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6.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06" r:id="rId3"/>
    <p:sldMasterId id="2147483794" r:id="rId4"/>
    <p:sldMasterId id="2147483806" r:id="rId5"/>
    <p:sldMasterId id="2147483830" r:id="rId6"/>
    <p:sldMasterId id="2147483849" r:id="rId7"/>
    <p:sldMasterId id="2147483863" r:id="rId8"/>
    <p:sldMasterId id="2147483875" r:id="rId9"/>
    <p:sldMasterId id="2147483887" r:id="rId10"/>
    <p:sldMasterId id="2147483899" r:id="rId11"/>
    <p:sldMasterId id="2147483911" r:id="rId12"/>
    <p:sldMasterId id="2147483923" r:id="rId13"/>
    <p:sldMasterId id="2147483935" r:id="rId14"/>
    <p:sldMasterId id="2147483947" r:id="rId15"/>
    <p:sldMasterId id="2147483959" r:id="rId16"/>
    <p:sldMasterId id="2147483971" r:id="rId17"/>
  </p:sldMasterIdLst>
  <p:notesMasterIdLst>
    <p:notesMasterId r:id="rId43"/>
  </p:notesMasterIdLst>
  <p:sldIdLst>
    <p:sldId id="256" r:id="rId18"/>
    <p:sldId id="263" r:id="rId19"/>
    <p:sldId id="267" r:id="rId20"/>
    <p:sldId id="319" r:id="rId21"/>
    <p:sldId id="332" r:id="rId22"/>
    <p:sldId id="295" r:id="rId23"/>
    <p:sldId id="308" r:id="rId24"/>
    <p:sldId id="309" r:id="rId25"/>
    <p:sldId id="298" r:id="rId26"/>
    <p:sldId id="333" r:id="rId27"/>
    <p:sldId id="310" r:id="rId28"/>
    <p:sldId id="318" r:id="rId29"/>
    <p:sldId id="296" r:id="rId30"/>
    <p:sldId id="317" r:id="rId31"/>
    <p:sldId id="316" r:id="rId32"/>
    <p:sldId id="311" r:id="rId33"/>
    <p:sldId id="313" r:id="rId34"/>
    <p:sldId id="315" r:id="rId35"/>
    <p:sldId id="322" r:id="rId36"/>
    <p:sldId id="323" r:id="rId37"/>
    <p:sldId id="324" r:id="rId38"/>
    <p:sldId id="325" r:id="rId39"/>
    <p:sldId id="326" r:id="rId40"/>
    <p:sldId id="327" r:id="rId41"/>
    <p:sldId id="331" r:id="rId4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1" Type="http://schemas.openxmlformats.org/officeDocument/2006/relationships/hyperlink" Target="http://ec.europa.eu/enterprise/sectors/ict/e-skills/"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ec.europa.eu/enterprise/sectors/ict/e-skills/"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8ECB6-9902-4C13-B179-CC0DDA38114C}" type="doc">
      <dgm:prSet loTypeId="urn:microsoft.com/office/officeart/2005/8/layout/vList5" loCatId="list" qsTypeId="urn:microsoft.com/office/officeart/2005/8/quickstyle/simple5" qsCatId="simple" csTypeId="urn:microsoft.com/office/officeart/2005/8/colors/accent1_5" csCatId="accent1" phldr="1"/>
      <dgm:spPr/>
      <dgm:t>
        <a:bodyPr/>
        <a:lstStyle/>
        <a:p>
          <a:endParaRPr lang="ru-RU"/>
        </a:p>
      </dgm:t>
    </dgm:pt>
    <dgm:pt modelId="{F1FC632F-EFCC-4D03-9A3B-11436C960CE0}">
      <dgm:prSet custT="1"/>
      <dgm:spPr/>
      <dgm:t>
        <a:bodyPr/>
        <a:lstStyle/>
        <a:p>
          <a:pPr rtl="0"/>
          <a:r>
            <a:rPr lang="ru-RU" sz="4800" b="1" dirty="0" err="1" smtClean="0">
              <a:latin typeface="Times New Roman" pitchFamily="18" charset="0"/>
              <a:cs typeface="Times New Roman" pitchFamily="18" charset="0"/>
            </a:rPr>
            <a:t>Нові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підходи</a:t>
          </a:r>
          <a:r>
            <a:rPr lang="ru-RU" sz="4800" b="1" dirty="0" smtClean="0">
              <a:latin typeface="Times New Roman" pitchFamily="18" charset="0"/>
              <a:cs typeface="Times New Roman" pitchFamily="18" charset="0"/>
            </a:rPr>
            <a:t> до порядку  </a:t>
          </a:r>
          <a:r>
            <a:rPr lang="ru-RU" sz="4800" b="1" dirty="0" err="1" smtClean="0">
              <a:latin typeface="Times New Roman" pitchFamily="18" charset="0"/>
              <a:cs typeface="Times New Roman" pitchFamily="18" charset="0"/>
            </a:rPr>
            <a:t>розробки</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освітніх</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стандартів</a:t>
          </a:r>
          <a:r>
            <a:rPr lang="ru-RU" sz="4800" b="1" dirty="0" smtClean="0">
              <a:latin typeface="Times New Roman" pitchFamily="18" charset="0"/>
              <a:cs typeface="Times New Roman" pitchFamily="18" charset="0"/>
            </a:rPr>
            <a:t> та </a:t>
          </a:r>
          <a:r>
            <a:rPr lang="ru-RU" sz="4800" b="1" dirty="0" err="1" smtClean="0">
              <a:latin typeface="Times New Roman" pitchFamily="18" charset="0"/>
              <a:cs typeface="Times New Roman" pitchFamily="18" charset="0"/>
            </a:rPr>
            <a:t>формування</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змісту</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освіти</a:t>
          </a:r>
          <a:r>
            <a:rPr lang="ru-RU" sz="4800" b="1" dirty="0" smtClean="0">
              <a:latin typeface="Times New Roman" pitchFamily="18" charset="0"/>
              <a:cs typeface="Times New Roman" pitchFamily="18" charset="0"/>
            </a:rPr>
            <a:t> в </a:t>
          </a:r>
          <a:r>
            <a:rPr lang="ru-RU" sz="4800" b="1" dirty="0" err="1" smtClean="0">
              <a:latin typeface="Times New Roman" pitchFamily="18" charset="0"/>
              <a:cs typeface="Times New Roman" pitchFamily="18" charset="0"/>
            </a:rPr>
            <a:t>галузі</a:t>
          </a:r>
          <a:r>
            <a:rPr lang="ru-RU" sz="4800" b="1" dirty="0" smtClean="0">
              <a:latin typeface="Times New Roman" pitchFamily="18" charset="0"/>
              <a:cs typeface="Times New Roman" pitchFamily="18" charset="0"/>
            </a:rPr>
            <a:t> ІКТ</a:t>
          </a:r>
          <a:endParaRPr lang="ru-RU" sz="4800" dirty="0">
            <a:latin typeface="Times New Roman" pitchFamily="18" charset="0"/>
            <a:cs typeface="Times New Roman" pitchFamily="18" charset="0"/>
          </a:endParaRPr>
        </a:p>
      </dgm:t>
    </dgm:pt>
    <dgm:pt modelId="{3C94E8A4-2B92-4F69-9113-D0AD72E3F37B}" type="parTrans" cxnId="{BCC193EB-DDD9-4C1A-A82B-810DD53B3810}">
      <dgm:prSet/>
      <dgm:spPr/>
      <dgm:t>
        <a:bodyPr/>
        <a:lstStyle/>
        <a:p>
          <a:endParaRPr lang="ru-RU"/>
        </a:p>
      </dgm:t>
    </dgm:pt>
    <dgm:pt modelId="{4BF17FDF-6A9C-4595-8FB0-CDDCC8ECF132}" type="sibTrans" cxnId="{BCC193EB-DDD9-4C1A-A82B-810DD53B3810}">
      <dgm:prSet/>
      <dgm:spPr/>
      <dgm:t>
        <a:bodyPr/>
        <a:lstStyle/>
        <a:p>
          <a:endParaRPr lang="ru-RU"/>
        </a:p>
      </dgm:t>
    </dgm:pt>
    <dgm:pt modelId="{82401383-B974-4AB8-9191-FD796E3D10C0}" type="pres">
      <dgm:prSet presAssocID="{C738ECB6-9902-4C13-B179-CC0DDA38114C}" presName="Name0" presStyleCnt="0">
        <dgm:presLayoutVars>
          <dgm:dir/>
          <dgm:animLvl val="lvl"/>
          <dgm:resizeHandles val="exact"/>
        </dgm:presLayoutVars>
      </dgm:prSet>
      <dgm:spPr/>
      <dgm:t>
        <a:bodyPr/>
        <a:lstStyle/>
        <a:p>
          <a:endParaRPr lang="ru-RU"/>
        </a:p>
      </dgm:t>
    </dgm:pt>
    <dgm:pt modelId="{2F4712D2-906F-449E-B0E0-F990B18EF4BB}" type="pres">
      <dgm:prSet presAssocID="{F1FC632F-EFCC-4D03-9A3B-11436C960CE0}" presName="linNode" presStyleCnt="0"/>
      <dgm:spPr/>
      <dgm:t>
        <a:bodyPr/>
        <a:lstStyle/>
        <a:p>
          <a:endParaRPr lang="ru-RU"/>
        </a:p>
      </dgm:t>
    </dgm:pt>
    <dgm:pt modelId="{756BE4C9-0881-4B20-BF5B-DF3950109185}" type="pres">
      <dgm:prSet presAssocID="{F1FC632F-EFCC-4D03-9A3B-11436C960CE0}" presName="parentText" presStyleLbl="node1" presStyleIdx="0" presStyleCnt="1" custScaleX="277778" custLinFactNeighborX="2347" custLinFactNeighborY="2081">
        <dgm:presLayoutVars>
          <dgm:chMax val="1"/>
          <dgm:bulletEnabled val="1"/>
        </dgm:presLayoutVars>
      </dgm:prSet>
      <dgm:spPr/>
      <dgm:t>
        <a:bodyPr/>
        <a:lstStyle/>
        <a:p>
          <a:endParaRPr lang="ru-RU"/>
        </a:p>
      </dgm:t>
    </dgm:pt>
  </dgm:ptLst>
  <dgm:cxnLst>
    <dgm:cxn modelId="{1D69161A-120F-4BFC-BBDD-361550664B15}" type="presOf" srcId="{C738ECB6-9902-4C13-B179-CC0DDA38114C}" destId="{82401383-B974-4AB8-9191-FD796E3D10C0}" srcOrd="0" destOrd="0" presId="urn:microsoft.com/office/officeart/2005/8/layout/vList5"/>
    <dgm:cxn modelId="{BCC193EB-DDD9-4C1A-A82B-810DD53B3810}" srcId="{C738ECB6-9902-4C13-B179-CC0DDA38114C}" destId="{F1FC632F-EFCC-4D03-9A3B-11436C960CE0}" srcOrd="0" destOrd="0" parTransId="{3C94E8A4-2B92-4F69-9113-D0AD72E3F37B}" sibTransId="{4BF17FDF-6A9C-4595-8FB0-CDDCC8ECF132}"/>
    <dgm:cxn modelId="{DAD7BBD3-33C6-472D-A02F-5C8BC6F6F4E0}" type="presOf" srcId="{F1FC632F-EFCC-4D03-9A3B-11436C960CE0}" destId="{756BE4C9-0881-4B20-BF5B-DF3950109185}" srcOrd="0" destOrd="0" presId="urn:microsoft.com/office/officeart/2005/8/layout/vList5"/>
    <dgm:cxn modelId="{95A3EA06-E1C1-4D13-AEE0-71FEB7E24E4A}" type="presParOf" srcId="{82401383-B974-4AB8-9191-FD796E3D10C0}" destId="{2F4712D2-906F-449E-B0E0-F990B18EF4BB}" srcOrd="0" destOrd="0" presId="urn:microsoft.com/office/officeart/2005/8/layout/vList5"/>
    <dgm:cxn modelId="{9AFC0D5C-A9C9-43FA-982A-99FF84A18699}" type="presParOf" srcId="{2F4712D2-906F-449E-B0E0-F990B18EF4BB}" destId="{756BE4C9-0881-4B20-BF5B-DF395010918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8202FB-68C5-4149-B2F4-DC78210134D8}" type="doc">
      <dgm:prSet loTypeId="urn:microsoft.com/office/officeart/2005/8/layout/chevron1" loCatId="process" qsTypeId="urn:microsoft.com/office/officeart/2005/8/quickstyle/simple5" qsCatId="simple" csTypeId="urn:microsoft.com/office/officeart/2005/8/colors/colorful1#1" csCatId="colorful" phldr="1"/>
      <dgm:spPr/>
      <dgm:t>
        <a:bodyPr/>
        <a:lstStyle/>
        <a:p>
          <a:endParaRPr lang="ru-RU"/>
        </a:p>
      </dgm:t>
    </dgm:pt>
    <dgm:pt modelId="{2D441E20-1D52-4153-BAA9-C0C724B7BB1E}">
      <dgm:prSet custT="1"/>
      <dgm:spPr>
        <a:solidFill>
          <a:srgbClr val="7030A0"/>
        </a:solidFill>
      </dgm:spPr>
      <dgm:t>
        <a:bodyPr/>
        <a:lstStyle/>
        <a:p>
          <a:pPr rtl="0"/>
          <a:r>
            <a:rPr lang="en-US" sz="2000" b="1" dirty="0" smtClean="0">
              <a:latin typeface="Times New Roman" pitchFamily="18" charset="0"/>
              <a:cs typeface="Times New Roman" pitchFamily="18" charset="0"/>
            </a:rPr>
            <a:t>Plan (Design) </a:t>
          </a:r>
          <a:endParaRPr lang="ru-RU" sz="2000" b="1" dirty="0">
            <a:latin typeface="Times New Roman" pitchFamily="18" charset="0"/>
            <a:cs typeface="Times New Roman" pitchFamily="18" charset="0"/>
          </a:endParaRPr>
        </a:p>
      </dgm:t>
    </dgm:pt>
    <dgm:pt modelId="{50F66BCE-4695-4946-AC16-4172C616A198}" type="parTrans" cxnId="{4D64E1A6-736F-4525-BF96-B162B68B412E}">
      <dgm:prSet/>
      <dgm:spPr/>
      <dgm:t>
        <a:bodyPr/>
        <a:lstStyle/>
        <a:p>
          <a:endParaRPr lang="ru-RU"/>
        </a:p>
      </dgm:t>
    </dgm:pt>
    <dgm:pt modelId="{8C80F9EA-5EBF-4724-AD4C-99A17AC082B3}" type="sibTrans" cxnId="{4D64E1A6-736F-4525-BF96-B162B68B412E}">
      <dgm:prSet/>
      <dgm:spPr/>
      <dgm:t>
        <a:bodyPr/>
        <a:lstStyle/>
        <a:p>
          <a:endParaRPr lang="ru-RU"/>
        </a:p>
      </dgm:t>
    </dgm:pt>
    <dgm:pt modelId="{831E7B37-1E5B-4926-AF0B-E346C532B297}">
      <dgm:prSet custT="1">
        <dgm:style>
          <a:lnRef idx="1">
            <a:schemeClr val="accent6"/>
          </a:lnRef>
          <a:fillRef idx="3">
            <a:schemeClr val="accent6"/>
          </a:fillRef>
          <a:effectRef idx="2">
            <a:schemeClr val="accent6"/>
          </a:effectRef>
          <a:fontRef idx="minor">
            <a:schemeClr val="lt1"/>
          </a:fontRef>
        </dgm:style>
      </dgm:prSet>
      <dgm:spPr>
        <a:solidFill>
          <a:srgbClr val="FFC000"/>
        </a:solidFill>
      </dgm:spPr>
      <dgm:t>
        <a:bodyPr/>
        <a:lstStyle/>
        <a:p>
          <a:pPr rtl="0"/>
          <a:r>
            <a:rPr lang="en-US" sz="2000" b="1" dirty="0" smtClean="0">
              <a:solidFill>
                <a:schemeClr val="tx1"/>
              </a:solidFill>
              <a:latin typeface="Times New Roman" pitchFamily="18" charset="0"/>
              <a:cs typeface="Times New Roman" pitchFamily="18" charset="0"/>
            </a:rPr>
            <a:t>Deploy (Build)</a:t>
          </a:r>
          <a:endParaRPr lang="uk-UA" sz="2000" b="1" dirty="0" smtClean="0">
            <a:solidFill>
              <a:schemeClr val="tx1"/>
            </a:solidFill>
            <a:latin typeface="Times New Roman" pitchFamily="18" charset="0"/>
            <a:cs typeface="Times New Roman" pitchFamily="18" charset="0"/>
          </a:endParaRPr>
        </a:p>
      </dgm:t>
    </dgm:pt>
    <dgm:pt modelId="{61DB7B33-F68C-4F0D-A699-9E50CC2C6D94}" type="parTrans" cxnId="{844412E7-8AD8-4C03-8E9E-08762CBDA325}">
      <dgm:prSet/>
      <dgm:spPr/>
      <dgm:t>
        <a:bodyPr/>
        <a:lstStyle/>
        <a:p>
          <a:endParaRPr lang="ru-RU"/>
        </a:p>
      </dgm:t>
    </dgm:pt>
    <dgm:pt modelId="{636309E2-6D85-4B86-87DB-2B9C4693BB1D}" type="sibTrans" cxnId="{844412E7-8AD8-4C03-8E9E-08762CBDA325}">
      <dgm:prSet/>
      <dgm:spPr/>
      <dgm:t>
        <a:bodyPr/>
        <a:lstStyle/>
        <a:p>
          <a:endParaRPr lang="ru-RU"/>
        </a:p>
      </dgm:t>
    </dgm:pt>
    <dgm:pt modelId="{67C4F28A-A7D6-44E1-85A1-80CE9B3E3A6F}">
      <dgm:prSet custT="1"/>
      <dgm:spPr>
        <a:solidFill>
          <a:srgbClr val="00823B"/>
        </a:solidFill>
      </dgm:spPr>
      <dgm:t>
        <a:bodyPr/>
        <a:lstStyle/>
        <a:p>
          <a:pPr rtl="0"/>
          <a:r>
            <a:rPr lang="en-US" sz="2000" b="1" dirty="0" smtClean="0">
              <a:latin typeface="Times New Roman" pitchFamily="18" charset="0"/>
              <a:cs typeface="Times New Roman" pitchFamily="18" charset="0"/>
            </a:rPr>
            <a:t>Run (Service and Opera</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tion)</a:t>
          </a:r>
          <a:endParaRPr lang="ru-RU" sz="2000" b="1" dirty="0">
            <a:latin typeface="Times New Roman" pitchFamily="18" charset="0"/>
            <a:cs typeface="Times New Roman" pitchFamily="18" charset="0"/>
          </a:endParaRPr>
        </a:p>
      </dgm:t>
    </dgm:pt>
    <dgm:pt modelId="{F32985EE-AD20-407A-9DB9-8CB23631B21E}" type="parTrans" cxnId="{B4881DED-D64E-425B-99EC-5967A4B6C111}">
      <dgm:prSet/>
      <dgm:spPr/>
      <dgm:t>
        <a:bodyPr/>
        <a:lstStyle/>
        <a:p>
          <a:endParaRPr lang="ru-RU"/>
        </a:p>
      </dgm:t>
    </dgm:pt>
    <dgm:pt modelId="{8AE25983-AFB7-4BD5-A639-B815A3455679}" type="sibTrans" cxnId="{B4881DED-D64E-425B-99EC-5967A4B6C111}">
      <dgm:prSet/>
      <dgm:spPr/>
      <dgm:t>
        <a:bodyPr/>
        <a:lstStyle/>
        <a:p>
          <a:endParaRPr lang="ru-RU"/>
        </a:p>
      </dgm:t>
    </dgm:pt>
    <dgm:pt modelId="{AEFA21B8-8815-45D5-A561-5D01EBC75A9B}" type="pres">
      <dgm:prSet presAssocID="{A28202FB-68C5-4149-B2F4-DC78210134D8}" presName="Name0" presStyleCnt="0">
        <dgm:presLayoutVars>
          <dgm:dir/>
          <dgm:animLvl val="lvl"/>
          <dgm:resizeHandles val="exact"/>
        </dgm:presLayoutVars>
      </dgm:prSet>
      <dgm:spPr/>
      <dgm:t>
        <a:bodyPr/>
        <a:lstStyle/>
        <a:p>
          <a:endParaRPr lang="ru-RU"/>
        </a:p>
      </dgm:t>
    </dgm:pt>
    <dgm:pt modelId="{44D6A218-DB3D-4D4D-88AA-1380365C1E28}" type="pres">
      <dgm:prSet presAssocID="{2D441E20-1D52-4153-BAA9-C0C724B7BB1E}" presName="parTxOnly" presStyleLbl="node1" presStyleIdx="0" presStyleCnt="3" custScaleX="119738" custScaleY="183430">
        <dgm:presLayoutVars>
          <dgm:chMax val="0"/>
          <dgm:chPref val="0"/>
          <dgm:bulletEnabled val="1"/>
        </dgm:presLayoutVars>
      </dgm:prSet>
      <dgm:spPr/>
      <dgm:t>
        <a:bodyPr/>
        <a:lstStyle/>
        <a:p>
          <a:endParaRPr lang="ru-RU"/>
        </a:p>
      </dgm:t>
    </dgm:pt>
    <dgm:pt modelId="{5387F5C9-500D-4D0F-880F-E9A197028E14}" type="pres">
      <dgm:prSet presAssocID="{8C80F9EA-5EBF-4724-AD4C-99A17AC082B3}" presName="parTxOnlySpace" presStyleCnt="0"/>
      <dgm:spPr/>
    </dgm:pt>
    <dgm:pt modelId="{A3998C7F-87AE-43FD-A5E2-BC5AB3FC7E49}" type="pres">
      <dgm:prSet presAssocID="{831E7B37-1E5B-4926-AF0B-E346C532B297}" presName="parTxOnly" presStyleLbl="node1" presStyleIdx="1" presStyleCnt="3" custScaleX="119098" custScaleY="183431">
        <dgm:presLayoutVars>
          <dgm:chMax val="0"/>
          <dgm:chPref val="0"/>
          <dgm:bulletEnabled val="1"/>
        </dgm:presLayoutVars>
      </dgm:prSet>
      <dgm:spPr/>
      <dgm:t>
        <a:bodyPr/>
        <a:lstStyle/>
        <a:p>
          <a:endParaRPr lang="ru-RU"/>
        </a:p>
      </dgm:t>
    </dgm:pt>
    <dgm:pt modelId="{CDF5F50A-7BD8-49C4-AFA0-8334F9B89053}" type="pres">
      <dgm:prSet presAssocID="{636309E2-6D85-4B86-87DB-2B9C4693BB1D}" presName="parTxOnlySpace" presStyleCnt="0"/>
      <dgm:spPr/>
    </dgm:pt>
    <dgm:pt modelId="{927BCE32-981D-4DD9-8B69-16092E6B7154}" type="pres">
      <dgm:prSet presAssocID="{67C4F28A-A7D6-44E1-85A1-80CE9B3E3A6F}" presName="parTxOnly" presStyleLbl="node1" presStyleIdx="2" presStyleCnt="3" custScaleX="118926" custScaleY="183431">
        <dgm:presLayoutVars>
          <dgm:chMax val="0"/>
          <dgm:chPref val="0"/>
          <dgm:bulletEnabled val="1"/>
        </dgm:presLayoutVars>
      </dgm:prSet>
      <dgm:spPr/>
      <dgm:t>
        <a:bodyPr/>
        <a:lstStyle/>
        <a:p>
          <a:endParaRPr lang="ru-RU"/>
        </a:p>
      </dgm:t>
    </dgm:pt>
  </dgm:ptLst>
  <dgm:cxnLst>
    <dgm:cxn modelId="{BD6440DC-17D5-45C2-9D82-110E13B752C7}" type="presOf" srcId="{831E7B37-1E5B-4926-AF0B-E346C532B297}" destId="{A3998C7F-87AE-43FD-A5E2-BC5AB3FC7E49}" srcOrd="0" destOrd="0" presId="urn:microsoft.com/office/officeart/2005/8/layout/chevron1"/>
    <dgm:cxn modelId="{4D64E1A6-736F-4525-BF96-B162B68B412E}" srcId="{A28202FB-68C5-4149-B2F4-DC78210134D8}" destId="{2D441E20-1D52-4153-BAA9-C0C724B7BB1E}" srcOrd="0" destOrd="0" parTransId="{50F66BCE-4695-4946-AC16-4172C616A198}" sibTransId="{8C80F9EA-5EBF-4724-AD4C-99A17AC082B3}"/>
    <dgm:cxn modelId="{2B4466A3-2A83-4C02-9569-F6A5809CCAFF}" type="presOf" srcId="{A28202FB-68C5-4149-B2F4-DC78210134D8}" destId="{AEFA21B8-8815-45D5-A561-5D01EBC75A9B}" srcOrd="0" destOrd="0" presId="urn:microsoft.com/office/officeart/2005/8/layout/chevron1"/>
    <dgm:cxn modelId="{58ECB996-47DE-45C3-A312-EF3DBD5E3A7E}" type="presOf" srcId="{2D441E20-1D52-4153-BAA9-C0C724B7BB1E}" destId="{44D6A218-DB3D-4D4D-88AA-1380365C1E28}" srcOrd="0" destOrd="0" presId="urn:microsoft.com/office/officeart/2005/8/layout/chevron1"/>
    <dgm:cxn modelId="{844412E7-8AD8-4C03-8E9E-08762CBDA325}" srcId="{A28202FB-68C5-4149-B2F4-DC78210134D8}" destId="{831E7B37-1E5B-4926-AF0B-E346C532B297}" srcOrd="1" destOrd="0" parTransId="{61DB7B33-F68C-4F0D-A699-9E50CC2C6D94}" sibTransId="{636309E2-6D85-4B86-87DB-2B9C4693BB1D}"/>
    <dgm:cxn modelId="{7E465C95-48FC-4455-AF68-47840ABDF072}" type="presOf" srcId="{67C4F28A-A7D6-44E1-85A1-80CE9B3E3A6F}" destId="{927BCE32-981D-4DD9-8B69-16092E6B7154}" srcOrd="0" destOrd="0" presId="urn:microsoft.com/office/officeart/2005/8/layout/chevron1"/>
    <dgm:cxn modelId="{B4881DED-D64E-425B-99EC-5967A4B6C111}" srcId="{A28202FB-68C5-4149-B2F4-DC78210134D8}" destId="{67C4F28A-A7D6-44E1-85A1-80CE9B3E3A6F}" srcOrd="2" destOrd="0" parTransId="{F32985EE-AD20-407A-9DB9-8CB23631B21E}" sibTransId="{8AE25983-AFB7-4BD5-A639-B815A3455679}"/>
    <dgm:cxn modelId="{FFCBB403-7436-4754-8C82-D78819770CC1}" type="presParOf" srcId="{AEFA21B8-8815-45D5-A561-5D01EBC75A9B}" destId="{44D6A218-DB3D-4D4D-88AA-1380365C1E28}" srcOrd="0" destOrd="0" presId="urn:microsoft.com/office/officeart/2005/8/layout/chevron1"/>
    <dgm:cxn modelId="{C0B61255-925A-4899-B389-C8BAF9E93382}" type="presParOf" srcId="{AEFA21B8-8815-45D5-A561-5D01EBC75A9B}" destId="{5387F5C9-500D-4D0F-880F-E9A197028E14}" srcOrd="1" destOrd="0" presId="urn:microsoft.com/office/officeart/2005/8/layout/chevron1"/>
    <dgm:cxn modelId="{3E9F8BE3-FE65-499D-A09E-BB1C6CCDC44B}" type="presParOf" srcId="{AEFA21B8-8815-45D5-A561-5D01EBC75A9B}" destId="{A3998C7F-87AE-43FD-A5E2-BC5AB3FC7E49}" srcOrd="2" destOrd="0" presId="urn:microsoft.com/office/officeart/2005/8/layout/chevron1"/>
    <dgm:cxn modelId="{5C7ABF88-866B-405D-9746-15FA06567EE9}" type="presParOf" srcId="{AEFA21B8-8815-45D5-A561-5D01EBC75A9B}" destId="{CDF5F50A-7BD8-49C4-AFA0-8334F9B89053}" srcOrd="3" destOrd="0" presId="urn:microsoft.com/office/officeart/2005/8/layout/chevron1"/>
    <dgm:cxn modelId="{22726A29-A249-419E-A666-993F80006D02}" type="presParOf" srcId="{AEFA21B8-8815-45D5-A561-5D01EBC75A9B}" destId="{927BCE32-981D-4DD9-8B69-16092E6B7154}"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15CE4E-0B2F-4FDA-A1F3-C9D561F8F0AD}" type="doc">
      <dgm:prSet loTypeId="urn:microsoft.com/office/officeart/2005/8/layout/lProcess3" loCatId="process" qsTypeId="urn:microsoft.com/office/officeart/2005/8/quickstyle/simple5" qsCatId="simple" csTypeId="urn:microsoft.com/office/officeart/2005/8/colors/accent0_3" csCatId="mainScheme" phldr="1"/>
      <dgm:spPr/>
      <dgm:t>
        <a:bodyPr/>
        <a:lstStyle/>
        <a:p>
          <a:endParaRPr lang="ru-RU"/>
        </a:p>
      </dgm:t>
    </dgm:pt>
    <dgm:pt modelId="{003ABFCC-61EA-4941-9E98-EBC8AA4DC012}">
      <dgm:prSet custT="1">
        <dgm:style>
          <a:lnRef idx="0">
            <a:schemeClr val="accent1"/>
          </a:lnRef>
          <a:fillRef idx="3">
            <a:schemeClr val="accent1"/>
          </a:fillRef>
          <a:effectRef idx="3">
            <a:schemeClr val="accent1"/>
          </a:effectRef>
          <a:fontRef idx="minor">
            <a:schemeClr val="lt1"/>
          </a:fontRef>
        </dgm:style>
      </dgm:prSet>
      <dgm:spPr/>
      <dgm:t>
        <a:bodyPr/>
        <a:lstStyle/>
        <a:p>
          <a:pPr algn="ctr" rtl="0"/>
          <a:r>
            <a:rPr lang="ru-RU" sz="2000" b="1" dirty="0" smtClean="0">
              <a:latin typeface="Times New Roman" pitchFamily="18" charset="0"/>
              <a:cs typeface="Times New Roman" pitchFamily="18" charset="0"/>
            </a:rPr>
            <a:t>   </a:t>
          </a:r>
        </a:p>
        <a:p>
          <a:pPr algn="ctr" rtl="0"/>
          <a:r>
            <a:rPr lang="en-US" sz="3200" b="1" dirty="0" smtClean="0">
              <a:latin typeface="Times New Roman" pitchFamily="18" charset="0"/>
              <a:cs typeface="Times New Roman" pitchFamily="18" charset="0"/>
            </a:rPr>
            <a:t>Business Management</a:t>
          </a:r>
          <a:endParaRPr lang="ru-RU" sz="3200" b="1" dirty="0" smtClean="0">
            <a:latin typeface="Times New Roman" pitchFamily="18" charset="0"/>
            <a:cs typeface="Times New Roman" pitchFamily="18" charset="0"/>
          </a:endParaRPr>
        </a:p>
        <a:p>
          <a:pPr algn="ctr" rtl="0"/>
          <a:r>
            <a:rPr lang="en-US" sz="3200" b="1" dirty="0" smtClean="0">
              <a:latin typeface="Times New Roman" pitchFamily="18" charset="0"/>
              <a:cs typeface="Times New Roman" pitchFamily="18" charset="0"/>
            </a:rPr>
            <a:t>Technical Management</a:t>
          </a:r>
          <a:r>
            <a:rPr lang="ru-RU" sz="3200" b="1" dirty="0" smtClean="0">
              <a:latin typeface="Times New Roman" pitchFamily="18" charset="0"/>
              <a:cs typeface="Times New Roman" pitchFamily="18" charset="0"/>
            </a:rPr>
            <a:t> </a:t>
          </a:r>
        </a:p>
        <a:p>
          <a:pPr algn="r" rtl="0"/>
          <a:r>
            <a:rPr lang="en-US" sz="2000" b="1" dirty="0" smtClean="0">
              <a:latin typeface="Times New Roman" pitchFamily="18" charset="0"/>
              <a:cs typeface="Times New Roman" pitchFamily="18" charset="0"/>
            </a:rPr>
            <a:t>Manage</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dgm:t>
    </dgm:pt>
    <dgm:pt modelId="{BBC1A645-171D-410A-922C-CD22FB1A7212}" type="parTrans" cxnId="{C9FC0A9B-7295-429B-B873-07BD965B54B9}">
      <dgm:prSet/>
      <dgm:spPr/>
      <dgm:t>
        <a:bodyPr/>
        <a:lstStyle/>
        <a:p>
          <a:endParaRPr lang="ru-RU"/>
        </a:p>
      </dgm:t>
    </dgm:pt>
    <dgm:pt modelId="{23E95C0D-8D1D-451B-B4C4-111D13A91F90}" type="sibTrans" cxnId="{C9FC0A9B-7295-429B-B873-07BD965B54B9}">
      <dgm:prSet/>
      <dgm:spPr/>
      <dgm:t>
        <a:bodyPr/>
        <a:lstStyle/>
        <a:p>
          <a:endParaRPr lang="ru-RU"/>
        </a:p>
      </dgm:t>
    </dgm:pt>
    <dgm:pt modelId="{D79FA397-DCFE-422A-92D7-FF0FA14211E9}" type="pres">
      <dgm:prSet presAssocID="{8015CE4E-0B2F-4FDA-A1F3-C9D561F8F0AD}" presName="Name0" presStyleCnt="0">
        <dgm:presLayoutVars>
          <dgm:chPref val="3"/>
          <dgm:dir/>
          <dgm:animLvl val="lvl"/>
          <dgm:resizeHandles/>
        </dgm:presLayoutVars>
      </dgm:prSet>
      <dgm:spPr/>
      <dgm:t>
        <a:bodyPr/>
        <a:lstStyle/>
        <a:p>
          <a:endParaRPr lang="ru-RU"/>
        </a:p>
      </dgm:t>
    </dgm:pt>
    <dgm:pt modelId="{EEC724C6-20CC-41FE-B546-6B0162631923}" type="pres">
      <dgm:prSet presAssocID="{003ABFCC-61EA-4941-9E98-EBC8AA4DC012}" presName="horFlow" presStyleCnt="0"/>
      <dgm:spPr/>
      <dgm:t>
        <a:bodyPr/>
        <a:lstStyle/>
        <a:p>
          <a:endParaRPr lang="uk-UA"/>
        </a:p>
      </dgm:t>
    </dgm:pt>
    <dgm:pt modelId="{B7F1C944-1105-4E7B-9E12-FFB19E684A98}" type="pres">
      <dgm:prSet presAssocID="{003ABFCC-61EA-4941-9E98-EBC8AA4DC012}" presName="bigChev" presStyleLbl="node1" presStyleIdx="0" presStyleCnt="1" custScaleX="284444" custScaleY="163489" custLinFactNeighborX="-3728" custLinFactNeighborY="-10"/>
      <dgm:spPr/>
      <dgm:t>
        <a:bodyPr/>
        <a:lstStyle/>
        <a:p>
          <a:endParaRPr lang="ru-RU"/>
        </a:p>
      </dgm:t>
    </dgm:pt>
  </dgm:ptLst>
  <dgm:cxnLst>
    <dgm:cxn modelId="{C9FC0A9B-7295-429B-B873-07BD965B54B9}" srcId="{8015CE4E-0B2F-4FDA-A1F3-C9D561F8F0AD}" destId="{003ABFCC-61EA-4941-9E98-EBC8AA4DC012}" srcOrd="0" destOrd="0" parTransId="{BBC1A645-171D-410A-922C-CD22FB1A7212}" sibTransId="{23E95C0D-8D1D-451B-B4C4-111D13A91F90}"/>
    <dgm:cxn modelId="{2E3A74B1-F1A0-416F-9C38-46E7175C76B8}" type="presOf" srcId="{8015CE4E-0B2F-4FDA-A1F3-C9D561F8F0AD}" destId="{D79FA397-DCFE-422A-92D7-FF0FA14211E9}" srcOrd="0" destOrd="0" presId="urn:microsoft.com/office/officeart/2005/8/layout/lProcess3"/>
    <dgm:cxn modelId="{90C1CE7A-2543-440D-9DBA-B5B9B46CA3CE}" type="presOf" srcId="{003ABFCC-61EA-4941-9E98-EBC8AA4DC012}" destId="{B7F1C944-1105-4E7B-9E12-FFB19E684A98}" srcOrd="0" destOrd="0" presId="urn:microsoft.com/office/officeart/2005/8/layout/lProcess3"/>
    <dgm:cxn modelId="{E9CABD5F-055E-4FFF-9AFF-A26306D71F3A}" type="presParOf" srcId="{D79FA397-DCFE-422A-92D7-FF0FA14211E9}" destId="{EEC724C6-20CC-41FE-B546-6B0162631923}" srcOrd="0" destOrd="0" presId="urn:microsoft.com/office/officeart/2005/8/layout/lProcess3"/>
    <dgm:cxn modelId="{BCFC826F-A463-448D-B42B-8F5E3C11A6C3}" type="presParOf" srcId="{EEC724C6-20CC-41FE-B546-6B0162631923}" destId="{B7F1C944-1105-4E7B-9E12-FFB19E684A98}" srcOrd="0"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729FA1-B44F-4753-8D88-9F8A38D7A522}" type="doc">
      <dgm:prSet loTypeId="urn:microsoft.com/office/officeart/2005/8/layout/lProcess3" loCatId="process" qsTypeId="urn:microsoft.com/office/officeart/2005/8/quickstyle/simple5" qsCatId="simple" csTypeId="urn:microsoft.com/office/officeart/2005/8/colors/accent0_3" csCatId="mainScheme" phldr="1"/>
      <dgm:spPr/>
      <dgm:t>
        <a:bodyPr/>
        <a:lstStyle/>
        <a:p>
          <a:endParaRPr lang="ru-RU"/>
        </a:p>
      </dgm:t>
    </dgm:pt>
    <dgm:pt modelId="{5D4BA733-6C86-40A6-9155-0ADFC3DABBF9}">
      <dgm:prSet custT="1">
        <dgm:style>
          <a:lnRef idx="0">
            <a:schemeClr val="accent6"/>
          </a:lnRef>
          <a:fillRef idx="3">
            <a:schemeClr val="accent6"/>
          </a:fillRef>
          <a:effectRef idx="3">
            <a:schemeClr val="accent6"/>
          </a:effectRef>
          <a:fontRef idx="minor">
            <a:schemeClr val="lt1"/>
          </a:fontRef>
        </dgm:style>
      </dgm:prSet>
      <dgm:spPr/>
      <dgm:t>
        <a:bodyPr/>
        <a:lstStyle/>
        <a:p>
          <a:pPr algn="ctr" rtl="0"/>
          <a:r>
            <a:rPr lang="en-US" sz="3200" b="1" dirty="0" smtClean="0">
              <a:latin typeface="Times New Roman" pitchFamily="18" charset="0"/>
              <a:cs typeface="Times New Roman" pitchFamily="18" charset="0"/>
            </a:rPr>
            <a:t>Enable (Support)</a:t>
          </a:r>
          <a:endParaRPr lang="ru-RU" sz="3200" b="1" dirty="0">
            <a:latin typeface="Times New Roman" pitchFamily="18" charset="0"/>
            <a:cs typeface="Times New Roman" pitchFamily="18" charset="0"/>
          </a:endParaRPr>
        </a:p>
      </dgm:t>
    </dgm:pt>
    <dgm:pt modelId="{73EE37DE-8D11-4852-8C59-8EC76ABCA8E2}" type="parTrans" cxnId="{8B3556D8-25F7-4BAC-A742-06EF12DEBCDF}">
      <dgm:prSet/>
      <dgm:spPr/>
      <dgm:t>
        <a:bodyPr/>
        <a:lstStyle/>
        <a:p>
          <a:endParaRPr lang="ru-RU"/>
        </a:p>
      </dgm:t>
    </dgm:pt>
    <dgm:pt modelId="{63628767-772E-4C75-82B7-674D2D043040}" type="sibTrans" cxnId="{8B3556D8-25F7-4BAC-A742-06EF12DEBCDF}">
      <dgm:prSet/>
      <dgm:spPr/>
      <dgm:t>
        <a:bodyPr/>
        <a:lstStyle/>
        <a:p>
          <a:endParaRPr lang="ru-RU"/>
        </a:p>
      </dgm:t>
    </dgm:pt>
    <dgm:pt modelId="{48C89312-FC7B-4FCB-A771-92662A24470B}" type="pres">
      <dgm:prSet presAssocID="{02729FA1-B44F-4753-8D88-9F8A38D7A522}" presName="Name0" presStyleCnt="0">
        <dgm:presLayoutVars>
          <dgm:chPref val="3"/>
          <dgm:dir/>
          <dgm:animLvl val="lvl"/>
          <dgm:resizeHandles/>
        </dgm:presLayoutVars>
      </dgm:prSet>
      <dgm:spPr/>
      <dgm:t>
        <a:bodyPr/>
        <a:lstStyle/>
        <a:p>
          <a:endParaRPr lang="ru-RU"/>
        </a:p>
      </dgm:t>
    </dgm:pt>
    <dgm:pt modelId="{04A49C4F-4DA7-4778-8992-0A1FF1EA69D4}" type="pres">
      <dgm:prSet presAssocID="{5D4BA733-6C86-40A6-9155-0ADFC3DABBF9}" presName="horFlow" presStyleCnt="0"/>
      <dgm:spPr/>
    </dgm:pt>
    <dgm:pt modelId="{AF6C99BC-EBA2-4806-9BF3-C8CECF37EB33}" type="pres">
      <dgm:prSet presAssocID="{5D4BA733-6C86-40A6-9155-0ADFC3DABBF9}" presName="bigChev" presStyleLbl="node1" presStyleIdx="0" presStyleCnt="1" custScaleX="338512" custScaleY="111328" custLinFactNeighborX="3028" custLinFactNeighborY="-12"/>
      <dgm:spPr/>
      <dgm:t>
        <a:bodyPr/>
        <a:lstStyle/>
        <a:p>
          <a:endParaRPr lang="ru-RU"/>
        </a:p>
      </dgm:t>
    </dgm:pt>
  </dgm:ptLst>
  <dgm:cxnLst>
    <dgm:cxn modelId="{8B3556D8-25F7-4BAC-A742-06EF12DEBCDF}" srcId="{02729FA1-B44F-4753-8D88-9F8A38D7A522}" destId="{5D4BA733-6C86-40A6-9155-0ADFC3DABBF9}" srcOrd="0" destOrd="0" parTransId="{73EE37DE-8D11-4852-8C59-8EC76ABCA8E2}" sibTransId="{63628767-772E-4C75-82B7-674D2D043040}"/>
    <dgm:cxn modelId="{3D8B779A-2190-4584-8D97-F302AA1CBB88}" type="presOf" srcId="{02729FA1-B44F-4753-8D88-9F8A38D7A522}" destId="{48C89312-FC7B-4FCB-A771-92662A24470B}" srcOrd="0" destOrd="0" presId="urn:microsoft.com/office/officeart/2005/8/layout/lProcess3"/>
    <dgm:cxn modelId="{AAFC733E-0DC5-48F2-9050-D6078D329BDE}" type="presOf" srcId="{5D4BA733-6C86-40A6-9155-0ADFC3DABBF9}" destId="{AF6C99BC-EBA2-4806-9BF3-C8CECF37EB33}" srcOrd="0" destOrd="0" presId="urn:microsoft.com/office/officeart/2005/8/layout/lProcess3"/>
    <dgm:cxn modelId="{1B9EC524-9509-4798-8E22-A000CD53D07D}" type="presParOf" srcId="{48C89312-FC7B-4FCB-A771-92662A24470B}" destId="{04A49C4F-4DA7-4778-8992-0A1FF1EA69D4}" srcOrd="0" destOrd="0" presId="urn:microsoft.com/office/officeart/2005/8/layout/lProcess3"/>
    <dgm:cxn modelId="{24053894-731A-4043-9885-021D83C154ED}" type="presParOf" srcId="{04A49C4F-4DA7-4778-8992-0A1FF1EA69D4}" destId="{AF6C99BC-EBA2-4806-9BF3-C8CECF37EB33}" srcOrd="0" destOrd="0" presId="urn:microsoft.com/office/officeart/2005/8/layout/lProcess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49D6CD-2C99-453B-B1D6-B2B3251754C3}"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uk-UA"/>
        </a:p>
      </dgm:t>
    </dgm:pt>
    <dgm:pt modelId="{6AA75EA6-02D8-4E89-8DF6-463BD9CC6632}">
      <dgm:prSet custT="1"/>
      <dgm:spPr/>
      <dgm:t>
        <a:bodyPr/>
        <a:lstStyle/>
        <a:p>
          <a:pPr algn="ctr" rtl="0"/>
          <a:r>
            <a:rPr lang="ru-RU" sz="3200" b="1" dirty="0" err="1" smtClean="0">
              <a:latin typeface="Times New Roman" pitchFamily="18" charset="0"/>
              <a:cs typeface="Times New Roman" pitchFamily="18" charset="0"/>
            </a:rPr>
            <a:t>Етапи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життєвого</a:t>
          </a:r>
          <a:r>
            <a:rPr lang="ru-RU" sz="3200" b="1" dirty="0" smtClean="0">
              <a:latin typeface="Times New Roman" pitchFamily="18" charset="0"/>
              <a:cs typeface="Times New Roman" pitchFamily="18" charset="0"/>
            </a:rPr>
            <a:t> циклу </a:t>
          </a:r>
          <a:r>
            <a:rPr lang="ru-RU" sz="3200" b="1" dirty="0" err="1" smtClean="0">
              <a:latin typeface="Times New Roman" pitchFamily="18" charset="0"/>
              <a:cs typeface="Times New Roman" pitchFamily="18" charset="0"/>
            </a:rPr>
            <a:t>системи</a:t>
          </a:r>
          <a:r>
            <a:rPr lang="ru-RU" sz="3200" b="1" dirty="0" smtClean="0">
              <a:latin typeface="Times New Roman" pitchFamily="18" charset="0"/>
              <a:cs typeface="Times New Roman" pitchFamily="18" charset="0"/>
            </a:rPr>
            <a:t> ІКТ</a:t>
          </a:r>
          <a:endParaRPr lang="uk-UA" sz="3200" b="1" dirty="0" smtClean="0">
            <a:latin typeface="Times New Roman" pitchFamily="18" charset="0"/>
            <a:cs typeface="Times New Roman" pitchFamily="18" charset="0"/>
          </a:endParaRPr>
        </a:p>
      </dgm:t>
    </dgm:pt>
    <dgm:pt modelId="{D8334465-5485-4B61-A8D0-D5BCA70B547E}" type="parTrans" cxnId="{1763A088-09BC-4106-9032-E15CF29262D1}">
      <dgm:prSet/>
      <dgm:spPr/>
      <dgm:t>
        <a:bodyPr/>
        <a:lstStyle/>
        <a:p>
          <a:endParaRPr lang="uk-UA"/>
        </a:p>
      </dgm:t>
    </dgm:pt>
    <dgm:pt modelId="{5BF02C2A-3BDC-488B-AF02-4B359AA9E49A}" type="sibTrans" cxnId="{1763A088-09BC-4106-9032-E15CF29262D1}">
      <dgm:prSet/>
      <dgm:spPr/>
      <dgm:t>
        <a:bodyPr/>
        <a:lstStyle/>
        <a:p>
          <a:endParaRPr lang="uk-UA"/>
        </a:p>
      </dgm:t>
    </dgm:pt>
    <dgm:pt modelId="{FAE26021-6D07-46EC-84C5-4C1A994C5872}" type="pres">
      <dgm:prSet presAssocID="{BB49D6CD-2C99-453B-B1D6-B2B3251754C3}" presName="linear" presStyleCnt="0">
        <dgm:presLayoutVars>
          <dgm:animLvl val="lvl"/>
          <dgm:resizeHandles val="exact"/>
        </dgm:presLayoutVars>
      </dgm:prSet>
      <dgm:spPr/>
      <dgm:t>
        <a:bodyPr/>
        <a:lstStyle/>
        <a:p>
          <a:endParaRPr lang="uk-UA"/>
        </a:p>
      </dgm:t>
    </dgm:pt>
    <dgm:pt modelId="{1C6FB4A9-8C0C-4D26-8DEC-DA777FC9CF9B}" type="pres">
      <dgm:prSet presAssocID="{6AA75EA6-02D8-4E89-8DF6-463BD9CC6632}" presName="parentText" presStyleLbl="node1" presStyleIdx="0" presStyleCnt="1">
        <dgm:presLayoutVars>
          <dgm:chMax val="0"/>
          <dgm:bulletEnabled val="1"/>
        </dgm:presLayoutVars>
      </dgm:prSet>
      <dgm:spPr/>
      <dgm:t>
        <a:bodyPr/>
        <a:lstStyle/>
        <a:p>
          <a:endParaRPr lang="uk-UA"/>
        </a:p>
      </dgm:t>
    </dgm:pt>
  </dgm:ptLst>
  <dgm:cxnLst>
    <dgm:cxn modelId="{29B1AC97-CF2B-4DE1-AD2E-69DEAD95DABD}" type="presOf" srcId="{BB49D6CD-2C99-453B-B1D6-B2B3251754C3}" destId="{FAE26021-6D07-46EC-84C5-4C1A994C5872}" srcOrd="0" destOrd="0" presId="urn:microsoft.com/office/officeart/2005/8/layout/vList2"/>
    <dgm:cxn modelId="{1763A088-09BC-4106-9032-E15CF29262D1}" srcId="{BB49D6CD-2C99-453B-B1D6-B2B3251754C3}" destId="{6AA75EA6-02D8-4E89-8DF6-463BD9CC6632}" srcOrd="0" destOrd="0" parTransId="{D8334465-5485-4B61-A8D0-D5BCA70B547E}" sibTransId="{5BF02C2A-3BDC-488B-AF02-4B359AA9E49A}"/>
    <dgm:cxn modelId="{97D78A89-A7C2-4E65-8F14-C88663DB516C}" type="presOf" srcId="{6AA75EA6-02D8-4E89-8DF6-463BD9CC6632}" destId="{1C6FB4A9-8C0C-4D26-8DEC-DA777FC9CF9B}" srcOrd="0" destOrd="0" presId="urn:microsoft.com/office/officeart/2005/8/layout/vList2"/>
    <dgm:cxn modelId="{869E6FD4-F581-496E-8645-E6DBB838C5C8}" type="presParOf" srcId="{FAE26021-6D07-46EC-84C5-4C1A994C5872}" destId="{1C6FB4A9-8C0C-4D26-8DEC-DA777FC9CF9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C57C40-4D63-47CC-9D83-25908DC10C6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3524269A-6C20-4B80-9CF2-811E26C1C993}">
      <dgm:prSet custT="1"/>
      <dgm:spPr/>
      <dgm:t>
        <a:bodyPr/>
        <a:lstStyle/>
        <a:p>
          <a:pPr algn="ctr" rtl="0"/>
          <a:r>
            <a:rPr lang="ru-RU" sz="3200" b="1" dirty="0" smtClean="0">
              <a:latin typeface="Times New Roman" pitchFamily="18" charset="0"/>
              <a:cs typeface="Times New Roman" pitchFamily="18" charset="0"/>
            </a:rPr>
            <a:t>С</a:t>
          </a:r>
          <a:r>
            <a:rPr lang="uk-UA" sz="3200" b="1" dirty="0" smtClean="0">
              <a:latin typeface="Times New Roman" pitchFamily="18" charset="0"/>
              <a:cs typeface="Times New Roman" pitchFamily="18" charset="0"/>
            </a:rPr>
            <a:t>і</a:t>
          </a:r>
          <a:r>
            <a:rPr lang="ru-RU" sz="3200" b="1" dirty="0" err="1" smtClean="0">
              <a:latin typeface="Times New Roman" pitchFamily="18" charset="0"/>
              <a:cs typeface="Times New Roman" pitchFamily="18" charset="0"/>
            </a:rPr>
            <a:t>мейство</a:t>
          </a:r>
          <a:r>
            <a:rPr lang="ru-RU" sz="3200" b="1" dirty="0" smtClean="0">
              <a:latin typeface="Times New Roman" pitchFamily="18" charset="0"/>
              <a:cs typeface="Times New Roman" pitchFamily="18" charset="0"/>
            </a:rPr>
            <a:t> 23 </a:t>
          </a:r>
          <a:r>
            <a:rPr lang="ru-RU" sz="3200" b="1" dirty="0" err="1" smtClean="0">
              <a:latin typeface="Times New Roman" pitchFamily="18" charset="0"/>
              <a:cs typeface="Times New Roman" pitchFamily="18" charset="0"/>
            </a:rPr>
            <a:t>європейских</a:t>
          </a:r>
          <a:r>
            <a:rPr lang="ru-RU" sz="3200" b="1" dirty="0" smtClean="0">
              <a:latin typeface="Times New Roman" pitchFamily="18" charset="0"/>
              <a:cs typeface="Times New Roman" pitchFamily="18" charset="0"/>
            </a:rPr>
            <a:t> ІКТ-</a:t>
          </a:r>
          <a:r>
            <a:rPr lang="ru-RU" sz="3200" b="1" dirty="0" err="1" smtClean="0">
              <a:latin typeface="Times New Roman" pitchFamily="18" charset="0"/>
              <a:cs typeface="Times New Roman" pitchFamily="18" charset="0"/>
            </a:rPr>
            <a:t>професій</a:t>
          </a:r>
          <a:endParaRPr lang="uk-UA" sz="3200" b="1" dirty="0">
            <a:latin typeface="Times New Roman" pitchFamily="18" charset="0"/>
            <a:cs typeface="Times New Roman" pitchFamily="18" charset="0"/>
          </a:endParaRPr>
        </a:p>
      </dgm:t>
    </dgm:pt>
    <dgm:pt modelId="{39BF2DF6-D69F-4A13-A8FF-C27464FFD981}" type="parTrans" cxnId="{34375819-DBE7-4104-97E1-1ADE763ACC05}">
      <dgm:prSet/>
      <dgm:spPr/>
      <dgm:t>
        <a:bodyPr/>
        <a:lstStyle/>
        <a:p>
          <a:endParaRPr lang="uk-UA"/>
        </a:p>
      </dgm:t>
    </dgm:pt>
    <dgm:pt modelId="{5EFBB8B7-EA42-4E43-92D9-46B50B17DF4D}" type="sibTrans" cxnId="{34375819-DBE7-4104-97E1-1ADE763ACC05}">
      <dgm:prSet/>
      <dgm:spPr/>
      <dgm:t>
        <a:bodyPr/>
        <a:lstStyle/>
        <a:p>
          <a:endParaRPr lang="uk-UA"/>
        </a:p>
      </dgm:t>
    </dgm:pt>
    <dgm:pt modelId="{531B1A57-2D63-4310-B26C-12F85F69914E}" type="pres">
      <dgm:prSet presAssocID="{D8C57C40-4D63-47CC-9D83-25908DC10C6A}" presName="linear" presStyleCnt="0">
        <dgm:presLayoutVars>
          <dgm:animLvl val="lvl"/>
          <dgm:resizeHandles val="exact"/>
        </dgm:presLayoutVars>
      </dgm:prSet>
      <dgm:spPr/>
      <dgm:t>
        <a:bodyPr/>
        <a:lstStyle/>
        <a:p>
          <a:endParaRPr lang="uk-UA"/>
        </a:p>
      </dgm:t>
    </dgm:pt>
    <dgm:pt modelId="{5A46AE94-FB3E-409A-ABA4-2B981E48FFC2}" type="pres">
      <dgm:prSet presAssocID="{3524269A-6C20-4B80-9CF2-811E26C1C993}" presName="parentText" presStyleLbl="node1" presStyleIdx="0" presStyleCnt="1">
        <dgm:presLayoutVars>
          <dgm:chMax val="0"/>
          <dgm:bulletEnabled val="1"/>
        </dgm:presLayoutVars>
      </dgm:prSet>
      <dgm:spPr/>
      <dgm:t>
        <a:bodyPr/>
        <a:lstStyle/>
        <a:p>
          <a:endParaRPr lang="uk-UA"/>
        </a:p>
      </dgm:t>
    </dgm:pt>
  </dgm:ptLst>
  <dgm:cxnLst>
    <dgm:cxn modelId="{34375819-DBE7-4104-97E1-1ADE763ACC05}" srcId="{D8C57C40-4D63-47CC-9D83-25908DC10C6A}" destId="{3524269A-6C20-4B80-9CF2-811E26C1C993}" srcOrd="0" destOrd="0" parTransId="{39BF2DF6-D69F-4A13-A8FF-C27464FFD981}" sibTransId="{5EFBB8B7-EA42-4E43-92D9-46B50B17DF4D}"/>
    <dgm:cxn modelId="{B11501FA-E03B-4E05-AD8C-3E9D34450C97}" type="presOf" srcId="{3524269A-6C20-4B80-9CF2-811E26C1C993}" destId="{5A46AE94-FB3E-409A-ABA4-2B981E48FFC2}" srcOrd="0" destOrd="0" presId="urn:microsoft.com/office/officeart/2005/8/layout/vList2"/>
    <dgm:cxn modelId="{C93A521A-4774-41BE-80F2-BE98DB92152C}" type="presOf" srcId="{D8C57C40-4D63-47CC-9D83-25908DC10C6A}" destId="{531B1A57-2D63-4310-B26C-12F85F69914E}" srcOrd="0" destOrd="0" presId="urn:microsoft.com/office/officeart/2005/8/layout/vList2"/>
    <dgm:cxn modelId="{2D9C2D0D-B433-44CF-AF29-207696056A86}" type="presParOf" srcId="{531B1A57-2D63-4310-B26C-12F85F69914E}" destId="{5A46AE94-FB3E-409A-ABA4-2B981E48FF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C2EDDD-470C-426F-A050-67454F2F4469}" type="doc">
      <dgm:prSet loTypeId="urn:microsoft.com/office/officeart/2005/8/layout/hierarchy3" loCatId="hierarchy" qsTypeId="urn:microsoft.com/office/officeart/2005/8/quickstyle/simple5" qsCatId="simple" csTypeId="urn:microsoft.com/office/officeart/2005/8/colors/accent2_2" csCatId="accent2" phldr="1"/>
      <dgm:spPr/>
      <dgm:t>
        <a:bodyPr/>
        <a:lstStyle/>
        <a:p>
          <a:endParaRPr lang="uk-UA"/>
        </a:p>
      </dgm:t>
    </dgm:pt>
    <dgm:pt modelId="{256EC9AC-A2ED-465A-BAAE-502E7CB02CBC}">
      <dgm:prSet custT="1"/>
      <dgm:spPr>
        <a:solidFill>
          <a:schemeClr val="tx2"/>
        </a:solidFill>
      </dgm:spPr>
      <dgm:t>
        <a:bodyPr/>
        <a:lstStyle/>
        <a:p>
          <a:pPr rtl="0"/>
          <a:r>
            <a:rPr lang="en-US" sz="1200" b="1" dirty="0" smtClean="0">
              <a:latin typeface="Times New Roman" pitchFamily="18" charset="0"/>
              <a:cs typeface="Times New Roman" pitchFamily="18" charset="0"/>
            </a:rPr>
            <a:t>Business Management</a:t>
          </a:r>
          <a:endParaRPr lang="uk-UA" sz="1200" b="1" dirty="0" smtClean="0">
            <a:latin typeface="Times New Roman" pitchFamily="18" charset="0"/>
            <a:cs typeface="Times New Roman" pitchFamily="18" charset="0"/>
          </a:endParaRPr>
        </a:p>
      </dgm:t>
    </dgm:pt>
    <dgm:pt modelId="{801C4A9F-8EDC-4B01-A614-8188343B263A}" type="parTrans" cxnId="{A399A8FA-7E2A-48BC-A9FA-57AD2C01BBED}">
      <dgm:prSet/>
      <dgm:spPr/>
      <dgm:t>
        <a:bodyPr/>
        <a:lstStyle/>
        <a:p>
          <a:endParaRPr lang="uk-UA"/>
        </a:p>
      </dgm:t>
    </dgm:pt>
    <dgm:pt modelId="{265D2703-A5E4-4809-8DBD-16B0039FEDC1}" type="sibTrans" cxnId="{A399A8FA-7E2A-48BC-A9FA-57AD2C01BBED}">
      <dgm:prSet/>
      <dgm:spPr/>
      <dgm:t>
        <a:bodyPr/>
        <a:lstStyle/>
        <a:p>
          <a:endParaRPr lang="uk-UA"/>
        </a:p>
      </dgm:t>
    </dgm:pt>
    <dgm:pt modelId="{8E1116CD-9456-4326-8358-D1FDE4B6DEE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1" dirty="0" smtClean="0"/>
            <a:t>Chief Information Officer </a:t>
          </a:r>
          <a:endParaRPr lang="uk-UA" b="1" dirty="0" smtClean="0"/>
        </a:p>
      </dgm:t>
    </dgm:pt>
    <dgm:pt modelId="{4799D55E-DD5B-43F8-BFF4-444D0CD91D03}" type="parTrans" cxnId="{07CFA1CB-1F00-45E9-B8BE-573AAE131A8F}">
      <dgm:prSet/>
      <dgm:spPr/>
      <dgm:t>
        <a:bodyPr/>
        <a:lstStyle/>
        <a:p>
          <a:endParaRPr lang="uk-UA"/>
        </a:p>
      </dgm:t>
    </dgm:pt>
    <dgm:pt modelId="{4B3158B8-543A-4DE0-A8DF-1A34453286D6}" type="sibTrans" cxnId="{07CFA1CB-1F00-45E9-B8BE-573AAE131A8F}">
      <dgm:prSet/>
      <dgm:spPr/>
      <dgm:t>
        <a:bodyPr/>
        <a:lstStyle/>
        <a:p>
          <a:endParaRPr lang="uk-UA"/>
        </a:p>
      </dgm:t>
    </dgm:pt>
    <dgm:pt modelId="{29C2F882-E006-48EC-81E5-DFC068E22615}">
      <dgm:prSet/>
      <dgm:spPr/>
      <dgm:t>
        <a:bodyPr/>
        <a:lstStyle/>
        <a:p>
          <a:pPr rtl="0"/>
          <a:r>
            <a:rPr lang="en-US" b="1" dirty="0" smtClean="0"/>
            <a:t>Business Information Manager</a:t>
          </a:r>
          <a:endParaRPr lang="uk-UA" b="1" dirty="0" smtClean="0"/>
        </a:p>
      </dgm:t>
    </dgm:pt>
    <dgm:pt modelId="{C0FB636A-5D2C-41CF-BB67-C63172693B25}" type="parTrans" cxnId="{3B2E3F0B-0AB2-4FAC-BE73-164A6C43067A}">
      <dgm:prSet/>
      <dgm:spPr/>
      <dgm:t>
        <a:bodyPr/>
        <a:lstStyle/>
        <a:p>
          <a:endParaRPr lang="uk-UA"/>
        </a:p>
      </dgm:t>
    </dgm:pt>
    <dgm:pt modelId="{08698C46-C200-4609-ACE0-15AA7623487A}" type="sibTrans" cxnId="{3B2E3F0B-0AB2-4FAC-BE73-164A6C43067A}">
      <dgm:prSet/>
      <dgm:spPr/>
      <dgm:t>
        <a:bodyPr/>
        <a:lstStyle/>
        <a:p>
          <a:endParaRPr lang="uk-UA"/>
        </a:p>
      </dgm:t>
    </dgm:pt>
    <dgm:pt modelId="{86A89109-60D5-425B-8472-15B40FDC8675}">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1" dirty="0" smtClean="0"/>
            <a:t>ICT Operations Manager</a:t>
          </a:r>
          <a:endParaRPr lang="uk-UA" b="1" dirty="0" smtClean="0"/>
        </a:p>
      </dgm:t>
    </dgm:pt>
    <dgm:pt modelId="{F5438DD6-16D7-4621-BE5B-FC59C07D7D20}" type="parTrans" cxnId="{3D7B6019-7E96-4798-9852-34A260866018}">
      <dgm:prSet/>
      <dgm:spPr/>
      <dgm:t>
        <a:bodyPr/>
        <a:lstStyle/>
        <a:p>
          <a:endParaRPr lang="uk-UA"/>
        </a:p>
      </dgm:t>
    </dgm:pt>
    <dgm:pt modelId="{487846B2-F865-4AD0-8705-800A3DD0FA7C}" type="sibTrans" cxnId="{3D7B6019-7E96-4798-9852-34A260866018}">
      <dgm:prSet/>
      <dgm:spPr/>
      <dgm:t>
        <a:bodyPr/>
        <a:lstStyle/>
        <a:p>
          <a:endParaRPr lang="uk-UA"/>
        </a:p>
      </dgm:t>
    </dgm:pt>
    <dgm:pt modelId="{1DCD7A99-FB7C-4C41-997A-08675F23903D}">
      <dgm:prSet custT="1"/>
      <dgm:spPr>
        <a:solidFill>
          <a:srgbClr val="00B0F0"/>
        </a:solidFill>
      </dgm:spPr>
      <dgm:t>
        <a:bodyPr/>
        <a:lstStyle/>
        <a:p>
          <a:pPr rtl="0"/>
          <a:r>
            <a:rPr lang="en-US" sz="1200" b="1" dirty="0" smtClean="0">
              <a:latin typeface="Times New Roman" pitchFamily="18" charset="0"/>
              <a:cs typeface="Times New Roman" pitchFamily="18" charset="0"/>
            </a:rPr>
            <a:t>Technical Management</a:t>
          </a:r>
          <a:endParaRPr lang="uk-UA" sz="1200" b="1" dirty="0" smtClean="0">
            <a:latin typeface="Times New Roman" pitchFamily="18" charset="0"/>
            <a:cs typeface="Times New Roman" pitchFamily="18" charset="0"/>
          </a:endParaRPr>
        </a:p>
      </dgm:t>
    </dgm:pt>
    <dgm:pt modelId="{DFA6EE6F-A97E-489B-8128-491AF8071127}" type="parTrans" cxnId="{9BC4635C-B0F1-47E2-9D8A-2B35745979DA}">
      <dgm:prSet/>
      <dgm:spPr/>
      <dgm:t>
        <a:bodyPr/>
        <a:lstStyle/>
        <a:p>
          <a:endParaRPr lang="uk-UA"/>
        </a:p>
      </dgm:t>
    </dgm:pt>
    <dgm:pt modelId="{E1C0612B-03EA-49F8-8ADC-EF06B2EC7350}" type="sibTrans" cxnId="{9BC4635C-B0F1-47E2-9D8A-2B35745979DA}">
      <dgm:prSet/>
      <dgm:spPr/>
      <dgm:t>
        <a:bodyPr/>
        <a:lstStyle/>
        <a:p>
          <a:endParaRPr lang="uk-UA"/>
        </a:p>
      </dgm:t>
    </dgm:pt>
    <dgm:pt modelId="{03DD9F09-EF92-49B6-8C01-D7767C547E4A}">
      <dgm:prSet/>
      <dgm:spPr/>
      <dgm:t>
        <a:bodyPr/>
        <a:lstStyle/>
        <a:p>
          <a:pPr rtl="0"/>
          <a:r>
            <a:rPr lang="en-US" b="1" dirty="0" smtClean="0"/>
            <a:t>Quality Assurance Manager</a:t>
          </a:r>
          <a:endParaRPr lang="uk-UA" b="1" dirty="0"/>
        </a:p>
      </dgm:t>
    </dgm:pt>
    <dgm:pt modelId="{6A5D005D-5B0A-46DC-BC8C-1CC6A16548F7}" type="parTrans" cxnId="{F4E4102C-7666-4FE9-AC19-541AF29A8CAE}">
      <dgm:prSet/>
      <dgm:spPr/>
      <dgm:t>
        <a:bodyPr/>
        <a:lstStyle/>
        <a:p>
          <a:endParaRPr lang="uk-UA"/>
        </a:p>
      </dgm:t>
    </dgm:pt>
    <dgm:pt modelId="{12036837-A37D-463E-8AC0-4AB32F69914F}" type="sibTrans" cxnId="{F4E4102C-7666-4FE9-AC19-541AF29A8CAE}">
      <dgm:prSet/>
      <dgm:spPr/>
      <dgm:t>
        <a:bodyPr/>
        <a:lstStyle/>
        <a:p>
          <a:endParaRPr lang="uk-UA"/>
        </a:p>
      </dgm:t>
    </dgm:pt>
    <dgm:pt modelId="{EAA032A3-0F89-4359-BB6B-FF2019872449}">
      <dgm:prSet/>
      <dgm:spPr/>
      <dgm:t>
        <a:bodyPr/>
        <a:lstStyle/>
        <a:p>
          <a:pPr rtl="0"/>
          <a:r>
            <a:rPr lang="en-US" b="1" dirty="0" smtClean="0"/>
            <a:t>ICT Security Manager</a:t>
          </a:r>
          <a:endParaRPr lang="uk-UA" b="1" dirty="0"/>
        </a:p>
      </dgm:t>
    </dgm:pt>
    <dgm:pt modelId="{25415C30-E066-4466-A256-7F0D3FA38C88}" type="parTrans" cxnId="{72F382C0-1E9C-432A-A90C-3E12B8F714F2}">
      <dgm:prSet/>
      <dgm:spPr/>
      <dgm:t>
        <a:bodyPr/>
        <a:lstStyle/>
        <a:p>
          <a:endParaRPr lang="uk-UA"/>
        </a:p>
      </dgm:t>
    </dgm:pt>
    <dgm:pt modelId="{FB718F16-944A-4A3A-9BC0-FB16417C07EE}" type="sibTrans" cxnId="{72F382C0-1E9C-432A-A90C-3E12B8F714F2}">
      <dgm:prSet/>
      <dgm:spPr/>
      <dgm:t>
        <a:bodyPr/>
        <a:lstStyle/>
        <a:p>
          <a:endParaRPr lang="uk-UA"/>
        </a:p>
      </dgm:t>
    </dgm:pt>
    <dgm:pt modelId="{486DECD5-2BEB-4C31-8101-F6450D061AAB}">
      <dgm:prSet/>
      <dgm:spPr/>
      <dgm:t>
        <a:bodyPr/>
        <a:lstStyle/>
        <a:p>
          <a:pPr rtl="0"/>
          <a:r>
            <a:rPr lang="en-US" b="1" dirty="0" smtClean="0"/>
            <a:t>Project Manager</a:t>
          </a:r>
          <a:endParaRPr lang="uk-UA" b="1" dirty="0"/>
        </a:p>
      </dgm:t>
    </dgm:pt>
    <dgm:pt modelId="{01E6675F-55AE-4860-84EB-7EC4CDB8FF93}" type="parTrans" cxnId="{A0FFB55B-921D-4FE4-8E4F-E2D39C449F63}">
      <dgm:prSet/>
      <dgm:spPr/>
      <dgm:t>
        <a:bodyPr/>
        <a:lstStyle/>
        <a:p>
          <a:endParaRPr lang="uk-UA"/>
        </a:p>
      </dgm:t>
    </dgm:pt>
    <dgm:pt modelId="{6E47EE20-1A4A-496B-8CC0-82B9E4D51CDE}" type="sibTrans" cxnId="{A0FFB55B-921D-4FE4-8E4F-E2D39C449F63}">
      <dgm:prSet/>
      <dgm:spPr/>
      <dgm:t>
        <a:bodyPr/>
        <a:lstStyle/>
        <a:p>
          <a:endParaRPr lang="uk-UA"/>
        </a:p>
      </dgm:t>
    </dgm:pt>
    <dgm:pt modelId="{EC37A2CB-4176-44C9-AB06-68E55F1F03ED}">
      <dgm:prSet/>
      <dgm:spPr/>
      <dgm:t>
        <a:bodyPr/>
        <a:lstStyle/>
        <a:p>
          <a:pPr rtl="0"/>
          <a:r>
            <a:rPr lang="en-US" b="1" dirty="0" smtClean="0"/>
            <a:t>Service Manager</a:t>
          </a:r>
          <a:endParaRPr lang="uk-UA" b="1" dirty="0"/>
        </a:p>
      </dgm:t>
    </dgm:pt>
    <dgm:pt modelId="{D0DC3874-A26D-4A46-859C-32E8906C311D}" type="parTrans" cxnId="{5D4A0D5C-C6D1-43FB-AC57-38C8046AE52A}">
      <dgm:prSet/>
      <dgm:spPr/>
      <dgm:t>
        <a:bodyPr/>
        <a:lstStyle/>
        <a:p>
          <a:endParaRPr lang="uk-UA"/>
        </a:p>
      </dgm:t>
    </dgm:pt>
    <dgm:pt modelId="{45C17138-5FB4-40D5-B3A5-5A44B0E849E4}" type="sibTrans" cxnId="{5D4A0D5C-C6D1-43FB-AC57-38C8046AE52A}">
      <dgm:prSet/>
      <dgm:spPr/>
      <dgm:t>
        <a:bodyPr/>
        <a:lstStyle/>
        <a:p>
          <a:endParaRPr lang="uk-UA"/>
        </a:p>
      </dgm:t>
    </dgm:pt>
    <dgm:pt modelId="{E753B565-2448-4E40-943A-C3018F092328}">
      <dgm:prSet custT="1"/>
      <dgm:spPr>
        <a:solidFill>
          <a:srgbClr val="7030A0"/>
        </a:solidFill>
      </dgm:spPr>
      <dgm:t>
        <a:bodyPr/>
        <a:lstStyle/>
        <a:p>
          <a:pPr rtl="0"/>
          <a:r>
            <a:rPr lang="en-US" sz="1200" b="1" dirty="0" smtClean="0">
              <a:latin typeface="Times New Roman" pitchFamily="18" charset="0"/>
              <a:cs typeface="Times New Roman" pitchFamily="18" charset="0"/>
            </a:rPr>
            <a:t>Design</a:t>
          </a:r>
          <a:endParaRPr lang="uk-UA" sz="1200" b="1" dirty="0">
            <a:latin typeface="Times New Roman" pitchFamily="18" charset="0"/>
            <a:cs typeface="Times New Roman" pitchFamily="18" charset="0"/>
          </a:endParaRPr>
        </a:p>
      </dgm:t>
    </dgm:pt>
    <dgm:pt modelId="{5714EC5F-A5C6-458E-86D8-FB03821891FC}" type="parTrans" cxnId="{42EFC91B-2ECC-4D24-8141-C86779002C4D}">
      <dgm:prSet/>
      <dgm:spPr/>
      <dgm:t>
        <a:bodyPr/>
        <a:lstStyle/>
        <a:p>
          <a:endParaRPr lang="uk-UA"/>
        </a:p>
      </dgm:t>
    </dgm:pt>
    <dgm:pt modelId="{EE7BE3C2-079C-4D4D-9F3E-C97615806DA6}" type="sibTrans" cxnId="{42EFC91B-2ECC-4D24-8141-C86779002C4D}">
      <dgm:prSet/>
      <dgm:spPr/>
      <dgm:t>
        <a:bodyPr/>
        <a:lstStyle/>
        <a:p>
          <a:endParaRPr lang="uk-UA"/>
        </a:p>
      </dgm:t>
    </dgm:pt>
    <dgm:pt modelId="{991AB010-DB63-414F-AB17-A83276C7DAAE}">
      <dgm:prSet/>
      <dgm:spPr/>
      <dgm:t>
        <a:bodyPr/>
        <a:lstStyle/>
        <a:p>
          <a:pPr rtl="0"/>
          <a:r>
            <a:rPr lang="en-US" b="1" dirty="0" smtClean="0"/>
            <a:t>Business Analyst</a:t>
          </a:r>
          <a:endParaRPr lang="uk-UA" b="1" dirty="0"/>
        </a:p>
      </dgm:t>
    </dgm:pt>
    <dgm:pt modelId="{0D5CA385-6B48-4FD4-AD5A-8E6F9E7B95DC}" type="parTrans" cxnId="{A6947153-398B-4D85-92C6-9A928300F702}">
      <dgm:prSet/>
      <dgm:spPr/>
      <dgm:t>
        <a:bodyPr/>
        <a:lstStyle/>
        <a:p>
          <a:endParaRPr lang="uk-UA"/>
        </a:p>
      </dgm:t>
    </dgm:pt>
    <dgm:pt modelId="{4B004A6F-F6F1-4851-BC48-86D00FF5947C}" type="sibTrans" cxnId="{A6947153-398B-4D85-92C6-9A928300F702}">
      <dgm:prSet/>
      <dgm:spPr/>
      <dgm:t>
        <a:bodyPr/>
        <a:lstStyle/>
        <a:p>
          <a:endParaRPr lang="uk-UA"/>
        </a:p>
      </dgm:t>
    </dgm:pt>
    <dgm:pt modelId="{8A40C4BA-DAC8-4530-BC6D-7A632846BDC3}">
      <dgm:prSet/>
      <dgm:spPr/>
      <dgm:t>
        <a:bodyPr/>
        <a:lstStyle/>
        <a:p>
          <a:pPr rtl="0"/>
          <a:r>
            <a:rPr lang="en-US" b="1" dirty="0" smtClean="0"/>
            <a:t>Systems Analyst</a:t>
          </a:r>
          <a:endParaRPr lang="uk-UA" b="1" dirty="0"/>
        </a:p>
      </dgm:t>
    </dgm:pt>
    <dgm:pt modelId="{21E5CD76-AFFB-4FFE-BA20-C5F216BB3227}" type="parTrans" cxnId="{9A41BE74-794E-4935-96D5-9074016E81D0}">
      <dgm:prSet/>
      <dgm:spPr/>
      <dgm:t>
        <a:bodyPr/>
        <a:lstStyle/>
        <a:p>
          <a:endParaRPr lang="uk-UA"/>
        </a:p>
      </dgm:t>
    </dgm:pt>
    <dgm:pt modelId="{1FE2F969-E9D0-484B-9B3A-E92EC419E458}" type="sibTrans" cxnId="{9A41BE74-794E-4935-96D5-9074016E81D0}">
      <dgm:prSet/>
      <dgm:spPr/>
      <dgm:t>
        <a:bodyPr/>
        <a:lstStyle/>
        <a:p>
          <a:endParaRPr lang="uk-UA"/>
        </a:p>
      </dgm:t>
    </dgm:pt>
    <dgm:pt modelId="{18170A6E-F548-4341-A844-D6BAA10D9B30}">
      <dgm:prSet/>
      <dgm:spPr/>
      <dgm:t>
        <a:bodyPr/>
        <a:lstStyle/>
        <a:p>
          <a:pPr rtl="0"/>
          <a:r>
            <a:rPr lang="en-US" b="1" dirty="0" smtClean="0"/>
            <a:t>Enterprise Architect</a:t>
          </a:r>
          <a:endParaRPr lang="uk-UA" b="1" dirty="0"/>
        </a:p>
      </dgm:t>
    </dgm:pt>
    <dgm:pt modelId="{3137FE5B-B6DB-4B9C-BE66-854585B60FA2}" type="parTrans" cxnId="{17979D12-2C1A-46C4-9F38-C93372C9C95C}">
      <dgm:prSet/>
      <dgm:spPr/>
      <dgm:t>
        <a:bodyPr/>
        <a:lstStyle/>
        <a:p>
          <a:endParaRPr lang="uk-UA"/>
        </a:p>
      </dgm:t>
    </dgm:pt>
    <dgm:pt modelId="{85D19D62-0F5E-4B58-BA71-5960D7889D86}" type="sibTrans" cxnId="{17979D12-2C1A-46C4-9F38-C93372C9C95C}">
      <dgm:prSet/>
      <dgm:spPr/>
      <dgm:t>
        <a:bodyPr/>
        <a:lstStyle/>
        <a:p>
          <a:endParaRPr lang="uk-UA"/>
        </a:p>
      </dgm:t>
    </dgm:pt>
    <dgm:pt modelId="{1EE97D34-528F-4969-9B33-95FA0D1A9BCA}">
      <dgm:prSet/>
      <dgm:spPr/>
      <dgm:t>
        <a:bodyPr/>
        <a:lstStyle/>
        <a:p>
          <a:pPr rtl="0"/>
          <a:r>
            <a:rPr lang="en-US" b="1" dirty="0" smtClean="0"/>
            <a:t>Systems Architect</a:t>
          </a:r>
          <a:endParaRPr lang="uk-UA" b="1" dirty="0"/>
        </a:p>
      </dgm:t>
    </dgm:pt>
    <dgm:pt modelId="{FCBD19C1-E666-4F41-BB6A-9FD3AE59A34D}" type="parTrans" cxnId="{EBDA4E88-5142-44EF-848E-6F8263E770B6}">
      <dgm:prSet/>
      <dgm:spPr/>
      <dgm:t>
        <a:bodyPr/>
        <a:lstStyle/>
        <a:p>
          <a:endParaRPr lang="uk-UA"/>
        </a:p>
      </dgm:t>
    </dgm:pt>
    <dgm:pt modelId="{7B62C6CC-6CA6-4BF6-9A94-909F9D4A313F}" type="sibTrans" cxnId="{EBDA4E88-5142-44EF-848E-6F8263E770B6}">
      <dgm:prSet/>
      <dgm:spPr/>
      <dgm:t>
        <a:bodyPr/>
        <a:lstStyle/>
        <a:p>
          <a:endParaRPr lang="uk-UA"/>
        </a:p>
      </dgm:t>
    </dgm:pt>
    <dgm:pt modelId="{364C9970-20F7-48AA-8038-F7245FE96D4A}">
      <dgm:prSet custT="1"/>
      <dgm:spPr>
        <a:solidFill>
          <a:srgbClr val="FFC000"/>
        </a:solidFill>
      </dgm:spPr>
      <dgm:t>
        <a:bodyPr/>
        <a:lstStyle/>
        <a:p>
          <a:pPr rtl="0"/>
          <a:r>
            <a:rPr lang="en-US" sz="1200" b="1" smtClean="0">
              <a:solidFill>
                <a:schemeClr val="tx1"/>
              </a:solidFill>
              <a:latin typeface="Times New Roman" pitchFamily="18" charset="0"/>
              <a:cs typeface="Times New Roman" pitchFamily="18" charset="0"/>
            </a:rPr>
            <a:t>Development</a:t>
          </a:r>
          <a:endParaRPr lang="uk-UA" sz="1200" b="1" dirty="0">
            <a:solidFill>
              <a:schemeClr val="tx1"/>
            </a:solidFill>
            <a:latin typeface="Times New Roman" pitchFamily="18" charset="0"/>
            <a:cs typeface="Times New Roman" pitchFamily="18" charset="0"/>
          </a:endParaRPr>
        </a:p>
      </dgm:t>
    </dgm:pt>
    <dgm:pt modelId="{A4E86A65-DBE6-412A-946F-DF695A1CDC36}" type="parTrans" cxnId="{838C56DA-0646-4AA1-91A1-012D801FA49A}">
      <dgm:prSet/>
      <dgm:spPr/>
      <dgm:t>
        <a:bodyPr/>
        <a:lstStyle/>
        <a:p>
          <a:endParaRPr lang="uk-UA"/>
        </a:p>
      </dgm:t>
    </dgm:pt>
    <dgm:pt modelId="{73A7CDA7-5C0E-4C20-9099-AFED04E338C0}" type="sibTrans" cxnId="{838C56DA-0646-4AA1-91A1-012D801FA49A}">
      <dgm:prSet/>
      <dgm:spPr/>
      <dgm:t>
        <a:bodyPr/>
        <a:lstStyle/>
        <a:p>
          <a:endParaRPr lang="uk-UA"/>
        </a:p>
      </dgm:t>
    </dgm:pt>
    <dgm:pt modelId="{73637F35-2CE8-4339-85D9-5EC7EBA81C37}">
      <dgm:prSet/>
      <dgm:spPr/>
      <dgm:t>
        <a:bodyPr/>
        <a:lstStyle/>
        <a:p>
          <a:pPr rtl="0"/>
          <a:r>
            <a:rPr lang="en-US" b="1" dirty="0" smtClean="0"/>
            <a:t>Develope</a:t>
          </a:r>
          <a:r>
            <a:rPr lang="en-US" dirty="0" smtClean="0"/>
            <a:t>r</a:t>
          </a:r>
          <a:endParaRPr lang="uk-UA" dirty="0"/>
        </a:p>
      </dgm:t>
    </dgm:pt>
    <dgm:pt modelId="{37F5CA6F-98F9-4B76-BDF2-8B3A33553964}" type="parTrans" cxnId="{C6AEAE97-1E88-4A9C-BE91-360AEBFB6915}">
      <dgm:prSet/>
      <dgm:spPr/>
      <dgm:t>
        <a:bodyPr/>
        <a:lstStyle/>
        <a:p>
          <a:endParaRPr lang="uk-UA"/>
        </a:p>
      </dgm:t>
    </dgm:pt>
    <dgm:pt modelId="{C4596E6D-B642-4C0F-9961-6BD4C1FBC5B1}" type="sibTrans" cxnId="{C6AEAE97-1E88-4A9C-BE91-360AEBFB6915}">
      <dgm:prSet/>
      <dgm:spPr/>
      <dgm:t>
        <a:bodyPr/>
        <a:lstStyle/>
        <a:p>
          <a:endParaRPr lang="uk-UA"/>
        </a:p>
      </dgm:t>
    </dgm:pt>
    <dgm:pt modelId="{5A6DB865-9AA7-4FFF-9827-D6E9CB56A990}">
      <dgm:prSet/>
      <dgm:spPr/>
      <dgm:t>
        <a:bodyPr/>
        <a:lstStyle/>
        <a:p>
          <a:pPr rtl="0"/>
          <a:r>
            <a:rPr lang="en-US" b="1" dirty="0" smtClean="0"/>
            <a:t>Digital Media Designer</a:t>
          </a:r>
          <a:endParaRPr lang="uk-UA" b="1" dirty="0" smtClean="0"/>
        </a:p>
      </dgm:t>
    </dgm:pt>
    <dgm:pt modelId="{33CB085F-A04A-4F52-B7CF-261EA7D85C5B}" type="parTrans" cxnId="{0A5DCBFF-4E6C-4364-9FBD-42FBD6FDB7A6}">
      <dgm:prSet/>
      <dgm:spPr/>
      <dgm:t>
        <a:bodyPr/>
        <a:lstStyle/>
        <a:p>
          <a:endParaRPr lang="uk-UA"/>
        </a:p>
      </dgm:t>
    </dgm:pt>
    <dgm:pt modelId="{4ABB06CA-71D4-46F8-AD2C-9CB96D70F753}" type="sibTrans" cxnId="{0A5DCBFF-4E6C-4364-9FBD-42FBD6FDB7A6}">
      <dgm:prSet/>
      <dgm:spPr/>
      <dgm:t>
        <a:bodyPr/>
        <a:lstStyle/>
        <a:p>
          <a:endParaRPr lang="uk-UA"/>
        </a:p>
      </dgm:t>
    </dgm:pt>
    <dgm:pt modelId="{682A161A-9419-49A6-B02E-B0216138D2C1}">
      <dgm:prSet/>
      <dgm:spPr/>
      <dgm:t>
        <a:bodyPr/>
        <a:lstStyle/>
        <a:p>
          <a:pPr rtl="0"/>
          <a:r>
            <a:rPr lang="en-US" b="1" dirty="0" smtClean="0"/>
            <a:t>Test Specialist</a:t>
          </a:r>
          <a:endParaRPr lang="uk-UA" b="1" dirty="0"/>
        </a:p>
      </dgm:t>
    </dgm:pt>
    <dgm:pt modelId="{F6C90E33-1B34-49CF-BDD9-27510EB25C43}" type="parTrans" cxnId="{BF0D8E45-2BB1-4B5B-8FCA-7896FA0CAF8D}">
      <dgm:prSet/>
      <dgm:spPr/>
      <dgm:t>
        <a:bodyPr/>
        <a:lstStyle/>
        <a:p>
          <a:endParaRPr lang="uk-UA"/>
        </a:p>
      </dgm:t>
    </dgm:pt>
    <dgm:pt modelId="{18EDA94F-96CC-450B-9137-57BC22265FA3}" type="sibTrans" cxnId="{BF0D8E45-2BB1-4B5B-8FCA-7896FA0CAF8D}">
      <dgm:prSet/>
      <dgm:spPr/>
      <dgm:t>
        <a:bodyPr/>
        <a:lstStyle/>
        <a:p>
          <a:endParaRPr lang="uk-UA"/>
        </a:p>
      </dgm:t>
    </dgm:pt>
    <dgm:pt modelId="{E428B56C-6460-4673-9BA9-C315FD7A0A56}">
      <dgm:prSet custT="1"/>
      <dgm:spPr>
        <a:solidFill>
          <a:srgbClr val="00823B"/>
        </a:solidFill>
      </dgm:spPr>
      <dgm:t>
        <a:bodyPr/>
        <a:lstStyle/>
        <a:p>
          <a:pPr rtl="0"/>
          <a:r>
            <a:rPr lang="en-US" sz="1200" b="1" dirty="0" smtClean="0">
              <a:latin typeface="Times New Roman" pitchFamily="18" charset="0"/>
              <a:cs typeface="Times New Roman" pitchFamily="18" charset="0"/>
            </a:rPr>
            <a:t>Service and Operation</a:t>
          </a:r>
          <a:endParaRPr lang="uk-UA" sz="1200" b="1" dirty="0">
            <a:latin typeface="Times New Roman" pitchFamily="18" charset="0"/>
            <a:cs typeface="Times New Roman" pitchFamily="18" charset="0"/>
          </a:endParaRPr>
        </a:p>
      </dgm:t>
    </dgm:pt>
    <dgm:pt modelId="{B34EB82F-58E7-4313-83AC-1AFC6F1088B8}" type="parTrans" cxnId="{EE73F0EE-603F-4D7E-A358-DC1FA5F418E4}">
      <dgm:prSet/>
      <dgm:spPr/>
      <dgm:t>
        <a:bodyPr/>
        <a:lstStyle/>
        <a:p>
          <a:endParaRPr lang="uk-UA"/>
        </a:p>
      </dgm:t>
    </dgm:pt>
    <dgm:pt modelId="{B7A8389A-14BB-4D21-B9EA-E083E913B296}" type="sibTrans" cxnId="{EE73F0EE-603F-4D7E-A358-DC1FA5F418E4}">
      <dgm:prSet/>
      <dgm:spPr/>
      <dgm:t>
        <a:bodyPr/>
        <a:lstStyle/>
        <a:p>
          <a:endParaRPr lang="uk-UA"/>
        </a:p>
      </dgm:t>
    </dgm:pt>
    <dgm:pt modelId="{9B6255D8-30ED-4073-A956-F3E1E6559D91}">
      <dgm:prSet/>
      <dgm:spPr/>
      <dgm:t>
        <a:bodyPr/>
        <a:lstStyle/>
        <a:p>
          <a:pPr rtl="0"/>
          <a:r>
            <a:rPr lang="en-US" b="1" dirty="0" smtClean="0"/>
            <a:t> Database Administrator</a:t>
          </a:r>
          <a:endParaRPr lang="uk-UA" b="1" dirty="0"/>
        </a:p>
      </dgm:t>
    </dgm:pt>
    <dgm:pt modelId="{FE48FF47-24C0-4D5F-BE88-3C440ADCCE9A}" type="parTrans" cxnId="{9AADFDEB-6EEA-4EFE-9AF3-68E95E59DDB9}">
      <dgm:prSet/>
      <dgm:spPr/>
      <dgm:t>
        <a:bodyPr/>
        <a:lstStyle/>
        <a:p>
          <a:endParaRPr lang="uk-UA"/>
        </a:p>
      </dgm:t>
    </dgm:pt>
    <dgm:pt modelId="{18612457-9B30-4E73-A472-41B7F082B09E}" type="sibTrans" cxnId="{9AADFDEB-6EEA-4EFE-9AF3-68E95E59DDB9}">
      <dgm:prSet/>
      <dgm:spPr/>
      <dgm:t>
        <a:bodyPr/>
        <a:lstStyle/>
        <a:p>
          <a:endParaRPr lang="uk-UA"/>
        </a:p>
      </dgm:t>
    </dgm:pt>
    <dgm:pt modelId="{4D60F760-001C-4EA5-B6D7-E20F3D148034}">
      <dgm:prSet/>
      <dgm:spPr/>
      <dgm:t>
        <a:bodyPr/>
        <a:lstStyle/>
        <a:p>
          <a:pPr rtl="0"/>
          <a:r>
            <a:rPr lang="en-US" b="1" dirty="0" smtClean="0"/>
            <a:t>Systems Administrator</a:t>
          </a:r>
          <a:endParaRPr lang="uk-UA" b="1" dirty="0"/>
        </a:p>
      </dgm:t>
    </dgm:pt>
    <dgm:pt modelId="{EF6EA972-7BED-451F-B554-9F63E62BA16C}" type="parTrans" cxnId="{0123C06C-0A45-43C3-A03D-3FBF825E6161}">
      <dgm:prSet/>
      <dgm:spPr/>
      <dgm:t>
        <a:bodyPr/>
        <a:lstStyle/>
        <a:p>
          <a:endParaRPr lang="uk-UA"/>
        </a:p>
      </dgm:t>
    </dgm:pt>
    <dgm:pt modelId="{FBAACD9D-D057-4985-A45F-27A749EF6E15}" type="sibTrans" cxnId="{0123C06C-0A45-43C3-A03D-3FBF825E6161}">
      <dgm:prSet/>
      <dgm:spPr/>
      <dgm:t>
        <a:bodyPr/>
        <a:lstStyle/>
        <a:p>
          <a:endParaRPr lang="uk-UA"/>
        </a:p>
      </dgm:t>
    </dgm:pt>
    <dgm:pt modelId="{8F20AA35-F5D8-44B7-81E8-96B29BF13C20}">
      <dgm:prSet/>
      <dgm:spPr/>
      <dgm:t>
        <a:bodyPr/>
        <a:lstStyle/>
        <a:p>
          <a:pPr rtl="0"/>
          <a:r>
            <a:rPr lang="en-US" b="1" dirty="0" smtClean="0"/>
            <a:t>Network Specialist</a:t>
          </a:r>
          <a:endParaRPr lang="uk-UA" b="1" dirty="0"/>
        </a:p>
      </dgm:t>
    </dgm:pt>
    <dgm:pt modelId="{3F0B12C8-3FF5-4679-BE1E-2AB15CA4AF29}" type="parTrans" cxnId="{99FA4FC2-461F-4F08-9FA6-DB7448B4ADB3}">
      <dgm:prSet/>
      <dgm:spPr/>
      <dgm:t>
        <a:bodyPr/>
        <a:lstStyle/>
        <a:p>
          <a:endParaRPr lang="uk-UA"/>
        </a:p>
      </dgm:t>
    </dgm:pt>
    <dgm:pt modelId="{ECE67E84-99C7-4A15-8F67-17D96AFA853C}" type="sibTrans" cxnId="{99FA4FC2-461F-4F08-9FA6-DB7448B4ADB3}">
      <dgm:prSet/>
      <dgm:spPr/>
      <dgm:t>
        <a:bodyPr/>
        <a:lstStyle/>
        <a:p>
          <a:endParaRPr lang="uk-UA"/>
        </a:p>
      </dgm:t>
    </dgm:pt>
    <dgm:pt modelId="{5B3E7DEC-869D-4BA0-8875-359C8EEE75C2}">
      <dgm:prSet/>
      <dgm:spPr/>
      <dgm:t>
        <a:bodyPr/>
        <a:lstStyle/>
        <a:p>
          <a:pPr rtl="0"/>
          <a:r>
            <a:rPr lang="en-US" b="1" dirty="0" smtClean="0"/>
            <a:t>Technical Specialist</a:t>
          </a:r>
          <a:endParaRPr lang="uk-UA" b="1" dirty="0"/>
        </a:p>
      </dgm:t>
    </dgm:pt>
    <dgm:pt modelId="{2ED6E7DF-FCE2-4E95-BA9D-0652E2B76782}" type="parTrans" cxnId="{C9FAF7A1-C608-4CDA-8D04-4B4233B2DCFF}">
      <dgm:prSet/>
      <dgm:spPr/>
      <dgm:t>
        <a:bodyPr/>
        <a:lstStyle/>
        <a:p>
          <a:endParaRPr lang="uk-UA"/>
        </a:p>
      </dgm:t>
    </dgm:pt>
    <dgm:pt modelId="{D7AB5567-9458-4F93-871C-C53CF548C2AF}" type="sibTrans" cxnId="{C9FAF7A1-C608-4CDA-8D04-4B4233B2DCFF}">
      <dgm:prSet/>
      <dgm:spPr/>
      <dgm:t>
        <a:bodyPr/>
        <a:lstStyle/>
        <a:p>
          <a:endParaRPr lang="uk-UA"/>
        </a:p>
      </dgm:t>
    </dgm:pt>
    <dgm:pt modelId="{0BA9B1BE-1044-453C-BD51-3509B07BE2A4}">
      <dgm:prSet/>
      <dgm:spPr/>
      <dgm:t>
        <a:bodyPr/>
        <a:lstStyle/>
        <a:p>
          <a:pPr rtl="0"/>
          <a:r>
            <a:rPr lang="en-US" b="1" dirty="0" smtClean="0"/>
            <a:t>Service Desk Agent</a:t>
          </a:r>
          <a:endParaRPr lang="uk-UA" b="1" dirty="0"/>
        </a:p>
      </dgm:t>
    </dgm:pt>
    <dgm:pt modelId="{25438D03-45A8-4D5D-AA78-3B2E57981051}" type="parTrans" cxnId="{4B0AB4BF-3431-4FFD-9BB5-FC6F5DDCA477}">
      <dgm:prSet/>
      <dgm:spPr/>
      <dgm:t>
        <a:bodyPr/>
        <a:lstStyle/>
        <a:p>
          <a:endParaRPr lang="uk-UA"/>
        </a:p>
      </dgm:t>
    </dgm:pt>
    <dgm:pt modelId="{3C6D75C5-E698-456B-A86E-A951BDF2B5F2}" type="sibTrans" cxnId="{4B0AB4BF-3431-4FFD-9BB5-FC6F5DDCA477}">
      <dgm:prSet/>
      <dgm:spPr/>
      <dgm:t>
        <a:bodyPr/>
        <a:lstStyle/>
        <a:p>
          <a:endParaRPr lang="uk-UA"/>
        </a:p>
      </dgm:t>
    </dgm:pt>
    <dgm:pt modelId="{A1AF55D0-9E45-433E-80D8-5DC04915F2D7}">
      <dgm:prSet custT="1">
        <dgm:style>
          <a:lnRef idx="0">
            <a:schemeClr val="accent6"/>
          </a:lnRef>
          <a:fillRef idx="3">
            <a:schemeClr val="accent6"/>
          </a:fillRef>
          <a:effectRef idx="3">
            <a:schemeClr val="accent6"/>
          </a:effectRef>
          <a:fontRef idx="minor">
            <a:schemeClr val="lt1"/>
          </a:fontRef>
        </dgm:style>
      </dgm:prSet>
      <dgm:spPr/>
      <dgm:t>
        <a:bodyPr/>
        <a:lstStyle/>
        <a:p>
          <a:pPr rtl="0"/>
          <a:r>
            <a:rPr lang="en-US" sz="1200" b="1" dirty="0" smtClean="0">
              <a:latin typeface="Times New Roman" pitchFamily="18" charset="0"/>
              <a:cs typeface="Times New Roman" pitchFamily="18" charset="0"/>
            </a:rPr>
            <a:t>Support</a:t>
          </a:r>
          <a:endParaRPr lang="uk-UA" sz="1200" b="1" dirty="0">
            <a:latin typeface="Times New Roman" pitchFamily="18" charset="0"/>
            <a:cs typeface="Times New Roman" pitchFamily="18" charset="0"/>
          </a:endParaRPr>
        </a:p>
      </dgm:t>
    </dgm:pt>
    <dgm:pt modelId="{89A2734F-83F4-4E6C-91FF-AB436263496B}" type="parTrans" cxnId="{36760262-43F1-4B1B-9A86-D7091B3A1DA2}">
      <dgm:prSet/>
      <dgm:spPr/>
      <dgm:t>
        <a:bodyPr/>
        <a:lstStyle/>
        <a:p>
          <a:endParaRPr lang="uk-UA"/>
        </a:p>
      </dgm:t>
    </dgm:pt>
    <dgm:pt modelId="{09F92019-F9AB-4582-8C77-E65E01B63D10}" type="sibTrans" cxnId="{36760262-43F1-4B1B-9A86-D7091B3A1DA2}">
      <dgm:prSet/>
      <dgm:spPr/>
      <dgm:t>
        <a:bodyPr/>
        <a:lstStyle/>
        <a:p>
          <a:endParaRPr lang="uk-UA"/>
        </a:p>
      </dgm:t>
    </dgm:pt>
    <dgm:pt modelId="{B991F262-0937-4E87-842B-586131E95EDE}">
      <dgm:prSet/>
      <dgm:spPr/>
      <dgm:t>
        <a:bodyPr/>
        <a:lstStyle/>
        <a:p>
          <a:pPr rtl="0"/>
          <a:r>
            <a:rPr lang="en-US" b="1" dirty="0" smtClean="0"/>
            <a:t>Account Manager</a:t>
          </a:r>
          <a:endParaRPr lang="uk-UA" b="1" dirty="0"/>
        </a:p>
      </dgm:t>
    </dgm:pt>
    <dgm:pt modelId="{4DA77079-9A97-4C2F-B3B8-E8DD3EA227EE}" type="parTrans" cxnId="{0DC7A9A8-A6EC-4FAA-9DE8-8BEB98656ACC}">
      <dgm:prSet/>
      <dgm:spPr/>
      <dgm:t>
        <a:bodyPr/>
        <a:lstStyle/>
        <a:p>
          <a:endParaRPr lang="uk-UA"/>
        </a:p>
      </dgm:t>
    </dgm:pt>
    <dgm:pt modelId="{384F855C-28DF-4024-BC7E-0FB54D97F41C}" type="sibTrans" cxnId="{0DC7A9A8-A6EC-4FAA-9DE8-8BEB98656ACC}">
      <dgm:prSet/>
      <dgm:spPr/>
      <dgm:t>
        <a:bodyPr/>
        <a:lstStyle/>
        <a:p>
          <a:endParaRPr lang="uk-UA"/>
        </a:p>
      </dgm:t>
    </dgm:pt>
    <dgm:pt modelId="{F2450E9B-0273-4C83-8292-E7AD41A68A6F}">
      <dgm:prSet/>
      <dgm:spPr/>
      <dgm:t>
        <a:bodyPr/>
        <a:lstStyle/>
        <a:p>
          <a:pPr rtl="0"/>
          <a:r>
            <a:rPr lang="en-US" b="1" dirty="0" smtClean="0"/>
            <a:t>ICT Trainer</a:t>
          </a:r>
          <a:endParaRPr lang="uk-UA" b="1" dirty="0"/>
        </a:p>
      </dgm:t>
    </dgm:pt>
    <dgm:pt modelId="{DBA56BB5-3647-4620-B16B-C74D18FB9F9C}" type="parTrans" cxnId="{9AC1E5A2-72B3-4A16-9DA5-B683C90FB0ED}">
      <dgm:prSet/>
      <dgm:spPr/>
      <dgm:t>
        <a:bodyPr/>
        <a:lstStyle/>
        <a:p>
          <a:endParaRPr lang="uk-UA"/>
        </a:p>
      </dgm:t>
    </dgm:pt>
    <dgm:pt modelId="{C4B3CC66-E040-400E-9313-D24AD2CFE35C}" type="sibTrans" cxnId="{9AC1E5A2-72B3-4A16-9DA5-B683C90FB0ED}">
      <dgm:prSet/>
      <dgm:spPr/>
      <dgm:t>
        <a:bodyPr/>
        <a:lstStyle/>
        <a:p>
          <a:endParaRPr lang="uk-UA"/>
        </a:p>
      </dgm:t>
    </dgm:pt>
    <dgm:pt modelId="{BC2360E0-9962-4BF1-B214-9321BF628124}">
      <dgm:prSet/>
      <dgm:spPr/>
      <dgm:t>
        <a:bodyPr/>
        <a:lstStyle/>
        <a:p>
          <a:pPr rtl="0"/>
          <a:r>
            <a:rPr lang="en-US" b="1" dirty="0" smtClean="0"/>
            <a:t>ICT Security Specialist</a:t>
          </a:r>
          <a:endParaRPr lang="uk-UA" b="1" dirty="0"/>
        </a:p>
      </dgm:t>
    </dgm:pt>
    <dgm:pt modelId="{85C15F95-CBB2-4844-98E6-92A96CA5AA98}" type="parTrans" cxnId="{A7C505EF-7912-4F3C-8526-2DCEB019F6ED}">
      <dgm:prSet/>
      <dgm:spPr/>
      <dgm:t>
        <a:bodyPr/>
        <a:lstStyle/>
        <a:p>
          <a:endParaRPr lang="uk-UA"/>
        </a:p>
      </dgm:t>
    </dgm:pt>
    <dgm:pt modelId="{5C5105C9-FA17-4536-A409-C28B24B18D2D}" type="sibTrans" cxnId="{A7C505EF-7912-4F3C-8526-2DCEB019F6ED}">
      <dgm:prSet/>
      <dgm:spPr/>
      <dgm:t>
        <a:bodyPr/>
        <a:lstStyle/>
        <a:p>
          <a:endParaRPr lang="uk-UA"/>
        </a:p>
      </dgm:t>
    </dgm:pt>
    <dgm:pt modelId="{32D4FE5F-A2E9-4BCA-955C-F5DA527A4BDA}">
      <dgm:prSet/>
      <dgm:spPr/>
      <dgm:t>
        <a:bodyPr/>
        <a:lstStyle/>
        <a:p>
          <a:pPr rtl="0"/>
          <a:r>
            <a:rPr lang="en-US" b="1" dirty="0" smtClean="0"/>
            <a:t>ICT Consultant</a:t>
          </a:r>
          <a:endParaRPr lang="uk-UA" b="1" dirty="0"/>
        </a:p>
      </dgm:t>
    </dgm:pt>
    <dgm:pt modelId="{47B14700-2019-4D1D-A3A7-09FABB993BD7}" type="parTrans" cxnId="{DE88D6FE-04EB-4F83-BE77-34D9F5A00798}">
      <dgm:prSet/>
      <dgm:spPr/>
      <dgm:t>
        <a:bodyPr/>
        <a:lstStyle/>
        <a:p>
          <a:endParaRPr lang="uk-UA"/>
        </a:p>
      </dgm:t>
    </dgm:pt>
    <dgm:pt modelId="{EF13664A-D501-4A1F-AE4B-6BFC743E7038}" type="sibTrans" cxnId="{DE88D6FE-04EB-4F83-BE77-34D9F5A00798}">
      <dgm:prSet/>
      <dgm:spPr/>
      <dgm:t>
        <a:bodyPr/>
        <a:lstStyle/>
        <a:p>
          <a:endParaRPr lang="uk-UA"/>
        </a:p>
      </dgm:t>
    </dgm:pt>
    <dgm:pt modelId="{E56D46E4-23D9-463D-8E03-DC540E3636D8}" type="pres">
      <dgm:prSet presAssocID="{2AC2EDDD-470C-426F-A050-67454F2F4469}" presName="diagram" presStyleCnt="0">
        <dgm:presLayoutVars>
          <dgm:chPref val="1"/>
          <dgm:dir/>
          <dgm:animOne val="branch"/>
          <dgm:animLvl val="lvl"/>
          <dgm:resizeHandles/>
        </dgm:presLayoutVars>
      </dgm:prSet>
      <dgm:spPr/>
      <dgm:t>
        <a:bodyPr/>
        <a:lstStyle/>
        <a:p>
          <a:endParaRPr lang="uk-UA"/>
        </a:p>
      </dgm:t>
    </dgm:pt>
    <dgm:pt modelId="{EB392079-5935-4B99-8988-E1AC403B5525}" type="pres">
      <dgm:prSet presAssocID="{256EC9AC-A2ED-465A-BAAE-502E7CB02CBC}" presName="root" presStyleCnt="0"/>
      <dgm:spPr/>
      <dgm:t>
        <a:bodyPr/>
        <a:lstStyle/>
        <a:p>
          <a:endParaRPr lang="uk-UA"/>
        </a:p>
      </dgm:t>
    </dgm:pt>
    <dgm:pt modelId="{B18C5140-FE9E-451A-B892-F97672D2D76C}" type="pres">
      <dgm:prSet presAssocID="{256EC9AC-A2ED-465A-BAAE-502E7CB02CBC}" presName="rootComposite" presStyleCnt="0"/>
      <dgm:spPr/>
      <dgm:t>
        <a:bodyPr/>
        <a:lstStyle/>
        <a:p>
          <a:endParaRPr lang="uk-UA"/>
        </a:p>
      </dgm:t>
    </dgm:pt>
    <dgm:pt modelId="{AAB07086-09C7-40DB-8BDA-950CBEC78679}" type="pres">
      <dgm:prSet presAssocID="{256EC9AC-A2ED-465A-BAAE-502E7CB02CBC}" presName="rootText" presStyleLbl="node1" presStyleIdx="0" presStyleCnt="6" custScaleY="147246" custLinFactNeighborY="-48579"/>
      <dgm:spPr/>
      <dgm:t>
        <a:bodyPr/>
        <a:lstStyle/>
        <a:p>
          <a:endParaRPr lang="uk-UA"/>
        </a:p>
      </dgm:t>
    </dgm:pt>
    <dgm:pt modelId="{7FFF9970-39F0-462F-BF7F-FDE2EE58D1B0}" type="pres">
      <dgm:prSet presAssocID="{256EC9AC-A2ED-465A-BAAE-502E7CB02CBC}" presName="rootConnector" presStyleLbl="node1" presStyleIdx="0" presStyleCnt="6"/>
      <dgm:spPr/>
      <dgm:t>
        <a:bodyPr/>
        <a:lstStyle/>
        <a:p>
          <a:endParaRPr lang="uk-UA"/>
        </a:p>
      </dgm:t>
    </dgm:pt>
    <dgm:pt modelId="{B067B448-F1B2-44B9-9F4A-3363D299E454}" type="pres">
      <dgm:prSet presAssocID="{256EC9AC-A2ED-465A-BAAE-502E7CB02CBC}" presName="childShape" presStyleCnt="0"/>
      <dgm:spPr/>
      <dgm:t>
        <a:bodyPr/>
        <a:lstStyle/>
        <a:p>
          <a:endParaRPr lang="uk-UA"/>
        </a:p>
      </dgm:t>
    </dgm:pt>
    <dgm:pt modelId="{EFB3CBD3-710F-4071-BAAB-8BE74F3CF6DC}" type="pres">
      <dgm:prSet presAssocID="{4799D55E-DD5B-43F8-BFF4-444D0CD91D03}" presName="Name13" presStyleLbl="parChTrans1D2" presStyleIdx="0" presStyleCnt="23"/>
      <dgm:spPr/>
      <dgm:t>
        <a:bodyPr/>
        <a:lstStyle/>
        <a:p>
          <a:endParaRPr lang="uk-UA"/>
        </a:p>
      </dgm:t>
    </dgm:pt>
    <dgm:pt modelId="{264DB1BD-AF16-4E4B-831A-E9B65D189614}" type="pres">
      <dgm:prSet presAssocID="{8E1116CD-9456-4326-8358-D1FDE4B6DEEE}" presName="childText" presStyleLbl="bgAcc1" presStyleIdx="0" presStyleCnt="23" custScaleY="113208" custLinFactNeighborY="9610">
        <dgm:presLayoutVars>
          <dgm:bulletEnabled val="1"/>
        </dgm:presLayoutVars>
      </dgm:prSet>
      <dgm:spPr/>
      <dgm:t>
        <a:bodyPr/>
        <a:lstStyle/>
        <a:p>
          <a:endParaRPr lang="uk-UA"/>
        </a:p>
      </dgm:t>
    </dgm:pt>
    <dgm:pt modelId="{DB522E80-F966-4897-9B45-7977D50A57FE}" type="pres">
      <dgm:prSet presAssocID="{C0FB636A-5D2C-41CF-BB67-C63172693B25}" presName="Name13" presStyleLbl="parChTrans1D2" presStyleIdx="1" presStyleCnt="23"/>
      <dgm:spPr/>
      <dgm:t>
        <a:bodyPr/>
        <a:lstStyle/>
        <a:p>
          <a:endParaRPr lang="uk-UA"/>
        </a:p>
      </dgm:t>
    </dgm:pt>
    <dgm:pt modelId="{95BF0130-4EDC-425D-8C01-CFD381D6B486}" type="pres">
      <dgm:prSet presAssocID="{29C2F882-E006-48EC-81E5-DFC068E22615}" presName="childText" presStyleLbl="bgAcc1" presStyleIdx="1" presStyleCnt="23" custScaleY="116392" custLinFactNeighborY="23910">
        <dgm:presLayoutVars>
          <dgm:bulletEnabled val="1"/>
        </dgm:presLayoutVars>
      </dgm:prSet>
      <dgm:spPr/>
      <dgm:t>
        <a:bodyPr/>
        <a:lstStyle/>
        <a:p>
          <a:endParaRPr lang="uk-UA"/>
        </a:p>
      </dgm:t>
    </dgm:pt>
    <dgm:pt modelId="{33696811-2AD6-4234-B713-451E32E39DA5}" type="pres">
      <dgm:prSet presAssocID="{F5438DD6-16D7-4621-BE5B-FC59C07D7D20}" presName="Name13" presStyleLbl="parChTrans1D2" presStyleIdx="2" presStyleCnt="23"/>
      <dgm:spPr/>
      <dgm:t>
        <a:bodyPr/>
        <a:lstStyle/>
        <a:p>
          <a:endParaRPr lang="uk-UA"/>
        </a:p>
      </dgm:t>
    </dgm:pt>
    <dgm:pt modelId="{D42D451A-F0BB-4AF8-9747-DDBABFB27755}" type="pres">
      <dgm:prSet presAssocID="{86A89109-60D5-425B-8472-15B40FDC8675}" presName="childText" presStyleLbl="bgAcc1" presStyleIdx="2" presStyleCnt="23" custScaleY="113207" custLinFactNeighborY="35027">
        <dgm:presLayoutVars>
          <dgm:bulletEnabled val="1"/>
        </dgm:presLayoutVars>
      </dgm:prSet>
      <dgm:spPr/>
      <dgm:t>
        <a:bodyPr/>
        <a:lstStyle/>
        <a:p>
          <a:endParaRPr lang="uk-UA"/>
        </a:p>
      </dgm:t>
    </dgm:pt>
    <dgm:pt modelId="{D0DF8A1C-F13E-4463-9346-1BE06B4FD3AE}" type="pres">
      <dgm:prSet presAssocID="{1DCD7A99-FB7C-4C41-997A-08675F23903D}" presName="root" presStyleCnt="0"/>
      <dgm:spPr/>
      <dgm:t>
        <a:bodyPr/>
        <a:lstStyle/>
        <a:p>
          <a:endParaRPr lang="uk-UA"/>
        </a:p>
      </dgm:t>
    </dgm:pt>
    <dgm:pt modelId="{C7CEA4A1-A49A-4787-B4D6-3BDF9ED48C16}" type="pres">
      <dgm:prSet presAssocID="{1DCD7A99-FB7C-4C41-997A-08675F23903D}" presName="rootComposite" presStyleCnt="0"/>
      <dgm:spPr/>
      <dgm:t>
        <a:bodyPr/>
        <a:lstStyle/>
        <a:p>
          <a:endParaRPr lang="uk-UA"/>
        </a:p>
      </dgm:t>
    </dgm:pt>
    <dgm:pt modelId="{D6E53EEF-5E8A-43A5-B499-9F6018CCFA8E}" type="pres">
      <dgm:prSet presAssocID="{1DCD7A99-FB7C-4C41-997A-08675F23903D}" presName="rootText" presStyleLbl="node1" presStyleIdx="1" presStyleCnt="6" custScaleY="149668" custLinFactNeighborY="-61288"/>
      <dgm:spPr/>
      <dgm:t>
        <a:bodyPr/>
        <a:lstStyle/>
        <a:p>
          <a:endParaRPr lang="uk-UA"/>
        </a:p>
      </dgm:t>
    </dgm:pt>
    <dgm:pt modelId="{311AA4E6-D3AA-4D09-9855-39FEEA0576F1}" type="pres">
      <dgm:prSet presAssocID="{1DCD7A99-FB7C-4C41-997A-08675F23903D}" presName="rootConnector" presStyleLbl="node1" presStyleIdx="1" presStyleCnt="6"/>
      <dgm:spPr/>
      <dgm:t>
        <a:bodyPr/>
        <a:lstStyle/>
        <a:p>
          <a:endParaRPr lang="uk-UA"/>
        </a:p>
      </dgm:t>
    </dgm:pt>
    <dgm:pt modelId="{FB21DFD1-8BEE-40B0-AC80-90BE6B9AF06C}" type="pres">
      <dgm:prSet presAssocID="{1DCD7A99-FB7C-4C41-997A-08675F23903D}" presName="childShape" presStyleCnt="0"/>
      <dgm:spPr/>
      <dgm:t>
        <a:bodyPr/>
        <a:lstStyle/>
        <a:p>
          <a:endParaRPr lang="uk-UA"/>
        </a:p>
      </dgm:t>
    </dgm:pt>
    <dgm:pt modelId="{D8ED1786-CDA1-4A9C-96FC-B0F6447ACDF1}" type="pres">
      <dgm:prSet presAssocID="{6A5D005D-5B0A-46DC-BC8C-1CC6A16548F7}" presName="Name13" presStyleLbl="parChTrans1D2" presStyleIdx="3" presStyleCnt="23"/>
      <dgm:spPr/>
      <dgm:t>
        <a:bodyPr/>
        <a:lstStyle/>
        <a:p>
          <a:endParaRPr lang="uk-UA"/>
        </a:p>
      </dgm:t>
    </dgm:pt>
    <dgm:pt modelId="{6C6FB50C-0AAB-4B30-88B8-D62479C7E383}" type="pres">
      <dgm:prSet presAssocID="{03DD9F09-EF92-49B6-8C01-D7767C547E4A}" presName="childText" presStyleLbl="bgAcc1" presStyleIdx="3" presStyleCnt="23" custScaleY="114376" custLinFactNeighborY="7188">
        <dgm:presLayoutVars>
          <dgm:bulletEnabled val="1"/>
        </dgm:presLayoutVars>
      </dgm:prSet>
      <dgm:spPr/>
      <dgm:t>
        <a:bodyPr/>
        <a:lstStyle/>
        <a:p>
          <a:endParaRPr lang="uk-UA"/>
        </a:p>
      </dgm:t>
    </dgm:pt>
    <dgm:pt modelId="{191231FB-AD71-43BF-8649-EFE823615058}" type="pres">
      <dgm:prSet presAssocID="{25415C30-E066-4466-A256-7F0D3FA38C88}" presName="Name13" presStyleLbl="parChTrans1D2" presStyleIdx="4" presStyleCnt="23"/>
      <dgm:spPr/>
      <dgm:t>
        <a:bodyPr/>
        <a:lstStyle/>
        <a:p>
          <a:endParaRPr lang="uk-UA"/>
        </a:p>
      </dgm:t>
    </dgm:pt>
    <dgm:pt modelId="{CA287BC2-16CC-40C0-BCC0-BD6DA03B6C5C}" type="pres">
      <dgm:prSet presAssocID="{EAA032A3-0F89-4359-BB6B-FF2019872449}" presName="childText" presStyleLbl="bgAcc1" presStyleIdx="4" presStyleCnt="23" custScaleY="125418" custLinFactNeighborY="20320">
        <dgm:presLayoutVars>
          <dgm:bulletEnabled val="1"/>
        </dgm:presLayoutVars>
      </dgm:prSet>
      <dgm:spPr/>
      <dgm:t>
        <a:bodyPr/>
        <a:lstStyle/>
        <a:p>
          <a:endParaRPr lang="uk-UA"/>
        </a:p>
      </dgm:t>
    </dgm:pt>
    <dgm:pt modelId="{867B6968-C105-44F0-998B-F84F39FCEC40}" type="pres">
      <dgm:prSet presAssocID="{01E6675F-55AE-4860-84EB-7EC4CDB8FF93}" presName="Name13" presStyleLbl="parChTrans1D2" presStyleIdx="5" presStyleCnt="23"/>
      <dgm:spPr/>
      <dgm:t>
        <a:bodyPr/>
        <a:lstStyle/>
        <a:p>
          <a:endParaRPr lang="uk-UA"/>
        </a:p>
      </dgm:t>
    </dgm:pt>
    <dgm:pt modelId="{FA2FB947-AEEB-4830-AAC7-90F1658A95EE}" type="pres">
      <dgm:prSet presAssocID="{486DECD5-2BEB-4C31-8101-F6450D061AAB}" presName="childText" presStyleLbl="bgAcc1" presStyleIdx="5" presStyleCnt="23" custScaleY="110970" custLinFactNeighborY="22889">
        <dgm:presLayoutVars>
          <dgm:bulletEnabled val="1"/>
        </dgm:presLayoutVars>
      </dgm:prSet>
      <dgm:spPr/>
      <dgm:t>
        <a:bodyPr/>
        <a:lstStyle/>
        <a:p>
          <a:endParaRPr lang="uk-UA"/>
        </a:p>
      </dgm:t>
    </dgm:pt>
    <dgm:pt modelId="{9F226E2F-6E1E-439E-AA92-269C9EF16370}" type="pres">
      <dgm:prSet presAssocID="{D0DC3874-A26D-4A46-859C-32E8906C311D}" presName="Name13" presStyleLbl="parChTrans1D2" presStyleIdx="6" presStyleCnt="23"/>
      <dgm:spPr/>
      <dgm:t>
        <a:bodyPr/>
        <a:lstStyle/>
        <a:p>
          <a:endParaRPr lang="uk-UA"/>
        </a:p>
      </dgm:t>
    </dgm:pt>
    <dgm:pt modelId="{341697F5-70DA-4E3D-A82E-6495EBAB9F44}" type="pres">
      <dgm:prSet presAssocID="{EC37A2CB-4176-44C9-AB06-68E55F1F03ED}" presName="childText" presStyleLbl="bgAcc1" presStyleIdx="6" presStyleCnt="23" custScaleY="115225" custLinFactNeighborY="30698">
        <dgm:presLayoutVars>
          <dgm:bulletEnabled val="1"/>
        </dgm:presLayoutVars>
      </dgm:prSet>
      <dgm:spPr/>
      <dgm:t>
        <a:bodyPr/>
        <a:lstStyle/>
        <a:p>
          <a:endParaRPr lang="uk-UA"/>
        </a:p>
      </dgm:t>
    </dgm:pt>
    <dgm:pt modelId="{6C4D1560-2F22-4EC2-987E-F941775C3853}" type="pres">
      <dgm:prSet presAssocID="{E753B565-2448-4E40-943A-C3018F092328}" presName="root" presStyleCnt="0"/>
      <dgm:spPr/>
      <dgm:t>
        <a:bodyPr/>
        <a:lstStyle/>
        <a:p>
          <a:endParaRPr lang="uk-UA"/>
        </a:p>
      </dgm:t>
    </dgm:pt>
    <dgm:pt modelId="{047752EF-1748-4206-AD48-A493D3D239BA}" type="pres">
      <dgm:prSet presAssocID="{E753B565-2448-4E40-943A-C3018F092328}" presName="rootComposite" presStyleCnt="0"/>
      <dgm:spPr/>
      <dgm:t>
        <a:bodyPr/>
        <a:lstStyle/>
        <a:p>
          <a:endParaRPr lang="uk-UA"/>
        </a:p>
      </dgm:t>
    </dgm:pt>
    <dgm:pt modelId="{2795C9FE-61A5-4323-A745-0CE665A35F90}" type="pres">
      <dgm:prSet presAssocID="{E753B565-2448-4E40-943A-C3018F092328}" presName="rootText" presStyleLbl="node1" presStyleIdx="2" presStyleCnt="6" custScaleY="150252" custLinFactNeighborY="-61288"/>
      <dgm:spPr/>
      <dgm:t>
        <a:bodyPr/>
        <a:lstStyle/>
        <a:p>
          <a:endParaRPr lang="uk-UA"/>
        </a:p>
      </dgm:t>
    </dgm:pt>
    <dgm:pt modelId="{63EA34FE-70D5-40D3-B1D4-1C528D26E141}" type="pres">
      <dgm:prSet presAssocID="{E753B565-2448-4E40-943A-C3018F092328}" presName="rootConnector" presStyleLbl="node1" presStyleIdx="2" presStyleCnt="6"/>
      <dgm:spPr/>
      <dgm:t>
        <a:bodyPr/>
        <a:lstStyle/>
        <a:p>
          <a:endParaRPr lang="uk-UA"/>
        </a:p>
      </dgm:t>
    </dgm:pt>
    <dgm:pt modelId="{3DE66E90-BA5D-4C72-B0B8-1CE2C4EC2C74}" type="pres">
      <dgm:prSet presAssocID="{E753B565-2448-4E40-943A-C3018F092328}" presName="childShape" presStyleCnt="0"/>
      <dgm:spPr/>
      <dgm:t>
        <a:bodyPr/>
        <a:lstStyle/>
        <a:p>
          <a:endParaRPr lang="uk-UA"/>
        </a:p>
      </dgm:t>
    </dgm:pt>
    <dgm:pt modelId="{09D05CCE-0028-42DC-9C7D-CFE8715F0858}" type="pres">
      <dgm:prSet presAssocID="{0D5CA385-6B48-4FD4-AD5A-8E6F9E7B95DC}" presName="Name13" presStyleLbl="parChTrans1D2" presStyleIdx="7" presStyleCnt="23"/>
      <dgm:spPr/>
      <dgm:t>
        <a:bodyPr/>
        <a:lstStyle/>
        <a:p>
          <a:endParaRPr lang="uk-UA"/>
        </a:p>
      </dgm:t>
    </dgm:pt>
    <dgm:pt modelId="{A1106945-6E4D-4BC7-A50A-0F9892D8751E}" type="pres">
      <dgm:prSet presAssocID="{991AB010-DB63-414F-AB17-A83276C7DAAE}" presName="childText" presStyleLbl="bgAcc1" presStyleIdx="7" presStyleCnt="23" custScaleY="113208" custLinFactNeighborY="6604">
        <dgm:presLayoutVars>
          <dgm:bulletEnabled val="1"/>
        </dgm:presLayoutVars>
      </dgm:prSet>
      <dgm:spPr/>
      <dgm:t>
        <a:bodyPr/>
        <a:lstStyle/>
        <a:p>
          <a:endParaRPr lang="uk-UA"/>
        </a:p>
      </dgm:t>
    </dgm:pt>
    <dgm:pt modelId="{2BFABDCD-F500-43C1-90EA-980BAD8C0EB6}" type="pres">
      <dgm:prSet presAssocID="{21E5CD76-AFFB-4FFE-BA20-C5F216BB3227}" presName="Name13" presStyleLbl="parChTrans1D2" presStyleIdx="8" presStyleCnt="23"/>
      <dgm:spPr/>
      <dgm:t>
        <a:bodyPr/>
        <a:lstStyle/>
        <a:p>
          <a:endParaRPr lang="uk-UA"/>
        </a:p>
      </dgm:t>
    </dgm:pt>
    <dgm:pt modelId="{396A3A90-474D-429B-86CE-4D79486E72BD}" type="pres">
      <dgm:prSet presAssocID="{8A40C4BA-DAC8-4530-BC6D-7A632846BDC3}" presName="childText" presStyleLbl="bgAcc1" presStyleIdx="8" presStyleCnt="23" custScaleY="125418" custLinFactNeighborY="20904">
        <dgm:presLayoutVars>
          <dgm:bulletEnabled val="1"/>
        </dgm:presLayoutVars>
      </dgm:prSet>
      <dgm:spPr/>
      <dgm:t>
        <a:bodyPr/>
        <a:lstStyle/>
        <a:p>
          <a:endParaRPr lang="uk-UA"/>
        </a:p>
      </dgm:t>
    </dgm:pt>
    <dgm:pt modelId="{0C4E72DA-CE80-405F-89A6-5F73DB177993}" type="pres">
      <dgm:prSet presAssocID="{3137FE5B-B6DB-4B9C-BE66-854585B60FA2}" presName="Name13" presStyleLbl="parChTrans1D2" presStyleIdx="9" presStyleCnt="23"/>
      <dgm:spPr/>
      <dgm:t>
        <a:bodyPr/>
        <a:lstStyle/>
        <a:p>
          <a:endParaRPr lang="uk-UA"/>
        </a:p>
      </dgm:t>
    </dgm:pt>
    <dgm:pt modelId="{0B33887B-76F2-4040-BCD8-4C20A35A487D}" type="pres">
      <dgm:prSet presAssocID="{18170A6E-F548-4341-A844-D6BAA10D9B30}" presName="childText" presStyleLbl="bgAcc1" presStyleIdx="9" presStyleCnt="23" custScaleY="107091" custLinFactNeighborY="25102">
        <dgm:presLayoutVars>
          <dgm:bulletEnabled val="1"/>
        </dgm:presLayoutVars>
      </dgm:prSet>
      <dgm:spPr/>
      <dgm:t>
        <a:bodyPr/>
        <a:lstStyle/>
        <a:p>
          <a:endParaRPr lang="uk-UA"/>
        </a:p>
      </dgm:t>
    </dgm:pt>
    <dgm:pt modelId="{99A09D3A-13D7-4143-8755-A8707E3E3DE7}" type="pres">
      <dgm:prSet presAssocID="{FCBD19C1-E666-4F41-BB6A-9FD3AE59A34D}" presName="Name13" presStyleLbl="parChTrans1D2" presStyleIdx="10" presStyleCnt="23"/>
      <dgm:spPr/>
      <dgm:t>
        <a:bodyPr/>
        <a:lstStyle/>
        <a:p>
          <a:endParaRPr lang="uk-UA"/>
        </a:p>
      </dgm:t>
    </dgm:pt>
    <dgm:pt modelId="{244D1669-1547-4E4E-84A4-C0FA4542D19C}" type="pres">
      <dgm:prSet presAssocID="{1EE97D34-528F-4969-9B33-95FA0D1A9BCA}" presName="childText" presStyleLbl="bgAcc1" presStyleIdx="10" presStyleCnt="23" custScaleY="118740" custLinFactNeighborY="31646">
        <dgm:presLayoutVars>
          <dgm:bulletEnabled val="1"/>
        </dgm:presLayoutVars>
      </dgm:prSet>
      <dgm:spPr/>
      <dgm:t>
        <a:bodyPr/>
        <a:lstStyle/>
        <a:p>
          <a:endParaRPr lang="uk-UA"/>
        </a:p>
      </dgm:t>
    </dgm:pt>
    <dgm:pt modelId="{947F8C06-1B35-44B1-8F55-F9FC16DA845E}" type="pres">
      <dgm:prSet presAssocID="{364C9970-20F7-48AA-8038-F7245FE96D4A}" presName="root" presStyleCnt="0"/>
      <dgm:spPr/>
      <dgm:t>
        <a:bodyPr/>
        <a:lstStyle/>
        <a:p>
          <a:endParaRPr lang="uk-UA"/>
        </a:p>
      </dgm:t>
    </dgm:pt>
    <dgm:pt modelId="{7A56BD19-0358-4D51-A264-9C947C831B04}" type="pres">
      <dgm:prSet presAssocID="{364C9970-20F7-48AA-8038-F7245FE96D4A}" presName="rootComposite" presStyleCnt="0"/>
      <dgm:spPr/>
      <dgm:t>
        <a:bodyPr/>
        <a:lstStyle/>
        <a:p>
          <a:endParaRPr lang="uk-UA"/>
        </a:p>
      </dgm:t>
    </dgm:pt>
    <dgm:pt modelId="{B0AA8173-5E08-4994-96AE-7965D11EC186}" type="pres">
      <dgm:prSet presAssocID="{364C9970-20F7-48AA-8038-F7245FE96D4A}" presName="rootText" presStyleLbl="node1" presStyleIdx="3" presStyleCnt="6" custScaleY="150836" custLinFactNeighborY="-61288"/>
      <dgm:spPr/>
      <dgm:t>
        <a:bodyPr/>
        <a:lstStyle/>
        <a:p>
          <a:endParaRPr lang="uk-UA"/>
        </a:p>
      </dgm:t>
    </dgm:pt>
    <dgm:pt modelId="{4EF22552-2985-4F4B-94A5-4976A6AEA8ED}" type="pres">
      <dgm:prSet presAssocID="{364C9970-20F7-48AA-8038-F7245FE96D4A}" presName="rootConnector" presStyleLbl="node1" presStyleIdx="3" presStyleCnt="6"/>
      <dgm:spPr/>
      <dgm:t>
        <a:bodyPr/>
        <a:lstStyle/>
        <a:p>
          <a:endParaRPr lang="uk-UA"/>
        </a:p>
      </dgm:t>
    </dgm:pt>
    <dgm:pt modelId="{43CE302C-5B36-4CAB-9689-E722F945D49D}" type="pres">
      <dgm:prSet presAssocID="{364C9970-20F7-48AA-8038-F7245FE96D4A}" presName="childShape" presStyleCnt="0"/>
      <dgm:spPr/>
      <dgm:t>
        <a:bodyPr/>
        <a:lstStyle/>
        <a:p>
          <a:endParaRPr lang="uk-UA"/>
        </a:p>
      </dgm:t>
    </dgm:pt>
    <dgm:pt modelId="{7B55BB03-849A-44B0-A90A-60932A5C5C5F}" type="pres">
      <dgm:prSet presAssocID="{37F5CA6F-98F9-4B76-BDF2-8B3A33553964}" presName="Name13" presStyleLbl="parChTrans1D2" presStyleIdx="11" presStyleCnt="23"/>
      <dgm:spPr/>
      <dgm:t>
        <a:bodyPr/>
        <a:lstStyle/>
        <a:p>
          <a:endParaRPr lang="uk-UA"/>
        </a:p>
      </dgm:t>
    </dgm:pt>
    <dgm:pt modelId="{6C394F51-552C-429C-BBA6-6DEC6866351F}" type="pres">
      <dgm:prSet presAssocID="{73637F35-2CE8-4339-85D9-5EC7EBA81C37}" presName="childText" presStyleLbl="bgAcc1" presStyleIdx="11" presStyleCnt="23" custScaleY="112041" custLinFactNeighborY="6789">
        <dgm:presLayoutVars>
          <dgm:bulletEnabled val="1"/>
        </dgm:presLayoutVars>
      </dgm:prSet>
      <dgm:spPr/>
      <dgm:t>
        <a:bodyPr/>
        <a:lstStyle/>
        <a:p>
          <a:endParaRPr lang="uk-UA"/>
        </a:p>
      </dgm:t>
    </dgm:pt>
    <dgm:pt modelId="{3E6DA9E5-FA16-4AE2-A789-0F5D96BA0CE7}" type="pres">
      <dgm:prSet presAssocID="{33CB085F-A04A-4F52-B7CF-261EA7D85C5B}" presName="Name13" presStyleLbl="parChTrans1D2" presStyleIdx="12" presStyleCnt="23"/>
      <dgm:spPr/>
      <dgm:t>
        <a:bodyPr/>
        <a:lstStyle/>
        <a:p>
          <a:endParaRPr lang="uk-UA"/>
        </a:p>
      </dgm:t>
    </dgm:pt>
    <dgm:pt modelId="{864796E1-800E-420A-9B8F-8D3F08DE9C7E}" type="pres">
      <dgm:prSet presAssocID="{5A6DB865-9AA7-4FFF-9827-D6E9CB56A990}" presName="childText" presStyleLbl="bgAcc1" presStyleIdx="12" presStyleCnt="23" custScaleY="117558" custLinFactNeighborY="18379">
        <dgm:presLayoutVars>
          <dgm:bulletEnabled val="1"/>
        </dgm:presLayoutVars>
      </dgm:prSet>
      <dgm:spPr/>
      <dgm:t>
        <a:bodyPr/>
        <a:lstStyle/>
        <a:p>
          <a:endParaRPr lang="uk-UA"/>
        </a:p>
      </dgm:t>
    </dgm:pt>
    <dgm:pt modelId="{C7B41D35-ACA7-4629-AA91-772DB0477B12}" type="pres">
      <dgm:prSet presAssocID="{F6C90E33-1B34-49CF-BDD9-27510EB25C43}" presName="Name13" presStyleLbl="parChTrans1D2" presStyleIdx="13" presStyleCnt="23"/>
      <dgm:spPr/>
      <dgm:t>
        <a:bodyPr/>
        <a:lstStyle/>
        <a:p>
          <a:endParaRPr lang="uk-UA"/>
        </a:p>
      </dgm:t>
    </dgm:pt>
    <dgm:pt modelId="{DED50929-6E23-42D5-BDE6-0DBA0C2D7720}" type="pres">
      <dgm:prSet presAssocID="{682A161A-9419-49A6-B02E-B0216138D2C1}" presName="childText" presStyleLbl="bgAcc1" presStyleIdx="13" presStyleCnt="23" custScaleY="111767" custLinFactNeighborY="37597">
        <dgm:presLayoutVars>
          <dgm:bulletEnabled val="1"/>
        </dgm:presLayoutVars>
      </dgm:prSet>
      <dgm:spPr/>
      <dgm:t>
        <a:bodyPr/>
        <a:lstStyle/>
        <a:p>
          <a:endParaRPr lang="uk-UA"/>
        </a:p>
      </dgm:t>
    </dgm:pt>
    <dgm:pt modelId="{9BD1EAB7-14CA-4ABF-AB41-FFA3172977B6}" type="pres">
      <dgm:prSet presAssocID="{E428B56C-6460-4673-9BA9-C315FD7A0A56}" presName="root" presStyleCnt="0"/>
      <dgm:spPr/>
      <dgm:t>
        <a:bodyPr/>
        <a:lstStyle/>
        <a:p>
          <a:endParaRPr lang="uk-UA"/>
        </a:p>
      </dgm:t>
    </dgm:pt>
    <dgm:pt modelId="{CF615845-7C11-4A24-AC23-C247E8D40688}" type="pres">
      <dgm:prSet presAssocID="{E428B56C-6460-4673-9BA9-C315FD7A0A56}" presName="rootComposite" presStyleCnt="0"/>
      <dgm:spPr/>
      <dgm:t>
        <a:bodyPr/>
        <a:lstStyle/>
        <a:p>
          <a:endParaRPr lang="uk-UA"/>
        </a:p>
      </dgm:t>
    </dgm:pt>
    <dgm:pt modelId="{9530914B-2988-44A4-B8DE-69580377D73B}" type="pres">
      <dgm:prSet presAssocID="{E428B56C-6460-4673-9BA9-C315FD7A0A56}" presName="rootText" presStyleLbl="node1" presStyleIdx="4" presStyleCnt="6" custScaleY="154766" custLinFactNeighborY="-61288"/>
      <dgm:spPr/>
      <dgm:t>
        <a:bodyPr/>
        <a:lstStyle/>
        <a:p>
          <a:endParaRPr lang="uk-UA"/>
        </a:p>
      </dgm:t>
    </dgm:pt>
    <dgm:pt modelId="{54105D7C-F4EA-4502-A758-D4967568F6E1}" type="pres">
      <dgm:prSet presAssocID="{E428B56C-6460-4673-9BA9-C315FD7A0A56}" presName="rootConnector" presStyleLbl="node1" presStyleIdx="4" presStyleCnt="6"/>
      <dgm:spPr/>
      <dgm:t>
        <a:bodyPr/>
        <a:lstStyle/>
        <a:p>
          <a:endParaRPr lang="uk-UA"/>
        </a:p>
      </dgm:t>
    </dgm:pt>
    <dgm:pt modelId="{17C706C4-C9DD-4F0D-AB8D-64DC6953AA40}" type="pres">
      <dgm:prSet presAssocID="{E428B56C-6460-4673-9BA9-C315FD7A0A56}" presName="childShape" presStyleCnt="0"/>
      <dgm:spPr/>
      <dgm:t>
        <a:bodyPr/>
        <a:lstStyle/>
        <a:p>
          <a:endParaRPr lang="uk-UA"/>
        </a:p>
      </dgm:t>
    </dgm:pt>
    <dgm:pt modelId="{1C28E91F-3C17-4AB8-BAB1-BD90142C1F93}" type="pres">
      <dgm:prSet presAssocID="{FE48FF47-24C0-4D5F-BE88-3C440ADCCE9A}" presName="Name13" presStyleLbl="parChTrans1D2" presStyleIdx="14" presStyleCnt="23"/>
      <dgm:spPr/>
      <dgm:t>
        <a:bodyPr/>
        <a:lstStyle/>
        <a:p>
          <a:endParaRPr lang="uk-UA"/>
        </a:p>
      </dgm:t>
    </dgm:pt>
    <dgm:pt modelId="{ED5A89F5-9E69-47D7-9162-92C133AEE023}" type="pres">
      <dgm:prSet presAssocID="{9B6255D8-30ED-4073-A956-F3E1E6559D91}" presName="childText" presStyleLbl="bgAcc1" presStyleIdx="14" presStyleCnt="23" custScaleY="132178" custLinFactNeighborY="-1290">
        <dgm:presLayoutVars>
          <dgm:bulletEnabled val="1"/>
        </dgm:presLayoutVars>
      </dgm:prSet>
      <dgm:spPr/>
      <dgm:t>
        <a:bodyPr/>
        <a:lstStyle/>
        <a:p>
          <a:endParaRPr lang="uk-UA"/>
        </a:p>
      </dgm:t>
    </dgm:pt>
    <dgm:pt modelId="{92821DEC-1A09-4955-9C53-435D14CB9A8A}" type="pres">
      <dgm:prSet presAssocID="{EF6EA972-7BED-451F-B554-9F63E62BA16C}" presName="Name13" presStyleLbl="parChTrans1D2" presStyleIdx="15" presStyleCnt="23"/>
      <dgm:spPr/>
      <dgm:t>
        <a:bodyPr/>
        <a:lstStyle/>
        <a:p>
          <a:endParaRPr lang="uk-UA"/>
        </a:p>
      </dgm:t>
    </dgm:pt>
    <dgm:pt modelId="{281FDF06-FC16-4BBC-9F8C-E7DEA1039FA7}" type="pres">
      <dgm:prSet presAssocID="{4D60F760-001C-4EA5-B6D7-E20F3D148034}" presName="childText" presStyleLbl="bgAcc1" presStyleIdx="15" presStyleCnt="23" custScaleY="125419" custLinFactNeighborY="2439">
        <dgm:presLayoutVars>
          <dgm:bulletEnabled val="1"/>
        </dgm:presLayoutVars>
      </dgm:prSet>
      <dgm:spPr/>
      <dgm:t>
        <a:bodyPr/>
        <a:lstStyle/>
        <a:p>
          <a:endParaRPr lang="uk-UA"/>
        </a:p>
      </dgm:t>
    </dgm:pt>
    <dgm:pt modelId="{6F2DA1B5-9B40-423E-AF36-41B811E6EC23}" type="pres">
      <dgm:prSet presAssocID="{3F0B12C8-3FF5-4679-BE1E-2AB15CA4AF29}" presName="Name13" presStyleLbl="parChTrans1D2" presStyleIdx="16" presStyleCnt="23"/>
      <dgm:spPr/>
      <dgm:t>
        <a:bodyPr/>
        <a:lstStyle/>
        <a:p>
          <a:endParaRPr lang="uk-UA"/>
        </a:p>
      </dgm:t>
    </dgm:pt>
    <dgm:pt modelId="{A299BE20-D568-4029-87CD-AA72A7621305}" type="pres">
      <dgm:prSet presAssocID="{8F20AA35-F5D8-44B7-81E8-96B29BF13C20}" presName="childText" presStyleLbl="bgAcc1" presStyleIdx="16" presStyleCnt="23" custScaleY="125417" custLinFactNeighborY="6171">
        <dgm:presLayoutVars>
          <dgm:bulletEnabled val="1"/>
        </dgm:presLayoutVars>
      </dgm:prSet>
      <dgm:spPr/>
      <dgm:t>
        <a:bodyPr/>
        <a:lstStyle/>
        <a:p>
          <a:endParaRPr lang="uk-UA"/>
        </a:p>
      </dgm:t>
    </dgm:pt>
    <dgm:pt modelId="{382A9A3D-6AF4-4815-BAA5-B930383E58D6}" type="pres">
      <dgm:prSet presAssocID="{2ED6E7DF-FCE2-4E95-BA9D-0652E2B76782}" presName="Name13" presStyleLbl="parChTrans1D2" presStyleIdx="17" presStyleCnt="23"/>
      <dgm:spPr/>
      <dgm:t>
        <a:bodyPr/>
        <a:lstStyle/>
        <a:p>
          <a:endParaRPr lang="uk-UA"/>
        </a:p>
      </dgm:t>
    </dgm:pt>
    <dgm:pt modelId="{89F83A95-0B45-46ED-8267-5424699C2DC0}" type="pres">
      <dgm:prSet presAssocID="{5B3E7DEC-869D-4BA0-8875-359C8EEE75C2}" presName="childText" presStyleLbl="bgAcc1" presStyleIdx="17" presStyleCnt="23" custScaleY="125419" custLinFactNeighborY="-2946">
        <dgm:presLayoutVars>
          <dgm:bulletEnabled val="1"/>
        </dgm:presLayoutVars>
      </dgm:prSet>
      <dgm:spPr/>
      <dgm:t>
        <a:bodyPr/>
        <a:lstStyle/>
        <a:p>
          <a:endParaRPr lang="uk-UA"/>
        </a:p>
      </dgm:t>
    </dgm:pt>
    <dgm:pt modelId="{E8FBAC3D-2C32-4F06-B20D-22150A1BA678}" type="pres">
      <dgm:prSet presAssocID="{25438D03-45A8-4D5D-AA78-3B2E57981051}" presName="Name13" presStyleLbl="parChTrans1D2" presStyleIdx="18" presStyleCnt="23"/>
      <dgm:spPr/>
      <dgm:t>
        <a:bodyPr/>
        <a:lstStyle/>
        <a:p>
          <a:endParaRPr lang="uk-UA"/>
        </a:p>
      </dgm:t>
    </dgm:pt>
    <dgm:pt modelId="{5DF7A8E0-C3F7-43C8-ABD9-AEC8E6265A1E}" type="pres">
      <dgm:prSet presAssocID="{0BA9B1BE-1044-453C-BD51-3509B07BE2A4}" presName="childText" presStyleLbl="bgAcc1" presStyleIdx="18" presStyleCnt="23" custScaleY="125417" custLinFactNeighborY="786">
        <dgm:presLayoutVars>
          <dgm:bulletEnabled val="1"/>
        </dgm:presLayoutVars>
      </dgm:prSet>
      <dgm:spPr/>
      <dgm:t>
        <a:bodyPr/>
        <a:lstStyle/>
        <a:p>
          <a:endParaRPr lang="uk-UA"/>
        </a:p>
      </dgm:t>
    </dgm:pt>
    <dgm:pt modelId="{806C3D3E-036B-4DF8-A5B2-89D0EAAEEC7B}" type="pres">
      <dgm:prSet presAssocID="{A1AF55D0-9E45-433E-80D8-5DC04915F2D7}" presName="root" presStyleCnt="0"/>
      <dgm:spPr/>
      <dgm:t>
        <a:bodyPr/>
        <a:lstStyle/>
        <a:p>
          <a:endParaRPr lang="uk-UA"/>
        </a:p>
      </dgm:t>
    </dgm:pt>
    <dgm:pt modelId="{2D454B54-6A16-425A-998E-4FCF87FB5032}" type="pres">
      <dgm:prSet presAssocID="{A1AF55D0-9E45-433E-80D8-5DC04915F2D7}" presName="rootComposite" presStyleCnt="0"/>
      <dgm:spPr/>
      <dgm:t>
        <a:bodyPr/>
        <a:lstStyle/>
        <a:p>
          <a:endParaRPr lang="uk-UA"/>
        </a:p>
      </dgm:t>
    </dgm:pt>
    <dgm:pt modelId="{94A39AA3-6473-4598-8CD5-D1CA50BC7EF2}" type="pres">
      <dgm:prSet presAssocID="{A1AF55D0-9E45-433E-80D8-5DC04915F2D7}" presName="rootText" presStyleLbl="node1" presStyleIdx="5" presStyleCnt="6" custScaleY="158696" custLinFactNeighborY="-8780"/>
      <dgm:spPr/>
      <dgm:t>
        <a:bodyPr/>
        <a:lstStyle/>
        <a:p>
          <a:endParaRPr lang="uk-UA"/>
        </a:p>
      </dgm:t>
    </dgm:pt>
    <dgm:pt modelId="{D61A0624-A28F-4918-BBE5-2453C27A90E3}" type="pres">
      <dgm:prSet presAssocID="{A1AF55D0-9E45-433E-80D8-5DC04915F2D7}" presName="rootConnector" presStyleLbl="node1" presStyleIdx="5" presStyleCnt="6"/>
      <dgm:spPr/>
      <dgm:t>
        <a:bodyPr/>
        <a:lstStyle/>
        <a:p>
          <a:endParaRPr lang="uk-UA"/>
        </a:p>
      </dgm:t>
    </dgm:pt>
    <dgm:pt modelId="{CA90577D-24BE-4327-A51C-F7BD4A2418F3}" type="pres">
      <dgm:prSet presAssocID="{A1AF55D0-9E45-433E-80D8-5DC04915F2D7}" presName="childShape" presStyleCnt="0"/>
      <dgm:spPr/>
      <dgm:t>
        <a:bodyPr/>
        <a:lstStyle/>
        <a:p>
          <a:endParaRPr lang="uk-UA"/>
        </a:p>
      </dgm:t>
    </dgm:pt>
    <dgm:pt modelId="{402373D3-0691-4BE8-9295-52252AA39190}" type="pres">
      <dgm:prSet presAssocID="{4DA77079-9A97-4C2F-B3B8-E8DD3EA227EE}" presName="Name13" presStyleLbl="parChTrans1D2" presStyleIdx="19" presStyleCnt="23"/>
      <dgm:spPr/>
      <dgm:t>
        <a:bodyPr/>
        <a:lstStyle/>
        <a:p>
          <a:endParaRPr lang="uk-UA"/>
        </a:p>
      </dgm:t>
    </dgm:pt>
    <dgm:pt modelId="{FCAAEA87-FDAA-41BD-A707-13A21A0E7E7C}" type="pres">
      <dgm:prSet presAssocID="{B991F262-0937-4E87-842B-586131E95EDE}" presName="childText" presStyleLbl="bgAcc1" presStyleIdx="19" presStyleCnt="23" custScaleY="121939" custLinFactNeighborY="3183">
        <dgm:presLayoutVars>
          <dgm:bulletEnabled val="1"/>
        </dgm:presLayoutVars>
      </dgm:prSet>
      <dgm:spPr/>
      <dgm:t>
        <a:bodyPr/>
        <a:lstStyle/>
        <a:p>
          <a:endParaRPr lang="uk-UA"/>
        </a:p>
      </dgm:t>
    </dgm:pt>
    <dgm:pt modelId="{03D4382E-60D4-4675-9EC9-071BE930AC19}" type="pres">
      <dgm:prSet presAssocID="{DBA56BB5-3647-4620-B16B-C74D18FB9F9C}" presName="Name13" presStyleLbl="parChTrans1D2" presStyleIdx="20" presStyleCnt="23"/>
      <dgm:spPr/>
      <dgm:t>
        <a:bodyPr/>
        <a:lstStyle/>
        <a:p>
          <a:endParaRPr lang="uk-UA"/>
        </a:p>
      </dgm:t>
    </dgm:pt>
    <dgm:pt modelId="{FA208A25-7AA0-4171-B853-E330D04B4BF7}" type="pres">
      <dgm:prSet presAssocID="{F2450E9B-0273-4C83-8292-E7AD41A68A6F}" presName="childText" presStyleLbl="bgAcc1" presStyleIdx="20" presStyleCnt="23" custScaleY="110667" custLinFactNeighborY="9072">
        <dgm:presLayoutVars>
          <dgm:bulletEnabled val="1"/>
        </dgm:presLayoutVars>
      </dgm:prSet>
      <dgm:spPr/>
      <dgm:t>
        <a:bodyPr/>
        <a:lstStyle/>
        <a:p>
          <a:endParaRPr lang="uk-UA"/>
        </a:p>
      </dgm:t>
    </dgm:pt>
    <dgm:pt modelId="{05C278C4-6B4A-478D-A4B4-7313A9152B0A}" type="pres">
      <dgm:prSet presAssocID="{85C15F95-CBB2-4844-98E6-92A96CA5AA98}" presName="Name13" presStyleLbl="parChTrans1D2" presStyleIdx="21" presStyleCnt="23"/>
      <dgm:spPr/>
      <dgm:t>
        <a:bodyPr/>
        <a:lstStyle/>
        <a:p>
          <a:endParaRPr lang="uk-UA"/>
        </a:p>
      </dgm:t>
    </dgm:pt>
    <dgm:pt modelId="{23DD192A-E9B6-4C7C-A75C-04391DCA25E7}" type="pres">
      <dgm:prSet presAssocID="{BC2360E0-9962-4BF1-B214-9321BF628124}" presName="childText" presStyleLbl="bgAcc1" presStyleIdx="21" presStyleCnt="23" custScaleY="121938" custLinFactNeighborY="3690">
        <dgm:presLayoutVars>
          <dgm:bulletEnabled val="1"/>
        </dgm:presLayoutVars>
      </dgm:prSet>
      <dgm:spPr/>
      <dgm:t>
        <a:bodyPr/>
        <a:lstStyle/>
        <a:p>
          <a:endParaRPr lang="uk-UA"/>
        </a:p>
      </dgm:t>
    </dgm:pt>
    <dgm:pt modelId="{E1896731-E055-418C-8DE5-B014E7EAE9D1}" type="pres">
      <dgm:prSet presAssocID="{47B14700-2019-4D1D-A3A7-09FABB993BD7}" presName="Name13" presStyleLbl="parChTrans1D2" presStyleIdx="22" presStyleCnt="23"/>
      <dgm:spPr/>
      <dgm:t>
        <a:bodyPr/>
        <a:lstStyle/>
        <a:p>
          <a:endParaRPr lang="uk-UA"/>
        </a:p>
      </dgm:t>
    </dgm:pt>
    <dgm:pt modelId="{7E850EA0-81DD-4B7C-8866-ABAD2D1C2CC4}" type="pres">
      <dgm:prSet presAssocID="{32D4FE5F-A2E9-4BCA-955C-F5DA527A4BDA}" presName="childText" presStyleLbl="bgAcc1" presStyleIdx="22" presStyleCnt="23" custScaleY="136359" custLinFactNeighborX="766" custLinFactNeighborY="9625">
        <dgm:presLayoutVars>
          <dgm:bulletEnabled val="1"/>
        </dgm:presLayoutVars>
      </dgm:prSet>
      <dgm:spPr/>
      <dgm:t>
        <a:bodyPr/>
        <a:lstStyle/>
        <a:p>
          <a:endParaRPr lang="uk-UA"/>
        </a:p>
      </dgm:t>
    </dgm:pt>
  </dgm:ptLst>
  <dgm:cxnLst>
    <dgm:cxn modelId="{BA341C16-28FD-4D35-AEFD-D0981DA1F408}" type="presOf" srcId="{E753B565-2448-4E40-943A-C3018F092328}" destId="{2795C9FE-61A5-4323-A745-0CE665A35F90}" srcOrd="0" destOrd="0" presId="urn:microsoft.com/office/officeart/2005/8/layout/hierarchy3"/>
    <dgm:cxn modelId="{3AF2D710-57C1-48FA-A8FE-3EB19DB29066}" type="presOf" srcId="{32D4FE5F-A2E9-4BCA-955C-F5DA527A4BDA}" destId="{7E850EA0-81DD-4B7C-8866-ABAD2D1C2CC4}" srcOrd="0" destOrd="0" presId="urn:microsoft.com/office/officeart/2005/8/layout/hierarchy3"/>
    <dgm:cxn modelId="{C9FAF7A1-C608-4CDA-8D04-4B4233B2DCFF}" srcId="{E428B56C-6460-4673-9BA9-C315FD7A0A56}" destId="{5B3E7DEC-869D-4BA0-8875-359C8EEE75C2}" srcOrd="3" destOrd="0" parTransId="{2ED6E7DF-FCE2-4E95-BA9D-0652E2B76782}" sibTransId="{D7AB5567-9458-4F93-871C-C53CF548C2AF}"/>
    <dgm:cxn modelId="{5D4A0D5C-C6D1-43FB-AC57-38C8046AE52A}" srcId="{1DCD7A99-FB7C-4C41-997A-08675F23903D}" destId="{EC37A2CB-4176-44C9-AB06-68E55F1F03ED}" srcOrd="3" destOrd="0" parTransId="{D0DC3874-A26D-4A46-859C-32E8906C311D}" sibTransId="{45C17138-5FB4-40D5-B3A5-5A44B0E849E4}"/>
    <dgm:cxn modelId="{3D7B6019-7E96-4798-9852-34A260866018}" srcId="{256EC9AC-A2ED-465A-BAAE-502E7CB02CBC}" destId="{86A89109-60D5-425B-8472-15B40FDC8675}" srcOrd="2" destOrd="0" parTransId="{F5438DD6-16D7-4621-BE5B-FC59C07D7D20}" sibTransId="{487846B2-F865-4AD0-8705-800A3DD0FA7C}"/>
    <dgm:cxn modelId="{29F7AE31-D25F-4C59-9FDB-FCFF969DFEEE}" type="presOf" srcId="{5A6DB865-9AA7-4FFF-9827-D6E9CB56A990}" destId="{864796E1-800E-420A-9B8F-8D3F08DE9C7E}" srcOrd="0" destOrd="0" presId="urn:microsoft.com/office/officeart/2005/8/layout/hierarchy3"/>
    <dgm:cxn modelId="{7C28F4D3-227E-40D1-9EA4-24619D93930A}" type="presOf" srcId="{E428B56C-6460-4673-9BA9-C315FD7A0A56}" destId="{54105D7C-F4EA-4502-A758-D4967568F6E1}" srcOrd="1" destOrd="0" presId="urn:microsoft.com/office/officeart/2005/8/layout/hierarchy3"/>
    <dgm:cxn modelId="{ECC2036C-CC57-43BD-9246-8D58D37528AB}" type="presOf" srcId="{2AC2EDDD-470C-426F-A050-67454F2F4469}" destId="{E56D46E4-23D9-463D-8E03-DC540E3636D8}" srcOrd="0" destOrd="0" presId="urn:microsoft.com/office/officeart/2005/8/layout/hierarchy3"/>
    <dgm:cxn modelId="{3B2E3F0B-0AB2-4FAC-BE73-164A6C43067A}" srcId="{256EC9AC-A2ED-465A-BAAE-502E7CB02CBC}" destId="{29C2F882-E006-48EC-81E5-DFC068E22615}" srcOrd="1" destOrd="0" parTransId="{C0FB636A-5D2C-41CF-BB67-C63172693B25}" sibTransId="{08698C46-C200-4609-ACE0-15AA7623487A}"/>
    <dgm:cxn modelId="{5741085B-03F1-49DD-9F95-8DAC8BC35BE3}" type="presOf" srcId="{EF6EA972-7BED-451F-B554-9F63E62BA16C}" destId="{92821DEC-1A09-4955-9C53-435D14CB9A8A}" srcOrd="0" destOrd="0" presId="urn:microsoft.com/office/officeart/2005/8/layout/hierarchy3"/>
    <dgm:cxn modelId="{04BE9CF0-57BF-4D0E-B951-946CA460B1A8}" type="presOf" srcId="{EAA032A3-0F89-4359-BB6B-FF2019872449}" destId="{CA287BC2-16CC-40C0-BCC0-BD6DA03B6C5C}" srcOrd="0" destOrd="0" presId="urn:microsoft.com/office/officeart/2005/8/layout/hierarchy3"/>
    <dgm:cxn modelId="{A399A8FA-7E2A-48BC-A9FA-57AD2C01BBED}" srcId="{2AC2EDDD-470C-426F-A050-67454F2F4469}" destId="{256EC9AC-A2ED-465A-BAAE-502E7CB02CBC}" srcOrd="0" destOrd="0" parTransId="{801C4A9F-8EDC-4B01-A614-8188343B263A}" sibTransId="{265D2703-A5E4-4809-8DBD-16B0039FEDC1}"/>
    <dgm:cxn modelId="{1E64F800-8F5F-429B-A66A-9102162B65FC}" type="presOf" srcId="{D0DC3874-A26D-4A46-859C-32E8906C311D}" destId="{9F226E2F-6E1E-439E-AA92-269C9EF16370}" srcOrd="0" destOrd="0" presId="urn:microsoft.com/office/officeart/2005/8/layout/hierarchy3"/>
    <dgm:cxn modelId="{F4E4102C-7666-4FE9-AC19-541AF29A8CAE}" srcId="{1DCD7A99-FB7C-4C41-997A-08675F23903D}" destId="{03DD9F09-EF92-49B6-8C01-D7767C547E4A}" srcOrd="0" destOrd="0" parTransId="{6A5D005D-5B0A-46DC-BC8C-1CC6A16548F7}" sibTransId="{12036837-A37D-463E-8AC0-4AB32F69914F}"/>
    <dgm:cxn modelId="{17979D12-2C1A-46C4-9F38-C93372C9C95C}" srcId="{E753B565-2448-4E40-943A-C3018F092328}" destId="{18170A6E-F548-4341-A844-D6BAA10D9B30}" srcOrd="2" destOrd="0" parTransId="{3137FE5B-B6DB-4B9C-BE66-854585B60FA2}" sibTransId="{85D19D62-0F5E-4B58-BA71-5960D7889D86}"/>
    <dgm:cxn modelId="{9AADFDEB-6EEA-4EFE-9AF3-68E95E59DDB9}" srcId="{E428B56C-6460-4673-9BA9-C315FD7A0A56}" destId="{9B6255D8-30ED-4073-A956-F3E1E6559D91}" srcOrd="0" destOrd="0" parTransId="{FE48FF47-24C0-4D5F-BE88-3C440ADCCE9A}" sibTransId="{18612457-9B30-4E73-A472-41B7F082B09E}"/>
    <dgm:cxn modelId="{6DACB57C-1735-474D-9F75-26BF0713468C}" type="presOf" srcId="{25415C30-E066-4466-A256-7F0D3FA38C88}" destId="{191231FB-AD71-43BF-8649-EFE823615058}" srcOrd="0" destOrd="0" presId="urn:microsoft.com/office/officeart/2005/8/layout/hierarchy3"/>
    <dgm:cxn modelId="{345B7F08-883C-44CE-98E4-5912520E0B79}" type="presOf" srcId="{47B14700-2019-4D1D-A3A7-09FABB993BD7}" destId="{E1896731-E055-418C-8DE5-B014E7EAE9D1}" srcOrd="0" destOrd="0" presId="urn:microsoft.com/office/officeart/2005/8/layout/hierarchy3"/>
    <dgm:cxn modelId="{BF0D8E45-2BB1-4B5B-8FCA-7896FA0CAF8D}" srcId="{364C9970-20F7-48AA-8038-F7245FE96D4A}" destId="{682A161A-9419-49A6-B02E-B0216138D2C1}" srcOrd="2" destOrd="0" parTransId="{F6C90E33-1B34-49CF-BDD9-27510EB25C43}" sibTransId="{18EDA94F-96CC-450B-9137-57BC22265FA3}"/>
    <dgm:cxn modelId="{72F382C0-1E9C-432A-A90C-3E12B8F714F2}" srcId="{1DCD7A99-FB7C-4C41-997A-08675F23903D}" destId="{EAA032A3-0F89-4359-BB6B-FF2019872449}" srcOrd="1" destOrd="0" parTransId="{25415C30-E066-4466-A256-7F0D3FA38C88}" sibTransId="{FB718F16-944A-4A3A-9BC0-FB16417C07EE}"/>
    <dgm:cxn modelId="{D0A68605-5820-4F8E-A5F0-59FF4B1C2E86}" type="presOf" srcId="{B991F262-0937-4E87-842B-586131E95EDE}" destId="{FCAAEA87-FDAA-41BD-A707-13A21A0E7E7C}" srcOrd="0" destOrd="0" presId="urn:microsoft.com/office/officeart/2005/8/layout/hierarchy3"/>
    <dgm:cxn modelId="{4B0AB4BF-3431-4FFD-9BB5-FC6F5DDCA477}" srcId="{E428B56C-6460-4673-9BA9-C315FD7A0A56}" destId="{0BA9B1BE-1044-453C-BD51-3509B07BE2A4}" srcOrd="4" destOrd="0" parTransId="{25438D03-45A8-4D5D-AA78-3B2E57981051}" sibTransId="{3C6D75C5-E698-456B-A86E-A951BDF2B5F2}"/>
    <dgm:cxn modelId="{89D9EC3A-525A-4C36-BC03-C6F9CE70D1AE}" type="presOf" srcId="{486DECD5-2BEB-4C31-8101-F6450D061AAB}" destId="{FA2FB947-AEEB-4830-AAC7-90F1658A95EE}" srcOrd="0" destOrd="0" presId="urn:microsoft.com/office/officeart/2005/8/layout/hierarchy3"/>
    <dgm:cxn modelId="{E23F7B1D-09E5-420A-AA81-7DB583996444}" type="presOf" srcId="{37F5CA6F-98F9-4B76-BDF2-8B3A33553964}" destId="{7B55BB03-849A-44B0-A90A-60932A5C5C5F}" srcOrd="0" destOrd="0" presId="urn:microsoft.com/office/officeart/2005/8/layout/hierarchy3"/>
    <dgm:cxn modelId="{05FDF541-B82B-4623-B276-804ABF30B960}" type="presOf" srcId="{33CB085F-A04A-4F52-B7CF-261EA7D85C5B}" destId="{3E6DA9E5-FA16-4AE2-A789-0F5D96BA0CE7}" srcOrd="0" destOrd="0" presId="urn:microsoft.com/office/officeart/2005/8/layout/hierarchy3"/>
    <dgm:cxn modelId="{708B67F6-2E5F-47EE-BFA5-5DBBAAA2B58C}" type="presOf" srcId="{682A161A-9419-49A6-B02E-B0216138D2C1}" destId="{DED50929-6E23-42D5-BDE6-0DBA0C2D7720}" srcOrd="0" destOrd="0" presId="urn:microsoft.com/office/officeart/2005/8/layout/hierarchy3"/>
    <dgm:cxn modelId="{9D789C6F-AEFA-47A4-98C2-3F49D9997C6B}" type="presOf" srcId="{364C9970-20F7-48AA-8038-F7245FE96D4A}" destId="{4EF22552-2985-4F4B-94A5-4976A6AEA8ED}" srcOrd="1" destOrd="0" presId="urn:microsoft.com/office/officeart/2005/8/layout/hierarchy3"/>
    <dgm:cxn modelId="{B5B816A2-4E90-48E4-BC26-C29608509B87}" type="presOf" srcId="{F2450E9B-0273-4C83-8292-E7AD41A68A6F}" destId="{FA208A25-7AA0-4171-B853-E330D04B4BF7}" srcOrd="0" destOrd="0" presId="urn:microsoft.com/office/officeart/2005/8/layout/hierarchy3"/>
    <dgm:cxn modelId="{ACE934AF-1DE6-4C35-8521-EBA0F42CF7C8}" type="presOf" srcId="{1EE97D34-528F-4969-9B33-95FA0D1A9BCA}" destId="{244D1669-1547-4E4E-84A4-C0FA4542D19C}" srcOrd="0" destOrd="0" presId="urn:microsoft.com/office/officeart/2005/8/layout/hierarchy3"/>
    <dgm:cxn modelId="{473C2643-91C3-407B-96E8-D47C8B40E256}" type="presOf" srcId="{4DA77079-9A97-4C2F-B3B8-E8DD3EA227EE}" destId="{402373D3-0691-4BE8-9295-52252AA39190}" srcOrd="0" destOrd="0" presId="urn:microsoft.com/office/officeart/2005/8/layout/hierarchy3"/>
    <dgm:cxn modelId="{E1B9F554-DA06-45BA-9192-DB44E3308BDA}" type="presOf" srcId="{03DD9F09-EF92-49B6-8C01-D7767C547E4A}" destId="{6C6FB50C-0AAB-4B30-88B8-D62479C7E383}" srcOrd="0" destOrd="0" presId="urn:microsoft.com/office/officeart/2005/8/layout/hierarchy3"/>
    <dgm:cxn modelId="{679C31DC-8B53-42A0-A80C-C446251A6641}" type="presOf" srcId="{01E6675F-55AE-4860-84EB-7EC4CDB8FF93}" destId="{867B6968-C105-44F0-998B-F84F39FCEC40}" srcOrd="0" destOrd="0" presId="urn:microsoft.com/office/officeart/2005/8/layout/hierarchy3"/>
    <dgm:cxn modelId="{1DBD8E5B-5971-4A8B-9485-23767FAAD696}" type="presOf" srcId="{0BA9B1BE-1044-453C-BD51-3509B07BE2A4}" destId="{5DF7A8E0-C3F7-43C8-ABD9-AEC8E6265A1E}" srcOrd="0" destOrd="0" presId="urn:microsoft.com/office/officeart/2005/8/layout/hierarchy3"/>
    <dgm:cxn modelId="{9A41BE74-794E-4935-96D5-9074016E81D0}" srcId="{E753B565-2448-4E40-943A-C3018F092328}" destId="{8A40C4BA-DAC8-4530-BC6D-7A632846BDC3}" srcOrd="1" destOrd="0" parTransId="{21E5CD76-AFFB-4FFE-BA20-C5F216BB3227}" sibTransId="{1FE2F969-E9D0-484B-9B3A-E92EC419E458}"/>
    <dgm:cxn modelId="{C3AB0CF0-BCAC-4C8A-8AA6-F3BE99D8FC10}" type="presOf" srcId="{F6C90E33-1B34-49CF-BDD9-27510EB25C43}" destId="{C7B41D35-ACA7-4629-AA91-772DB0477B12}" srcOrd="0" destOrd="0" presId="urn:microsoft.com/office/officeart/2005/8/layout/hierarchy3"/>
    <dgm:cxn modelId="{838C56DA-0646-4AA1-91A1-012D801FA49A}" srcId="{2AC2EDDD-470C-426F-A050-67454F2F4469}" destId="{364C9970-20F7-48AA-8038-F7245FE96D4A}" srcOrd="3" destOrd="0" parTransId="{A4E86A65-DBE6-412A-946F-DF695A1CDC36}" sibTransId="{73A7CDA7-5C0E-4C20-9099-AFED04E338C0}"/>
    <dgm:cxn modelId="{0123C06C-0A45-43C3-A03D-3FBF825E6161}" srcId="{E428B56C-6460-4673-9BA9-C315FD7A0A56}" destId="{4D60F760-001C-4EA5-B6D7-E20F3D148034}" srcOrd="1" destOrd="0" parTransId="{EF6EA972-7BED-451F-B554-9F63E62BA16C}" sibTransId="{FBAACD9D-D057-4985-A45F-27A749EF6E15}"/>
    <dgm:cxn modelId="{7E72FA22-FF48-46F0-9F27-F90B96536D3F}" type="presOf" srcId="{86A89109-60D5-425B-8472-15B40FDC8675}" destId="{D42D451A-F0BB-4AF8-9747-DDBABFB27755}" srcOrd="0" destOrd="0" presId="urn:microsoft.com/office/officeart/2005/8/layout/hierarchy3"/>
    <dgm:cxn modelId="{42EFC91B-2ECC-4D24-8141-C86779002C4D}" srcId="{2AC2EDDD-470C-426F-A050-67454F2F4469}" destId="{E753B565-2448-4E40-943A-C3018F092328}" srcOrd="2" destOrd="0" parTransId="{5714EC5F-A5C6-458E-86D8-FB03821891FC}" sibTransId="{EE7BE3C2-079C-4D4D-9F3E-C97615806DA6}"/>
    <dgm:cxn modelId="{EBDA4E88-5142-44EF-848E-6F8263E770B6}" srcId="{E753B565-2448-4E40-943A-C3018F092328}" destId="{1EE97D34-528F-4969-9B33-95FA0D1A9BCA}" srcOrd="3" destOrd="0" parTransId="{FCBD19C1-E666-4F41-BB6A-9FD3AE59A34D}" sibTransId="{7B62C6CC-6CA6-4BF6-9A94-909F9D4A313F}"/>
    <dgm:cxn modelId="{2BC810E4-F221-40B0-A6DC-EF6A7048324D}" type="presOf" srcId="{85C15F95-CBB2-4844-98E6-92A96CA5AA98}" destId="{05C278C4-6B4A-478D-A4B4-7313A9152B0A}" srcOrd="0" destOrd="0" presId="urn:microsoft.com/office/officeart/2005/8/layout/hierarchy3"/>
    <dgm:cxn modelId="{07CFA1CB-1F00-45E9-B8BE-573AAE131A8F}" srcId="{256EC9AC-A2ED-465A-BAAE-502E7CB02CBC}" destId="{8E1116CD-9456-4326-8358-D1FDE4B6DEEE}" srcOrd="0" destOrd="0" parTransId="{4799D55E-DD5B-43F8-BFF4-444D0CD91D03}" sibTransId="{4B3158B8-543A-4DE0-A8DF-1A34453286D6}"/>
    <dgm:cxn modelId="{DB5B6563-223D-4084-AF00-55B4C0D68A00}" type="presOf" srcId="{1DCD7A99-FB7C-4C41-997A-08675F23903D}" destId="{D6E53EEF-5E8A-43A5-B499-9F6018CCFA8E}" srcOrd="0" destOrd="0" presId="urn:microsoft.com/office/officeart/2005/8/layout/hierarchy3"/>
    <dgm:cxn modelId="{0DC7A9A8-A6EC-4FAA-9DE8-8BEB98656ACC}" srcId="{A1AF55D0-9E45-433E-80D8-5DC04915F2D7}" destId="{B991F262-0937-4E87-842B-586131E95EDE}" srcOrd="0" destOrd="0" parTransId="{4DA77079-9A97-4C2F-B3B8-E8DD3EA227EE}" sibTransId="{384F855C-28DF-4024-BC7E-0FB54D97F41C}"/>
    <dgm:cxn modelId="{DBF4B6C1-4AAD-42C6-A70E-F8A205AB60B0}" type="presOf" srcId="{FCBD19C1-E666-4F41-BB6A-9FD3AE59A34D}" destId="{99A09D3A-13D7-4143-8755-A8707E3E3DE7}" srcOrd="0" destOrd="0" presId="urn:microsoft.com/office/officeart/2005/8/layout/hierarchy3"/>
    <dgm:cxn modelId="{F5B00E58-D5CD-40B1-B918-43E218B640AF}" type="presOf" srcId="{29C2F882-E006-48EC-81E5-DFC068E22615}" destId="{95BF0130-4EDC-425D-8C01-CFD381D6B486}" srcOrd="0" destOrd="0" presId="urn:microsoft.com/office/officeart/2005/8/layout/hierarchy3"/>
    <dgm:cxn modelId="{9565A5AB-B91F-4418-9E02-A39F1ED83CE1}" type="presOf" srcId="{5B3E7DEC-869D-4BA0-8875-359C8EEE75C2}" destId="{89F83A95-0B45-46ED-8267-5424699C2DC0}" srcOrd="0" destOrd="0" presId="urn:microsoft.com/office/officeart/2005/8/layout/hierarchy3"/>
    <dgm:cxn modelId="{9BC4635C-B0F1-47E2-9D8A-2B35745979DA}" srcId="{2AC2EDDD-470C-426F-A050-67454F2F4469}" destId="{1DCD7A99-FB7C-4C41-997A-08675F23903D}" srcOrd="1" destOrd="0" parTransId="{DFA6EE6F-A97E-489B-8128-491AF8071127}" sibTransId="{E1C0612B-03EA-49F8-8ADC-EF06B2EC7350}"/>
    <dgm:cxn modelId="{C6AEAE97-1E88-4A9C-BE91-360AEBFB6915}" srcId="{364C9970-20F7-48AA-8038-F7245FE96D4A}" destId="{73637F35-2CE8-4339-85D9-5EC7EBA81C37}" srcOrd="0" destOrd="0" parTransId="{37F5CA6F-98F9-4B76-BDF2-8B3A33553964}" sibTransId="{C4596E6D-B642-4C0F-9961-6BD4C1FBC5B1}"/>
    <dgm:cxn modelId="{E2E842FF-05E7-4D2E-B8E4-2ADCAEF420C4}" type="presOf" srcId="{991AB010-DB63-414F-AB17-A83276C7DAAE}" destId="{A1106945-6E4D-4BC7-A50A-0F9892D8751E}" srcOrd="0" destOrd="0" presId="urn:microsoft.com/office/officeart/2005/8/layout/hierarchy3"/>
    <dgm:cxn modelId="{1BFE6728-AD6E-4B97-AED9-BB0194018BFF}" type="presOf" srcId="{8F20AA35-F5D8-44B7-81E8-96B29BF13C20}" destId="{A299BE20-D568-4029-87CD-AA72A7621305}" srcOrd="0" destOrd="0" presId="urn:microsoft.com/office/officeart/2005/8/layout/hierarchy3"/>
    <dgm:cxn modelId="{3F6974A1-F739-4E33-827C-741B63082EA5}" type="presOf" srcId="{18170A6E-F548-4341-A844-D6BAA10D9B30}" destId="{0B33887B-76F2-4040-BCD8-4C20A35A487D}" srcOrd="0" destOrd="0" presId="urn:microsoft.com/office/officeart/2005/8/layout/hierarchy3"/>
    <dgm:cxn modelId="{DE88D6FE-04EB-4F83-BE77-34D9F5A00798}" srcId="{A1AF55D0-9E45-433E-80D8-5DC04915F2D7}" destId="{32D4FE5F-A2E9-4BCA-955C-F5DA527A4BDA}" srcOrd="3" destOrd="0" parTransId="{47B14700-2019-4D1D-A3A7-09FABB993BD7}" sibTransId="{EF13664A-D501-4A1F-AE4B-6BFC743E7038}"/>
    <dgm:cxn modelId="{BE460549-6B51-446E-A3BE-C7BD6166A6C8}" type="presOf" srcId="{A1AF55D0-9E45-433E-80D8-5DC04915F2D7}" destId="{D61A0624-A28F-4918-BBE5-2453C27A90E3}" srcOrd="1" destOrd="0" presId="urn:microsoft.com/office/officeart/2005/8/layout/hierarchy3"/>
    <dgm:cxn modelId="{0A5DCBFF-4E6C-4364-9FBD-42FBD6FDB7A6}" srcId="{364C9970-20F7-48AA-8038-F7245FE96D4A}" destId="{5A6DB865-9AA7-4FFF-9827-D6E9CB56A990}" srcOrd="1" destOrd="0" parTransId="{33CB085F-A04A-4F52-B7CF-261EA7D85C5B}" sibTransId="{4ABB06CA-71D4-46F8-AD2C-9CB96D70F753}"/>
    <dgm:cxn modelId="{EE3C0650-520B-4159-835A-55E5E757DEE0}" type="presOf" srcId="{3F0B12C8-3FF5-4679-BE1E-2AB15CA4AF29}" destId="{6F2DA1B5-9B40-423E-AF36-41B811E6EC23}" srcOrd="0" destOrd="0" presId="urn:microsoft.com/office/officeart/2005/8/layout/hierarchy3"/>
    <dgm:cxn modelId="{D51D4560-B167-4C34-915A-60DE07B7261C}" type="presOf" srcId="{C0FB636A-5D2C-41CF-BB67-C63172693B25}" destId="{DB522E80-F966-4897-9B45-7977D50A57FE}" srcOrd="0" destOrd="0" presId="urn:microsoft.com/office/officeart/2005/8/layout/hierarchy3"/>
    <dgm:cxn modelId="{04F74F33-B1F4-4012-AB8A-A6C4B83025BD}" type="presOf" srcId="{FE48FF47-24C0-4D5F-BE88-3C440ADCCE9A}" destId="{1C28E91F-3C17-4AB8-BAB1-BD90142C1F93}" srcOrd="0" destOrd="0" presId="urn:microsoft.com/office/officeart/2005/8/layout/hierarchy3"/>
    <dgm:cxn modelId="{87D0E083-3D17-402E-9D5E-3520C3BE1910}" type="presOf" srcId="{25438D03-45A8-4D5D-AA78-3B2E57981051}" destId="{E8FBAC3D-2C32-4F06-B20D-22150A1BA678}" srcOrd="0" destOrd="0" presId="urn:microsoft.com/office/officeart/2005/8/layout/hierarchy3"/>
    <dgm:cxn modelId="{7B9974BB-693E-433D-A5ED-E8F705B2B7E2}" type="presOf" srcId="{BC2360E0-9962-4BF1-B214-9321BF628124}" destId="{23DD192A-E9B6-4C7C-A75C-04391DCA25E7}" srcOrd="0" destOrd="0" presId="urn:microsoft.com/office/officeart/2005/8/layout/hierarchy3"/>
    <dgm:cxn modelId="{99FA4FC2-461F-4F08-9FA6-DB7448B4ADB3}" srcId="{E428B56C-6460-4673-9BA9-C315FD7A0A56}" destId="{8F20AA35-F5D8-44B7-81E8-96B29BF13C20}" srcOrd="2" destOrd="0" parTransId="{3F0B12C8-3FF5-4679-BE1E-2AB15CA4AF29}" sibTransId="{ECE67E84-99C7-4A15-8F67-17D96AFA853C}"/>
    <dgm:cxn modelId="{E9889B94-50E8-492A-A2C2-7D8FD3AFB5C5}" type="presOf" srcId="{1DCD7A99-FB7C-4C41-997A-08675F23903D}" destId="{311AA4E6-D3AA-4D09-9855-39FEEA0576F1}" srcOrd="1" destOrd="0" presId="urn:microsoft.com/office/officeart/2005/8/layout/hierarchy3"/>
    <dgm:cxn modelId="{5252B36D-F1ED-4CEC-891F-05B0079B4ADD}" type="presOf" srcId="{8A40C4BA-DAC8-4530-BC6D-7A632846BDC3}" destId="{396A3A90-474D-429B-86CE-4D79486E72BD}" srcOrd="0" destOrd="0" presId="urn:microsoft.com/office/officeart/2005/8/layout/hierarchy3"/>
    <dgm:cxn modelId="{1AE9C975-57B1-40ED-991F-663E0CBEDFED}" type="presOf" srcId="{8E1116CD-9456-4326-8358-D1FDE4B6DEEE}" destId="{264DB1BD-AF16-4E4B-831A-E9B65D189614}" srcOrd="0" destOrd="0" presId="urn:microsoft.com/office/officeart/2005/8/layout/hierarchy3"/>
    <dgm:cxn modelId="{44936183-67CD-42B3-A440-D17B7032B2E4}" type="presOf" srcId="{EC37A2CB-4176-44C9-AB06-68E55F1F03ED}" destId="{341697F5-70DA-4E3D-A82E-6495EBAB9F44}" srcOrd="0" destOrd="0" presId="urn:microsoft.com/office/officeart/2005/8/layout/hierarchy3"/>
    <dgm:cxn modelId="{9AC1E5A2-72B3-4A16-9DA5-B683C90FB0ED}" srcId="{A1AF55D0-9E45-433E-80D8-5DC04915F2D7}" destId="{F2450E9B-0273-4C83-8292-E7AD41A68A6F}" srcOrd="1" destOrd="0" parTransId="{DBA56BB5-3647-4620-B16B-C74D18FB9F9C}" sibTransId="{C4B3CC66-E040-400E-9313-D24AD2CFE35C}"/>
    <dgm:cxn modelId="{36760262-43F1-4B1B-9A86-D7091B3A1DA2}" srcId="{2AC2EDDD-470C-426F-A050-67454F2F4469}" destId="{A1AF55D0-9E45-433E-80D8-5DC04915F2D7}" srcOrd="5" destOrd="0" parTransId="{89A2734F-83F4-4E6C-91FF-AB436263496B}" sibTransId="{09F92019-F9AB-4582-8C77-E65E01B63D10}"/>
    <dgm:cxn modelId="{B3D2F5D0-3F49-4DCD-B994-5B11E0520909}" type="presOf" srcId="{A1AF55D0-9E45-433E-80D8-5DC04915F2D7}" destId="{94A39AA3-6473-4598-8CD5-D1CA50BC7EF2}" srcOrd="0" destOrd="0" presId="urn:microsoft.com/office/officeart/2005/8/layout/hierarchy3"/>
    <dgm:cxn modelId="{4CB17350-4C30-4F5B-B06F-FFCD76B1C6E1}" type="presOf" srcId="{364C9970-20F7-48AA-8038-F7245FE96D4A}" destId="{B0AA8173-5E08-4994-96AE-7965D11EC186}" srcOrd="0" destOrd="0" presId="urn:microsoft.com/office/officeart/2005/8/layout/hierarchy3"/>
    <dgm:cxn modelId="{0A3CBB24-50DC-4AB5-9A2A-9302FD7CCD0E}" type="presOf" srcId="{0D5CA385-6B48-4FD4-AD5A-8E6F9E7B95DC}" destId="{09D05CCE-0028-42DC-9C7D-CFE8715F0858}" srcOrd="0" destOrd="0" presId="urn:microsoft.com/office/officeart/2005/8/layout/hierarchy3"/>
    <dgm:cxn modelId="{A7C505EF-7912-4F3C-8526-2DCEB019F6ED}" srcId="{A1AF55D0-9E45-433E-80D8-5DC04915F2D7}" destId="{BC2360E0-9962-4BF1-B214-9321BF628124}" srcOrd="2" destOrd="0" parTransId="{85C15F95-CBB2-4844-98E6-92A96CA5AA98}" sibTransId="{5C5105C9-FA17-4536-A409-C28B24B18D2D}"/>
    <dgm:cxn modelId="{5BA9B21F-ACFA-4782-9909-0862A1D80717}" type="presOf" srcId="{F5438DD6-16D7-4621-BE5B-FC59C07D7D20}" destId="{33696811-2AD6-4234-B713-451E32E39DA5}" srcOrd="0" destOrd="0" presId="urn:microsoft.com/office/officeart/2005/8/layout/hierarchy3"/>
    <dgm:cxn modelId="{5026C729-ABB4-4CC8-813E-7B268E1B5488}" type="presOf" srcId="{9B6255D8-30ED-4073-A956-F3E1E6559D91}" destId="{ED5A89F5-9E69-47D7-9162-92C133AEE023}" srcOrd="0" destOrd="0" presId="urn:microsoft.com/office/officeart/2005/8/layout/hierarchy3"/>
    <dgm:cxn modelId="{4DF8CEA9-DF0F-4540-9BB5-5D11EC31558A}" type="presOf" srcId="{DBA56BB5-3647-4620-B16B-C74D18FB9F9C}" destId="{03D4382E-60D4-4675-9EC9-071BE930AC19}" srcOrd="0" destOrd="0" presId="urn:microsoft.com/office/officeart/2005/8/layout/hierarchy3"/>
    <dgm:cxn modelId="{A0FFB55B-921D-4FE4-8E4F-E2D39C449F63}" srcId="{1DCD7A99-FB7C-4C41-997A-08675F23903D}" destId="{486DECD5-2BEB-4C31-8101-F6450D061AAB}" srcOrd="2" destOrd="0" parTransId="{01E6675F-55AE-4860-84EB-7EC4CDB8FF93}" sibTransId="{6E47EE20-1A4A-496B-8CC0-82B9E4D51CDE}"/>
    <dgm:cxn modelId="{73E1DB3D-52DF-4E19-96AA-4F60C9FF8F5A}" type="presOf" srcId="{2ED6E7DF-FCE2-4E95-BA9D-0652E2B76782}" destId="{382A9A3D-6AF4-4815-BAA5-B930383E58D6}" srcOrd="0" destOrd="0" presId="urn:microsoft.com/office/officeart/2005/8/layout/hierarchy3"/>
    <dgm:cxn modelId="{F5BF6AF5-785C-4911-8557-06CF748FBB77}" type="presOf" srcId="{E753B565-2448-4E40-943A-C3018F092328}" destId="{63EA34FE-70D5-40D3-B1D4-1C528D26E141}" srcOrd="1" destOrd="0" presId="urn:microsoft.com/office/officeart/2005/8/layout/hierarchy3"/>
    <dgm:cxn modelId="{E60230C4-A6C9-4C77-BFB9-0B9E7C2A92D5}" type="presOf" srcId="{3137FE5B-B6DB-4B9C-BE66-854585B60FA2}" destId="{0C4E72DA-CE80-405F-89A6-5F73DB177993}" srcOrd="0" destOrd="0" presId="urn:microsoft.com/office/officeart/2005/8/layout/hierarchy3"/>
    <dgm:cxn modelId="{A6947153-398B-4D85-92C6-9A928300F702}" srcId="{E753B565-2448-4E40-943A-C3018F092328}" destId="{991AB010-DB63-414F-AB17-A83276C7DAAE}" srcOrd="0" destOrd="0" parTransId="{0D5CA385-6B48-4FD4-AD5A-8E6F9E7B95DC}" sibTransId="{4B004A6F-F6F1-4851-BC48-86D00FF5947C}"/>
    <dgm:cxn modelId="{1B4AAD31-C6AE-43FC-BE50-E4C8CF8EC082}" type="presOf" srcId="{E428B56C-6460-4673-9BA9-C315FD7A0A56}" destId="{9530914B-2988-44A4-B8DE-69580377D73B}" srcOrd="0" destOrd="0" presId="urn:microsoft.com/office/officeart/2005/8/layout/hierarchy3"/>
    <dgm:cxn modelId="{64897BF6-BFAA-4919-8052-7DB900E6E8EE}" type="presOf" srcId="{6A5D005D-5B0A-46DC-BC8C-1CC6A16548F7}" destId="{D8ED1786-CDA1-4A9C-96FC-B0F6447ACDF1}" srcOrd="0" destOrd="0" presId="urn:microsoft.com/office/officeart/2005/8/layout/hierarchy3"/>
    <dgm:cxn modelId="{F2939252-96AC-462C-9E6A-E1515320F681}" type="presOf" srcId="{4D60F760-001C-4EA5-B6D7-E20F3D148034}" destId="{281FDF06-FC16-4BBC-9F8C-E7DEA1039FA7}" srcOrd="0" destOrd="0" presId="urn:microsoft.com/office/officeart/2005/8/layout/hierarchy3"/>
    <dgm:cxn modelId="{951D8B57-5B8F-45A1-A6EC-D8D76A5205A0}" type="presOf" srcId="{256EC9AC-A2ED-465A-BAAE-502E7CB02CBC}" destId="{7FFF9970-39F0-462F-BF7F-FDE2EE58D1B0}" srcOrd="1" destOrd="0" presId="urn:microsoft.com/office/officeart/2005/8/layout/hierarchy3"/>
    <dgm:cxn modelId="{9DF8190D-B081-4FB1-B680-98CCD10B4C2C}" type="presOf" srcId="{4799D55E-DD5B-43F8-BFF4-444D0CD91D03}" destId="{EFB3CBD3-710F-4071-BAAB-8BE74F3CF6DC}" srcOrd="0" destOrd="0" presId="urn:microsoft.com/office/officeart/2005/8/layout/hierarchy3"/>
    <dgm:cxn modelId="{395B5335-27CD-4362-A871-163A5571C84C}" type="presOf" srcId="{256EC9AC-A2ED-465A-BAAE-502E7CB02CBC}" destId="{AAB07086-09C7-40DB-8BDA-950CBEC78679}" srcOrd="0" destOrd="0" presId="urn:microsoft.com/office/officeart/2005/8/layout/hierarchy3"/>
    <dgm:cxn modelId="{34C1A675-B68F-4FFD-99CB-A719C4AFE2E9}" type="presOf" srcId="{21E5CD76-AFFB-4FFE-BA20-C5F216BB3227}" destId="{2BFABDCD-F500-43C1-90EA-980BAD8C0EB6}" srcOrd="0" destOrd="0" presId="urn:microsoft.com/office/officeart/2005/8/layout/hierarchy3"/>
    <dgm:cxn modelId="{1053480A-EFB0-49DD-98F4-BE6A053EDD46}" type="presOf" srcId="{73637F35-2CE8-4339-85D9-5EC7EBA81C37}" destId="{6C394F51-552C-429C-BBA6-6DEC6866351F}" srcOrd="0" destOrd="0" presId="urn:microsoft.com/office/officeart/2005/8/layout/hierarchy3"/>
    <dgm:cxn modelId="{EE73F0EE-603F-4D7E-A358-DC1FA5F418E4}" srcId="{2AC2EDDD-470C-426F-A050-67454F2F4469}" destId="{E428B56C-6460-4673-9BA9-C315FD7A0A56}" srcOrd="4" destOrd="0" parTransId="{B34EB82F-58E7-4313-83AC-1AFC6F1088B8}" sibTransId="{B7A8389A-14BB-4D21-B9EA-E083E913B296}"/>
    <dgm:cxn modelId="{9F3C541E-5C91-44D6-A52F-070F5E9E8E3F}" type="presParOf" srcId="{E56D46E4-23D9-463D-8E03-DC540E3636D8}" destId="{EB392079-5935-4B99-8988-E1AC403B5525}" srcOrd="0" destOrd="0" presId="urn:microsoft.com/office/officeart/2005/8/layout/hierarchy3"/>
    <dgm:cxn modelId="{AB67E82F-F658-4BC4-922B-7575498D48E7}" type="presParOf" srcId="{EB392079-5935-4B99-8988-E1AC403B5525}" destId="{B18C5140-FE9E-451A-B892-F97672D2D76C}" srcOrd="0" destOrd="0" presId="urn:microsoft.com/office/officeart/2005/8/layout/hierarchy3"/>
    <dgm:cxn modelId="{2C623C00-229B-4ADA-8AF1-F7ED064C1AF7}" type="presParOf" srcId="{B18C5140-FE9E-451A-B892-F97672D2D76C}" destId="{AAB07086-09C7-40DB-8BDA-950CBEC78679}" srcOrd="0" destOrd="0" presId="urn:microsoft.com/office/officeart/2005/8/layout/hierarchy3"/>
    <dgm:cxn modelId="{A923350B-A0CB-4112-8B65-E553B8587B19}" type="presParOf" srcId="{B18C5140-FE9E-451A-B892-F97672D2D76C}" destId="{7FFF9970-39F0-462F-BF7F-FDE2EE58D1B0}" srcOrd="1" destOrd="0" presId="urn:microsoft.com/office/officeart/2005/8/layout/hierarchy3"/>
    <dgm:cxn modelId="{C26A8A54-EAD6-4987-B008-6F8FC13DA077}" type="presParOf" srcId="{EB392079-5935-4B99-8988-E1AC403B5525}" destId="{B067B448-F1B2-44B9-9F4A-3363D299E454}" srcOrd="1" destOrd="0" presId="urn:microsoft.com/office/officeart/2005/8/layout/hierarchy3"/>
    <dgm:cxn modelId="{16B80B3B-C6D6-4674-B10F-ADF93D18E80E}" type="presParOf" srcId="{B067B448-F1B2-44B9-9F4A-3363D299E454}" destId="{EFB3CBD3-710F-4071-BAAB-8BE74F3CF6DC}" srcOrd="0" destOrd="0" presId="urn:microsoft.com/office/officeart/2005/8/layout/hierarchy3"/>
    <dgm:cxn modelId="{C07E2489-4CE7-4FDA-B8CF-3B707829AF74}" type="presParOf" srcId="{B067B448-F1B2-44B9-9F4A-3363D299E454}" destId="{264DB1BD-AF16-4E4B-831A-E9B65D189614}" srcOrd="1" destOrd="0" presId="urn:microsoft.com/office/officeart/2005/8/layout/hierarchy3"/>
    <dgm:cxn modelId="{05933237-9ED2-4881-8189-D8DA8540A5D3}" type="presParOf" srcId="{B067B448-F1B2-44B9-9F4A-3363D299E454}" destId="{DB522E80-F966-4897-9B45-7977D50A57FE}" srcOrd="2" destOrd="0" presId="urn:microsoft.com/office/officeart/2005/8/layout/hierarchy3"/>
    <dgm:cxn modelId="{122257E4-93DD-4187-8F36-F52718CF8D25}" type="presParOf" srcId="{B067B448-F1B2-44B9-9F4A-3363D299E454}" destId="{95BF0130-4EDC-425D-8C01-CFD381D6B486}" srcOrd="3" destOrd="0" presId="urn:microsoft.com/office/officeart/2005/8/layout/hierarchy3"/>
    <dgm:cxn modelId="{A5B54617-9718-49F7-8801-7C1B1BA9639A}" type="presParOf" srcId="{B067B448-F1B2-44B9-9F4A-3363D299E454}" destId="{33696811-2AD6-4234-B713-451E32E39DA5}" srcOrd="4" destOrd="0" presId="urn:microsoft.com/office/officeart/2005/8/layout/hierarchy3"/>
    <dgm:cxn modelId="{70AFFC3C-61EC-41DF-80D6-FFA59AF00756}" type="presParOf" srcId="{B067B448-F1B2-44B9-9F4A-3363D299E454}" destId="{D42D451A-F0BB-4AF8-9747-DDBABFB27755}" srcOrd="5" destOrd="0" presId="urn:microsoft.com/office/officeart/2005/8/layout/hierarchy3"/>
    <dgm:cxn modelId="{19121EBF-EB07-4D92-BA1E-4ED916C9D698}" type="presParOf" srcId="{E56D46E4-23D9-463D-8E03-DC540E3636D8}" destId="{D0DF8A1C-F13E-4463-9346-1BE06B4FD3AE}" srcOrd="1" destOrd="0" presId="urn:microsoft.com/office/officeart/2005/8/layout/hierarchy3"/>
    <dgm:cxn modelId="{7AE09351-4CCF-4B70-9A58-25642179201B}" type="presParOf" srcId="{D0DF8A1C-F13E-4463-9346-1BE06B4FD3AE}" destId="{C7CEA4A1-A49A-4787-B4D6-3BDF9ED48C16}" srcOrd="0" destOrd="0" presId="urn:microsoft.com/office/officeart/2005/8/layout/hierarchy3"/>
    <dgm:cxn modelId="{572F69EB-8DA5-47C0-9386-18ED1A271A9E}" type="presParOf" srcId="{C7CEA4A1-A49A-4787-B4D6-3BDF9ED48C16}" destId="{D6E53EEF-5E8A-43A5-B499-9F6018CCFA8E}" srcOrd="0" destOrd="0" presId="urn:microsoft.com/office/officeart/2005/8/layout/hierarchy3"/>
    <dgm:cxn modelId="{6044FD24-285E-4F91-84D0-94D00893161D}" type="presParOf" srcId="{C7CEA4A1-A49A-4787-B4D6-3BDF9ED48C16}" destId="{311AA4E6-D3AA-4D09-9855-39FEEA0576F1}" srcOrd="1" destOrd="0" presId="urn:microsoft.com/office/officeart/2005/8/layout/hierarchy3"/>
    <dgm:cxn modelId="{453FAAFF-684F-4414-906D-767780A8BD47}" type="presParOf" srcId="{D0DF8A1C-F13E-4463-9346-1BE06B4FD3AE}" destId="{FB21DFD1-8BEE-40B0-AC80-90BE6B9AF06C}" srcOrd="1" destOrd="0" presId="urn:microsoft.com/office/officeart/2005/8/layout/hierarchy3"/>
    <dgm:cxn modelId="{B0610BA5-675B-46CD-BD8D-8F47C7AA0F7B}" type="presParOf" srcId="{FB21DFD1-8BEE-40B0-AC80-90BE6B9AF06C}" destId="{D8ED1786-CDA1-4A9C-96FC-B0F6447ACDF1}" srcOrd="0" destOrd="0" presId="urn:microsoft.com/office/officeart/2005/8/layout/hierarchy3"/>
    <dgm:cxn modelId="{DEB17DB9-21D7-4B25-B10B-22DF08ABE03F}" type="presParOf" srcId="{FB21DFD1-8BEE-40B0-AC80-90BE6B9AF06C}" destId="{6C6FB50C-0AAB-4B30-88B8-D62479C7E383}" srcOrd="1" destOrd="0" presId="urn:microsoft.com/office/officeart/2005/8/layout/hierarchy3"/>
    <dgm:cxn modelId="{0FB3B3A4-51B8-4057-A730-82A4B02BE710}" type="presParOf" srcId="{FB21DFD1-8BEE-40B0-AC80-90BE6B9AF06C}" destId="{191231FB-AD71-43BF-8649-EFE823615058}" srcOrd="2" destOrd="0" presId="urn:microsoft.com/office/officeart/2005/8/layout/hierarchy3"/>
    <dgm:cxn modelId="{486C0134-B983-417D-BA02-3D7551B684EF}" type="presParOf" srcId="{FB21DFD1-8BEE-40B0-AC80-90BE6B9AF06C}" destId="{CA287BC2-16CC-40C0-BCC0-BD6DA03B6C5C}" srcOrd="3" destOrd="0" presId="urn:microsoft.com/office/officeart/2005/8/layout/hierarchy3"/>
    <dgm:cxn modelId="{C373F3C3-C667-4432-B4BA-75C612DF4701}" type="presParOf" srcId="{FB21DFD1-8BEE-40B0-AC80-90BE6B9AF06C}" destId="{867B6968-C105-44F0-998B-F84F39FCEC40}" srcOrd="4" destOrd="0" presId="urn:microsoft.com/office/officeart/2005/8/layout/hierarchy3"/>
    <dgm:cxn modelId="{17B4FB3F-A48E-41EA-A272-0EB172D9B261}" type="presParOf" srcId="{FB21DFD1-8BEE-40B0-AC80-90BE6B9AF06C}" destId="{FA2FB947-AEEB-4830-AAC7-90F1658A95EE}" srcOrd="5" destOrd="0" presId="urn:microsoft.com/office/officeart/2005/8/layout/hierarchy3"/>
    <dgm:cxn modelId="{C1CF5D50-2F51-4EE3-AE0F-749375220910}" type="presParOf" srcId="{FB21DFD1-8BEE-40B0-AC80-90BE6B9AF06C}" destId="{9F226E2F-6E1E-439E-AA92-269C9EF16370}" srcOrd="6" destOrd="0" presId="urn:microsoft.com/office/officeart/2005/8/layout/hierarchy3"/>
    <dgm:cxn modelId="{0F24C3B8-581E-40B7-9778-8ACB620ECF4E}" type="presParOf" srcId="{FB21DFD1-8BEE-40B0-AC80-90BE6B9AF06C}" destId="{341697F5-70DA-4E3D-A82E-6495EBAB9F44}" srcOrd="7" destOrd="0" presId="urn:microsoft.com/office/officeart/2005/8/layout/hierarchy3"/>
    <dgm:cxn modelId="{A05642C2-3CB9-43C2-8B91-898B548AC93C}" type="presParOf" srcId="{E56D46E4-23D9-463D-8E03-DC540E3636D8}" destId="{6C4D1560-2F22-4EC2-987E-F941775C3853}" srcOrd="2" destOrd="0" presId="urn:microsoft.com/office/officeart/2005/8/layout/hierarchy3"/>
    <dgm:cxn modelId="{F044570F-6739-49AC-BA41-AEC325411DF4}" type="presParOf" srcId="{6C4D1560-2F22-4EC2-987E-F941775C3853}" destId="{047752EF-1748-4206-AD48-A493D3D239BA}" srcOrd="0" destOrd="0" presId="urn:microsoft.com/office/officeart/2005/8/layout/hierarchy3"/>
    <dgm:cxn modelId="{DAF8E709-8818-4D94-84FD-2FD86159E879}" type="presParOf" srcId="{047752EF-1748-4206-AD48-A493D3D239BA}" destId="{2795C9FE-61A5-4323-A745-0CE665A35F90}" srcOrd="0" destOrd="0" presId="urn:microsoft.com/office/officeart/2005/8/layout/hierarchy3"/>
    <dgm:cxn modelId="{3440C79E-75A1-45F6-9C69-E0DB81E5939B}" type="presParOf" srcId="{047752EF-1748-4206-AD48-A493D3D239BA}" destId="{63EA34FE-70D5-40D3-B1D4-1C528D26E141}" srcOrd="1" destOrd="0" presId="urn:microsoft.com/office/officeart/2005/8/layout/hierarchy3"/>
    <dgm:cxn modelId="{D1BDB72B-DD7F-4515-8386-1389A01100A5}" type="presParOf" srcId="{6C4D1560-2F22-4EC2-987E-F941775C3853}" destId="{3DE66E90-BA5D-4C72-B0B8-1CE2C4EC2C74}" srcOrd="1" destOrd="0" presId="urn:microsoft.com/office/officeart/2005/8/layout/hierarchy3"/>
    <dgm:cxn modelId="{E5584214-D8E7-4507-AB3A-51687DAAAA9A}" type="presParOf" srcId="{3DE66E90-BA5D-4C72-B0B8-1CE2C4EC2C74}" destId="{09D05CCE-0028-42DC-9C7D-CFE8715F0858}" srcOrd="0" destOrd="0" presId="urn:microsoft.com/office/officeart/2005/8/layout/hierarchy3"/>
    <dgm:cxn modelId="{E47E2B3C-64B3-44B1-B82F-46F15D52EF04}" type="presParOf" srcId="{3DE66E90-BA5D-4C72-B0B8-1CE2C4EC2C74}" destId="{A1106945-6E4D-4BC7-A50A-0F9892D8751E}" srcOrd="1" destOrd="0" presId="urn:microsoft.com/office/officeart/2005/8/layout/hierarchy3"/>
    <dgm:cxn modelId="{03CF7A2A-F9B7-44C1-9919-8420EA6CC591}" type="presParOf" srcId="{3DE66E90-BA5D-4C72-B0B8-1CE2C4EC2C74}" destId="{2BFABDCD-F500-43C1-90EA-980BAD8C0EB6}" srcOrd="2" destOrd="0" presId="urn:microsoft.com/office/officeart/2005/8/layout/hierarchy3"/>
    <dgm:cxn modelId="{C9EB4313-8B41-4E15-9740-6F2C92AB158B}" type="presParOf" srcId="{3DE66E90-BA5D-4C72-B0B8-1CE2C4EC2C74}" destId="{396A3A90-474D-429B-86CE-4D79486E72BD}" srcOrd="3" destOrd="0" presId="urn:microsoft.com/office/officeart/2005/8/layout/hierarchy3"/>
    <dgm:cxn modelId="{D7807D83-068F-4A38-84EF-1AA922F56BAF}" type="presParOf" srcId="{3DE66E90-BA5D-4C72-B0B8-1CE2C4EC2C74}" destId="{0C4E72DA-CE80-405F-89A6-5F73DB177993}" srcOrd="4" destOrd="0" presId="urn:microsoft.com/office/officeart/2005/8/layout/hierarchy3"/>
    <dgm:cxn modelId="{D4981955-6D27-4260-8D65-9290E89E8540}" type="presParOf" srcId="{3DE66E90-BA5D-4C72-B0B8-1CE2C4EC2C74}" destId="{0B33887B-76F2-4040-BCD8-4C20A35A487D}" srcOrd="5" destOrd="0" presId="urn:microsoft.com/office/officeart/2005/8/layout/hierarchy3"/>
    <dgm:cxn modelId="{71C8E1C5-09FA-4154-9595-4671D3726443}" type="presParOf" srcId="{3DE66E90-BA5D-4C72-B0B8-1CE2C4EC2C74}" destId="{99A09D3A-13D7-4143-8755-A8707E3E3DE7}" srcOrd="6" destOrd="0" presId="urn:microsoft.com/office/officeart/2005/8/layout/hierarchy3"/>
    <dgm:cxn modelId="{95FDAB8F-7331-43C9-A191-51CBA394E451}" type="presParOf" srcId="{3DE66E90-BA5D-4C72-B0B8-1CE2C4EC2C74}" destId="{244D1669-1547-4E4E-84A4-C0FA4542D19C}" srcOrd="7" destOrd="0" presId="urn:microsoft.com/office/officeart/2005/8/layout/hierarchy3"/>
    <dgm:cxn modelId="{9246E1AA-B7EC-483C-888E-79BC8367F1B5}" type="presParOf" srcId="{E56D46E4-23D9-463D-8E03-DC540E3636D8}" destId="{947F8C06-1B35-44B1-8F55-F9FC16DA845E}" srcOrd="3" destOrd="0" presId="urn:microsoft.com/office/officeart/2005/8/layout/hierarchy3"/>
    <dgm:cxn modelId="{B0AA8353-439D-4AA3-987D-9C21928595E9}" type="presParOf" srcId="{947F8C06-1B35-44B1-8F55-F9FC16DA845E}" destId="{7A56BD19-0358-4D51-A264-9C947C831B04}" srcOrd="0" destOrd="0" presId="urn:microsoft.com/office/officeart/2005/8/layout/hierarchy3"/>
    <dgm:cxn modelId="{39AF2962-9DD9-4FE4-ACD2-9C64E2854D05}" type="presParOf" srcId="{7A56BD19-0358-4D51-A264-9C947C831B04}" destId="{B0AA8173-5E08-4994-96AE-7965D11EC186}" srcOrd="0" destOrd="0" presId="urn:microsoft.com/office/officeart/2005/8/layout/hierarchy3"/>
    <dgm:cxn modelId="{92FB28C8-888C-41EA-BD2C-CF3E259F5AD9}" type="presParOf" srcId="{7A56BD19-0358-4D51-A264-9C947C831B04}" destId="{4EF22552-2985-4F4B-94A5-4976A6AEA8ED}" srcOrd="1" destOrd="0" presId="urn:microsoft.com/office/officeart/2005/8/layout/hierarchy3"/>
    <dgm:cxn modelId="{00BCE00B-080D-419E-9E97-81EBDFCBC7B5}" type="presParOf" srcId="{947F8C06-1B35-44B1-8F55-F9FC16DA845E}" destId="{43CE302C-5B36-4CAB-9689-E722F945D49D}" srcOrd="1" destOrd="0" presId="urn:microsoft.com/office/officeart/2005/8/layout/hierarchy3"/>
    <dgm:cxn modelId="{DED06861-8D23-4499-AC64-1B424F668140}" type="presParOf" srcId="{43CE302C-5B36-4CAB-9689-E722F945D49D}" destId="{7B55BB03-849A-44B0-A90A-60932A5C5C5F}" srcOrd="0" destOrd="0" presId="urn:microsoft.com/office/officeart/2005/8/layout/hierarchy3"/>
    <dgm:cxn modelId="{36B573F3-60FB-4580-8462-A74049AD7673}" type="presParOf" srcId="{43CE302C-5B36-4CAB-9689-E722F945D49D}" destId="{6C394F51-552C-429C-BBA6-6DEC6866351F}" srcOrd="1" destOrd="0" presId="urn:microsoft.com/office/officeart/2005/8/layout/hierarchy3"/>
    <dgm:cxn modelId="{0ECE0CAA-881E-4D70-A04B-FA0EAF3EDA72}" type="presParOf" srcId="{43CE302C-5B36-4CAB-9689-E722F945D49D}" destId="{3E6DA9E5-FA16-4AE2-A789-0F5D96BA0CE7}" srcOrd="2" destOrd="0" presId="urn:microsoft.com/office/officeart/2005/8/layout/hierarchy3"/>
    <dgm:cxn modelId="{A826C030-5968-4F61-98A0-9AA99CBCBFC3}" type="presParOf" srcId="{43CE302C-5B36-4CAB-9689-E722F945D49D}" destId="{864796E1-800E-420A-9B8F-8D3F08DE9C7E}" srcOrd="3" destOrd="0" presId="urn:microsoft.com/office/officeart/2005/8/layout/hierarchy3"/>
    <dgm:cxn modelId="{B24B3174-2B3E-489A-B9BA-3DB745D2438D}" type="presParOf" srcId="{43CE302C-5B36-4CAB-9689-E722F945D49D}" destId="{C7B41D35-ACA7-4629-AA91-772DB0477B12}" srcOrd="4" destOrd="0" presId="urn:microsoft.com/office/officeart/2005/8/layout/hierarchy3"/>
    <dgm:cxn modelId="{50D444BB-528F-4398-B94F-6E8F3EFA736F}" type="presParOf" srcId="{43CE302C-5B36-4CAB-9689-E722F945D49D}" destId="{DED50929-6E23-42D5-BDE6-0DBA0C2D7720}" srcOrd="5" destOrd="0" presId="urn:microsoft.com/office/officeart/2005/8/layout/hierarchy3"/>
    <dgm:cxn modelId="{F1275D4A-8A5C-4898-AB02-949B18EE2F7B}" type="presParOf" srcId="{E56D46E4-23D9-463D-8E03-DC540E3636D8}" destId="{9BD1EAB7-14CA-4ABF-AB41-FFA3172977B6}" srcOrd="4" destOrd="0" presId="urn:microsoft.com/office/officeart/2005/8/layout/hierarchy3"/>
    <dgm:cxn modelId="{666749FC-0895-4536-A050-F67576FF60FF}" type="presParOf" srcId="{9BD1EAB7-14CA-4ABF-AB41-FFA3172977B6}" destId="{CF615845-7C11-4A24-AC23-C247E8D40688}" srcOrd="0" destOrd="0" presId="urn:microsoft.com/office/officeart/2005/8/layout/hierarchy3"/>
    <dgm:cxn modelId="{4A9258BE-926D-4AF1-9CD1-CEF6C5C6D557}" type="presParOf" srcId="{CF615845-7C11-4A24-AC23-C247E8D40688}" destId="{9530914B-2988-44A4-B8DE-69580377D73B}" srcOrd="0" destOrd="0" presId="urn:microsoft.com/office/officeart/2005/8/layout/hierarchy3"/>
    <dgm:cxn modelId="{18ACF6ED-9A2F-4BA4-BF43-043D7DDA812D}" type="presParOf" srcId="{CF615845-7C11-4A24-AC23-C247E8D40688}" destId="{54105D7C-F4EA-4502-A758-D4967568F6E1}" srcOrd="1" destOrd="0" presId="urn:microsoft.com/office/officeart/2005/8/layout/hierarchy3"/>
    <dgm:cxn modelId="{8F7C5547-B67B-424B-A4DD-4B1725246E8A}" type="presParOf" srcId="{9BD1EAB7-14CA-4ABF-AB41-FFA3172977B6}" destId="{17C706C4-C9DD-4F0D-AB8D-64DC6953AA40}" srcOrd="1" destOrd="0" presId="urn:microsoft.com/office/officeart/2005/8/layout/hierarchy3"/>
    <dgm:cxn modelId="{D82746DA-E0E1-426F-91E4-F604CC270911}" type="presParOf" srcId="{17C706C4-C9DD-4F0D-AB8D-64DC6953AA40}" destId="{1C28E91F-3C17-4AB8-BAB1-BD90142C1F93}" srcOrd="0" destOrd="0" presId="urn:microsoft.com/office/officeart/2005/8/layout/hierarchy3"/>
    <dgm:cxn modelId="{FE59C0A4-5849-4E68-9FFC-03F85B7EE54E}" type="presParOf" srcId="{17C706C4-C9DD-4F0D-AB8D-64DC6953AA40}" destId="{ED5A89F5-9E69-47D7-9162-92C133AEE023}" srcOrd="1" destOrd="0" presId="urn:microsoft.com/office/officeart/2005/8/layout/hierarchy3"/>
    <dgm:cxn modelId="{636DF209-1495-4AB4-8485-ED43258313F4}" type="presParOf" srcId="{17C706C4-C9DD-4F0D-AB8D-64DC6953AA40}" destId="{92821DEC-1A09-4955-9C53-435D14CB9A8A}" srcOrd="2" destOrd="0" presId="urn:microsoft.com/office/officeart/2005/8/layout/hierarchy3"/>
    <dgm:cxn modelId="{DC3C0AD2-98EA-47F4-8B7D-496F69034965}" type="presParOf" srcId="{17C706C4-C9DD-4F0D-AB8D-64DC6953AA40}" destId="{281FDF06-FC16-4BBC-9F8C-E7DEA1039FA7}" srcOrd="3" destOrd="0" presId="urn:microsoft.com/office/officeart/2005/8/layout/hierarchy3"/>
    <dgm:cxn modelId="{DCBB4FE1-3059-47DF-9213-1CDC5CAC82F3}" type="presParOf" srcId="{17C706C4-C9DD-4F0D-AB8D-64DC6953AA40}" destId="{6F2DA1B5-9B40-423E-AF36-41B811E6EC23}" srcOrd="4" destOrd="0" presId="urn:microsoft.com/office/officeart/2005/8/layout/hierarchy3"/>
    <dgm:cxn modelId="{96B61C0D-CAE9-4E9A-86FC-F61CE5C2B2C8}" type="presParOf" srcId="{17C706C4-C9DD-4F0D-AB8D-64DC6953AA40}" destId="{A299BE20-D568-4029-87CD-AA72A7621305}" srcOrd="5" destOrd="0" presId="urn:microsoft.com/office/officeart/2005/8/layout/hierarchy3"/>
    <dgm:cxn modelId="{293F4B5E-0F0D-4F14-ADBA-86F676B2F2E6}" type="presParOf" srcId="{17C706C4-C9DD-4F0D-AB8D-64DC6953AA40}" destId="{382A9A3D-6AF4-4815-BAA5-B930383E58D6}" srcOrd="6" destOrd="0" presId="urn:microsoft.com/office/officeart/2005/8/layout/hierarchy3"/>
    <dgm:cxn modelId="{034E8396-F4F4-4F4B-AC9C-40568128A50A}" type="presParOf" srcId="{17C706C4-C9DD-4F0D-AB8D-64DC6953AA40}" destId="{89F83A95-0B45-46ED-8267-5424699C2DC0}" srcOrd="7" destOrd="0" presId="urn:microsoft.com/office/officeart/2005/8/layout/hierarchy3"/>
    <dgm:cxn modelId="{2247095D-229E-4BB7-886B-046FF6529D3A}" type="presParOf" srcId="{17C706C4-C9DD-4F0D-AB8D-64DC6953AA40}" destId="{E8FBAC3D-2C32-4F06-B20D-22150A1BA678}" srcOrd="8" destOrd="0" presId="urn:microsoft.com/office/officeart/2005/8/layout/hierarchy3"/>
    <dgm:cxn modelId="{6F4A24A7-47C8-4B9A-95A5-DE7ED718DB35}" type="presParOf" srcId="{17C706C4-C9DD-4F0D-AB8D-64DC6953AA40}" destId="{5DF7A8E0-C3F7-43C8-ABD9-AEC8E6265A1E}" srcOrd="9" destOrd="0" presId="urn:microsoft.com/office/officeart/2005/8/layout/hierarchy3"/>
    <dgm:cxn modelId="{2CD38530-369D-4BD6-A49F-F8404F9D4BAF}" type="presParOf" srcId="{E56D46E4-23D9-463D-8E03-DC540E3636D8}" destId="{806C3D3E-036B-4DF8-A5B2-89D0EAAEEC7B}" srcOrd="5" destOrd="0" presId="urn:microsoft.com/office/officeart/2005/8/layout/hierarchy3"/>
    <dgm:cxn modelId="{901DD574-F251-41CC-B1CC-5D46DAE4A545}" type="presParOf" srcId="{806C3D3E-036B-4DF8-A5B2-89D0EAAEEC7B}" destId="{2D454B54-6A16-425A-998E-4FCF87FB5032}" srcOrd="0" destOrd="0" presId="urn:microsoft.com/office/officeart/2005/8/layout/hierarchy3"/>
    <dgm:cxn modelId="{DE30BB8B-6EE7-432C-86D2-4BA31D4112D5}" type="presParOf" srcId="{2D454B54-6A16-425A-998E-4FCF87FB5032}" destId="{94A39AA3-6473-4598-8CD5-D1CA50BC7EF2}" srcOrd="0" destOrd="0" presId="urn:microsoft.com/office/officeart/2005/8/layout/hierarchy3"/>
    <dgm:cxn modelId="{9B0B2945-6DD5-43DA-8523-2E9047F0D7E3}" type="presParOf" srcId="{2D454B54-6A16-425A-998E-4FCF87FB5032}" destId="{D61A0624-A28F-4918-BBE5-2453C27A90E3}" srcOrd="1" destOrd="0" presId="urn:microsoft.com/office/officeart/2005/8/layout/hierarchy3"/>
    <dgm:cxn modelId="{4BF609D4-CC0E-426C-B565-612887873772}" type="presParOf" srcId="{806C3D3E-036B-4DF8-A5B2-89D0EAAEEC7B}" destId="{CA90577D-24BE-4327-A51C-F7BD4A2418F3}" srcOrd="1" destOrd="0" presId="urn:microsoft.com/office/officeart/2005/8/layout/hierarchy3"/>
    <dgm:cxn modelId="{D2889E5F-E414-4BB8-9945-BF18C805D4CD}" type="presParOf" srcId="{CA90577D-24BE-4327-A51C-F7BD4A2418F3}" destId="{402373D3-0691-4BE8-9295-52252AA39190}" srcOrd="0" destOrd="0" presId="urn:microsoft.com/office/officeart/2005/8/layout/hierarchy3"/>
    <dgm:cxn modelId="{97BA0BDE-EBD5-4A6E-929C-67161C3BE9F6}" type="presParOf" srcId="{CA90577D-24BE-4327-A51C-F7BD4A2418F3}" destId="{FCAAEA87-FDAA-41BD-A707-13A21A0E7E7C}" srcOrd="1" destOrd="0" presId="urn:microsoft.com/office/officeart/2005/8/layout/hierarchy3"/>
    <dgm:cxn modelId="{BE761C27-F7E1-49B5-9064-5408DDA8D952}" type="presParOf" srcId="{CA90577D-24BE-4327-A51C-F7BD4A2418F3}" destId="{03D4382E-60D4-4675-9EC9-071BE930AC19}" srcOrd="2" destOrd="0" presId="urn:microsoft.com/office/officeart/2005/8/layout/hierarchy3"/>
    <dgm:cxn modelId="{824744DF-7950-40B9-9A01-8F229471F7D8}" type="presParOf" srcId="{CA90577D-24BE-4327-A51C-F7BD4A2418F3}" destId="{FA208A25-7AA0-4171-B853-E330D04B4BF7}" srcOrd="3" destOrd="0" presId="urn:microsoft.com/office/officeart/2005/8/layout/hierarchy3"/>
    <dgm:cxn modelId="{8665AF58-A4AE-4046-A3F9-0DA540657B17}" type="presParOf" srcId="{CA90577D-24BE-4327-A51C-F7BD4A2418F3}" destId="{05C278C4-6B4A-478D-A4B4-7313A9152B0A}" srcOrd="4" destOrd="0" presId="urn:microsoft.com/office/officeart/2005/8/layout/hierarchy3"/>
    <dgm:cxn modelId="{C957A048-4D1F-494C-AD0E-08599B0B1CA0}" type="presParOf" srcId="{CA90577D-24BE-4327-A51C-F7BD4A2418F3}" destId="{23DD192A-E9B6-4C7C-A75C-04391DCA25E7}" srcOrd="5" destOrd="0" presId="urn:microsoft.com/office/officeart/2005/8/layout/hierarchy3"/>
    <dgm:cxn modelId="{522B8D99-28DF-451A-99D3-EF6C80E289BA}" type="presParOf" srcId="{CA90577D-24BE-4327-A51C-F7BD4A2418F3}" destId="{E1896731-E055-418C-8DE5-B014E7EAE9D1}" srcOrd="6" destOrd="0" presId="urn:microsoft.com/office/officeart/2005/8/layout/hierarchy3"/>
    <dgm:cxn modelId="{DC9D0F9E-B977-46AD-932C-635C52322242}" type="presParOf" srcId="{CA90577D-24BE-4327-A51C-F7BD4A2418F3}" destId="{7E850EA0-81DD-4B7C-8866-ABAD2D1C2CC4}"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C57C40-4D63-47CC-9D83-25908DC10C6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3524269A-6C20-4B80-9CF2-811E26C1C993}">
      <dgm:prSet custT="1"/>
      <dgm:spPr/>
      <dgm:t>
        <a:bodyPr/>
        <a:lstStyle/>
        <a:p>
          <a:pPr algn="ctr" rtl="0"/>
          <a:r>
            <a:rPr lang="uk-UA" sz="3200" b="1" dirty="0" smtClean="0">
              <a:latin typeface="Times New Roman" pitchFamily="18" charset="0"/>
              <a:cs typeface="Times New Roman" pitchFamily="18" charset="0"/>
            </a:rPr>
            <a:t>Сімейство 23 </a:t>
          </a:r>
          <a:r>
            <a:rPr lang="uk-UA" sz="3200" b="1" dirty="0" err="1" smtClean="0">
              <a:latin typeface="Times New Roman" pitchFamily="18" charset="0"/>
              <a:cs typeface="Times New Roman" pitchFamily="18" charset="0"/>
            </a:rPr>
            <a:t>європейских</a:t>
          </a:r>
          <a:r>
            <a:rPr lang="uk-UA" sz="3200" b="1" dirty="0" smtClean="0">
              <a:latin typeface="Times New Roman" pitchFamily="18" charset="0"/>
              <a:cs typeface="Times New Roman" pitchFamily="18" charset="0"/>
            </a:rPr>
            <a:t> ІКТ-професій</a:t>
          </a:r>
        </a:p>
      </dgm:t>
    </dgm:pt>
    <dgm:pt modelId="{39BF2DF6-D69F-4A13-A8FF-C27464FFD981}" type="parTrans" cxnId="{34375819-DBE7-4104-97E1-1ADE763ACC05}">
      <dgm:prSet/>
      <dgm:spPr/>
      <dgm:t>
        <a:bodyPr/>
        <a:lstStyle/>
        <a:p>
          <a:endParaRPr lang="uk-UA"/>
        </a:p>
      </dgm:t>
    </dgm:pt>
    <dgm:pt modelId="{5EFBB8B7-EA42-4E43-92D9-46B50B17DF4D}" type="sibTrans" cxnId="{34375819-DBE7-4104-97E1-1ADE763ACC05}">
      <dgm:prSet/>
      <dgm:spPr/>
      <dgm:t>
        <a:bodyPr/>
        <a:lstStyle/>
        <a:p>
          <a:endParaRPr lang="uk-UA"/>
        </a:p>
      </dgm:t>
    </dgm:pt>
    <dgm:pt modelId="{531B1A57-2D63-4310-B26C-12F85F69914E}" type="pres">
      <dgm:prSet presAssocID="{D8C57C40-4D63-47CC-9D83-25908DC10C6A}" presName="linear" presStyleCnt="0">
        <dgm:presLayoutVars>
          <dgm:animLvl val="lvl"/>
          <dgm:resizeHandles val="exact"/>
        </dgm:presLayoutVars>
      </dgm:prSet>
      <dgm:spPr/>
      <dgm:t>
        <a:bodyPr/>
        <a:lstStyle/>
        <a:p>
          <a:endParaRPr lang="uk-UA"/>
        </a:p>
      </dgm:t>
    </dgm:pt>
    <dgm:pt modelId="{5A46AE94-FB3E-409A-ABA4-2B981E48FFC2}" type="pres">
      <dgm:prSet presAssocID="{3524269A-6C20-4B80-9CF2-811E26C1C993}" presName="parentText" presStyleLbl="node1" presStyleIdx="0" presStyleCnt="1">
        <dgm:presLayoutVars>
          <dgm:chMax val="0"/>
          <dgm:bulletEnabled val="1"/>
        </dgm:presLayoutVars>
      </dgm:prSet>
      <dgm:spPr/>
      <dgm:t>
        <a:bodyPr/>
        <a:lstStyle/>
        <a:p>
          <a:endParaRPr lang="uk-UA"/>
        </a:p>
      </dgm:t>
    </dgm:pt>
  </dgm:ptLst>
  <dgm:cxnLst>
    <dgm:cxn modelId="{34375819-DBE7-4104-97E1-1ADE763ACC05}" srcId="{D8C57C40-4D63-47CC-9D83-25908DC10C6A}" destId="{3524269A-6C20-4B80-9CF2-811E26C1C993}" srcOrd="0" destOrd="0" parTransId="{39BF2DF6-D69F-4A13-A8FF-C27464FFD981}" sibTransId="{5EFBB8B7-EA42-4E43-92D9-46B50B17DF4D}"/>
    <dgm:cxn modelId="{C89D13A3-B862-453C-B452-97CE47EAE649}" type="presOf" srcId="{3524269A-6C20-4B80-9CF2-811E26C1C993}" destId="{5A46AE94-FB3E-409A-ABA4-2B981E48FFC2}" srcOrd="0" destOrd="0" presId="urn:microsoft.com/office/officeart/2005/8/layout/vList2"/>
    <dgm:cxn modelId="{DC999FCA-FBEC-4D41-A93C-616CF0E852F3}" type="presOf" srcId="{D8C57C40-4D63-47CC-9D83-25908DC10C6A}" destId="{531B1A57-2D63-4310-B26C-12F85F69914E}" srcOrd="0" destOrd="0" presId="urn:microsoft.com/office/officeart/2005/8/layout/vList2"/>
    <dgm:cxn modelId="{7EB4193C-A950-45A0-A980-0E60A51D09A6}" type="presParOf" srcId="{531B1A57-2D63-4310-B26C-12F85F69914E}" destId="{5A46AE94-FB3E-409A-ABA4-2B981E48FF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C2EDDD-470C-426F-A050-67454F2F4469}" type="doc">
      <dgm:prSet loTypeId="urn:microsoft.com/office/officeart/2005/8/layout/hierarchy3" loCatId="hierarchy" qsTypeId="urn:microsoft.com/office/officeart/2005/8/quickstyle/simple5" qsCatId="simple" csTypeId="urn:microsoft.com/office/officeart/2005/8/colors/accent2_2" csCatId="accent2" phldr="1"/>
      <dgm:spPr/>
      <dgm:t>
        <a:bodyPr/>
        <a:lstStyle/>
        <a:p>
          <a:endParaRPr lang="uk-UA"/>
        </a:p>
      </dgm:t>
    </dgm:pt>
    <dgm:pt modelId="{256EC9AC-A2ED-465A-BAAE-502E7CB02CBC}">
      <dgm:prSet custT="1"/>
      <dgm:spPr>
        <a:solidFill>
          <a:srgbClr val="FF0000"/>
        </a:solidFill>
      </dgm:spPr>
      <dgm:t>
        <a:bodyPr/>
        <a:lstStyle/>
        <a:p>
          <a:pPr rtl="0"/>
          <a:r>
            <a:rPr lang="uk-UA" sz="1200" b="1" dirty="0" smtClean="0">
              <a:latin typeface="Times New Roman" pitchFamily="18" charset="0"/>
              <a:cs typeface="Times New Roman" pitchFamily="18" charset="0"/>
            </a:rPr>
            <a:t>Управление бизнесом</a:t>
          </a:r>
        </a:p>
      </dgm:t>
    </dgm:pt>
    <dgm:pt modelId="{801C4A9F-8EDC-4B01-A614-8188343B263A}" type="parTrans" cxnId="{A399A8FA-7E2A-48BC-A9FA-57AD2C01BBED}">
      <dgm:prSet/>
      <dgm:spPr/>
      <dgm:t>
        <a:bodyPr/>
        <a:lstStyle/>
        <a:p>
          <a:endParaRPr lang="uk-UA"/>
        </a:p>
      </dgm:t>
    </dgm:pt>
    <dgm:pt modelId="{265D2703-A5E4-4809-8DBD-16B0039FEDC1}" type="sibTrans" cxnId="{A399A8FA-7E2A-48BC-A9FA-57AD2C01BBED}">
      <dgm:prSet/>
      <dgm:spPr/>
      <dgm:t>
        <a:bodyPr/>
        <a:lstStyle/>
        <a:p>
          <a:endParaRPr lang="uk-UA"/>
        </a:p>
      </dgm:t>
    </dgm:pt>
    <dgm:pt modelId="{8E1116CD-9456-4326-8358-D1FDE4B6DEEE}">
      <dgm:prSet/>
      <dgm:spPr/>
      <dgm:t>
        <a:bodyPr/>
        <a:lstStyle/>
        <a:p>
          <a:pPr rtl="0"/>
          <a:r>
            <a:rPr lang="uk-UA" b="1" dirty="0" smtClean="0"/>
            <a:t>ИКТ-директор</a:t>
          </a:r>
        </a:p>
      </dgm:t>
    </dgm:pt>
    <dgm:pt modelId="{4799D55E-DD5B-43F8-BFF4-444D0CD91D03}" type="parTrans" cxnId="{07CFA1CB-1F00-45E9-B8BE-573AAE131A8F}">
      <dgm:prSet/>
      <dgm:spPr/>
      <dgm:t>
        <a:bodyPr/>
        <a:lstStyle/>
        <a:p>
          <a:endParaRPr lang="uk-UA"/>
        </a:p>
      </dgm:t>
    </dgm:pt>
    <dgm:pt modelId="{4B3158B8-543A-4DE0-A8DF-1A34453286D6}" type="sibTrans" cxnId="{07CFA1CB-1F00-45E9-B8BE-573AAE131A8F}">
      <dgm:prSet/>
      <dgm:spPr/>
      <dgm:t>
        <a:bodyPr/>
        <a:lstStyle/>
        <a:p>
          <a:endParaRPr lang="uk-UA"/>
        </a:p>
      </dgm:t>
    </dgm:pt>
    <dgm:pt modelId="{29C2F882-E006-48EC-81E5-DFC068E22615}">
      <dgm:prSet/>
      <dgm:spPr/>
      <dgm:t>
        <a:bodyPr/>
        <a:lstStyle/>
        <a:p>
          <a:pPr rtl="0"/>
          <a:r>
            <a:rPr lang="uk-UA" b="1" dirty="0" smtClean="0"/>
            <a:t>Операционный  менеджер ИКТ </a:t>
          </a:r>
        </a:p>
      </dgm:t>
    </dgm:pt>
    <dgm:pt modelId="{C0FB636A-5D2C-41CF-BB67-C63172693B25}" type="parTrans" cxnId="{3B2E3F0B-0AB2-4FAC-BE73-164A6C43067A}">
      <dgm:prSet/>
      <dgm:spPr/>
      <dgm:t>
        <a:bodyPr/>
        <a:lstStyle/>
        <a:p>
          <a:endParaRPr lang="uk-UA"/>
        </a:p>
      </dgm:t>
    </dgm:pt>
    <dgm:pt modelId="{08698C46-C200-4609-ACE0-15AA7623487A}" type="sibTrans" cxnId="{3B2E3F0B-0AB2-4FAC-BE73-164A6C43067A}">
      <dgm:prSet/>
      <dgm:spPr/>
      <dgm:t>
        <a:bodyPr/>
        <a:lstStyle/>
        <a:p>
          <a:endParaRPr lang="uk-UA"/>
        </a:p>
      </dgm:t>
    </dgm:pt>
    <dgm:pt modelId="{86A89109-60D5-425B-8472-15B40FDC8675}">
      <dgm:prSet/>
      <dgm:spPr/>
      <dgm:t>
        <a:bodyPr/>
        <a:lstStyle/>
        <a:p>
          <a:pPr rtl="0"/>
          <a:r>
            <a:rPr lang="uk-UA" b="1" dirty="0" smtClean="0"/>
            <a:t>Бизнес-менеджер ИКТ</a:t>
          </a:r>
        </a:p>
      </dgm:t>
    </dgm:pt>
    <dgm:pt modelId="{F5438DD6-16D7-4621-BE5B-FC59C07D7D20}" type="parTrans" cxnId="{3D7B6019-7E96-4798-9852-34A260866018}">
      <dgm:prSet/>
      <dgm:spPr/>
      <dgm:t>
        <a:bodyPr/>
        <a:lstStyle/>
        <a:p>
          <a:endParaRPr lang="uk-UA"/>
        </a:p>
      </dgm:t>
    </dgm:pt>
    <dgm:pt modelId="{487846B2-F865-4AD0-8705-800A3DD0FA7C}" type="sibTrans" cxnId="{3D7B6019-7E96-4798-9852-34A260866018}">
      <dgm:prSet/>
      <dgm:spPr/>
      <dgm:t>
        <a:bodyPr/>
        <a:lstStyle/>
        <a:p>
          <a:endParaRPr lang="uk-UA"/>
        </a:p>
      </dgm:t>
    </dgm:pt>
    <dgm:pt modelId="{1DCD7A99-FB7C-4C41-997A-08675F23903D}">
      <dgm:prSet custT="1"/>
      <dgm:spPr>
        <a:solidFill>
          <a:srgbClr val="00B0F0"/>
        </a:solidFill>
      </dgm:spPr>
      <dgm:t>
        <a:bodyPr/>
        <a:lstStyle/>
        <a:p>
          <a:pPr rtl="0"/>
          <a:r>
            <a:rPr lang="uk-UA" sz="1200" b="1" dirty="0" smtClean="0">
              <a:latin typeface="Times New Roman" pitchFamily="18" charset="0"/>
              <a:cs typeface="Times New Roman" pitchFamily="18" charset="0"/>
            </a:rPr>
            <a:t>Управление технологиями</a:t>
          </a:r>
        </a:p>
      </dgm:t>
    </dgm:pt>
    <dgm:pt modelId="{DFA6EE6F-A97E-489B-8128-491AF8071127}" type="parTrans" cxnId="{9BC4635C-B0F1-47E2-9D8A-2B35745979DA}">
      <dgm:prSet/>
      <dgm:spPr/>
      <dgm:t>
        <a:bodyPr/>
        <a:lstStyle/>
        <a:p>
          <a:endParaRPr lang="uk-UA"/>
        </a:p>
      </dgm:t>
    </dgm:pt>
    <dgm:pt modelId="{E1C0612B-03EA-49F8-8ADC-EF06B2EC7350}" type="sibTrans" cxnId="{9BC4635C-B0F1-47E2-9D8A-2B35745979DA}">
      <dgm:prSet/>
      <dgm:spPr/>
      <dgm:t>
        <a:bodyPr/>
        <a:lstStyle/>
        <a:p>
          <a:endParaRPr lang="uk-UA"/>
        </a:p>
      </dgm:t>
    </dgm:pt>
    <dgm:pt modelId="{03DD9F09-EF92-49B6-8C01-D7767C547E4A}">
      <dgm:prSet/>
      <dgm:spPr/>
      <dgm:t>
        <a:bodyPr/>
        <a:lstStyle/>
        <a:p>
          <a:pPr rtl="0"/>
          <a:r>
            <a:rPr lang="uk-UA" b="1" dirty="0" smtClean="0"/>
            <a:t>Менеджер по качеству ИКТ</a:t>
          </a:r>
        </a:p>
      </dgm:t>
    </dgm:pt>
    <dgm:pt modelId="{6A5D005D-5B0A-46DC-BC8C-1CC6A16548F7}" type="parTrans" cxnId="{F4E4102C-7666-4FE9-AC19-541AF29A8CAE}">
      <dgm:prSet/>
      <dgm:spPr/>
      <dgm:t>
        <a:bodyPr/>
        <a:lstStyle/>
        <a:p>
          <a:endParaRPr lang="uk-UA"/>
        </a:p>
      </dgm:t>
    </dgm:pt>
    <dgm:pt modelId="{12036837-A37D-463E-8AC0-4AB32F69914F}" type="sibTrans" cxnId="{F4E4102C-7666-4FE9-AC19-541AF29A8CAE}">
      <dgm:prSet/>
      <dgm:spPr/>
      <dgm:t>
        <a:bodyPr/>
        <a:lstStyle/>
        <a:p>
          <a:endParaRPr lang="uk-UA"/>
        </a:p>
      </dgm:t>
    </dgm:pt>
    <dgm:pt modelId="{EAA032A3-0F89-4359-BB6B-FF2019872449}">
      <dgm:prSet/>
      <dgm:spPr/>
      <dgm:t>
        <a:bodyPr/>
        <a:lstStyle/>
        <a:p>
          <a:pPr rtl="0"/>
          <a:r>
            <a:rPr lang="uk-UA" b="1" dirty="0" smtClean="0"/>
            <a:t>Менеджер по безопасности ИКТ</a:t>
          </a:r>
        </a:p>
      </dgm:t>
    </dgm:pt>
    <dgm:pt modelId="{25415C30-E066-4466-A256-7F0D3FA38C88}" type="parTrans" cxnId="{72F382C0-1E9C-432A-A90C-3E12B8F714F2}">
      <dgm:prSet/>
      <dgm:spPr/>
      <dgm:t>
        <a:bodyPr/>
        <a:lstStyle/>
        <a:p>
          <a:endParaRPr lang="uk-UA"/>
        </a:p>
      </dgm:t>
    </dgm:pt>
    <dgm:pt modelId="{FB718F16-944A-4A3A-9BC0-FB16417C07EE}" type="sibTrans" cxnId="{72F382C0-1E9C-432A-A90C-3E12B8F714F2}">
      <dgm:prSet/>
      <dgm:spPr/>
      <dgm:t>
        <a:bodyPr/>
        <a:lstStyle/>
        <a:p>
          <a:endParaRPr lang="uk-UA"/>
        </a:p>
      </dgm:t>
    </dgm:pt>
    <dgm:pt modelId="{486DECD5-2BEB-4C31-8101-F6450D061AAB}">
      <dgm:prSet/>
      <dgm:spPr/>
      <dgm:t>
        <a:bodyPr/>
        <a:lstStyle/>
        <a:p>
          <a:pPr rtl="0"/>
          <a:r>
            <a:rPr lang="uk-UA" b="1" dirty="0" smtClean="0"/>
            <a:t>Менеджер ИКТ-проекта</a:t>
          </a:r>
        </a:p>
      </dgm:t>
    </dgm:pt>
    <dgm:pt modelId="{01E6675F-55AE-4860-84EB-7EC4CDB8FF93}" type="parTrans" cxnId="{A0FFB55B-921D-4FE4-8E4F-E2D39C449F63}">
      <dgm:prSet/>
      <dgm:spPr/>
      <dgm:t>
        <a:bodyPr/>
        <a:lstStyle/>
        <a:p>
          <a:endParaRPr lang="uk-UA"/>
        </a:p>
      </dgm:t>
    </dgm:pt>
    <dgm:pt modelId="{6E47EE20-1A4A-496B-8CC0-82B9E4D51CDE}" type="sibTrans" cxnId="{A0FFB55B-921D-4FE4-8E4F-E2D39C449F63}">
      <dgm:prSet/>
      <dgm:spPr/>
      <dgm:t>
        <a:bodyPr/>
        <a:lstStyle/>
        <a:p>
          <a:endParaRPr lang="uk-UA"/>
        </a:p>
      </dgm:t>
    </dgm:pt>
    <dgm:pt modelId="{EC37A2CB-4176-44C9-AB06-68E55F1F03ED}">
      <dgm:prSet/>
      <dgm:spPr/>
      <dgm:t>
        <a:bodyPr/>
        <a:lstStyle/>
        <a:p>
          <a:pPr rtl="0"/>
          <a:r>
            <a:rPr lang="uk-UA" b="1" dirty="0" smtClean="0"/>
            <a:t>Менеджер сервисной службы ИКТ</a:t>
          </a:r>
        </a:p>
      </dgm:t>
    </dgm:pt>
    <dgm:pt modelId="{D0DC3874-A26D-4A46-859C-32E8906C311D}" type="parTrans" cxnId="{5D4A0D5C-C6D1-43FB-AC57-38C8046AE52A}">
      <dgm:prSet/>
      <dgm:spPr/>
      <dgm:t>
        <a:bodyPr/>
        <a:lstStyle/>
        <a:p>
          <a:endParaRPr lang="uk-UA"/>
        </a:p>
      </dgm:t>
    </dgm:pt>
    <dgm:pt modelId="{45C17138-5FB4-40D5-B3A5-5A44B0E849E4}" type="sibTrans" cxnId="{5D4A0D5C-C6D1-43FB-AC57-38C8046AE52A}">
      <dgm:prSet/>
      <dgm:spPr/>
      <dgm:t>
        <a:bodyPr/>
        <a:lstStyle/>
        <a:p>
          <a:endParaRPr lang="uk-UA"/>
        </a:p>
      </dgm:t>
    </dgm:pt>
    <dgm:pt modelId="{E753B565-2448-4E40-943A-C3018F092328}">
      <dgm:prSet custT="1"/>
      <dgm:spPr>
        <a:solidFill>
          <a:srgbClr val="7030A0"/>
        </a:solidFill>
      </dgm:spPr>
      <dgm:t>
        <a:bodyPr/>
        <a:lstStyle/>
        <a:p>
          <a:pPr rtl="0"/>
          <a:r>
            <a:rPr lang="uk-UA" sz="1200" b="1" dirty="0" smtClean="0">
              <a:latin typeface="Times New Roman" pitchFamily="18" charset="0"/>
              <a:cs typeface="Times New Roman" pitchFamily="18" charset="0"/>
            </a:rPr>
            <a:t>Проекти-рование</a:t>
          </a:r>
        </a:p>
      </dgm:t>
    </dgm:pt>
    <dgm:pt modelId="{5714EC5F-A5C6-458E-86D8-FB03821891FC}" type="parTrans" cxnId="{42EFC91B-2ECC-4D24-8141-C86779002C4D}">
      <dgm:prSet/>
      <dgm:spPr/>
      <dgm:t>
        <a:bodyPr/>
        <a:lstStyle/>
        <a:p>
          <a:endParaRPr lang="uk-UA"/>
        </a:p>
      </dgm:t>
    </dgm:pt>
    <dgm:pt modelId="{EE7BE3C2-079C-4D4D-9F3E-C97615806DA6}" type="sibTrans" cxnId="{42EFC91B-2ECC-4D24-8141-C86779002C4D}">
      <dgm:prSet/>
      <dgm:spPr/>
      <dgm:t>
        <a:bodyPr/>
        <a:lstStyle/>
        <a:p>
          <a:endParaRPr lang="uk-UA"/>
        </a:p>
      </dgm:t>
    </dgm:pt>
    <dgm:pt modelId="{991AB010-DB63-414F-AB17-A83276C7DAAE}">
      <dgm:prSet/>
      <dgm:spPr/>
      <dgm:t>
        <a:bodyPr/>
        <a:lstStyle/>
        <a:p>
          <a:pPr rtl="0"/>
          <a:r>
            <a:rPr lang="uk-UA" b="1" dirty="0" smtClean="0"/>
            <a:t>Бизнес-аналитик</a:t>
          </a:r>
        </a:p>
      </dgm:t>
    </dgm:pt>
    <dgm:pt modelId="{0D5CA385-6B48-4FD4-AD5A-8E6F9E7B95DC}" type="parTrans" cxnId="{A6947153-398B-4D85-92C6-9A928300F702}">
      <dgm:prSet/>
      <dgm:spPr/>
      <dgm:t>
        <a:bodyPr/>
        <a:lstStyle/>
        <a:p>
          <a:endParaRPr lang="uk-UA"/>
        </a:p>
      </dgm:t>
    </dgm:pt>
    <dgm:pt modelId="{4B004A6F-F6F1-4851-BC48-86D00FF5947C}" type="sibTrans" cxnId="{A6947153-398B-4D85-92C6-9A928300F702}">
      <dgm:prSet/>
      <dgm:spPr/>
      <dgm:t>
        <a:bodyPr/>
        <a:lstStyle/>
        <a:p>
          <a:endParaRPr lang="uk-UA"/>
        </a:p>
      </dgm:t>
    </dgm:pt>
    <dgm:pt modelId="{8A40C4BA-DAC8-4530-BC6D-7A632846BDC3}">
      <dgm:prSet/>
      <dgm:spPr/>
      <dgm:t>
        <a:bodyPr/>
        <a:lstStyle/>
        <a:p>
          <a:pPr rtl="0"/>
          <a:r>
            <a:rPr lang="uk-UA" b="1" dirty="0" smtClean="0"/>
            <a:t>Системный аналитик</a:t>
          </a:r>
        </a:p>
      </dgm:t>
    </dgm:pt>
    <dgm:pt modelId="{21E5CD76-AFFB-4FFE-BA20-C5F216BB3227}" type="parTrans" cxnId="{9A41BE74-794E-4935-96D5-9074016E81D0}">
      <dgm:prSet/>
      <dgm:spPr/>
      <dgm:t>
        <a:bodyPr/>
        <a:lstStyle/>
        <a:p>
          <a:endParaRPr lang="uk-UA"/>
        </a:p>
      </dgm:t>
    </dgm:pt>
    <dgm:pt modelId="{1FE2F969-E9D0-484B-9B3A-E92EC419E458}" type="sibTrans" cxnId="{9A41BE74-794E-4935-96D5-9074016E81D0}">
      <dgm:prSet/>
      <dgm:spPr/>
      <dgm:t>
        <a:bodyPr/>
        <a:lstStyle/>
        <a:p>
          <a:endParaRPr lang="uk-UA"/>
        </a:p>
      </dgm:t>
    </dgm:pt>
    <dgm:pt modelId="{18170A6E-F548-4341-A844-D6BAA10D9B30}">
      <dgm:prSet/>
      <dgm:spPr/>
      <dgm:t>
        <a:bodyPr/>
        <a:lstStyle/>
        <a:p>
          <a:pPr rtl="0"/>
          <a:r>
            <a:rPr lang="uk-UA" b="1" dirty="0" smtClean="0"/>
            <a:t>Корпоративный архитектор</a:t>
          </a:r>
        </a:p>
      </dgm:t>
    </dgm:pt>
    <dgm:pt modelId="{3137FE5B-B6DB-4B9C-BE66-854585B60FA2}" type="parTrans" cxnId="{17979D12-2C1A-46C4-9F38-C93372C9C95C}">
      <dgm:prSet/>
      <dgm:spPr/>
      <dgm:t>
        <a:bodyPr/>
        <a:lstStyle/>
        <a:p>
          <a:endParaRPr lang="uk-UA"/>
        </a:p>
      </dgm:t>
    </dgm:pt>
    <dgm:pt modelId="{85D19D62-0F5E-4B58-BA71-5960D7889D86}" type="sibTrans" cxnId="{17979D12-2C1A-46C4-9F38-C93372C9C95C}">
      <dgm:prSet/>
      <dgm:spPr/>
      <dgm:t>
        <a:bodyPr/>
        <a:lstStyle/>
        <a:p>
          <a:endParaRPr lang="uk-UA"/>
        </a:p>
      </dgm:t>
    </dgm:pt>
    <dgm:pt modelId="{1EE97D34-528F-4969-9B33-95FA0D1A9BCA}">
      <dgm:prSet/>
      <dgm:spPr/>
      <dgm:t>
        <a:bodyPr/>
        <a:lstStyle/>
        <a:p>
          <a:pPr rtl="0"/>
          <a:r>
            <a:rPr lang="uk-UA" b="1" dirty="0" smtClean="0"/>
            <a:t>Системный архитектор</a:t>
          </a:r>
        </a:p>
      </dgm:t>
    </dgm:pt>
    <dgm:pt modelId="{FCBD19C1-E666-4F41-BB6A-9FD3AE59A34D}" type="parTrans" cxnId="{EBDA4E88-5142-44EF-848E-6F8263E770B6}">
      <dgm:prSet/>
      <dgm:spPr/>
      <dgm:t>
        <a:bodyPr/>
        <a:lstStyle/>
        <a:p>
          <a:endParaRPr lang="uk-UA"/>
        </a:p>
      </dgm:t>
    </dgm:pt>
    <dgm:pt modelId="{7B62C6CC-6CA6-4BF6-9A94-909F9D4A313F}" type="sibTrans" cxnId="{EBDA4E88-5142-44EF-848E-6F8263E770B6}">
      <dgm:prSet/>
      <dgm:spPr/>
      <dgm:t>
        <a:bodyPr/>
        <a:lstStyle/>
        <a:p>
          <a:endParaRPr lang="uk-UA"/>
        </a:p>
      </dgm:t>
    </dgm:pt>
    <dgm:pt modelId="{364C9970-20F7-48AA-8038-F7245FE96D4A}">
      <dgm:prSet custT="1"/>
      <dgm:spPr>
        <a:solidFill>
          <a:srgbClr val="FFC000"/>
        </a:solidFill>
      </dgm:spPr>
      <dgm:t>
        <a:bodyPr/>
        <a:lstStyle/>
        <a:p>
          <a:pPr rtl="0"/>
          <a:r>
            <a:rPr lang="uk-UA" sz="1200" b="1" dirty="0" smtClean="0">
              <a:solidFill>
                <a:schemeClr val="tx1"/>
              </a:solidFill>
              <a:latin typeface="Times New Roman" pitchFamily="18" charset="0"/>
              <a:cs typeface="Times New Roman" pitchFamily="18" charset="0"/>
            </a:rPr>
            <a:t>Разработка</a:t>
          </a:r>
        </a:p>
      </dgm:t>
    </dgm:pt>
    <dgm:pt modelId="{A4E86A65-DBE6-412A-946F-DF695A1CDC36}" type="parTrans" cxnId="{838C56DA-0646-4AA1-91A1-012D801FA49A}">
      <dgm:prSet/>
      <dgm:spPr/>
      <dgm:t>
        <a:bodyPr/>
        <a:lstStyle/>
        <a:p>
          <a:endParaRPr lang="uk-UA"/>
        </a:p>
      </dgm:t>
    </dgm:pt>
    <dgm:pt modelId="{73A7CDA7-5C0E-4C20-9099-AFED04E338C0}" type="sibTrans" cxnId="{838C56DA-0646-4AA1-91A1-012D801FA49A}">
      <dgm:prSet/>
      <dgm:spPr/>
      <dgm:t>
        <a:bodyPr/>
        <a:lstStyle/>
        <a:p>
          <a:endParaRPr lang="uk-UA"/>
        </a:p>
      </dgm:t>
    </dgm:pt>
    <dgm:pt modelId="{73637F35-2CE8-4339-85D9-5EC7EBA81C37}">
      <dgm:prSet/>
      <dgm:spPr/>
      <dgm:t>
        <a:bodyPr/>
        <a:lstStyle/>
        <a:p>
          <a:pPr rtl="0"/>
          <a:r>
            <a:rPr lang="uk-UA" b="1" dirty="0" smtClean="0"/>
            <a:t>Разработчик (программист)</a:t>
          </a:r>
        </a:p>
      </dgm:t>
    </dgm:pt>
    <dgm:pt modelId="{37F5CA6F-98F9-4B76-BDF2-8B3A33553964}" type="parTrans" cxnId="{C6AEAE97-1E88-4A9C-BE91-360AEBFB6915}">
      <dgm:prSet/>
      <dgm:spPr/>
      <dgm:t>
        <a:bodyPr/>
        <a:lstStyle/>
        <a:p>
          <a:endParaRPr lang="uk-UA"/>
        </a:p>
      </dgm:t>
    </dgm:pt>
    <dgm:pt modelId="{C4596E6D-B642-4C0F-9961-6BD4C1FBC5B1}" type="sibTrans" cxnId="{C6AEAE97-1E88-4A9C-BE91-360AEBFB6915}">
      <dgm:prSet/>
      <dgm:spPr/>
      <dgm:t>
        <a:bodyPr/>
        <a:lstStyle/>
        <a:p>
          <a:endParaRPr lang="uk-UA"/>
        </a:p>
      </dgm:t>
    </dgm:pt>
    <dgm:pt modelId="{5A6DB865-9AA7-4FFF-9827-D6E9CB56A990}">
      <dgm:prSet/>
      <dgm:spPr/>
      <dgm:t>
        <a:bodyPr/>
        <a:lstStyle/>
        <a:p>
          <a:pPr rtl="0"/>
          <a:r>
            <a:rPr lang="uk-UA" b="1" dirty="0" smtClean="0"/>
            <a:t>Цифровой медиа-дизайнер</a:t>
          </a:r>
        </a:p>
      </dgm:t>
    </dgm:pt>
    <dgm:pt modelId="{33CB085F-A04A-4F52-B7CF-261EA7D85C5B}" type="parTrans" cxnId="{0A5DCBFF-4E6C-4364-9FBD-42FBD6FDB7A6}">
      <dgm:prSet/>
      <dgm:spPr/>
      <dgm:t>
        <a:bodyPr/>
        <a:lstStyle/>
        <a:p>
          <a:endParaRPr lang="uk-UA"/>
        </a:p>
      </dgm:t>
    </dgm:pt>
    <dgm:pt modelId="{4ABB06CA-71D4-46F8-AD2C-9CB96D70F753}" type="sibTrans" cxnId="{0A5DCBFF-4E6C-4364-9FBD-42FBD6FDB7A6}">
      <dgm:prSet/>
      <dgm:spPr/>
      <dgm:t>
        <a:bodyPr/>
        <a:lstStyle/>
        <a:p>
          <a:endParaRPr lang="uk-UA"/>
        </a:p>
      </dgm:t>
    </dgm:pt>
    <dgm:pt modelId="{682A161A-9419-49A6-B02E-B0216138D2C1}">
      <dgm:prSet/>
      <dgm:spPr/>
      <dgm:t>
        <a:bodyPr/>
        <a:lstStyle/>
        <a:p>
          <a:pPr rtl="0"/>
          <a:r>
            <a:rPr lang="uk-UA" b="1" dirty="0" smtClean="0"/>
            <a:t>Специалист по тестированию</a:t>
          </a:r>
        </a:p>
      </dgm:t>
    </dgm:pt>
    <dgm:pt modelId="{F6C90E33-1B34-49CF-BDD9-27510EB25C43}" type="parTrans" cxnId="{BF0D8E45-2BB1-4B5B-8FCA-7896FA0CAF8D}">
      <dgm:prSet/>
      <dgm:spPr/>
      <dgm:t>
        <a:bodyPr/>
        <a:lstStyle/>
        <a:p>
          <a:endParaRPr lang="uk-UA"/>
        </a:p>
      </dgm:t>
    </dgm:pt>
    <dgm:pt modelId="{18EDA94F-96CC-450B-9137-57BC22265FA3}" type="sibTrans" cxnId="{BF0D8E45-2BB1-4B5B-8FCA-7896FA0CAF8D}">
      <dgm:prSet/>
      <dgm:spPr/>
      <dgm:t>
        <a:bodyPr/>
        <a:lstStyle/>
        <a:p>
          <a:endParaRPr lang="uk-UA"/>
        </a:p>
      </dgm:t>
    </dgm:pt>
    <dgm:pt modelId="{E428B56C-6460-4673-9BA9-C315FD7A0A56}">
      <dgm:prSet custT="1"/>
      <dgm:spPr>
        <a:solidFill>
          <a:srgbClr val="00823B"/>
        </a:solidFill>
      </dgm:spPr>
      <dgm:t>
        <a:bodyPr/>
        <a:lstStyle/>
        <a:p>
          <a:pPr rtl="0"/>
          <a:r>
            <a:rPr lang="uk-UA" sz="1200" b="1" dirty="0" smtClean="0">
              <a:latin typeface="Times New Roman" pitchFamily="18" charset="0"/>
              <a:cs typeface="Times New Roman" pitchFamily="18" charset="0"/>
            </a:rPr>
            <a:t>Сервис и обслуживание</a:t>
          </a:r>
        </a:p>
      </dgm:t>
    </dgm:pt>
    <dgm:pt modelId="{B34EB82F-58E7-4313-83AC-1AFC6F1088B8}" type="parTrans" cxnId="{EE73F0EE-603F-4D7E-A358-DC1FA5F418E4}">
      <dgm:prSet/>
      <dgm:spPr/>
      <dgm:t>
        <a:bodyPr/>
        <a:lstStyle/>
        <a:p>
          <a:endParaRPr lang="uk-UA"/>
        </a:p>
      </dgm:t>
    </dgm:pt>
    <dgm:pt modelId="{B7A8389A-14BB-4D21-B9EA-E083E913B296}" type="sibTrans" cxnId="{EE73F0EE-603F-4D7E-A358-DC1FA5F418E4}">
      <dgm:prSet/>
      <dgm:spPr/>
      <dgm:t>
        <a:bodyPr/>
        <a:lstStyle/>
        <a:p>
          <a:endParaRPr lang="uk-UA"/>
        </a:p>
      </dgm:t>
    </dgm:pt>
    <dgm:pt modelId="{9B6255D8-30ED-4073-A956-F3E1E6559D91}">
      <dgm:prSet/>
      <dgm:spPr/>
      <dgm:t>
        <a:bodyPr/>
        <a:lstStyle/>
        <a:p>
          <a:pPr rtl="0"/>
          <a:r>
            <a:rPr lang="en-US" b="1" dirty="0" smtClean="0"/>
            <a:t> </a:t>
          </a:r>
          <a:r>
            <a:rPr lang="uk-UA" b="1" dirty="0" smtClean="0"/>
            <a:t>Администратор баз данных</a:t>
          </a:r>
        </a:p>
      </dgm:t>
    </dgm:pt>
    <dgm:pt modelId="{FE48FF47-24C0-4D5F-BE88-3C440ADCCE9A}" type="parTrans" cxnId="{9AADFDEB-6EEA-4EFE-9AF3-68E95E59DDB9}">
      <dgm:prSet/>
      <dgm:spPr/>
      <dgm:t>
        <a:bodyPr/>
        <a:lstStyle/>
        <a:p>
          <a:endParaRPr lang="uk-UA"/>
        </a:p>
      </dgm:t>
    </dgm:pt>
    <dgm:pt modelId="{18612457-9B30-4E73-A472-41B7F082B09E}" type="sibTrans" cxnId="{9AADFDEB-6EEA-4EFE-9AF3-68E95E59DDB9}">
      <dgm:prSet/>
      <dgm:spPr/>
      <dgm:t>
        <a:bodyPr/>
        <a:lstStyle/>
        <a:p>
          <a:endParaRPr lang="uk-UA"/>
        </a:p>
      </dgm:t>
    </dgm:pt>
    <dgm:pt modelId="{4D60F760-001C-4EA5-B6D7-E20F3D148034}">
      <dgm:prSet/>
      <dgm:spPr/>
      <dgm:t>
        <a:bodyPr/>
        <a:lstStyle/>
        <a:p>
          <a:pPr rtl="0"/>
          <a:r>
            <a:rPr lang="uk-UA" b="1" dirty="0" smtClean="0"/>
            <a:t>Системный администратор</a:t>
          </a:r>
        </a:p>
      </dgm:t>
    </dgm:pt>
    <dgm:pt modelId="{EF6EA972-7BED-451F-B554-9F63E62BA16C}" type="parTrans" cxnId="{0123C06C-0A45-43C3-A03D-3FBF825E6161}">
      <dgm:prSet/>
      <dgm:spPr/>
      <dgm:t>
        <a:bodyPr/>
        <a:lstStyle/>
        <a:p>
          <a:endParaRPr lang="uk-UA"/>
        </a:p>
      </dgm:t>
    </dgm:pt>
    <dgm:pt modelId="{FBAACD9D-D057-4985-A45F-27A749EF6E15}" type="sibTrans" cxnId="{0123C06C-0A45-43C3-A03D-3FBF825E6161}">
      <dgm:prSet/>
      <dgm:spPr/>
      <dgm:t>
        <a:bodyPr/>
        <a:lstStyle/>
        <a:p>
          <a:endParaRPr lang="uk-UA"/>
        </a:p>
      </dgm:t>
    </dgm:pt>
    <dgm:pt modelId="{8F20AA35-F5D8-44B7-81E8-96B29BF13C20}">
      <dgm:prSet/>
      <dgm:spPr/>
      <dgm:t>
        <a:bodyPr/>
        <a:lstStyle/>
        <a:p>
          <a:pPr rtl="0"/>
          <a:r>
            <a:rPr lang="uk-UA" b="1" dirty="0" smtClean="0"/>
            <a:t>Специалист по сетям  </a:t>
          </a:r>
        </a:p>
      </dgm:t>
    </dgm:pt>
    <dgm:pt modelId="{3F0B12C8-3FF5-4679-BE1E-2AB15CA4AF29}" type="parTrans" cxnId="{99FA4FC2-461F-4F08-9FA6-DB7448B4ADB3}">
      <dgm:prSet/>
      <dgm:spPr/>
      <dgm:t>
        <a:bodyPr/>
        <a:lstStyle/>
        <a:p>
          <a:endParaRPr lang="uk-UA"/>
        </a:p>
      </dgm:t>
    </dgm:pt>
    <dgm:pt modelId="{ECE67E84-99C7-4A15-8F67-17D96AFA853C}" type="sibTrans" cxnId="{99FA4FC2-461F-4F08-9FA6-DB7448B4ADB3}">
      <dgm:prSet/>
      <dgm:spPr/>
      <dgm:t>
        <a:bodyPr/>
        <a:lstStyle/>
        <a:p>
          <a:endParaRPr lang="uk-UA"/>
        </a:p>
      </dgm:t>
    </dgm:pt>
    <dgm:pt modelId="{5B3E7DEC-869D-4BA0-8875-359C8EEE75C2}">
      <dgm:prSet/>
      <dgm:spPr/>
      <dgm:t>
        <a:bodyPr/>
        <a:lstStyle/>
        <a:p>
          <a:pPr rtl="0"/>
          <a:r>
            <a:rPr lang="uk-UA" b="1" dirty="0" smtClean="0"/>
            <a:t>Технический ИКТ-специалист</a:t>
          </a:r>
        </a:p>
      </dgm:t>
    </dgm:pt>
    <dgm:pt modelId="{2ED6E7DF-FCE2-4E95-BA9D-0652E2B76782}" type="parTrans" cxnId="{C9FAF7A1-C608-4CDA-8D04-4B4233B2DCFF}">
      <dgm:prSet/>
      <dgm:spPr/>
      <dgm:t>
        <a:bodyPr/>
        <a:lstStyle/>
        <a:p>
          <a:endParaRPr lang="uk-UA"/>
        </a:p>
      </dgm:t>
    </dgm:pt>
    <dgm:pt modelId="{D7AB5567-9458-4F93-871C-C53CF548C2AF}" type="sibTrans" cxnId="{C9FAF7A1-C608-4CDA-8D04-4B4233B2DCFF}">
      <dgm:prSet/>
      <dgm:spPr/>
      <dgm:t>
        <a:bodyPr/>
        <a:lstStyle/>
        <a:p>
          <a:endParaRPr lang="uk-UA"/>
        </a:p>
      </dgm:t>
    </dgm:pt>
    <dgm:pt modelId="{0BA9B1BE-1044-453C-BD51-3509B07BE2A4}">
      <dgm:prSet/>
      <dgm:spPr/>
      <dgm:t>
        <a:bodyPr/>
        <a:lstStyle/>
        <a:p>
          <a:pPr rtl="0"/>
          <a:r>
            <a:rPr lang="uk-UA" b="1" dirty="0" smtClean="0"/>
            <a:t>Специалист  службы техн. поддержки</a:t>
          </a:r>
        </a:p>
      </dgm:t>
    </dgm:pt>
    <dgm:pt modelId="{25438D03-45A8-4D5D-AA78-3B2E57981051}" type="parTrans" cxnId="{4B0AB4BF-3431-4FFD-9BB5-FC6F5DDCA477}">
      <dgm:prSet/>
      <dgm:spPr/>
      <dgm:t>
        <a:bodyPr/>
        <a:lstStyle/>
        <a:p>
          <a:endParaRPr lang="uk-UA"/>
        </a:p>
      </dgm:t>
    </dgm:pt>
    <dgm:pt modelId="{3C6D75C5-E698-456B-A86E-A951BDF2B5F2}" type="sibTrans" cxnId="{4B0AB4BF-3431-4FFD-9BB5-FC6F5DDCA477}">
      <dgm:prSet/>
      <dgm:spPr/>
      <dgm:t>
        <a:bodyPr/>
        <a:lstStyle/>
        <a:p>
          <a:endParaRPr lang="uk-UA"/>
        </a:p>
      </dgm:t>
    </dgm:pt>
    <dgm:pt modelId="{A1AF55D0-9E45-433E-80D8-5DC04915F2D7}">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uk-UA" sz="1200" b="1" dirty="0" smtClean="0">
              <a:latin typeface="Times New Roman" pitchFamily="18" charset="0"/>
              <a:cs typeface="Times New Roman" pitchFamily="18" charset="0"/>
            </a:rPr>
            <a:t>Поддержка</a:t>
          </a:r>
        </a:p>
      </dgm:t>
    </dgm:pt>
    <dgm:pt modelId="{89A2734F-83F4-4E6C-91FF-AB436263496B}" type="parTrans" cxnId="{36760262-43F1-4B1B-9A86-D7091B3A1DA2}">
      <dgm:prSet/>
      <dgm:spPr/>
      <dgm:t>
        <a:bodyPr/>
        <a:lstStyle/>
        <a:p>
          <a:endParaRPr lang="uk-UA"/>
        </a:p>
      </dgm:t>
    </dgm:pt>
    <dgm:pt modelId="{09F92019-F9AB-4582-8C77-E65E01B63D10}" type="sibTrans" cxnId="{36760262-43F1-4B1B-9A86-D7091B3A1DA2}">
      <dgm:prSet/>
      <dgm:spPr/>
      <dgm:t>
        <a:bodyPr/>
        <a:lstStyle/>
        <a:p>
          <a:endParaRPr lang="uk-UA"/>
        </a:p>
      </dgm:t>
    </dgm:pt>
    <dgm:pt modelId="{B991F262-0937-4E87-842B-586131E95EDE}">
      <dgm:prSet/>
      <dgm:spPr/>
      <dgm:t>
        <a:bodyPr/>
        <a:lstStyle/>
        <a:p>
          <a:pPr rtl="0"/>
          <a:r>
            <a:rPr lang="ru-RU" b="1" dirty="0" smtClean="0"/>
            <a:t>Менеджер по работе  с клиентами</a:t>
          </a:r>
          <a:endParaRPr lang="uk-UA" b="1" dirty="0" smtClean="0"/>
        </a:p>
      </dgm:t>
    </dgm:pt>
    <dgm:pt modelId="{4DA77079-9A97-4C2F-B3B8-E8DD3EA227EE}" type="parTrans" cxnId="{0DC7A9A8-A6EC-4FAA-9DE8-8BEB98656ACC}">
      <dgm:prSet/>
      <dgm:spPr/>
      <dgm:t>
        <a:bodyPr/>
        <a:lstStyle/>
        <a:p>
          <a:endParaRPr lang="uk-UA"/>
        </a:p>
      </dgm:t>
    </dgm:pt>
    <dgm:pt modelId="{384F855C-28DF-4024-BC7E-0FB54D97F41C}" type="sibTrans" cxnId="{0DC7A9A8-A6EC-4FAA-9DE8-8BEB98656ACC}">
      <dgm:prSet/>
      <dgm:spPr/>
      <dgm:t>
        <a:bodyPr/>
        <a:lstStyle/>
        <a:p>
          <a:endParaRPr lang="uk-UA"/>
        </a:p>
      </dgm:t>
    </dgm:pt>
    <dgm:pt modelId="{F2450E9B-0273-4C83-8292-E7AD41A68A6F}">
      <dgm:prSet/>
      <dgm:spPr/>
      <dgm:t>
        <a:bodyPr/>
        <a:lstStyle/>
        <a:p>
          <a:pPr rtl="0"/>
          <a:r>
            <a:rPr lang="uk-UA" b="1" dirty="0" smtClean="0"/>
            <a:t>Инструктор по ИКТ</a:t>
          </a:r>
        </a:p>
      </dgm:t>
    </dgm:pt>
    <dgm:pt modelId="{DBA56BB5-3647-4620-B16B-C74D18FB9F9C}" type="parTrans" cxnId="{9AC1E5A2-72B3-4A16-9DA5-B683C90FB0ED}">
      <dgm:prSet/>
      <dgm:spPr/>
      <dgm:t>
        <a:bodyPr/>
        <a:lstStyle/>
        <a:p>
          <a:endParaRPr lang="uk-UA"/>
        </a:p>
      </dgm:t>
    </dgm:pt>
    <dgm:pt modelId="{C4B3CC66-E040-400E-9313-D24AD2CFE35C}" type="sibTrans" cxnId="{9AC1E5A2-72B3-4A16-9DA5-B683C90FB0ED}">
      <dgm:prSet/>
      <dgm:spPr/>
      <dgm:t>
        <a:bodyPr/>
        <a:lstStyle/>
        <a:p>
          <a:endParaRPr lang="uk-UA"/>
        </a:p>
      </dgm:t>
    </dgm:pt>
    <dgm:pt modelId="{BC2360E0-9962-4BF1-B214-9321BF628124}">
      <dgm:prSet/>
      <dgm:spPr/>
      <dgm:t>
        <a:bodyPr/>
        <a:lstStyle/>
        <a:p>
          <a:pPr rtl="0"/>
          <a:r>
            <a:rPr lang="uk-UA" b="1" dirty="0" smtClean="0"/>
            <a:t>Специалист по ИКТ безопасности</a:t>
          </a:r>
        </a:p>
      </dgm:t>
    </dgm:pt>
    <dgm:pt modelId="{85C15F95-CBB2-4844-98E6-92A96CA5AA98}" type="parTrans" cxnId="{A7C505EF-7912-4F3C-8526-2DCEB019F6ED}">
      <dgm:prSet/>
      <dgm:spPr/>
      <dgm:t>
        <a:bodyPr/>
        <a:lstStyle/>
        <a:p>
          <a:endParaRPr lang="uk-UA"/>
        </a:p>
      </dgm:t>
    </dgm:pt>
    <dgm:pt modelId="{5C5105C9-FA17-4536-A409-C28B24B18D2D}" type="sibTrans" cxnId="{A7C505EF-7912-4F3C-8526-2DCEB019F6ED}">
      <dgm:prSet/>
      <dgm:spPr/>
      <dgm:t>
        <a:bodyPr/>
        <a:lstStyle/>
        <a:p>
          <a:endParaRPr lang="uk-UA"/>
        </a:p>
      </dgm:t>
    </dgm:pt>
    <dgm:pt modelId="{32D4FE5F-A2E9-4BCA-955C-F5DA527A4BDA}">
      <dgm:prSet/>
      <dgm:spPr/>
      <dgm:t>
        <a:bodyPr/>
        <a:lstStyle/>
        <a:p>
          <a:pPr rtl="0"/>
          <a:r>
            <a:rPr lang="uk-UA" b="1" dirty="0" smtClean="0"/>
            <a:t>ИКТ консультатнт</a:t>
          </a:r>
        </a:p>
      </dgm:t>
    </dgm:pt>
    <dgm:pt modelId="{47B14700-2019-4D1D-A3A7-09FABB993BD7}" type="parTrans" cxnId="{DE88D6FE-04EB-4F83-BE77-34D9F5A00798}">
      <dgm:prSet/>
      <dgm:spPr/>
      <dgm:t>
        <a:bodyPr/>
        <a:lstStyle/>
        <a:p>
          <a:endParaRPr lang="uk-UA"/>
        </a:p>
      </dgm:t>
    </dgm:pt>
    <dgm:pt modelId="{EF13664A-D501-4A1F-AE4B-6BFC743E7038}" type="sibTrans" cxnId="{DE88D6FE-04EB-4F83-BE77-34D9F5A00798}">
      <dgm:prSet/>
      <dgm:spPr/>
      <dgm:t>
        <a:bodyPr/>
        <a:lstStyle/>
        <a:p>
          <a:endParaRPr lang="uk-UA"/>
        </a:p>
      </dgm:t>
    </dgm:pt>
    <dgm:pt modelId="{E56D46E4-23D9-463D-8E03-DC540E3636D8}" type="pres">
      <dgm:prSet presAssocID="{2AC2EDDD-470C-426F-A050-67454F2F4469}" presName="diagram" presStyleCnt="0">
        <dgm:presLayoutVars>
          <dgm:chPref val="1"/>
          <dgm:dir/>
          <dgm:animOne val="branch"/>
          <dgm:animLvl val="lvl"/>
          <dgm:resizeHandles/>
        </dgm:presLayoutVars>
      </dgm:prSet>
      <dgm:spPr/>
      <dgm:t>
        <a:bodyPr/>
        <a:lstStyle/>
        <a:p>
          <a:endParaRPr lang="uk-UA"/>
        </a:p>
      </dgm:t>
    </dgm:pt>
    <dgm:pt modelId="{EB392079-5935-4B99-8988-E1AC403B5525}" type="pres">
      <dgm:prSet presAssocID="{256EC9AC-A2ED-465A-BAAE-502E7CB02CBC}" presName="root" presStyleCnt="0"/>
      <dgm:spPr/>
    </dgm:pt>
    <dgm:pt modelId="{B18C5140-FE9E-451A-B892-F97672D2D76C}" type="pres">
      <dgm:prSet presAssocID="{256EC9AC-A2ED-465A-BAAE-502E7CB02CBC}" presName="rootComposite" presStyleCnt="0"/>
      <dgm:spPr/>
    </dgm:pt>
    <dgm:pt modelId="{AAB07086-09C7-40DB-8BDA-950CBEC78679}" type="pres">
      <dgm:prSet presAssocID="{256EC9AC-A2ED-465A-BAAE-502E7CB02CBC}" presName="rootText" presStyleLbl="node1" presStyleIdx="0" presStyleCnt="6" custScaleY="147246" custLinFactNeighborY="-48579"/>
      <dgm:spPr/>
      <dgm:t>
        <a:bodyPr/>
        <a:lstStyle/>
        <a:p>
          <a:endParaRPr lang="uk-UA"/>
        </a:p>
      </dgm:t>
    </dgm:pt>
    <dgm:pt modelId="{7FFF9970-39F0-462F-BF7F-FDE2EE58D1B0}" type="pres">
      <dgm:prSet presAssocID="{256EC9AC-A2ED-465A-BAAE-502E7CB02CBC}" presName="rootConnector" presStyleLbl="node1" presStyleIdx="0" presStyleCnt="6"/>
      <dgm:spPr/>
      <dgm:t>
        <a:bodyPr/>
        <a:lstStyle/>
        <a:p>
          <a:endParaRPr lang="uk-UA"/>
        </a:p>
      </dgm:t>
    </dgm:pt>
    <dgm:pt modelId="{B067B448-F1B2-44B9-9F4A-3363D299E454}" type="pres">
      <dgm:prSet presAssocID="{256EC9AC-A2ED-465A-BAAE-502E7CB02CBC}" presName="childShape" presStyleCnt="0"/>
      <dgm:spPr/>
    </dgm:pt>
    <dgm:pt modelId="{EFB3CBD3-710F-4071-BAAB-8BE74F3CF6DC}" type="pres">
      <dgm:prSet presAssocID="{4799D55E-DD5B-43F8-BFF4-444D0CD91D03}" presName="Name13" presStyleLbl="parChTrans1D2" presStyleIdx="0" presStyleCnt="23"/>
      <dgm:spPr/>
      <dgm:t>
        <a:bodyPr/>
        <a:lstStyle/>
        <a:p>
          <a:endParaRPr lang="uk-UA"/>
        </a:p>
      </dgm:t>
    </dgm:pt>
    <dgm:pt modelId="{264DB1BD-AF16-4E4B-831A-E9B65D189614}" type="pres">
      <dgm:prSet presAssocID="{8E1116CD-9456-4326-8358-D1FDE4B6DEEE}" presName="childText" presStyleLbl="bgAcc1" presStyleIdx="0" presStyleCnt="23" custScaleY="113208" custLinFactNeighborY="9610">
        <dgm:presLayoutVars>
          <dgm:bulletEnabled val="1"/>
        </dgm:presLayoutVars>
      </dgm:prSet>
      <dgm:spPr/>
      <dgm:t>
        <a:bodyPr/>
        <a:lstStyle/>
        <a:p>
          <a:endParaRPr lang="uk-UA"/>
        </a:p>
      </dgm:t>
    </dgm:pt>
    <dgm:pt modelId="{DB522E80-F966-4897-9B45-7977D50A57FE}" type="pres">
      <dgm:prSet presAssocID="{C0FB636A-5D2C-41CF-BB67-C63172693B25}" presName="Name13" presStyleLbl="parChTrans1D2" presStyleIdx="1" presStyleCnt="23"/>
      <dgm:spPr/>
      <dgm:t>
        <a:bodyPr/>
        <a:lstStyle/>
        <a:p>
          <a:endParaRPr lang="uk-UA"/>
        </a:p>
      </dgm:t>
    </dgm:pt>
    <dgm:pt modelId="{95BF0130-4EDC-425D-8C01-CFD381D6B486}" type="pres">
      <dgm:prSet presAssocID="{29C2F882-E006-48EC-81E5-DFC068E22615}" presName="childText" presStyleLbl="bgAcc1" presStyleIdx="1" presStyleCnt="23" custScaleY="116392" custLinFactNeighborY="23910">
        <dgm:presLayoutVars>
          <dgm:bulletEnabled val="1"/>
        </dgm:presLayoutVars>
      </dgm:prSet>
      <dgm:spPr/>
      <dgm:t>
        <a:bodyPr/>
        <a:lstStyle/>
        <a:p>
          <a:endParaRPr lang="uk-UA"/>
        </a:p>
      </dgm:t>
    </dgm:pt>
    <dgm:pt modelId="{33696811-2AD6-4234-B713-451E32E39DA5}" type="pres">
      <dgm:prSet presAssocID="{F5438DD6-16D7-4621-BE5B-FC59C07D7D20}" presName="Name13" presStyleLbl="parChTrans1D2" presStyleIdx="2" presStyleCnt="23"/>
      <dgm:spPr/>
      <dgm:t>
        <a:bodyPr/>
        <a:lstStyle/>
        <a:p>
          <a:endParaRPr lang="uk-UA"/>
        </a:p>
      </dgm:t>
    </dgm:pt>
    <dgm:pt modelId="{D42D451A-F0BB-4AF8-9747-DDBABFB27755}" type="pres">
      <dgm:prSet presAssocID="{86A89109-60D5-425B-8472-15B40FDC8675}" presName="childText" presStyleLbl="bgAcc1" presStyleIdx="2" presStyleCnt="23" custScaleY="113207" custLinFactNeighborY="35027">
        <dgm:presLayoutVars>
          <dgm:bulletEnabled val="1"/>
        </dgm:presLayoutVars>
      </dgm:prSet>
      <dgm:spPr/>
      <dgm:t>
        <a:bodyPr/>
        <a:lstStyle/>
        <a:p>
          <a:endParaRPr lang="uk-UA"/>
        </a:p>
      </dgm:t>
    </dgm:pt>
    <dgm:pt modelId="{D0DF8A1C-F13E-4463-9346-1BE06B4FD3AE}" type="pres">
      <dgm:prSet presAssocID="{1DCD7A99-FB7C-4C41-997A-08675F23903D}" presName="root" presStyleCnt="0"/>
      <dgm:spPr/>
    </dgm:pt>
    <dgm:pt modelId="{C7CEA4A1-A49A-4787-B4D6-3BDF9ED48C16}" type="pres">
      <dgm:prSet presAssocID="{1DCD7A99-FB7C-4C41-997A-08675F23903D}" presName="rootComposite" presStyleCnt="0"/>
      <dgm:spPr/>
    </dgm:pt>
    <dgm:pt modelId="{D6E53EEF-5E8A-43A5-B499-9F6018CCFA8E}" type="pres">
      <dgm:prSet presAssocID="{1DCD7A99-FB7C-4C41-997A-08675F23903D}" presName="rootText" presStyleLbl="node1" presStyleIdx="1" presStyleCnt="6" custScaleY="149668" custLinFactNeighborY="-61288"/>
      <dgm:spPr/>
      <dgm:t>
        <a:bodyPr/>
        <a:lstStyle/>
        <a:p>
          <a:endParaRPr lang="uk-UA"/>
        </a:p>
      </dgm:t>
    </dgm:pt>
    <dgm:pt modelId="{311AA4E6-D3AA-4D09-9855-39FEEA0576F1}" type="pres">
      <dgm:prSet presAssocID="{1DCD7A99-FB7C-4C41-997A-08675F23903D}" presName="rootConnector" presStyleLbl="node1" presStyleIdx="1" presStyleCnt="6"/>
      <dgm:spPr/>
      <dgm:t>
        <a:bodyPr/>
        <a:lstStyle/>
        <a:p>
          <a:endParaRPr lang="uk-UA"/>
        </a:p>
      </dgm:t>
    </dgm:pt>
    <dgm:pt modelId="{FB21DFD1-8BEE-40B0-AC80-90BE6B9AF06C}" type="pres">
      <dgm:prSet presAssocID="{1DCD7A99-FB7C-4C41-997A-08675F23903D}" presName="childShape" presStyleCnt="0"/>
      <dgm:spPr/>
    </dgm:pt>
    <dgm:pt modelId="{D8ED1786-CDA1-4A9C-96FC-B0F6447ACDF1}" type="pres">
      <dgm:prSet presAssocID="{6A5D005D-5B0A-46DC-BC8C-1CC6A16548F7}" presName="Name13" presStyleLbl="parChTrans1D2" presStyleIdx="3" presStyleCnt="23"/>
      <dgm:spPr/>
      <dgm:t>
        <a:bodyPr/>
        <a:lstStyle/>
        <a:p>
          <a:endParaRPr lang="uk-UA"/>
        </a:p>
      </dgm:t>
    </dgm:pt>
    <dgm:pt modelId="{6C6FB50C-0AAB-4B30-88B8-D62479C7E383}" type="pres">
      <dgm:prSet presAssocID="{03DD9F09-EF92-49B6-8C01-D7767C547E4A}" presName="childText" presStyleLbl="bgAcc1" presStyleIdx="3" presStyleCnt="23" custScaleY="114376" custLinFactNeighborY="7188">
        <dgm:presLayoutVars>
          <dgm:bulletEnabled val="1"/>
        </dgm:presLayoutVars>
      </dgm:prSet>
      <dgm:spPr/>
      <dgm:t>
        <a:bodyPr/>
        <a:lstStyle/>
        <a:p>
          <a:endParaRPr lang="uk-UA"/>
        </a:p>
      </dgm:t>
    </dgm:pt>
    <dgm:pt modelId="{191231FB-AD71-43BF-8649-EFE823615058}" type="pres">
      <dgm:prSet presAssocID="{25415C30-E066-4466-A256-7F0D3FA38C88}" presName="Name13" presStyleLbl="parChTrans1D2" presStyleIdx="4" presStyleCnt="23"/>
      <dgm:spPr/>
      <dgm:t>
        <a:bodyPr/>
        <a:lstStyle/>
        <a:p>
          <a:endParaRPr lang="uk-UA"/>
        </a:p>
      </dgm:t>
    </dgm:pt>
    <dgm:pt modelId="{CA287BC2-16CC-40C0-BCC0-BD6DA03B6C5C}" type="pres">
      <dgm:prSet presAssocID="{EAA032A3-0F89-4359-BB6B-FF2019872449}" presName="childText" presStyleLbl="bgAcc1" presStyleIdx="4" presStyleCnt="23" custScaleY="125418" custLinFactNeighborY="20320">
        <dgm:presLayoutVars>
          <dgm:bulletEnabled val="1"/>
        </dgm:presLayoutVars>
      </dgm:prSet>
      <dgm:spPr/>
      <dgm:t>
        <a:bodyPr/>
        <a:lstStyle/>
        <a:p>
          <a:endParaRPr lang="uk-UA"/>
        </a:p>
      </dgm:t>
    </dgm:pt>
    <dgm:pt modelId="{867B6968-C105-44F0-998B-F84F39FCEC40}" type="pres">
      <dgm:prSet presAssocID="{01E6675F-55AE-4860-84EB-7EC4CDB8FF93}" presName="Name13" presStyleLbl="parChTrans1D2" presStyleIdx="5" presStyleCnt="23"/>
      <dgm:spPr/>
      <dgm:t>
        <a:bodyPr/>
        <a:lstStyle/>
        <a:p>
          <a:endParaRPr lang="uk-UA"/>
        </a:p>
      </dgm:t>
    </dgm:pt>
    <dgm:pt modelId="{FA2FB947-AEEB-4830-AAC7-90F1658A95EE}" type="pres">
      <dgm:prSet presAssocID="{486DECD5-2BEB-4C31-8101-F6450D061AAB}" presName="childText" presStyleLbl="bgAcc1" presStyleIdx="5" presStyleCnt="23" custScaleY="110970" custLinFactNeighborY="22889">
        <dgm:presLayoutVars>
          <dgm:bulletEnabled val="1"/>
        </dgm:presLayoutVars>
      </dgm:prSet>
      <dgm:spPr/>
      <dgm:t>
        <a:bodyPr/>
        <a:lstStyle/>
        <a:p>
          <a:endParaRPr lang="uk-UA"/>
        </a:p>
      </dgm:t>
    </dgm:pt>
    <dgm:pt modelId="{9F226E2F-6E1E-439E-AA92-269C9EF16370}" type="pres">
      <dgm:prSet presAssocID="{D0DC3874-A26D-4A46-859C-32E8906C311D}" presName="Name13" presStyleLbl="parChTrans1D2" presStyleIdx="6" presStyleCnt="23"/>
      <dgm:spPr/>
      <dgm:t>
        <a:bodyPr/>
        <a:lstStyle/>
        <a:p>
          <a:endParaRPr lang="uk-UA"/>
        </a:p>
      </dgm:t>
    </dgm:pt>
    <dgm:pt modelId="{341697F5-70DA-4E3D-A82E-6495EBAB9F44}" type="pres">
      <dgm:prSet presAssocID="{EC37A2CB-4176-44C9-AB06-68E55F1F03ED}" presName="childText" presStyleLbl="bgAcc1" presStyleIdx="6" presStyleCnt="23" custScaleY="115225" custLinFactNeighborY="40649">
        <dgm:presLayoutVars>
          <dgm:bulletEnabled val="1"/>
        </dgm:presLayoutVars>
      </dgm:prSet>
      <dgm:spPr/>
      <dgm:t>
        <a:bodyPr/>
        <a:lstStyle/>
        <a:p>
          <a:endParaRPr lang="uk-UA"/>
        </a:p>
      </dgm:t>
    </dgm:pt>
    <dgm:pt modelId="{6C4D1560-2F22-4EC2-987E-F941775C3853}" type="pres">
      <dgm:prSet presAssocID="{E753B565-2448-4E40-943A-C3018F092328}" presName="root" presStyleCnt="0"/>
      <dgm:spPr/>
    </dgm:pt>
    <dgm:pt modelId="{047752EF-1748-4206-AD48-A493D3D239BA}" type="pres">
      <dgm:prSet presAssocID="{E753B565-2448-4E40-943A-C3018F092328}" presName="rootComposite" presStyleCnt="0"/>
      <dgm:spPr/>
    </dgm:pt>
    <dgm:pt modelId="{2795C9FE-61A5-4323-A745-0CE665A35F90}" type="pres">
      <dgm:prSet presAssocID="{E753B565-2448-4E40-943A-C3018F092328}" presName="rootText" presStyleLbl="node1" presStyleIdx="2" presStyleCnt="6" custScaleY="150252" custLinFactNeighborY="-61288"/>
      <dgm:spPr/>
      <dgm:t>
        <a:bodyPr/>
        <a:lstStyle/>
        <a:p>
          <a:endParaRPr lang="uk-UA"/>
        </a:p>
      </dgm:t>
    </dgm:pt>
    <dgm:pt modelId="{63EA34FE-70D5-40D3-B1D4-1C528D26E141}" type="pres">
      <dgm:prSet presAssocID="{E753B565-2448-4E40-943A-C3018F092328}" presName="rootConnector" presStyleLbl="node1" presStyleIdx="2" presStyleCnt="6"/>
      <dgm:spPr/>
      <dgm:t>
        <a:bodyPr/>
        <a:lstStyle/>
        <a:p>
          <a:endParaRPr lang="uk-UA"/>
        </a:p>
      </dgm:t>
    </dgm:pt>
    <dgm:pt modelId="{3DE66E90-BA5D-4C72-B0B8-1CE2C4EC2C74}" type="pres">
      <dgm:prSet presAssocID="{E753B565-2448-4E40-943A-C3018F092328}" presName="childShape" presStyleCnt="0"/>
      <dgm:spPr/>
    </dgm:pt>
    <dgm:pt modelId="{09D05CCE-0028-42DC-9C7D-CFE8715F0858}" type="pres">
      <dgm:prSet presAssocID="{0D5CA385-6B48-4FD4-AD5A-8E6F9E7B95DC}" presName="Name13" presStyleLbl="parChTrans1D2" presStyleIdx="7" presStyleCnt="23"/>
      <dgm:spPr/>
      <dgm:t>
        <a:bodyPr/>
        <a:lstStyle/>
        <a:p>
          <a:endParaRPr lang="uk-UA"/>
        </a:p>
      </dgm:t>
    </dgm:pt>
    <dgm:pt modelId="{A1106945-6E4D-4BC7-A50A-0F9892D8751E}" type="pres">
      <dgm:prSet presAssocID="{991AB010-DB63-414F-AB17-A83276C7DAAE}" presName="childText" presStyleLbl="bgAcc1" presStyleIdx="7" presStyleCnt="23" custScaleY="113208" custLinFactNeighborY="6604">
        <dgm:presLayoutVars>
          <dgm:bulletEnabled val="1"/>
        </dgm:presLayoutVars>
      </dgm:prSet>
      <dgm:spPr/>
      <dgm:t>
        <a:bodyPr/>
        <a:lstStyle/>
        <a:p>
          <a:endParaRPr lang="uk-UA"/>
        </a:p>
      </dgm:t>
    </dgm:pt>
    <dgm:pt modelId="{2BFABDCD-F500-43C1-90EA-980BAD8C0EB6}" type="pres">
      <dgm:prSet presAssocID="{21E5CD76-AFFB-4FFE-BA20-C5F216BB3227}" presName="Name13" presStyleLbl="parChTrans1D2" presStyleIdx="8" presStyleCnt="23"/>
      <dgm:spPr/>
      <dgm:t>
        <a:bodyPr/>
        <a:lstStyle/>
        <a:p>
          <a:endParaRPr lang="uk-UA"/>
        </a:p>
      </dgm:t>
    </dgm:pt>
    <dgm:pt modelId="{396A3A90-474D-429B-86CE-4D79486E72BD}" type="pres">
      <dgm:prSet presAssocID="{8A40C4BA-DAC8-4530-BC6D-7A632846BDC3}" presName="childText" presStyleLbl="bgAcc1" presStyleIdx="8" presStyleCnt="23" custScaleY="125418" custLinFactNeighborY="20904">
        <dgm:presLayoutVars>
          <dgm:bulletEnabled val="1"/>
        </dgm:presLayoutVars>
      </dgm:prSet>
      <dgm:spPr/>
      <dgm:t>
        <a:bodyPr/>
        <a:lstStyle/>
        <a:p>
          <a:endParaRPr lang="uk-UA"/>
        </a:p>
      </dgm:t>
    </dgm:pt>
    <dgm:pt modelId="{0C4E72DA-CE80-405F-89A6-5F73DB177993}" type="pres">
      <dgm:prSet presAssocID="{3137FE5B-B6DB-4B9C-BE66-854585B60FA2}" presName="Name13" presStyleLbl="parChTrans1D2" presStyleIdx="9" presStyleCnt="23"/>
      <dgm:spPr/>
      <dgm:t>
        <a:bodyPr/>
        <a:lstStyle/>
        <a:p>
          <a:endParaRPr lang="uk-UA"/>
        </a:p>
      </dgm:t>
    </dgm:pt>
    <dgm:pt modelId="{0B33887B-76F2-4040-BCD8-4C20A35A487D}" type="pres">
      <dgm:prSet presAssocID="{18170A6E-F548-4341-A844-D6BAA10D9B30}" presName="childText" presStyleLbl="bgAcc1" presStyleIdx="9" presStyleCnt="23" custScaleY="107091" custLinFactNeighborY="31464">
        <dgm:presLayoutVars>
          <dgm:bulletEnabled val="1"/>
        </dgm:presLayoutVars>
      </dgm:prSet>
      <dgm:spPr/>
      <dgm:t>
        <a:bodyPr/>
        <a:lstStyle/>
        <a:p>
          <a:endParaRPr lang="uk-UA"/>
        </a:p>
      </dgm:t>
    </dgm:pt>
    <dgm:pt modelId="{99A09D3A-13D7-4143-8755-A8707E3E3DE7}" type="pres">
      <dgm:prSet presAssocID="{FCBD19C1-E666-4F41-BB6A-9FD3AE59A34D}" presName="Name13" presStyleLbl="parChTrans1D2" presStyleIdx="10" presStyleCnt="23"/>
      <dgm:spPr/>
      <dgm:t>
        <a:bodyPr/>
        <a:lstStyle/>
        <a:p>
          <a:endParaRPr lang="uk-UA"/>
        </a:p>
      </dgm:t>
    </dgm:pt>
    <dgm:pt modelId="{244D1669-1547-4E4E-84A4-C0FA4542D19C}" type="pres">
      <dgm:prSet presAssocID="{1EE97D34-528F-4969-9B33-95FA0D1A9BCA}" presName="childText" presStyleLbl="bgAcc1" presStyleIdx="10" presStyleCnt="23" custScaleY="118740" custLinFactNeighborY="41597">
        <dgm:presLayoutVars>
          <dgm:bulletEnabled val="1"/>
        </dgm:presLayoutVars>
      </dgm:prSet>
      <dgm:spPr/>
      <dgm:t>
        <a:bodyPr/>
        <a:lstStyle/>
        <a:p>
          <a:endParaRPr lang="uk-UA"/>
        </a:p>
      </dgm:t>
    </dgm:pt>
    <dgm:pt modelId="{947F8C06-1B35-44B1-8F55-F9FC16DA845E}" type="pres">
      <dgm:prSet presAssocID="{364C9970-20F7-48AA-8038-F7245FE96D4A}" presName="root" presStyleCnt="0"/>
      <dgm:spPr/>
    </dgm:pt>
    <dgm:pt modelId="{7A56BD19-0358-4D51-A264-9C947C831B04}" type="pres">
      <dgm:prSet presAssocID="{364C9970-20F7-48AA-8038-F7245FE96D4A}" presName="rootComposite" presStyleCnt="0"/>
      <dgm:spPr/>
    </dgm:pt>
    <dgm:pt modelId="{B0AA8173-5E08-4994-96AE-7965D11EC186}" type="pres">
      <dgm:prSet presAssocID="{364C9970-20F7-48AA-8038-F7245FE96D4A}" presName="rootText" presStyleLbl="node1" presStyleIdx="3" presStyleCnt="6" custScaleY="150836" custLinFactNeighborY="-61288"/>
      <dgm:spPr/>
      <dgm:t>
        <a:bodyPr/>
        <a:lstStyle/>
        <a:p>
          <a:endParaRPr lang="uk-UA"/>
        </a:p>
      </dgm:t>
    </dgm:pt>
    <dgm:pt modelId="{4EF22552-2985-4F4B-94A5-4976A6AEA8ED}" type="pres">
      <dgm:prSet presAssocID="{364C9970-20F7-48AA-8038-F7245FE96D4A}" presName="rootConnector" presStyleLbl="node1" presStyleIdx="3" presStyleCnt="6"/>
      <dgm:spPr/>
      <dgm:t>
        <a:bodyPr/>
        <a:lstStyle/>
        <a:p>
          <a:endParaRPr lang="uk-UA"/>
        </a:p>
      </dgm:t>
    </dgm:pt>
    <dgm:pt modelId="{43CE302C-5B36-4CAB-9689-E722F945D49D}" type="pres">
      <dgm:prSet presAssocID="{364C9970-20F7-48AA-8038-F7245FE96D4A}" presName="childShape" presStyleCnt="0"/>
      <dgm:spPr/>
    </dgm:pt>
    <dgm:pt modelId="{7B55BB03-849A-44B0-A90A-60932A5C5C5F}" type="pres">
      <dgm:prSet presAssocID="{37F5CA6F-98F9-4B76-BDF2-8B3A33553964}" presName="Name13" presStyleLbl="parChTrans1D2" presStyleIdx="11" presStyleCnt="23"/>
      <dgm:spPr/>
      <dgm:t>
        <a:bodyPr/>
        <a:lstStyle/>
        <a:p>
          <a:endParaRPr lang="uk-UA"/>
        </a:p>
      </dgm:t>
    </dgm:pt>
    <dgm:pt modelId="{6C394F51-552C-429C-BBA6-6DEC6866351F}" type="pres">
      <dgm:prSet presAssocID="{73637F35-2CE8-4339-85D9-5EC7EBA81C37}" presName="childText" presStyleLbl="bgAcc1" presStyleIdx="11" presStyleCnt="23" custScaleY="112041" custLinFactNeighborY="6789">
        <dgm:presLayoutVars>
          <dgm:bulletEnabled val="1"/>
        </dgm:presLayoutVars>
      </dgm:prSet>
      <dgm:spPr/>
      <dgm:t>
        <a:bodyPr/>
        <a:lstStyle/>
        <a:p>
          <a:endParaRPr lang="uk-UA"/>
        </a:p>
      </dgm:t>
    </dgm:pt>
    <dgm:pt modelId="{3E6DA9E5-FA16-4AE2-A789-0F5D96BA0CE7}" type="pres">
      <dgm:prSet presAssocID="{33CB085F-A04A-4F52-B7CF-261EA7D85C5B}" presName="Name13" presStyleLbl="parChTrans1D2" presStyleIdx="12" presStyleCnt="23"/>
      <dgm:spPr/>
      <dgm:t>
        <a:bodyPr/>
        <a:lstStyle/>
        <a:p>
          <a:endParaRPr lang="uk-UA"/>
        </a:p>
      </dgm:t>
    </dgm:pt>
    <dgm:pt modelId="{864796E1-800E-420A-9B8F-8D3F08DE9C7E}" type="pres">
      <dgm:prSet presAssocID="{5A6DB865-9AA7-4FFF-9827-D6E9CB56A990}" presName="childText" presStyleLbl="bgAcc1" presStyleIdx="12" presStyleCnt="23" custScaleY="117558" custLinFactNeighborY="18379">
        <dgm:presLayoutVars>
          <dgm:bulletEnabled val="1"/>
        </dgm:presLayoutVars>
      </dgm:prSet>
      <dgm:spPr/>
      <dgm:t>
        <a:bodyPr/>
        <a:lstStyle/>
        <a:p>
          <a:endParaRPr lang="uk-UA"/>
        </a:p>
      </dgm:t>
    </dgm:pt>
    <dgm:pt modelId="{C7B41D35-ACA7-4629-AA91-772DB0477B12}" type="pres">
      <dgm:prSet presAssocID="{F6C90E33-1B34-49CF-BDD9-27510EB25C43}" presName="Name13" presStyleLbl="parChTrans1D2" presStyleIdx="13" presStyleCnt="23"/>
      <dgm:spPr/>
      <dgm:t>
        <a:bodyPr/>
        <a:lstStyle/>
        <a:p>
          <a:endParaRPr lang="uk-UA"/>
        </a:p>
      </dgm:t>
    </dgm:pt>
    <dgm:pt modelId="{DED50929-6E23-42D5-BDE6-0DBA0C2D7720}" type="pres">
      <dgm:prSet presAssocID="{682A161A-9419-49A6-B02E-B0216138D2C1}" presName="childText" presStyleLbl="bgAcc1" presStyleIdx="13" presStyleCnt="23" custScaleY="111767" custLinFactNeighborY="35231">
        <dgm:presLayoutVars>
          <dgm:bulletEnabled val="1"/>
        </dgm:presLayoutVars>
      </dgm:prSet>
      <dgm:spPr/>
      <dgm:t>
        <a:bodyPr/>
        <a:lstStyle/>
        <a:p>
          <a:endParaRPr lang="uk-UA"/>
        </a:p>
      </dgm:t>
    </dgm:pt>
    <dgm:pt modelId="{9BD1EAB7-14CA-4ABF-AB41-FFA3172977B6}" type="pres">
      <dgm:prSet presAssocID="{E428B56C-6460-4673-9BA9-C315FD7A0A56}" presName="root" presStyleCnt="0"/>
      <dgm:spPr/>
    </dgm:pt>
    <dgm:pt modelId="{CF615845-7C11-4A24-AC23-C247E8D40688}" type="pres">
      <dgm:prSet presAssocID="{E428B56C-6460-4673-9BA9-C315FD7A0A56}" presName="rootComposite" presStyleCnt="0"/>
      <dgm:spPr/>
    </dgm:pt>
    <dgm:pt modelId="{9530914B-2988-44A4-B8DE-69580377D73B}" type="pres">
      <dgm:prSet presAssocID="{E428B56C-6460-4673-9BA9-C315FD7A0A56}" presName="rootText" presStyleLbl="node1" presStyleIdx="4" presStyleCnt="6" custScaleY="154766" custLinFactNeighborY="-61288"/>
      <dgm:spPr/>
      <dgm:t>
        <a:bodyPr/>
        <a:lstStyle/>
        <a:p>
          <a:endParaRPr lang="uk-UA"/>
        </a:p>
      </dgm:t>
    </dgm:pt>
    <dgm:pt modelId="{54105D7C-F4EA-4502-A758-D4967568F6E1}" type="pres">
      <dgm:prSet presAssocID="{E428B56C-6460-4673-9BA9-C315FD7A0A56}" presName="rootConnector" presStyleLbl="node1" presStyleIdx="4" presStyleCnt="6"/>
      <dgm:spPr/>
      <dgm:t>
        <a:bodyPr/>
        <a:lstStyle/>
        <a:p>
          <a:endParaRPr lang="uk-UA"/>
        </a:p>
      </dgm:t>
    </dgm:pt>
    <dgm:pt modelId="{17C706C4-C9DD-4F0D-AB8D-64DC6953AA40}" type="pres">
      <dgm:prSet presAssocID="{E428B56C-6460-4673-9BA9-C315FD7A0A56}" presName="childShape" presStyleCnt="0"/>
      <dgm:spPr/>
    </dgm:pt>
    <dgm:pt modelId="{1C28E91F-3C17-4AB8-BAB1-BD90142C1F93}" type="pres">
      <dgm:prSet presAssocID="{FE48FF47-24C0-4D5F-BE88-3C440ADCCE9A}" presName="Name13" presStyleLbl="parChTrans1D2" presStyleIdx="14" presStyleCnt="23"/>
      <dgm:spPr/>
      <dgm:t>
        <a:bodyPr/>
        <a:lstStyle/>
        <a:p>
          <a:endParaRPr lang="uk-UA"/>
        </a:p>
      </dgm:t>
    </dgm:pt>
    <dgm:pt modelId="{ED5A89F5-9E69-47D7-9162-92C133AEE023}" type="pres">
      <dgm:prSet presAssocID="{9B6255D8-30ED-4073-A956-F3E1E6559D91}" presName="childText" presStyleLbl="bgAcc1" presStyleIdx="14" presStyleCnt="23" custScaleY="128505" custLinFactNeighborY="-1290">
        <dgm:presLayoutVars>
          <dgm:bulletEnabled val="1"/>
        </dgm:presLayoutVars>
      </dgm:prSet>
      <dgm:spPr/>
      <dgm:t>
        <a:bodyPr/>
        <a:lstStyle/>
        <a:p>
          <a:endParaRPr lang="uk-UA"/>
        </a:p>
      </dgm:t>
    </dgm:pt>
    <dgm:pt modelId="{92821DEC-1A09-4955-9C53-435D14CB9A8A}" type="pres">
      <dgm:prSet presAssocID="{EF6EA972-7BED-451F-B554-9F63E62BA16C}" presName="Name13" presStyleLbl="parChTrans1D2" presStyleIdx="15" presStyleCnt="23"/>
      <dgm:spPr/>
      <dgm:t>
        <a:bodyPr/>
        <a:lstStyle/>
        <a:p>
          <a:endParaRPr lang="uk-UA"/>
        </a:p>
      </dgm:t>
    </dgm:pt>
    <dgm:pt modelId="{281FDF06-FC16-4BBC-9F8C-E7DEA1039FA7}" type="pres">
      <dgm:prSet presAssocID="{4D60F760-001C-4EA5-B6D7-E20F3D148034}" presName="childText" presStyleLbl="bgAcc1" presStyleIdx="15" presStyleCnt="23" custScaleY="125419" custLinFactNeighborY="2439">
        <dgm:presLayoutVars>
          <dgm:bulletEnabled val="1"/>
        </dgm:presLayoutVars>
      </dgm:prSet>
      <dgm:spPr/>
      <dgm:t>
        <a:bodyPr/>
        <a:lstStyle/>
        <a:p>
          <a:endParaRPr lang="uk-UA"/>
        </a:p>
      </dgm:t>
    </dgm:pt>
    <dgm:pt modelId="{6F2DA1B5-9B40-423E-AF36-41B811E6EC23}" type="pres">
      <dgm:prSet presAssocID="{3F0B12C8-3FF5-4679-BE1E-2AB15CA4AF29}" presName="Name13" presStyleLbl="parChTrans1D2" presStyleIdx="16" presStyleCnt="23"/>
      <dgm:spPr/>
      <dgm:t>
        <a:bodyPr/>
        <a:lstStyle/>
        <a:p>
          <a:endParaRPr lang="uk-UA"/>
        </a:p>
      </dgm:t>
    </dgm:pt>
    <dgm:pt modelId="{A299BE20-D568-4029-87CD-AA72A7621305}" type="pres">
      <dgm:prSet presAssocID="{8F20AA35-F5D8-44B7-81E8-96B29BF13C20}" presName="childText" presStyleLbl="bgAcc1" presStyleIdx="16" presStyleCnt="23" custScaleY="125417" custLinFactNeighborY="6171">
        <dgm:presLayoutVars>
          <dgm:bulletEnabled val="1"/>
        </dgm:presLayoutVars>
      </dgm:prSet>
      <dgm:spPr/>
      <dgm:t>
        <a:bodyPr/>
        <a:lstStyle/>
        <a:p>
          <a:endParaRPr lang="uk-UA"/>
        </a:p>
      </dgm:t>
    </dgm:pt>
    <dgm:pt modelId="{382A9A3D-6AF4-4815-BAA5-B930383E58D6}" type="pres">
      <dgm:prSet presAssocID="{2ED6E7DF-FCE2-4E95-BA9D-0652E2B76782}" presName="Name13" presStyleLbl="parChTrans1D2" presStyleIdx="17" presStyleCnt="23"/>
      <dgm:spPr/>
      <dgm:t>
        <a:bodyPr/>
        <a:lstStyle/>
        <a:p>
          <a:endParaRPr lang="uk-UA"/>
        </a:p>
      </dgm:t>
    </dgm:pt>
    <dgm:pt modelId="{89F83A95-0B45-46ED-8267-5424699C2DC0}" type="pres">
      <dgm:prSet presAssocID="{5B3E7DEC-869D-4BA0-8875-359C8EEE75C2}" presName="childText" presStyleLbl="bgAcc1" presStyleIdx="17" presStyleCnt="23" custScaleY="125419" custLinFactNeighborY="6794">
        <dgm:presLayoutVars>
          <dgm:bulletEnabled val="1"/>
        </dgm:presLayoutVars>
      </dgm:prSet>
      <dgm:spPr/>
      <dgm:t>
        <a:bodyPr/>
        <a:lstStyle/>
        <a:p>
          <a:endParaRPr lang="uk-UA"/>
        </a:p>
      </dgm:t>
    </dgm:pt>
    <dgm:pt modelId="{E8FBAC3D-2C32-4F06-B20D-22150A1BA678}" type="pres">
      <dgm:prSet presAssocID="{25438D03-45A8-4D5D-AA78-3B2E57981051}" presName="Name13" presStyleLbl="parChTrans1D2" presStyleIdx="18" presStyleCnt="23"/>
      <dgm:spPr/>
      <dgm:t>
        <a:bodyPr/>
        <a:lstStyle/>
        <a:p>
          <a:endParaRPr lang="uk-UA"/>
        </a:p>
      </dgm:t>
    </dgm:pt>
    <dgm:pt modelId="{5DF7A8E0-C3F7-43C8-ABD9-AEC8E6265A1E}" type="pres">
      <dgm:prSet presAssocID="{0BA9B1BE-1044-453C-BD51-3509B07BE2A4}" presName="childText" presStyleLbl="bgAcc1" presStyleIdx="18" presStyleCnt="23" custScaleY="125417" custLinFactNeighborY="786">
        <dgm:presLayoutVars>
          <dgm:bulletEnabled val="1"/>
        </dgm:presLayoutVars>
      </dgm:prSet>
      <dgm:spPr/>
      <dgm:t>
        <a:bodyPr/>
        <a:lstStyle/>
        <a:p>
          <a:endParaRPr lang="uk-UA"/>
        </a:p>
      </dgm:t>
    </dgm:pt>
    <dgm:pt modelId="{806C3D3E-036B-4DF8-A5B2-89D0EAAEEC7B}" type="pres">
      <dgm:prSet presAssocID="{A1AF55D0-9E45-433E-80D8-5DC04915F2D7}" presName="root" presStyleCnt="0"/>
      <dgm:spPr/>
    </dgm:pt>
    <dgm:pt modelId="{2D454B54-6A16-425A-998E-4FCF87FB5032}" type="pres">
      <dgm:prSet presAssocID="{A1AF55D0-9E45-433E-80D8-5DC04915F2D7}" presName="rootComposite" presStyleCnt="0"/>
      <dgm:spPr/>
    </dgm:pt>
    <dgm:pt modelId="{94A39AA3-6473-4598-8CD5-D1CA50BC7EF2}" type="pres">
      <dgm:prSet presAssocID="{A1AF55D0-9E45-433E-80D8-5DC04915F2D7}" presName="rootText" presStyleLbl="node1" presStyleIdx="5" presStyleCnt="6" custScaleY="158696" custLinFactNeighborY="-8780"/>
      <dgm:spPr/>
      <dgm:t>
        <a:bodyPr/>
        <a:lstStyle/>
        <a:p>
          <a:endParaRPr lang="uk-UA"/>
        </a:p>
      </dgm:t>
    </dgm:pt>
    <dgm:pt modelId="{D61A0624-A28F-4918-BBE5-2453C27A90E3}" type="pres">
      <dgm:prSet presAssocID="{A1AF55D0-9E45-433E-80D8-5DC04915F2D7}" presName="rootConnector" presStyleLbl="node1" presStyleIdx="5" presStyleCnt="6"/>
      <dgm:spPr/>
      <dgm:t>
        <a:bodyPr/>
        <a:lstStyle/>
        <a:p>
          <a:endParaRPr lang="uk-UA"/>
        </a:p>
      </dgm:t>
    </dgm:pt>
    <dgm:pt modelId="{CA90577D-24BE-4327-A51C-F7BD4A2418F3}" type="pres">
      <dgm:prSet presAssocID="{A1AF55D0-9E45-433E-80D8-5DC04915F2D7}" presName="childShape" presStyleCnt="0"/>
      <dgm:spPr/>
    </dgm:pt>
    <dgm:pt modelId="{402373D3-0691-4BE8-9295-52252AA39190}" type="pres">
      <dgm:prSet presAssocID="{4DA77079-9A97-4C2F-B3B8-E8DD3EA227EE}" presName="Name13" presStyleLbl="parChTrans1D2" presStyleIdx="19" presStyleCnt="23"/>
      <dgm:spPr/>
      <dgm:t>
        <a:bodyPr/>
        <a:lstStyle/>
        <a:p>
          <a:endParaRPr lang="uk-UA"/>
        </a:p>
      </dgm:t>
    </dgm:pt>
    <dgm:pt modelId="{FCAAEA87-FDAA-41BD-A707-13A21A0E7E7C}" type="pres">
      <dgm:prSet presAssocID="{B991F262-0937-4E87-842B-586131E95EDE}" presName="childText" presStyleLbl="bgAcc1" presStyleIdx="19" presStyleCnt="23" custScaleY="121939">
        <dgm:presLayoutVars>
          <dgm:bulletEnabled val="1"/>
        </dgm:presLayoutVars>
      </dgm:prSet>
      <dgm:spPr/>
      <dgm:t>
        <a:bodyPr/>
        <a:lstStyle/>
        <a:p>
          <a:endParaRPr lang="uk-UA"/>
        </a:p>
      </dgm:t>
    </dgm:pt>
    <dgm:pt modelId="{03D4382E-60D4-4675-9EC9-071BE930AC19}" type="pres">
      <dgm:prSet presAssocID="{DBA56BB5-3647-4620-B16B-C74D18FB9F9C}" presName="Name13" presStyleLbl="parChTrans1D2" presStyleIdx="20" presStyleCnt="23"/>
      <dgm:spPr/>
      <dgm:t>
        <a:bodyPr/>
        <a:lstStyle/>
        <a:p>
          <a:endParaRPr lang="uk-UA"/>
        </a:p>
      </dgm:t>
    </dgm:pt>
    <dgm:pt modelId="{FA208A25-7AA0-4171-B853-E330D04B4BF7}" type="pres">
      <dgm:prSet presAssocID="{F2450E9B-0273-4C83-8292-E7AD41A68A6F}" presName="childText" presStyleLbl="bgAcc1" presStyleIdx="20" presStyleCnt="23" custScaleY="110667" custLinFactNeighborY="7258">
        <dgm:presLayoutVars>
          <dgm:bulletEnabled val="1"/>
        </dgm:presLayoutVars>
      </dgm:prSet>
      <dgm:spPr/>
      <dgm:t>
        <a:bodyPr/>
        <a:lstStyle/>
        <a:p>
          <a:endParaRPr lang="uk-UA"/>
        </a:p>
      </dgm:t>
    </dgm:pt>
    <dgm:pt modelId="{05C278C4-6B4A-478D-A4B4-7313A9152B0A}" type="pres">
      <dgm:prSet presAssocID="{85C15F95-CBB2-4844-98E6-92A96CA5AA98}" presName="Name13" presStyleLbl="parChTrans1D2" presStyleIdx="21" presStyleCnt="23"/>
      <dgm:spPr/>
      <dgm:t>
        <a:bodyPr/>
        <a:lstStyle/>
        <a:p>
          <a:endParaRPr lang="uk-UA"/>
        </a:p>
      </dgm:t>
    </dgm:pt>
    <dgm:pt modelId="{23DD192A-E9B6-4C7C-A75C-04391DCA25E7}" type="pres">
      <dgm:prSet presAssocID="{BC2360E0-9962-4BF1-B214-9321BF628124}" presName="childText" presStyleLbl="bgAcc1" presStyleIdx="21" presStyleCnt="23" custScaleY="121938" custLinFactNeighborY="14193">
        <dgm:presLayoutVars>
          <dgm:bulletEnabled val="1"/>
        </dgm:presLayoutVars>
      </dgm:prSet>
      <dgm:spPr/>
      <dgm:t>
        <a:bodyPr/>
        <a:lstStyle/>
        <a:p>
          <a:endParaRPr lang="uk-UA"/>
        </a:p>
      </dgm:t>
    </dgm:pt>
    <dgm:pt modelId="{E1896731-E055-418C-8DE5-B014E7EAE9D1}" type="pres">
      <dgm:prSet presAssocID="{47B14700-2019-4D1D-A3A7-09FABB993BD7}" presName="Name13" presStyleLbl="parChTrans1D2" presStyleIdx="22" presStyleCnt="23"/>
      <dgm:spPr/>
      <dgm:t>
        <a:bodyPr/>
        <a:lstStyle/>
        <a:p>
          <a:endParaRPr lang="uk-UA"/>
        </a:p>
      </dgm:t>
    </dgm:pt>
    <dgm:pt modelId="{7E850EA0-81DD-4B7C-8866-ABAD2D1C2CC4}" type="pres">
      <dgm:prSet presAssocID="{32D4FE5F-A2E9-4BCA-955C-F5DA527A4BDA}" presName="childText" presStyleLbl="bgAcc1" presStyleIdx="22" presStyleCnt="23" custScaleY="136359" custLinFactNeighborY="19529">
        <dgm:presLayoutVars>
          <dgm:bulletEnabled val="1"/>
        </dgm:presLayoutVars>
      </dgm:prSet>
      <dgm:spPr/>
      <dgm:t>
        <a:bodyPr/>
        <a:lstStyle/>
        <a:p>
          <a:endParaRPr lang="uk-UA"/>
        </a:p>
      </dgm:t>
    </dgm:pt>
  </dgm:ptLst>
  <dgm:cxnLst>
    <dgm:cxn modelId="{3B2E3F0B-0AB2-4FAC-BE73-164A6C43067A}" srcId="{256EC9AC-A2ED-465A-BAAE-502E7CB02CBC}" destId="{29C2F882-E006-48EC-81E5-DFC068E22615}" srcOrd="1" destOrd="0" parTransId="{C0FB636A-5D2C-41CF-BB67-C63172693B25}" sibTransId="{08698C46-C200-4609-ACE0-15AA7623487A}"/>
    <dgm:cxn modelId="{42EFC91B-2ECC-4D24-8141-C86779002C4D}" srcId="{2AC2EDDD-470C-426F-A050-67454F2F4469}" destId="{E753B565-2448-4E40-943A-C3018F092328}" srcOrd="2" destOrd="0" parTransId="{5714EC5F-A5C6-458E-86D8-FB03821891FC}" sibTransId="{EE7BE3C2-079C-4D4D-9F3E-C97615806DA6}"/>
    <dgm:cxn modelId="{97422B56-F3EA-43F2-A4FE-A1E9FB0F40AF}" type="presOf" srcId="{2ED6E7DF-FCE2-4E95-BA9D-0652E2B76782}" destId="{382A9A3D-6AF4-4815-BAA5-B930383E58D6}" srcOrd="0" destOrd="0" presId="urn:microsoft.com/office/officeart/2005/8/layout/hierarchy3"/>
    <dgm:cxn modelId="{B4DF2366-328B-47AD-9BF7-EF1EB7C601EA}" type="presOf" srcId="{364C9970-20F7-48AA-8038-F7245FE96D4A}" destId="{4EF22552-2985-4F4B-94A5-4976A6AEA8ED}" srcOrd="1" destOrd="0" presId="urn:microsoft.com/office/officeart/2005/8/layout/hierarchy3"/>
    <dgm:cxn modelId="{267FA836-1101-4BA2-92EF-A3038BCF93D7}" type="presOf" srcId="{EF6EA972-7BED-451F-B554-9F63E62BA16C}" destId="{92821DEC-1A09-4955-9C53-435D14CB9A8A}" srcOrd="0" destOrd="0" presId="urn:microsoft.com/office/officeart/2005/8/layout/hierarchy3"/>
    <dgm:cxn modelId="{A2A4FDF0-1B5A-4823-9CBB-4A602C305680}" type="presOf" srcId="{5B3E7DEC-869D-4BA0-8875-359C8EEE75C2}" destId="{89F83A95-0B45-46ED-8267-5424699C2DC0}" srcOrd="0" destOrd="0" presId="urn:microsoft.com/office/officeart/2005/8/layout/hierarchy3"/>
    <dgm:cxn modelId="{D74F2EA2-2D44-4EE2-A03E-6FDCD244E93C}" type="presOf" srcId="{47B14700-2019-4D1D-A3A7-09FABB993BD7}" destId="{E1896731-E055-418C-8DE5-B014E7EAE9D1}" srcOrd="0" destOrd="0" presId="urn:microsoft.com/office/officeart/2005/8/layout/hierarchy3"/>
    <dgm:cxn modelId="{72F382C0-1E9C-432A-A90C-3E12B8F714F2}" srcId="{1DCD7A99-FB7C-4C41-997A-08675F23903D}" destId="{EAA032A3-0F89-4359-BB6B-FF2019872449}" srcOrd="1" destOrd="0" parTransId="{25415C30-E066-4466-A256-7F0D3FA38C88}" sibTransId="{FB718F16-944A-4A3A-9BC0-FB16417C07EE}"/>
    <dgm:cxn modelId="{A6947153-398B-4D85-92C6-9A928300F702}" srcId="{E753B565-2448-4E40-943A-C3018F092328}" destId="{991AB010-DB63-414F-AB17-A83276C7DAAE}" srcOrd="0" destOrd="0" parTransId="{0D5CA385-6B48-4FD4-AD5A-8E6F9E7B95DC}" sibTransId="{4B004A6F-F6F1-4851-BC48-86D00FF5947C}"/>
    <dgm:cxn modelId="{30333790-AAFB-4CA4-A37F-C3BC20212DB4}" type="presOf" srcId="{85C15F95-CBB2-4844-98E6-92A96CA5AA98}" destId="{05C278C4-6B4A-478D-A4B4-7313A9152B0A}" srcOrd="0" destOrd="0" presId="urn:microsoft.com/office/officeart/2005/8/layout/hierarchy3"/>
    <dgm:cxn modelId="{6291F324-C547-4C1E-9EA7-C86EEDF3AE9F}" type="presOf" srcId="{DBA56BB5-3647-4620-B16B-C74D18FB9F9C}" destId="{03D4382E-60D4-4675-9EC9-071BE930AC19}" srcOrd="0" destOrd="0" presId="urn:microsoft.com/office/officeart/2005/8/layout/hierarchy3"/>
    <dgm:cxn modelId="{F4E4102C-7666-4FE9-AC19-541AF29A8CAE}" srcId="{1DCD7A99-FB7C-4C41-997A-08675F23903D}" destId="{03DD9F09-EF92-49B6-8C01-D7767C547E4A}" srcOrd="0" destOrd="0" parTransId="{6A5D005D-5B0A-46DC-BC8C-1CC6A16548F7}" sibTransId="{12036837-A37D-463E-8AC0-4AB32F69914F}"/>
    <dgm:cxn modelId="{7C82A34A-901C-48B8-83DE-588739A16AA9}" type="presOf" srcId="{73637F35-2CE8-4339-85D9-5EC7EBA81C37}" destId="{6C394F51-552C-429C-BBA6-6DEC6866351F}" srcOrd="0" destOrd="0" presId="urn:microsoft.com/office/officeart/2005/8/layout/hierarchy3"/>
    <dgm:cxn modelId="{B849A6F4-9D50-44BE-A23D-D8A711D0360A}" type="presOf" srcId="{FE48FF47-24C0-4D5F-BE88-3C440ADCCE9A}" destId="{1C28E91F-3C17-4AB8-BAB1-BD90142C1F93}" srcOrd="0" destOrd="0" presId="urn:microsoft.com/office/officeart/2005/8/layout/hierarchy3"/>
    <dgm:cxn modelId="{36760262-43F1-4B1B-9A86-D7091B3A1DA2}" srcId="{2AC2EDDD-470C-426F-A050-67454F2F4469}" destId="{A1AF55D0-9E45-433E-80D8-5DC04915F2D7}" srcOrd="5" destOrd="0" parTransId="{89A2734F-83F4-4E6C-91FF-AB436263496B}" sibTransId="{09F92019-F9AB-4582-8C77-E65E01B63D10}"/>
    <dgm:cxn modelId="{17979D12-2C1A-46C4-9F38-C93372C9C95C}" srcId="{E753B565-2448-4E40-943A-C3018F092328}" destId="{18170A6E-F548-4341-A844-D6BAA10D9B30}" srcOrd="2" destOrd="0" parTransId="{3137FE5B-B6DB-4B9C-BE66-854585B60FA2}" sibTransId="{85D19D62-0F5E-4B58-BA71-5960D7889D86}"/>
    <dgm:cxn modelId="{DCDC2321-1020-48E7-A131-E084974B6ECC}" type="presOf" srcId="{256EC9AC-A2ED-465A-BAAE-502E7CB02CBC}" destId="{AAB07086-09C7-40DB-8BDA-950CBEC78679}" srcOrd="0" destOrd="0" presId="urn:microsoft.com/office/officeart/2005/8/layout/hierarchy3"/>
    <dgm:cxn modelId="{B90EAD0A-EC56-4C1B-BC31-D80363087AA0}" type="presOf" srcId="{E428B56C-6460-4673-9BA9-C315FD7A0A56}" destId="{54105D7C-F4EA-4502-A758-D4967568F6E1}" srcOrd="1" destOrd="0" presId="urn:microsoft.com/office/officeart/2005/8/layout/hierarchy3"/>
    <dgm:cxn modelId="{882D229D-5DC6-4168-A3EA-6AEA317E230B}" type="presOf" srcId="{E428B56C-6460-4673-9BA9-C315FD7A0A56}" destId="{9530914B-2988-44A4-B8DE-69580377D73B}" srcOrd="0" destOrd="0" presId="urn:microsoft.com/office/officeart/2005/8/layout/hierarchy3"/>
    <dgm:cxn modelId="{759B9025-C0AA-462C-83C2-0AF6B2E3FBDA}" type="presOf" srcId="{0BA9B1BE-1044-453C-BD51-3509B07BE2A4}" destId="{5DF7A8E0-C3F7-43C8-ABD9-AEC8E6265A1E}" srcOrd="0" destOrd="0" presId="urn:microsoft.com/office/officeart/2005/8/layout/hierarchy3"/>
    <dgm:cxn modelId="{B1F30AF7-2120-4D8E-A200-D1EAA5233E22}" type="presOf" srcId="{EC37A2CB-4176-44C9-AB06-68E55F1F03ED}" destId="{341697F5-70DA-4E3D-A82E-6495EBAB9F44}" srcOrd="0" destOrd="0" presId="urn:microsoft.com/office/officeart/2005/8/layout/hierarchy3"/>
    <dgm:cxn modelId="{62C590D7-8272-4B35-9184-B5EA0E76073E}" type="presOf" srcId="{C0FB636A-5D2C-41CF-BB67-C63172693B25}" destId="{DB522E80-F966-4897-9B45-7977D50A57FE}" srcOrd="0" destOrd="0" presId="urn:microsoft.com/office/officeart/2005/8/layout/hierarchy3"/>
    <dgm:cxn modelId="{8CF86326-90F0-424A-B65B-EC1EBDDB5E60}" type="presOf" srcId="{486DECD5-2BEB-4C31-8101-F6450D061AAB}" destId="{FA2FB947-AEEB-4830-AAC7-90F1658A95EE}" srcOrd="0" destOrd="0" presId="urn:microsoft.com/office/officeart/2005/8/layout/hierarchy3"/>
    <dgm:cxn modelId="{3D7B6019-7E96-4798-9852-34A260866018}" srcId="{256EC9AC-A2ED-465A-BAAE-502E7CB02CBC}" destId="{86A89109-60D5-425B-8472-15B40FDC8675}" srcOrd="2" destOrd="0" parTransId="{F5438DD6-16D7-4621-BE5B-FC59C07D7D20}" sibTransId="{487846B2-F865-4AD0-8705-800A3DD0FA7C}"/>
    <dgm:cxn modelId="{64186865-2BAE-443C-B2F6-8DC0FA98831D}" type="presOf" srcId="{FCBD19C1-E666-4F41-BB6A-9FD3AE59A34D}" destId="{99A09D3A-13D7-4143-8755-A8707E3E3DE7}" srcOrd="0" destOrd="0" presId="urn:microsoft.com/office/officeart/2005/8/layout/hierarchy3"/>
    <dgm:cxn modelId="{A7C505EF-7912-4F3C-8526-2DCEB019F6ED}" srcId="{A1AF55D0-9E45-433E-80D8-5DC04915F2D7}" destId="{BC2360E0-9962-4BF1-B214-9321BF628124}" srcOrd="2" destOrd="0" parTransId="{85C15F95-CBB2-4844-98E6-92A96CA5AA98}" sibTransId="{5C5105C9-FA17-4536-A409-C28B24B18D2D}"/>
    <dgm:cxn modelId="{6CA0FD0F-D3EC-4F26-B876-86B3E2A3964E}" type="presOf" srcId="{03DD9F09-EF92-49B6-8C01-D7767C547E4A}" destId="{6C6FB50C-0AAB-4B30-88B8-D62479C7E383}" srcOrd="0" destOrd="0" presId="urn:microsoft.com/office/officeart/2005/8/layout/hierarchy3"/>
    <dgm:cxn modelId="{C6AEAE97-1E88-4A9C-BE91-360AEBFB6915}" srcId="{364C9970-20F7-48AA-8038-F7245FE96D4A}" destId="{73637F35-2CE8-4339-85D9-5EC7EBA81C37}" srcOrd="0" destOrd="0" parTransId="{37F5CA6F-98F9-4B76-BDF2-8B3A33553964}" sibTransId="{C4596E6D-B642-4C0F-9961-6BD4C1FBC5B1}"/>
    <dgm:cxn modelId="{90BE9490-5DBE-4DBD-8624-EA56D92780B4}" type="presOf" srcId="{86A89109-60D5-425B-8472-15B40FDC8675}" destId="{D42D451A-F0BB-4AF8-9747-DDBABFB27755}" srcOrd="0" destOrd="0" presId="urn:microsoft.com/office/officeart/2005/8/layout/hierarchy3"/>
    <dgm:cxn modelId="{838C56DA-0646-4AA1-91A1-012D801FA49A}" srcId="{2AC2EDDD-470C-426F-A050-67454F2F4469}" destId="{364C9970-20F7-48AA-8038-F7245FE96D4A}" srcOrd="3" destOrd="0" parTransId="{A4E86A65-DBE6-412A-946F-DF695A1CDC36}" sibTransId="{73A7CDA7-5C0E-4C20-9099-AFED04E338C0}"/>
    <dgm:cxn modelId="{EA6ABC32-829A-411F-B764-2B3A0963F323}" type="presOf" srcId="{4799D55E-DD5B-43F8-BFF4-444D0CD91D03}" destId="{EFB3CBD3-710F-4071-BAAB-8BE74F3CF6DC}" srcOrd="0" destOrd="0" presId="urn:microsoft.com/office/officeart/2005/8/layout/hierarchy3"/>
    <dgm:cxn modelId="{89E33977-B859-4E16-8503-068D0BC2F709}" type="presOf" srcId="{991AB010-DB63-414F-AB17-A83276C7DAAE}" destId="{A1106945-6E4D-4BC7-A50A-0F9892D8751E}" srcOrd="0" destOrd="0" presId="urn:microsoft.com/office/officeart/2005/8/layout/hierarchy3"/>
    <dgm:cxn modelId="{81DE0168-0151-4AA2-BCE4-25D26E355CD4}" type="presOf" srcId="{18170A6E-F548-4341-A844-D6BAA10D9B30}" destId="{0B33887B-76F2-4040-BCD8-4C20A35A487D}" srcOrd="0" destOrd="0" presId="urn:microsoft.com/office/officeart/2005/8/layout/hierarchy3"/>
    <dgm:cxn modelId="{5F2C8394-59B1-4DAD-9891-D782FE16EF16}" type="presOf" srcId="{0D5CA385-6B48-4FD4-AD5A-8E6F9E7B95DC}" destId="{09D05CCE-0028-42DC-9C7D-CFE8715F0858}" srcOrd="0" destOrd="0" presId="urn:microsoft.com/office/officeart/2005/8/layout/hierarchy3"/>
    <dgm:cxn modelId="{A71ADEFF-93BC-41B1-AB8E-25177556C88D}" type="presOf" srcId="{8A40C4BA-DAC8-4530-BC6D-7A632846BDC3}" destId="{396A3A90-474D-429B-86CE-4D79486E72BD}" srcOrd="0" destOrd="0" presId="urn:microsoft.com/office/officeart/2005/8/layout/hierarchy3"/>
    <dgm:cxn modelId="{BBA2B427-0BAC-4BEE-96C7-6D09D4C511EE}" type="presOf" srcId="{5A6DB865-9AA7-4FFF-9827-D6E9CB56A990}" destId="{864796E1-800E-420A-9B8F-8D3F08DE9C7E}" srcOrd="0" destOrd="0" presId="urn:microsoft.com/office/officeart/2005/8/layout/hierarchy3"/>
    <dgm:cxn modelId="{51157C2B-1641-48B0-9A1B-F677B8790B25}" type="presOf" srcId="{25415C30-E066-4466-A256-7F0D3FA38C88}" destId="{191231FB-AD71-43BF-8649-EFE823615058}" srcOrd="0" destOrd="0" presId="urn:microsoft.com/office/officeart/2005/8/layout/hierarchy3"/>
    <dgm:cxn modelId="{6730E2C8-C66A-4E8B-96DD-35406A9CFC09}" type="presOf" srcId="{01E6675F-55AE-4860-84EB-7EC4CDB8FF93}" destId="{867B6968-C105-44F0-998B-F84F39FCEC40}" srcOrd="0" destOrd="0" presId="urn:microsoft.com/office/officeart/2005/8/layout/hierarchy3"/>
    <dgm:cxn modelId="{A6E4D7CB-A5BE-4C5C-BBF9-5EF2553E9A7D}" type="presOf" srcId="{F2450E9B-0273-4C83-8292-E7AD41A68A6F}" destId="{FA208A25-7AA0-4171-B853-E330D04B4BF7}" srcOrd="0" destOrd="0" presId="urn:microsoft.com/office/officeart/2005/8/layout/hierarchy3"/>
    <dgm:cxn modelId="{EE73F0EE-603F-4D7E-A358-DC1FA5F418E4}" srcId="{2AC2EDDD-470C-426F-A050-67454F2F4469}" destId="{E428B56C-6460-4673-9BA9-C315FD7A0A56}" srcOrd="4" destOrd="0" parTransId="{B34EB82F-58E7-4313-83AC-1AFC6F1088B8}" sibTransId="{B7A8389A-14BB-4D21-B9EA-E083E913B296}"/>
    <dgm:cxn modelId="{7883CD1D-AC49-4354-BC1F-C71DC4D646C7}" type="presOf" srcId="{A1AF55D0-9E45-433E-80D8-5DC04915F2D7}" destId="{94A39AA3-6473-4598-8CD5-D1CA50BC7EF2}" srcOrd="0" destOrd="0" presId="urn:microsoft.com/office/officeart/2005/8/layout/hierarchy3"/>
    <dgm:cxn modelId="{98AC17DB-B6A3-4924-8E20-B971C4B4ED39}" type="presOf" srcId="{6A5D005D-5B0A-46DC-BC8C-1CC6A16548F7}" destId="{D8ED1786-CDA1-4A9C-96FC-B0F6447ACDF1}" srcOrd="0" destOrd="0" presId="urn:microsoft.com/office/officeart/2005/8/layout/hierarchy3"/>
    <dgm:cxn modelId="{6E6922D8-087D-4B57-AA36-49B196D1091B}" type="presOf" srcId="{4DA77079-9A97-4C2F-B3B8-E8DD3EA227EE}" destId="{402373D3-0691-4BE8-9295-52252AA39190}" srcOrd="0" destOrd="0" presId="urn:microsoft.com/office/officeart/2005/8/layout/hierarchy3"/>
    <dgm:cxn modelId="{A68B0678-A321-48FC-BCC9-614A508DE9D6}" type="presOf" srcId="{D0DC3874-A26D-4A46-859C-32E8906C311D}" destId="{9F226E2F-6E1E-439E-AA92-269C9EF16370}" srcOrd="0" destOrd="0" presId="urn:microsoft.com/office/officeart/2005/8/layout/hierarchy3"/>
    <dgm:cxn modelId="{AA37A667-DC21-4828-9840-CEB1275E356F}" type="presOf" srcId="{8F20AA35-F5D8-44B7-81E8-96B29BF13C20}" destId="{A299BE20-D568-4029-87CD-AA72A7621305}" srcOrd="0" destOrd="0" presId="urn:microsoft.com/office/officeart/2005/8/layout/hierarchy3"/>
    <dgm:cxn modelId="{9A41BE74-794E-4935-96D5-9074016E81D0}" srcId="{E753B565-2448-4E40-943A-C3018F092328}" destId="{8A40C4BA-DAC8-4530-BC6D-7A632846BDC3}" srcOrd="1" destOrd="0" parTransId="{21E5CD76-AFFB-4FFE-BA20-C5F216BB3227}" sibTransId="{1FE2F969-E9D0-484B-9B3A-E92EC419E458}"/>
    <dgm:cxn modelId="{0DC7A9A8-A6EC-4FAA-9DE8-8BEB98656ACC}" srcId="{A1AF55D0-9E45-433E-80D8-5DC04915F2D7}" destId="{B991F262-0937-4E87-842B-586131E95EDE}" srcOrd="0" destOrd="0" parTransId="{4DA77079-9A97-4C2F-B3B8-E8DD3EA227EE}" sibTransId="{384F855C-28DF-4024-BC7E-0FB54D97F41C}"/>
    <dgm:cxn modelId="{50F962C3-65E7-4FE1-8A6E-303E36414012}" type="presOf" srcId="{F5438DD6-16D7-4621-BE5B-FC59C07D7D20}" destId="{33696811-2AD6-4234-B713-451E32E39DA5}" srcOrd="0" destOrd="0" presId="urn:microsoft.com/office/officeart/2005/8/layout/hierarchy3"/>
    <dgm:cxn modelId="{EBDA4E88-5142-44EF-848E-6F8263E770B6}" srcId="{E753B565-2448-4E40-943A-C3018F092328}" destId="{1EE97D34-528F-4969-9B33-95FA0D1A9BCA}" srcOrd="3" destOrd="0" parTransId="{FCBD19C1-E666-4F41-BB6A-9FD3AE59A34D}" sibTransId="{7B62C6CC-6CA6-4BF6-9A94-909F9D4A313F}"/>
    <dgm:cxn modelId="{4B97ADFE-DC3E-4AAC-9541-BF48190D25C6}" type="presOf" srcId="{21E5CD76-AFFB-4FFE-BA20-C5F216BB3227}" destId="{2BFABDCD-F500-43C1-90EA-980BAD8C0EB6}" srcOrd="0" destOrd="0" presId="urn:microsoft.com/office/officeart/2005/8/layout/hierarchy3"/>
    <dgm:cxn modelId="{9AC1E5A2-72B3-4A16-9DA5-B683C90FB0ED}" srcId="{A1AF55D0-9E45-433E-80D8-5DC04915F2D7}" destId="{F2450E9B-0273-4C83-8292-E7AD41A68A6F}" srcOrd="1" destOrd="0" parTransId="{DBA56BB5-3647-4620-B16B-C74D18FB9F9C}" sibTransId="{C4B3CC66-E040-400E-9313-D24AD2CFE35C}"/>
    <dgm:cxn modelId="{825F4BAA-45A0-45BA-9C81-6EA9D12C1DCC}" type="presOf" srcId="{2AC2EDDD-470C-426F-A050-67454F2F4469}" destId="{E56D46E4-23D9-463D-8E03-DC540E3636D8}" srcOrd="0" destOrd="0" presId="urn:microsoft.com/office/officeart/2005/8/layout/hierarchy3"/>
    <dgm:cxn modelId="{71F797BE-17C9-48ED-8E21-91FDA8507DED}" type="presOf" srcId="{3137FE5B-B6DB-4B9C-BE66-854585B60FA2}" destId="{0C4E72DA-CE80-405F-89A6-5F73DB177993}" srcOrd="0" destOrd="0" presId="urn:microsoft.com/office/officeart/2005/8/layout/hierarchy3"/>
    <dgm:cxn modelId="{888338C6-3797-4D3B-8FF3-6B7419A8C637}" type="presOf" srcId="{EAA032A3-0F89-4359-BB6B-FF2019872449}" destId="{CA287BC2-16CC-40C0-BCC0-BD6DA03B6C5C}" srcOrd="0" destOrd="0" presId="urn:microsoft.com/office/officeart/2005/8/layout/hierarchy3"/>
    <dgm:cxn modelId="{441CE4B1-FDF8-465B-867D-729191A7AB3C}" type="presOf" srcId="{256EC9AC-A2ED-465A-BAAE-502E7CB02CBC}" destId="{7FFF9970-39F0-462F-BF7F-FDE2EE58D1B0}" srcOrd="1" destOrd="0" presId="urn:microsoft.com/office/officeart/2005/8/layout/hierarchy3"/>
    <dgm:cxn modelId="{07CFA1CB-1F00-45E9-B8BE-573AAE131A8F}" srcId="{256EC9AC-A2ED-465A-BAAE-502E7CB02CBC}" destId="{8E1116CD-9456-4326-8358-D1FDE4B6DEEE}" srcOrd="0" destOrd="0" parTransId="{4799D55E-DD5B-43F8-BFF4-444D0CD91D03}" sibTransId="{4B3158B8-543A-4DE0-A8DF-1A34453286D6}"/>
    <dgm:cxn modelId="{86BA9782-764F-4F90-853D-5C8F92704C97}" type="presOf" srcId="{33CB085F-A04A-4F52-B7CF-261EA7D85C5B}" destId="{3E6DA9E5-FA16-4AE2-A789-0F5D96BA0CE7}" srcOrd="0" destOrd="0" presId="urn:microsoft.com/office/officeart/2005/8/layout/hierarchy3"/>
    <dgm:cxn modelId="{D6F20C78-1D2A-4BBC-BB56-21BD9860EF5F}" type="presOf" srcId="{B991F262-0937-4E87-842B-586131E95EDE}" destId="{FCAAEA87-FDAA-41BD-A707-13A21A0E7E7C}" srcOrd="0" destOrd="0" presId="urn:microsoft.com/office/officeart/2005/8/layout/hierarchy3"/>
    <dgm:cxn modelId="{2FDBA9F4-A6BF-499C-85ED-2BDE6A49D19E}" type="presOf" srcId="{682A161A-9419-49A6-B02E-B0216138D2C1}" destId="{DED50929-6E23-42D5-BDE6-0DBA0C2D7720}" srcOrd="0" destOrd="0" presId="urn:microsoft.com/office/officeart/2005/8/layout/hierarchy3"/>
    <dgm:cxn modelId="{BF9F7F50-565D-492F-BF83-9DB60BF942AE}" type="presOf" srcId="{32D4FE5F-A2E9-4BCA-955C-F5DA527A4BDA}" destId="{7E850EA0-81DD-4B7C-8866-ABAD2D1C2CC4}" srcOrd="0" destOrd="0" presId="urn:microsoft.com/office/officeart/2005/8/layout/hierarchy3"/>
    <dgm:cxn modelId="{8A4C367F-8A56-4027-BC4A-0F80ADBC54FB}" type="presOf" srcId="{1DCD7A99-FB7C-4C41-997A-08675F23903D}" destId="{D6E53EEF-5E8A-43A5-B499-9F6018CCFA8E}" srcOrd="0" destOrd="0" presId="urn:microsoft.com/office/officeart/2005/8/layout/hierarchy3"/>
    <dgm:cxn modelId="{99FA4FC2-461F-4F08-9FA6-DB7448B4ADB3}" srcId="{E428B56C-6460-4673-9BA9-C315FD7A0A56}" destId="{8F20AA35-F5D8-44B7-81E8-96B29BF13C20}" srcOrd="2" destOrd="0" parTransId="{3F0B12C8-3FF5-4679-BE1E-2AB15CA4AF29}" sibTransId="{ECE67E84-99C7-4A15-8F67-17D96AFA853C}"/>
    <dgm:cxn modelId="{BCCAC9C7-CF63-4B0D-80C2-EFEC6E7130CB}" type="presOf" srcId="{25438D03-45A8-4D5D-AA78-3B2E57981051}" destId="{E8FBAC3D-2C32-4F06-B20D-22150A1BA678}" srcOrd="0" destOrd="0" presId="urn:microsoft.com/office/officeart/2005/8/layout/hierarchy3"/>
    <dgm:cxn modelId="{4B0AB4BF-3431-4FFD-9BB5-FC6F5DDCA477}" srcId="{E428B56C-6460-4673-9BA9-C315FD7A0A56}" destId="{0BA9B1BE-1044-453C-BD51-3509B07BE2A4}" srcOrd="4" destOrd="0" parTransId="{25438D03-45A8-4D5D-AA78-3B2E57981051}" sibTransId="{3C6D75C5-E698-456B-A86E-A951BDF2B5F2}"/>
    <dgm:cxn modelId="{C9FAF7A1-C608-4CDA-8D04-4B4233B2DCFF}" srcId="{E428B56C-6460-4673-9BA9-C315FD7A0A56}" destId="{5B3E7DEC-869D-4BA0-8875-359C8EEE75C2}" srcOrd="3" destOrd="0" parTransId="{2ED6E7DF-FCE2-4E95-BA9D-0652E2B76782}" sibTransId="{D7AB5567-9458-4F93-871C-C53CF548C2AF}"/>
    <dgm:cxn modelId="{7C816B15-7EA1-42AC-BEC9-B78071EAFB9E}" type="presOf" srcId="{3F0B12C8-3FF5-4679-BE1E-2AB15CA4AF29}" destId="{6F2DA1B5-9B40-423E-AF36-41B811E6EC23}" srcOrd="0" destOrd="0" presId="urn:microsoft.com/office/officeart/2005/8/layout/hierarchy3"/>
    <dgm:cxn modelId="{DE88D6FE-04EB-4F83-BE77-34D9F5A00798}" srcId="{A1AF55D0-9E45-433E-80D8-5DC04915F2D7}" destId="{32D4FE5F-A2E9-4BCA-955C-F5DA527A4BDA}" srcOrd="3" destOrd="0" parTransId="{47B14700-2019-4D1D-A3A7-09FABB993BD7}" sibTransId="{EF13664A-D501-4A1F-AE4B-6BFC743E7038}"/>
    <dgm:cxn modelId="{9AADFDEB-6EEA-4EFE-9AF3-68E95E59DDB9}" srcId="{E428B56C-6460-4673-9BA9-C315FD7A0A56}" destId="{9B6255D8-30ED-4073-A956-F3E1E6559D91}" srcOrd="0" destOrd="0" parTransId="{FE48FF47-24C0-4D5F-BE88-3C440ADCCE9A}" sibTransId="{18612457-9B30-4E73-A472-41B7F082B09E}"/>
    <dgm:cxn modelId="{BD9A23AC-888F-4FEE-AB52-D7BD765824D3}" type="presOf" srcId="{1DCD7A99-FB7C-4C41-997A-08675F23903D}" destId="{311AA4E6-D3AA-4D09-9855-39FEEA0576F1}" srcOrd="1" destOrd="0" presId="urn:microsoft.com/office/officeart/2005/8/layout/hierarchy3"/>
    <dgm:cxn modelId="{5777D24F-2D12-47C0-9721-6D79B697EBCA}" type="presOf" srcId="{BC2360E0-9962-4BF1-B214-9321BF628124}" destId="{23DD192A-E9B6-4C7C-A75C-04391DCA25E7}" srcOrd="0" destOrd="0" presId="urn:microsoft.com/office/officeart/2005/8/layout/hierarchy3"/>
    <dgm:cxn modelId="{C714968D-A044-441A-B4EF-77B35BD6B558}" type="presOf" srcId="{29C2F882-E006-48EC-81E5-DFC068E22615}" destId="{95BF0130-4EDC-425D-8C01-CFD381D6B486}" srcOrd="0" destOrd="0" presId="urn:microsoft.com/office/officeart/2005/8/layout/hierarchy3"/>
    <dgm:cxn modelId="{9BC4635C-B0F1-47E2-9D8A-2B35745979DA}" srcId="{2AC2EDDD-470C-426F-A050-67454F2F4469}" destId="{1DCD7A99-FB7C-4C41-997A-08675F23903D}" srcOrd="1" destOrd="0" parTransId="{DFA6EE6F-A97E-489B-8128-491AF8071127}" sibTransId="{E1C0612B-03EA-49F8-8ADC-EF06B2EC7350}"/>
    <dgm:cxn modelId="{208D1B5C-A535-4DE1-8330-C7721109994C}" type="presOf" srcId="{364C9970-20F7-48AA-8038-F7245FE96D4A}" destId="{B0AA8173-5E08-4994-96AE-7965D11EC186}" srcOrd="0" destOrd="0" presId="urn:microsoft.com/office/officeart/2005/8/layout/hierarchy3"/>
    <dgm:cxn modelId="{A0FFB55B-921D-4FE4-8E4F-E2D39C449F63}" srcId="{1DCD7A99-FB7C-4C41-997A-08675F23903D}" destId="{486DECD5-2BEB-4C31-8101-F6450D061AAB}" srcOrd="2" destOrd="0" parTransId="{01E6675F-55AE-4860-84EB-7EC4CDB8FF93}" sibTransId="{6E47EE20-1A4A-496B-8CC0-82B9E4D51CDE}"/>
    <dgm:cxn modelId="{0708692B-16AE-4600-B652-C82BBF4E3AF1}" type="presOf" srcId="{1EE97D34-528F-4969-9B33-95FA0D1A9BCA}" destId="{244D1669-1547-4E4E-84A4-C0FA4542D19C}" srcOrd="0" destOrd="0" presId="urn:microsoft.com/office/officeart/2005/8/layout/hierarchy3"/>
    <dgm:cxn modelId="{0A5DCBFF-4E6C-4364-9FBD-42FBD6FDB7A6}" srcId="{364C9970-20F7-48AA-8038-F7245FE96D4A}" destId="{5A6DB865-9AA7-4FFF-9827-D6E9CB56A990}" srcOrd="1" destOrd="0" parTransId="{33CB085F-A04A-4F52-B7CF-261EA7D85C5B}" sibTransId="{4ABB06CA-71D4-46F8-AD2C-9CB96D70F753}"/>
    <dgm:cxn modelId="{885D3A5A-B4BF-4F52-9D70-647ABE3BE400}" type="presOf" srcId="{E753B565-2448-4E40-943A-C3018F092328}" destId="{63EA34FE-70D5-40D3-B1D4-1C528D26E141}" srcOrd="1" destOrd="0" presId="urn:microsoft.com/office/officeart/2005/8/layout/hierarchy3"/>
    <dgm:cxn modelId="{5D4A0D5C-C6D1-43FB-AC57-38C8046AE52A}" srcId="{1DCD7A99-FB7C-4C41-997A-08675F23903D}" destId="{EC37A2CB-4176-44C9-AB06-68E55F1F03ED}" srcOrd="3" destOrd="0" parTransId="{D0DC3874-A26D-4A46-859C-32E8906C311D}" sibTransId="{45C17138-5FB4-40D5-B3A5-5A44B0E849E4}"/>
    <dgm:cxn modelId="{31DA387D-852E-4F4A-85DD-C6CCFB638530}" type="presOf" srcId="{F6C90E33-1B34-49CF-BDD9-27510EB25C43}" destId="{C7B41D35-ACA7-4629-AA91-772DB0477B12}" srcOrd="0" destOrd="0" presId="urn:microsoft.com/office/officeart/2005/8/layout/hierarchy3"/>
    <dgm:cxn modelId="{A5073F36-4EC7-4BDC-8EC7-9579F8C83501}" type="presOf" srcId="{37F5CA6F-98F9-4B76-BDF2-8B3A33553964}" destId="{7B55BB03-849A-44B0-A90A-60932A5C5C5F}" srcOrd="0" destOrd="0" presId="urn:microsoft.com/office/officeart/2005/8/layout/hierarchy3"/>
    <dgm:cxn modelId="{BF0D8E45-2BB1-4B5B-8FCA-7896FA0CAF8D}" srcId="{364C9970-20F7-48AA-8038-F7245FE96D4A}" destId="{682A161A-9419-49A6-B02E-B0216138D2C1}" srcOrd="2" destOrd="0" parTransId="{F6C90E33-1B34-49CF-BDD9-27510EB25C43}" sibTransId="{18EDA94F-96CC-450B-9137-57BC22265FA3}"/>
    <dgm:cxn modelId="{9F59B53F-87A7-4B21-A41E-EDF88D40D33D}" type="presOf" srcId="{A1AF55D0-9E45-433E-80D8-5DC04915F2D7}" destId="{D61A0624-A28F-4918-BBE5-2453C27A90E3}" srcOrd="1" destOrd="0" presId="urn:microsoft.com/office/officeart/2005/8/layout/hierarchy3"/>
    <dgm:cxn modelId="{102A7275-E847-4F08-B223-A67044C788C3}" type="presOf" srcId="{E753B565-2448-4E40-943A-C3018F092328}" destId="{2795C9FE-61A5-4323-A745-0CE665A35F90}" srcOrd="0" destOrd="0" presId="urn:microsoft.com/office/officeart/2005/8/layout/hierarchy3"/>
    <dgm:cxn modelId="{9B3CC980-636F-4F60-B350-2D7972C09F2F}" type="presOf" srcId="{4D60F760-001C-4EA5-B6D7-E20F3D148034}" destId="{281FDF06-FC16-4BBC-9F8C-E7DEA1039FA7}" srcOrd="0" destOrd="0" presId="urn:microsoft.com/office/officeart/2005/8/layout/hierarchy3"/>
    <dgm:cxn modelId="{7A23C1C4-6253-4424-A6E0-D82AB7FE39EB}" type="presOf" srcId="{8E1116CD-9456-4326-8358-D1FDE4B6DEEE}" destId="{264DB1BD-AF16-4E4B-831A-E9B65D189614}" srcOrd="0" destOrd="0" presId="urn:microsoft.com/office/officeart/2005/8/layout/hierarchy3"/>
    <dgm:cxn modelId="{0123C06C-0A45-43C3-A03D-3FBF825E6161}" srcId="{E428B56C-6460-4673-9BA9-C315FD7A0A56}" destId="{4D60F760-001C-4EA5-B6D7-E20F3D148034}" srcOrd="1" destOrd="0" parTransId="{EF6EA972-7BED-451F-B554-9F63E62BA16C}" sibTransId="{FBAACD9D-D057-4985-A45F-27A749EF6E15}"/>
    <dgm:cxn modelId="{3193D6D9-771A-418B-9870-5F12EC2DCC12}" type="presOf" srcId="{9B6255D8-30ED-4073-A956-F3E1E6559D91}" destId="{ED5A89F5-9E69-47D7-9162-92C133AEE023}" srcOrd="0" destOrd="0" presId="urn:microsoft.com/office/officeart/2005/8/layout/hierarchy3"/>
    <dgm:cxn modelId="{A399A8FA-7E2A-48BC-A9FA-57AD2C01BBED}" srcId="{2AC2EDDD-470C-426F-A050-67454F2F4469}" destId="{256EC9AC-A2ED-465A-BAAE-502E7CB02CBC}" srcOrd="0" destOrd="0" parTransId="{801C4A9F-8EDC-4B01-A614-8188343B263A}" sibTransId="{265D2703-A5E4-4809-8DBD-16B0039FEDC1}"/>
    <dgm:cxn modelId="{7D0368F3-CC16-4A3F-8263-CABB17B7EBB5}" type="presParOf" srcId="{E56D46E4-23D9-463D-8E03-DC540E3636D8}" destId="{EB392079-5935-4B99-8988-E1AC403B5525}" srcOrd="0" destOrd="0" presId="urn:microsoft.com/office/officeart/2005/8/layout/hierarchy3"/>
    <dgm:cxn modelId="{D11798FC-D525-4ABF-AE1E-6BD64E92D5A5}" type="presParOf" srcId="{EB392079-5935-4B99-8988-E1AC403B5525}" destId="{B18C5140-FE9E-451A-B892-F97672D2D76C}" srcOrd="0" destOrd="0" presId="urn:microsoft.com/office/officeart/2005/8/layout/hierarchy3"/>
    <dgm:cxn modelId="{F32F95B1-CFD2-43AB-9CEC-F2348F024E85}" type="presParOf" srcId="{B18C5140-FE9E-451A-B892-F97672D2D76C}" destId="{AAB07086-09C7-40DB-8BDA-950CBEC78679}" srcOrd="0" destOrd="0" presId="urn:microsoft.com/office/officeart/2005/8/layout/hierarchy3"/>
    <dgm:cxn modelId="{71072762-411C-48D9-B2EB-3AA719865440}" type="presParOf" srcId="{B18C5140-FE9E-451A-B892-F97672D2D76C}" destId="{7FFF9970-39F0-462F-BF7F-FDE2EE58D1B0}" srcOrd="1" destOrd="0" presId="urn:microsoft.com/office/officeart/2005/8/layout/hierarchy3"/>
    <dgm:cxn modelId="{A3C5D64A-C8A7-4EA7-87CF-E9DA3340857B}" type="presParOf" srcId="{EB392079-5935-4B99-8988-E1AC403B5525}" destId="{B067B448-F1B2-44B9-9F4A-3363D299E454}" srcOrd="1" destOrd="0" presId="urn:microsoft.com/office/officeart/2005/8/layout/hierarchy3"/>
    <dgm:cxn modelId="{47F56B1B-B6FD-4430-8415-D43A7458B39E}" type="presParOf" srcId="{B067B448-F1B2-44B9-9F4A-3363D299E454}" destId="{EFB3CBD3-710F-4071-BAAB-8BE74F3CF6DC}" srcOrd="0" destOrd="0" presId="urn:microsoft.com/office/officeart/2005/8/layout/hierarchy3"/>
    <dgm:cxn modelId="{D19FA79A-8DBD-4F81-AB80-4C044A32E5ED}" type="presParOf" srcId="{B067B448-F1B2-44B9-9F4A-3363D299E454}" destId="{264DB1BD-AF16-4E4B-831A-E9B65D189614}" srcOrd="1" destOrd="0" presId="urn:microsoft.com/office/officeart/2005/8/layout/hierarchy3"/>
    <dgm:cxn modelId="{D510935E-44FF-4975-8CCF-AFE2684F8149}" type="presParOf" srcId="{B067B448-F1B2-44B9-9F4A-3363D299E454}" destId="{DB522E80-F966-4897-9B45-7977D50A57FE}" srcOrd="2" destOrd="0" presId="urn:microsoft.com/office/officeart/2005/8/layout/hierarchy3"/>
    <dgm:cxn modelId="{51F26898-8380-4004-884F-C6312AF2EC2A}" type="presParOf" srcId="{B067B448-F1B2-44B9-9F4A-3363D299E454}" destId="{95BF0130-4EDC-425D-8C01-CFD381D6B486}" srcOrd="3" destOrd="0" presId="urn:microsoft.com/office/officeart/2005/8/layout/hierarchy3"/>
    <dgm:cxn modelId="{2654787F-459C-4152-B047-D8EFBEF21C7C}" type="presParOf" srcId="{B067B448-F1B2-44B9-9F4A-3363D299E454}" destId="{33696811-2AD6-4234-B713-451E32E39DA5}" srcOrd="4" destOrd="0" presId="urn:microsoft.com/office/officeart/2005/8/layout/hierarchy3"/>
    <dgm:cxn modelId="{9EF98E9C-964F-40EC-A10D-E225667DA0A9}" type="presParOf" srcId="{B067B448-F1B2-44B9-9F4A-3363D299E454}" destId="{D42D451A-F0BB-4AF8-9747-DDBABFB27755}" srcOrd="5" destOrd="0" presId="urn:microsoft.com/office/officeart/2005/8/layout/hierarchy3"/>
    <dgm:cxn modelId="{5F38CEBD-2E54-4187-B3C2-E8AF04AC808F}" type="presParOf" srcId="{E56D46E4-23D9-463D-8E03-DC540E3636D8}" destId="{D0DF8A1C-F13E-4463-9346-1BE06B4FD3AE}" srcOrd="1" destOrd="0" presId="urn:microsoft.com/office/officeart/2005/8/layout/hierarchy3"/>
    <dgm:cxn modelId="{A4442CFA-D1C5-4293-A49B-8D4422C67F5B}" type="presParOf" srcId="{D0DF8A1C-F13E-4463-9346-1BE06B4FD3AE}" destId="{C7CEA4A1-A49A-4787-B4D6-3BDF9ED48C16}" srcOrd="0" destOrd="0" presId="urn:microsoft.com/office/officeart/2005/8/layout/hierarchy3"/>
    <dgm:cxn modelId="{99B14B9A-3346-4A9B-B12A-2141A65E0319}" type="presParOf" srcId="{C7CEA4A1-A49A-4787-B4D6-3BDF9ED48C16}" destId="{D6E53EEF-5E8A-43A5-B499-9F6018CCFA8E}" srcOrd="0" destOrd="0" presId="urn:microsoft.com/office/officeart/2005/8/layout/hierarchy3"/>
    <dgm:cxn modelId="{E8D01945-5FE6-4F70-9161-B382212FF279}" type="presParOf" srcId="{C7CEA4A1-A49A-4787-B4D6-3BDF9ED48C16}" destId="{311AA4E6-D3AA-4D09-9855-39FEEA0576F1}" srcOrd="1" destOrd="0" presId="urn:microsoft.com/office/officeart/2005/8/layout/hierarchy3"/>
    <dgm:cxn modelId="{EE81B483-1AE7-4AC3-88CF-B0F05133357B}" type="presParOf" srcId="{D0DF8A1C-F13E-4463-9346-1BE06B4FD3AE}" destId="{FB21DFD1-8BEE-40B0-AC80-90BE6B9AF06C}" srcOrd="1" destOrd="0" presId="urn:microsoft.com/office/officeart/2005/8/layout/hierarchy3"/>
    <dgm:cxn modelId="{F746B1EA-7DD0-472F-B8E0-704FFC60500E}" type="presParOf" srcId="{FB21DFD1-8BEE-40B0-AC80-90BE6B9AF06C}" destId="{D8ED1786-CDA1-4A9C-96FC-B0F6447ACDF1}" srcOrd="0" destOrd="0" presId="urn:microsoft.com/office/officeart/2005/8/layout/hierarchy3"/>
    <dgm:cxn modelId="{F2C15D09-4C6A-4D75-9D19-20CE2B512BBA}" type="presParOf" srcId="{FB21DFD1-8BEE-40B0-AC80-90BE6B9AF06C}" destId="{6C6FB50C-0AAB-4B30-88B8-D62479C7E383}" srcOrd="1" destOrd="0" presId="urn:microsoft.com/office/officeart/2005/8/layout/hierarchy3"/>
    <dgm:cxn modelId="{18B432BC-58B6-4111-BC05-286488C21C8E}" type="presParOf" srcId="{FB21DFD1-8BEE-40B0-AC80-90BE6B9AF06C}" destId="{191231FB-AD71-43BF-8649-EFE823615058}" srcOrd="2" destOrd="0" presId="urn:microsoft.com/office/officeart/2005/8/layout/hierarchy3"/>
    <dgm:cxn modelId="{56B2BAC0-BC1C-440C-ACF8-3DFE1AD79EF8}" type="presParOf" srcId="{FB21DFD1-8BEE-40B0-AC80-90BE6B9AF06C}" destId="{CA287BC2-16CC-40C0-BCC0-BD6DA03B6C5C}" srcOrd="3" destOrd="0" presId="urn:microsoft.com/office/officeart/2005/8/layout/hierarchy3"/>
    <dgm:cxn modelId="{F156517A-687D-4E07-8289-52854B75D216}" type="presParOf" srcId="{FB21DFD1-8BEE-40B0-AC80-90BE6B9AF06C}" destId="{867B6968-C105-44F0-998B-F84F39FCEC40}" srcOrd="4" destOrd="0" presId="urn:microsoft.com/office/officeart/2005/8/layout/hierarchy3"/>
    <dgm:cxn modelId="{0FF2C933-28A7-46BC-9631-F2C75334B8DB}" type="presParOf" srcId="{FB21DFD1-8BEE-40B0-AC80-90BE6B9AF06C}" destId="{FA2FB947-AEEB-4830-AAC7-90F1658A95EE}" srcOrd="5" destOrd="0" presId="urn:microsoft.com/office/officeart/2005/8/layout/hierarchy3"/>
    <dgm:cxn modelId="{AD4F5D59-00EB-4B8F-A47F-17D31857EC46}" type="presParOf" srcId="{FB21DFD1-8BEE-40B0-AC80-90BE6B9AF06C}" destId="{9F226E2F-6E1E-439E-AA92-269C9EF16370}" srcOrd="6" destOrd="0" presId="urn:microsoft.com/office/officeart/2005/8/layout/hierarchy3"/>
    <dgm:cxn modelId="{1BB3A990-BFD3-4E49-8552-C74894AEF83A}" type="presParOf" srcId="{FB21DFD1-8BEE-40B0-AC80-90BE6B9AF06C}" destId="{341697F5-70DA-4E3D-A82E-6495EBAB9F44}" srcOrd="7" destOrd="0" presId="urn:microsoft.com/office/officeart/2005/8/layout/hierarchy3"/>
    <dgm:cxn modelId="{034F64B5-F1B7-462D-AA8B-164765E9C111}" type="presParOf" srcId="{E56D46E4-23D9-463D-8E03-DC540E3636D8}" destId="{6C4D1560-2F22-4EC2-987E-F941775C3853}" srcOrd="2" destOrd="0" presId="urn:microsoft.com/office/officeart/2005/8/layout/hierarchy3"/>
    <dgm:cxn modelId="{61DACF25-90E2-43BD-87DB-B943C1B90FFA}" type="presParOf" srcId="{6C4D1560-2F22-4EC2-987E-F941775C3853}" destId="{047752EF-1748-4206-AD48-A493D3D239BA}" srcOrd="0" destOrd="0" presId="urn:microsoft.com/office/officeart/2005/8/layout/hierarchy3"/>
    <dgm:cxn modelId="{6013AA26-377E-4990-B5F2-9A78CA157AED}" type="presParOf" srcId="{047752EF-1748-4206-AD48-A493D3D239BA}" destId="{2795C9FE-61A5-4323-A745-0CE665A35F90}" srcOrd="0" destOrd="0" presId="urn:microsoft.com/office/officeart/2005/8/layout/hierarchy3"/>
    <dgm:cxn modelId="{A38948F5-5B3F-4CF1-8DE0-43DD242E0302}" type="presParOf" srcId="{047752EF-1748-4206-AD48-A493D3D239BA}" destId="{63EA34FE-70D5-40D3-B1D4-1C528D26E141}" srcOrd="1" destOrd="0" presId="urn:microsoft.com/office/officeart/2005/8/layout/hierarchy3"/>
    <dgm:cxn modelId="{67B1CD54-2BCF-4446-BBCB-6C583B02502A}" type="presParOf" srcId="{6C4D1560-2F22-4EC2-987E-F941775C3853}" destId="{3DE66E90-BA5D-4C72-B0B8-1CE2C4EC2C74}" srcOrd="1" destOrd="0" presId="urn:microsoft.com/office/officeart/2005/8/layout/hierarchy3"/>
    <dgm:cxn modelId="{391F1119-CC23-4836-80FB-0FF8EE43FA2B}" type="presParOf" srcId="{3DE66E90-BA5D-4C72-B0B8-1CE2C4EC2C74}" destId="{09D05CCE-0028-42DC-9C7D-CFE8715F0858}" srcOrd="0" destOrd="0" presId="urn:microsoft.com/office/officeart/2005/8/layout/hierarchy3"/>
    <dgm:cxn modelId="{230F1B93-8208-4373-BC8C-D7E2850F5351}" type="presParOf" srcId="{3DE66E90-BA5D-4C72-B0B8-1CE2C4EC2C74}" destId="{A1106945-6E4D-4BC7-A50A-0F9892D8751E}" srcOrd="1" destOrd="0" presId="urn:microsoft.com/office/officeart/2005/8/layout/hierarchy3"/>
    <dgm:cxn modelId="{81213CFF-1BD1-418C-A336-C4215802796D}" type="presParOf" srcId="{3DE66E90-BA5D-4C72-B0B8-1CE2C4EC2C74}" destId="{2BFABDCD-F500-43C1-90EA-980BAD8C0EB6}" srcOrd="2" destOrd="0" presId="urn:microsoft.com/office/officeart/2005/8/layout/hierarchy3"/>
    <dgm:cxn modelId="{762D9E48-A6D0-41CB-8279-5C3ED69AC428}" type="presParOf" srcId="{3DE66E90-BA5D-4C72-B0B8-1CE2C4EC2C74}" destId="{396A3A90-474D-429B-86CE-4D79486E72BD}" srcOrd="3" destOrd="0" presId="urn:microsoft.com/office/officeart/2005/8/layout/hierarchy3"/>
    <dgm:cxn modelId="{947DD0D5-4F84-4C7F-93AF-92777317F520}" type="presParOf" srcId="{3DE66E90-BA5D-4C72-B0B8-1CE2C4EC2C74}" destId="{0C4E72DA-CE80-405F-89A6-5F73DB177993}" srcOrd="4" destOrd="0" presId="urn:microsoft.com/office/officeart/2005/8/layout/hierarchy3"/>
    <dgm:cxn modelId="{44CECDF5-698F-4136-9B6F-82C06818A108}" type="presParOf" srcId="{3DE66E90-BA5D-4C72-B0B8-1CE2C4EC2C74}" destId="{0B33887B-76F2-4040-BCD8-4C20A35A487D}" srcOrd="5" destOrd="0" presId="urn:microsoft.com/office/officeart/2005/8/layout/hierarchy3"/>
    <dgm:cxn modelId="{361CA1C9-B18D-468F-85F9-7264B5142F47}" type="presParOf" srcId="{3DE66E90-BA5D-4C72-B0B8-1CE2C4EC2C74}" destId="{99A09D3A-13D7-4143-8755-A8707E3E3DE7}" srcOrd="6" destOrd="0" presId="urn:microsoft.com/office/officeart/2005/8/layout/hierarchy3"/>
    <dgm:cxn modelId="{0209CD7E-9206-485E-A8CC-6B4C5D9248C7}" type="presParOf" srcId="{3DE66E90-BA5D-4C72-B0B8-1CE2C4EC2C74}" destId="{244D1669-1547-4E4E-84A4-C0FA4542D19C}" srcOrd="7" destOrd="0" presId="urn:microsoft.com/office/officeart/2005/8/layout/hierarchy3"/>
    <dgm:cxn modelId="{0F4DA6CE-D558-4FCC-AA2E-6A3AFD57501E}" type="presParOf" srcId="{E56D46E4-23D9-463D-8E03-DC540E3636D8}" destId="{947F8C06-1B35-44B1-8F55-F9FC16DA845E}" srcOrd="3" destOrd="0" presId="urn:microsoft.com/office/officeart/2005/8/layout/hierarchy3"/>
    <dgm:cxn modelId="{02C25E63-1171-4928-AE30-0D45718D2F71}" type="presParOf" srcId="{947F8C06-1B35-44B1-8F55-F9FC16DA845E}" destId="{7A56BD19-0358-4D51-A264-9C947C831B04}" srcOrd="0" destOrd="0" presId="urn:microsoft.com/office/officeart/2005/8/layout/hierarchy3"/>
    <dgm:cxn modelId="{AE1C2BE8-2648-4D6F-8E28-4F79B4EEE421}" type="presParOf" srcId="{7A56BD19-0358-4D51-A264-9C947C831B04}" destId="{B0AA8173-5E08-4994-96AE-7965D11EC186}" srcOrd="0" destOrd="0" presId="urn:microsoft.com/office/officeart/2005/8/layout/hierarchy3"/>
    <dgm:cxn modelId="{5D795111-021D-4E24-9D55-328DC19F1A58}" type="presParOf" srcId="{7A56BD19-0358-4D51-A264-9C947C831B04}" destId="{4EF22552-2985-4F4B-94A5-4976A6AEA8ED}" srcOrd="1" destOrd="0" presId="urn:microsoft.com/office/officeart/2005/8/layout/hierarchy3"/>
    <dgm:cxn modelId="{DD7F99FA-8206-41D9-9625-98298CFC1A84}" type="presParOf" srcId="{947F8C06-1B35-44B1-8F55-F9FC16DA845E}" destId="{43CE302C-5B36-4CAB-9689-E722F945D49D}" srcOrd="1" destOrd="0" presId="urn:microsoft.com/office/officeart/2005/8/layout/hierarchy3"/>
    <dgm:cxn modelId="{405C1AAE-9DE2-4468-B764-3C9BCD87AB50}" type="presParOf" srcId="{43CE302C-5B36-4CAB-9689-E722F945D49D}" destId="{7B55BB03-849A-44B0-A90A-60932A5C5C5F}" srcOrd="0" destOrd="0" presId="urn:microsoft.com/office/officeart/2005/8/layout/hierarchy3"/>
    <dgm:cxn modelId="{7D3C418B-9FF5-4E86-BF82-8AD7DD1779FC}" type="presParOf" srcId="{43CE302C-5B36-4CAB-9689-E722F945D49D}" destId="{6C394F51-552C-429C-BBA6-6DEC6866351F}" srcOrd="1" destOrd="0" presId="urn:microsoft.com/office/officeart/2005/8/layout/hierarchy3"/>
    <dgm:cxn modelId="{3FB8B103-703B-43E7-BF0C-65E68B8925EC}" type="presParOf" srcId="{43CE302C-5B36-4CAB-9689-E722F945D49D}" destId="{3E6DA9E5-FA16-4AE2-A789-0F5D96BA0CE7}" srcOrd="2" destOrd="0" presId="urn:microsoft.com/office/officeart/2005/8/layout/hierarchy3"/>
    <dgm:cxn modelId="{FBAC021D-A1AE-423F-8063-1F795A29FE15}" type="presParOf" srcId="{43CE302C-5B36-4CAB-9689-E722F945D49D}" destId="{864796E1-800E-420A-9B8F-8D3F08DE9C7E}" srcOrd="3" destOrd="0" presId="urn:microsoft.com/office/officeart/2005/8/layout/hierarchy3"/>
    <dgm:cxn modelId="{1DA426AF-AFC2-44A2-8CC8-AD28B4FD9235}" type="presParOf" srcId="{43CE302C-5B36-4CAB-9689-E722F945D49D}" destId="{C7B41D35-ACA7-4629-AA91-772DB0477B12}" srcOrd="4" destOrd="0" presId="urn:microsoft.com/office/officeart/2005/8/layout/hierarchy3"/>
    <dgm:cxn modelId="{13683E3E-C1A7-42B2-BEEB-2C45948F7F66}" type="presParOf" srcId="{43CE302C-5B36-4CAB-9689-E722F945D49D}" destId="{DED50929-6E23-42D5-BDE6-0DBA0C2D7720}" srcOrd="5" destOrd="0" presId="urn:microsoft.com/office/officeart/2005/8/layout/hierarchy3"/>
    <dgm:cxn modelId="{40814B15-6940-4010-8305-87FF13AFED38}" type="presParOf" srcId="{E56D46E4-23D9-463D-8E03-DC540E3636D8}" destId="{9BD1EAB7-14CA-4ABF-AB41-FFA3172977B6}" srcOrd="4" destOrd="0" presId="urn:microsoft.com/office/officeart/2005/8/layout/hierarchy3"/>
    <dgm:cxn modelId="{6FC2EB89-333B-4942-87DA-44EAF73B0B57}" type="presParOf" srcId="{9BD1EAB7-14CA-4ABF-AB41-FFA3172977B6}" destId="{CF615845-7C11-4A24-AC23-C247E8D40688}" srcOrd="0" destOrd="0" presId="urn:microsoft.com/office/officeart/2005/8/layout/hierarchy3"/>
    <dgm:cxn modelId="{6AFF3D3F-D4A9-4D15-8FD5-A4F5DC915D11}" type="presParOf" srcId="{CF615845-7C11-4A24-AC23-C247E8D40688}" destId="{9530914B-2988-44A4-B8DE-69580377D73B}" srcOrd="0" destOrd="0" presId="urn:microsoft.com/office/officeart/2005/8/layout/hierarchy3"/>
    <dgm:cxn modelId="{731C3C11-D469-4694-A610-4C8589827B29}" type="presParOf" srcId="{CF615845-7C11-4A24-AC23-C247E8D40688}" destId="{54105D7C-F4EA-4502-A758-D4967568F6E1}" srcOrd="1" destOrd="0" presId="urn:microsoft.com/office/officeart/2005/8/layout/hierarchy3"/>
    <dgm:cxn modelId="{09EA3FF2-AEA3-4A04-9B88-CA5BCE97D72C}" type="presParOf" srcId="{9BD1EAB7-14CA-4ABF-AB41-FFA3172977B6}" destId="{17C706C4-C9DD-4F0D-AB8D-64DC6953AA40}" srcOrd="1" destOrd="0" presId="urn:microsoft.com/office/officeart/2005/8/layout/hierarchy3"/>
    <dgm:cxn modelId="{46DF7E59-F185-4323-93FF-12B9DA7C2EBC}" type="presParOf" srcId="{17C706C4-C9DD-4F0D-AB8D-64DC6953AA40}" destId="{1C28E91F-3C17-4AB8-BAB1-BD90142C1F93}" srcOrd="0" destOrd="0" presId="urn:microsoft.com/office/officeart/2005/8/layout/hierarchy3"/>
    <dgm:cxn modelId="{C1A12CC5-9189-47AD-A8B2-E3DEACD6E2A1}" type="presParOf" srcId="{17C706C4-C9DD-4F0D-AB8D-64DC6953AA40}" destId="{ED5A89F5-9E69-47D7-9162-92C133AEE023}" srcOrd="1" destOrd="0" presId="urn:microsoft.com/office/officeart/2005/8/layout/hierarchy3"/>
    <dgm:cxn modelId="{B3339BD8-1765-4B7C-9A32-9D6E8D3EA424}" type="presParOf" srcId="{17C706C4-C9DD-4F0D-AB8D-64DC6953AA40}" destId="{92821DEC-1A09-4955-9C53-435D14CB9A8A}" srcOrd="2" destOrd="0" presId="urn:microsoft.com/office/officeart/2005/8/layout/hierarchy3"/>
    <dgm:cxn modelId="{B364DB25-16C8-4895-8F87-4935692ED621}" type="presParOf" srcId="{17C706C4-C9DD-4F0D-AB8D-64DC6953AA40}" destId="{281FDF06-FC16-4BBC-9F8C-E7DEA1039FA7}" srcOrd="3" destOrd="0" presId="urn:microsoft.com/office/officeart/2005/8/layout/hierarchy3"/>
    <dgm:cxn modelId="{59E4C299-C4B4-449E-B0B1-79E252F6F353}" type="presParOf" srcId="{17C706C4-C9DD-4F0D-AB8D-64DC6953AA40}" destId="{6F2DA1B5-9B40-423E-AF36-41B811E6EC23}" srcOrd="4" destOrd="0" presId="urn:microsoft.com/office/officeart/2005/8/layout/hierarchy3"/>
    <dgm:cxn modelId="{B13C84AC-CCD7-4D79-8376-58D22C0D08C2}" type="presParOf" srcId="{17C706C4-C9DD-4F0D-AB8D-64DC6953AA40}" destId="{A299BE20-D568-4029-87CD-AA72A7621305}" srcOrd="5" destOrd="0" presId="urn:microsoft.com/office/officeart/2005/8/layout/hierarchy3"/>
    <dgm:cxn modelId="{8CCBE9F1-9A16-43A8-BDE9-B7D176C7A5CF}" type="presParOf" srcId="{17C706C4-C9DD-4F0D-AB8D-64DC6953AA40}" destId="{382A9A3D-6AF4-4815-BAA5-B930383E58D6}" srcOrd="6" destOrd="0" presId="urn:microsoft.com/office/officeart/2005/8/layout/hierarchy3"/>
    <dgm:cxn modelId="{108876A4-0D1D-4D39-B9C5-D0276451F15D}" type="presParOf" srcId="{17C706C4-C9DD-4F0D-AB8D-64DC6953AA40}" destId="{89F83A95-0B45-46ED-8267-5424699C2DC0}" srcOrd="7" destOrd="0" presId="urn:microsoft.com/office/officeart/2005/8/layout/hierarchy3"/>
    <dgm:cxn modelId="{764DA4B7-DBBF-45B9-A713-64CF287BCA54}" type="presParOf" srcId="{17C706C4-C9DD-4F0D-AB8D-64DC6953AA40}" destId="{E8FBAC3D-2C32-4F06-B20D-22150A1BA678}" srcOrd="8" destOrd="0" presId="urn:microsoft.com/office/officeart/2005/8/layout/hierarchy3"/>
    <dgm:cxn modelId="{F9CE7801-5392-4CF0-89EF-99DBC7318C91}" type="presParOf" srcId="{17C706C4-C9DD-4F0D-AB8D-64DC6953AA40}" destId="{5DF7A8E0-C3F7-43C8-ABD9-AEC8E6265A1E}" srcOrd="9" destOrd="0" presId="urn:microsoft.com/office/officeart/2005/8/layout/hierarchy3"/>
    <dgm:cxn modelId="{6B72858B-6215-40FC-9708-A2414599F488}" type="presParOf" srcId="{E56D46E4-23D9-463D-8E03-DC540E3636D8}" destId="{806C3D3E-036B-4DF8-A5B2-89D0EAAEEC7B}" srcOrd="5" destOrd="0" presId="urn:microsoft.com/office/officeart/2005/8/layout/hierarchy3"/>
    <dgm:cxn modelId="{E5AD883D-8A63-472D-A310-018BA9FCC95B}" type="presParOf" srcId="{806C3D3E-036B-4DF8-A5B2-89D0EAAEEC7B}" destId="{2D454B54-6A16-425A-998E-4FCF87FB5032}" srcOrd="0" destOrd="0" presId="urn:microsoft.com/office/officeart/2005/8/layout/hierarchy3"/>
    <dgm:cxn modelId="{20F312CE-7276-4669-864B-8D9E79D2C022}" type="presParOf" srcId="{2D454B54-6A16-425A-998E-4FCF87FB5032}" destId="{94A39AA3-6473-4598-8CD5-D1CA50BC7EF2}" srcOrd="0" destOrd="0" presId="urn:microsoft.com/office/officeart/2005/8/layout/hierarchy3"/>
    <dgm:cxn modelId="{5E78D2A1-B26E-417F-80E5-A259980D2506}" type="presParOf" srcId="{2D454B54-6A16-425A-998E-4FCF87FB5032}" destId="{D61A0624-A28F-4918-BBE5-2453C27A90E3}" srcOrd="1" destOrd="0" presId="urn:microsoft.com/office/officeart/2005/8/layout/hierarchy3"/>
    <dgm:cxn modelId="{4F26C0E9-F7A5-48C4-9214-8847B3E68C4E}" type="presParOf" srcId="{806C3D3E-036B-4DF8-A5B2-89D0EAAEEC7B}" destId="{CA90577D-24BE-4327-A51C-F7BD4A2418F3}" srcOrd="1" destOrd="0" presId="urn:microsoft.com/office/officeart/2005/8/layout/hierarchy3"/>
    <dgm:cxn modelId="{303C0490-B270-4D1E-B981-2CD9F3A049CC}" type="presParOf" srcId="{CA90577D-24BE-4327-A51C-F7BD4A2418F3}" destId="{402373D3-0691-4BE8-9295-52252AA39190}" srcOrd="0" destOrd="0" presId="urn:microsoft.com/office/officeart/2005/8/layout/hierarchy3"/>
    <dgm:cxn modelId="{E7B7CD83-4AE7-4CD3-9A8B-61F5AF9BAA35}" type="presParOf" srcId="{CA90577D-24BE-4327-A51C-F7BD4A2418F3}" destId="{FCAAEA87-FDAA-41BD-A707-13A21A0E7E7C}" srcOrd="1" destOrd="0" presId="urn:microsoft.com/office/officeart/2005/8/layout/hierarchy3"/>
    <dgm:cxn modelId="{A7FED393-AD11-4457-8788-CBD7B645CE3F}" type="presParOf" srcId="{CA90577D-24BE-4327-A51C-F7BD4A2418F3}" destId="{03D4382E-60D4-4675-9EC9-071BE930AC19}" srcOrd="2" destOrd="0" presId="urn:microsoft.com/office/officeart/2005/8/layout/hierarchy3"/>
    <dgm:cxn modelId="{2BCD854B-8820-458F-A8EF-172A9F6DD6B6}" type="presParOf" srcId="{CA90577D-24BE-4327-A51C-F7BD4A2418F3}" destId="{FA208A25-7AA0-4171-B853-E330D04B4BF7}" srcOrd="3" destOrd="0" presId="urn:microsoft.com/office/officeart/2005/8/layout/hierarchy3"/>
    <dgm:cxn modelId="{30E62C2B-3DF8-44CE-80C9-ACA34ADFA07A}" type="presParOf" srcId="{CA90577D-24BE-4327-A51C-F7BD4A2418F3}" destId="{05C278C4-6B4A-478D-A4B4-7313A9152B0A}" srcOrd="4" destOrd="0" presId="urn:microsoft.com/office/officeart/2005/8/layout/hierarchy3"/>
    <dgm:cxn modelId="{E561E695-3E4C-40AA-BC79-C44273B0FADF}" type="presParOf" srcId="{CA90577D-24BE-4327-A51C-F7BD4A2418F3}" destId="{23DD192A-E9B6-4C7C-A75C-04391DCA25E7}" srcOrd="5" destOrd="0" presId="urn:microsoft.com/office/officeart/2005/8/layout/hierarchy3"/>
    <dgm:cxn modelId="{E87E15BA-29F6-4AD9-8CC3-6665B14D3F31}" type="presParOf" srcId="{CA90577D-24BE-4327-A51C-F7BD4A2418F3}" destId="{E1896731-E055-418C-8DE5-B014E7EAE9D1}" srcOrd="6" destOrd="0" presId="urn:microsoft.com/office/officeart/2005/8/layout/hierarchy3"/>
    <dgm:cxn modelId="{7B94BCEA-6BF9-429C-B89F-5D99002FA897}" type="presParOf" srcId="{CA90577D-24BE-4327-A51C-F7BD4A2418F3}" destId="{7E850EA0-81DD-4B7C-8866-ABAD2D1C2CC4}"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2AF84C-0CCC-443D-9002-E95F414DE5BD}"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uk-UA"/>
        </a:p>
      </dgm:t>
    </dgm:pt>
    <dgm:pt modelId="{4F267036-BFD7-4580-9D2A-C37F63DE981E}">
      <dgm:prSet/>
      <dgm:spPr>
        <a:solidFill>
          <a:srgbClr val="FFFF00"/>
        </a:solidFill>
      </dgm:spPr>
      <dgm:t>
        <a:bodyPr/>
        <a:lstStyle/>
        <a:p>
          <a:pPr rtl="0"/>
          <a:r>
            <a:rPr lang="ru-RU" b="1" dirty="0" smtClean="0">
              <a:latin typeface="Times New Roman" pitchFamily="18" charset="0"/>
              <a:cs typeface="Times New Roman" pitchFamily="18" charset="0"/>
            </a:rPr>
            <a:t>Бакалавр</a:t>
          </a:r>
          <a:endParaRPr lang="uk-UA" b="1" dirty="0">
            <a:latin typeface="Times New Roman" pitchFamily="18" charset="0"/>
            <a:cs typeface="Times New Roman" pitchFamily="18" charset="0"/>
          </a:endParaRPr>
        </a:p>
      </dgm:t>
    </dgm:pt>
    <dgm:pt modelId="{FE33494F-7028-4CDF-902D-5426B6DA4FAD}" type="parTrans" cxnId="{DD069271-A294-4141-A2B2-4928057DABF5}">
      <dgm:prSet/>
      <dgm:spPr/>
      <dgm:t>
        <a:bodyPr/>
        <a:lstStyle/>
        <a:p>
          <a:endParaRPr lang="uk-UA"/>
        </a:p>
      </dgm:t>
    </dgm:pt>
    <dgm:pt modelId="{C82333BD-0802-43B4-A421-BD6024553719}" type="sibTrans" cxnId="{DD069271-A294-4141-A2B2-4928057DABF5}">
      <dgm:prSet/>
      <dgm:spPr/>
      <dgm:t>
        <a:bodyPr/>
        <a:lstStyle/>
        <a:p>
          <a:endParaRPr lang="uk-UA"/>
        </a:p>
      </dgm:t>
    </dgm:pt>
    <dgm:pt modelId="{3BCDF590-841B-42A2-8DE6-A84CF4552980}" type="pres">
      <dgm:prSet presAssocID="{AC2AF84C-0CCC-443D-9002-E95F414DE5BD}" presName="compositeShape" presStyleCnt="0">
        <dgm:presLayoutVars>
          <dgm:chMax val="7"/>
          <dgm:dir/>
          <dgm:resizeHandles val="exact"/>
        </dgm:presLayoutVars>
      </dgm:prSet>
      <dgm:spPr/>
      <dgm:t>
        <a:bodyPr/>
        <a:lstStyle/>
        <a:p>
          <a:endParaRPr lang="uk-UA"/>
        </a:p>
      </dgm:t>
    </dgm:pt>
    <dgm:pt modelId="{83219C12-B129-4656-88FC-68F4A5F1A039}" type="pres">
      <dgm:prSet presAssocID="{4F267036-BFD7-4580-9D2A-C37F63DE981E}" presName="circ1TxSh" presStyleLbl="vennNode1" presStyleIdx="0" presStyleCnt="1" custScaleX="331516" custLinFactNeighborX="-19497"/>
      <dgm:spPr/>
      <dgm:t>
        <a:bodyPr/>
        <a:lstStyle/>
        <a:p>
          <a:endParaRPr lang="uk-UA"/>
        </a:p>
      </dgm:t>
    </dgm:pt>
  </dgm:ptLst>
  <dgm:cxnLst>
    <dgm:cxn modelId="{A53D84FA-2B4D-4308-B279-C13BA59856C2}" type="presOf" srcId="{AC2AF84C-0CCC-443D-9002-E95F414DE5BD}" destId="{3BCDF590-841B-42A2-8DE6-A84CF4552980}" srcOrd="0" destOrd="0" presId="urn:microsoft.com/office/officeart/2005/8/layout/venn1"/>
    <dgm:cxn modelId="{DD069271-A294-4141-A2B2-4928057DABF5}" srcId="{AC2AF84C-0CCC-443D-9002-E95F414DE5BD}" destId="{4F267036-BFD7-4580-9D2A-C37F63DE981E}" srcOrd="0" destOrd="0" parTransId="{FE33494F-7028-4CDF-902D-5426B6DA4FAD}" sibTransId="{C82333BD-0802-43B4-A421-BD6024553719}"/>
    <dgm:cxn modelId="{8F75F5FC-5884-4A8D-BA4A-7187AC7636EA}" type="presOf" srcId="{4F267036-BFD7-4580-9D2A-C37F63DE981E}" destId="{83219C12-B129-4656-88FC-68F4A5F1A039}" srcOrd="0" destOrd="0" presId="urn:microsoft.com/office/officeart/2005/8/layout/venn1"/>
    <dgm:cxn modelId="{B46EC6DE-8FEF-422A-9835-570053AD87DB}" type="presParOf" srcId="{3BCDF590-841B-42A2-8DE6-A84CF4552980}" destId="{83219C12-B129-4656-88FC-68F4A5F1A039}"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6253024-671A-4DFB-8297-79E94C4A9E7D}"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uk-UA"/>
        </a:p>
      </dgm:t>
    </dgm:pt>
    <dgm:pt modelId="{2BAC4A4A-C8E4-4919-A1B6-94BC4A075CAB}">
      <dgm:prSet/>
      <dgm:spPr>
        <a:solidFill>
          <a:srgbClr val="FFFF00"/>
        </a:solidFill>
      </dgm:spPr>
      <dgm:t>
        <a:bodyPr/>
        <a:lstStyle/>
        <a:p>
          <a:pPr rtl="0"/>
          <a:r>
            <a:rPr lang="ru-RU" b="1" dirty="0" err="1" smtClean="0">
              <a:latin typeface="Times New Roman" pitchFamily="18" charset="0"/>
              <a:cs typeface="Times New Roman" pitchFamily="18" charset="0"/>
            </a:rPr>
            <a:t>Магістр</a:t>
          </a:r>
          <a:endParaRPr lang="uk-UA" b="1" dirty="0">
            <a:latin typeface="Times New Roman" pitchFamily="18" charset="0"/>
            <a:cs typeface="Times New Roman" pitchFamily="18" charset="0"/>
          </a:endParaRPr>
        </a:p>
      </dgm:t>
    </dgm:pt>
    <dgm:pt modelId="{83466531-6DB4-489D-AFA9-C37EF261AE54}" type="parTrans" cxnId="{59DB3E68-8B77-4C96-A368-1E63C6F36851}">
      <dgm:prSet/>
      <dgm:spPr/>
      <dgm:t>
        <a:bodyPr/>
        <a:lstStyle/>
        <a:p>
          <a:endParaRPr lang="uk-UA"/>
        </a:p>
      </dgm:t>
    </dgm:pt>
    <dgm:pt modelId="{15777ACA-1E56-485D-9D93-804F86B2D71F}" type="sibTrans" cxnId="{59DB3E68-8B77-4C96-A368-1E63C6F36851}">
      <dgm:prSet/>
      <dgm:spPr/>
      <dgm:t>
        <a:bodyPr/>
        <a:lstStyle/>
        <a:p>
          <a:endParaRPr lang="uk-UA"/>
        </a:p>
      </dgm:t>
    </dgm:pt>
    <dgm:pt modelId="{0F65AB0E-6556-49ED-90D7-DCC4DD193F6C}" type="pres">
      <dgm:prSet presAssocID="{26253024-671A-4DFB-8297-79E94C4A9E7D}" presName="compositeShape" presStyleCnt="0">
        <dgm:presLayoutVars>
          <dgm:chMax val="7"/>
          <dgm:dir/>
          <dgm:resizeHandles val="exact"/>
        </dgm:presLayoutVars>
      </dgm:prSet>
      <dgm:spPr/>
      <dgm:t>
        <a:bodyPr/>
        <a:lstStyle/>
        <a:p>
          <a:endParaRPr lang="uk-UA"/>
        </a:p>
      </dgm:t>
    </dgm:pt>
    <dgm:pt modelId="{06BF814F-165E-4946-A763-AFF979A635AC}" type="pres">
      <dgm:prSet presAssocID="{2BAC4A4A-C8E4-4919-A1B6-94BC4A075CAB}" presName="circ1TxSh" presStyleLbl="vennNode1" presStyleIdx="0" presStyleCnt="1" custScaleX="292452"/>
      <dgm:spPr/>
      <dgm:t>
        <a:bodyPr/>
        <a:lstStyle/>
        <a:p>
          <a:endParaRPr lang="uk-UA"/>
        </a:p>
      </dgm:t>
    </dgm:pt>
  </dgm:ptLst>
  <dgm:cxnLst>
    <dgm:cxn modelId="{DE481F6A-9D09-47E7-8CFE-4EEAB954209F}" type="presOf" srcId="{26253024-671A-4DFB-8297-79E94C4A9E7D}" destId="{0F65AB0E-6556-49ED-90D7-DCC4DD193F6C}" srcOrd="0" destOrd="0" presId="urn:microsoft.com/office/officeart/2005/8/layout/venn1"/>
    <dgm:cxn modelId="{67392EA2-3D07-4D0F-9A1A-164FDF463851}" type="presOf" srcId="{2BAC4A4A-C8E4-4919-A1B6-94BC4A075CAB}" destId="{06BF814F-165E-4946-A763-AFF979A635AC}" srcOrd="0" destOrd="0" presId="urn:microsoft.com/office/officeart/2005/8/layout/venn1"/>
    <dgm:cxn modelId="{59DB3E68-8B77-4C96-A368-1E63C6F36851}" srcId="{26253024-671A-4DFB-8297-79E94C4A9E7D}" destId="{2BAC4A4A-C8E4-4919-A1B6-94BC4A075CAB}" srcOrd="0" destOrd="0" parTransId="{83466531-6DB4-489D-AFA9-C37EF261AE54}" sibTransId="{15777ACA-1E56-485D-9D93-804F86B2D71F}"/>
    <dgm:cxn modelId="{312331D9-EC35-49C2-A271-B099B9D799F9}" type="presParOf" srcId="{0F65AB0E-6556-49ED-90D7-DCC4DD193F6C}" destId="{06BF814F-165E-4946-A763-AFF979A635AC}"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475D8-94F0-4161-9B9B-D0E6892B3B29}" type="doc">
      <dgm:prSet loTypeId="urn:microsoft.com/office/officeart/2005/8/layout/vList5" loCatId="list" qsTypeId="urn:microsoft.com/office/officeart/2005/8/quickstyle/simple5" qsCatId="simple" csTypeId="urn:microsoft.com/office/officeart/2005/8/colors/accent2_4" csCatId="accent2" phldr="1"/>
      <dgm:spPr/>
      <dgm:t>
        <a:bodyPr/>
        <a:lstStyle/>
        <a:p>
          <a:endParaRPr lang="ru-RU"/>
        </a:p>
      </dgm:t>
    </dgm:pt>
    <dgm:pt modelId="{1AC50A56-738B-416D-BA08-DDD41E5F344E}">
      <dgm:prSet/>
      <dgm:spPr/>
      <dgm:t>
        <a:bodyPr/>
        <a:lstStyle/>
        <a:p>
          <a:pPr rtl="0"/>
          <a:r>
            <a:rPr lang="uk-UA" b="1" dirty="0" smtClean="0">
              <a:latin typeface="Times New Roman" pitchFamily="18" charset="0"/>
              <a:cs typeface="Times New Roman" pitchFamily="18" charset="0"/>
            </a:rPr>
            <a:t>Доповідач</a:t>
          </a:r>
          <a:endParaRPr lang="ru-RU" dirty="0">
            <a:latin typeface="Times New Roman" pitchFamily="18" charset="0"/>
            <a:cs typeface="Times New Roman" pitchFamily="18" charset="0"/>
          </a:endParaRPr>
        </a:p>
      </dgm:t>
    </dgm:pt>
    <dgm:pt modelId="{CCD51CCF-50D9-4187-8516-BB774331232C}" type="parTrans" cxnId="{AE308FC4-2DBD-453C-B04D-C45024167383}">
      <dgm:prSet/>
      <dgm:spPr/>
      <dgm:t>
        <a:bodyPr/>
        <a:lstStyle/>
        <a:p>
          <a:endParaRPr lang="ru-RU"/>
        </a:p>
      </dgm:t>
    </dgm:pt>
    <dgm:pt modelId="{86A087E4-DA3F-460B-99DB-368AB7E0CB5F}" type="sibTrans" cxnId="{AE308FC4-2DBD-453C-B04D-C45024167383}">
      <dgm:prSet/>
      <dgm:spPr/>
      <dgm:t>
        <a:bodyPr/>
        <a:lstStyle/>
        <a:p>
          <a:endParaRPr lang="ru-RU"/>
        </a:p>
      </dgm:t>
    </dgm:pt>
    <dgm:pt modelId="{13692FF0-6176-4962-90EC-589B1C1002C6}">
      <dgm:prSet custT="1"/>
      <dgm:spPr/>
      <dgm:t>
        <a:bodyPr/>
        <a:lstStyle/>
        <a:p>
          <a:pPr rtl="0"/>
          <a:r>
            <a:rPr lang="uk-UA" sz="3100" b="1" dirty="0" smtClean="0">
              <a:latin typeface="Times New Roman" pitchFamily="18" charset="0"/>
              <a:cs typeface="Times New Roman" pitchFamily="18" charset="0"/>
            </a:rPr>
            <a:t>Професор кафедри Інформаційних технологій </a:t>
          </a:r>
          <a:r>
            <a:rPr lang="uk-UA" sz="3100" b="1" dirty="0" err="1" smtClean="0">
              <a:latin typeface="Times New Roman" pitchFamily="18" charset="0"/>
              <a:cs typeface="Times New Roman" pitchFamily="18" charset="0"/>
            </a:rPr>
            <a:t>Гніденко</a:t>
          </a:r>
          <a:r>
            <a:rPr lang="uk-UA" sz="3100" b="1" dirty="0" smtClean="0">
              <a:latin typeface="Times New Roman" pitchFamily="18" charset="0"/>
              <a:cs typeface="Times New Roman" pitchFamily="18" charset="0"/>
            </a:rPr>
            <a:t> М.П.</a:t>
          </a:r>
          <a:endParaRPr lang="ru-RU" sz="3100" dirty="0">
            <a:latin typeface="Times New Roman" pitchFamily="18" charset="0"/>
            <a:cs typeface="Times New Roman" pitchFamily="18" charset="0"/>
          </a:endParaRPr>
        </a:p>
      </dgm:t>
    </dgm:pt>
    <dgm:pt modelId="{DF278898-4F7A-40C6-BBB7-D1D3FE2F842D}" type="parTrans" cxnId="{FADE0D9F-97C9-4698-B8F1-EADD5C18DBC9}">
      <dgm:prSet/>
      <dgm:spPr/>
      <dgm:t>
        <a:bodyPr/>
        <a:lstStyle/>
        <a:p>
          <a:endParaRPr lang="ru-RU"/>
        </a:p>
      </dgm:t>
    </dgm:pt>
    <dgm:pt modelId="{D12734B5-27CA-4873-8B6F-502153760011}" type="sibTrans" cxnId="{FADE0D9F-97C9-4698-B8F1-EADD5C18DBC9}">
      <dgm:prSet/>
      <dgm:spPr/>
      <dgm:t>
        <a:bodyPr/>
        <a:lstStyle/>
        <a:p>
          <a:endParaRPr lang="ru-RU"/>
        </a:p>
      </dgm:t>
    </dgm:pt>
    <dgm:pt modelId="{A90F6CB0-596B-4CDD-B8F9-505F1D4A473F}" type="pres">
      <dgm:prSet presAssocID="{43F475D8-94F0-4161-9B9B-D0E6892B3B29}" presName="Name0" presStyleCnt="0">
        <dgm:presLayoutVars>
          <dgm:dir/>
          <dgm:animLvl val="lvl"/>
          <dgm:resizeHandles val="exact"/>
        </dgm:presLayoutVars>
      </dgm:prSet>
      <dgm:spPr/>
      <dgm:t>
        <a:bodyPr/>
        <a:lstStyle/>
        <a:p>
          <a:endParaRPr lang="ru-RU"/>
        </a:p>
      </dgm:t>
    </dgm:pt>
    <dgm:pt modelId="{CC312F3F-4B80-4B70-B9DC-9603A19EA743}" type="pres">
      <dgm:prSet presAssocID="{1AC50A56-738B-416D-BA08-DDD41E5F344E}" presName="linNode" presStyleCnt="0"/>
      <dgm:spPr/>
      <dgm:t>
        <a:bodyPr/>
        <a:lstStyle/>
        <a:p>
          <a:endParaRPr lang="ru-RU"/>
        </a:p>
      </dgm:t>
    </dgm:pt>
    <dgm:pt modelId="{850502C2-DDFC-427E-9FC9-478666B3CE41}" type="pres">
      <dgm:prSet presAssocID="{1AC50A56-738B-416D-BA08-DDD41E5F344E}" presName="parentText" presStyleLbl="node1" presStyleIdx="0" presStyleCnt="1" custScaleX="87244">
        <dgm:presLayoutVars>
          <dgm:chMax val="1"/>
          <dgm:bulletEnabled val="1"/>
        </dgm:presLayoutVars>
      </dgm:prSet>
      <dgm:spPr/>
      <dgm:t>
        <a:bodyPr/>
        <a:lstStyle/>
        <a:p>
          <a:endParaRPr lang="ru-RU"/>
        </a:p>
      </dgm:t>
    </dgm:pt>
    <dgm:pt modelId="{D597F468-0EF8-4309-80CE-49883479E127}" type="pres">
      <dgm:prSet presAssocID="{1AC50A56-738B-416D-BA08-DDD41E5F344E}" presName="descendantText" presStyleLbl="alignAccFollowNode1" presStyleIdx="0" presStyleCnt="1" custScaleX="118439" custScaleY="117188">
        <dgm:presLayoutVars>
          <dgm:bulletEnabled val="1"/>
        </dgm:presLayoutVars>
      </dgm:prSet>
      <dgm:spPr/>
      <dgm:t>
        <a:bodyPr/>
        <a:lstStyle/>
        <a:p>
          <a:endParaRPr lang="ru-RU"/>
        </a:p>
      </dgm:t>
    </dgm:pt>
  </dgm:ptLst>
  <dgm:cxnLst>
    <dgm:cxn modelId="{AE308FC4-2DBD-453C-B04D-C45024167383}" srcId="{43F475D8-94F0-4161-9B9B-D0E6892B3B29}" destId="{1AC50A56-738B-416D-BA08-DDD41E5F344E}" srcOrd="0" destOrd="0" parTransId="{CCD51CCF-50D9-4187-8516-BB774331232C}" sibTransId="{86A087E4-DA3F-460B-99DB-368AB7E0CB5F}"/>
    <dgm:cxn modelId="{FADE0D9F-97C9-4698-B8F1-EADD5C18DBC9}" srcId="{1AC50A56-738B-416D-BA08-DDD41E5F344E}" destId="{13692FF0-6176-4962-90EC-589B1C1002C6}" srcOrd="0" destOrd="0" parTransId="{DF278898-4F7A-40C6-BBB7-D1D3FE2F842D}" sibTransId="{D12734B5-27CA-4873-8B6F-502153760011}"/>
    <dgm:cxn modelId="{154C589D-DDA2-4EC6-97E3-F93994F2FDE9}" type="presOf" srcId="{43F475D8-94F0-4161-9B9B-D0E6892B3B29}" destId="{A90F6CB0-596B-4CDD-B8F9-505F1D4A473F}" srcOrd="0" destOrd="0" presId="urn:microsoft.com/office/officeart/2005/8/layout/vList5"/>
    <dgm:cxn modelId="{11BB6F3B-6AA5-4AC0-AD1B-C33F5901A098}" type="presOf" srcId="{1AC50A56-738B-416D-BA08-DDD41E5F344E}" destId="{850502C2-DDFC-427E-9FC9-478666B3CE41}" srcOrd="0" destOrd="0" presId="urn:microsoft.com/office/officeart/2005/8/layout/vList5"/>
    <dgm:cxn modelId="{6C483C11-0775-4375-AC8B-E6DFC282EDFA}" type="presOf" srcId="{13692FF0-6176-4962-90EC-589B1C1002C6}" destId="{D597F468-0EF8-4309-80CE-49883479E127}" srcOrd="0" destOrd="0" presId="urn:microsoft.com/office/officeart/2005/8/layout/vList5"/>
    <dgm:cxn modelId="{0E7F3DBC-A5F8-4585-B828-1DDF27922D9E}" type="presParOf" srcId="{A90F6CB0-596B-4CDD-B8F9-505F1D4A473F}" destId="{CC312F3F-4B80-4B70-B9DC-9603A19EA743}" srcOrd="0" destOrd="0" presId="urn:microsoft.com/office/officeart/2005/8/layout/vList5"/>
    <dgm:cxn modelId="{C5E718CE-2EBC-4AB0-9D0F-AB55A2241EF7}" type="presParOf" srcId="{CC312F3F-4B80-4B70-B9DC-9603A19EA743}" destId="{850502C2-DDFC-427E-9FC9-478666B3CE41}" srcOrd="0" destOrd="0" presId="urn:microsoft.com/office/officeart/2005/8/layout/vList5"/>
    <dgm:cxn modelId="{02F2F535-9ECE-44CF-BFEC-5C969C3DFF32}" type="presParOf" srcId="{CC312F3F-4B80-4B70-B9DC-9603A19EA743}" destId="{D597F468-0EF8-4309-80CE-49883479E12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CC5F52-7BE3-471F-B874-98FF5A1AF30F}"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uk-UA"/>
        </a:p>
      </dgm:t>
    </dgm:pt>
    <dgm:pt modelId="{194C48BD-8FAE-430B-9857-3510BC216FF8}">
      <dgm:prSet/>
      <dgm:spPr>
        <a:solidFill>
          <a:srgbClr val="FFFF00"/>
        </a:solidFill>
      </dgm:spPr>
      <dgm:t>
        <a:bodyPr/>
        <a:lstStyle/>
        <a:p>
          <a:pPr rtl="0"/>
          <a:r>
            <a:rPr lang="en-US" b="1" dirty="0" smtClean="0">
              <a:latin typeface="Times New Roman" pitchFamily="18" charset="0"/>
              <a:cs typeface="Times New Roman" pitchFamily="18" charset="0"/>
            </a:rPr>
            <a:t>PHD</a:t>
          </a:r>
          <a:endParaRPr lang="uk-UA" dirty="0">
            <a:latin typeface="Times New Roman" pitchFamily="18" charset="0"/>
            <a:cs typeface="Times New Roman" pitchFamily="18" charset="0"/>
          </a:endParaRPr>
        </a:p>
      </dgm:t>
    </dgm:pt>
    <dgm:pt modelId="{FE90F105-EFCB-4CDF-BF37-207A5A4E1FB6}" type="parTrans" cxnId="{A6D847F7-2485-4C63-8035-76E83BC46CFD}">
      <dgm:prSet/>
      <dgm:spPr/>
      <dgm:t>
        <a:bodyPr/>
        <a:lstStyle/>
        <a:p>
          <a:endParaRPr lang="uk-UA"/>
        </a:p>
      </dgm:t>
    </dgm:pt>
    <dgm:pt modelId="{23256024-3F3E-4B05-A312-07A1E4748222}" type="sibTrans" cxnId="{A6D847F7-2485-4C63-8035-76E83BC46CFD}">
      <dgm:prSet/>
      <dgm:spPr/>
      <dgm:t>
        <a:bodyPr/>
        <a:lstStyle/>
        <a:p>
          <a:endParaRPr lang="uk-UA"/>
        </a:p>
      </dgm:t>
    </dgm:pt>
    <dgm:pt modelId="{9AE7BCEC-8319-406B-B4BF-607FB6C76CD5}" type="pres">
      <dgm:prSet presAssocID="{D0CC5F52-7BE3-471F-B874-98FF5A1AF30F}" presName="compositeShape" presStyleCnt="0">
        <dgm:presLayoutVars>
          <dgm:chMax val="7"/>
          <dgm:dir/>
          <dgm:resizeHandles val="exact"/>
        </dgm:presLayoutVars>
      </dgm:prSet>
      <dgm:spPr/>
      <dgm:t>
        <a:bodyPr/>
        <a:lstStyle/>
        <a:p>
          <a:endParaRPr lang="uk-UA"/>
        </a:p>
      </dgm:t>
    </dgm:pt>
    <dgm:pt modelId="{3D79B765-164A-45F5-BED9-96D0E94A3C99}" type="pres">
      <dgm:prSet presAssocID="{194C48BD-8FAE-430B-9857-3510BC216FF8}" presName="circ1TxSh" presStyleLbl="vennNode1" presStyleIdx="0" presStyleCnt="1" custScaleX="233481" custScaleY="100000" custLinFactNeighborX="-19497"/>
      <dgm:spPr/>
      <dgm:t>
        <a:bodyPr/>
        <a:lstStyle/>
        <a:p>
          <a:endParaRPr lang="uk-UA"/>
        </a:p>
      </dgm:t>
    </dgm:pt>
  </dgm:ptLst>
  <dgm:cxnLst>
    <dgm:cxn modelId="{A6D847F7-2485-4C63-8035-76E83BC46CFD}" srcId="{D0CC5F52-7BE3-471F-B874-98FF5A1AF30F}" destId="{194C48BD-8FAE-430B-9857-3510BC216FF8}" srcOrd="0" destOrd="0" parTransId="{FE90F105-EFCB-4CDF-BF37-207A5A4E1FB6}" sibTransId="{23256024-3F3E-4B05-A312-07A1E4748222}"/>
    <dgm:cxn modelId="{39C3D3C4-7EED-4915-8F12-20722AEB1940}" type="presOf" srcId="{D0CC5F52-7BE3-471F-B874-98FF5A1AF30F}" destId="{9AE7BCEC-8319-406B-B4BF-607FB6C76CD5}" srcOrd="0" destOrd="0" presId="urn:microsoft.com/office/officeart/2005/8/layout/venn1"/>
    <dgm:cxn modelId="{BB6033C8-8934-4340-A7EB-BE99104AE759}" type="presOf" srcId="{194C48BD-8FAE-430B-9857-3510BC216FF8}" destId="{3D79B765-164A-45F5-BED9-96D0E94A3C99}" srcOrd="0" destOrd="0" presId="urn:microsoft.com/office/officeart/2005/8/layout/venn1"/>
    <dgm:cxn modelId="{064928E2-342F-42EA-AC9A-CC526EB335A2}" type="presParOf" srcId="{9AE7BCEC-8319-406B-B4BF-607FB6C76CD5}" destId="{3D79B765-164A-45F5-BED9-96D0E94A3C99}"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A5730FF-0752-4652-8D3D-DF20BB0AB3FB}"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uk-UA"/>
        </a:p>
      </dgm:t>
    </dgm:pt>
    <dgm:pt modelId="{683D95FF-DB8F-454B-85C9-61DC6BAEFD32}">
      <dgm:prSet custT="1"/>
      <dgm:spPr>
        <a:solidFill>
          <a:srgbClr val="FFFF00"/>
        </a:solidFill>
      </dgm:spPr>
      <dgm:t>
        <a:bodyPr/>
        <a:lstStyle/>
        <a:p>
          <a:pPr rtl="0"/>
          <a:r>
            <a:rPr lang="ru-RU" sz="1200" b="1" dirty="0" err="1" smtClean="0">
              <a:latin typeface="Times New Roman" pitchFamily="18" charset="0"/>
              <a:cs typeface="Times New Roman" pitchFamily="18" charset="0"/>
            </a:rPr>
            <a:t>Молодший</a:t>
          </a:r>
          <a:r>
            <a:rPr lang="ru-RU" sz="1200" b="1" dirty="0" smtClean="0">
              <a:latin typeface="Times New Roman" pitchFamily="18" charset="0"/>
              <a:cs typeface="Times New Roman" pitchFamily="18" charset="0"/>
            </a:rPr>
            <a:t> бакалавр</a:t>
          </a:r>
          <a:endParaRPr lang="uk-UA" sz="1200" b="1" dirty="0">
            <a:latin typeface="Times New Roman" pitchFamily="18" charset="0"/>
            <a:cs typeface="Times New Roman" pitchFamily="18" charset="0"/>
          </a:endParaRPr>
        </a:p>
      </dgm:t>
    </dgm:pt>
    <dgm:pt modelId="{3609DE3C-9CEA-4E7F-BC98-5E17496150AC}" type="parTrans" cxnId="{B7AC7C2C-BC47-4A11-A19A-0E22C0C1F06B}">
      <dgm:prSet/>
      <dgm:spPr/>
      <dgm:t>
        <a:bodyPr/>
        <a:lstStyle/>
        <a:p>
          <a:endParaRPr lang="uk-UA"/>
        </a:p>
      </dgm:t>
    </dgm:pt>
    <dgm:pt modelId="{EFF53CD9-C7EA-4876-8E79-5B90B881A81C}" type="sibTrans" cxnId="{B7AC7C2C-BC47-4A11-A19A-0E22C0C1F06B}">
      <dgm:prSet/>
      <dgm:spPr/>
      <dgm:t>
        <a:bodyPr/>
        <a:lstStyle/>
        <a:p>
          <a:endParaRPr lang="uk-UA"/>
        </a:p>
      </dgm:t>
    </dgm:pt>
    <dgm:pt modelId="{90129142-ECCA-4817-ABE4-B38128B7CAE8}" type="pres">
      <dgm:prSet presAssocID="{5A5730FF-0752-4652-8D3D-DF20BB0AB3FB}" presName="compositeShape" presStyleCnt="0">
        <dgm:presLayoutVars>
          <dgm:chMax val="7"/>
          <dgm:dir/>
          <dgm:resizeHandles val="exact"/>
        </dgm:presLayoutVars>
      </dgm:prSet>
      <dgm:spPr/>
      <dgm:t>
        <a:bodyPr/>
        <a:lstStyle/>
        <a:p>
          <a:endParaRPr lang="uk-UA"/>
        </a:p>
      </dgm:t>
    </dgm:pt>
    <dgm:pt modelId="{B59F5429-8781-4361-BBDF-7A6EF85AD078}" type="pres">
      <dgm:prSet presAssocID="{683D95FF-DB8F-454B-85C9-61DC6BAEFD32}" presName="circ1TxSh" presStyleLbl="vennNode1" presStyleIdx="0" presStyleCnt="1" custScaleX="450206" custScaleY="100000" custLinFactNeighborX="-14651"/>
      <dgm:spPr/>
      <dgm:t>
        <a:bodyPr/>
        <a:lstStyle/>
        <a:p>
          <a:endParaRPr lang="uk-UA"/>
        </a:p>
      </dgm:t>
    </dgm:pt>
  </dgm:ptLst>
  <dgm:cxnLst>
    <dgm:cxn modelId="{0018E8EB-609D-4F0C-9093-73648E10A1B0}" type="presOf" srcId="{683D95FF-DB8F-454B-85C9-61DC6BAEFD32}" destId="{B59F5429-8781-4361-BBDF-7A6EF85AD078}" srcOrd="0" destOrd="0" presId="urn:microsoft.com/office/officeart/2005/8/layout/venn1"/>
    <dgm:cxn modelId="{BE5A1AE3-44B1-4B23-B709-C8EBFF17E273}" type="presOf" srcId="{5A5730FF-0752-4652-8D3D-DF20BB0AB3FB}" destId="{90129142-ECCA-4817-ABE4-B38128B7CAE8}" srcOrd="0" destOrd="0" presId="urn:microsoft.com/office/officeart/2005/8/layout/venn1"/>
    <dgm:cxn modelId="{B7AC7C2C-BC47-4A11-A19A-0E22C0C1F06B}" srcId="{5A5730FF-0752-4652-8D3D-DF20BB0AB3FB}" destId="{683D95FF-DB8F-454B-85C9-61DC6BAEFD32}" srcOrd="0" destOrd="0" parTransId="{3609DE3C-9CEA-4E7F-BC98-5E17496150AC}" sibTransId="{EFF53CD9-C7EA-4876-8E79-5B90B881A81C}"/>
    <dgm:cxn modelId="{93FEA080-BA14-492C-B91E-BF92B98C3DD8}" type="presParOf" srcId="{90129142-ECCA-4817-ABE4-B38128B7CAE8}" destId="{B59F5429-8781-4361-BBDF-7A6EF85AD078}"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F8A9096-7376-453E-8F00-867CF91E91C5}"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uk-UA"/>
        </a:p>
      </dgm:t>
    </dgm:pt>
    <dgm:pt modelId="{1810970B-0654-4B15-9875-039EAACCE9F0}">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b="1" dirty="0" smtClean="0">
              <a:latin typeface="Times New Roman" panose="02020603050405020304" pitchFamily="18" charset="0"/>
              <a:cs typeface="Times New Roman" panose="02020603050405020304" pitchFamily="18" charset="0"/>
            </a:rPr>
            <a:t>Інститут модернізації змісту освіти Міністерства освіти і науки України</a:t>
          </a:r>
        </a:p>
      </dgm:t>
    </dgm:pt>
    <dgm:pt modelId="{B01C66D1-9A0B-4BEA-932F-25A537161DE0}" type="parTrans" cxnId="{BC0871D6-35A5-4447-9297-E9D21EFE1402}">
      <dgm:prSet/>
      <dgm:spPr/>
      <dgm:t>
        <a:bodyPr/>
        <a:lstStyle/>
        <a:p>
          <a:endParaRPr lang="uk-UA"/>
        </a:p>
      </dgm:t>
    </dgm:pt>
    <dgm:pt modelId="{47F6290E-FD8D-431F-A338-748D7A0AA0BA}" type="sibTrans" cxnId="{BC0871D6-35A5-4447-9297-E9D21EFE1402}">
      <dgm:prSet/>
      <dgm:spPr/>
      <dgm:t>
        <a:bodyPr/>
        <a:lstStyle/>
        <a:p>
          <a:endParaRPr lang="uk-UA"/>
        </a:p>
      </dgm:t>
    </dgm:pt>
    <dgm:pt modelId="{1BD61D2A-148B-4F25-8615-317567F47639}">
      <dgm:prSet custT="1"/>
      <dgm:spPr/>
      <dgm:t>
        <a:bodyPr/>
        <a:lstStyle/>
        <a:p>
          <a:pPr rtl="0"/>
          <a:r>
            <a:rPr lang="uk-UA" sz="2400" b="1" dirty="0" smtClean="0">
              <a:latin typeface="Times New Roman" panose="02020603050405020304" pitchFamily="18" charset="0"/>
              <a:cs typeface="Times New Roman" panose="02020603050405020304" pitchFamily="18" charset="0"/>
            </a:rPr>
            <a:t>Науково-дослідна робота</a:t>
          </a:r>
          <a:endParaRPr lang="uk-UA" sz="2400" b="1" dirty="0">
            <a:latin typeface="Times New Roman" panose="02020603050405020304" pitchFamily="18" charset="0"/>
            <a:cs typeface="Times New Roman" panose="02020603050405020304" pitchFamily="18" charset="0"/>
          </a:endParaRPr>
        </a:p>
      </dgm:t>
    </dgm:pt>
    <dgm:pt modelId="{3DCACD77-8CB1-4820-AC84-D27C6F903AD7}" type="parTrans" cxnId="{5FE8FE86-4612-4D78-BAC4-BED5384EA95B}">
      <dgm:prSet/>
      <dgm:spPr/>
      <dgm:t>
        <a:bodyPr/>
        <a:lstStyle/>
        <a:p>
          <a:endParaRPr lang="uk-UA"/>
        </a:p>
      </dgm:t>
    </dgm:pt>
    <dgm:pt modelId="{5B91C14F-DFB9-4B72-A0F7-C0BA3083114E}" type="sibTrans" cxnId="{5FE8FE86-4612-4D78-BAC4-BED5384EA95B}">
      <dgm:prSet/>
      <dgm:spPr/>
      <dgm:t>
        <a:bodyPr/>
        <a:lstStyle/>
        <a:p>
          <a:endParaRPr lang="uk-UA"/>
        </a:p>
      </dgm:t>
    </dgm:pt>
    <dgm:pt modelId="{47C8FA6E-192B-4623-8DD5-7CD7F0E325B5}">
      <dgm:prSet/>
      <dgm:spPr/>
      <dgm:t>
        <a:bodyPr/>
        <a:lstStyle/>
        <a:p>
          <a:pPr rtl="0"/>
          <a:r>
            <a:rPr lang="uk-UA" b="1" dirty="0" smtClean="0">
              <a:latin typeface="Times New Roman" panose="02020603050405020304" pitchFamily="18" charset="0"/>
              <a:cs typeface="Times New Roman" panose="02020603050405020304" pitchFamily="18" charset="0"/>
            </a:rPr>
            <a:t>“Дослідження  сучасних підходів до визначення переліків (кластерів) професійних компетенцій за ІКТ-професіями та  формування змісту вищої освіти в галузі інформаційно-комунікаційних технологій”</a:t>
          </a:r>
          <a:endParaRPr lang="uk-UA" b="1" dirty="0">
            <a:latin typeface="Times New Roman" panose="02020603050405020304" pitchFamily="18" charset="0"/>
            <a:cs typeface="Times New Roman" panose="02020603050405020304" pitchFamily="18" charset="0"/>
          </a:endParaRPr>
        </a:p>
      </dgm:t>
    </dgm:pt>
    <dgm:pt modelId="{95E78B80-F809-4370-AF9A-97B3F80B2046}" type="parTrans" cxnId="{AAB42DCA-7961-48A6-9259-AE886F7A7ABF}">
      <dgm:prSet/>
      <dgm:spPr/>
      <dgm:t>
        <a:bodyPr/>
        <a:lstStyle/>
        <a:p>
          <a:endParaRPr lang="uk-UA"/>
        </a:p>
      </dgm:t>
    </dgm:pt>
    <dgm:pt modelId="{0266EF0E-7967-46C4-9F4D-F6C7F6E58405}" type="sibTrans" cxnId="{AAB42DCA-7961-48A6-9259-AE886F7A7ABF}">
      <dgm:prSet/>
      <dgm:spPr/>
      <dgm:t>
        <a:bodyPr/>
        <a:lstStyle/>
        <a:p>
          <a:endParaRPr lang="uk-UA"/>
        </a:p>
      </dgm:t>
    </dgm:pt>
    <dgm:pt modelId="{81EF4AC3-B0B2-45A2-A309-707B6FCD9841}" type="pres">
      <dgm:prSet presAssocID="{1F8A9096-7376-453E-8F00-867CF91E91C5}" presName="Name0" presStyleCnt="0">
        <dgm:presLayoutVars>
          <dgm:dir/>
          <dgm:animLvl val="lvl"/>
          <dgm:resizeHandles val="exact"/>
        </dgm:presLayoutVars>
      </dgm:prSet>
      <dgm:spPr/>
      <dgm:t>
        <a:bodyPr/>
        <a:lstStyle/>
        <a:p>
          <a:endParaRPr lang="uk-UA"/>
        </a:p>
      </dgm:t>
    </dgm:pt>
    <dgm:pt modelId="{0B82EAF2-29C6-49FF-876D-A464379FBC2D}" type="pres">
      <dgm:prSet presAssocID="{1810970B-0654-4B15-9875-039EAACCE9F0}" presName="linNode" presStyleCnt="0"/>
      <dgm:spPr/>
    </dgm:pt>
    <dgm:pt modelId="{2F0FFC71-C959-4E68-A252-D8F8DBEA43D5}" type="pres">
      <dgm:prSet presAssocID="{1810970B-0654-4B15-9875-039EAACCE9F0}" presName="parentText" presStyleLbl="node1" presStyleIdx="0" presStyleCnt="3" custScaleX="277778">
        <dgm:presLayoutVars>
          <dgm:chMax val="1"/>
          <dgm:bulletEnabled val="1"/>
        </dgm:presLayoutVars>
      </dgm:prSet>
      <dgm:spPr/>
      <dgm:t>
        <a:bodyPr/>
        <a:lstStyle/>
        <a:p>
          <a:endParaRPr lang="uk-UA"/>
        </a:p>
      </dgm:t>
    </dgm:pt>
    <dgm:pt modelId="{B2ADF2A2-17B9-41CD-BE4A-B9FA08DDBC93}" type="pres">
      <dgm:prSet presAssocID="{47F6290E-FD8D-431F-A338-748D7A0AA0BA}" presName="sp" presStyleCnt="0"/>
      <dgm:spPr/>
    </dgm:pt>
    <dgm:pt modelId="{A6EE4B27-69EB-4383-A0DF-33C0C33DC83A}" type="pres">
      <dgm:prSet presAssocID="{1BD61D2A-148B-4F25-8615-317567F47639}" presName="linNode" presStyleCnt="0"/>
      <dgm:spPr/>
    </dgm:pt>
    <dgm:pt modelId="{5EBE0007-C43F-4D75-B519-E18D1D2633E2}" type="pres">
      <dgm:prSet presAssocID="{1BD61D2A-148B-4F25-8615-317567F47639}" presName="parentText" presStyleLbl="node1" presStyleIdx="1" presStyleCnt="3" custScaleX="277778">
        <dgm:presLayoutVars>
          <dgm:chMax val="1"/>
          <dgm:bulletEnabled val="1"/>
        </dgm:presLayoutVars>
      </dgm:prSet>
      <dgm:spPr/>
      <dgm:t>
        <a:bodyPr/>
        <a:lstStyle/>
        <a:p>
          <a:endParaRPr lang="uk-UA"/>
        </a:p>
      </dgm:t>
    </dgm:pt>
    <dgm:pt modelId="{2DD23E38-6A97-42F2-ADDB-D5585EB99140}" type="pres">
      <dgm:prSet presAssocID="{5B91C14F-DFB9-4B72-A0F7-C0BA3083114E}" presName="sp" presStyleCnt="0"/>
      <dgm:spPr/>
    </dgm:pt>
    <dgm:pt modelId="{EF91D1D8-903C-4543-9CE8-AC0670FFA655}" type="pres">
      <dgm:prSet presAssocID="{47C8FA6E-192B-4623-8DD5-7CD7F0E325B5}" presName="linNode" presStyleCnt="0"/>
      <dgm:spPr/>
    </dgm:pt>
    <dgm:pt modelId="{E93338AB-2E6E-45F5-8D07-3B6C92AF441D}" type="pres">
      <dgm:prSet presAssocID="{47C8FA6E-192B-4623-8DD5-7CD7F0E325B5}" presName="parentText" presStyleLbl="node1" presStyleIdx="2" presStyleCnt="3" custScaleX="277778" custScaleY="240578" custLinFactNeighborX="2282" custLinFactNeighborY="6945">
        <dgm:presLayoutVars>
          <dgm:chMax val="1"/>
          <dgm:bulletEnabled val="1"/>
        </dgm:presLayoutVars>
      </dgm:prSet>
      <dgm:spPr/>
      <dgm:t>
        <a:bodyPr/>
        <a:lstStyle/>
        <a:p>
          <a:endParaRPr lang="uk-UA"/>
        </a:p>
      </dgm:t>
    </dgm:pt>
  </dgm:ptLst>
  <dgm:cxnLst>
    <dgm:cxn modelId="{0AF170A7-A174-4FB1-9D01-B86D5B48E103}" type="presOf" srcId="{1BD61D2A-148B-4F25-8615-317567F47639}" destId="{5EBE0007-C43F-4D75-B519-E18D1D2633E2}" srcOrd="0" destOrd="0" presId="urn:microsoft.com/office/officeart/2005/8/layout/vList5"/>
    <dgm:cxn modelId="{E0D90BBE-ED9F-4E1F-BBBC-72103F8AC727}" type="presOf" srcId="{1F8A9096-7376-453E-8F00-867CF91E91C5}" destId="{81EF4AC3-B0B2-45A2-A309-707B6FCD9841}" srcOrd="0" destOrd="0" presId="urn:microsoft.com/office/officeart/2005/8/layout/vList5"/>
    <dgm:cxn modelId="{5FE8FE86-4612-4D78-BAC4-BED5384EA95B}" srcId="{1F8A9096-7376-453E-8F00-867CF91E91C5}" destId="{1BD61D2A-148B-4F25-8615-317567F47639}" srcOrd="1" destOrd="0" parTransId="{3DCACD77-8CB1-4820-AC84-D27C6F903AD7}" sibTransId="{5B91C14F-DFB9-4B72-A0F7-C0BA3083114E}"/>
    <dgm:cxn modelId="{53F2F225-1ECE-4936-BF42-44A10C78E61B}" type="presOf" srcId="{1810970B-0654-4B15-9875-039EAACCE9F0}" destId="{2F0FFC71-C959-4E68-A252-D8F8DBEA43D5}" srcOrd="0" destOrd="0" presId="urn:microsoft.com/office/officeart/2005/8/layout/vList5"/>
    <dgm:cxn modelId="{BC0871D6-35A5-4447-9297-E9D21EFE1402}" srcId="{1F8A9096-7376-453E-8F00-867CF91E91C5}" destId="{1810970B-0654-4B15-9875-039EAACCE9F0}" srcOrd="0" destOrd="0" parTransId="{B01C66D1-9A0B-4BEA-932F-25A537161DE0}" sibTransId="{47F6290E-FD8D-431F-A338-748D7A0AA0BA}"/>
    <dgm:cxn modelId="{AAB42DCA-7961-48A6-9259-AE886F7A7ABF}" srcId="{1F8A9096-7376-453E-8F00-867CF91E91C5}" destId="{47C8FA6E-192B-4623-8DD5-7CD7F0E325B5}" srcOrd="2" destOrd="0" parTransId="{95E78B80-F809-4370-AF9A-97B3F80B2046}" sibTransId="{0266EF0E-7967-46C4-9F4D-F6C7F6E58405}"/>
    <dgm:cxn modelId="{F110DFF0-92DA-419A-A5EC-B3A5A2A8E6D3}" type="presOf" srcId="{47C8FA6E-192B-4623-8DD5-7CD7F0E325B5}" destId="{E93338AB-2E6E-45F5-8D07-3B6C92AF441D}" srcOrd="0" destOrd="0" presId="urn:microsoft.com/office/officeart/2005/8/layout/vList5"/>
    <dgm:cxn modelId="{97D575B3-F8DF-4F97-813E-0DA8C85A5B24}" type="presParOf" srcId="{81EF4AC3-B0B2-45A2-A309-707B6FCD9841}" destId="{0B82EAF2-29C6-49FF-876D-A464379FBC2D}" srcOrd="0" destOrd="0" presId="urn:microsoft.com/office/officeart/2005/8/layout/vList5"/>
    <dgm:cxn modelId="{26E6967B-2D88-445B-A1F3-C7BAF3B14E33}" type="presParOf" srcId="{0B82EAF2-29C6-49FF-876D-A464379FBC2D}" destId="{2F0FFC71-C959-4E68-A252-D8F8DBEA43D5}" srcOrd="0" destOrd="0" presId="urn:microsoft.com/office/officeart/2005/8/layout/vList5"/>
    <dgm:cxn modelId="{F07E133F-C113-43B0-84CA-03187CDC8A02}" type="presParOf" srcId="{81EF4AC3-B0B2-45A2-A309-707B6FCD9841}" destId="{B2ADF2A2-17B9-41CD-BE4A-B9FA08DDBC93}" srcOrd="1" destOrd="0" presId="urn:microsoft.com/office/officeart/2005/8/layout/vList5"/>
    <dgm:cxn modelId="{904B95E3-89AE-4DDF-A612-3E23E8935B2F}" type="presParOf" srcId="{81EF4AC3-B0B2-45A2-A309-707B6FCD9841}" destId="{A6EE4B27-69EB-4383-A0DF-33C0C33DC83A}" srcOrd="2" destOrd="0" presId="urn:microsoft.com/office/officeart/2005/8/layout/vList5"/>
    <dgm:cxn modelId="{D5D07568-EC63-4675-BF2E-819A6175B112}" type="presParOf" srcId="{A6EE4B27-69EB-4383-A0DF-33C0C33DC83A}" destId="{5EBE0007-C43F-4D75-B519-E18D1D2633E2}" srcOrd="0" destOrd="0" presId="urn:microsoft.com/office/officeart/2005/8/layout/vList5"/>
    <dgm:cxn modelId="{4333F1D3-A849-4EB1-8953-F86F81955327}" type="presParOf" srcId="{81EF4AC3-B0B2-45A2-A309-707B6FCD9841}" destId="{2DD23E38-6A97-42F2-ADDB-D5585EB99140}" srcOrd="3" destOrd="0" presId="urn:microsoft.com/office/officeart/2005/8/layout/vList5"/>
    <dgm:cxn modelId="{558BBCDB-173E-4969-83F3-4FDADACE09B8}" type="presParOf" srcId="{81EF4AC3-B0B2-45A2-A309-707B6FCD9841}" destId="{EF91D1D8-903C-4543-9CE8-AC0670FFA655}" srcOrd="4" destOrd="0" presId="urn:microsoft.com/office/officeart/2005/8/layout/vList5"/>
    <dgm:cxn modelId="{53E8DBEE-E96D-4C1D-812F-DC3317AC60FE}" type="presParOf" srcId="{EF91D1D8-903C-4543-9CE8-AC0670FFA655}" destId="{E93338AB-2E6E-45F5-8D07-3B6C92AF441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0155F3C-D03F-428E-AB4B-A93EC4ACAE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AA951A9-D1FB-4AF3-A099-D513D6ACD6C2}">
      <dgm:prSet custT="1"/>
      <dgm:spPr>
        <a:solidFill>
          <a:srgbClr val="0070C0"/>
        </a:solidFill>
      </dgm:spPr>
      <dgm:t>
        <a:bodyPr/>
        <a:lstStyle/>
        <a:p>
          <a:pPr algn="ctr" rtl="0"/>
          <a:r>
            <a:rPr lang="ru-RU" sz="2800" b="1" baseline="0" dirty="0" smtClean="0"/>
            <a:t>Побудова профайлу и кластеру компетенцій спеціаліста по тестуванню   </a:t>
          </a:r>
          <a:endParaRPr lang="ru-RU" sz="2800" dirty="0"/>
        </a:p>
      </dgm:t>
    </dgm:pt>
    <dgm:pt modelId="{642119FC-1F9C-42E7-B02F-2FE8651FCEA9}" type="parTrans" cxnId="{E0E95AB0-F760-4BDA-A811-133150132749}">
      <dgm:prSet/>
      <dgm:spPr/>
      <dgm:t>
        <a:bodyPr/>
        <a:lstStyle/>
        <a:p>
          <a:endParaRPr lang="ru-RU"/>
        </a:p>
      </dgm:t>
    </dgm:pt>
    <dgm:pt modelId="{95ED9A47-5F23-40B2-B9BF-5876AE57409F}" type="sibTrans" cxnId="{E0E95AB0-F760-4BDA-A811-133150132749}">
      <dgm:prSet/>
      <dgm:spPr/>
      <dgm:t>
        <a:bodyPr/>
        <a:lstStyle/>
        <a:p>
          <a:endParaRPr lang="ru-RU"/>
        </a:p>
      </dgm:t>
    </dgm:pt>
    <dgm:pt modelId="{C1A9463C-3363-4B89-A741-C09400FA03D3}" type="pres">
      <dgm:prSet presAssocID="{B0155F3C-D03F-428E-AB4B-A93EC4ACAE9B}" presName="linear" presStyleCnt="0">
        <dgm:presLayoutVars>
          <dgm:animLvl val="lvl"/>
          <dgm:resizeHandles val="exact"/>
        </dgm:presLayoutVars>
      </dgm:prSet>
      <dgm:spPr/>
      <dgm:t>
        <a:bodyPr/>
        <a:lstStyle/>
        <a:p>
          <a:endParaRPr lang="ru-RU"/>
        </a:p>
      </dgm:t>
    </dgm:pt>
    <dgm:pt modelId="{6315496B-594A-4305-937F-B786A7F0D175}" type="pres">
      <dgm:prSet presAssocID="{CAA951A9-D1FB-4AF3-A099-D513D6ACD6C2}" presName="parentText" presStyleLbl="node1" presStyleIdx="0" presStyleCnt="1">
        <dgm:presLayoutVars>
          <dgm:chMax val="0"/>
          <dgm:bulletEnabled val="1"/>
        </dgm:presLayoutVars>
      </dgm:prSet>
      <dgm:spPr/>
      <dgm:t>
        <a:bodyPr/>
        <a:lstStyle/>
        <a:p>
          <a:endParaRPr lang="ru-RU"/>
        </a:p>
      </dgm:t>
    </dgm:pt>
  </dgm:ptLst>
  <dgm:cxnLst>
    <dgm:cxn modelId="{E0E95AB0-F760-4BDA-A811-133150132749}" srcId="{B0155F3C-D03F-428E-AB4B-A93EC4ACAE9B}" destId="{CAA951A9-D1FB-4AF3-A099-D513D6ACD6C2}" srcOrd="0" destOrd="0" parTransId="{642119FC-1F9C-42E7-B02F-2FE8651FCEA9}" sibTransId="{95ED9A47-5F23-40B2-B9BF-5876AE57409F}"/>
    <dgm:cxn modelId="{D2786987-299D-4122-8DE8-5F14E787F919}" type="presOf" srcId="{CAA951A9-D1FB-4AF3-A099-D513D6ACD6C2}" destId="{6315496B-594A-4305-937F-B786A7F0D175}" srcOrd="0" destOrd="0" presId="urn:microsoft.com/office/officeart/2005/8/layout/vList2"/>
    <dgm:cxn modelId="{B073E124-6B5E-41E4-A898-FAFD09C55EB0}" type="presOf" srcId="{B0155F3C-D03F-428E-AB4B-A93EC4ACAE9B}" destId="{C1A9463C-3363-4B89-A741-C09400FA03D3}" srcOrd="0" destOrd="0" presId="urn:microsoft.com/office/officeart/2005/8/layout/vList2"/>
    <dgm:cxn modelId="{1B276EFA-F8E8-4C5D-9BC0-66CAD1A2D668}" type="presParOf" srcId="{C1A9463C-3363-4B89-A741-C09400FA03D3}" destId="{6315496B-594A-4305-937F-B786A7F0D17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02C44DB-6C45-4DA8-81BB-87926F489BD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ED8C1966-47DD-4122-965C-87493568FD3E}">
      <dgm:prSet custT="1">
        <dgm:style>
          <a:lnRef idx="0">
            <a:schemeClr val="accent6"/>
          </a:lnRef>
          <a:fillRef idx="3">
            <a:schemeClr val="accent6"/>
          </a:fillRef>
          <a:effectRef idx="3">
            <a:schemeClr val="accent6"/>
          </a:effectRef>
          <a:fontRef idx="minor">
            <a:schemeClr val="lt1"/>
          </a:fontRef>
        </dgm:style>
      </dgm:prSet>
      <dgm:spPr>
        <a:solidFill>
          <a:srgbClr val="FFC000"/>
        </a:solidFill>
      </dgm:spPr>
      <dgm:t>
        <a:bodyPr/>
        <a:lstStyle/>
        <a:p>
          <a:pPr algn="ctr" rtl="0"/>
          <a:r>
            <a:rPr lang="uk-UA" sz="3200" b="1" dirty="0" smtClean="0">
              <a:solidFill>
                <a:schemeClr val="tx1"/>
              </a:solidFill>
              <a:latin typeface="Times New Roman" pitchFamily="18" charset="0"/>
              <a:cs typeface="Times New Roman" pitchFamily="18" charset="0"/>
            </a:rPr>
            <a:t>Специалист по тестированию</a:t>
          </a:r>
          <a:r>
            <a:rPr lang="en-US" sz="3200" b="1" dirty="0" smtClean="0">
              <a:solidFill>
                <a:schemeClr val="tx1"/>
              </a:solidFill>
              <a:latin typeface="Times New Roman" pitchFamily="18" charset="0"/>
              <a:cs typeface="Times New Roman" pitchFamily="18" charset="0"/>
            </a:rPr>
            <a:t>                 (Test Specialist) </a:t>
          </a:r>
          <a:endParaRPr lang="uk-UA" sz="3200" b="1" dirty="0">
            <a:solidFill>
              <a:schemeClr val="tx1"/>
            </a:solidFill>
            <a:latin typeface="Times New Roman" pitchFamily="18" charset="0"/>
            <a:cs typeface="Times New Roman" pitchFamily="18" charset="0"/>
          </a:endParaRPr>
        </a:p>
      </dgm:t>
    </dgm:pt>
    <dgm:pt modelId="{318FEBEA-32EB-4402-877A-FD2BA85FAE2A}" type="parTrans" cxnId="{A44E62B6-554C-43B1-8DA6-5D89C9E02EEB}">
      <dgm:prSet/>
      <dgm:spPr/>
      <dgm:t>
        <a:bodyPr/>
        <a:lstStyle/>
        <a:p>
          <a:endParaRPr lang="uk-UA"/>
        </a:p>
      </dgm:t>
    </dgm:pt>
    <dgm:pt modelId="{EC5616D5-9995-4824-99DD-62EE41FCF678}" type="sibTrans" cxnId="{A44E62B6-554C-43B1-8DA6-5D89C9E02EEB}">
      <dgm:prSet/>
      <dgm:spPr/>
      <dgm:t>
        <a:bodyPr/>
        <a:lstStyle/>
        <a:p>
          <a:endParaRPr lang="uk-UA"/>
        </a:p>
      </dgm:t>
    </dgm:pt>
    <dgm:pt modelId="{4E942229-1387-4D55-B7F2-B599DC3E6818}" type="pres">
      <dgm:prSet presAssocID="{A02C44DB-6C45-4DA8-81BB-87926F489BD4}" presName="linear" presStyleCnt="0">
        <dgm:presLayoutVars>
          <dgm:animLvl val="lvl"/>
          <dgm:resizeHandles val="exact"/>
        </dgm:presLayoutVars>
      </dgm:prSet>
      <dgm:spPr/>
      <dgm:t>
        <a:bodyPr/>
        <a:lstStyle/>
        <a:p>
          <a:endParaRPr lang="uk-UA"/>
        </a:p>
      </dgm:t>
    </dgm:pt>
    <dgm:pt modelId="{369439D1-E53F-4E16-B4F2-BD6FA1010728}" type="pres">
      <dgm:prSet presAssocID="{ED8C1966-47DD-4122-965C-87493568FD3E}" presName="parentText" presStyleLbl="node1" presStyleIdx="0" presStyleCnt="1" custScaleY="313248" custLinFactNeighborX="35125" custLinFactNeighborY="41654">
        <dgm:presLayoutVars>
          <dgm:chMax val="0"/>
          <dgm:bulletEnabled val="1"/>
        </dgm:presLayoutVars>
      </dgm:prSet>
      <dgm:spPr/>
      <dgm:t>
        <a:bodyPr/>
        <a:lstStyle/>
        <a:p>
          <a:endParaRPr lang="uk-UA"/>
        </a:p>
      </dgm:t>
    </dgm:pt>
  </dgm:ptLst>
  <dgm:cxnLst>
    <dgm:cxn modelId="{0145C965-A35A-49FB-82B7-00F908B16931}" type="presOf" srcId="{ED8C1966-47DD-4122-965C-87493568FD3E}" destId="{369439D1-E53F-4E16-B4F2-BD6FA1010728}" srcOrd="0" destOrd="0" presId="urn:microsoft.com/office/officeart/2005/8/layout/vList2"/>
    <dgm:cxn modelId="{A44E62B6-554C-43B1-8DA6-5D89C9E02EEB}" srcId="{A02C44DB-6C45-4DA8-81BB-87926F489BD4}" destId="{ED8C1966-47DD-4122-965C-87493568FD3E}" srcOrd="0" destOrd="0" parTransId="{318FEBEA-32EB-4402-877A-FD2BA85FAE2A}" sibTransId="{EC5616D5-9995-4824-99DD-62EE41FCF678}"/>
    <dgm:cxn modelId="{EAC25652-41CD-4271-99E4-B9D27B5DE262}" type="presOf" srcId="{A02C44DB-6C45-4DA8-81BB-87926F489BD4}" destId="{4E942229-1387-4D55-B7F2-B599DC3E6818}" srcOrd="0" destOrd="0" presId="urn:microsoft.com/office/officeart/2005/8/layout/vList2"/>
    <dgm:cxn modelId="{7959DF12-4DAD-4BF1-8C93-00E9692CA07A}" type="presParOf" srcId="{4E942229-1387-4D55-B7F2-B599DC3E6818}" destId="{369439D1-E53F-4E16-B4F2-BD6FA10107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B57DFC3-FC92-4E2C-8DC8-3F42B646BD67}"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uk-UA"/>
        </a:p>
      </dgm:t>
    </dgm:pt>
    <dgm:pt modelId="{43A3FF82-DC4D-472F-8C09-6F636D27BD01}">
      <dgm:prSet/>
      <dgm:spPr/>
      <dgm:t>
        <a:bodyPr/>
        <a:lstStyle/>
        <a:p>
          <a:pPr rtl="0"/>
          <a:r>
            <a:rPr lang="ru-RU" b="1" dirty="0" smtClean="0">
              <a:latin typeface="Times New Roman" pitchFamily="18" charset="0"/>
              <a:cs typeface="Times New Roman" pitchFamily="18" charset="0"/>
            </a:rPr>
            <a:t>Ключевые компетенции</a:t>
          </a:r>
          <a:endParaRPr lang="uk-UA" b="1" dirty="0">
            <a:latin typeface="Times New Roman" pitchFamily="18" charset="0"/>
            <a:cs typeface="Times New Roman" pitchFamily="18" charset="0"/>
          </a:endParaRPr>
        </a:p>
      </dgm:t>
    </dgm:pt>
    <dgm:pt modelId="{6188285C-C379-49E5-A578-67AAE4A7E2F2}" type="parTrans" cxnId="{A6910FA2-338D-4D7D-86F8-6DB573C77719}">
      <dgm:prSet/>
      <dgm:spPr/>
      <dgm:t>
        <a:bodyPr/>
        <a:lstStyle/>
        <a:p>
          <a:endParaRPr lang="uk-UA"/>
        </a:p>
      </dgm:t>
    </dgm:pt>
    <dgm:pt modelId="{20778190-25A5-4B9C-AAF6-955024863FD7}" type="sibTrans" cxnId="{A6910FA2-338D-4D7D-86F8-6DB573C77719}">
      <dgm:prSet/>
      <dgm:spPr/>
      <dgm:t>
        <a:bodyPr/>
        <a:lstStyle/>
        <a:p>
          <a:endParaRPr lang="uk-UA"/>
        </a:p>
      </dgm:t>
    </dgm:pt>
    <dgm:pt modelId="{01879B39-9BEB-4F5B-8580-341DA8A5B54E}">
      <dgm:prSet custT="1"/>
      <dgm:spPr/>
      <dgm:t>
        <a:bodyPr/>
        <a:lstStyle/>
        <a:p>
          <a:pPr rtl="0"/>
          <a:r>
            <a:rPr lang="ru-RU" sz="2000" b="1" dirty="0" smtClean="0"/>
            <a:t>В.1. Проектирование и разработка </a:t>
          </a:r>
          <a:r>
            <a:rPr lang="en-US" sz="2000" b="1" dirty="0" smtClean="0"/>
            <a:t>                   </a:t>
          </a:r>
          <a:r>
            <a:rPr lang="ru-RU" sz="2000" b="1" dirty="0" smtClean="0"/>
            <a:t>(3-4 уровень)</a:t>
          </a:r>
          <a:endParaRPr lang="uk-UA" sz="2000" b="1" dirty="0"/>
        </a:p>
      </dgm:t>
    </dgm:pt>
    <dgm:pt modelId="{ADFDF626-2EB9-4E73-B579-CA1875B5013E}" type="parTrans" cxnId="{EA114105-1E95-4EC0-AB09-0081E8410DF9}">
      <dgm:prSet/>
      <dgm:spPr/>
      <dgm:t>
        <a:bodyPr/>
        <a:lstStyle/>
        <a:p>
          <a:endParaRPr lang="uk-UA"/>
        </a:p>
      </dgm:t>
    </dgm:pt>
    <dgm:pt modelId="{E8DC00C5-3E3A-408D-9AC5-B5358CD88B5C}" type="sibTrans" cxnId="{EA114105-1E95-4EC0-AB09-0081E8410DF9}">
      <dgm:prSet/>
      <dgm:spPr/>
      <dgm:t>
        <a:bodyPr/>
        <a:lstStyle/>
        <a:p>
          <a:endParaRPr lang="uk-UA"/>
        </a:p>
      </dgm:t>
    </dgm:pt>
    <dgm:pt modelId="{70532921-20F7-4CAE-ADBE-513BAE744D4F}">
      <dgm:prSet custT="1"/>
      <dgm:spPr/>
      <dgm:t>
        <a:bodyPr/>
        <a:lstStyle/>
        <a:p>
          <a:pPr rtl="0"/>
          <a:r>
            <a:rPr lang="ru-RU" sz="2000" b="1" dirty="0" smtClean="0"/>
            <a:t>В.2. Интеграция систем (2-3 уровень)</a:t>
          </a:r>
          <a:endParaRPr lang="uk-UA" sz="2000" b="1" dirty="0"/>
        </a:p>
      </dgm:t>
    </dgm:pt>
    <dgm:pt modelId="{DB3A1A28-95A3-45D1-B23E-2191A7DB6FE4}" type="parTrans" cxnId="{0E4013CC-675B-47CA-ACAD-B7E9768B29AE}">
      <dgm:prSet/>
      <dgm:spPr/>
      <dgm:t>
        <a:bodyPr/>
        <a:lstStyle/>
        <a:p>
          <a:endParaRPr lang="uk-UA"/>
        </a:p>
      </dgm:t>
    </dgm:pt>
    <dgm:pt modelId="{4C4269BB-93E5-4E0D-B0F5-C1CCF3996755}" type="sibTrans" cxnId="{0E4013CC-675B-47CA-ACAD-B7E9768B29AE}">
      <dgm:prSet/>
      <dgm:spPr/>
      <dgm:t>
        <a:bodyPr/>
        <a:lstStyle/>
        <a:p>
          <a:endParaRPr lang="uk-UA"/>
        </a:p>
      </dgm:t>
    </dgm:pt>
    <dgm:pt modelId="{1681DF71-8FFE-4BED-A226-40F68A977A3E}">
      <dgm:prSet custT="1"/>
      <dgm:spPr/>
      <dgm:t>
        <a:bodyPr/>
        <a:lstStyle/>
        <a:p>
          <a:pPr rtl="0"/>
          <a:r>
            <a:rPr lang="en-US" sz="2000" b="1" dirty="0" smtClean="0"/>
            <a:t>B.3. </a:t>
          </a:r>
          <a:r>
            <a:rPr lang="ru-RU" sz="2000" b="1" dirty="0" smtClean="0"/>
            <a:t>Тестирование (2-3 уровень)</a:t>
          </a:r>
          <a:endParaRPr lang="uk-UA" sz="2000" b="1" dirty="0"/>
        </a:p>
      </dgm:t>
    </dgm:pt>
    <dgm:pt modelId="{DFB9B8A3-8B8A-4725-8273-114654B5D543}" type="parTrans" cxnId="{3A141553-1C70-44D1-A455-DCEF86544A71}">
      <dgm:prSet/>
      <dgm:spPr/>
      <dgm:t>
        <a:bodyPr/>
        <a:lstStyle/>
        <a:p>
          <a:endParaRPr lang="uk-UA"/>
        </a:p>
      </dgm:t>
    </dgm:pt>
    <dgm:pt modelId="{E9665D42-451E-4AD0-BB3A-1788ACBA92B1}" type="sibTrans" cxnId="{3A141553-1C70-44D1-A455-DCEF86544A71}">
      <dgm:prSet/>
      <dgm:spPr/>
      <dgm:t>
        <a:bodyPr/>
        <a:lstStyle/>
        <a:p>
          <a:endParaRPr lang="uk-UA"/>
        </a:p>
      </dgm:t>
    </dgm:pt>
    <dgm:pt modelId="{8CA4AA8A-F862-4A20-859D-84A9B71463BF}">
      <dgm:prSet custT="1"/>
      <dgm:spPr/>
      <dgm:t>
        <a:bodyPr/>
        <a:lstStyle/>
        <a:p>
          <a:pPr rtl="0"/>
          <a:r>
            <a:rPr lang="ru-RU" sz="2000" b="1" dirty="0" smtClean="0"/>
            <a:t>В.4. Развертывание решений (3 уровень)</a:t>
          </a:r>
          <a:endParaRPr lang="uk-UA" sz="2000" b="1" dirty="0"/>
        </a:p>
      </dgm:t>
    </dgm:pt>
    <dgm:pt modelId="{101F758C-7E23-4336-8F18-FE71563BB234}" type="parTrans" cxnId="{DB71BB1C-3CD1-4BDE-8A56-DA63B08C3418}">
      <dgm:prSet/>
      <dgm:spPr/>
      <dgm:t>
        <a:bodyPr/>
        <a:lstStyle/>
        <a:p>
          <a:endParaRPr lang="uk-UA"/>
        </a:p>
      </dgm:t>
    </dgm:pt>
    <dgm:pt modelId="{A5D8BE7A-76E9-46CF-A74F-41E6B8911280}" type="sibTrans" cxnId="{DB71BB1C-3CD1-4BDE-8A56-DA63B08C3418}">
      <dgm:prSet/>
      <dgm:spPr/>
      <dgm:t>
        <a:bodyPr/>
        <a:lstStyle/>
        <a:p>
          <a:endParaRPr lang="uk-UA"/>
        </a:p>
      </dgm:t>
    </dgm:pt>
    <dgm:pt modelId="{663629E4-E4C9-47DD-92C8-F5C44C11B284}">
      <dgm:prSet custT="1"/>
      <dgm:spPr/>
      <dgm:t>
        <a:bodyPr/>
        <a:lstStyle/>
        <a:p>
          <a:pPr rtl="0"/>
          <a:r>
            <a:rPr lang="ru-RU" sz="2000" b="1" dirty="0" smtClean="0"/>
            <a:t>С.4.  Управление проблемами (2-3 уровень)</a:t>
          </a:r>
          <a:endParaRPr lang="uk-UA" sz="2000" b="1" dirty="0"/>
        </a:p>
      </dgm:t>
    </dgm:pt>
    <dgm:pt modelId="{4DB90F81-6F55-4F08-A3B4-A38E6B804C68}" type="parTrans" cxnId="{D3E6F8DB-91AE-40B6-A4AB-188C0C942207}">
      <dgm:prSet/>
      <dgm:spPr/>
      <dgm:t>
        <a:bodyPr/>
        <a:lstStyle/>
        <a:p>
          <a:endParaRPr lang="uk-UA"/>
        </a:p>
      </dgm:t>
    </dgm:pt>
    <dgm:pt modelId="{07000D62-786E-4483-8AFD-C08BC1F98542}" type="sibTrans" cxnId="{D3E6F8DB-91AE-40B6-A4AB-188C0C942207}">
      <dgm:prSet/>
      <dgm:spPr/>
      <dgm:t>
        <a:bodyPr/>
        <a:lstStyle/>
        <a:p>
          <a:endParaRPr lang="uk-UA"/>
        </a:p>
      </dgm:t>
    </dgm:pt>
    <dgm:pt modelId="{15712B5D-774D-4E00-8A1D-12F8397180CA}" type="pres">
      <dgm:prSet presAssocID="{8B57DFC3-FC92-4E2C-8DC8-3F42B646BD67}" presName="Name0" presStyleCnt="0">
        <dgm:presLayoutVars>
          <dgm:dir/>
          <dgm:animLvl val="lvl"/>
          <dgm:resizeHandles val="exact"/>
        </dgm:presLayoutVars>
      </dgm:prSet>
      <dgm:spPr/>
      <dgm:t>
        <a:bodyPr/>
        <a:lstStyle/>
        <a:p>
          <a:endParaRPr lang="uk-UA"/>
        </a:p>
      </dgm:t>
    </dgm:pt>
    <dgm:pt modelId="{43C3BE3E-EAE7-4E4F-8ACC-AAFC3594E990}" type="pres">
      <dgm:prSet presAssocID="{43A3FF82-DC4D-472F-8C09-6F636D27BD01}" presName="linNode" presStyleCnt="0"/>
      <dgm:spPr/>
      <dgm:t>
        <a:bodyPr/>
        <a:lstStyle/>
        <a:p>
          <a:endParaRPr lang="uk-UA"/>
        </a:p>
      </dgm:t>
    </dgm:pt>
    <dgm:pt modelId="{DF765F1D-B427-46C2-B5B3-3320583229D0}" type="pres">
      <dgm:prSet presAssocID="{43A3FF82-DC4D-472F-8C09-6F636D27BD01}" presName="parentText" presStyleLbl="node1" presStyleIdx="0" presStyleCnt="1" custScaleX="85418">
        <dgm:presLayoutVars>
          <dgm:chMax val="1"/>
          <dgm:bulletEnabled val="1"/>
        </dgm:presLayoutVars>
      </dgm:prSet>
      <dgm:spPr/>
      <dgm:t>
        <a:bodyPr/>
        <a:lstStyle/>
        <a:p>
          <a:endParaRPr lang="uk-UA"/>
        </a:p>
      </dgm:t>
    </dgm:pt>
    <dgm:pt modelId="{006404A5-A8F2-4816-B77A-D62F76DB4514}" type="pres">
      <dgm:prSet presAssocID="{43A3FF82-DC4D-472F-8C09-6F636D27BD01}" presName="descendantText" presStyleLbl="alignAccFollowNode1" presStyleIdx="0" presStyleCnt="1" custScaleX="129919" custScaleY="125000">
        <dgm:presLayoutVars>
          <dgm:bulletEnabled val="1"/>
        </dgm:presLayoutVars>
      </dgm:prSet>
      <dgm:spPr/>
      <dgm:t>
        <a:bodyPr/>
        <a:lstStyle/>
        <a:p>
          <a:endParaRPr lang="uk-UA"/>
        </a:p>
      </dgm:t>
    </dgm:pt>
  </dgm:ptLst>
  <dgm:cxnLst>
    <dgm:cxn modelId="{EA114105-1E95-4EC0-AB09-0081E8410DF9}" srcId="{43A3FF82-DC4D-472F-8C09-6F636D27BD01}" destId="{01879B39-9BEB-4F5B-8580-341DA8A5B54E}" srcOrd="0" destOrd="0" parTransId="{ADFDF626-2EB9-4E73-B579-CA1875B5013E}" sibTransId="{E8DC00C5-3E3A-408D-9AC5-B5358CD88B5C}"/>
    <dgm:cxn modelId="{EAB6ED16-3A37-44B9-BA1A-DCD2263396AF}" type="presOf" srcId="{8B57DFC3-FC92-4E2C-8DC8-3F42B646BD67}" destId="{15712B5D-774D-4E00-8A1D-12F8397180CA}" srcOrd="0" destOrd="0" presId="urn:microsoft.com/office/officeart/2005/8/layout/vList5"/>
    <dgm:cxn modelId="{DB71BB1C-3CD1-4BDE-8A56-DA63B08C3418}" srcId="{43A3FF82-DC4D-472F-8C09-6F636D27BD01}" destId="{8CA4AA8A-F862-4A20-859D-84A9B71463BF}" srcOrd="3" destOrd="0" parTransId="{101F758C-7E23-4336-8F18-FE71563BB234}" sibTransId="{A5D8BE7A-76E9-46CF-A74F-41E6B8911280}"/>
    <dgm:cxn modelId="{12CBE6A3-38D2-44AD-B78B-63244DB65AB8}" type="presOf" srcId="{663629E4-E4C9-47DD-92C8-F5C44C11B284}" destId="{006404A5-A8F2-4816-B77A-D62F76DB4514}" srcOrd="0" destOrd="4" presId="urn:microsoft.com/office/officeart/2005/8/layout/vList5"/>
    <dgm:cxn modelId="{02194870-A66E-4FEE-9E89-095B3490811B}" type="presOf" srcId="{01879B39-9BEB-4F5B-8580-341DA8A5B54E}" destId="{006404A5-A8F2-4816-B77A-D62F76DB4514}" srcOrd="0" destOrd="0" presId="urn:microsoft.com/office/officeart/2005/8/layout/vList5"/>
    <dgm:cxn modelId="{3A141553-1C70-44D1-A455-DCEF86544A71}" srcId="{43A3FF82-DC4D-472F-8C09-6F636D27BD01}" destId="{1681DF71-8FFE-4BED-A226-40F68A977A3E}" srcOrd="2" destOrd="0" parTransId="{DFB9B8A3-8B8A-4725-8273-114654B5D543}" sibTransId="{E9665D42-451E-4AD0-BB3A-1788ACBA92B1}"/>
    <dgm:cxn modelId="{A6910FA2-338D-4D7D-86F8-6DB573C77719}" srcId="{8B57DFC3-FC92-4E2C-8DC8-3F42B646BD67}" destId="{43A3FF82-DC4D-472F-8C09-6F636D27BD01}" srcOrd="0" destOrd="0" parTransId="{6188285C-C379-49E5-A578-67AAE4A7E2F2}" sibTransId="{20778190-25A5-4B9C-AAF6-955024863FD7}"/>
    <dgm:cxn modelId="{0E4013CC-675B-47CA-ACAD-B7E9768B29AE}" srcId="{43A3FF82-DC4D-472F-8C09-6F636D27BD01}" destId="{70532921-20F7-4CAE-ADBE-513BAE744D4F}" srcOrd="1" destOrd="0" parTransId="{DB3A1A28-95A3-45D1-B23E-2191A7DB6FE4}" sibTransId="{4C4269BB-93E5-4E0D-B0F5-C1CCF3996755}"/>
    <dgm:cxn modelId="{D3E6F8DB-91AE-40B6-A4AB-188C0C942207}" srcId="{43A3FF82-DC4D-472F-8C09-6F636D27BD01}" destId="{663629E4-E4C9-47DD-92C8-F5C44C11B284}" srcOrd="4" destOrd="0" parTransId="{4DB90F81-6F55-4F08-A3B4-A38E6B804C68}" sibTransId="{07000D62-786E-4483-8AFD-C08BC1F98542}"/>
    <dgm:cxn modelId="{82C29B49-67D1-44F9-8BC9-9AE3F2CA2BE7}" type="presOf" srcId="{1681DF71-8FFE-4BED-A226-40F68A977A3E}" destId="{006404A5-A8F2-4816-B77A-D62F76DB4514}" srcOrd="0" destOrd="2" presId="urn:microsoft.com/office/officeart/2005/8/layout/vList5"/>
    <dgm:cxn modelId="{AD0D1910-93BB-48AF-A16E-CFDD304FB0C1}" type="presOf" srcId="{70532921-20F7-4CAE-ADBE-513BAE744D4F}" destId="{006404A5-A8F2-4816-B77A-D62F76DB4514}" srcOrd="0" destOrd="1" presId="urn:microsoft.com/office/officeart/2005/8/layout/vList5"/>
    <dgm:cxn modelId="{8B12B102-342D-4D54-A647-ED5ED00E6428}" type="presOf" srcId="{43A3FF82-DC4D-472F-8C09-6F636D27BD01}" destId="{DF765F1D-B427-46C2-B5B3-3320583229D0}" srcOrd="0" destOrd="0" presId="urn:microsoft.com/office/officeart/2005/8/layout/vList5"/>
    <dgm:cxn modelId="{143115F8-9716-4DD1-9A4A-98132CCD3903}" type="presOf" srcId="{8CA4AA8A-F862-4A20-859D-84A9B71463BF}" destId="{006404A5-A8F2-4816-B77A-D62F76DB4514}" srcOrd="0" destOrd="3" presId="urn:microsoft.com/office/officeart/2005/8/layout/vList5"/>
    <dgm:cxn modelId="{2F6A8690-277D-4123-BFE0-E1D2927344A6}" type="presParOf" srcId="{15712B5D-774D-4E00-8A1D-12F8397180CA}" destId="{43C3BE3E-EAE7-4E4F-8ACC-AAFC3594E990}" srcOrd="0" destOrd="0" presId="urn:microsoft.com/office/officeart/2005/8/layout/vList5"/>
    <dgm:cxn modelId="{9AB8EE5C-D17A-463E-8BF7-F70AB1C9EB72}" type="presParOf" srcId="{43C3BE3E-EAE7-4E4F-8ACC-AAFC3594E990}" destId="{DF765F1D-B427-46C2-B5B3-3320583229D0}" srcOrd="0" destOrd="0" presId="urn:microsoft.com/office/officeart/2005/8/layout/vList5"/>
    <dgm:cxn modelId="{54ABBE2F-C956-410D-902F-4E1297166E59}" type="presParOf" srcId="{43C3BE3E-EAE7-4E4F-8ACC-AAFC3594E990}" destId="{006404A5-A8F2-4816-B77A-D62F76DB4514}"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EE3177-2C0A-42DE-B6B8-1D6CA8EF9929}"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uk-UA"/>
        </a:p>
      </dgm:t>
    </dgm:pt>
    <dgm:pt modelId="{C79FB803-05B6-4016-A3D0-BE86BB7C91D2}">
      <dgm:prSet custT="1"/>
      <dgm:spPr/>
      <dgm:t>
        <a:bodyPr/>
        <a:lstStyle/>
        <a:p>
          <a:pPr rtl="0"/>
          <a:r>
            <a:rPr lang="uk-UA" sz="2400" b="1" dirty="0" smtClean="0">
              <a:latin typeface="Times New Roman" pitchFamily="18" charset="0"/>
              <a:cs typeface="Times New Roman" pitchFamily="18" charset="0"/>
            </a:rPr>
            <a:t>Краткое описание</a:t>
          </a:r>
          <a:endParaRPr lang="uk-UA" sz="2400" dirty="0"/>
        </a:p>
      </dgm:t>
    </dgm:pt>
    <dgm:pt modelId="{73AF3EBB-7F53-44B0-A2AF-AB447AE56918}" type="parTrans" cxnId="{BCD9B064-5157-4908-88A5-02ABCDE866AE}">
      <dgm:prSet/>
      <dgm:spPr/>
      <dgm:t>
        <a:bodyPr/>
        <a:lstStyle/>
        <a:p>
          <a:endParaRPr lang="uk-UA"/>
        </a:p>
      </dgm:t>
    </dgm:pt>
    <dgm:pt modelId="{88794873-E8CE-4DD0-9C5C-F87F0ABFF436}" type="sibTrans" cxnId="{BCD9B064-5157-4908-88A5-02ABCDE866AE}">
      <dgm:prSet/>
      <dgm:spPr/>
      <dgm:t>
        <a:bodyPr/>
        <a:lstStyle/>
        <a:p>
          <a:endParaRPr lang="uk-UA"/>
        </a:p>
      </dgm:t>
    </dgm:pt>
    <dgm:pt modelId="{6130E42C-8CDA-4282-A84B-D1987BC99475}">
      <dgm:prSet custT="1"/>
      <dgm:spPr/>
      <dgm:t>
        <a:bodyPr/>
        <a:lstStyle/>
        <a:p>
          <a:pPr rtl="0"/>
          <a:r>
            <a:rPr lang="ru-RU" sz="1800" b="1" dirty="0" smtClean="0">
              <a:latin typeface="Times New Roman" pitchFamily="18" charset="0"/>
              <a:cs typeface="Times New Roman" pitchFamily="18" charset="0"/>
            </a:rPr>
            <a:t>Разрабатывает и осуществляет реализацию планов тестирования.</a:t>
          </a:r>
          <a:endParaRPr lang="uk-UA" sz="1800" b="1" dirty="0">
            <a:latin typeface="Times New Roman" pitchFamily="18" charset="0"/>
            <a:cs typeface="Times New Roman" pitchFamily="18" charset="0"/>
          </a:endParaRPr>
        </a:p>
      </dgm:t>
    </dgm:pt>
    <dgm:pt modelId="{2156B507-A105-4962-AA84-42E619E09388}" type="parTrans" cxnId="{49F1383B-4EA7-487A-A95F-841DF9D7C38C}">
      <dgm:prSet/>
      <dgm:spPr/>
      <dgm:t>
        <a:bodyPr/>
        <a:lstStyle/>
        <a:p>
          <a:endParaRPr lang="uk-UA"/>
        </a:p>
      </dgm:t>
    </dgm:pt>
    <dgm:pt modelId="{20F324A4-4F1D-45A4-8434-27CFA0DF551F}" type="sibTrans" cxnId="{49F1383B-4EA7-487A-A95F-841DF9D7C38C}">
      <dgm:prSet/>
      <dgm:spPr/>
      <dgm:t>
        <a:bodyPr/>
        <a:lstStyle/>
        <a:p>
          <a:endParaRPr lang="uk-UA"/>
        </a:p>
      </dgm:t>
    </dgm:pt>
    <dgm:pt modelId="{275194D1-6C9D-488E-B6CB-764C2479ED6F}">
      <dgm:prSet custT="1"/>
      <dgm:spPr/>
      <dgm:t>
        <a:bodyPr/>
        <a:lstStyle/>
        <a:p>
          <a:pPr rtl="0"/>
          <a:r>
            <a:rPr lang="ru-RU" sz="2400" b="1" dirty="0" smtClean="0">
              <a:latin typeface="Times New Roman" pitchFamily="18" charset="0"/>
              <a:cs typeface="Times New Roman" pitchFamily="18" charset="0"/>
            </a:rPr>
            <a:t>Цель работы</a:t>
          </a:r>
          <a:endParaRPr lang="uk-UA" sz="4100" dirty="0"/>
        </a:p>
      </dgm:t>
    </dgm:pt>
    <dgm:pt modelId="{69325EAB-886D-4F32-B800-2A8A22944198}" type="parTrans" cxnId="{7434D33D-D678-463C-9781-1AB41757016A}">
      <dgm:prSet/>
      <dgm:spPr/>
      <dgm:t>
        <a:bodyPr/>
        <a:lstStyle/>
        <a:p>
          <a:endParaRPr lang="uk-UA"/>
        </a:p>
      </dgm:t>
    </dgm:pt>
    <dgm:pt modelId="{739FC21F-9984-4658-9A89-0889F20FC2D2}" type="sibTrans" cxnId="{7434D33D-D678-463C-9781-1AB41757016A}">
      <dgm:prSet/>
      <dgm:spPr/>
      <dgm:t>
        <a:bodyPr/>
        <a:lstStyle/>
        <a:p>
          <a:endParaRPr lang="uk-UA"/>
        </a:p>
      </dgm:t>
    </dgm:pt>
    <dgm:pt modelId="{2AAECB00-81D4-495F-8998-F92BAE8DB23B}">
      <dgm:prSet custT="1"/>
      <dgm:spPr/>
      <dgm:t>
        <a:bodyPr/>
        <a:lstStyle/>
        <a:p>
          <a:pPr rtl="0"/>
          <a:r>
            <a:rPr lang="ru-RU" sz="1800" b="1" dirty="0" smtClean="0">
              <a:latin typeface="Times New Roman" pitchFamily="18" charset="0"/>
              <a:cs typeface="Times New Roman" pitchFamily="18" charset="0"/>
            </a:rPr>
            <a:t>Вносит свой вклад в корректность и целостность работы системы с учётом технических и пользовательских требований. Участвует в различных стадиях разработки систем, тестирует работоспособность систем, выявляя недочёты и анализируя причины их возникновения.</a:t>
          </a:r>
          <a:endParaRPr lang="uk-UA" sz="1800" b="1" dirty="0">
            <a:latin typeface="Times New Roman" pitchFamily="18" charset="0"/>
            <a:cs typeface="Times New Roman" pitchFamily="18" charset="0"/>
          </a:endParaRPr>
        </a:p>
      </dgm:t>
    </dgm:pt>
    <dgm:pt modelId="{1AF1CCDB-735C-499C-956E-2287BBA5CDDD}" type="parTrans" cxnId="{56158A7A-56B0-4157-8945-C8E7A4D82A04}">
      <dgm:prSet/>
      <dgm:spPr/>
      <dgm:t>
        <a:bodyPr/>
        <a:lstStyle/>
        <a:p>
          <a:endParaRPr lang="uk-UA"/>
        </a:p>
      </dgm:t>
    </dgm:pt>
    <dgm:pt modelId="{1D80C084-93F9-4C71-BBC1-819360D78DE9}" type="sibTrans" cxnId="{56158A7A-56B0-4157-8945-C8E7A4D82A04}">
      <dgm:prSet/>
      <dgm:spPr/>
      <dgm:t>
        <a:bodyPr/>
        <a:lstStyle/>
        <a:p>
          <a:endParaRPr lang="uk-UA"/>
        </a:p>
      </dgm:t>
    </dgm:pt>
    <dgm:pt modelId="{C5772828-C884-4895-8572-807C24F591F7}" type="pres">
      <dgm:prSet presAssocID="{F2EE3177-2C0A-42DE-B6B8-1D6CA8EF9929}" presName="Name0" presStyleCnt="0">
        <dgm:presLayoutVars>
          <dgm:dir/>
          <dgm:animLvl val="lvl"/>
          <dgm:resizeHandles val="exact"/>
        </dgm:presLayoutVars>
      </dgm:prSet>
      <dgm:spPr/>
      <dgm:t>
        <a:bodyPr/>
        <a:lstStyle/>
        <a:p>
          <a:endParaRPr lang="uk-UA"/>
        </a:p>
      </dgm:t>
    </dgm:pt>
    <dgm:pt modelId="{9CF7F0BD-88B7-4B43-80B8-9B5688B15CD2}" type="pres">
      <dgm:prSet presAssocID="{C79FB803-05B6-4016-A3D0-BE86BB7C91D2}" presName="linNode" presStyleCnt="0"/>
      <dgm:spPr/>
    </dgm:pt>
    <dgm:pt modelId="{340BC33E-0502-4AB5-AC06-6561547DE608}" type="pres">
      <dgm:prSet presAssocID="{C79FB803-05B6-4016-A3D0-BE86BB7C91D2}" presName="parentText" presStyleLbl="node1" presStyleIdx="0" presStyleCnt="2" custScaleY="58914">
        <dgm:presLayoutVars>
          <dgm:chMax val="1"/>
          <dgm:bulletEnabled val="1"/>
        </dgm:presLayoutVars>
      </dgm:prSet>
      <dgm:spPr/>
      <dgm:t>
        <a:bodyPr/>
        <a:lstStyle/>
        <a:p>
          <a:endParaRPr lang="uk-UA"/>
        </a:p>
      </dgm:t>
    </dgm:pt>
    <dgm:pt modelId="{6F3AB6C3-DEC6-4AC5-A64B-A5A5F5EF7B0C}" type="pres">
      <dgm:prSet presAssocID="{C79FB803-05B6-4016-A3D0-BE86BB7C91D2}" presName="descendantText" presStyleLbl="alignAccFollowNode1" presStyleIdx="0" presStyleCnt="2" custScaleX="150708" custScaleY="73894">
        <dgm:presLayoutVars>
          <dgm:bulletEnabled val="1"/>
        </dgm:presLayoutVars>
      </dgm:prSet>
      <dgm:spPr/>
      <dgm:t>
        <a:bodyPr/>
        <a:lstStyle/>
        <a:p>
          <a:endParaRPr lang="uk-UA"/>
        </a:p>
      </dgm:t>
    </dgm:pt>
    <dgm:pt modelId="{A4DC6B7B-5B9F-4EA5-9517-EF0642647F3D}" type="pres">
      <dgm:prSet presAssocID="{88794873-E8CE-4DD0-9C5C-F87F0ABFF436}" presName="sp" presStyleCnt="0"/>
      <dgm:spPr/>
    </dgm:pt>
    <dgm:pt modelId="{EAC80DCD-8981-4108-A68E-C560C756B661}" type="pres">
      <dgm:prSet presAssocID="{275194D1-6C9D-488E-B6CB-764C2479ED6F}" presName="linNode" presStyleCnt="0"/>
      <dgm:spPr/>
    </dgm:pt>
    <dgm:pt modelId="{4F84BBD5-DE4B-41D3-9C8B-D5A95E222CCB}" type="pres">
      <dgm:prSet presAssocID="{275194D1-6C9D-488E-B6CB-764C2479ED6F}" presName="parentText" presStyleLbl="node1" presStyleIdx="1" presStyleCnt="2" custScaleY="126818" custLinFactNeighborX="-20" custLinFactNeighborY="4817">
        <dgm:presLayoutVars>
          <dgm:chMax val="1"/>
          <dgm:bulletEnabled val="1"/>
        </dgm:presLayoutVars>
      </dgm:prSet>
      <dgm:spPr/>
      <dgm:t>
        <a:bodyPr/>
        <a:lstStyle/>
        <a:p>
          <a:endParaRPr lang="uk-UA"/>
        </a:p>
      </dgm:t>
    </dgm:pt>
    <dgm:pt modelId="{F549DC97-DFAE-442D-8637-A0CF57AC4AF2}" type="pres">
      <dgm:prSet presAssocID="{275194D1-6C9D-488E-B6CB-764C2479ED6F}" presName="descendantText" presStyleLbl="alignAccFollowNode1" presStyleIdx="1" presStyleCnt="2" custScaleX="150196" custScaleY="158304" custLinFactNeighborX="-109" custLinFactNeighborY="6812">
        <dgm:presLayoutVars>
          <dgm:bulletEnabled val="1"/>
        </dgm:presLayoutVars>
      </dgm:prSet>
      <dgm:spPr/>
      <dgm:t>
        <a:bodyPr/>
        <a:lstStyle/>
        <a:p>
          <a:endParaRPr lang="uk-UA"/>
        </a:p>
      </dgm:t>
    </dgm:pt>
  </dgm:ptLst>
  <dgm:cxnLst>
    <dgm:cxn modelId="{19C971D2-8DFC-4523-841C-A04B5192D844}" type="presOf" srcId="{2AAECB00-81D4-495F-8998-F92BAE8DB23B}" destId="{F549DC97-DFAE-442D-8637-A0CF57AC4AF2}" srcOrd="0" destOrd="0" presId="urn:microsoft.com/office/officeart/2005/8/layout/vList5"/>
    <dgm:cxn modelId="{26CB7B45-FC34-4A5D-887A-3645329B74C0}" type="presOf" srcId="{C79FB803-05B6-4016-A3D0-BE86BB7C91D2}" destId="{340BC33E-0502-4AB5-AC06-6561547DE608}" srcOrd="0" destOrd="0" presId="urn:microsoft.com/office/officeart/2005/8/layout/vList5"/>
    <dgm:cxn modelId="{7D532932-547C-4317-8E77-63A085A964CD}" type="presOf" srcId="{F2EE3177-2C0A-42DE-B6B8-1D6CA8EF9929}" destId="{C5772828-C884-4895-8572-807C24F591F7}" srcOrd="0" destOrd="0" presId="urn:microsoft.com/office/officeart/2005/8/layout/vList5"/>
    <dgm:cxn modelId="{49F1383B-4EA7-487A-A95F-841DF9D7C38C}" srcId="{C79FB803-05B6-4016-A3D0-BE86BB7C91D2}" destId="{6130E42C-8CDA-4282-A84B-D1987BC99475}" srcOrd="0" destOrd="0" parTransId="{2156B507-A105-4962-AA84-42E619E09388}" sibTransId="{20F324A4-4F1D-45A4-8434-27CFA0DF551F}"/>
    <dgm:cxn modelId="{7434D33D-D678-463C-9781-1AB41757016A}" srcId="{F2EE3177-2C0A-42DE-B6B8-1D6CA8EF9929}" destId="{275194D1-6C9D-488E-B6CB-764C2479ED6F}" srcOrd="1" destOrd="0" parTransId="{69325EAB-886D-4F32-B800-2A8A22944198}" sibTransId="{739FC21F-9984-4658-9A89-0889F20FC2D2}"/>
    <dgm:cxn modelId="{C618816D-FA22-4CBF-832D-0DDE53A1A97A}" type="presOf" srcId="{275194D1-6C9D-488E-B6CB-764C2479ED6F}" destId="{4F84BBD5-DE4B-41D3-9C8B-D5A95E222CCB}" srcOrd="0" destOrd="0" presId="urn:microsoft.com/office/officeart/2005/8/layout/vList5"/>
    <dgm:cxn modelId="{56158A7A-56B0-4157-8945-C8E7A4D82A04}" srcId="{275194D1-6C9D-488E-B6CB-764C2479ED6F}" destId="{2AAECB00-81D4-495F-8998-F92BAE8DB23B}" srcOrd="0" destOrd="0" parTransId="{1AF1CCDB-735C-499C-956E-2287BBA5CDDD}" sibTransId="{1D80C084-93F9-4C71-BBC1-819360D78DE9}"/>
    <dgm:cxn modelId="{BCD9B064-5157-4908-88A5-02ABCDE866AE}" srcId="{F2EE3177-2C0A-42DE-B6B8-1D6CA8EF9929}" destId="{C79FB803-05B6-4016-A3D0-BE86BB7C91D2}" srcOrd="0" destOrd="0" parTransId="{73AF3EBB-7F53-44B0-A2AF-AB447AE56918}" sibTransId="{88794873-E8CE-4DD0-9C5C-F87F0ABFF436}"/>
    <dgm:cxn modelId="{5A2A0FD0-E59A-4450-97F7-1FF214117F8A}" type="presOf" srcId="{6130E42C-8CDA-4282-A84B-D1987BC99475}" destId="{6F3AB6C3-DEC6-4AC5-A64B-A5A5F5EF7B0C}" srcOrd="0" destOrd="0" presId="urn:microsoft.com/office/officeart/2005/8/layout/vList5"/>
    <dgm:cxn modelId="{FA6813FB-8D82-4685-B655-07C6D4E7F497}" type="presParOf" srcId="{C5772828-C884-4895-8572-807C24F591F7}" destId="{9CF7F0BD-88B7-4B43-80B8-9B5688B15CD2}" srcOrd="0" destOrd="0" presId="urn:microsoft.com/office/officeart/2005/8/layout/vList5"/>
    <dgm:cxn modelId="{D3E5BACA-1E98-4C91-B0F6-7A693F00A1F5}" type="presParOf" srcId="{9CF7F0BD-88B7-4B43-80B8-9B5688B15CD2}" destId="{340BC33E-0502-4AB5-AC06-6561547DE608}" srcOrd="0" destOrd="0" presId="urn:microsoft.com/office/officeart/2005/8/layout/vList5"/>
    <dgm:cxn modelId="{8AA2A784-FFC7-4CEC-AA65-14F6092FD73D}" type="presParOf" srcId="{9CF7F0BD-88B7-4B43-80B8-9B5688B15CD2}" destId="{6F3AB6C3-DEC6-4AC5-A64B-A5A5F5EF7B0C}" srcOrd="1" destOrd="0" presId="urn:microsoft.com/office/officeart/2005/8/layout/vList5"/>
    <dgm:cxn modelId="{C8996C54-D624-4BD6-BCDE-464E81D0BE1A}" type="presParOf" srcId="{C5772828-C884-4895-8572-807C24F591F7}" destId="{A4DC6B7B-5B9F-4EA5-9517-EF0642647F3D}" srcOrd="1" destOrd="0" presId="urn:microsoft.com/office/officeart/2005/8/layout/vList5"/>
    <dgm:cxn modelId="{9DE27151-C99A-4A6C-B858-B4E140D88324}" type="presParOf" srcId="{C5772828-C884-4895-8572-807C24F591F7}" destId="{EAC80DCD-8981-4108-A68E-C560C756B661}" srcOrd="2" destOrd="0" presId="urn:microsoft.com/office/officeart/2005/8/layout/vList5"/>
    <dgm:cxn modelId="{AD382B27-C3B6-4983-AD2B-ED8130080A94}" type="presParOf" srcId="{EAC80DCD-8981-4108-A68E-C560C756B661}" destId="{4F84BBD5-DE4B-41D3-9C8B-D5A95E222CCB}" srcOrd="0" destOrd="0" presId="urn:microsoft.com/office/officeart/2005/8/layout/vList5"/>
    <dgm:cxn modelId="{E1E08527-6E14-4F1B-8746-E281CF80014E}" type="presParOf" srcId="{EAC80DCD-8981-4108-A68E-C560C756B661}" destId="{F549DC97-DFAE-442D-8637-A0CF57AC4AF2}"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48D91E1-6FC3-44BE-A424-A29B7527934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1F685D7C-5DE3-4963-8776-11886956B0ED}">
      <dgm:prSet custT="1">
        <dgm:style>
          <a:lnRef idx="1">
            <a:schemeClr val="accent6"/>
          </a:lnRef>
          <a:fillRef idx="3">
            <a:schemeClr val="accent6"/>
          </a:fillRef>
          <a:effectRef idx="2">
            <a:schemeClr val="accent6"/>
          </a:effectRef>
          <a:fontRef idx="minor">
            <a:schemeClr val="lt1"/>
          </a:fontRef>
        </dgm:style>
      </dgm:prSet>
      <dgm:spPr>
        <a:solidFill>
          <a:srgbClr val="FFC000"/>
        </a:solidFill>
      </dgm:spPr>
      <dgm:t>
        <a:bodyPr/>
        <a:lstStyle/>
        <a:p>
          <a:pPr algn="ctr" rtl="0"/>
          <a:r>
            <a:rPr lang="uk-UA" sz="3200" b="1" dirty="0" smtClean="0">
              <a:solidFill>
                <a:schemeClr val="tx1"/>
              </a:solidFill>
              <a:latin typeface="Times New Roman" pitchFamily="18" charset="0"/>
              <a:cs typeface="Times New Roman" pitchFamily="18" charset="0"/>
            </a:rPr>
            <a:t>Разработчик (программист)        (</a:t>
          </a:r>
          <a:r>
            <a:rPr lang="en-US" sz="3200" b="1" dirty="0" smtClean="0">
              <a:solidFill>
                <a:schemeClr val="tx1"/>
              </a:solidFill>
              <a:latin typeface="Times New Roman" pitchFamily="18" charset="0"/>
              <a:cs typeface="Times New Roman" pitchFamily="18" charset="0"/>
            </a:rPr>
            <a:t>Developer</a:t>
          </a:r>
          <a:r>
            <a:rPr lang="ru-RU" sz="3200" b="1" dirty="0" smtClean="0">
              <a:solidFill>
                <a:schemeClr val="tx1"/>
              </a:solidFill>
              <a:latin typeface="Times New Roman" pitchFamily="18" charset="0"/>
              <a:cs typeface="Times New Roman" pitchFamily="18" charset="0"/>
            </a:rPr>
            <a:t>)</a:t>
          </a:r>
          <a:endParaRPr lang="uk-UA" sz="3200" b="1" dirty="0">
            <a:solidFill>
              <a:schemeClr val="tx1"/>
            </a:solidFill>
            <a:latin typeface="Times New Roman" pitchFamily="18" charset="0"/>
            <a:cs typeface="Times New Roman" pitchFamily="18" charset="0"/>
          </a:endParaRPr>
        </a:p>
      </dgm:t>
    </dgm:pt>
    <dgm:pt modelId="{D5B839AB-CB3C-4D5F-B476-A4A360A92751}" type="parTrans" cxnId="{C52BF3C3-3366-4048-8648-408AF65FBB9F}">
      <dgm:prSet/>
      <dgm:spPr/>
      <dgm:t>
        <a:bodyPr/>
        <a:lstStyle/>
        <a:p>
          <a:endParaRPr lang="uk-UA"/>
        </a:p>
      </dgm:t>
    </dgm:pt>
    <dgm:pt modelId="{9A82AA09-B677-4427-8A33-7F7CF18603CA}" type="sibTrans" cxnId="{C52BF3C3-3366-4048-8648-408AF65FBB9F}">
      <dgm:prSet/>
      <dgm:spPr/>
      <dgm:t>
        <a:bodyPr/>
        <a:lstStyle/>
        <a:p>
          <a:endParaRPr lang="uk-UA"/>
        </a:p>
      </dgm:t>
    </dgm:pt>
    <dgm:pt modelId="{7A7358DC-B712-4948-8822-2925960122C5}" type="pres">
      <dgm:prSet presAssocID="{448D91E1-6FC3-44BE-A424-A29B7527934C}" presName="linear" presStyleCnt="0">
        <dgm:presLayoutVars>
          <dgm:animLvl val="lvl"/>
          <dgm:resizeHandles val="exact"/>
        </dgm:presLayoutVars>
      </dgm:prSet>
      <dgm:spPr/>
      <dgm:t>
        <a:bodyPr/>
        <a:lstStyle/>
        <a:p>
          <a:endParaRPr lang="uk-UA"/>
        </a:p>
      </dgm:t>
    </dgm:pt>
    <dgm:pt modelId="{990CA9B0-12EE-43C4-AE08-54C479B39D0E}" type="pres">
      <dgm:prSet presAssocID="{1F685D7C-5DE3-4963-8776-11886956B0ED}" presName="parentText" presStyleLbl="node1" presStyleIdx="0" presStyleCnt="1">
        <dgm:presLayoutVars>
          <dgm:chMax val="0"/>
          <dgm:bulletEnabled val="1"/>
        </dgm:presLayoutVars>
      </dgm:prSet>
      <dgm:spPr/>
      <dgm:t>
        <a:bodyPr/>
        <a:lstStyle/>
        <a:p>
          <a:endParaRPr lang="uk-UA"/>
        </a:p>
      </dgm:t>
    </dgm:pt>
  </dgm:ptLst>
  <dgm:cxnLst>
    <dgm:cxn modelId="{C52BF3C3-3366-4048-8648-408AF65FBB9F}" srcId="{448D91E1-6FC3-44BE-A424-A29B7527934C}" destId="{1F685D7C-5DE3-4963-8776-11886956B0ED}" srcOrd="0" destOrd="0" parTransId="{D5B839AB-CB3C-4D5F-B476-A4A360A92751}" sibTransId="{9A82AA09-B677-4427-8A33-7F7CF18603CA}"/>
    <dgm:cxn modelId="{116AB642-F8E5-4856-8E06-22F26A11ECBE}" type="presOf" srcId="{1F685D7C-5DE3-4963-8776-11886956B0ED}" destId="{990CA9B0-12EE-43C4-AE08-54C479B39D0E}" srcOrd="0" destOrd="0" presId="urn:microsoft.com/office/officeart/2005/8/layout/vList2"/>
    <dgm:cxn modelId="{CD3B2EE2-3285-46E9-9588-B3B74CFE6736}" type="presOf" srcId="{448D91E1-6FC3-44BE-A424-A29B7527934C}" destId="{7A7358DC-B712-4948-8822-2925960122C5}" srcOrd="0" destOrd="0" presId="urn:microsoft.com/office/officeart/2005/8/layout/vList2"/>
    <dgm:cxn modelId="{17273D7D-B69A-4903-8DC8-00BED9E0062E}" type="presParOf" srcId="{7A7358DC-B712-4948-8822-2925960122C5}" destId="{990CA9B0-12EE-43C4-AE08-54C479B39D0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5B4D653-4933-479D-BF2A-5C0520736E7A}" type="doc">
      <dgm:prSet loTypeId="urn:microsoft.com/office/officeart/2005/8/layout/vList5" loCatId="list" qsTypeId="urn:microsoft.com/office/officeart/2005/8/quickstyle/simple5" qsCatId="simple" csTypeId="urn:microsoft.com/office/officeart/2005/8/colors/colorful1#2" csCatId="colorful" phldr="1"/>
      <dgm:spPr/>
      <dgm:t>
        <a:bodyPr/>
        <a:lstStyle/>
        <a:p>
          <a:endParaRPr lang="uk-UA"/>
        </a:p>
      </dgm:t>
    </dgm:pt>
    <dgm:pt modelId="{FA78A3CB-4421-4AD0-9D24-149F0D2C4512}">
      <dgm:prSet/>
      <dgm:spPr/>
      <dgm:t>
        <a:bodyPr/>
        <a:lstStyle/>
        <a:p>
          <a:pPr rtl="0"/>
          <a:r>
            <a:rPr lang="ru-RU" b="1" dirty="0" smtClean="0">
              <a:latin typeface="Times New Roman" pitchFamily="18" charset="0"/>
              <a:cs typeface="Times New Roman" pitchFamily="18" charset="0"/>
            </a:rPr>
            <a:t>Краткое описание</a:t>
          </a:r>
          <a:endParaRPr lang="uk-UA" b="1" dirty="0">
            <a:latin typeface="Times New Roman" pitchFamily="18" charset="0"/>
            <a:cs typeface="Times New Roman" pitchFamily="18" charset="0"/>
          </a:endParaRPr>
        </a:p>
      </dgm:t>
    </dgm:pt>
    <dgm:pt modelId="{2450925B-9394-4F13-ADBC-0B00C6048CA4}" type="parTrans" cxnId="{5FCA3106-1A03-42FF-9A58-F679C2FB4903}">
      <dgm:prSet/>
      <dgm:spPr/>
      <dgm:t>
        <a:bodyPr/>
        <a:lstStyle/>
        <a:p>
          <a:endParaRPr lang="uk-UA"/>
        </a:p>
      </dgm:t>
    </dgm:pt>
    <dgm:pt modelId="{8DCF479B-72A5-4A08-878C-C9DB31FCFFEE}" type="sibTrans" cxnId="{5FCA3106-1A03-42FF-9A58-F679C2FB4903}">
      <dgm:prSet/>
      <dgm:spPr/>
      <dgm:t>
        <a:bodyPr/>
        <a:lstStyle/>
        <a:p>
          <a:endParaRPr lang="uk-UA"/>
        </a:p>
      </dgm:t>
    </dgm:pt>
    <dgm:pt modelId="{631FB2E3-634C-4223-8760-B4442768C708}">
      <dgm:prSet custT="1"/>
      <dgm:spPr/>
      <dgm:t>
        <a:bodyPr/>
        <a:lstStyle/>
        <a:p>
          <a:pPr rtl="0"/>
          <a:r>
            <a:rPr lang="ru-RU" sz="1800" b="1" dirty="0" smtClean="0">
              <a:latin typeface="Times New Roman" pitchFamily="18" charset="0"/>
              <a:cs typeface="Times New Roman" pitchFamily="18" charset="0"/>
            </a:rPr>
            <a:t>Представляет решения ИКТ в виде кода и определяет продукцию ИКТ согласно требований клиента. </a:t>
          </a:r>
          <a:endParaRPr lang="uk-UA" sz="1800" b="1" dirty="0">
            <a:latin typeface="Times New Roman" pitchFamily="18" charset="0"/>
            <a:cs typeface="Times New Roman" pitchFamily="18" charset="0"/>
          </a:endParaRPr>
        </a:p>
      </dgm:t>
    </dgm:pt>
    <dgm:pt modelId="{B0878522-31BD-4248-ACA8-D2A03FFA15D4}" type="parTrans" cxnId="{62080DBE-F423-4B40-9830-972D9B26FEBC}">
      <dgm:prSet/>
      <dgm:spPr/>
      <dgm:t>
        <a:bodyPr/>
        <a:lstStyle/>
        <a:p>
          <a:endParaRPr lang="uk-UA"/>
        </a:p>
      </dgm:t>
    </dgm:pt>
    <dgm:pt modelId="{ACDFFCC4-5629-48E1-9B4D-F2CDB429086F}" type="sibTrans" cxnId="{62080DBE-F423-4B40-9830-972D9B26FEBC}">
      <dgm:prSet/>
      <dgm:spPr/>
      <dgm:t>
        <a:bodyPr/>
        <a:lstStyle/>
        <a:p>
          <a:endParaRPr lang="uk-UA"/>
        </a:p>
      </dgm:t>
    </dgm:pt>
    <dgm:pt modelId="{D7FDCADD-90CE-4D06-B143-A1DC7B7AF7F6}">
      <dgm:prSet/>
      <dgm:spPr/>
      <dgm:t>
        <a:bodyPr/>
        <a:lstStyle/>
        <a:p>
          <a:pPr rtl="0"/>
          <a:r>
            <a:rPr lang="ru-RU" b="1" dirty="0" smtClean="0">
              <a:latin typeface="Times New Roman" pitchFamily="18" charset="0"/>
              <a:cs typeface="Times New Roman" pitchFamily="18" charset="0"/>
            </a:rPr>
            <a:t>Цель работы</a:t>
          </a:r>
          <a:r>
            <a:rPr lang="ru-RU" dirty="0" smtClean="0"/>
            <a:t>	</a:t>
          </a:r>
          <a:endParaRPr lang="uk-UA" dirty="0"/>
        </a:p>
      </dgm:t>
    </dgm:pt>
    <dgm:pt modelId="{15CA5BB6-32D0-48B1-BC06-A9569C711B2D}" type="parTrans" cxnId="{DD6855A5-D1BB-4B65-8609-B33C5A8FC562}">
      <dgm:prSet/>
      <dgm:spPr/>
      <dgm:t>
        <a:bodyPr/>
        <a:lstStyle/>
        <a:p>
          <a:endParaRPr lang="uk-UA"/>
        </a:p>
      </dgm:t>
    </dgm:pt>
    <dgm:pt modelId="{9730FD90-73F7-466E-B159-FFC9F6FA5B00}" type="sibTrans" cxnId="{DD6855A5-D1BB-4B65-8609-B33C5A8FC562}">
      <dgm:prSet/>
      <dgm:spPr/>
      <dgm:t>
        <a:bodyPr/>
        <a:lstStyle/>
        <a:p>
          <a:endParaRPr lang="uk-UA"/>
        </a:p>
      </dgm:t>
    </dgm:pt>
    <dgm:pt modelId="{7E2DF6B6-3E4F-41B9-8239-92A39790B3C4}">
      <dgm:prSet custT="1"/>
      <dgm:spPr/>
      <dgm:t>
        <a:bodyPr/>
        <a:lstStyle/>
        <a:p>
          <a:pPr rtl="0"/>
          <a:r>
            <a:rPr lang="ru-RU" sz="1600" b="1" dirty="0" smtClean="0">
              <a:latin typeface="Times New Roman" pitchFamily="18" charset="0"/>
              <a:cs typeface="Times New Roman" pitchFamily="18" charset="0"/>
            </a:rPr>
            <a:t>Обеспечивает разработку и реализацию приложений ИКТ. Принимает участие в планировании и создании низкоуровневой программной структуры. Составляет программы обнаружения ошибок и программные архитектуры, осуществляет написание кода для операционных систем и программного обеспечения с целью обеспечения наилучшей эффективности и реализации функциональных возможностей.</a:t>
          </a:r>
          <a:endParaRPr lang="uk-UA" sz="1600" b="1" dirty="0">
            <a:latin typeface="Times New Roman" pitchFamily="18" charset="0"/>
            <a:cs typeface="Times New Roman" pitchFamily="18" charset="0"/>
          </a:endParaRPr>
        </a:p>
      </dgm:t>
    </dgm:pt>
    <dgm:pt modelId="{96916C5C-F6B7-418E-99DF-6600CD8F98D1}" type="parTrans" cxnId="{3CF75694-1E41-43F6-845A-1343D4C18B0F}">
      <dgm:prSet/>
      <dgm:spPr/>
      <dgm:t>
        <a:bodyPr/>
        <a:lstStyle/>
        <a:p>
          <a:endParaRPr lang="uk-UA"/>
        </a:p>
      </dgm:t>
    </dgm:pt>
    <dgm:pt modelId="{3E0AF042-782A-436C-91EB-900F696D4477}" type="sibTrans" cxnId="{3CF75694-1E41-43F6-845A-1343D4C18B0F}">
      <dgm:prSet/>
      <dgm:spPr/>
      <dgm:t>
        <a:bodyPr/>
        <a:lstStyle/>
        <a:p>
          <a:endParaRPr lang="uk-UA"/>
        </a:p>
      </dgm:t>
    </dgm:pt>
    <dgm:pt modelId="{42E46407-4C25-42D9-AFEE-C56D83F708BC}" type="pres">
      <dgm:prSet presAssocID="{F5B4D653-4933-479D-BF2A-5C0520736E7A}" presName="Name0" presStyleCnt="0">
        <dgm:presLayoutVars>
          <dgm:dir/>
          <dgm:animLvl val="lvl"/>
          <dgm:resizeHandles val="exact"/>
        </dgm:presLayoutVars>
      </dgm:prSet>
      <dgm:spPr/>
      <dgm:t>
        <a:bodyPr/>
        <a:lstStyle/>
        <a:p>
          <a:endParaRPr lang="uk-UA"/>
        </a:p>
      </dgm:t>
    </dgm:pt>
    <dgm:pt modelId="{D899B0C2-470B-4776-BC15-C4EC5A1E02CD}" type="pres">
      <dgm:prSet presAssocID="{FA78A3CB-4421-4AD0-9D24-149F0D2C4512}" presName="linNode" presStyleCnt="0"/>
      <dgm:spPr/>
    </dgm:pt>
    <dgm:pt modelId="{3605F123-3B9B-4B82-9860-166F54B82E09}" type="pres">
      <dgm:prSet presAssocID="{FA78A3CB-4421-4AD0-9D24-149F0D2C4512}" presName="parentText" presStyleLbl="node1" presStyleIdx="0" presStyleCnt="2" custScaleY="60150">
        <dgm:presLayoutVars>
          <dgm:chMax val="1"/>
          <dgm:bulletEnabled val="1"/>
        </dgm:presLayoutVars>
      </dgm:prSet>
      <dgm:spPr/>
      <dgm:t>
        <a:bodyPr/>
        <a:lstStyle/>
        <a:p>
          <a:endParaRPr lang="uk-UA"/>
        </a:p>
      </dgm:t>
    </dgm:pt>
    <dgm:pt modelId="{FB670AC0-3A61-4EFC-8F2A-4BE2EEAE89D3}" type="pres">
      <dgm:prSet presAssocID="{FA78A3CB-4421-4AD0-9D24-149F0D2C4512}" presName="descendantText" presStyleLbl="alignAccFollowNode1" presStyleIdx="0" presStyleCnt="2" custScaleX="164117" custScaleY="76893">
        <dgm:presLayoutVars>
          <dgm:bulletEnabled val="1"/>
        </dgm:presLayoutVars>
      </dgm:prSet>
      <dgm:spPr/>
      <dgm:t>
        <a:bodyPr/>
        <a:lstStyle/>
        <a:p>
          <a:endParaRPr lang="uk-UA"/>
        </a:p>
      </dgm:t>
    </dgm:pt>
    <dgm:pt modelId="{4B2BA5DA-51D7-4AEF-84AD-97948B3B8391}" type="pres">
      <dgm:prSet presAssocID="{8DCF479B-72A5-4A08-878C-C9DB31FCFFEE}" presName="sp" presStyleCnt="0"/>
      <dgm:spPr/>
    </dgm:pt>
    <dgm:pt modelId="{2905BD4A-CA8D-4FC2-BED5-BEACB603B26A}" type="pres">
      <dgm:prSet presAssocID="{D7FDCADD-90CE-4D06-B143-A1DC7B7AF7F6}" presName="linNode" presStyleCnt="0"/>
      <dgm:spPr/>
    </dgm:pt>
    <dgm:pt modelId="{7B653C13-7B9B-4DBE-A2B9-522656C4B520}" type="pres">
      <dgm:prSet presAssocID="{D7FDCADD-90CE-4D06-B143-A1DC7B7AF7F6}" presName="parentText" presStyleLbl="node1" presStyleIdx="1" presStyleCnt="2" custScaleY="124483">
        <dgm:presLayoutVars>
          <dgm:chMax val="1"/>
          <dgm:bulletEnabled val="1"/>
        </dgm:presLayoutVars>
      </dgm:prSet>
      <dgm:spPr/>
      <dgm:t>
        <a:bodyPr/>
        <a:lstStyle/>
        <a:p>
          <a:endParaRPr lang="uk-UA"/>
        </a:p>
      </dgm:t>
    </dgm:pt>
    <dgm:pt modelId="{E68CBA9E-7FF3-4AD2-8CE3-31331918EB84}" type="pres">
      <dgm:prSet presAssocID="{D7FDCADD-90CE-4D06-B143-A1DC7B7AF7F6}" presName="descendantText" presStyleLbl="alignAccFollowNode1" presStyleIdx="1" presStyleCnt="2" custScaleX="164064" custScaleY="145188" custLinFactNeighborX="-382" custLinFactNeighborY="-1047">
        <dgm:presLayoutVars>
          <dgm:bulletEnabled val="1"/>
        </dgm:presLayoutVars>
      </dgm:prSet>
      <dgm:spPr/>
      <dgm:t>
        <a:bodyPr/>
        <a:lstStyle/>
        <a:p>
          <a:endParaRPr lang="uk-UA"/>
        </a:p>
      </dgm:t>
    </dgm:pt>
  </dgm:ptLst>
  <dgm:cxnLst>
    <dgm:cxn modelId="{6EEAEEF8-59E7-4780-AB87-8B1553556CF4}" type="presOf" srcId="{7E2DF6B6-3E4F-41B9-8239-92A39790B3C4}" destId="{E68CBA9E-7FF3-4AD2-8CE3-31331918EB84}" srcOrd="0" destOrd="0" presId="urn:microsoft.com/office/officeart/2005/8/layout/vList5"/>
    <dgm:cxn modelId="{9F93FD26-DC77-47A5-ADA6-9260FC265B72}" type="presOf" srcId="{D7FDCADD-90CE-4D06-B143-A1DC7B7AF7F6}" destId="{7B653C13-7B9B-4DBE-A2B9-522656C4B520}" srcOrd="0" destOrd="0" presId="urn:microsoft.com/office/officeart/2005/8/layout/vList5"/>
    <dgm:cxn modelId="{3CF75694-1E41-43F6-845A-1343D4C18B0F}" srcId="{D7FDCADD-90CE-4D06-B143-A1DC7B7AF7F6}" destId="{7E2DF6B6-3E4F-41B9-8239-92A39790B3C4}" srcOrd="0" destOrd="0" parTransId="{96916C5C-F6B7-418E-99DF-6600CD8F98D1}" sibTransId="{3E0AF042-782A-436C-91EB-900F696D4477}"/>
    <dgm:cxn modelId="{62080DBE-F423-4B40-9830-972D9B26FEBC}" srcId="{FA78A3CB-4421-4AD0-9D24-149F0D2C4512}" destId="{631FB2E3-634C-4223-8760-B4442768C708}" srcOrd="0" destOrd="0" parTransId="{B0878522-31BD-4248-ACA8-D2A03FFA15D4}" sibTransId="{ACDFFCC4-5629-48E1-9B4D-F2CDB429086F}"/>
    <dgm:cxn modelId="{3476DC38-F5A4-4C67-A137-9B2FDF495DD4}" type="presOf" srcId="{F5B4D653-4933-479D-BF2A-5C0520736E7A}" destId="{42E46407-4C25-42D9-AFEE-C56D83F708BC}" srcOrd="0" destOrd="0" presId="urn:microsoft.com/office/officeart/2005/8/layout/vList5"/>
    <dgm:cxn modelId="{1CB0FBFE-FEBE-4F98-BFF1-2DB1A7EB909F}" type="presOf" srcId="{FA78A3CB-4421-4AD0-9D24-149F0D2C4512}" destId="{3605F123-3B9B-4B82-9860-166F54B82E09}" srcOrd="0" destOrd="0" presId="urn:microsoft.com/office/officeart/2005/8/layout/vList5"/>
    <dgm:cxn modelId="{DD6855A5-D1BB-4B65-8609-B33C5A8FC562}" srcId="{F5B4D653-4933-479D-BF2A-5C0520736E7A}" destId="{D7FDCADD-90CE-4D06-B143-A1DC7B7AF7F6}" srcOrd="1" destOrd="0" parTransId="{15CA5BB6-32D0-48B1-BC06-A9569C711B2D}" sibTransId="{9730FD90-73F7-466E-B159-FFC9F6FA5B00}"/>
    <dgm:cxn modelId="{5C499116-FE23-4FB5-BEFB-361A51059A13}" type="presOf" srcId="{631FB2E3-634C-4223-8760-B4442768C708}" destId="{FB670AC0-3A61-4EFC-8F2A-4BE2EEAE89D3}" srcOrd="0" destOrd="0" presId="urn:microsoft.com/office/officeart/2005/8/layout/vList5"/>
    <dgm:cxn modelId="{5FCA3106-1A03-42FF-9A58-F679C2FB4903}" srcId="{F5B4D653-4933-479D-BF2A-5C0520736E7A}" destId="{FA78A3CB-4421-4AD0-9D24-149F0D2C4512}" srcOrd="0" destOrd="0" parTransId="{2450925B-9394-4F13-ADBC-0B00C6048CA4}" sibTransId="{8DCF479B-72A5-4A08-878C-C9DB31FCFFEE}"/>
    <dgm:cxn modelId="{BEA0EA74-6AD1-4BF8-B923-DB4BBBA60212}" type="presParOf" srcId="{42E46407-4C25-42D9-AFEE-C56D83F708BC}" destId="{D899B0C2-470B-4776-BC15-C4EC5A1E02CD}" srcOrd="0" destOrd="0" presId="urn:microsoft.com/office/officeart/2005/8/layout/vList5"/>
    <dgm:cxn modelId="{3663CFFD-39DA-47E7-AB4F-5F2F8297FF55}" type="presParOf" srcId="{D899B0C2-470B-4776-BC15-C4EC5A1E02CD}" destId="{3605F123-3B9B-4B82-9860-166F54B82E09}" srcOrd="0" destOrd="0" presId="urn:microsoft.com/office/officeart/2005/8/layout/vList5"/>
    <dgm:cxn modelId="{E530D853-D8B7-4736-8997-041BD08B684A}" type="presParOf" srcId="{D899B0C2-470B-4776-BC15-C4EC5A1E02CD}" destId="{FB670AC0-3A61-4EFC-8F2A-4BE2EEAE89D3}" srcOrd="1" destOrd="0" presId="urn:microsoft.com/office/officeart/2005/8/layout/vList5"/>
    <dgm:cxn modelId="{1DD3F46F-76F8-4885-BE60-3B048CA74574}" type="presParOf" srcId="{42E46407-4C25-42D9-AFEE-C56D83F708BC}" destId="{4B2BA5DA-51D7-4AEF-84AD-97948B3B8391}" srcOrd="1" destOrd="0" presId="urn:microsoft.com/office/officeart/2005/8/layout/vList5"/>
    <dgm:cxn modelId="{8B3821F8-1D19-4709-9CC8-B79BB48BB33F}" type="presParOf" srcId="{42E46407-4C25-42D9-AFEE-C56D83F708BC}" destId="{2905BD4A-CA8D-4FC2-BED5-BEACB603B26A}" srcOrd="2" destOrd="0" presId="urn:microsoft.com/office/officeart/2005/8/layout/vList5"/>
    <dgm:cxn modelId="{B9AE9165-F424-4218-BCA9-54EDF49174BF}" type="presParOf" srcId="{2905BD4A-CA8D-4FC2-BED5-BEACB603B26A}" destId="{7B653C13-7B9B-4DBE-A2B9-522656C4B520}" srcOrd="0" destOrd="0" presId="urn:microsoft.com/office/officeart/2005/8/layout/vList5"/>
    <dgm:cxn modelId="{061528D9-EC20-4429-A886-6E157BE15273}" type="presParOf" srcId="{2905BD4A-CA8D-4FC2-BED5-BEACB603B26A}" destId="{E68CBA9E-7FF3-4AD2-8CE3-31331918EB84}"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4E3BFF2-F6C3-42F1-AE47-89F2A99F7819}"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uk-UA"/>
        </a:p>
      </dgm:t>
    </dgm:pt>
    <dgm:pt modelId="{81C6D717-F6D2-42A8-97B8-F3FD30A538A3}">
      <dgm:prSet/>
      <dgm:spPr/>
      <dgm:t>
        <a:bodyPr/>
        <a:lstStyle/>
        <a:p>
          <a:pPr rtl="0"/>
          <a:r>
            <a:rPr lang="uk-UA" b="1" dirty="0" smtClean="0">
              <a:latin typeface="Times New Roman" pitchFamily="18" charset="0"/>
              <a:cs typeface="Times New Roman" pitchFamily="18" charset="0"/>
            </a:rPr>
            <a:t>Ключевые компетенции</a:t>
          </a:r>
          <a:endParaRPr lang="uk-UA" b="1" dirty="0">
            <a:latin typeface="Times New Roman" pitchFamily="18" charset="0"/>
            <a:cs typeface="Times New Roman" pitchFamily="18" charset="0"/>
          </a:endParaRPr>
        </a:p>
      </dgm:t>
    </dgm:pt>
    <dgm:pt modelId="{B5D6F0D4-C26A-4D35-A5CF-90833372FE69}" type="parTrans" cxnId="{647EC23C-DCB3-4DC8-905E-2ED5FC328250}">
      <dgm:prSet/>
      <dgm:spPr/>
      <dgm:t>
        <a:bodyPr/>
        <a:lstStyle/>
        <a:p>
          <a:endParaRPr lang="uk-UA"/>
        </a:p>
      </dgm:t>
    </dgm:pt>
    <dgm:pt modelId="{D0207BC7-6096-4EEC-B051-76CD1B5160D5}" type="sibTrans" cxnId="{647EC23C-DCB3-4DC8-905E-2ED5FC328250}">
      <dgm:prSet/>
      <dgm:spPr/>
      <dgm:t>
        <a:bodyPr/>
        <a:lstStyle/>
        <a:p>
          <a:endParaRPr lang="uk-UA"/>
        </a:p>
      </dgm:t>
    </dgm:pt>
    <dgm:pt modelId="{AA97F19D-F2E6-43BC-9B6B-7863DCF73C37}">
      <dgm:prSet custT="1"/>
      <dgm:spPr/>
      <dgm:t>
        <a:bodyPr/>
        <a:lstStyle/>
        <a:p>
          <a:pPr rtl="0"/>
          <a:r>
            <a:rPr lang="ru-RU" sz="2000" b="1" dirty="0" smtClean="0"/>
            <a:t>В.1. Проектирование и разработка (3 уровень)</a:t>
          </a:r>
          <a:endParaRPr lang="uk-UA" sz="2000" b="1" dirty="0"/>
        </a:p>
      </dgm:t>
    </dgm:pt>
    <dgm:pt modelId="{16E4AB8C-3FB6-440C-A942-CD9604B2E05B}" type="parTrans" cxnId="{DECC5966-0EAF-4D23-BFBE-42976BC5D994}">
      <dgm:prSet/>
      <dgm:spPr/>
      <dgm:t>
        <a:bodyPr/>
        <a:lstStyle/>
        <a:p>
          <a:endParaRPr lang="uk-UA"/>
        </a:p>
      </dgm:t>
    </dgm:pt>
    <dgm:pt modelId="{9B5C6FC4-A874-4700-9D44-493E0A4A2B59}" type="sibTrans" cxnId="{DECC5966-0EAF-4D23-BFBE-42976BC5D994}">
      <dgm:prSet/>
      <dgm:spPr/>
      <dgm:t>
        <a:bodyPr/>
        <a:lstStyle/>
        <a:p>
          <a:endParaRPr lang="uk-UA"/>
        </a:p>
      </dgm:t>
    </dgm:pt>
    <dgm:pt modelId="{A7B6FBD5-AC3F-4E45-A4EE-849AB0666C3C}">
      <dgm:prSet custT="1"/>
      <dgm:spPr/>
      <dgm:t>
        <a:bodyPr/>
        <a:lstStyle/>
        <a:p>
          <a:pPr rtl="0"/>
          <a:r>
            <a:rPr lang="ru-RU" sz="2000" b="1" dirty="0" smtClean="0"/>
            <a:t>В.2. Интеграция систем (3 уровень)</a:t>
          </a:r>
          <a:endParaRPr lang="uk-UA" sz="2000" b="1" dirty="0"/>
        </a:p>
      </dgm:t>
    </dgm:pt>
    <dgm:pt modelId="{EBBAB627-032F-4C48-AD50-10E743A0B02D}" type="parTrans" cxnId="{63167FB2-15B7-435F-8BC2-27DB72A02153}">
      <dgm:prSet/>
      <dgm:spPr/>
      <dgm:t>
        <a:bodyPr/>
        <a:lstStyle/>
        <a:p>
          <a:endParaRPr lang="uk-UA"/>
        </a:p>
      </dgm:t>
    </dgm:pt>
    <dgm:pt modelId="{2421E20B-D737-44E2-B2C1-C7E590E87BDD}" type="sibTrans" cxnId="{63167FB2-15B7-435F-8BC2-27DB72A02153}">
      <dgm:prSet/>
      <dgm:spPr/>
      <dgm:t>
        <a:bodyPr/>
        <a:lstStyle/>
        <a:p>
          <a:endParaRPr lang="uk-UA"/>
        </a:p>
      </dgm:t>
    </dgm:pt>
    <dgm:pt modelId="{FDD22B3D-9BE2-4FA9-B8B2-2C45AA4E53BD}">
      <dgm:prSet custT="1"/>
      <dgm:spPr/>
      <dgm:t>
        <a:bodyPr/>
        <a:lstStyle/>
        <a:p>
          <a:pPr rtl="0"/>
          <a:r>
            <a:rPr lang="uk-UA" sz="2000" b="1" dirty="0" smtClean="0"/>
            <a:t>В.3. Тестирование (2 уровень)</a:t>
          </a:r>
          <a:endParaRPr lang="uk-UA" sz="2000" b="1" dirty="0"/>
        </a:p>
      </dgm:t>
    </dgm:pt>
    <dgm:pt modelId="{0AD2A561-23B9-456B-8314-ECA1AA3DC050}" type="parTrans" cxnId="{7C4D79C0-647D-4516-91CD-B34430AA55E9}">
      <dgm:prSet/>
      <dgm:spPr/>
      <dgm:t>
        <a:bodyPr/>
        <a:lstStyle/>
        <a:p>
          <a:endParaRPr lang="uk-UA"/>
        </a:p>
      </dgm:t>
    </dgm:pt>
    <dgm:pt modelId="{70B735F9-A68B-47A8-A868-CA45F4F10F77}" type="sibTrans" cxnId="{7C4D79C0-647D-4516-91CD-B34430AA55E9}">
      <dgm:prSet/>
      <dgm:spPr/>
      <dgm:t>
        <a:bodyPr/>
        <a:lstStyle/>
        <a:p>
          <a:endParaRPr lang="uk-UA"/>
        </a:p>
      </dgm:t>
    </dgm:pt>
    <dgm:pt modelId="{939BA79B-9CAD-47A0-90EF-ED616A4E41DC}">
      <dgm:prSet custT="1"/>
      <dgm:spPr/>
      <dgm:t>
        <a:bodyPr/>
        <a:lstStyle/>
        <a:p>
          <a:pPr rtl="0"/>
          <a:r>
            <a:rPr lang="ru-RU" sz="2000" b="1" dirty="0" smtClean="0"/>
            <a:t>В.5. Документирование решений (3 уровень)</a:t>
          </a:r>
          <a:endParaRPr lang="uk-UA" sz="2000" b="1" dirty="0"/>
        </a:p>
      </dgm:t>
    </dgm:pt>
    <dgm:pt modelId="{226F39A6-5B16-44B6-80D6-ADF212DC9A5B}" type="parTrans" cxnId="{8C25C1A2-1B05-417F-89C3-F50CFCA54B72}">
      <dgm:prSet/>
      <dgm:spPr/>
      <dgm:t>
        <a:bodyPr/>
        <a:lstStyle/>
        <a:p>
          <a:endParaRPr lang="uk-UA"/>
        </a:p>
      </dgm:t>
    </dgm:pt>
    <dgm:pt modelId="{11501270-F925-4876-8859-371CDE97FD79}" type="sibTrans" cxnId="{8C25C1A2-1B05-417F-89C3-F50CFCA54B72}">
      <dgm:prSet/>
      <dgm:spPr/>
      <dgm:t>
        <a:bodyPr/>
        <a:lstStyle/>
        <a:p>
          <a:endParaRPr lang="uk-UA"/>
        </a:p>
      </dgm:t>
    </dgm:pt>
    <dgm:pt modelId="{5C119C8C-3AA2-49FA-8E96-A89FEA6111C1}">
      <dgm:prSet custT="1"/>
      <dgm:spPr/>
      <dgm:t>
        <a:bodyPr/>
        <a:lstStyle/>
        <a:p>
          <a:pPr rtl="0"/>
          <a:r>
            <a:rPr lang="ru-RU" sz="2000" b="1" dirty="0" smtClean="0"/>
            <a:t>С.4. Управление проблемами (3 уровень)</a:t>
          </a:r>
          <a:endParaRPr lang="uk-UA" sz="2000" b="1" dirty="0"/>
        </a:p>
      </dgm:t>
    </dgm:pt>
    <dgm:pt modelId="{9A75E366-C0D5-48B3-80A1-43DD6346476F}" type="parTrans" cxnId="{5A1CE444-3B65-4509-BC94-6F82E28F241A}">
      <dgm:prSet/>
      <dgm:spPr/>
      <dgm:t>
        <a:bodyPr/>
        <a:lstStyle/>
        <a:p>
          <a:endParaRPr lang="uk-UA"/>
        </a:p>
      </dgm:t>
    </dgm:pt>
    <dgm:pt modelId="{1B838F34-2F7F-4D3A-9562-98E0EB1FAF67}" type="sibTrans" cxnId="{5A1CE444-3B65-4509-BC94-6F82E28F241A}">
      <dgm:prSet/>
      <dgm:spPr/>
      <dgm:t>
        <a:bodyPr/>
        <a:lstStyle/>
        <a:p>
          <a:endParaRPr lang="uk-UA"/>
        </a:p>
      </dgm:t>
    </dgm:pt>
    <dgm:pt modelId="{B402C25D-BB49-47C8-AD12-12F6411C0CFC}" type="pres">
      <dgm:prSet presAssocID="{84E3BFF2-F6C3-42F1-AE47-89F2A99F7819}" presName="Name0" presStyleCnt="0">
        <dgm:presLayoutVars>
          <dgm:dir/>
          <dgm:animLvl val="lvl"/>
          <dgm:resizeHandles val="exact"/>
        </dgm:presLayoutVars>
      </dgm:prSet>
      <dgm:spPr/>
      <dgm:t>
        <a:bodyPr/>
        <a:lstStyle/>
        <a:p>
          <a:endParaRPr lang="uk-UA"/>
        </a:p>
      </dgm:t>
    </dgm:pt>
    <dgm:pt modelId="{9B6465F7-78A2-45C5-A8F0-7EDFD974C2FD}" type="pres">
      <dgm:prSet presAssocID="{81C6D717-F6D2-42A8-97B8-F3FD30A538A3}" presName="linNode" presStyleCnt="0"/>
      <dgm:spPr/>
    </dgm:pt>
    <dgm:pt modelId="{1FD24539-1301-4DD6-A751-3F6BD9A4FCA5}" type="pres">
      <dgm:prSet presAssocID="{81C6D717-F6D2-42A8-97B8-F3FD30A538A3}" presName="parentText" presStyleLbl="node1" presStyleIdx="0" presStyleCnt="1">
        <dgm:presLayoutVars>
          <dgm:chMax val="1"/>
          <dgm:bulletEnabled val="1"/>
        </dgm:presLayoutVars>
      </dgm:prSet>
      <dgm:spPr/>
      <dgm:t>
        <a:bodyPr/>
        <a:lstStyle/>
        <a:p>
          <a:endParaRPr lang="uk-UA"/>
        </a:p>
      </dgm:t>
    </dgm:pt>
    <dgm:pt modelId="{30143539-740E-485D-B0C5-9615A1C09227}" type="pres">
      <dgm:prSet presAssocID="{81C6D717-F6D2-42A8-97B8-F3FD30A538A3}" presName="descendantText" presStyleLbl="alignAccFollowNode1" presStyleIdx="0" presStyleCnt="1" custScaleX="165591" custScaleY="125000" custLinFactNeighborX="787" custLinFactNeighborY="-1576">
        <dgm:presLayoutVars>
          <dgm:bulletEnabled val="1"/>
        </dgm:presLayoutVars>
      </dgm:prSet>
      <dgm:spPr/>
      <dgm:t>
        <a:bodyPr/>
        <a:lstStyle/>
        <a:p>
          <a:endParaRPr lang="uk-UA"/>
        </a:p>
      </dgm:t>
    </dgm:pt>
  </dgm:ptLst>
  <dgm:cxnLst>
    <dgm:cxn modelId="{1715B1A3-FF63-4EF8-A4F8-86098369CF60}" type="presOf" srcId="{A7B6FBD5-AC3F-4E45-A4EE-849AB0666C3C}" destId="{30143539-740E-485D-B0C5-9615A1C09227}" srcOrd="0" destOrd="1" presId="urn:microsoft.com/office/officeart/2005/8/layout/vList5"/>
    <dgm:cxn modelId="{FAAFE6DA-7452-4AA5-8910-DFAEADDC8EC0}" type="presOf" srcId="{FDD22B3D-9BE2-4FA9-B8B2-2C45AA4E53BD}" destId="{30143539-740E-485D-B0C5-9615A1C09227}" srcOrd="0" destOrd="2" presId="urn:microsoft.com/office/officeart/2005/8/layout/vList5"/>
    <dgm:cxn modelId="{DECC5966-0EAF-4D23-BFBE-42976BC5D994}" srcId="{81C6D717-F6D2-42A8-97B8-F3FD30A538A3}" destId="{AA97F19D-F2E6-43BC-9B6B-7863DCF73C37}" srcOrd="0" destOrd="0" parTransId="{16E4AB8C-3FB6-440C-A942-CD9604B2E05B}" sibTransId="{9B5C6FC4-A874-4700-9D44-493E0A4A2B59}"/>
    <dgm:cxn modelId="{647EC23C-DCB3-4DC8-905E-2ED5FC328250}" srcId="{84E3BFF2-F6C3-42F1-AE47-89F2A99F7819}" destId="{81C6D717-F6D2-42A8-97B8-F3FD30A538A3}" srcOrd="0" destOrd="0" parTransId="{B5D6F0D4-C26A-4D35-A5CF-90833372FE69}" sibTransId="{D0207BC7-6096-4EEC-B051-76CD1B5160D5}"/>
    <dgm:cxn modelId="{74FBE300-7F6E-4389-B492-47D3046BAEA2}" type="presOf" srcId="{939BA79B-9CAD-47A0-90EF-ED616A4E41DC}" destId="{30143539-740E-485D-B0C5-9615A1C09227}" srcOrd="0" destOrd="3" presId="urn:microsoft.com/office/officeart/2005/8/layout/vList5"/>
    <dgm:cxn modelId="{5A1CE444-3B65-4509-BC94-6F82E28F241A}" srcId="{81C6D717-F6D2-42A8-97B8-F3FD30A538A3}" destId="{5C119C8C-3AA2-49FA-8E96-A89FEA6111C1}" srcOrd="4" destOrd="0" parTransId="{9A75E366-C0D5-48B3-80A1-43DD6346476F}" sibTransId="{1B838F34-2F7F-4D3A-9562-98E0EB1FAF67}"/>
    <dgm:cxn modelId="{CF60CB6C-8997-42C3-B9AF-A5470A326064}" type="presOf" srcId="{81C6D717-F6D2-42A8-97B8-F3FD30A538A3}" destId="{1FD24539-1301-4DD6-A751-3F6BD9A4FCA5}" srcOrd="0" destOrd="0" presId="urn:microsoft.com/office/officeart/2005/8/layout/vList5"/>
    <dgm:cxn modelId="{63167FB2-15B7-435F-8BC2-27DB72A02153}" srcId="{81C6D717-F6D2-42A8-97B8-F3FD30A538A3}" destId="{A7B6FBD5-AC3F-4E45-A4EE-849AB0666C3C}" srcOrd="1" destOrd="0" parTransId="{EBBAB627-032F-4C48-AD50-10E743A0B02D}" sibTransId="{2421E20B-D737-44E2-B2C1-C7E590E87BDD}"/>
    <dgm:cxn modelId="{7C4D79C0-647D-4516-91CD-B34430AA55E9}" srcId="{81C6D717-F6D2-42A8-97B8-F3FD30A538A3}" destId="{FDD22B3D-9BE2-4FA9-B8B2-2C45AA4E53BD}" srcOrd="2" destOrd="0" parTransId="{0AD2A561-23B9-456B-8314-ECA1AA3DC050}" sibTransId="{70B735F9-A68B-47A8-A868-CA45F4F10F77}"/>
    <dgm:cxn modelId="{CA1E6B72-6E4D-4DF6-9CDA-C98DFCF5E51D}" type="presOf" srcId="{84E3BFF2-F6C3-42F1-AE47-89F2A99F7819}" destId="{B402C25D-BB49-47C8-AD12-12F6411C0CFC}" srcOrd="0" destOrd="0" presId="urn:microsoft.com/office/officeart/2005/8/layout/vList5"/>
    <dgm:cxn modelId="{8C25C1A2-1B05-417F-89C3-F50CFCA54B72}" srcId="{81C6D717-F6D2-42A8-97B8-F3FD30A538A3}" destId="{939BA79B-9CAD-47A0-90EF-ED616A4E41DC}" srcOrd="3" destOrd="0" parTransId="{226F39A6-5B16-44B6-80D6-ADF212DC9A5B}" sibTransId="{11501270-F925-4876-8859-371CDE97FD79}"/>
    <dgm:cxn modelId="{38665538-03D8-4E4C-9074-E9D24F3761A6}" type="presOf" srcId="{AA97F19D-F2E6-43BC-9B6B-7863DCF73C37}" destId="{30143539-740E-485D-B0C5-9615A1C09227}" srcOrd="0" destOrd="0" presId="urn:microsoft.com/office/officeart/2005/8/layout/vList5"/>
    <dgm:cxn modelId="{839327DC-2B64-4463-B06C-8BD586E2A0B2}" type="presOf" srcId="{5C119C8C-3AA2-49FA-8E96-A89FEA6111C1}" destId="{30143539-740E-485D-B0C5-9615A1C09227}" srcOrd="0" destOrd="4" presId="urn:microsoft.com/office/officeart/2005/8/layout/vList5"/>
    <dgm:cxn modelId="{771BBD91-D3FA-40C1-B890-868862E7B965}" type="presParOf" srcId="{B402C25D-BB49-47C8-AD12-12F6411C0CFC}" destId="{9B6465F7-78A2-45C5-A8F0-7EDFD974C2FD}" srcOrd="0" destOrd="0" presId="urn:microsoft.com/office/officeart/2005/8/layout/vList5"/>
    <dgm:cxn modelId="{35CB931E-C0D6-4E52-AAF4-1E8084CA7D63}" type="presParOf" srcId="{9B6465F7-78A2-45C5-A8F0-7EDFD974C2FD}" destId="{1FD24539-1301-4DD6-A751-3F6BD9A4FCA5}" srcOrd="0" destOrd="0" presId="urn:microsoft.com/office/officeart/2005/8/layout/vList5"/>
    <dgm:cxn modelId="{7808790C-2325-46C4-B53F-D40E4AEF4ACC}" type="presParOf" srcId="{9B6465F7-78A2-45C5-A8F0-7EDFD974C2FD}" destId="{30143539-740E-485D-B0C5-9615A1C09227}"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64A2E8-0948-4DDB-B6C4-37F5C3F2E90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A4703D0F-05C5-4DCE-A36D-546783E58BC6}">
      <dgm:prSet custT="1"/>
      <dgm:spPr/>
      <dgm:t>
        <a:bodyPr/>
        <a:lstStyle/>
        <a:p>
          <a:pPr rtl="0"/>
          <a:r>
            <a:rPr lang="ru-RU" sz="3200" b="1" dirty="0" smtClean="0">
              <a:latin typeface="Times New Roman" panose="02020603050405020304" pitchFamily="18" charset="0"/>
              <a:cs typeface="Times New Roman" panose="02020603050405020304" pitchFamily="18" charset="0"/>
            </a:rPr>
            <a:t>Деякі факти, що пов</a:t>
          </a:r>
          <a:r>
            <a:rPr lang="en-US" sz="3200" b="1" dirty="0" smtClean="0">
              <a:latin typeface="Times New Roman" panose="02020603050405020304" pitchFamily="18" charset="0"/>
              <a:cs typeface="Times New Roman" panose="02020603050405020304" pitchFamily="18" charset="0"/>
            </a:rPr>
            <a:t>’</a:t>
          </a:r>
          <a:r>
            <a:rPr lang="ru-RU" sz="3200" b="1" dirty="0" smtClean="0">
              <a:latin typeface="Times New Roman" panose="02020603050405020304" pitchFamily="18" charset="0"/>
              <a:cs typeface="Times New Roman" panose="02020603050405020304" pitchFamily="18" charset="0"/>
            </a:rPr>
            <a:t>язані з рівнем  кваліфікації сучасних  фахівців ІКТ</a:t>
          </a:r>
          <a:endParaRPr lang="uk-UA" sz="3200" b="1" dirty="0">
            <a:latin typeface="Times New Roman" panose="02020603050405020304" pitchFamily="18" charset="0"/>
            <a:cs typeface="Times New Roman" panose="02020603050405020304" pitchFamily="18" charset="0"/>
          </a:endParaRPr>
        </a:p>
      </dgm:t>
    </dgm:pt>
    <dgm:pt modelId="{7EF80E2F-F66F-43EB-859D-582ACE4BCACD}" type="parTrans" cxnId="{D731583B-EE07-4CC1-8509-D80D51B462EF}">
      <dgm:prSet/>
      <dgm:spPr/>
      <dgm:t>
        <a:bodyPr/>
        <a:lstStyle/>
        <a:p>
          <a:endParaRPr lang="uk-UA"/>
        </a:p>
      </dgm:t>
    </dgm:pt>
    <dgm:pt modelId="{927B686F-6835-4804-937B-FD24D3EAAADA}" type="sibTrans" cxnId="{D731583B-EE07-4CC1-8509-D80D51B462EF}">
      <dgm:prSet/>
      <dgm:spPr/>
      <dgm:t>
        <a:bodyPr/>
        <a:lstStyle/>
        <a:p>
          <a:endParaRPr lang="uk-UA"/>
        </a:p>
      </dgm:t>
    </dgm:pt>
    <dgm:pt modelId="{E1F2C768-8812-42A5-9400-B0FA14D4E9C6}" type="pres">
      <dgm:prSet presAssocID="{B264A2E8-0948-4DDB-B6C4-37F5C3F2E90E}" presName="Name0" presStyleCnt="0">
        <dgm:presLayoutVars>
          <dgm:dir/>
          <dgm:animLvl val="lvl"/>
          <dgm:resizeHandles val="exact"/>
        </dgm:presLayoutVars>
      </dgm:prSet>
      <dgm:spPr/>
      <dgm:t>
        <a:bodyPr/>
        <a:lstStyle/>
        <a:p>
          <a:endParaRPr lang="uk-UA"/>
        </a:p>
      </dgm:t>
    </dgm:pt>
    <dgm:pt modelId="{2ACAFCFC-094F-45C5-8FBD-043D678B1452}" type="pres">
      <dgm:prSet presAssocID="{A4703D0F-05C5-4DCE-A36D-546783E58BC6}" presName="linNode" presStyleCnt="0"/>
      <dgm:spPr/>
    </dgm:pt>
    <dgm:pt modelId="{9618EFA9-82D1-4B27-984F-235FF0961024}" type="pres">
      <dgm:prSet presAssocID="{A4703D0F-05C5-4DCE-A36D-546783E58BC6}" presName="parentText" presStyleLbl="node1" presStyleIdx="0" presStyleCnt="1" custScaleX="277778" custLinFactNeighborX="1655">
        <dgm:presLayoutVars>
          <dgm:chMax val="1"/>
          <dgm:bulletEnabled val="1"/>
        </dgm:presLayoutVars>
      </dgm:prSet>
      <dgm:spPr/>
      <dgm:t>
        <a:bodyPr/>
        <a:lstStyle/>
        <a:p>
          <a:endParaRPr lang="uk-UA"/>
        </a:p>
      </dgm:t>
    </dgm:pt>
  </dgm:ptLst>
  <dgm:cxnLst>
    <dgm:cxn modelId="{3084545E-7D0B-4D78-B056-499EA117C788}" type="presOf" srcId="{B264A2E8-0948-4DDB-B6C4-37F5C3F2E90E}" destId="{E1F2C768-8812-42A5-9400-B0FA14D4E9C6}" srcOrd="0" destOrd="0" presId="urn:microsoft.com/office/officeart/2005/8/layout/vList5"/>
    <dgm:cxn modelId="{F937922D-74F6-488C-9EA0-688F02030D49}" type="presOf" srcId="{A4703D0F-05C5-4DCE-A36D-546783E58BC6}" destId="{9618EFA9-82D1-4B27-984F-235FF0961024}" srcOrd="0" destOrd="0" presId="urn:microsoft.com/office/officeart/2005/8/layout/vList5"/>
    <dgm:cxn modelId="{D731583B-EE07-4CC1-8509-D80D51B462EF}" srcId="{B264A2E8-0948-4DDB-B6C4-37F5C3F2E90E}" destId="{A4703D0F-05C5-4DCE-A36D-546783E58BC6}" srcOrd="0" destOrd="0" parTransId="{7EF80E2F-F66F-43EB-859D-582ACE4BCACD}" sibTransId="{927B686F-6835-4804-937B-FD24D3EAAADA}"/>
    <dgm:cxn modelId="{ECC78074-5E24-4D70-B748-D898EA1856AC}" type="presParOf" srcId="{E1F2C768-8812-42A5-9400-B0FA14D4E9C6}" destId="{2ACAFCFC-094F-45C5-8FBD-043D678B1452}" srcOrd="0" destOrd="0" presId="urn:microsoft.com/office/officeart/2005/8/layout/vList5"/>
    <dgm:cxn modelId="{21EB94D9-9C86-4151-B296-63B165E59237}" type="presParOf" srcId="{2ACAFCFC-094F-45C5-8FBD-043D678B1452}" destId="{9618EFA9-82D1-4B27-984F-235FF096102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5D13DB6-D9B4-4D42-93BB-3C9626F41E9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5FB6DF39-FB9E-444A-A8C1-B0FDD250984D}">
      <dgm:prSet custT="1"/>
      <dgm:spPr>
        <a:solidFill>
          <a:srgbClr val="00823B"/>
        </a:solidFill>
      </dgm:spPr>
      <dgm:t>
        <a:bodyPr/>
        <a:lstStyle/>
        <a:p>
          <a:pPr algn="ctr" rtl="0"/>
          <a:r>
            <a:rPr lang="uk-UA" sz="3200" b="1" dirty="0" smtClean="0">
              <a:latin typeface="Times New Roman" pitchFamily="18" charset="0"/>
              <a:cs typeface="Times New Roman" pitchFamily="18" charset="0"/>
            </a:rPr>
            <a:t>Администратор баз данных                   (</a:t>
          </a:r>
          <a:r>
            <a:rPr lang="en-US" sz="3200" b="1" dirty="0" smtClean="0">
              <a:latin typeface="Times New Roman" pitchFamily="18" charset="0"/>
              <a:cs typeface="Times New Roman" pitchFamily="18" charset="0"/>
            </a:rPr>
            <a:t>Database Administrator</a:t>
          </a:r>
          <a:r>
            <a:rPr lang="ru-RU" sz="3200" b="1" dirty="0" smtClean="0">
              <a:latin typeface="Times New Roman" pitchFamily="18" charset="0"/>
              <a:cs typeface="Times New Roman" pitchFamily="18" charset="0"/>
            </a:rPr>
            <a:t>)</a:t>
          </a:r>
          <a:endParaRPr lang="uk-UA" sz="3200" b="1" dirty="0">
            <a:latin typeface="Times New Roman" pitchFamily="18" charset="0"/>
            <a:cs typeface="Times New Roman" pitchFamily="18" charset="0"/>
          </a:endParaRPr>
        </a:p>
      </dgm:t>
    </dgm:pt>
    <dgm:pt modelId="{F245A775-D5B4-4AC6-B441-581AF8FF127E}" type="parTrans" cxnId="{F3E56A6D-11FA-466E-A568-512AB18624CC}">
      <dgm:prSet/>
      <dgm:spPr/>
      <dgm:t>
        <a:bodyPr/>
        <a:lstStyle/>
        <a:p>
          <a:endParaRPr lang="uk-UA"/>
        </a:p>
      </dgm:t>
    </dgm:pt>
    <dgm:pt modelId="{CA1100EC-1913-410B-9164-624761FE14C3}" type="sibTrans" cxnId="{F3E56A6D-11FA-466E-A568-512AB18624CC}">
      <dgm:prSet/>
      <dgm:spPr/>
      <dgm:t>
        <a:bodyPr/>
        <a:lstStyle/>
        <a:p>
          <a:endParaRPr lang="uk-UA"/>
        </a:p>
      </dgm:t>
    </dgm:pt>
    <dgm:pt modelId="{5BFAC6AA-B843-450C-BF41-561EA444A08F}" type="pres">
      <dgm:prSet presAssocID="{35D13DB6-D9B4-4D42-93BB-3C9626F41E99}" presName="linear" presStyleCnt="0">
        <dgm:presLayoutVars>
          <dgm:animLvl val="lvl"/>
          <dgm:resizeHandles val="exact"/>
        </dgm:presLayoutVars>
      </dgm:prSet>
      <dgm:spPr/>
      <dgm:t>
        <a:bodyPr/>
        <a:lstStyle/>
        <a:p>
          <a:endParaRPr lang="uk-UA"/>
        </a:p>
      </dgm:t>
    </dgm:pt>
    <dgm:pt modelId="{6CB07452-C9C0-4221-9A0E-DD618D55D9E7}" type="pres">
      <dgm:prSet presAssocID="{5FB6DF39-FB9E-444A-A8C1-B0FDD250984D}" presName="parentText" presStyleLbl="node1" presStyleIdx="0" presStyleCnt="1" custScaleY="271482">
        <dgm:presLayoutVars>
          <dgm:chMax val="0"/>
          <dgm:bulletEnabled val="1"/>
        </dgm:presLayoutVars>
      </dgm:prSet>
      <dgm:spPr/>
      <dgm:t>
        <a:bodyPr/>
        <a:lstStyle/>
        <a:p>
          <a:endParaRPr lang="uk-UA"/>
        </a:p>
      </dgm:t>
    </dgm:pt>
  </dgm:ptLst>
  <dgm:cxnLst>
    <dgm:cxn modelId="{F3E56A6D-11FA-466E-A568-512AB18624CC}" srcId="{35D13DB6-D9B4-4D42-93BB-3C9626F41E99}" destId="{5FB6DF39-FB9E-444A-A8C1-B0FDD250984D}" srcOrd="0" destOrd="0" parTransId="{F245A775-D5B4-4AC6-B441-581AF8FF127E}" sibTransId="{CA1100EC-1913-410B-9164-624761FE14C3}"/>
    <dgm:cxn modelId="{886AA9C5-49CA-44C8-8838-C3CDBE37405F}" type="presOf" srcId="{5FB6DF39-FB9E-444A-A8C1-B0FDD250984D}" destId="{6CB07452-C9C0-4221-9A0E-DD618D55D9E7}" srcOrd="0" destOrd="0" presId="urn:microsoft.com/office/officeart/2005/8/layout/vList2"/>
    <dgm:cxn modelId="{A4E5D928-59A0-4E3D-A65E-67ED7B4C67DB}" type="presOf" srcId="{35D13DB6-D9B4-4D42-93BB-3C9626F41E99}" destId="{5BFAC6AA-B843-450C-BF41-561EA444A08F}" srcOrd="0" destOrd="0" presId="urn:microsoft.com/office/officeart/2005/8/layout/vList2"/>
    <dgm:cxn modelId="{1696A137-779C-44D5-837B-84CECF99A85A}" type="presParOf" srcId="{5BFAC6AA-B843-450C-BF41-561EA444A08F}" destId="{6CB07452-C9C0-4221-9A0E-DD618D55D9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C4BF231-5440-4A3A-84AE-803EDED44C04}" type="doc">
      <dgm:prSet loTypeId="urn:microsoft.com/office/officeart/2005/8/layout/vList5" loCatId="list" qsTypeId="urn:microsoft.com/office/officeart/2005/8/quickstyle/simple5" qsCatId="simple" csTypeId="urn:microsoft.com/office/officeart/2005/8/colors/colorful1#3" csCatId="colorful" phldr="1"/>
      <dgm:spPr/>
      <dgm:t>
        <a:bodyPr/>
        <a:lstStyle/>
        <a:p>
          <a:endParaRPr lang="uk-UA"/>
        </a:p>
      </dgm:t>
    </dgm:pt>
    <dgm:pt modelId="{D51FD00B-AA30-4DBC-8F7A-7EA25679D0A1}">
      <dgm:prSet/>
      <dgm:spPr/>
      <dgm:t>
        <a:bodyPr/>
        <a:lstStyle/>
        <a:p>
          <a:pPr rtl="0"/>
          <a:r>
            <a:rPr lang="ru-RU" b="1" dirty="0" smtClean="0">
              <a:latin typeface="Times New Roman" pitchFamily="18" charset="0"/>
              <a:cs typeface="Times New Roman" pitchFamily="18" charset="0"/>
            </a:rPr>
            <a:t>Краткое описание </a:t>
          </a:r>
          <a:endParaRPr lang="uk-UA" b="1" dirty="0">
            <a:latin typeface="Times New Roman" pitchFamily="18" charset="0"/>
            <a:cs typeface="Times New Roman" pitchFamily="18" charset="0"/>
          </a:endParaRPr>
        </a:p>
      </dgm:t>
    </dgm:pt>
    <dgm:pt modelId="{A1897E68-42D4-4E04-9A43-8791C980D865}" type="parTrans" cxnId="{4BD40771-254C-47B1-9AE8-BCF0EED84F5C}">
      <dgm:prSet/>
      <dgm:spPr/>
      <dgm:t>
        <a:bodyPr/>
        <a:lstStyle/>
        <a:p>
          <a:endParaRPr lang="uk-UA"/>
        </a:p>
      </dgm:t>
    </dgm:pt>
    <dgm:pt modelId="{B340657C-7703-4333-9041-2824F4F992DA}" type="sibTrans" cxnId="{4BD40771-254C-47B1-9AE8-BCF0EED84F5C}">
      <dgm:prSet/>
      <dgm:spPr/>
      <dgm:t>
        <a:bodyPr/>
        <a:lstStyle/>
        <a:p>
          <a:endParaRPr lang="uk-UA"/>
        </a:p>
      </dgm:t>
    </dgm:pt>
    <dgm:pt modelId="{CFE2DE94-A8E9-477D-8AC7-3A2A5CE4F8F9}">
      <dgm:prSet/>
      <dgm:spPr/>
      <dgm:t>
        <a:bodyPr/>
        <a:lstStyle/>
        <a:p>
          <a:pPr rtl="0"/>
          <a:r>
            <a:rPr lang="ru-RU" b="1" dirty="0" smtClean="0">
              <a:latin typeface="Times New Roman" pitchFamily="18" charset="0"/>
              <a:cs typeface="Times New Roman" pitchFamily="18" charset="0"/>
            </a:rPr>
            <a:t>Цель работы </a:t>
          </a:r>
          <a:endParaRPr lang="uk-UA" b="1" dirty="0">
            <a:latin typeface="Times New Roman" pitchFamily="18" charset="0"/>
            <a:cs typeface="Times New Roman" pitchFamily="18" charset="0"/>
          </a:endParaRPr>
        </a:p>
      </dgm:t>
    </dgm:pt>
    <dgm:pt modelId="{22C11C7A-7A1F-4FCA-8834-73A57DD6CBD4}" type="parTrans" cxnId="{18E5A370-1C16-4A8F-B4C8-9669318D4756}">
      <dgm:prSet/>
      <dgm:spPr/>
      <dgm:t>
        <a:bodyPr/>
        <a:lstStyle/>
        <a:p>
          <a:endParaRPr lang="uk-UA"/>
        </a:p>
      </dgm:t>
    </dgm:pt>
    <dgm:pt modelId="{EBD2A719-B8B9-46E5-887E-DD4D30F78494}" type="sibTrans" cxnId="{18E5A370-1C16-4A8F-B4C8-9669318D4756}">
      <dgm:prSet/>
      <dgm:spPr/>
      <dgm:t>
        <a:bodyPr/>
        <a:lstStyle/>
        <a:p>
          <a:endParaRPr lang="uk-UA"/>
        </a:p>
      </dgm:t>
    </dgm:pt>
    <dgm:pt modelId="{02E1D2E6-43FD-4A49-8953-A51A3909F433}">
      <dgm:prSet custT="1"/>
      <dgm:spPr/>
      <dgm:t>
        <a:bodyPr/>
        <a:lstStyle/>
        <a:p>
          <a:pPr rtl="0"/>
          <a:r>
            <a:rPr lang="ru-RU" sz="1500" b="1" dirty="0" smtClean="0">
              <a:latin typeface="Times New Roman" pitchFamily="18" charset="0"/>
              <a:cs typeface="Times New Roman" pitchFamily="18" charset="0"/>
            </a:rPr>
            <a:t>Обеспечивает разработку и реализацию (Разработчик) или обеспечивает техническое обслуживание и ремонт базы данных организации (Администратор) для поддержки информационной системы решений, которые отвечают потребностям бизнес-информации. Контролирует разработку и проектирование стратегий баз данных, осуществляет мониторинг и повышение производительности и емкости базы данных, а также планирование будущих потребностей в расширении. Планирует, координирует и осуществляет меры по обеспечению безопасности базы данных.</a:t>
          </a:r>
          <a:endParaRPr lang="uk-UA" sz="1500" b="1" dirty="0">
            <a:latin typeface="Times New Roman" pitchFamily="18" charset="0"/>
            <a:cs typeface="Times New Roman" pitchFamily="18" charset="0"/>
          </a:endParaRPr>
        </a:p>
      </dgm:t>
    </dgm:pt>
    <dgm:pt modelId="{4B36D1E5-B961-4710-A291-DDD1BD81E627}" type="parTrans" cxnId="{116E392E-B775-4D05-BF0D-33DBA997B020}">
      <dgm:prSet/>
      <dgm:spPr/>
      <dgm:t>
        <a:bodyPr/>
        <a:lstStyle/>
        <a:p>
          <a:endParaRPr lang="uk-UA"/>
        </a:p>
      </dgm:t>
    </dgm:pt>
    <dgm:pt modelId="{40A34C7E-2388-42B9-9F13-6FD7F71F090F}" type="sibTrans" cxnId="{116E392E-B775-4D05-BF0D-33DBA997B020}">
      <dgm:prSet/>
      <dgm:spPr/>
      <dgm:t>
        <a:bodyPr/>
        <a:lstStyle/>
        <a:p>
          <a:endParaRPr lang="uk-UA"/>
        </a:p>
      </dgm:t>
    </dgm:pt>
    <dgm:pt modelId="{D41AF2D3-D161-49BA-BC8F-8909AD56D7AC}">
      <dgm:prSet custT="1"/>
      <dgm:spPr/>
      <dgm:t>
        <a:bodyPr/>
        <a:lstStyle/>
        <a:p>
          <a:pPr rtl="0"/>
          <a:r>
            <a:rPr lang="ru-RU" sz="1600" b="1" dirty="0" smtClean="0">
              <a:latin typeface="Times New Roman" pitchFamily="18" charset="0"/>
              <a:cs typeface="Times New Roman" pitchFamily="18" charset="0"/>
            </a:rPr>
            <a:t>Разрабатывает, внедряет, осуществляет мониторинг и поддерживает базы данных</a:t>
          </a:r>
          <a:r>
            <a:rPr lang="ru-RU" sz="700" dirty="0" smtClean="0"/>
            <a:t>.</a:t>
          </a:r>
          <a:endParaRPr lang="uk-UA" sz="1600" b="1" dirty="0">
            <a:latin typeface="Times New Roman" pitchFamily="18" charset="0"/>
            <a:cs typeface="Times New Roman" pitchFamily="18" charset="0"/>
          </a:endParaRPr>
        </a:p>
      </dgm:t>
    </dgm:pt>
    <dgm:pt modelId="{DE165CBB-7B51-4083-854E-5D6A9FC0A9BA}" type="parTrans" cxnId="{A75B1166-5154-48A2-AFD6-B8EE8BF2F064}">
      <dgm:prSet/>
      <dgm:spPr/>
      <dgm:t>
        <a:bodyPr/>
        <a:lstStyle/>
        <a:p>
          <a:endParaRPr lang="uk-UA"/>
        </a:p>
      </dgm:t>
    </dgm:pt>
    <dgm:pt modelId="{F826DA61-F586-49FA-8816-4A7584FDE775}" type="sibTrans" cxnId="{A75B1166-5154-48A2-AFD6-B8EE8BF2F064}">
      <dgm:prSet/>
      <dgm:spPr/>
      <dgm:t>
        <a:bodyPr/>
        <a:lstStyle/>
        <a:p>
          <a:endParaRPr lang="uk-UA"/>
        </a:p>
      </dgm:t>
    </dgm:pt>
    <dgm:pt modelId="{015F7C24-AD1F-4310-B486-DAA8712C006E}" type="pres">
      <dgm:prSet presAssocID="{8C4BF231-5440-4A3A-84AE-803EDED44C04}" presName="Name0" presStyleCnt="0">
        <dgm:presLayoutVars>
          <dgm:dir/>
          <dgm:animLvl val="lvl"/>
          <dgm:resizeHandles val="exact"/>
        </dgm:presLayoutVars>
      </dgm:prSet>
      <dgm:spPr/>
      <dgm:t>
        <a:bodyPr/>
        <a:lstStyle/>
        <a:p>
          <a:endParaRPr lang="uk-UA"/>
        </a:p>
      </dgm:t>
    </dgm:pt>
    <dgm:pt modelId="{EC36BCA0-9213-4BED-BE08-9CA4BE93D5B9}" type="pres">
      <dgm:prSet presAssocID="{D51FD00B-AA30-4DBC-8F7A-7EA25679D0A1}" presName="linNode" presStyleCnt="0"/>
      <dgm:spPr/>
    </dgm:pt>
    <dgm:pt modelId="{F8164FBD-0936-4523-86D9-1CB69B44B18C}" type="pres">
      <dgm:prSet presAssocID="{D51FD00B-AA30-4DBC-8F7A-7EA25679D0A1}" presName="parentText" presStyleLbl="node1" presStyleIdx="0" presStyleCnt="2" custScaleY="34315">
        <dgm:presLayoutVars>
          <dgm:chMax val="1"/>
          <dgm:bulletEnabled val="1"/>
        </dgm:presLayoutVars>
      </dgm:prSet>
      <dgm:spPr/>
      <dgm:t>
        <a:bodyPr/>
        <a:lstStyle/>
        <a:p>
          <a:endParaRPr lang="uk-UA"/>
        </a:p>
      </dgm:t>
    </dgm:pt>
    <dgm:pt modelId="{DCB6FF49-7BED-44B1-9E8A-6D25F3757F35}" type="pres">
      <dgm:prSet presAssocID="{D51FD00B-AA30-4DBC-8F7A-7EA25679D0A1}" presName="descendantText" presStyleLbl="alignAccFollowNode1" presStyleIdx="0" presStyleCnt="2" custScaleX="151202" custScaleY="42720" custLinFactNeighborX="-966" custLinFactNeighborY="-8964">
        <dgm:presLayoutVars>
          <dgm:bulletEnabled val="1"/>
        </dgm:presLayoutVars>
      </dgm:prSet>
      <dgm:spPr/>
      <dgm:t>
        <a:bodyPr/>
        <a:lstStyle/>
        <a:p>
          <a:endParaRPr lang="uk-UA"/>
        </a:p>
      </dgm:t>
    </dgm:pt>
    <dgm:pt modelId="{92B8E901-AE02-4390-8D30-A1DBF10F033A}" type="pres">
      <dgm:prSet presAssocID="{B340657C-7703-4333-9041-2824F4F992DA}" presName="sp" presStyleCnt="0"/>
      <dgm:spPr/>
    </dgm:pt>
    <dgm:pt modelId="{6A0EE621-EF94-4933-BE11-F457386752A8}" type="pres">
      <dgm:prSet presAssocID="{CFE2DE94-A8E9-477D-8AC7-3A2A5CE4F8F9}" presName="linNode" presStyleCnt="0"/>
      <dgm:spPr/>
    </dgm:pt>
    <dgm:pt modelId="{675A00AF-BD75-4430-9CC0-508F36015C9E}" type="pres">
      <dgm:prSet presAssocID="{CFE2DE94-A8E9-477D-8AC7-3A2A5CE4F8F9}" presName="parentText" presStyleLbl="node1" presStyleIdx="1" presStyleCnt="2">
        <dgm:presLayoutVars>
          <dgm:chMax val="1"/>
          <dgm:bulletEnabled val="1"/>
        </dgm:presLayoutVars>
      </dgm:prSet>
      <dgm:spPr/>
      <dgm:t>
        <a:bodyPr/>
        <a:lstStyle/>
        <a:p>
          <a:endParaRPr lang="uk-UA"/>
        </a:p>
      </dgm:t>
    </dgm:pt>
    <dgm:pt modelId="{55D17A94-E4FE-4B28-AF39-522CB487095B}" type="pres">
      <dgm:prSet presAssocID="{CFE2DE94-A8E9-477D-8AC7-3A2A5CE4F8F9}" presName="descendantText" presStyleLbl="alignAccFollowNode1" presStyleIdx="1" presStyleCnt="2" custScaleX="149637" custScaleY="125215">
        <dgm:presLayoutVars>
          <dgm:bulletEnabled val="1"/>
        </dgm:presLayoutVars>
      </dgm:prSet>
      <dgm:spPr/>
      <dgm:t>
        <a:bodyPr/>
        <a:lstStyle/>
        <a:p>
          <a:endParaRPr lang="uk-UA"/>
        </a:p>
      </dgm:t>
    </dgm:pt>
  </dgm:ptLst>
  <dgm:cxnLst>
    <dgm:cxn modelId="{87C32DA1-F959-4CD6-B187-4F86EAC16DCC}" type="presOf" srcId="{02E1D2E6-43FD-4A49-8953-A51A3909F433}" destId="{55D17A94-E4FE-4B28-AF39-522CB487095B}" srcOrd="0" destOrd="0" presId="urn:microsoft.com/office/officeart/2005/8/layout/vList5"/>
    <dgm:cxn modelId="{4BD40771-254C-47B1-9AE8-BCF0EED84F5C}" srcId="{8C4BF231-5440-4A3A-84AE-803EDED44C04}" destId="{D51FD00B-AA30-4DBC-8F7A-7EA25679D0A1}" srcOrd="0" destOrd="0" parTransId="{A1897E68-42D4-4E04-9A43-8791C980D865}" sibTransId="{B340657C-7703-4333-9041-2824F4F992DA}"/>
    <dgm:cxn modelId="{A75B1166-5154-48A2-AFD6-B8EE8BF2F064}" srcId="{D51FD00B-AA30-4DBC-8F7A-7EA25679D0A1}" destId="{D41AF2D3-D161-49BA-BC8F-8909AD56D7AC}" srcOrd="0" destOrd="0" parTransId="{DE165CBB-7B51-4083-854E-5D6A9FC0A9BA}" sibTransId="{F826DA61-F586-49FA-8816-4A7584FDE775}"/>
    <dgm:cxn modelId="{116E392E-B775-4D05-BF0D-33DBA997B020}" srcId="{CFE2DE94-A8E9-477D-8AC7-3A2A5CE4F8F9}" destId="{02E1D2E6-43FD-4A49-8953-A51A3909F433}" srcOrd="0" destOrd="0" parTransId="{4B36D1E5-B961-4710-A291-DDD1BD81E627}" sibTransId="{40A34C7E-2388-42B9-9F13-6FD7F71F090F}"/>
    <dgm:cxn modelId="{434A227F-37E8-432A-A431-F00FE082E8D6}" type="presOf" srcId="{D51FD00B-AA30-4DBC-8F7A-7EA25679D0A1}" destId="{F8164FBD-0936-4523-86D9-1CB69B44B18C}" srcOrd="0" destOrd="0" presId="urn:microsoft.com/office/officeart/2005/8/layout/vList5"/>
    <dgm:cxn modelId="{18E5A370-1C16-4A8F-B4C8-9669318D4756}" srcId="{8C4BF231-5440-4A3A-84AE-803EDED44C04}" destId="{CFE2DE94-A8E9-477D-8AC7-3A2A5CE4F8F9}" srcOrd="1" destOrd="0" parTransId="{22C11C7A-7A1F-4FCA-8834-73A57DD6CBD4}" sibTransId="{EBD2A719-B8B9-46E5-887E-DD4D30F78494}"/>
    <dgm:cxn modelId="{F882F6E9-EF3E-4D26-9CB6-29F599EE0FCC}" type="presOf" srcId="{8C4BF231-5440-4A3A-84AE-803EDED44C04}" destId="{015F7C24-AD1F-4310-B486-DAA8712C006E}" srcOrd="0" destOrd="0" presId="urn:microsoft.com/office/officeart/2005/8/layout/vList5"/>
    <dgm:cxn modelId="{1FE76365-74F4-4BC3-92AB-CCB24C1BC9F1}" type="presOf" srcId="{D41AF2D3-D161-49BA-BC8F-8909AD56D7AC}" destId="{DCB6FF49-7BED-44B1-9E8A-6D25F3757F35}" srcOrd="0" destOrd="0" presId="urn:microsoft.com/office/officeart/2005/8/layout/vList5"/>
    <dgm:cxn modelId="{3F8C0897-1EA0-416E-94E1-CFF313B64DC7}" type="presOf" srcId="{CFE2DE94-A8E9-477D-8AC7-3A2A5CE4F8F9}" destId="{675A00AF-BD75-4430-9CC0-508F36015C9E}" srcOrd="0" destOrd="0" presId="urn:microsoft.com/office/officeart/2005/8/layout/vList5"/>
    <dgm:cxn modelId="{6E9ECE07-E55D-48B9-9E7E-97D9686D16E5}" type="presParOf" srcId="{015F7C24-AD1F-4310-B486-DAA8712C006E}" destId="{EC36BCA0-9213-4BED-BE08-9CA4BE93D5B9}" srcOrd="0" destOrd="0" presId="urn:microsoft.com/office/officeart/2005/8/layout/vList5"/>
    <dgm:cxn modelId="{EDEE2427-4A5D-4136-9C8C-0A77E98FCD82}" type="presParOf" srcId="{EC36BCA0-9213-4BED-BE08-9CA4BE93D5B9}" destId="{F8164FBD-0936-4523-86D9-1CB69B44B18C}" srcOrd="0" destOrd="0" presId="urn:microsoft.com/office/officeart/2005/8/layout/vList5"/>
    <dgm:cxn modelId="{10E36107-3139-41C1-9AFD-05F5D1663652}" type="presParOf" srcId="{EC36BCA0-9213-4BED-BE08-9CA4BE93D5B9}" destId="{DCB6FF49-7BED-44B1-9E8A-6D25F3757F35}" srcOrd="1" destOrd="0" presId="urn:microsoft.com/office/officeart/2005/8/layout/vList5"/>
    <dgm:cxn modelId="{D8134FC1-14B2-43C1-BE01-85A7F844358E}" type="presParOf" srcId="{015F7C24-AD1F-4310-B486-DAA8712C006E}" destId="{92B8E901-AE02-4390-8D30-A1DBF10F033A}" srcOrd="1" destOrd="0" presId="urn:microsoft.com/office/officeart/2005/8/layout/vList5"/>
    <dgm:cxn modelId="{DEF8D034-6A86-4082-A106-75517CD12771}" type="presParOf" srcId="{015F7C24-AD1F-4310-B486-DAA8712C006E}" destId="{6A0EE621-EF94-4933-BE11-F457386752A8}" srcOrd="2" destOrd="0" presId="urn:microsoft.com/office/officeart/2005/8/layout/vList5"/>
    <dgm:cxn modelId="{B5D7CDB2-48CF-4142-A690-B34D07B6B2A4}" type="presParOf" srcId="{6A0EE621-EF94-4933-BE11-F457386752A8}" destId="{675A00AF-BD75-4430-9CC0-508F36015C9E}" srcOrd="0" destOrd="0" presId="urn:microsoft.com/office/officeart/2005/8/layout/vList5"/>
    <dgm:cxn modelId="{3020C1CB-2B2D-4866-A8CE-4EB9A0DC1524}" type="presParOf" srcId="{6A0EE621-EF94-4933-BE11-F457386752A8}" destId="{55D17A94-E4FE-4B28-AF39-522CB487095B}"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396E7BA-604A-40D1-A7B3-22C909A8F358}"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uk-UA"/>
        </a:p>
      </dgm:t>
    </dgm:pt>
    <dgm:pt modelId="{6DB63DAD-CE56-442C-A11A-5E4A0B10452B}">
      <dgm:prSet/>
      <dgm:spPr/>
      <dgm:t>
        <a:bodyPr/>
        <a:lstStyle/>
        <a:p>
          <a:pPr rtl="0"/>
          <a:r>
            <a:rPr lang="uk-UA" b="1" dirty="0" smtClean="0">
              <a:latin typeface="Times New Roman" pitchFamily="18" charset="0"/>
              <a:cs typeface="Times New Roman" pitchFamily="18" charset="0"/>
            </a:rPr>
            <a:t>Ключевые компетенции</a:t>
          </a:r>
          <a:endParaRPr lang="uk-UA" b="1" dirty="0">
            <a:latin typeface="Times New Roman" pitchFamily="18" charset="0"/>
            <a:cs typeface="Times New Roman" pitchFamily="18" charset="0"/>
          </a:endParaRPr>
        </a:p>
      </dgm:t>
    </dgm:pt>
    <dgm:pt modelId="{B97D7B61-7F5E-4B0E-B50F-79CDDDFC8A17}" type="parTrans" cxnId="{0F98E8E6-293E-49E9-9287-73A8877D41EC}">
      <dgm:prSet/>
      <dgm:spPr/>
      <dgm:t>
        <a:bodyPr/>
        <a:lstStyle/>
        <a:p>
          <a:endParaRPr lang="uk-UA"/>
        </a:p>
      </dgm:t>
    </dgm:pt>
    <dgm:pt modelId="{ECA1A8BA-8F3B-420B-9E40-43BC387F12AC}" type="sibTrans" cxnId="{0F98E8E6-293E-49E9-9287-73A8877D41EC}">
      <dgm:prSet/>
      <dgm:spPr/>
      <dgm:t>
        <a:bodyPr/>
        <a:lstStyle/>
        <a:p>
          <a:endParaRPr lang="uk-UA"/>
        </a:p>
      </dgm:t>
    </dgm:pt>
    <dgm:pt modelId="{D7DCB8DE-B78C-4BE6-A200-A426BC1CB6CA}">
      <dgm:prSet/>
      <dgm:spPr/>
      <dgm:t>
        <a:bodyPr/>
        <a:lstStyle/>
        <a:p>
          <a:pPr rtl="0"/>
          <a:r>
            <a:rPr lang="ru-RU" b="1" dirty="0" smtClean="0"/>
            <a:t>А.6. Проектирование приложений (1 уровень)</a:t>
          </a:r>
          <a:endParaRPr lang="uk-UA" b="1" dirty="0"/>
        </a:p>
      </dgm:t>
    </dgm:pt>
    <dgm:pt modelId="{9294A11F-999B-41CC-8AC3-26DA0A76AFC3}" type="parTrans" cxnId="{8C424305-492E-4594-B38C-A9ABD7D9A913}">
      <dgm:prSet/>
      <dgm:spPr/>
      <dgm:t>
        <a:bodyPr/>
        <a:lstStyle/>
        <a:p>
          <a:endParaRPr lang="uk-UA"/>
        </a:p>
      </dgm:t>
    </dgm:pt>
    <dgm:pt modelId="{15C72B37-BFC9-4591-A1F7-5489928153D3}" type="sibTrans" cxnId="{8C424305-492E-4594-B38C-A9ABD7D9A913}">
      <dgm:prSet/>
      <dgm:spPr/>
      <dgm:t>
        <a:bodyPr/>
        <a:lstStyle/>
        <a:p>
          <a:endParaRPr lang="uk-UA"/>
        </a:p>
      </dgm:t>
    </dgm:pt>
    <dgm:pt modelId="{2832437E-1DB1-48F3-9D9D-0CCA8AAD6933}">
      <dgm:prSet/>
      <dgm:spPr/>
      <dgm:t>
        <a:bodyPr/>
        <a:lstStyle/>
        <a:p>
          <a:pPr rtl="0"/>
          <a:r>
            <a:rPr lang="ru-RU" b="1" dirty="0" smtClean="0"/>
            <a:t>В.1. Проектирование и разработка (3 уровень)</a:t>
          </a:r>
          <a:endParaRPr lang="uk-UA" b="1" dirty="0"/>
        </a:p>
      </dgm:t>
    </dgm:pt>
    <dgm:pt modelId="{5752B2DB-14D5-434D-BC29-DF890E812842}" type="parTrans" cxnId="{87F623E5-91BD-4B8D-A69B-8A3AA3E7816E}">
      <dgm:prSet/>
      <dgm:spPr/>
      <dgm:t>
        <a:bodyPr/>
        <a:lstStyle/>
        <a:p>
          <a:endParaRPr lang="uk-UA"/>
        </a:p>
      </dgm:t>
    </dgm:pt>
    <dgm:pt modelId="{EE5BAB93-880E-40D2-B72F-67526123E1DC}" type="sibTrans" cxnId="{87F623E5-91BD-4B8D-A69B-8A3AA3E7816E}">
      <dgm:prSet/>
      <dgm:spPr/>
      <dgm:t>
        <a:bodyPr/>
        <a:lstStyle/>
        <a:p>
          <a:endParaRPr lang="uk-UA"/>
        </a:p>
      </dgm:t>
    </dgm:pt>
    <dgm:pt modelId="{A094850A-7C94-4DA9-8591-2AA4A65F499D}">
      <dgm:prSet/>
      <dgm:spPr/>
      <dgm:t>
        <a:bodyPr/>
        <a:lstStyle/>
        <a:p>
          <a:pPr rtl="0"/>
          <a:r>
            <a:rPr lang="ru-RU" b="1" dirty="0" smtClean="0"/>
            <a:t>В.2. Интеграция систем (2-3 уровень)</a:t>
          </a:r>
          <a:endParaRPr lang="uk-UA" b="1" dirty="0"/>
        </a:p>
      </dgm:t>
    </dgm:pt>
    <dgm:pt modelId="{F5A31AF4-39BF-4A30-8BA0-AAC7F3EBDF3A}" type="parTrans" cxnId="{CD022145-49D7-43D6-8BA9-447D6DBFF3BE}">
      <dgm:prSet/>
      <dgm:spPr/>
      <dgm:t>
        <a:bodyPr/>
        <a:lstStyle/>
        <a:p>
          <a:endParaRPr lang="uk-UA"/>
        </a:p>
      </dgm:t>
    </dgm:pt>
    <dgm:pt modelId="{EB16E558-D2F0-430E-B0D9-62B04627F683}" type="sibTrans" cxnId="{CD022145-49D7-43D6-8BA9-447D6DBFF3BE}">
      <dgm:prSet/>
      <dgm:spPr/>
      <dgm:t>
        <a:bodyPr/>
        <a:lstStyle/>
        <a:p>
          <a:endParaRPr lang="uk-UA"/>
        </a:p>
      </dgm:t>
    </dgm:pt>
    <dgm:pt modelId="{B2CC7472-58D7-4BC2-AA3B-1CB72B7426AD}">
      <dgm:prSet/>
      <dgm:spPr/>
      <dgm:t>
        <a:bodyPr/>
        <a:lstStyle/>
        <a:p>
          <a:pPr rtl="0"/>
          <a:r>
            <a:rPr lang="ru-RU" b="1" dirty="0" smtClean="0"/>
            <a:t>С.4. Управление проблемами (3 уровень)</a:t>
          </a:r>
          <a:endParaRPr lang="uk-UA" b="1" dirty="0"/>
        </a:p>
      </dgm:t>
    </dgm:pt>
    <dgm:pt modelId="{4FD81922-B262-46D3-9DAD-173BF4DCD45A}" type="parTrans" cxnId="{397A2F0C-53DD-4C1D-B8E7-19BC62473D29}">
      <dgm:prSet/>
      <dgm:spPr/>
      <dgm:t>
        <a:bodyPr/>
        <a:lstStyle/>
        <a:p>
          <a:endParaRPr lang="uk-UA"/>
        </a:p>
      </dgm:t>
    </dgm:pt>
    <dgm:pt modelId="{2D4065EE-C82D-407A-8FC8-9E7DEA4A7CC8}" type="sibTrans" cxnId="{397A2F0C-53DD-4C1D-B8E7-19BC62473D29}">
      <dgm:prSet/>
      <dgm:spPr/>
      <dgm:t>
        <a:bodyPr/>
        <a:lstStyle/>
        <a:p>
          <a:endParaRPr lang="uk-UA"/>
        </a:p>
      </dgm:t>
    </dgm:pt>
    <dgm:pt modelId="{3961C781-3201-4DC3-8195-341F2DBE31DF}">
      <dgm:prSet/>
      <dgm:spPr/>
      <dgm:t>
        <a:bodyPr/>
        <a:lstStyle/>
        <a:p>
          <a:pPr rtl="0"/>
          <a:r>
            <a:rPr lang="ru-RU" b="1" dirty="0" smtClean="0"/>
            <a:t>D.10. Управление информацией и знаниям (3 уровень)</a:t>
          </a:r>
          <a:endParaRPr lang="uk-UA" b="1" dirty="0"/>
        </a:p>
      </dgm:t>
    </dgm:pt>
    <dgm:pt modelId="{1E1DFE7F-A5AE-4B6E-B2EF-1180482DE882}" type="parTrans" cxnId="{E3AD4AE3-BA97-4BC0-8C25-5BDBB9E741BA}">
      <dgm:prSet/>
      <dgm:spPr/>
      <dgm:t>
        <a:bodyPr/>
        <a:lstStyle/>
        <a:p>
          <a:endParaRPr lang="uk-UA"/>
        </a:p>
      </dgm:t>
    </dgm:pt>
    <dgm:pt modelId="{84BA03CC-87A6-4BF1-9F72-DBAADEE96587}" type="sibTrans" cxnId="{E3AD4AE3-BA97-4BC0-8C25-5BDBB9E741BA}">
      <dgm:prSet/>
      <dgm:spPr/>
      <dgm:t>
        <a:bodyPr/>
        <a:lstStyle/>
        <a:p>
          <a:endParaRPr lang="uk-UA"/>
        </a:p>
      </dgm:t>
    </dgm:pt>
    <dgm:pt modelId="{BA39EB71-444A-4EB1-B3AB-C8DC7299AE97}" type="pres">
      <dgm:prSet presAssocID="{F396E7BA-604A-40D1-A7B3-22C909A8F358}" presName="Name0" presStyleCnt="0">
        <dgm:presLayoutVars>
          <dgm:dir/>
          <dgm:animLvl val="lvl"/>
          <dgm:resizeHandles val="exact"/>
        </dgm:presLayoutVars>
      </dgm:prSet>
      <dgm:spPr/>
      <dgm:t>
        <a:bodyPr/>
        <a:lstStyle/>
        <a:p>
          <a:endParaRPr lang="uk-UA"/>
        </a:p>
      </dgm:t>
    </dgm:pt>
    <dgm:pt modelId="{BA954298-D8A8-4A65-978B-2813B425317F}" type="pres">
      <dgm:prSet presAssocID="{6DB63DAD-CE56-442C-A11A-5E4A0B10452B}" presName="linNode" presStyleCnt="0"/>
      <dgm:spPr/>
    </dgm:pt>
    <dgm:pt modelId="{10C538E3-E166-4D26-9A6F-AA4A585EE6ED}" type="pres">
      <dgm:prSet presAssocID="{6DB63DAD-CE56-442C-A11A-5E4A0B10452B}" presName="parentText" presStyleLbl="node1" presStyleIdx="0" presStyleCnt="1">
        <dgm:presLayoutVars>
          <dgm:chMax val="1"/>
          <dgm:bulletEnabled val="1"/>
        </dgm:presLayoutVars>
      </dgm:prSet>
      <dgm:spPr/>
      <dgm:t>
        <a:bodyPr/>
        <a:lstStyle/>
        <a:p>
          <a:endParaRPr lang="uk-UA"/>
        </a:p>
      </dgm:t>
    </dgm:pt>
    <dgm:pt modelId="{ECA12172-9C8E-428D-ADD0-E7DD62878940}" type="pres">
      <dgm:prSet presAssocID="{6DB63DAD-CE56-442C-A11A-5E4A0B10452B}" presName="descendantText" presStyleLbl="alignAccFollowNode1" presStyleIdx="0" presStyleCnt="1" custScaleX="149902" custScaleY="125000">
        <dgm:presLayoutVars>
          <dgm:bulletEnabled val="1"/>
        </dgm:presLayoutVars>
      </dgm:prSet>
      <dgm:spPr/>
      <dgm:t>
        <a:bodyPr/>
        <a:lstStyle/>
        <a:p>
          <a:endParaRPr lang="uk-UA"/>
        </a:p>
      </dgm:t>
    </dgm:pt>
  </dgm:ptLst>
  <dgm:cxnLst>
    <dgm:cxn modelId="{8C424305-492E-4594-B38C-A9ABD7D9A913}" srcId="{6DB63DAD-CE56-442C-A11A-5E4A0B10452B}" destId="{D7DCB8DE-B78C-4BE6-A200-A426BC1CB6CA}" srcOrd="0" destOrd="0" parTransId="{9294A11F-999B-41CC-8AC3-26DA0A76AFC3}" sibTransId="{15C72B37-BFC9-4591-A1F7-5489928153D3}"/>
    <dgm:cxn modelId="{CD022145-49D7-43D6-8BA9-447D6DBFF3BE}" srcId="{6DB63DAD-CE56-442C-A11A-5E4A0B10452B}" destId="{A094850A-7C94-4DA9-8591-2AA4A65F499D}" srcOrd="2" destOrd="0" parTransId="{F5A31AF4-39BF-4A30-8BA0-AAC7F3EBDF3A}" sibTransId="{EB16E558-D2F0-430E-B0D9-62B04627F683}"/>
    <dgm:cxn modelId="{11B241A4-4EC8-4F45-9CF8-E8631421674E}" type="presOf" srcId="{2832437E-1DB1-48F3-9D9D-0CCA8AAD6933}" destId="{ECA12172-9C8E-428D-ADD0-E7DD62878940}" srcOrd="0" destOrd="1" presId="urn:microsoft.com/office/officeart/2005/8/layout/vList5"/>
    <dgm:cxn modelId="{D98AADD7-3D8A-4596-BBF9-3CB3C6C9181C}" type="presOf" srcId="{6DB63DAD-CE56-442C-A11A-5E4A0B10452B}" destId="{10C538E3-E166-4D26-9A6F-AA4A585EE6ED}" srcOrd="0" destOrd="0" presId="urn:microsoft.com/office/officeart/2005/8/layout/vList5"/>
    <dgm:cxn modelId="{87F623E5-91BD-4B8D-A69B-8A3AA3E7816E}" srcId="{6DB63DAD-CE56-442C-A11A-5E4A0B10452B}" destId="{2832437E-1DB1-48F3-9D9D-0CCA8AAD6933}" srcOrd="1" destOrd="0" parTransId="{5752B2DB-14D5-434D-BC29-DF890E812842}" sibTransId="{EE5BAB93-880E-40D2-B72F-67526123E1DC}"/>
    <dgm:cxn modelId="{7A87956D-BAE2-49FB-9D9D-433457015C13}" type="presOf" srcId="{B2CC7472-58D7-4BC2-AA3B-1CB72B7426AD}" destId="{ECA12172-9C8E-428D-ADD0-E7DD62878940}" srcOrd="0" destOrd="3" presId="urn:microsoft.com/office/officeart/2005/8/layout/vList5"/>
    <dgm:cxn modelId="{1A0B36A4-EFB3-403E-9837-1B947A2829FF}" type="presOf" srcId="{F396E7BA-604A-40D1-A7B3-22C909A8F358}" destId="{BA39EB71-444A-4EB1-B3AB-C8DC7299AE97}" srcOrd="0" destOrd="0" presId="urn:microsoft.com/office/officeart/2005/8/layout/vList5"/>
    <dgm:cxn modelId="{3BEB666A-859F-4B19-B9A3-B2439C6E44E9}" type="presOf" srcId="{D7DCB8DE-B78C-4BE6-A200-A426BC1CB6CA}" destId="{ECA12172-9C8E-428D-ADD0-E7DD62878940}" srcOrd="0" destOrd="0" presId="urn:microsoft.com/office/officeart/2005/8/layout/vList5"/>
    <dgm:cxn modelId="{28574910-9C05-4FA6-817C-AE32682A3C91}" type="presOf" srcId="{A094850A-7C94-4DA9-8591-2AA4A65F499D}" destId="{ECA12172-9C8E-428D-ADD0-E7DD62878940}" srcOrd="0" destOrd="2" presId="urn:microsoft.com/office/officeart/2005/8/layout/vList5"/>
    <dgm:cxn modelId="{04125A53-45A5-46CE-89F2-6C13D961B3EB}" type="presOf" srcId="{3961C781-3201-4DC3-8195-341F2DBE31DF}" destId="{ECA12172-9C8E-428D-ADD0-E7DD62878940}" srcOrd="0" destOrd="4" presId="urn:microsoft.com/office/officeart/2005/8/layout/vList5"/>
    <dgm:cxn modelId="{E3AD4AE3-BA97-4BC0-8C25-5BDBB9E741BA}" srcId="{6DB63DAD-CE56-442C-A11A-5E4A0B10452B}" destId="{3961C781-3201-4DC3-8195-341F2DBE31DF}" srcOrd="4" destOrd="0" parTransId="{1E1DFE7F-A5AE-4B6E-B2EF-1180482DE882}" sibTransId="{84BA03CC-87A6-4BF1-9F72-DBAADEE96587}"/>
    <dgm:cxn modelId="{397A2F0C-53DD-4C1D-B8E7-19BC62473D29}" srcId="{6DB63DAD-CE56-442C-A11A-5E4A0B10452B}" destId="{B2CC7472-58D7-4BC2-AA3B-1CB72B7426AD}" srcOrd="3" destOrd="0" parTransId="{4FD81922-B262-46D3-9DAD-173BF4DCD45A}" sibTransId="{2D4065EE-C82D-407A-8FC8-9E7DEA4A7CC8}"/>
    <dgm:cxn modelId="{0F98E8E6-293E-49E9-9287-73A8877D41EC}" srcId="{F396E7BA-604A-40D1-A7B3-22C909A8F358}" destId="{6DB63DAD-CE56-442C-A11A-5E4A0B10452B}" srcOrd="0" destOrd="0" parTransId="{B97D7B61-7F5E-4B0E-B50F-79CDDDFC8A17}" sibTransId="{ECA1A8BA-8F3B-420B-9E40-43BC387F12AC}"/>
    <dgm:cxn modelId="{5AF7C513-CBD1-461B-A782-F79B127E6962}" type="presParOf" srcId="{BA39EB71-444A-4EB1-B3AB-C8DC7299AE97}" destId="{BA954298-D8A8-4A65-978B-2813B425317F}" srcOrd="0" destOrd="0" presId="urn:microsoft.com/office/officeart/2005/8/layout/vList5"/>
    <dgm:cxn modelId="{95CC8D2B-CEA3-4BCB-9382-F37EA8841EF5}" type="presParOf" srcId="{BA954298-D8A8-4A65-978B-2813B425317F}" destId="{10C538E3-E166-4D26-9A6F-AA4A585EE6ED}" srcOrd="0" destOrd="0" presId="urn:microsoft.com/office/officeart/2005/8/layout/vList5"/>
    <dgm:cxn modelId="{DA45F289-0452-47F3-A1B2-AF37CD1107CB}" type="presParOf" srcId="{BA954298-D8A8-4A65-978B-2813B425317F}" destId="{ECA12172-9C8E-428D-ADD0-E7DD62878940}"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5D13DB6-D9B4-4D42-93BB-3C9626F41E9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5FB6DF39-FB9E-444A-A8C1-B0FDD250984D}">
      <dgm:prSet custT="1"/>
      <dgm:spPr>
        <a:solidFill>
          <a:srgbClr val="00823B"/>
        </a:solidFill>
      </dgm:spPr>
      <dgm:t>
        <a:bodyPr/>
        <a:lstStyle/>
        <a:p>
          <a:pPr algn="ctr" rtl="0"/>
          <a:r>
            <a:rPr lang="uk-UA" sz="3200" b="1" dirty="0" smtClean="0">
              <a:latin typeface="Times New Roman" pitchFamily="18" charset="0"/>
              <a:cs typeface="Times New Roman" pitchFamily="18" charset="0"/>
            </a:rPr>
            <a:t>Системный администратор                   (</a:t>
          </a:r>
          <a:r>
            <a:rPr lang="en-US" sz="3200" b="1" dirty="0" smtClean="0">
              <a:latin typeface="Times New Roman" pitchFamily="18" charset="0"/>
              <a:cs typeface="Times New Roman" pitchFamily="18" charset="0"/>
            </a:rPr>
            <a:t>Systems Administrator</a:t>
          </a:r>
          <a:r>
            <a:rPr lang="ru-RU" sz="3200" b="1" dirty="0" smtClean="0">
              <a:latin typeface="Times New Roman" pitchFamily="18" charset="0"/>
              <a:cs typeface="Times New Roman" pitchFamily="18" charset="0"/>
            </a:rPr>
            <a:t>)</a:t>
          </a:r>
          <a:endParaRPr lang="uk-UA" sz="3200" b="1" dirty="0" smtClean="0">
            <a:latin typeface="Times New Roman" pitchFamily="18" charset="0"/>
            <a:cs typeface="Times New Roman" pitchFamily="18" charset="0"/>
          </a:endParaRPr>
        </a:p>
      </dgm:t>
    </dgm:pt>
    <dgm:pt modelId="{F245A775-D5B4-4AC6-B441-581AF8FF127E}" type="parTrans" cxnId="{F3E56A6D-11FA-466E-A568-512AB18624CC}">
      <dgm:prSet/>
      <dgm:spPr/>
      <dgm:t>
        <a:bodyPr/>
        <a:lstStyle/>
        <a:p>
          <a:endParaRPr lang="uk-UA"/>
        </a:p>
      </dgm:t>
    </dgm:pt>
    <dgm:pt modelId="{CA1100EC-1913-410B-9164-624761FE14C3}" type="sibTrans" cxnId="{F3E56A6D-11FA-466E-A568-512AB18624CC}">
      <dgm:prSet/>
      <dgm:spPr/>
      <dgm:t>
        <a:bodyPr/>
        <a:lstStyle/>
        <a:p>
          <a:endParaRPr lang="uk-UA"/>
        </a:p>
      </dgm:t>
    </dgm:pt>
    <dgm:pt modelId="{5BFAC6AA-B843-450C-BF41-561EA444A08F}" type="pres">
      <dgm:prSet presAssocID="{35D13DB6-D9B4-4D42-93BB-3C9626F41E99}" presName="linear" presStyleCnt="0">
        <dgm:presLayoutVars>
          <dgm:animLvl val="lvl"/>
          <dgm:resizeHandles val="exact"/>
        </dgm:presLayoutVars>
      </dgm:prSet>
      <dgm:spPr/>
      <dgm:t>
        <a:bodyPr/>
        <a:lstStyle/>
        <a:p>
          <a:endParaRPr lang="uk-UA"/>
        </a:p>
      </dgm:t>
    </dgm:pt>
    <dgm:pt modelId="{6CB07452-C9C0-4221-9A0E-DD618D55D9E7}" type="pres">
      <dgm:prSet presAssocID="{5FB6DF39-FB9E-444A-A8C1-B0FDD250984D}" presName="parentText" presStyleLbl="node1" presStyleIdx="0" presStyleCnt="1" custScaleY="271482">
        <dgm:presLayoutVars>
          <dgm:chMax val="0"/>
          <dgm:bulletEnabled val="1"/>
        </dgm:presLayoutVars>
      </dgm:prSet>
      <dgm:spPr/>
      <dgm:t>
        <a:bodyPr/>
        <a:lstStyle/>
        <a:p>
          <a:endParaRPr lang="uk-UA"/>
        </a:p>
      </dgm:t>
    </dgm:pt>
  </dgm:ptLst>
  <dgm:cxnLst>
    <dgm:cxn modelId="{97FAF62D-4927-4789-908E-4E63E524C39A}" type="presOf" srcId="{5FB6DF39-FB9E-444A-A8C1-B0FDD250984D}" destId="{6CB07452-C9C0-4221-9A0E-DD618D55D9E7}" srcOrd="0" destOrd="0" presId="urn:microsoft.com/office/officeart/2005/8/layout/vList2"/>
    <dgm:cxn modelId="{2FEA9120-9AB0-4773-8D2E-C76479C5E12E}" type="presOf" srcId="{35D13DB6-D9B4-4D42-93BB-3C9626F41E99}" destId="{5BFAC6AA-B843-450C-BF41-561EA444A08F}" srcOrd="0" destOrd="0" presId="urn:microsoft.com/office/officeart/2005/8/layout/vList2"/>
    <dgm:cxn modelId="{F3E56A6D-11FA-466E-A568-512AB18624CC}" srcId="{35D13DB6-D9B4-4D42-93BB-3C9626F41E99}" destId="{5FB6DF39-FB9E-444A-A8C1-B0FDD250984D}" srcOrd="0" destOrd="0" parTransId="{F245A775-D5B4-4AC6-B441-581AF8FF127E}" sibTransId="{CA1100EC-1913-410B-9164-624761FE14C3}"/>
    <dgm:cxn modelId="{072D4C3F-5829-4A05-A288-BE78EB455D96}" type="presParOf" srcId="{5BFAC6AA-B843-450C-BF41-561EA444A08F}" destId="{6CB07452-C9C0-4221-9A0E-DD618D55D9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1013A2B-5CD6-4C78-A087-DFFA60C985F7}" type="doc">
      <dgm:prSet loTypeId="urn:microsoft.com/office/officeart/2005/8/layout/vList5" loCatId="list" qsTypeId="urn:microsoft.com/office/officeart/2005/8/quickstyle/simple5" qsCatId="simple" csTypeId="urn:microsoft.com/office/officeart/2005/8/colors/colorful1#4" csCatId="colorful" phldr="1"/>
      <dgm:spPr/>
      <dgm:t>
        <a:bodyPr/>
        <a:lstStyle/>
        <a:p>
          <a:endParaRPr lang="uk-UA"/>
        </a:p>
      </dgm:t>
    </dgm:pt>
    <dgm:pt modelId="{669DAAA7-F048-4D79-A8BA-EFF2F7034EFE}">
      <dgm:prSet custT="1"/>
      <dgm:spPr/>
      <dgm:t>
        <a:bodyPr/>
        <a:lstStyle/>
        <a:p>
          <a:pPr rtl="0"/>
          <a:r>
            <a:rPr lang="uk-UA" sz="2400" b="1" dirty="0" smtClean="0">
              <a:latin typeface="Times New Roman" pitchFamily="18" charset="0"/>
              <a:cs typeface="Times New Roman" pitchFamily="18" charset="0"/>
            </a:rPr>
            <a:t>Краткое описание</a:t>
          </a:r>
        </a:p>
      </dgm:t>
    </dgm:pt>
    <dgm:pt modelId="{DD434659-62CA-41BA-8386-CCD61814AB02}" type="parTrans" cxnId="{B6D1899F-FAF9-4914-89B2-A451F78AEA52}">
      <dgm:prSet/>
      <dgm:spPr/>
      <dgm:t>
        <a:bodyPr/>
        <a:lstStyle/>
        <a:p>
          <a:endParaRPr lang="uk-UA"/>
        </a:p>
      </dgm:t>
    </dgm:pt>
    <dgm:pt modelId="{95B1E81E-8FCD-43AC-B37F-FFFCBA006FE3}" type="sibTrans" cxnId="{B6D1899F-FAF9-4914-89B2-A451F78AEA52}">
      <dgm:prSet/>
      <dgm:spPr/>
      <dgm:t>
        <a:bodyPr/>
        <a:lstStyle/>
        <a:p>
          <a:endParaRPr lang="uk-UA"/>
        </a:p>
      </dgm:t>
    </dgm:pt>
    <dgm:pt modelId="{A608C77C-0453-490B-8651-7AA3A3167B31}">
      <dgm:prSet custT="1"/>
      <dgm:spPr/>
      <dgm:t>
        <a:bodyPr/>
        <a:lstStyle/>
        <a:p>
          <a:pPr rtl="0"/>
          <a:r>
            <a:rPr lang="ru-RU" sz="1800" b="1" dirty="0" smtClean="0">
              <a:latin typeface="Times New Roman" pitchFamily="18" charset="0"/>
              <a:cs typeface="Times New Roman" pitchFamily="18" charset="0"/>
            </a:rPr>
            <a:t>Обеспечивает соответствие компонентов ИКТ-системы эксплуатационным требованиям.</a:t>
          </a:r>
          <a:endParaRPr lang="uk-UA" sz="1800" b="1" dirty="0">
            <a:latin typeface="Times New Roman" pitchFamily="18" charset="0"/>
            <a:cs typeface="Times New Roman" pitchFamily="18" charset="0"/>
          </a:endParaRPr>
        </a:p>
      </dgm:t>
    </dgm:pt>
    <dgm:pt modelId="{55A7E7BF-11EC-4A6D-83D6-44B6E462D837}" type="parTrans" cxnId="{00685844-A3DB-4334-8708-9BC9BE523065}">
      <dgm:prSet/>
      <dgm:spPr/>
      <dgm:t>
        <a:bodyPr/>
        <a:lstStyle/>
        <a:p>
          <a:endParaRPr lang="uk-UA"/>
        </a:p>
      </dgm:t>
    </dgm:pt>
    <dgm:pt modelId="{C842A97C-2E9D-4BFD-ABC0-2D954F051B9C}" type="sibTrans" cxnId="{00685844-A3DB-4334-8708-9BC9BE523065}">
      <dgm:prSet/>
      <dgm:spPr/>
      <dgm:t>
        <a:bodyPr/>
        <a:lstStyle/>
        <a:p>
          <a:endParaRPr lang="uk-UA"/>
        </a:p>
      </dgm:t>
    </dgm:pt>
    <dgm:pt modelId="{2DA5622F-B0D7-4550-9476-3F485198F60B}">
      <dgm:prSet custT="1"/>
      <dgm:spPr/>
      <dgm:t>
        <a:bodyPr/>
        <a:lstStyle/>
        <a:p>
          <a:pPr rtl="0"/>
          <a:r>
            <a:rPr lang="ru-RU" sz="2400" b="1" dirty="0" smtClean="0">
              <a:latin typeface="Times New Roman" pitchFamily="18" charset="0"/>
              <a:cs typeface="Times New Roman" pitchFamily="18" charset="0"/>
            </a:rPr>
            <a:t>Цель работы</a:t>
          </a:r>
          <a:endParaRPr lang="uk-UA" sz="4100" dirty="0"/>
        </a:p>
      </dgm:t>
    </dgm:pt>
    <dgm:pt modelId="{ABC6B069-E4D7-467C-984C-7691ED9EBE2A}" type="parTrans" cxnId="{2B761B96-6603-4710-8EC6-0CC9E87FBAD6}">
      <dgm:prSet/>
      <dgm:spPr/>
      <dgm:t>
        <a:bodyPr/>
        <a:lstStyle/>
        <a:p>
          <a:endParaRPr lang="uk-UA"/>
        </a:p>
      </dgm:t>
    </dgm:pt>
    <dgm:pt modelId="{00D66498-56F0-44BB-AA90-D04A0E25D735}" type="sibTrans" cxnId="{2B761B96-6603-4710-8EC6-0CC9E87FBAD6}">
      <dgm:prSet/>
      <dgm:spPr/>
      <dgm:t>
        <a:bodyPr/>
        <a:lstStyle/>
        <a:p>
          <a:endParaRPr lang="uk-UA"/>
        </a:p>
      </dgm:t>
    </dgm:pt>
    <dgm:pt modelId="{FDA4C49B-C523-4537-AC82-CB5267DED134}">
      <dgm:prSet custT="1"/>
      <dgm:spPr/>
      <dgm:t>
        <a:bodyPr/>
        <a:lstStyle/>
        <a:p>
          <a:pPr rtl="0"/>
          <a:r>
            <a:rPr lang="ru-RU" sz="1800" b="1" dirty="0" smtClean="0">
              <a:latin typeface="Times New Roman" pitchFamily="18" charset="0"/>
              <a:cs typeface="Times New Roman" pitchFamily="18" charset="0"/>
            </a:rPr>
            <a:t>Устанавливает ПО, настраивает и обновляет системы ИКТ. Осуществляет управление повседневными операциями для обеспечения продолжительности работы оказываемых услуг, восстановления системы, обеспечения безопасности и соответствия эксплуатационным требованиям.</a:t>
          </a:r>
          <a:endParaRPr lang="uk-UA" sz="1800" b="1" dirty="0">
            <a:latin typeface="Times New Roman" pitchFamily="18" charset="0"/>
            <a:cs typeface="Times New Roman" pitchFamily="18" charset="0"/>
          </a:endParaRPr>
        </a:p>
      </dgm:t>
    </dgm:pt>
    <dgm:pt modelId="{5C17D669-810B-4CB1-A5E8-62A643CB476E}" type="parTrans" cxnId="{F75BBE08-E3F2-428E-A62E-EFEA4E0CE989}">
      <dgm:prSet/>
      <dgm:spPr/>
      <dgm:t>
        <a:bodyPr/>
        <a:lstStyle/>
        <a:p>
          <a:endParaRPr lang="uk-UA"/>
        </a:p>
      </dgm:t>
    </dgm:pt>
    <dgm:pt modelId="{6C84C90B-DAC8-4B44-93BA-86AF6C373DDD}" type="sibTrans" cxnId="{F75BBE08-E3F2-428E-A62E-EFEA4E0CE989}">
      <dgm:prSet/>
      <dgm:spPr/>
      <dgm:t>
        <a:bodyPr/>
        <a:lstStyle/>
        <a:p>
          <a:endParaRPr lang="uk-UA"/>
        </a:p>
      </dgm:t>
    </dgm:pt>
    <dgm:pt modelId="{A850F5BD-7DF6-4B4C-B4B7-EBFF6FB53F0E}" type="pres">
      <dgm:prSet presAssocID="{01013A2B-5CD6-4C78-A087-DFFA60C985F7}" presName="Name0" presStyleCnt="0">
        <dgm:presLayoutVars>
          <dgm:dir/>
          <dgm:animLvl val="lvl"/>
          <dgm:resizeHandles val="exact"/>
        </dgm:presLayoutVars>
      </dgm:prSet>
      <dgm:spPr/>
      <dgm:t>
        <a:bodyPr/>
        <a:lstStyle/>
        <a:p>
          <a:endParaRPr lang="uk-UA"/>
        </a:p>
      </dgm:t>
    </dgm:pt>
    <dgm:pt modelId="{AE2DB4D3-D2B5-4635-834A-92027B0996D6}" type="pres">
      <dgm:prSet presAssocID="{669DAAA7-F048-4D79-A8BA-EFF2F7034EFE}" presName="linNode" presStyleCnt="0"/>
      <dgm:spPr/>
    </dgm:pt>
    <dgm:pt modelId="{29633971-DF0E-4B20-9FDB-F46BAD26396C}" type="pres">
      <dgm:prSet presAssocID="{669DAAA7-F048-4D79-A8BA-EFF2F7034EFE}" presName="parentText" presStyleLbl="node1" presStyleIdx="0" presStyleCnt="2" custScaleY="46200">
        <dgm:presLayoutVars>
          <dgm:chMax val="1"/>
          <dgm:bulletEnabled val="1"/>
        </dgm:presLayoutVars>
      </dgm:prSet>
      <dgm:spPr/>
      <dgm:t>
        <a:bodyPr/>
        <a:lstStyle/>
        <a:p>
          <a:endParaRPr lang="uk-UA"/>
        </a:p>
      </dgm:t>
    </dgm:pt>
    <dgm:pt modelId="{44B2EE30-4D31-4D73-83A8-7132561B791D}" type="pres">
      <dgm:prSet presAssocID="{669DAAA7-F048-4D79-A8BA-EFF2F7034EFE}" presName="descendantText" presStyleLbl="alignAccFollowNode1" presStyleIdx="0" presStyleCnt="2" custScaleX="137681" custScaleY="57579" custLinFactNeighborX="2997" custLinFactNeighborY="-2408">
        <dgm:presLayoutVars>
          <dgm:bulletEnabled val="1"/>
        </dgm:presLayoutVars>
      </dgm:prSet>
      <dgm:spPr/>
      <dgm:t>
        <a:bodyPr/>
        <a:lstStyle/>
        <a:p>
          <a:endParaRPr lang="uk-UA"/>
        </a:p>
      </dgm:t>
    </dgm:pt>
    <dgm:pt modelId="{2F61AE26-279F-40F7-B442-891A34B42E15}" type="pres">
      <dgm:prSet presAssocID="{95B1E81E-8FCD-43AC-B37F-FFFCBA006FE3}" presName="sp" presStyleCnt="0"/>
      <dgm:spPr/>
    </dgm:pt>
    <dgm:pt modelId="{EC3B9474-1CB2-466F-BD0E-66FE8E9360D6}" type="pres">
      <dgm:prSet presAssocID="{2DA5622F-B0D7-4550-9476-3F485198F60B}" presName="linNode" presStyleCnt="0"/>
      <dgm:spPr/>
    </dgm:pt>
    <dgm:pt modelId="{9C29F8FD-074A-42FA-A8C5-FDBA1FF78C1E}" type="pres">
      <dgm:prSet presAssocID="{2DA5622F-B0D7-4550-9476-3F485198F60B}" presName="parentText" presStyleLbl="node1" presStyleIdx="1" presStyleCnt="2">
        <dgm:presLayoutVars>
          <dgm:chMax val="1"/>
          <dgm:bulletEnabled val="1"/>
        </dgm:presLayoutVars>
      </dgm:prSet>
      <dgm:spPr/>
      <dgm:t>
        <a:bodyPr/>
        <a:lstStyle/>
        <a:p>
          <a:endParaRPr lang="uk-UA"/>
        </a:p>
      </dgm:t>
    </dgm:pt>
    <dgm:pt modelId="{EFB81A91-41A5-49B4-9BD3-92A957CB68F2}" type="pres">
      <dgm:prSet presAssocID="{2DA5622F-B0D7-4550-9476-3F485198F60B}" presName="descendantText" presStyleLbl="alignAccFollowNode1" presStyleIdx="1" presStyleCnt="2" custScaleX="137665" custScaleY="125027">
        <dgm:presLayoutVars>
          <dgm:bulletEnabled val="1"/>
        </dgm:presLayoutVars>
      </dgm:prSet>
      <dgm:spPr/>
      <dgm:t>
        <a:bodyPr/>
        <a:lstStyle/>
        <a:p>
          <a:endParaRPr lang="uk-UA"/>
        </a:p>
      </dgm:t>
    </dgm:pt>
  </dgm:ptLst>
  <dgm:cxnLst>
    <dgm:cxn modelId="{F75BBE08-E3F2-428E-A62E-EFEA4E0CE989}" srcId="{2DA5622F-B0D7-4550-9476-3F485198F60B}" destId="{FDA4C49B-C523-4537-AC82-CB5267DED134}" srcOrd="0" destOrd="0" parTransId="{5C17D669-810B-4CB1-A5E8-62A643CB476E}" sibTransId="{6C84C90B-DAC8-4B44-93BA-86AF6C373DDD}"/>
    <dgm:cxn modelId="{61DC35EA-604F-41DF-8661-79969DCC4966}" type="presOf" srcId="{01013A2B-5CD6-4C78-A087-DFFA60C985F7}" destId="{A850F5BD-7DF6-4B4C-B4B7-EBFF6FB53F0E}" srcOrd="0" destOrd="0" presId="urn:microsoft.com/office/officeart/2005/8/layout/vList5"/>
    <dgm:cxn modelId="{B6D1899F-FAF9-4914-89B2-A451F78AEA52}" srcId="{01013A2B-5CD6-4C78-A087-DFFA60C985F7}" destId="{669DAAA7-F048-4D79-A8BA-EFF2F7034EFE}" srcOrd="0" destOrd="0" parTransId="{DD434659-62CA-41BA-8386-CCD61814AB02}" sibTransId="{95B1E81E-8FCD-43AC-B37F-FFFCBA006FE3}"/>
    <dgm:cxn modelId="{CA59A9FF-EFC1-4B00-AEB8-CC69517C1CDD}" type="presOf" srcId="{FDA4C49B-C523-4537-AC82-CB5267DED134}" destId="{EFB81A91-41A5-49B4-9BD3-92A957CB68F2}" srcOrd="0" destOrd="0" presId="urn:microsoft.com/office/officeart/2005/8/layout/vList5"/>
    <dgm:cxn modelId="{00685844-A3DB-4334-8708-9BC9BE523065}" srcId="{669DAAA7-F048-4D79-A8BA-EFF2F7034EFE}" destId="{A608C77C-0453-490B-8651-7AA3A3167B31}" srcOrd="0" destOrd="0" parTransId="{55A7E7BF-11EC-4A6D-83D6-44B6E462D837}" sibTransId="{C842A97C-2E9D-4BFD-ABC0-2D954F051B9C}"/>
    <dgm:cxn modelId="{51CB94BD-FE18-4462-A922-34B3D2C353B7}" type="presOf" srcId="{A608C77C-0453-490B-8651-7AA3A3167B31}" destId="{44B2EE30-4D31-4D73-83A8-7132561B791D}" srcOrd="0" destOrd="0" presId="urn:microsoft.com/office/officeart/2005/8/layout/vList5"/>
    <dgm:cxn modelId="{2B761B96-6603-4710-8EC6-0CC9E87FBAD6}" srcId="{01013A2B-5CD6-4C78-A087-DFFA60C985F7}" destId="{2DA5622F-B0D7-4550-9476-3F485198F60B}" srcOrd="1" destOrd="0" parTransId="{ABC6B069-E4D7-467C-984C-7691ED9EBE2A}" sibTransId="{00D66498-56F0-44BB-AA90-D04A0E25D735}"/>
    <dgm:cxn modelId="{FA37EA2A-40C0-4BA3-A3A6-1355F017FBF4}" type="presOf" srcId="{2DA5622F-B0D7-4550-9476-3F485198F60B}" destId="{9C29F8FD-074A-42FA-A8C5-FDBA1FF78C1E}" srcOrd="0" destOrd="0" presId="urn:microsoft.com/office/officeart/2005/8/layout/vList5"/>
    <dgm:cxn modelId="{9F136B62-616B-45FC-9361-DE9C086A66FC}" type="presOf" srcId="{669DAAA7-F048-4D79-A8BA-EFF2F7034EFE}" destId="{29633971-DF0E-4B20-9FDB-F46BAD26396C}" srcOrd="0" destOrd="0" presId="urn:microsoft.com/office/officeart/2005/8/layout/vList5"/>
    <dgm:cxn modelId="{F7A863EF-FC55-40A9-A51A-06B740662584}" type="presParOf" srcId="{A850F5BD-7DF6-4B4C-B4B7-EBFF6FB53F0E}" destId="{AE2DB4D3-D2B5-4635-834A-92027B0996D6}" srcOrd="0" destOrd="0" presId="urn:microsoft.com/office/officeart/2005/8/layout/vList5"/>
    <dgm:cxn modelId="{CE913F5C-0E41-4EE4-B244-6FA34CCD4439}" type="presParOf" srcId="{AE2DB4D3-D2B5-4635-834A-92027B0996D6}" destId="{29633971-DF0E-4B20-9FDB-F46BAD26396C}" srcOrd="0" destOrd="0" presId="urn:microsoft.com/office/officeart/2005/8/layout/vList5"/>
    <dgm:cxn modelId="{40532735-9C74-47DF-9641-0AEC4EEE2D20}" type="presParOf" srcId="{AE2DB4D3-D2B5-4635-834A-92027B0996D6}" destId="{44B2EE30-4D31-4D73-83A8-7132561B791D}" srcOrd="1" destOrd="0" presId="urn:microsoft.com/office/officeart/2005/8/layout/vList5"/>
    <dgm:cxn modelId="{C998147F-AB08-4A54-8085-6FD28ED0C186}" type="presParOf" srcId="{A850F5BD-7DF6-4B4C-B4B7-EBFF6FB53F0E}" destId="{2F61AE26-279F-40F7-B442-891A34B42E15}" srcOrd="1" destOrd="0" presId="urn:microsoft.com/office/officeart/2005/8/layout/vList5"/>
    <dgm:cxn modelId="{5FF5CEE6-74D3-44F5-9EA9-2D4129FDAF2A}" type="presParOf" srcId="{A850F5BD-7DF6-4B4C-B4B7-EBFF6FB53F0E}" destId="{EC3B9474-1CB2-466F-BD0E-66FE8E9360D6}" srcOrd="2" destOrd="0" presId="urn:microsoft.com/office/officeart/2005/8/layout/vList5"/>
    <dgm:cxn modelId="{07033B5E-D87D-4612-8AFF-D1500BCF72B8}" type="presParOf" srcId="{EC3B9474-1CB2-466F-BD0E-66FE8E9360D6}" destId="{9C29F8FD-074A-42FA-A8C5-FDBA1FF78C1E}" srcOrd="0" destOrd="0" presId="urn:microsoft.com/office/officeart/2005/8/layout/vList5"/>
    <dgm:cxn modelId="{36381CFA-2E44-402F-97DF-F2CFAD7FFA7D}" type="presParOf" srcId="{EC3B9474-1CB2-466F-BD0E-66FE8E9360D6}" destId="{EFB81A91-41A5-49B4-9BD3-92A957CB68F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5F154BF-99AF-4CA3-83E7-EFC89D79DB40}"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uk-UA"/>
        </a:p>
      </dgm:t>
    </dgm:pt>
    <dgm:pt modelId="{B3A02457-8648-448A-B4C1-AD8C5E0F97D1}">
      <dgm:prSet custT="1"/>
      <dgm:spPr/>
      <dgm:t>
        <a:bodyPr/>
        <a:lstStyle/>
        <a:p>
          <a:pPr rtl="0"/>
          <a:r>
            <a:rPr lang="ru-RU" sz="2600" b="1" dirty="0" smtClean="0">
              <a:latin typeface="Times New Roman" pitchFamily="18" charset="0"/>
              <a:cs typeface="Times New Roman" pitchFamily="18" charset="0"/>
            </a:rPr>
            <a:t>Ключевые компетенции</a:t>
          </a:r>
          <a:endParaRPr lang="uk-UA" sz="2600" b="1" dirty="0">
            <a:latin typeface="Times New Roman" pitchFamily="18" charset="0"/>
            <a:cs typeface="Times New Roman" pitchFamily="18" charset="0"/>
          </a:endParaRPr>
        </a:p>
      </dgm:t>
    </dgm:pt>
    <dgm:pt modelId="{A19586DE-93B9-4001-8073-EB59036C493E}" type="parTrans" cxnId="{6A1B830F-7554-4531-A522-C2795C47321B}">
      <dgm:prSet/>
      <dgm:spPr/>
      <dgm:t>
        <a:bodyPr/>
        <a:lstStyle/>
        <a:p>
          <a:endParaRPr lang="uk-UA"/>
        </a:p>
      </dgm:t>
    </dgm:pt>
    <dgm:pt modelId="{D95FC296-CD3A-4D45-8FA0-A09A25B1F4F7}" type="sibTrans" cxnId="{6A1B830F-7554-4531-A522-C2795C47321B}">
      <dgm:prSet/>
      <dgm:spPr/>
      <dgm:t>
        <a:bodyPr/>
        <a:lstStyle/>
        <a:p>
          <a:endParaRPr lang="uk-UA"/>
        </a:p>
      </dgm:t>
    </dgm:pt>
    <dgm:pt modelId="{05C95F43-3AE3-4DCF-9257-39E83492FCEF}">
      <dgm:prSet custT="1"/>
      <dgm:spPr/>
      <dgm:t>
        <a:bodyPr/>
        <a:lstStyle/>
        <a:p>
          <a:pPr rtl="0"/>
          <a:r>
            <a:rPr lang="ru-RU" sz="2000" b="1" dirty="0" smtClean="0"/>
            <a:t>В.2. Интеграция систем (2 уровень)</a:t>
          </a:r>
          <a:endParaRPr lang="uk-UA" sz="2000" b="1" dirty="0"/>
        </a:p>
      </dgm:t>
    </dgm:pt>
    <dgm:pt modelId="{0077CB67-69FF-4121-9FB8-1E95CABFA904}" type="parTrans" cxnId="{6184643F-BDAB-4EF7-A8C8-66E12B060B94}">
      <dgm:prSet/>
      <dgm:spPr/>
      <dgm:t>
        <a:bodyPr/>
        <a:lstStyle/>
        <a:p>
          <a:endParaRPr lang="uk-UA"/>
        </a:p>
      </dgm:t>
    </dgm:pt>
    <dgm:pt modelId="{6C407E88-02F1-4A17-8B54-456AA8C73D48}" type="sibTrans" cxnId="{6184643F-BDAB-4EF7-A8C8-66E12B060B94}">
      <dgm:prSet/>
      <dgm:spPr/>
      <dgm:t>
        <a:bodyPr/>
        <a:lstStyle/>
        <a:p>
          <a:endParaRPr lang="uk-UA"/>
        </a:p>
      </dgm:t>
    </dgm:pt>
    <dgm:pt modelId="{85ABACED-3D75-49AA-AF3B-431F798FDF1B}">
      <dgm:prSet custT="1"/>
      <dgm:spPr/>
      <dgm:t>
        <a:bodyPr/>
        <a:lstStyle/>
        <a:p>
          <a:pPr rtl="0"/>
          <a:r>
            <a:rPr lang="ru-RU" sz="2000" b="1" dirty="0" smtClean="0"/>
            <a:t>В.3. Тестирование (2 уровень)</a:t>
          </a:r>
          <a:endParaRPr lang="uk-UA" sz="2000" b="1" dirty="0"/>
        </a:p>
      </dgm:t>
    </dgm:pt>
    <dgm:pt modelId="{9A469852-4ED8-49B0-9429-931369D5121E}" type="parTrans" cxnId="{95F6832D-AFF3-41F4-AEBD-1458623161F1}">
      <dgm:prSet/>
      <dgm:spPr/>
      <dgm:t>
        <a:bodyPr/>
        <a:lstStyle/>
        <a:p>
          <a:endParaRPr lang="uk-UA"/>
        </a:p>
      </dgm:t>
    </dgm:pt>
    <dgm:pt modelId="{1CA2DFCC-73BD-4FE4-8B7C-3F3743BB956C}" type="sibTrans" cxnId="{95F6832D-AFF3-41F4-AEBD-1458623161F1}">
      <dgm:prSet/>
      <dgm:spPr/>
      <dgm:t>
        <a:bodyPr/>
        <a:lstStyle/>
        <a:p>
          <a:endParaRPr lang="uk-UA"/>
        </a:p>
      </dgm:t>
    </dgm:pt>
    <dgm:pt modelId="{6E5D0986-E02B-41C3-9F6A-FFD6EC223EB4}">
      <dgm:prSet custT="1"/>
      <dgm:spPr/>
      <dgm:t>
        <a:bodyPr/>
        <a:lstStyle/>
        <a:p>
          <a:pPr rtl="0"/>
          <a:r>
            <a:rPr lang="ru-RU" sz="2000" b="1" dirty="0" smtClean="0"/>
            <a:t>С.1. Поддержка пользователей (2-3 уровень) </a:t>
          </a:r>
          <a:endParaRPr lang="uk-UA" sz="2000" b="1" dirty="0"/>
        </a:p>
      </dgm:t>
    </dgm:pt>
    <dgm:pt modelId="{C5045328-91D1-40B8-AC80-1B7D9F18A956}" type="parTrans" cxnId="{16ECB111-D5D1-4854-B499-E8F9E28882A5}">
      <dgm:prSet/>
      <dgm:spPr/>
      <dgm:t>
        <a:bodyPr/>
        <a:lstStyle/>
        <a:p>
          <a:endParaRPr lang="uk-UA"/>
        </a:p>
      </dgm:t>
    </dgm:pt>
    <dgm:pt modelId="{A8BCD821-6152-4BB4-AAF2-D50DE291DB8F}" type="sibTrans" cxnId="{16ECB111-D5D1-4854-B499-E8F9E28882A5}">
      <dgm:prSet/>
      <dgm:spPr/>
      <dgm:t>
        <a:bodyPr/>
        <a:lstStyle/>
        <a:p>
          <a:endParaRPr lang="uk-UA"/>
        </a:p>
      </dgm:t>
    </dgm:pt>
    <dgm:pt modelId="{01223688-77CF-4953-8FE5-FFD04A719EC5}">
      <dgm:prSet custT="1"/>
      <dgm:spPr/>
      <dgm:t>
        <a:bodyPr/>
        <a:lstStyle/>
        <a:p>
          <a:pPr rtl="0"/>
          <a:r>
            <a:rPr lang="ru-RU" sz="2000" b="1" dirty="0" smtClean="0"/>
            <a:t>С.4. Управление проблемами (2 уровень)</a:t>
          </a:r>
          <a:endParaRPr lang="uk-UA" sz="2000" b="1" dirty="0"/>
        </a:p>
      </dgm:t>
    </dgm:pt>
    <dgm:pt modelId="{B851BE50-37F0-4F28-BDE0-21D3E3F31174}" type="parTrans" cxnId="{7B8A80CA-D52D-4C59-82B7-9FD1FF6616AB}">
      <dgm:prSet/>
      <dgm:spPr/>
      <dgm:t>
        <a:bodyPr/>
        <a:lstStyle/>
        <a:p>
          <a:endParaRPr lang="uk-UA"/>
        </a:p>
      </dgm:t>
    </dgm:pt>
    <dgm:pt modelId="{FC15F0E6-44DC-4BF0-9A0C-FF3A3F04CDF8}" type="sibTrans" cxnId="{7B8A80CA-D52D-4C59-82B7-9FD1FF6616AB}">
      <dgm:prSet/>
      <dgm:spPr/>
      <dgm:t>
        <a:bodyPr/>
        <a:lstStyle/>
        <a:p>
          <a:endParaRPr lang="uk-UA"/>
        </a:p>
      </dgm:t>
    </dgm:pt>
    <dgm:pt modelId="{B4E74421-F10F-4ED1-9C20-5210A3BB9D4A}">
      <dgm:prSet custT="1"/>
      <dgm:spPr/>
      <dgm:t>
        <a:bodyPr/>
        <a:lstStyle/>
        <a:p>
          <a:pPr rtl="0"/>
          <a:r>
            <a:rPr lang="ru-RU" sz="2000" b="1" dirty="0" smtClean="0"/>
            <a:t>Е.8. Управление информационной безопасностью   (2 уровень)</a:t>
          </a:r>
          <a:endParaRPr lang="uk-UA" sz="2000" b="1" dirty="0"/>
        </a:p>
      </dgm:t>
    </dgm:pt>
    <dgm:pt modelId="{EB89DB1B-4300-4425-9A50-C927D9BC455F}" type="parTrans" cxnId="{CA5FAB48-19AB-45B2-9F20-F190C38C12C7}">
      <dgm:prSet/>
      <dgm:spPr/>
      <dgm:t>
        <a:bodyPr/>
        <a:lstStyle/>
        <a:p>
          <a:endParaRPr lang="uk-UA"/>
        </a:p>
      </dgm:t>
    </dgm:pt>
    <dgm:pt modelId="{8D47F97D-E993-4511-ABCB-8FE80C66DAA4}" type="sibTrans" cxnId="{CA5FAB48-19AB-45B2-9F20-F190C38C12C7}">
      <dgm:prSet/>
      <dgm:spPr/>
      <dgm:t>
        <a:bodyPr/>
        <a:lstStyle/>
        <a:p>
          <a:endParaRPr lang="uk-UA"/>
        </a:p>
      </dgm:t>
    </dgm:pt>
    <dgm:pt modelId="{DF2DE5D5-E3A0-4DE5-B4AD-32356FE90FE6}" type="pres">
      <dgm:prSet presAssocID="{C5F154BF-99AF-4CA3-83E7-EFC89D79DB40}" presName="Name0" presStyleCnt="0">
        <dgm:presLayoutVars>
          <dgm:dir/>
          <dgm:animLvl val="lvl"/>
          <dgm:resizeHandles val="exact"/>
        </dgm:presLayoutVars>
      </dgm:prSet>
      <dgm:spPr/>
      <dgm:t>
        <a:bodyPr/>
        <a:lstStyle/>
        <a:p>
          <a:endParaRPr lang="uk-UA"/>
        </a:p>
      </dgm:t>
    </dgm:pt>
    <dgm:pt modelId="{76BC1E16-AEF2-41AE-8EFA-0647BB864C69}" type="pres">
      <dgm:prSet presAssocID="{B3A02457-8648-448A-B4C1-AD8C5E0F97D1}" presName="linNode" presStyleCnt="0"/>
      <dgm:spPr/>
    </dgm:pt>
    <dgm:pt modelId="{3BDB8583-4AA4-4DFC-A548-1494F6C87FBA}" type="pres">
      <dgm:prSet presAssocID="{B3A02457-8648-448A-B4C1-AD8C5E0F97D1}" presName="parentText" presStyleLbl="node1" presStyleIdx="0" presStyleCnt="1">
        <dgm:presLayoutVars>
          <dgm:chMax val="1"/>
          <dgm:bulletEnabled val="1"/>
        </dgm:presLayoutVars>
      </dgm:prSet>
      <dgm:spPr/>
      <dgm:t>
        <a:bodyPr/>
        <a:lstStyle/>
        <a:p>
          <a:endParaRPr lang="uk-UA"/>
        </a:p>
      </dgm:t>
    </dgm:pt>
    <dgm:pt modelId="{55B462DA-B52F-4AC7-BBD1-519FD5E448AD}" type="pres">
      <dgm:prSet presAssocID="{B3A02457-8648-448A-B4C1-AD8C5E0F97D1}" presName="descendantText" presStyleLbl="alignAccFollowNode1" presStyleIdx="0" presStyleCnt="1" custScaleX="137387" custScaleY="125000">
        <dgm:presLayoutVars>
          <dgm:bulletEnabled val="1"/>
        </dgm:presLayoutVars>
      </dgm:prSet>
      <dgm:spPr/>
      <dgm:t>
        <a:bodyPr/>
        <a:lstStyle/>
        <a:p>
          <a:endParaRPr lang="uk-UA"/>
        </a:p>
      </dgm:t>
    </dgm:pt>
  </dgm:ptLst>
  <dgm:cxnLst>
    <dgm:cxn modelId="{CA5FAB48-19AB-45B2-9F20-F190C38C12C7}" srcId="{B3A02457-8648-448A-B4C1-AD8C5E0F97D1}" destId="{B4E74421-F10F-4ED1-9C20-5210A3BB9D4A}" srcOrd="4" destOrd="0" parTransId="{EB89DB1B-4300-4425-9A50-C927D9BC455F}" sibTransId="{8D47F97D-E993-4511-ABCB-8FE80C66DAA4}"/>
    <dgm:cxn modelId="{3EC16EB0-EC60-4127-93E5-869F3D3B9BCA}" type="presOf" srcId="{85ABACED-3D75-49AA-AF3B-431F798FDF1B}" destId="{55B462DA-B52F-4AC7-BBD1-519FD5E448AD}" srcOrd="0" destOrd="1" presId="urn:microsoft.com/office/officeart/2005/8/layout/vList5"/>
    <dgm:cxn modelId="{2BC3093C-6110-4293-84DD-ABFD8B604A99}" type="presOf" srcId="{01223688-77CF-4953-8FE5-FFD04A719EC5}" destId="{55B462DA-B52F-4AC7-BBD1-519FD5E448AD}" srcOrd="0" destOrd="3" presId="urn:microsoft.com/office/officeart/2005/8/layout/vList5"/>
    <dgm:cxn modelId="{6A1B830F-7554-4531-A522-C2795C47321B}" srcId="{C5F154BF-99AF-4CA3-83E7-EFC89D79DB40}" destId="{B3A02457-8648-448A-B4C1-AD8C5E0F97D1}" srcOrd="0" destOrd="0" parTransId="{A19586DE-93B9-4001-8073-EB59036C493E}" sibTransId="{D95FC296-CD3A-4D45-8FA0-A09A25B1F4F7}"/>
    <dgm:cxn modelId="{F67B9BD7-776B-4CC1-8F79-5E92494DC1B4}" type="presOf" srcId="{05C95F43-3AE3-4DCF-9257-39E83492FCEF}" destId="{55B462DA-B52F-4AC7-BBD1-519FD5E448AD}" srcOrd="0" destOrd="0" presId="urn:microsoft.com/office/officeart/2005/8/layout/vList5"/>
    <dgm:cxn modelId="{91410710-4074-487D-AC93-2EE263F63AF8}" type="presOf" srcId="{C5F154BF-99AF-4CA3-83E7-EFC89D79DB40}" destId="{DF2DE5D5-E3A0-4DE5-B4AD-32356FE90FE6}" srcOrd="0" destOrd="0" presId="urn:microsoft.com/office/officeart/2005/8/layout/vList5"/>
    <dgm:cxn modelId="{6184643F-BDAB-4EF7-A8C8-66E12B060B94}" srcId="{B3A02457-8648-448A-B4C1-AD8C5E0F97D1}" destId="{05C95F43-3AE3-4DCF-9257-39E83492FCEF}" srcOrd="0" destOrd="0" parTransId="{0077CB67-69FF-4121-9FB8-1E95CABFA904}" sibTransId="{6C407E88-02F1-4A17-8B54-456AA8C73D48}"/>
    <dgm:cxn modelId="{FC3AC691-34C6-4072-B680-E7C0B082087F}" type="presOf" srcId="{B3A02457-8648-448A-B4C1-AD8C5E0F97D1}" destId="{3BDB8583-4AA4-4DFC-A548-1494F6C87FBA}" srcOrd="0" destOrd="0" presId="urn:microsoft.com/office/officeart/2005/8/layout/vList5"/>
    <dgm:cxn modelId="{7B8A80CA-D52D-4C59-82B7-9FD1FF6616AB}" srcId="{B3A02457-8648-448A-B4C1-AD8C5E0F97D1}" destId="{01223688-77CF-4953-8FE5-FFD04A719EC5}" srcOrd="3" destOrd="0" parTransId="{B851BE50-37F0-4F28-BDE0-21D3E3F31174}" sibTransId="{FC15F0E6-44DC-4BF0-9A0C-FF3A3F04CDF8}"/>
    <dgm:cxn modelId="{16ECB111-D5D1-4854-B499-E8F9E28882A5}" srcId="{B3A02457-8648-448A-B4C1-AD8C5E0F97D1}" destId="{6E5D0986-E02B-41C3-9F6A-FFD6EC223EB4}" srcOrd="2" destOrd="0" parTransId="{C5045328-91D1-40B8-AC80-1B7D9F18A956}" sibTransId="{A8BCD821-6152-4BB4-AAF2-D50DE291DB8F}"/>
    <dgm:cxn modelId="{95F6832D-AFF3-41F4-AEBD-1458623161F1}" srcId="{B3A02457-8648-448A-B4C1-AD8C5E0F97D1}" destId="{85ABACED-3D75-49AA-AF3B-431F798FDF1B}" srcOrd="1" destOrd="0" parTransId="{9A469852-4ED8-49B0-9429-931369D5121E}" sibTransId="{1CA2DFCC-73BD-4FE4-8B7C-3F3743BB956C}"/>
    <dgm:cxn modelId="{7FD82B66-CA83-4DEA-9CD3-4BABABCF76D1}" type="presOf" srcId="{B4E74421-F10F-4ED1-9C20-5210A3BB9D4A}" destId="{55B462DA-B52F-4AC7-BBD1-519FD5E448AD}" srcOrd="0" destOrd="4" presId="urn:microsoft.com/office/officeart/2005/8/layout/vList5"/>
    <dgm:cxn modelId="{76EEAD24-5834-4DB2-940F-343B890E41C8}" type="presOf" srcId="{6E5D0986-E02B-41C3-9F6A-FFD6EC223EB4}" destId="{55B462DA-B52F-4AC7-BBD1-519FD5E448AD}" srcOrd="0" destOrd="2" presId="urn:microsoft.com/office/officeart/2005/8/layout/vList5"/>
    <dgm:cxn modelId="{A5E445FB-5206-4B1C-BE02-AEC90ACC5EA9}" type="presParOf" srcId="{DF2DE5D5-E3A0-4DE5-B4AD-32356FE90FE6}" destId="{76BC1E16-AEF2-41AE-8EFA-0647BB864C69}" srcOrd="0" destOrd="0" presId="urn:microsoft.com/office/officeart/2005/8/layout/vList5"/>
    <dgm:cxn modelId="{D2D0C87F-9D6A-4DD5-937A-9AFAC45A6943}" type="presParOf" srcId="{76BC1E16-AEF2-41AE-8EFA-0647BB864C69}" destId="{3BDB8583-4AA4-4DFC-A548-1494F6C87FBA}" srcOrd="0" destOrd="0" presId="urn:microsoft.com/office/officeart/2005/8/layout/vList5"/>
    <dgm:cxn modelId="{264BF214-693A-447B-A3DD-7CDA0B452651}" type="presParOf" srcId="{76BC1E16-AEF2-41AE-8EFA-0647BB864C69}" destId="{55B462DA-B52F-4AC7-BBD1-519FD5E448AD}"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E7111A0-AFDD-4949-A10E-1B7D8582960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D5F505AE-0F4E-4A52-B985-7F8A5DADECAA}">
      <dgm:prSet custT="1"/>
      <dgm:spPr>
        <a:solidFill>
          <a:srgbClr val="00823B"/>
        </a:solidFill>
      </dgm:spPr>
      <dgm:t>
        <a:bodyPr/>
        <a:lstStyle/>
        <a:p>
          <a:pPr algn="ctr" rtl="0"/>
          <a:r>
            <a:rPr lang="uk-UA" sz="3200" b="1" dirty="0" smtClean="0">
              <a:latin typeface="Times New Roman" pitchFamily="18" charset="0"/>
              <a:cs typeface="Times New Roman" pitchFamily="18" charset="0"/>
            </a:rPr>
            <a:t>Специалист по сетям</a:t>
          </a:r>
          <a:r>
            <a:rPr lang="en-US" sz="3200" b="1" dirty="0" smtClean="0">
              <a:latin typeface="Times New Roman" pitchFamily="18" charset="0"/>
              <a:cs typeface="Times New Roman" pitchFamily="18" charset="0"/>
            </a:rPr>
            <a:t>                       </a:t>
          </a:r>
          <a:r>
            <a:rPr lang="uk-UA"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Network Specialist</a:t>
          </a:r>
          <a:r>
            <a:rPr lang="ru-RU" sz="3200" b="1" dirty="0" smtClean="0">
              <a:latin typeface="Times New Roman" pitchFamily="18" charset="0"/>
              <a:cs typeface="Times New Roman" pitchFamily="18" charset="0"/>
            </a:rPr>
            <a:t>)</a:t>
          </a:r>
          <a:endParaRPr lang="uk-UA" sz="3200" b="1" dirty="0">
            <a:latin typeface="Times New Roman" pitchFamily="18" charset="0"/>
            <a:cs typeface="Times New Roman" pitchFamily="18" charset="0"/>
          </a:endParaRPr>
        </a:p>
      </dgm:t>
    </dgm:pt>
    <dgm:pt modelId="{59D749F0-A33D-4D99-9F6B-834A57C5BBD6}" type="parTrans" cxnId="{6356A834-BDF9-4356-835A-1E3435F6F921}">
      <dgm:prSet/>
      <dgm:spPr/>
      <dgm:t>
        <a:bodyPr/>
        <a:lstStyle/>
        <a:p>
          <a:endParaRPr lang="uk-UA"/>
        </a:p>
      </dgm:t>
    </dgm:pt>
    <dgm:pt modelId="{B893D88E-640E-478C-BA94-FAFE3F05481D}" type="sibTrans" cxnId="{6356A834-BDF9-4356-835A-1E3435F6F921}">
      <dgm:prSet/>
      <dgm:spPr/>
      <dgm:t>
        <a:bodyPr/>
        <a:lstStyle/>
        <a:p>
          <a:endParaRPr lang="uk-UA"/>
        </a:p>
      </dgm:t>
    </dgm:pt>
    <dgm:pt modelId="{DF959D72-4400-4002-92DB-11679498D4B7}" type="pres">
      <dgm:prSet presAssocID="{FE7111A0-AFDD-4949-A10E-1B7D85829607}" presName="linear" presStyleCnt="0">
        <dgm:presLayoutVars>
          <dgm:animLvl val="lvl"/>
          <dgm:resizeHandles val="exact"/>
        </dgm:presLayoutVars>
      </dgm:prSet>
      <dgm:spPr/>
      <dgm:t>
        <a:bodyPr/>
        <a:lstStyle/>
        <a:p>
          <a:endParaRPr lang="uk-UA"/>
        </a:p>
      </dgm:t>
    </dgm:pt>
    <dgm:pt modelId="{C2B9480B-D289-4AB2-8FD5-E970AB24CC1C}" type="pres">
      <dgm:prSet presAssocID="{D5F505AE-0F4E-4A52-B985-7F8A5DADECAA}" presName="parentText" presStyleLbl="node1" presStyleIdx="0" presStyleCnt="1">
        <dgm:presLayoutVars>
          <dgm:chMax val="0"/>
          <dgm:bulletEnabled val="1"/>
        </dgm:presLayoutVars>
      </dgm:prSet>
      <dgm:spPr/>
      <dgm:t>
        <a:bodyPr/>
        <a:lstStyle/>
        <a:p>
          <a:endParaRPr lang="uk-UA"/>
        </a:p>
      </dgm:t>
    </dgm:pt>
  </dgm:ptLst>
  <dgm:cxnLst>
    <dgm:cxn modelId="{6356A834-BDF9-4356-835A-1E3435F6F921}" srcId="{FE7111A0-AFDD-4949-A10E-1B7D85829607}" destId="{D5F505AE-0F4E-4A52-B985-7F8A5DADECAA}" srcOrd="0" destOrd="0" parTransId="{59D749F0-A33D-4D99-9F6B-834A57C5BBD6}" sibTransId="{B893D88E-640E-478C-BA94-FAFE3F05481D}"/>
    <dgm:cxn modelId="{7AEE6928-89F3-49F4-9FBD-FFDAC8A11E0A}" type="presOf" srcId="{FE7111A0-AFDD-4949-A10E-1B7D85829607}" destId="{DF959D72-4400-4002-92DB-11679498D4B7}" srcOrd="0" destOrd="0" presId="urn:microsoft.com/office/officeart/2005/8/layout/vList2"/>
    <dgm:cxn modelId="{679B89BF-B625-49DA-9BF3-0A355C5CCCEC}" type="presOf" srcId="{D5F505AE-0F4E-4A52-B985-7F8A5DADECAA}" destId="{C2B9480B-D289-4AB2-8FD5-E970AB24CC1C}" srcOrd="0" destOrd="0" presId="urn:microsoft.com/office/officeart/2005/8/layout/vList2"/>
    <dgm:cxn modelId="{6C77F753-DFFD-42E8-BA6D-9881A29DC136}" type="presParOf" srcId="{DF959D72-4400-4002-92DB-11679498D4B7}" destId="{C2B9480B-D289-4AB2-8FD5-E970AB24CC1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085051E-01B1-4E3A-802E-7A8E61933A17}" type="doc">
      <dgm:prSet loTypeId="urn:microsoft.com/office/officeart/2005/8/layout/vList5" loCatId="list" qsTypeId="urn:microsoft.com/office/officeart/2005/8/quickstyle/simple5" qsCatId="simple" csTypeId="urn:microsoft.com/office/officeart/2005/8/colors/colorful1#5" csCatId="colorful" phldr="1"/>
      <dgm:spPr/>
      <dgm:t>
        <a:bodyPr/>
        <a:lstStyle/>
        <a:p>
          <a:endParaRPr lang="uk-UA"/>
        </a:p>
      </dgm:t>
    </dgm:pt>
    <dgm:pt modelId="{5A370E13-45C1-417D-8D5F-3AD702B8FAB4}">
      <dgm:prSet custT="1"/>
      <dgm:spPr/>
      <dgm:t>
        <a:bodyPr/>
        <a:lstStyle/>
        <a:p>
          <a:pPr rtl="0"/>
          <a:r>
            <a:rPr lang="ru-RU" sz="2800" b="1" dirty="0" smtClean="0">
              <a:latin typeface="Times New Roman" pitchFamily="18" charset="0"/>
              <a:cs typeface="Times New Roman" pitchFamily="18" charset="0"/>
            </a:rPr>
            <a:t>Краткое описание</a:t>
          </a:r>
          <a:endParaRPr lang="uk-UA" sz="2800" b="1" dirty="0">
            <a:latin typeface="Times New Roman" pitchFamily="18" charset="0"/>
            <a:cs typeface="Times New Roman" pitchFamily="18" charset="0"/>
          </a:endParaRPr>
        </a:p>
      </dgm:t>
    </dgm:pt>
    <dgm:pt modelId="{0983A954-21DD-4180-8128-448CA045402B}" type="parTrans" cxnId="{A4CC551D-34E4-4F5A-8AB7-A7194899D870}">
      <dgm:prSet/>
      <dgm:spPr/>
      <dgm:t>
        <a:bodyPr/>
        <a:lstStyle/>
        <a:p>
          <a:endParaRPr lang="uk-UA"/>
        </a:p>
      </dgm:t>
    </dgm:pt>
    <dgm:pt modelId="{F526D666-14EC-441C-9E7E-7D3ED522A0E7}" type="sibTrans" cxnId="{A4CC551D-34E4-4F5A-8AB7-A7194899D870}">
      <dgm:prSet/>
      <dgm:spPr/>
      <dgm:t>
        <a:bodyPr/>
        <a:lstStyle/>
        <a:p>
          <a:endParaRPr lang="uk-UA"/>
        </a:p>
      </dgm:t>
    </dgm:pt>
    <dgm:pt modelId="{96B19EA1-A65A-4D50-AE37-5F65FBC54396}">
      <dgm:prSet/>
      <dgm:spPr/>
      <dgm:t>
        <a:bodyPr/>
        <a:lstStyle/>
        <a:p>
          <a:pPr rtl="0"/>
          <a:r>
            <a:rPr lang="ru-RU" b="1" dirty="0" smtClean="0">
              <a:latin typeface="Times New Roman" pitchFamily="18" charset="0"/>
              <a:cs typeface="Times New Roman" pitchFamily="18" charset="0"/>
            </a:rPr>
            <a:t>Обеспечивает соответствие установленной сети, включая телекоммуникационную и/или компьютерную инфраструктуру, потребностям организации в информационном обмене. </a:t>
          </a:r>
          <a:endParaRPr lang="uk-UA" b="1" dirty="0">
            <a:latin typeface="Times New Roman" pitchFamily="18" charset="0"/>
            <a:cs typeface="Times New Roman" pitchFamily="18" charset="0"/>
          </a:endParaRPr>
        </a:p>
      </dgm:t>
    </dgm:pt>
    <dgm:pt modelId="{E8434143-CC9D-485B-9F62-EB4A47C607FB}" type="parTrans" cxnId="{2C3A0050-E8C4-4489-93BF-C6630082979E}">
      <dgm:prSet/>
      <dgm:spPr/>
      <dgm:t>
        <a:bodyPr/>
        <a:lstStyle/>
        <a:p>
          <a:endParaRPr lang="uk-UA"/>
        </a:p>
      </dgm:t>
    </dgm:pt>
    <dgm:pt modelId="{0C327908-8C9D-4150-950C-F4DAE1AED59A}" type="sibTrans" cxnId="{2C3A0050-E8C4-4489-93BF-C6630082979E}">
      <dgm:prSet/>
      <dgm:spPr/>
      <dgm:t>
        <a:bodyPr/>
        <a:lstStyle/>
        <a:p>
          <a:endParaRPr lang="uk-UA"/>
        </a:p>
      </dgm:t>
    </dgm:pt>
    <dgm:pt modelId="{146E2592-80D4-4901-880A-DCEA6E96892F}">
      <dgm:prSet custT="1"/>
      <dgm:spPr/>
      <dgm:t>
        <a:bodyPr/>
        <a:lstStyle/>
        <a:p>
          <a:pPr rtl="0"/>
          <a:r>
            <a:rPr lang="ru-RU" sz="2800" b="1" dirty="0" smtClean="0">
              <a:latin typeface="Times New Roman" pitchFamily="18" charset="0"/>
              <a:cs typeface="Times New Roman" pitchFamily="18" charset="0"/>
            </a:rPr>
            <a:t>Цель работы</a:t>
          </a:r>
          <a:r>
            <a:rPr lang="ru-RU" sz="3700" dirty="0" smtClean="0"/>
            <a:t>	</a:t>
          </a:r>
          <a:endParaRPr lang="uk-UA" sz="3700" dirty="0"/>
        </a:p>
      </dgm:t>
    </dgm:pt>
    <dgm:pt modelId="{FD6FECAE-4CC2-4CBF-8157-35950F800788}" type="parTrans" cxnId="{E87C9CA8-7B03-49F2-9FC8-4FB9813EC214}">
      <dgm:prSet/>
      <dgm:spPr/>
      <dgm:t>
        <a:bodyPr/>
        <a:lstStyle/>
        <a:p>
          <a:endParaRPr lang="uk-UA"/>
        </a:p>
      </dgm:t>
    </dgm:pt>
    <dgm:pt modelId="{85AD64D6-DF30-4DDB-8285-0B5D19D2DBF5}" type="sibTrans" cxnId="{E87C9CA8-7B03-49F2-9FC8-4FB9813EC214}">
      <dgm:prSet/>
      <dgm:spPr/>
      <dgm:t>
        <a:bodyPr/>
        <a:lstStyle/>
        <a:p>
          <a:endParaRPr lang="uk-UA"/>
        </a:p>
      </dgm:t>
    </dgm:pt>
    <dgm:pt modelId="{BCBAA2A9-5232-4A5A-A771-42EC44D14E0F}">
      <dgm:prSet custT="1"/>
      <dgm:spPr/>
      <dgm:t>
        <a:bodyPr/>
        <a:lstStyle/>
        <a:p>
          <a:pPr rtl="0"/>
          <a:r>
            <a:rPr lang="ru-RU" sz="1900" b="1" dirty="0" smtClean="0">
              <a:latin typeface="Times New Roman" pitchFamily="18" charset="0"/>
              <a:cs typeface="Times New Roman" pitchFamily="18" charset="0"/>
            </a:rPr>
            <a:t>Осуществляет управление и обслуживание сетевой информационной системы, устраняет проблемы и дефекты с целью обеспечения определённого уровня обслуживания. Контролирует и улучшает работу сети. </a:t>
          </a:r>
          <a:endParaRPr lang="uk-UA" sz="1900" b="1" dirty="0">
            <a:latin typeface="Times New Roman" pitchFamily="18" charset="0"/>
            <a:cs typeface="Times New Roman" pitchFamily="18" charset="0"/>
          </a:endParaRPr>
        </a:p>
      </dgm:t>
    </dgm:pt>
    <dgm:pt modelId="{4A266833-C9EE-4E03-9F0C-E659A837EE4C}" type="parTrans" cxnId="{FCC622A5-CA5D-470E-8447-96B5AB6B12E0}">
      <dgm:prSet/>
      <dgm:spPr/>
      <dgm:t>
        <a:bodyPr/>
        <a:lstStyle/>
        <a:p>
          <a:endParaRPr lang="uk-UA"/>
        </a:p>
      </dgm:t>
    </dgm:pt>
    <dgm:pt modelId="{C855A3D8-7D66-4068-9C43-0164CDA9858A}" type="sibTrans" cxnId="{FCC622A5-CA5D-470E-8447-96B5AB6B12E0}">
      <dgm:prSet/>
      <dgm:spPr/>
      <dgm:t>
        <a:bodyPr/>
        <a:lstStyle/>
        <a:p>
          <a:endParaRPr lang="uk-UA"/>
        </a:p>
      </dgm:t>
    </dgm:pt>
    <dgm:pt modelId="{289D75B4-B728-4305-A807-F871363A4142}" type="pres">
      <dgm:prSet presAssocID="{D085051E-01B1-4E3A-802E-7A8E61933A17}" presName="Name0" presStyleCnt="0">
        <dgm:presLayoutVars>
          <dgm:dir/>
          <dgm:animLvl val="lvl"/>
          <dgm:resizeHandles val="exact"/>
        </dgm:presLayoutVars>
      </dgm:prSet>
      <dgm:spPr/>
      <dgm:t>
        <a:bodyPr/>
        <a:lstStyle/>
        <a:p>
          <a:endParaRPr lang="uk-UA"/>
        </a:p>
      </dgm:t>
    </dgm:pt>
    <dgm:pt modelId="{8BB89413-6374-45CD-B404-DF91327E40FA}" type="pres">
      <dgm:prSet presAssocID="{5A370E13-45C1-417D-8D5F-3AD702B8FAB4}" presName="linNode" presStyleCnt="0"/>
      <dgm:spPr/>
    </dgm:pt>
    <dgm:pt modelId="{8F251B6C-8071-45B7-8871-386C2928AB10}" type="pres">
      <dgm:prSet presAssocID="{5A370E13-45C1-417D-8D5F-3AD702B8FAB4}" presName="parentText" presStyleLbl="node1" presStyleIdx="0" presStyleCnt="2">
        <dgm:presLayoutVars>
          <dgm:chMax val="1"/>
          <dgm:bulletEnabled val="1"/>
        </dgm:presLayoutVars>
      </dgm:prSet>
      <dgm:spPr/>
      <dgm:t>
        <a:bodyPr/>
        <a:lstStyle/>
        <a:p>
          <a:endParaRPr lang="uk-UA"/>
        </a:p>
      </dgm:t>
    </dgm:pt>
    <dgm:pt modelId="{BFE345D1-58EF-4665-A887-A7D0E0947D9F}" type="pres">
      <dgm:prSet presAssocID="{5A370E13-45C1-417D-8D5F-3AD702B8FAB4}" presName="descendantText" presStyleLbl="alignAccFollowNode1" presStyleIdx="0" presStyleCnt="2" custScaleX="149934" custScaleY="118911">
        <dgm:presLayoutVars>
          <dgm:bulletEnabled val="1"/>
        </dgm:presLayoutVars>
      </dgm:prSet>
      <dgm:spPr/>
      <dgm:t>
        <a:bodyPr/>
        <a:lstStyle/>
        <a:p>
          <a:endParaRPr lang="uk-UA"/>
        </a:p>
      </dgm:t>
    </dgm:pt>
    <dgm:pt modelId="{F25EB977-AEB4-47CD-8B67-CE83DDD24911}" type="pres">
      <dgm:prSet presAssocID="{F526D666-14EC-441C-9E7E-7D3ED522A0E7}" presName="sp" presStyleCnt="0"/>
      <dgm:spPr/>
    </dgm:pt>
    <dgm:pt modelId="{01945815-1E1C-440A-BC86-5C6150EC34D8}" type="pres">
      <dgm:prSet presAssocID="{146E2592-80D4-4901-880A-DCEA6E96892F}" presName="linNode" presStyleCnt="0"/>
      <dgm:spPr/>
    </dgm:pt>
    <dgm:pt modelId="{A10D5EE7-2FAC-4C18-915A-F826A1E640C2}" type="pres">
      <dgm:prSet presAssocID="{146E2592-80D4-4901-880A-DCEA6E96892F}" presName="parentText" presStyleLbl="node1" presStyleIdx="1" presStyleCnt="2">
        <dgm:presLayoutVars>
          <dgm:chMax val="1"/>
          <dgm:bulletEnabled val="1"/>
        </dgm:presLayoutVars>
      </dgm:prSet>
      <dgm:spPr/>
      <dgm:t>
        <a:bodyPr/>
        <a:lstStyle/>
        <a:p>
          <a:endParaRPr lang="uk-UA"/>
        </a:p>
      </dgm:t>
    </dgm:pt>
    <dgm:pt modelId="{426644EA-3BC3-4A52-851E-31DC434BF905}" type="pres">
      <dgm:prSet presAssocID="{146E2592-80D4-4901-880A-DCEA6E96892F}" presName="descendantText" presStyleLbl="alignAccFollowNode1" presStyleIdx="1" presStyleCnt="2" custScaleX="148957" custScaleY="125006">
        <dgm:presLayoutVars>
          <dgm:bulletEnabled val="1"/>
        </dgm:presLayoutVars>
      </dgm:prSet>
      <dgm:spPr/>
      <dgm:t>
        <a:bodyPr/>
        <a:lstStyle/>
        <a:p>
          <a:endParaRPr lang="uk-UA"/>
        </a:p>
      </dgm:t>
    </dgm:pt>
  </dgm:ptLst>
  <dgm:cxnLst>
    <dgm:cxn modelId="{B0253F88-DC73-4864-BA7C-8E0C6261B496}" type="presOf" srcId="{BCBAA2A9-5232-4A5A-A771-42EC44D14E0F}" destId="{426644EA-3BC3-4A52-851E-31DC434BF905}" srcOrd="0" destOrd="0" presId="urn:microsoft.com/office/officeart/2005/8/layout/vList5"/>
    <dgm:cxn modelId="{2C3A0050-E8C4-4489-93BF-C6630082979E}" srcId="{5A370E13-45C1-417D-8D5F-3AD702B8FAB4}" destId="{96B19EA1-A65A-4D50-AE37-5F65FBC54396}" srcOrd="0" destOrd="0" parTransId="{E8434143-CC9D-485B-9F62-EB4A47C607FB}" sibTransId="{0C327908-8C9D-4150-950C-F4DAE1AED59A}"/>
    <dgm:cxn modelId="{49085DCB-9BF3-406A-9DD9-CC3C97AB7D47}" type="presOf" srcId="{D085051E-01B1-4E3A-802E-7A8E61933A17}" destId="{289D75B4-B728-4305-A807-F871363A4142}" srcOrd="0" destOrd="0" presId="urn:microsoft.com/office/officeart/2005/8/layout/vList5"/>
    <dgm:cxn modelId="{66A0477B-4834-4568-A992-9B327C03ACCA}" type="presOf" srcId="{5A370E13-45C1-417D-8D5F-3AD702B8FAB4}" destId="{8F251B6C-8071-45B7-8871-386C2928AB10}" srcOrd="0" destOrd="0" presId="urn:microsoft.com/office/officeart/2005/8/layout/vList5"/>
    <dgm:cxn modelId="{A4CC551D-34E4-4F5A-8AB7-A7194899D870}" srcId="{D085051E-01B1-4E3A-802E-7A8E61933A17}" destId="{5A370E13-45C1-417D-8D5F-3AD702B8FAB4}" srcOrd="0" destOrd="0" parTransId="{0983A954-21DD-4180-8128-448CA045402B}" sibTransId="{F526D666-14EC-441C-9E7E-7D3ED522A0E7}"/>
    <dgm:cxn modelId="{FCC622A5-CA5D-470E-8447-96B5AB6B12E0}" srcId="{146E2592-80D4-4901-880A-DCEA6E96892F}" destId="{BCBAA2A9-5232-4A5A-A771-42EC44D14E0F}" srcOrd="0" destOrd="0" parTransId="{4A266833-C9EE-4E03-9F0C-E659A837EE4C}" sibTransId="{C855A3D8-7D66-4068-9C43-0164CDA9858A}"/>
    <dgm:cxn modelId="{3FF5A400-1680-4E8A-B6CA-11B6EA0AA817}" type="presOf" srcId="{146E2592-80D4-4901-880A-DCEA6E96892F}" destId="{A10D5EE7-2FAC-4C18-915A-F826A1E640C2}" srcOrd="0" destOrd="0" presId="urn:microsoft.com/office/officeart/2005/8/layout/vList5"/>
    <dgm:cxn modelId="{6B6D3C96-4436-4A57-9578-69CE882FE292}" type="presOf" srcId="{96B19EA1-A65A-4D50-AE37-5F65FBC54396}" destId="{BFE345D1-58EF-4665-A887-A7D0E0947D9F}" srcOrd="0" destOrd="0" presId="urn:microsoft.com/office/officeart/2005/8/layout/vList5"/>
    <dgm:cxn modelId="{E87C9CA8-7B03-49F2-9FC8-4FB9813EC214}" srcId="{D085051E-01B1-4E3A-802E-7A8E61933A17}" destId="{146E2592-80D4-4901-880A-DCEA6E96892F}" srcOrd="1" destOrd="0" parTransId="{FD6FECAE-4CC2-4CBF-8157-35950F800788}" sibTransId="{85AD64D6-DF30-4DDB-8285-0B5D19D2DBF5}"/>
    <dgm:cxn modelId="{1DDA582C-82E8-4BC7-AE95-DCCF4CD740C9}" type="presParOf" srcId="{289D75B4-B728-4305-A807-F871363A4142}" destId="{8BB89413-6374-45CD-B404-DF91327E40FA}" srcOrd="0" destOrd="0" presId="urn:microsoft.com/office/officeart/2005/8/layout/vList5"/>
    <dgm:cxn modelId="{5D574920-E9F9-4EAB-85BE-6B4245F72AF3}" type="presParOf" srcId="{8BB89413-6374-45CD-B404-DF91327E40FA}" destId="{8F251B6C-8071-45B7-8871-386C2928AB10}" srcOrd="0" destOrd="0" presId="urn:microsoft.com/office/officeart/2005/8/layout/vList5"/>
    <dgm:cxn modelId="{E1D88E1D-552E-4468-8DBB-FC54277F86A5}" type="presParOf" srcId="{8BB89413-6374-45CD-B404-DF91327E40FA}" destId="{BFE345D1-58EF-4665-A887-A7D0E0947D9F}" srcOrd="1" destOrd="0" presId="urn:microsoft.com/office/officeart/2005/8/layout/vList5"/>
    <dgm:cxn modelId="{FD9ED0B9-725D-4138-B197-26CDC8BB4136}" type="presParOf" srcId="{289D75B4-B728-4305-A807-F871363A4142}" destId="{F25EB977-AEB4-47CD-8B67-CE83DDD24911}" srcOrd="1" destOrd="0" presId="urn:microsoft.com/office/officeart/2005/8/layout/vList5"/>
    <dgm:cxn modelId="{4FF049CA-53D2-48FF-AEE3-EDF7D33C479F}" type="presParOf" srcId="{289D75B4-B728-4305-A807-F871363A4142}" destId="{01945815-1E1C-440A-BC86-5C6150EC34D8}" srcOrd="2" destOrd="0" presId="urn:microsoft.com/office/officeart/2005/8/layout/vList5"/>
    <dgm:cxn modelId="{357FE027-BB7E-49E6-AABA-98991AC760F8}" type="presParOf" srcId="{01945815-1E1C-440A-BC86-5C6150EC34D8}" destId="{A10D5EE7-2FAC-4C18-915A-F826A1E640C2}" srcOrd="0" destOrd="0" presId="urn:microsoft.com/office/officeart/2005/8/layout/vList5"/>
    <dgm:cxn modelId="{FC8D1C58-C612-4D3D-A727-29129A173970}" type="presParOf" srcId="{01945815-1E1C-440A-BC86-5C6150EC34D8}" destId="{426644EA-3BC3-4A52-851E-31DC434BF90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8E6E784-2E80-4D93-B048-77D2C0BC0A3B}"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uk-UA"/>
        </a:p>
      </dgm:t>
    </dgm:pt>
    <dgm:pt modelId="{FEEF776B-BE77-445D-88EA-3AC51732CB8F}">
      <dgm:prSet/>
      <dgm:spPr/>
      <dgm:t>
        <a:bodyPr/>
        <a:lstStyle/>
        <a:p>
          <a:pPr rtl="0"/>
          <a:r>
            <a:rPr lang="uk-UA" b="1" dirty="0" smtClean="0">
              <a:latin typeface="Times New Roman" pitchFamily="18" charset="0"/>
              <a:cs typeface="Times New Roman" pitchFamily="18" charset="0"/>
            </a:rPr>
            <a:t>Ключевые компетенции</a:t>
          </a:r>
          <a:endParaRPr lang="uk-UA" b="1" dirty="0">
            <a:latin typeface="Times New Roman" pitchFamily="18" charset="0"/>
            <a:cs typeface="Times New Roman" pitchFamily="18" charset="0"/>
          </a:endParaRPr>
        </a:p>
      </dgm:t>
    </dgm:pt>
    <dgm:pt modelId="{D1F4154D-3D6E-4DA9-B997-3B0ECE37CA5A}" type="parTrans" cxnId="{1AF78572-790D-4489-8E43-8244627994AD}">
      <dgm:prSet/>
      <dgm:spPr/>
      <dgm:t>
        <a:bodyPr/>
        <a:lstStyle/>
        <a:p>
          <a:endParaRPr lang="uk-UA"/>
        </a:p>
      </dgm:t>
    </dgm:pt>
    <dgm:pt modelId="{CE467512-114A-4446-9B51-702595BB8D38}" type="sibTrans" cxnId="{1AF78572-790D-4489-8E43-8244627994AD}">
      <dgm:prSet/>
      <dgm:spPr/>
      <dgm:t>
        <a:bodyPr/>
        <a:lstStyle/>
        <a:p>
          <a:endParaRPr lang="uk-UA"/>
        </a:p>
      </dgm:t>
    </dgm:pt>
    <dgm:pt modelId="{84739012-FB62-46AB-8F6A-1D4442135013}">
      <dgm:prSet custT="1"/>
      <dgm:spPr/>
      <dgm:t>
        <a:bodyPr/>
        <a:lstStyle/>
        <a:p>
          <a:pPr rtl="0"/>
          <a:r>
            <a:rPr lang="ru-RU" sz="1900" b="1" dirty="0" smtClean="0"/>
            <a:t>В.1. Проектирование и разработка (2-3 уровень)</a:t>
          </a:r>
          <a:endParaRPr lang="uk-UA" sz="1900" b="1" dirty="0"/>
        </a:p>
      </dgm:t>
    </dgm:pt>
    <dgm:pt modelId="{9A49B6B2-95AB-4994-AD0B-889A42331C8A}" type="parTrans" cxnId="{21CA8AA6-0A44-4FEE-9FF4-64FFAC3035EF}">
      <dgm:prSet/>
      <dgm:spPr/>
      <dgm:t>
        <a:bodyPr/>
        <a:lstStyle/>
        <a:p>
          <a:endParaRPr lang="uk-UA"/>
        </a:p>
      </dgm:t>
    </dgm:pt>
    <dgm:pt modelId="{62FC7233-683A-4156-A665-351617F5646F}" type="sibTrans" cxnId="{21CA8AA6-0A44-4FEE-9FF4-64FFAC3035EF}">
      <dgm:prSet/>
      <dgm:spPr/>
      <dgm:t>
        <a:bodyPr/>
        <a:lstStyle/>
        <a:p>
          <a:endParaRPr lang="uk-UA"/>
        </a:p>
      </dgm:t>
    </dgm:pt>
    <dgm:pt modelId="{3572E42D-AF35-409B-815C-5FDC96F3A4D9}">
      <dgm:prSet custT="1"/>
      <dgm:spPr/>
      <dgm:t>
        <a:bodyPr/>
        <a:lstStyle/>
        <a:p>
          <a:pPr rtl="0"/>
          <a:r>
            <a:rPr lang="ru-RU" sz="1900" b="1" dirty="0" smtClean="0"/>
            <a:t>В.2. Интеграция систем (2-3 уровень)</a:t>
          </a:r>
          <a:endParaRPr lang="uk-UA" sz="1900" b="1" dirty="0"/>
        </a:p>
      </dgm:t>
    </dgm:pt>
    <dgm:pt modelId="{2282B4F5-AB67-4893-BEFE-4720206BEC54}" type="parTrans" cxnId="{18FE525F-96C1-46B4-9098-A05182F19ACF}">
      <dgm:prSet/>
      <dgm:spPr/>
      <dgm:t>
        <a:bodyPr/>
        <a:lstStyle/>
        <a:p>
          <a:endParaRPr lang="uk-UA"/>
        </a:p>
      </dgm:t>
    </dgm:pt>
    <dgm:pt modelId="{D1249B63-9CB6-4E33-9FC1-DEE6F839437E}" type="sibTrans" cxnId="{18FE525F-96C1-46B4-9098-A05182F19ACF}">
      <dgm:prSet/>
      <dgm:spPr/>
      <dgm:t>
        <a:bodyPr/>
        <a:lstStyle/>
        <a:p>
          <a:endParaRPr lang="uk-UA"/>
        </a:p>
      </dgm:t>
    </dgm:pt>
    <dgm:pt modelId="{74BFA352-FC2E-4850-B965-B5BC464F9627}">
      <dgm:prSet custT="1"/>
      <dgm:spPr/>
      <dgm:t>
        <a:bodyPr/>
        <a:lstStyle/>
        <a:p>
          <a:pPr rtl="0"/>
          <a:r>
            <a:rPr lang="ru-RU" sz="1900" b="1" dirty="0" smtClean="0"/>
            <a:t>В.4. Развертывание решений (2-3 уровень)</a:t>
          </a:r>
          <a:endParaRPr lang="uk-UA" sz="1900" b="1" dirty="0"/>
        </a:p>
      </dgm:t>
    </dgm:pt>
    <dgm:pt modelId="{AB74377E-F27B-47A7-87BE-FD062BC4C924}" type="parTrans" cxnId="{A30E8873-7FEA-4747-BE10-8545AF647602}">
      <dgm:prSet/>
      <dgm:spPr/>
      <dgm:t>
        <a:bodyPr/>
        <a:lstStyle/>
        <a:p>
          <a:endParaRPr lang="uk-UA"/>
        </a:p>
      </dgm:t>
    </dgm:pt>
    <dgm:pt modelId="{52BE7D97-BA06-4F10-A2F8-58D947CBB448}" type="sibTrans" cxnId="{A30E8873-7FEA-4747-BE10-8545AF647602}">
      <dgm:prSet/>
      <dgm:spPr/>
      <dgm:t>
        <a:bodyPr/>
        <a:lstStyle/>
        <a:p>
          <a:endParaRPr lang="uk-UA"/>
        </a:p>
      </dgm:t>
    </dgm:pt>
    <dgm:pt modelId="{22242299-9ED6-4DBB-804A-3CF3B9B97000}">
      <dgm:prSet custT="1"/>
      <dgm:spPr/>
      <dgm:t>
        <a:bodyPr/>
        <a:lstStyle/>
        <a:p>
          <a:pPr rtl="0"/>
          <a:r>
            <a:rPr lang="ru-RU" sz="1900" b="1" dirty="0" smtClean="0"/>
            <a:t>С.4. Управление проблемами (2-3 уровень)</a:t>
          </a:r>
          <a:endParaRPr lang="uk-UA" sz="1900" b="1" dirty="0"/>
        </a:p>
      </dgm:t>
    </dgm:pt>
    <dgm:pt modelId="{7871E746-8721-4320-9CE0-5F7EF514BC6E}" type="parTrans" cxnId="{50049930-8008-4EF3-90F2-34914CAFE6F7}">
      <dgm:prSet/>
      <dgm:spPr/>
      <dgm:t>
        <a:bodyPr/>
        <a:lstStyle/>
        <a:p>
          <a:endParaRPr lang="uk-UA"/>
        </a:p>
      </dgm:t>
    </dgm:pt>
    <dgm:pt modelId="{602486D6-4EE3-4DB7-9428-104511EF7990}" type="sibTrans" cxnId="{50049930-8008-4EF3-90F2-34914CAFE6F7}">
      <dgm:prSet/>
      <dgm:spPr/>
      <dgm:t>
        <a:bodyPr/>
        <a:lstStyle/>
        <a:p>
          <a:endParaRPr lang="uk-UA"/>
        </a:p>
      </dgm:t>
    </dgm:pt>
    <dgm:pt modelId="{7694CE32-F086-4EFC-A641-89925B034CC0}">
      <dgm:prSet custT="1"/>
      <dgm:spPr/>
      <dgm:t>
        <a:bodyPr/>
        <a:lstStyle/>
        <a:p>
          <a:pPr rtl="0"/>
          <a:r>
            <a:rPr lang="ru-RU" sz="1900" b="1" dirty="0" smtClean="0"/>
            <a:t>Е.8. Управление информационной безопасностью (2 уровень)</a:t>
          </a:r>
          <a:endParaRPr lang="uk-UA" sz="1900" b="1" dirty="0"/>
        </a:p>
      </dgm:t>
    </dgm:pt>
    <dgm:pt modelId="{A32243C7-1C4C-4DBD-A936-8BE3D0108130}" type="parTrans" cxnId="{7A6819C0-15B9-4206-955D-4A71C9D1D5CD}">
      <dgm:prSet/>
      <dgm:spPr/>
      <dgm:t>
        <a:bodyPr/>
        <a:lstStyle/>
        <a:p>
          <a:endParaRPr lang="uk-UA"/>
        </a:p>
      </dgm:t>
    </dgm:pt>
    <dgm:pt modelId="{1DE4E54E-61B9-4401-B440-C247A10CE06B}" type="sibTrans" cxnId="{7A6819C0-15B9-4206-955D-4A71C9D1D5CD}">
      <dgm:prSet/>
      <dgm:spPr/>
      <dgm:t>
        <a:bodyPr/>
        <a:lstStyle/>
        <a:p>
          <a:endParaRPr lang="uk-UA"/>
        </a:p>
      </dgm:t>
    </dgm:pt>
    <dgm:pt modelId="{540E8013-EA95-4097-8F68-227DBFE5C4E9}" type="pres">
      <dgm:prSet presAssocID="{F8E6E784-2E80-4D93-B048-77D2C0BC0A3B}" presName="Name0" presStyleCnt="0">
        <dgm:presLayoutVars>
          <dgm:dir/>
          <dgm:animLvl val="lvl"/>
          <dgm:resizeHandles val="exact"/>
        </dgm:presLayoutVars>
      </dgm:prSet>
      <dgm:spPr/>
      <dgm:t>
        <a:bodyPr/>
        <a:lstStyle/>
        <a:p>
          <a:endParaRPr lang="uk-UA"/>
        </a:p>
      </dgm:t>
    </dgm:pt>
    <dgm:pt modelId="{1CE3DBE8-CA41-4B04-A365-6DECE5459AEB}" type="pres">
      <dgm:prSet presAssocID="{FEEF776B-BE77-445D-88EA-3AC51732CB8F}" presName="linNode" presStyleCnt="0"/>
      <dgm:spPr/>
    </dgm:pt>
    <dgm:pt modelId="{1C4E52F5-EA4B-4ABC-A623-4420E45A5438}" type="pres">
      <dgm:prSet presAssocID="{FEEF776B-BE77-445D-88EA-3AC51732CB8F}" presName="parentText" presStyleLbl="node1" presStyleIdx="0" presStyleCnt="1">
        <dgm:presLayoutVars>
          <dgm:chMax val="1"/>
          <dgm:bulletEnabled val="1"/>
        </dgm:presLayoutVars>
      </dgm:prSet>
      <dgm:spPr/>
      <dgm:t>
        <a:bodyPr/>
        <a:lstStyle/>
        <a:p>
          <a:endParaRPr lang="uk-UA"/>
        </a:p>
      </dgm:t>
    </dgm:pt>
    <dgm:pt modelId="{D266A58C-7D8A-419C-8047-552C179F78D6}" type="pres">
      <dgm:prSet presAssocID="{FEEF776B-BE77-445D-88EA-3AC51732CB8F}" presName="descendantText" presStyleLbl="alignAccFollowNode1" presStyleIdx="0" presStyleCnt="1" custScaleX="149863" custScaleY="125000" custLinFactNeighborY="5131">
        <dgm:presLayoutVars>
          <dgm:bulletEnabled val="1"/>
        </dgm:presLayoutVars>
      </dgm:prSet>
      <dgm:spPr/>
      <dgm:t>
        <a:bodyPr/>
        <a:lstStyle/>
        <a:p>
          <a:endParaRPr lang="uk-UA"/>
        </a:p>
      </dgm:t>
    </dgm:pt>
  </dgm:ptLst>
  <dgm:cxnLst>
    <dgm:cxn modelId="{609B5C4E-CB67-4A7F-8803-F78BF4C53A7B}" type="presOf" srcId="{FEEF776B-BE77-445D-88EA-3AC51732CB8F}" destId="{1C4E52F5-EA4B-4ABC-A623-4420E45A5438}" srcOrd="0" destOrd="0" presId="urn:microsoft.com/office/officeart/2005/8/layout/vList5"/>
    <dgm:cxn modelId="{21CA8AA6-0A44-4FEE-9FF4-64FFAC3035EF}" srcId="{FEEF776B-BE77-445D-88EA-3AC51732CB8F}" destId="{84739012-FB62-46AB-8F6A-1D4442135013}" srcOrd="0" destOrd="0" parTransId="{9A49B6B2-95AB-4994-AD0B-889A42331C8A}" sibTransId="{62FC7233-683A-4156-A665-351617F5646F}"/>
    <dgm:cxn modelId="{B156DF12-19F8-4982-A561-1CA4F469F387}" type="presOf" srcId="{F8E6E784-2E80-4D93-B048-77D2C0BC0A3B}" destId="{540E8013-EA95-4097-8F68-227DBFE5C4E9}" srcOrd="0" destOrd="0" presId="urn:microsoft.com/office/officeart/2005/8/layout/vList5"/>
    <dgm:cxn modelId="{3F1A6911-7B51-4F76-886B-7B273B348597}" type="presOf" srcId="{3572E42D-AF35-409B-815C-5FDC96F3A4D9}" destId="{D266A58C-7D8A-419C-8047-552C179F78D6}" srcOrd="0" destOrd="1" presId="urn:microsoft.com/office/officeart/2005/8/layout/vList5"/>
    <dgm:cxn modelId="{7A6819C0-15B9-4206-955D-4A71C9D1D5CD}" srcId="{FEEF776B-BE77-445D-88EA-3AC51732CB8F}" destId="{7694CE32-F086-4EFC-A641-89925B034CC0}" srcOrd="4" destOrd="0" parTransId="{A32243C7-1C4C-4DBD-A936-8BE3D0108130}" sibTransId="{1DE4E54E-61B9-4401-B440-C247A10CE06B}"/>
    <dgm:cxn modelId="{A30E8873-7FEA-4747-BE10-8545AF647602}" srcId="{FEEF776B-BE77-445D-88EA-3AC51732CB8F}" destId="{74BFA352-FC2E-4850-B965-B5BC464F9627}" srcOrd="2" destOrd="0" parTransId="{AB74377E-F27B-47A7-87BE-FD062BC4C924}" sibTransId="{52BE7D97-BA06-4F10-A2F8-58D947CBB448}"/>
    <dgm:cxn modelId="{91F398CF-0BF9-4226-B455-A7E1BE9684C6}" type="presOf" srcId="{84739012-FB62-46AB-8F6A-1D4442135013}" destId="{D266A58C-7D8A-419C-8047-552C179F78D6}" srcOrd="0" destOrd="0" presId="urn:microsoft.com/office/officeart/2005/8/layout/vList5"/>
    <dgm:cxn modelId="{50049930-8008-4EF3-90F2-34914CAFE6F7}" srcId="{FEEF776B-BE77-445D-88EA-3AC51732CB8F}" destId="{22242299-9ED6-4DBB-804A-3CF3B9B97000}" srcOrd="3" destOrd="0" parTransId="{7871E746-8721-4320-9CE0-5F7EF514BC6E}" sibTransId="{602486D6-4EE3-4DB7-9428-104511EF7990}"/>
    <dgm:cxn modelId="{18FE525F-96C1-46B4-9098-A05182F19ACF}" srcId="{FEEF776B-BE77-445D-88EA-3AC51732CB8F}" destId="{3572E42D-AF35-409B-815C-5FDC96F3A4D9}" srcOrd="1" destOrd="0" parTransId="{2282B4F5-AB67-4893-BEFE-4720206BEC54}" sibTransId="{D1249B63-9CB6-4E33-9FC1-DEE6F839437E}"/>
    <dgm:cxn modelId="{1AF78572-790D-4489-8E43-8244627994AD}" srcId="{F8E6E784-2E80-4D93-B048-77D2C0BC0A3B}" destId="{FEEF776B-BE77-445D-88EA-3AC51732CB8F}" srcOrd="0" destOrd="0" parTransId="{D1F4154D-3D6E-4DA9-B997-3B0ECE37CA5A}" sibTransId="{CE467512-114A-4446-9B51-702595BB8D38}"/>
    <dgm:cxn modelId="{B571CE10-73A7-457D-B299-BBDE52CF33B1}" type="presOf" srcId="{74BFA352-FC2E-4850-B965-B5BC464F9627}" destId="{D266A58C-7D8A-419C-8047-552C179F78D6}" srcOrd="0" destOrd="2" presId="urn:microsoft.com/office/officeart/2005/8/layout/vList5"/>
    <dgm:cxn modelId="{7C9ED5AA-EE00-4AD7-85D2-D78E43652ED9}" type="presOf" srcId="{7694CE32-F086-4EFC-A641-89925B034CC0}" destId="{D266A58C-7D8A-419C-8047-552C179F78D6}" srcOrd="0" destOrd="4" presId="urn:microsoft.com/office/officeart/2005/8/layout/vList5"/>
    <dgm:cxn modelId="{82722305-8CBA-4DAC-85D1-04C3C7889869}" type="presOf" srcId="{22242299-9ED6-4DBB-804A-3CF3B9B97000}" destId="{D266A58C-7D8A-419C-8047-552C179F78D6}" srcOrd="0" destOrd="3" presId="urn:microsoft.com/office/officeart/2005/8/layout/vList5"/>
    <dgm:cxn modelId="{2D04CEB8-13FB-4B2E-9E4E-762E9F4A9E2C}" type="presParOf" srcId="{540E8013-EA95-4097-8F68-227DBFE5C4E9}" destId="{1CE3DBE8-CA41-4B04-A365-6DECE5459AEB}" srcOrd="0" destOrd="0" presId="urn:microsoft.com/office/officeart/2005/8/layout/vList5"/>
    <dgm:cxn modelId="{11B2A684-C564-4EF1-AEE0-A3255EA70422}" type="presParOf" srcId="{1CE3DBE8-CA41-4B04-A365-6DECE5459AEB}" destId="{1C4E52F5-EA4B-4ABC-A623-4420E45A5438}" srcOrd="0" destOrd="0" presId="urn:microsoft.com/office/officeart/2005/8/layout/vList5"/>
    <dgm:cxn modelId="{7A7D06FF-2568-4A04-B88A-44CD6FC5B940}" type="presParOf" srcId="{1CE3DBE8-CA41-4B04-A365-6DECE5459AEB}" destId="{D266A58C-7D8A-419C-8047-552C179F78D6}"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F941A13-124F-4BFC-B496-1B918CA2D3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B0F77D4-9EDC-4A2E-94A1-6B1C38CDF722}">
      <dgm:prSet custT="1"/>
      <dgm:spPr>
        <a:solidFill>
          <a:srgbClr val="0070C0"/>
        </a:solidFill>
      </dgm:spPr>
      <dgm:t>
        <a:bodyPr/>
        <a:lstStyle/>
        <a:p>
          <a:pPr algn="ctr" rtl="0"/>
          <a:r>
            <a:rPr lang="uk-UA" sz="2800" b="1" baseline="0" dirty="0" smtClean="0"/>
            <a:t>Зв’язок </a:t>
          </a:r>
          <a:r>
            <a:rPr lang="en-US" sz="2800" b="1" baseline="0" dirty="0" smtClean="0"/>
            <a:t> </a:t>
          </a:r>
          <a:r>
            <a:rPr lang="ru-RU" sz="2800" b="1" baseline="0" dirty="0" smtClean="0"/>
            <a:t>між</a:t>
          </a:r>
          <a:r>
            <a:rPr lang="en-US" sz="2800" b="1" baseline="0" dirty="0" smtClean="0"/>
            <a:t> </a:t>
          </a:r>
          <a:r>
            <a:rPr lang="ru-RU" sz="2800" b="1" baseline="0" dirty="0" smtClean="0"/>
            <a:t>компетенціями</a:t>
          </a:r>
          <a:r>
            <a:rPr lang="en-US" sz="2800" b="1" baseline="0" dirty="0" smtClean="0"/>
            <a:t> </a:t>
          </a:r>
          <a:r>
            <a:rPr lang="ru-RU" sz="2800" b="1" baseline="0" dirty="0" smtClean="0"/>
            <a:t>e-CF</a:t>
          </a:r>
          <a:r>
            <a:rPr lang="en-US" sz="2800" b="1" baseline="0" dirty="0" smtClean="0"/>
            <a:t>  </a:t>
          </a:r>
          <a:r>
            <a:rPr lang="uk-UA" sz="2800" b="1" baseline="0" dirty="0" smtClean="0"/>
            <a:t>і</a:t>
          </a:r>
          <a:r>
            <a:rPr lang="ru-RU" sz="2800" b="1" baseline="0" dirty="0" smtClean="0"/>
            <a:t/>
          </a:r>
          <a:br>
            <a:rPr lang="ru-RU" sz="2800" b="1" baseline="0" dirty="0" smtClean="0"/>
          </a:br>
          <a:r>
            <a:rPr lang="ru-RU" sz="2800" b="1" baseline="0" dirty="0" smtClean="0"/>
            <a:t>кваліфікаціями</a:t>
          </a:r>
          <a:r>
            <a:rPr lang="en-US" sz="2800" b="1" baseline="0" dirty="0" smtClean="0"/>
            <a:t> </a:t>
          </a:r>
          <a:r>
            <a:rPr lang="ru-RU" sz="2800" b="1" baseline="0" dirty="0" smtClean="0"/>
            <a:t>в</a:t>
          </a:r>
          <a:r>
            <a:rPr lang="en-US" sz="2800" b="1" baseline="0" dirty="0" smtClean="0"/>
            <a:t> </a:t>
          </a:r>
          <a:r>
            <a:rPr lang="uk-UA" sz="2800" b="1" baseline="0" dirty="0" smtClean="0"/>
            <a:t>І</a:t>
          </a:r>
          <a:r>
            <a:rPr lang="ru-RU" sz="2800" b="1" baseline="0" dirty="0" smtClean="0"/>
            <a:t>КТ-секторі</a:t>
          </a:r>
          <a:endParaRPr lang="ru-RU" sz="2800" b="1" baseline="0" dirty="0"/>
        </a:p>
      </dgm:t>
    </dgm:pt>
    <dgm:pt modelId="{40D7FFA9-0ACB-462A-84E4-A9D0F9B1819F}" type="parTrans" cxnId="{FA1E6EA7-7BAD-441B-8CD4-7AAECD7FA403}">
      <dgm:prSet/>
      <dgm:spPr/>
      <dgm:t>
        <a:bodyPr/>
        <a:lstStyle/>
        <a:p>
          <a:endParaRPr lang="ru-RU"/>
        </a:p>
      </dgm:t>
    </dgm:pt>
    <dgm:pt modelId="{69D862D4-993E-4C4B-80AF-55ED2D89FBF3}" type="sibTrans" cxnId="{FA1E6EA7-7BAD-441B-8CD4-7AAECD7FA403}">
      <dgm:prSet/>
      <dgm:spPr/>
      <dgm:t>
        <a:bodyPr/>
        <a:lstStyle/>
        <a:p>
          <a:endParaRPr lang="ru-RU"/>
        </a:p>
      </dgm:t>
    </dgm:pt>
    <dgm:pt modelId="{B6F3B0AF-2E22-4805-B466-1557FA730F44}" type="pres">
      <dgm:prSet presAssocID="{9F941A13-124F-4BFC-B496-1B918CA2D3D8}" presName="linear" presStyleCnt="0">
        <dgm:presLayoutVars>
          <dgm:animLvl val="lvl"/>
          <dgm:resizeHandles val="exact"/>
        </dgm:presLayoutVars>
      </dgm:prSet>
      <dgm:spPr/>
      <dgm:t>
        <a:bodyPr/>
        <a:lstStyle/>
        <a:p>
          <a:endParaRPr lang="ru-RU"/>
        </a:p>
      </dgm:t>
    </dgm:pt>
    <dgm:pt modelId="{503054F8-5192-4A3F-8EF2-91BAAE0AE84A}" type="pres">
      <dgm:prSet presAssocID="{BB0F77D4-9EDC-4A2E-94A1-6B1C38CDF722}" presName="parentText" presStyleLbl="node1" presStyleIdx="0" presStyleCnt="1" custLinFactNeighborX="-847">
        <dgm:presLayoutVars>
          <dgm:chMax val="0"/>
          <dgm:bulletEnabled val="1"/>
        </dgm:presLayoutVars>
      </dgm:prSet>
      <dgm:spPr/>
      <dgm:t>
        <a:bodyPr/>
        <a:lstStyle/>
        <a:p>
          <a:endParaRPr lang="ru-RU"/>
        </a:p>
      </dgm:t>
    </dgm:pt>
  </dgm:ptLst>
  <dgm:cxnLst>
    <dgm:cxn modelId="{FA1E6EA7-7BAD-441B-8CD4-7AAECD7FA403}" srcId="{9F941A13-124F-4BFC-B496-1B918CA2D3D8}" destId="{BB0F77D4-9EDC-4A2E-94A1-6B1C38CDF722}" srcOrd="0" destOrd="0" parTransId="{40D7FFA9-0ACB-462A-84E4-A9D0F9B1819F}" sibTransId="{69D862D4-993E-4C4B-80AF-55ED2D89FBF3}"/>
    <dgm:cxn modelId="{564D270F-4367-4E95-A73F-E8D42155EFC5}" type="presOf" srcId="{BB0F77D4-9EDC-4A2E-94A1-6B1C38CDF722}" destId="{503054F8-5192-4A3F-8EF2-91BAAE0AE84A}" srcOrd="0" destOrd="0" presId="urn:microsoft.com/office/officeart/2005/8/layout/vList2"/>
    <dgm:cxn modelId="{82FE81AE-7F82-4CEB-814F-2D9C1281B529}" type="presOf" srcId="{9F941A13-124F-4BFC-B496-1B918CA2D3D8}" destId="{B6F3B0AF-2E22-4805-B466-1557FA730F44}" srcOrd="0" destOrd="0" presId="urn:microsoft.com/office/officeart/2005/8/layout/vList2"/>
    <dgm:cxn modelId="{DC5600FE-51EF-4BAE-A2C8-E8327459AD79}" type="presParOf" srcId="{B6F3B0AF-2E22-4805-B466-1557FA730F44}" destId="{503054F8-5192-4A3F-8EF2-91BAAE0AE84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8DA5C5-A248-4E75-89C7-2EC66C57DC4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C3EFC536-6F82-405B-B2A8-8215574D1401}">
      <dgm:prSet custT="1"/>
      <dgm:spPr/>
      <dgm:t>
        <a:bodyPr/>
        <a:lstStyle/>
        <a:p>
          <a:pPr algn="ctr" rtl="0"/>
          <a:r>
            <a:rPr lang="uk-UA" sz="3200" b="1" dirty="0" smtClean="0">
              <a:latin typeface="Times New Roman" panose="02020603050405020304" pitchFamily="18" charset="0"/>
              <a:cs typeface="Times New Roman" panose="02020603050405020304" pitchFamily="18" charset="0"/>
            </a:rPr>
            <a:t>Шляхи </a:t>
          </a:r>
          <a:r>
            <a:rPr lang="uk-UA" sz="3200" b="1" dirty="0" smtClean="0">
              <a:latin typeface="Times New Roman" panose="02020603050405020304" pitchFamily="18" charset="0"/>
              <a:cs typeface="Times New Roman" panose="02020603050405020304" pitchFamily="18" charset="0"/>
            </a:rPr>
            <a:t>підвищення якості підготовки ІКТ-спеціалістів</a:t>
          </a:r>
          <a:endParaRPr lang="uk-UA" sz="3200" b="1" dirty="0">
            <a:latin typeface="Times New Roman" panose="02020603050405020304" pitchFamily="18" charset="0"/>
            <a:cs typeface="Times New Roman" panose="02020603050405020304" pitchFamily="18" charset="0"/>
          </a:endParaRPr>
        </a:p>
      </dgm:t>
    </dgm:pt>
    <dgm:pt modelId="{3EDEF784-DC37-42B0-8E19-15363FB9DDDF}" type="parTrans" cxnId="{BBD8C697-0955-48EA-88DB-D3375B01C8EE}">
      <dgm:prSet/>
      <dgm:spPr/>
      <dgm:t>
        <a:bodyPr/>
        <a:lstStyle/>
        <a:p>
          <a:endParaRPr lang="uk-UA"/>
        </a:p>
      </dgm:t>
    </dgm:pt>
    <dgm:pt modelId="{4EA892AA-BE8D-4F2F-8338-A750BF07399D}" type="sibTrans" cxnId="{BBD8C697-0955-48EA-88DB-D3375B01C8EE}">
      <dgm:prSet/>
      <dgm:spPr/>
      <dgm:t>
        <a:bodyPr/>
        <a:lstStyle/>
        <a:p>
          <a:endParaRPr lang="uk-UA"/>
        </a:p>
      </dgm:t>
    </dgm:pt>
    <dgm:pt modelId="{3891B80A-D4E2-48CB-AD42-0EA3FCAAB1A8}" type="pres">
      <dgm:prSet presAssocID="{058DA5C5-A248-4E75-89C7-2EC66C57DC45}" presName="linear" presStyleCnt="0">
        <dgm:presLayoutVars>
          <dgm:animLvl val="lvl"/>
          <dgm:resizeHandles val="exact"/>
        </dgm:presLayoutVars>
      </dgm:prSet>
      <dgm:spPr/>
      <dgm:t>
        <a:bodyPr/>
        <a:lstStyle/>
        <a:p>
          <a:endParaRPr lang="uk-UA"/>
        </a:p>
      </dgm:t>
    </dgm:pt>
    <dgm:pt modelId="{12F4F099-E0BF-471C-9709-4A1C4AF8F22C}" type="pres">
      <dgm:prSet presAssocID="{C3EFC536-6F82-405B-B2A8-8215574D1401}" presName="parentText" presStyleLbl="node1" presStyleIdx="0" presStyleCnt="1" custScaleY="272892">
        <dgm:presLayoutVars>
          <dgm:chMax val="0"/>
          <dgm:bulletEnabled val="1"/>
        </dgm:presLayoutVars>
      </dgm:prSet>
      <dgm:spPr/>
      <dgm:t>
        <a:bodyPr/>
        <a:lstStyle/>
        <a:p>
          <a:endParaRPr lang="uk-UA"/>
        </a:p>
      </dgm:t>
    </dgm:pt>
  </dgm:ptLst>
  <dgm:cxnLst>
    <dgm:cxn modelId="{BBD8C697-0955-48EA-88DB-D3375B01C8EE}" srcId="{058DA5C5-A248-4E75-89C7-2EC66C57DC45}" destId="{C3EFC536-6F82-405B-B2A8-8215574D1401}" srcOrd="0" destOrd="0" parTransId="{3EDEF784-DC37-42B0-8E19-15363FB9DDDF}" sibTransId="{4EA892AA-BE8D-4F2F-8338-A750BF07399D}"/>
    <dgm:cxn modelId="{58351391-27E2-4849-9962-664BDC052F6E}" type="presOf" srcId="{C3EFC536-6F82-405B-B2A8-8215574D1401}" destId="{12F4F099-E0BF-471C-9709-4A1C4AF8F22C}" srcOrd="0" destOrd="0" presId="urn:microsoft.com/office/officeart/2005/8/layout/vList2"/>
    <dgm:cxn modelId="{FED36325-EA4B-4741-80CF-7CF005C76EEA}" type="presOf" srcId="{058DA5C5-A248-4E75-89C7-2EC66C57DC45}" destId="{3891B80A-D4E2-48CB-AD42-0EA3FCAAB1A8}" srcOrd="0" destOrd="0" presId="urn:microsoft.com/office/officeart/2005/8/layout/vList2"/>
    <dgm:cxn modelId="{15B6CFF6-F9C2-4211-A04F-61108833DE43}" type="presParOf" srcId="{3891B80A-D4E2-48CB-AD42-0EA3FCAAB1A8}" destId="{12F4F099-E0BF-471C-9709-4A1C4AF8F22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B6E6DAF-3531-4BC7-9341-1B813EF80A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8689F0B-F4E3-4EBC-B52F-CAF793432269}">
      <dgm:prSet/>
      <dgm:spPr>
        <a:solidFill>
          <a:srgbClr val="0070C0"/>
        </a:solidFill>
      </dgm:spPr>
      <dgm:t>
        <a:bodyPr/>
        <a:lstStyle/>
        <a:p>
          <a:pPr algn="ctr" rtl="0"/>
          <a:r>
            <a:rPr lang="uk-UA" b="1" baseline="0" dirty="0" smtClean="0"/>
            <a:t>Опис ключових навичок і знань, асоційованих з кожною ІКТ компетенцією</a:t>
          </a:r>
          <a:r>
            <a:rPr lang="en-US" b="1" baseline="0" dirty="0" smtClean="0"/>
            <a:t> </a:t>
          </a:r>
          <a:r>
            <a:rPr lang="ru-RU" b="1" baseline="0" dirty="0" err="1" smtClean="0"/>
            <a:t>спеціаліста</a:t>
          </a:r>
          <a:r>
            <a:rPr lang="ru-RU" b="1" baseline="0" dirty="0" smtClean="0"/>
            <a:t> по </a:t>
          </a:r>
          <a:r>
            <a:rPr lang="ru-RU" b="1" baseline="0" dirty="0" err="1" smtClean="0"/>
            <a:t>тестуванню</a:t>
          </a:r>
          <a:endParaRPr lang="ru-RU" b="1" baseline="0" dirty="0"/>
        </a:p>
      </dgm:t>
    </dgm:pt>
    <dgm:pt modelId="{9AE1CBE3-BE7D-42D7-8CBE-9DB7142B9BF6}" type="parTrans" cxnId="{E271CFB0-7D3C-49A7-B134-C74C0916B997}">
      <dgm:prSet/>
      <dgm:spPr/>
      <dgm:t>
        <a:bodyPr/>
        <a:lstStyle/>
        <a:p>
          <a:endParaRPr lang="ru-RU"/>
        </a:p>
      </dgm:t>
    </dgm:pt>
    <dgm:pt modelId="{F36E9263-13FC-4330-8DB3-5D7DB4A419F5}" type="sibTrans" cxnId="{E271CFB0-7D3C-49A7-B134-C74C0916B997}">
      <dgm:prSet/>
      <dgm:spPr/>
      <dgm:t>
        <a:bodyPr/>
        <a:lstStyle/>
        <a:p>
          <a:endParaRPr lang="ru-RU"/>
        </a:p>
      </dgm:t>
    </dgm:pt>
    <dgm:pt modelId="{8214F314-5E79-4A05-80FC-D2F095CB18EB}" type="pres">
      <dgm:prSet presAssocID="{7B6E6DAF-3531-4BC7-9341-1B813EF80AF3}" presName="linear" presStyleCnt="0">
        <dgm:presLayoutVars>
          <dgm:animLvl val="lvl"/>
          <dgm:resizeHandles val="exact"/>
        </dgm:presLayoutVars>
      </dgm:prSet>
      <dgm:spPr/>
      <dgm:t>
        <a:bodyPr/>
        <a:lstStyle/>
        <a:p>
          <a:endParaRPr lang="ru-RU"/>
        </a:p>
      </dgm:t>
    </dgm:pt>
    <dgm:pt modelId="{B9026247-FC76-404F-81E7-247D58D67EDD}" type="pres">
      <dgm:prSet presAssocID="{48689F0B-F4E3-4EBC-B52F-CAF793432269}" presName="parentText" presStyleLbl="node1" presStyleIdx="0" presStyleCnt="1">
        <dgm:presLayoutVars>
          <dgm:chMax val="0"/>
          <dgm:bulletEnabled val="1"/>
        </dgm:presLayoutVars>
      </dgm:prSet>
      <dgm:spPr/>
      <dgm:t>
        <a:bodyPr/>
        <a:lstStyle/>
        <a:p>
          <a:endParaRPr lang="ru-RU"/>
        </a:p>
      </dgm:t>
    </dgm:pt>
  </dgm:ptLst>
  <dgm:cxnLst>
    <dgm:cxn modelId="{E271CFB0-7D3C-49A7-B134-C74C0916B997}" srcId="{7B6E6DAF-3531-4BC7-9341-1B813EF80AF3}" destId="{48689F0B-F4E3-4EBC-B52F-CAF793432269}" srcOrd="0" destOrd="0" parTransId="{9AE1CBE3-BE7D-42D7-8CBE-9DB7142B9BF6}" sibTransId="{F36E9263-13FC-4330-8DB3-5D7DB4A419F5}"/>
    <dgm:cxn modelId="{5D39CBB5-F1CB-4EA1-843A-D45F0DF66631}" type="presOf" srcId="{48689F0B-F4E3-4EBC-B52F-CAF793432269}" destId="{B9026247-FC76-404F-81E7-247D58D67EDD}" srcOrd="0" destOrd="0" presId="urn:microsoft.com/office/officeart/2005/8/layout/vList2"/>
    <dgm:cxn modelId="{21E2917B-8D8F-40E3-AB30-3FFDBA2F27C7}" type="presOf" srcId="{7B6E6DAF-3531-4BC7-9341-1B813EF80AF3}" destId="{8214F314-5E79-4A05-80FC-D2F095CB18EB}" srcOrd="0" destOrd="0" presId="urn:microsoft.com/office/officeart/2005/8/layout/vList2"/>
    <dgm:cxn modelId="{2223A390-5A7D-454A-8EE3-694379265D8A}" type="presParOf" srcId="{8214F314-5E79-4A05-80FC-D2F095CB18EB}" destId="{B9026247-FC76-404F-81E7-247D58D67ED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643D9E6-BC7E-4A6D-91BA-1D0356BCAD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79FF8F4-0E95-4CB6-AE84-067AF8E61314}">
      <dgm:prSet/>
      <dgm:spPr>
        <a:solidFill>
          <a:srgbClr val="0070C0"/>
        </a:solidFill>
      </dgm:spPr>
      <dgm:t>
        <a:bodyPr/>
        <a:lstStyle/>
        <a:p>
          <a:pPr algn="ctr" rtl="0"/>
          <a:r>
            <a:rPr lang="ru-RU" b="1" baseline="0" dirty="0" err="1" smtClean="0"/>
            <a:t>Опис</a:t>
          </a:r>
          <a:r>
            <a:rPr lang="ru-RU" b="1" baseline="0" dirty="0" smtClean="0"/>
            <a:t> </a:t>
          </a:r>
          <a:r>
            <a:rPr lang="ru-RU" b="1" baseline="0" dirty="0" err="1" smtClean="0"/>
            <a:t>ключових</a:t>
          </a:r>
          <a:r>
            <a:rPr lang="ru-RU" b="1" baseline="0" dirty="0" smtClean="0"/>
            <a:t> </a:t>
          </a:r>
          <a:r>
            <a:rPr lang="ru-RU" b="1" baseline="0" dirty="0" err="1" smtClean="0"/>
            <a:t>навичок</a:t>
          </a:r>
          <a:r>
            <a:rPr lang="ru-RU" b="1" baseline="0" dirty="0" smtClean="0"/>
            <a:t> і </a:t>
          </a:r>
          <a:r>
            <a:rPr lang="ru-RU" b="1" baseline="0" dirty="0" err="1" smtClean="0"/>
            <a:t>знань</a:t>
          </a:r>
          <a:r>
            <a:rPr lang="ru-RU" b="1" baseline="0" dirty="0" smtClean="0"/>
            <a:t>, </a:t>
          </a:r>
          <a:r>
            <a:rPr lang="ru-RU" b="1" baseline="0" dirty="0" err="1" smtClean="0"/>
            <a:t>асоційованих</a:t>
          </a:r>
          <a:r>
            <a:rPr lang="ru-RU" b="1" baseline="0" dirty="0" smtClean="0"/>
            <a:t> з кожною ІКТ </a:t>
          </a:r>
          <a:r>
            <a:rPr lang="ru-RU" b="1" baseline="0" dirty="0" err="1" smtClean="0"/>
            <a:t>компетенцією</a:t>
          </a:r>
          <a:r>
            <a:rPr lang="ru-RU" b="1" baseline="0" dirty="0" smtClean="0"/>
            <a:t> </a:t>
          </a:r>
          <a:r>
            <a:rPr lang="ru-RU" b="1" baseline="0" dirty="0" err="1" smtClean="0"/>
            <a:t>спеціаліста</a:t>
          </a:r>
          <a:r>
            <a:rPr lang="ru-RU" b="1" baseline="0" dirty="0" smtClean="0"/>
            <a:t> по </a:t>
          </a:r>
          <a:r>
            <a:rPr lang="ru-RU" b="1" baseline="0" dirty="0" err="1" smtClean="0"/>
            <a:t>тестуванню</a:t>
          </a:r>
          <a:endParaRPr lang="ru-RU" b="1" baseline="0" dirty="0"/>
        </a:p>
      </dgm:t>
    </dgm:pt>
    <dgm:pt modelId="{4D5D9A32-8B4B-4399-9E01-31A0C5604865}" type="parTrans" cxnId="{81729D91-FD39-4888-9E27-6C8D65E7423F}">
      <dgm:prSet/>
      <dgm:spPr/>
      <dgm:t>
        <a:bodyPr/>
        <a:lstStyle/>
        <a:p>
          <a:endParaRPr lang="ru-RU"/>
        </a:p>
      </dgm:t>
    </dgm:pt>
    <dgm:pt modelId="{2159997D-8CF4-4FFF-9E04-B2751ED9163C}" type="sibTrans" cxnId="{81729D91-FD39-4888-9E27-6C8D65E7423F}">
      <dgm:prSet/>
      <dgm:spPr/>
      <dgm:t>
        <a:bodyPr/>
        <a:lstStyle/>
        <a:p>
          <a:endParaRPr lang="ru-RU"/>
        </a:p>
      </dgm:t>
    </dgm:pt>
    <dgm:pt modelId="{861F29CC-2CAD-4AA3-A341-FD5F969212C3}" type="pres">
      <dgm:prSet presAssocID="{3643D9E6-BC7E-4A6D-91BA-1D0356BCAD3F}" presName="linear" presStyleCnt="0">
        <dgm:presLayoutVars>
          <dgm:animLvl val="lvl"/>
          <dgm:resizeHandles val="exact"/>
        </dgm:presLayoutVars>
      </dgm:prSet>
      <dgm:spPr/>
      <dgm:t>
        <a:bodyPr/>
        <a:lstStyle/>
        <a:p>
          <a:endParaRPr lang="ru-RU"/>
        </a:p>
      </dgm:t>
    </dgm:pt>
    <dgm:pt modelId="{F9BD98FF-23E7-4197-8C5B-DDE14098546E}" type="pres">
      <dgm:prSet presAssocID="{179FF8F4-0E95-4CB6-AE84-067AF8E61314}" presName="parentText" presStyleLbl="node1" presStyleIdx="0" presStyleCnt="1" custLinFactNeighborY="-13375">
        <dgm:presLayoutVars>
          <dgm:chMax val="0"/>
          <dgm:bulletEnabled val="1"/>
        </dgm:presLayoutVars>
      </dgm:prSet>
      <dgm:spPr/>
      <dgm:t>
        <a:bodyPr/>
        <a:lstStyle/>
        <a:p>
          <a:endParaRPr lang="ru-RU"/>
        </a:p>
      </dgm:t>
    </dgm:pt>
  </dgm:ptLst>
  <dgm:cxnLst>
    <dgm:cxn modelId="{81729D91-FD39-4888-9E27-6C8D65E7423F}" srcId="{3643D9E6-BC7E-4A6D-91BA-1D0356BCAD3F}" destId="{179FF8F4-0E95-4CB6-AE84-067AF8E61314}" srcOrd="0" destOrd="0" parTransId="{4D5D9A32-8B4B-4399-9E01-31A0C5604865}" sibTransId="{2159997D-8CF4-4FFF-9E04-B2751ED9163C}"/>
    <dgm:cxn modelId="{9043ABEE-AAFD-4F3D-B58C-5153B3A3877F}" type="presOf" srcId="{179FF8F4-0E95-4CB6-AE84-067AF8E61314}" destId="{F9BD98FF-23E7-4197-8C5B-DDE14098546E}" srcOrd="0" destOrd="0" presId="urn:microsoft.com/office/officeart/2005/8/layout/vList2"/>
    <dgm:cxn modelId="{ADC7BC1A-2DCE-48C2-8D6C-1B89A7A62A25}" type="presOf" srcId="{3643D9E6-BC7E-4A6D-91BA-1D0356BCAD3F}" destId="{861F29CC-2CAD-4AA3-A341-FD5F969212C3}" srcOrd="0" destOrd="0" presId="urn:microsoft.com/office/officeart/2005/8/layout/vList2"/>
    <dgm:cxn modelId="{5E55AD8A-D7DC-4253-B1AE-FF255CB7F81D}" type="presParOf" srcId="{861F29CC-2CAD-4AA3-A341-FD5F969212C3}" destId="{F9BD98FF-23E7-4197-8C5B-DDE14098546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C7B5AE6-0F61-4B53-94A1-ED2A07F1018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393F3CC-5327-4116-BDCE-3497BD83B360}">
      <dgm:prSet/>
      <dgm:spPr/>
      <dgm:t>
        <a:bodyPr/>
        <a:lstStyle/>
        <a:p>
          <a:pPr rtl="0"/>
          <a:r>
            <a:rPr lang="uk-UA" b="1" baseline="0" dirty="0" smtClean="0"/>
            <a:t>Алгоритм розробки програм вищої освіти </a:t>
          </a:r>
          <a:endParaRPr lang="ru-RU" b="1" baseline="0" dirty="0"/>
        </a:p>
      </dgm:t>
    </dgm:pt>
    <dgm:pt modelId="{2B72CD5C-17FE-4F50-8D74-75C8E6EC46E5}" type="parTrans" cxnId="{D5E7C822-0B27-4B2D-ADB2-07399D205C60}">
      <dgm:prSet/>
      <dgm:spPr/>
      <dgm:t>
        <a:bodyPr/>
        <a:lstStyle/>
        <a:p>
          <a:endParaRPr lang="ru-RU"/>
        </a:p>
      </dgm:t>
    </dgm:pt>
    <dgm:pt modelId="{A0E2DA9A-33D5-4447-8F95-6C4679D3C2DF}" type="sibTrans" cxnId="{D5E7C822-0B27-4B2D-ADB2-07399D205C60}">
      <dgm:prSet/>
      <dgm:spPr/>
      <dgm:t>
        <a:bodyPr/>
        <a:lstStyle/>
        <a:p>
          <a:endParaRPr lang="ru-RU"/>
        </a:p>
      </dgm:t>
    </dgm:pt>
    <dgm:pt modelId="{AAF346C1-C246-4AAA-A36B-3E4EAE9F8D95}" type="pres">
      <dgm:prSet presAssocID="{8C7B5AE6-0F61-4B53-94A1-ED2A07F10181}" presName="linear" presStyleCnt="0">
        <dgm:presLayoutVars>
          <dgm:animLvl val="lvl"/>
          <dgm:resizeHandles val="exact"/>
        </dgm:presLayoutVars>
      </dgm:prSet>
      <dgm:spPr/>
      <dgm:t>
        <a:bodyPr/>
        <a:lstStyle/>
        <a:p>
          <a:endParaRPr lang="ru-RU"/>
        </a:p>
      </dgm:t>
    </dgm:pt>
    <dgm:pt modelId="{44C0A2CB-88AB-45F6-ACBB-CA9E6AD53C72}" type="pres">
      <dgm:prSet presAssocID="{0393F3CC-5327-4116-BDCE-3497BD83B360}" presName="parentText" presStyleLbl="node1" presStyleIdx="0" presStyleCnt="1">
        <dgm:presLayoutVars>
          <dgm:chMax val="0"/>
          <dgm:bulletEnabled val="1"/>
        </dgm:presLayoutVars>
      </dgm:prSet>
      <dgm:spPr/>
      <dgm:t>
        <a:bodyPr/>
        <a:lstStyle/>
        <a:p>
          <a:endParaRPr lang="ru-RU"/>
        </a:p>
      </dgm:t>
    </dgm:pt>
  </dgm:ptLst>
  <dgm:cxnLst>
    <dgm:cxn modelId="{AC969DCC-59AC-4BA4-A5AA-DFE47B3501BE}" type="presOf" srcId="{0393F3CC-5327-4116-BDCE-3497BD83B360}" destId="{44C0A2CB-88AB-45F6-ACBB-CA9E6AD53C72}" srcOrd="0" destOrd="0" presId="urn:microsoft.com/office/officeart/2005/8/layout/vList2"/>
    <dgm:cxn modelId="{79F96C87-F4EA-492A-8FF9-852FC6192C25}" type="presOf" srcId="{8C7B5AE6-0F61-4B53-94A1-ED2A07F10181}" destId="{AAF346C1-C246-4AAA-A36B-3E4EAE9F8D95}" srcOrd="0" destOrd="0" presId="urn:microsoft.com/office/officeart/2005/8/layout/vList2"/>
    <dgm:cxn modelId="{D5E7C822-0B27-4B2D-ADB2-07399D205C60}" srcId="{8C7B5AE6-0F61-4B53-94A1-ED2A07F10181}" destId="{0393F3CC-5327-4116-BDCE-3497BD83B360}" srcOrd="0" destOrd="0" parTransId="{2B72CD5C-17FE-4F50-8D74-75C8E6EC46E5}" sibTransId="{A0E2DA9A-33D5-4447-8F95-6C4679D3C2DF}"/>
    <dgm:cxn modelId="{4EE24630-C502-4201-8520-0D02BA4A4DF2}" type="presParOf" srcId="{AAF346C1-C246-4AAA-A36B-3E4EAE9F8D95}" destId="{44C0A2CB-88AB-45F6-ACBB-CA9E6AD53C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C17DC73-BC4D-4910-A575-E914BC4AA77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ru-RU"/>
        </a:p>
      </dgm:t>
    </dgm:pt>
    <dgm:pt modelId="{375043D4-3816-4F2F-8DDE-4FD242F99CFB}">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uk-UA" sz="1600" b="1" dirty="0" smtClean="0"/>
            <a:t>1</a:t>
          </a:r>
          <a:r>
            <a:rPr lang="uk-UA" sz="2000" b="1" dirty="0" smtClean="0"/>
            <a:t>. </a:t>
          </a:r>
          <a:r>
            <a:rPr lang="uk-UA" sz="2000" b="1" dirty="0" smtClean="0">
              <a:solidFill>
                <a:srgbClr val="FF0000"/>
              </a:solidFill>
            </a:rPr>
            <a:t>Аналіз  ринку праці та сучасного стану розвитку технології і бізнесу</a:t>
          </a:r>
          <a:r>
            <a:rPr lang="uk-UA" sz="2000" b="1" dirty="0" smtClean="0"/>
            <a:t>, опис  вимог до досвіду та кваліфікації фахівця (професіонала),  у тому числі з використанням встановленими  відповідними професійними кваліфікаціями (характеристиками), створення професійного профілю фахівця (професіонала); </a:t>
          </a:r>
          <a:endParaRPr lang="ru-RU" sz="2000" b="1" dirty="0"/>
        </a:p>
      </dgm:t>
    </dgm:pt>
    <dgm:pt modelId="{4947A311-6B5D-4C4E-9C02-3F3FB581AD5B}" type="parTrans" cxnId="{900C18EF-7B03-4D29-843C-AD50C7B75103}">
      <dgm:prSet/>
      <dgm:spPr/>
      <dgm:t>
        <a:bodyPr/>
        <a:lstStyle/>
        <a:p>
          <a:endParaRPr lang="ru-RU"/>
        </a:p>
      </dgm:t>
    </dgm:pt>
    <dgm:pt modelId="{F58801C4-6B8B-478C-AE54-85E1B1025121}" type="sibTrans" cxnId="{900C18EF-7B03-4D29-843C-AD50C7B75103}">
      <dgm:prSet/>
      <dgm:spPr/>
      <dgm:t>
        <a:bodyPr/>
        <a:lstStyle/>
        <a:p>
          <a:endParaRPr lang="ru-RU"/>
        </a:p>
      </dgm:t>
    </dgm:pt>
    <dgm:pt modelId="{BA969E71-59D3-4FFF-93A4-4467D8BF7AF5}">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uk-UA" sz="2000" b="1" dirty="0" smtClean="0"/>
            <a:t>2</a:t>
          </a:r>
          <a:r>
            <a:rPr lang="uk-UA" sz="2000" b="1" dirty="0" smtClean="0">
              <a:solidFill>
                <a:srgbClr val="FF0000"/>
              </a:solidFill>
            </a:rPr>
            <a:t>. Аналіз професійного профілю </a:t>
          </a:r>
          <a:r>
            <a:rPr lang="uk-UA" sz="2000" b="1" dirty="0" smtClean="0"/>
            <a:t>з метою визначення формального переліку професійних </a:t>
          </a:r>
          <a:r>
            <a:rPr lang="uk-UA" sz="2000" b="1" dirty="0" err="1" smtClean="0"/>
            <a:t>компетенцій</a:t>
          </a:r>
          <a:r>
            <a:rPr lang="uk-UA" sz="2000" b="1" dirty="0" smtClean="0"/>
            <a:t> фахівця (професіонала) та встановлення необхідного рівня сформованості </a:t>
          </a:r>
          <a:r>
            <a:rPr lang="uk-UA" sz="2000" b="1" dirty="0" err="1" smtClean="0"/>
            <a:t>компетенцій</a:t>
          </a:r>
          <a:r>
            <a:rPr lang="uk-UA" sz="2000" b="1" dirty="0" smtClean="0"/>
            <a:t> у відповідності з визначеною для даної програми вищої освіти  кваліфікації вищої освіти. </a:t>
          </a:r>
          <a:r>
            <a:rPr lang="en-US" sz="2000" b="1" dirty="0" smtClean="0"/>
            <a:t> </a:t>
          </a:r>
          <a:endParaRPr lang="ru-RU" sz="2000" b="1" dirty="0"/>
        </a:p>
      </dgm:t>
    </dgm:pt>
    <dgm:pt modelId="{72051E84-F7F1-4583-ABDC-1719EC1DC08C}" type="parTrans" cxnId="{7B219531-8BB8-4E6A-ACEA-35EEB1FF524A}">
      <dgm:prSet/>
      <dgm:spPr/>
      <dgm:t>
        <a:bodyPr/>
        <a:lstStyle/>
        <a:p>
          <a:endParaRPr lang="ru-RU"/>
        </a:p>
      </dgm:t>
    </dgm:pt>
    <dgm:pt modelId="{8AD28A3B-A95C-4F2E-8941-D90FD15B6ED0}" type="sibTrans" cxnId="{7B219531-8BB8-4E6A-ACEA-35EEB1FF524A}">
      <dgm:prSet/>
      <dgm:spPr/>
      <dgm:t>
        <a:bodyPr/>
        <a:lstStyle/>
        <a:p>
          <a:endParaRPr lang="ru-RU"/>
        </a:p>
      </dgm:t>
    </dgm:pt>
    <dgm:pt modelId="{1F068A14-6BB5-4A5E-8141-E2DDBE898898}">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uk-UA" sz="2000" b="1" dirty="0" smtClean="0"/>
            <a:t>3. </a:t>
          </a:r>
          <a:r>
            <a:rPr lang="uk-UA" sz="2000" b="1" dirty="0" smtClean="0">
              <a:solidFill>
                <a:srgbClr val="FF0000"/>
              </a:solidFill>
            </a:rPr>
            <a:t>Формування  переліку (кластеру) професійних </a:t>
          </a:r>
          <a:r>
            <a:rPr lang="uk-UA" sz="2000" b="1" dirty="0" err="1" smtClean="0">
              <a:solidFill>
                <a:srgbClr val="FF0000"/>
              </a:solidFill>
            </a:rPr>
            <a:t>компетенцій</a:t>
          </a:r>
          <a:r>
            <a:rPr lang="uk-UA" sz="2000" b="1" dirty="0" smtClean="0"/>
            <a:t>, які мають бути сформовані за час засвоєння  програми вищої освіти. Формування переліку (кластеру) професійних </a:t>
          </a:r>
          <a:r>
            <a:rPr lang="uk-UA" sz="2000" b="1" dirty="0" err="1" smtClean="0"/>
            <a:t>компетенцій</a:t>
          </a:r>
          <a:r>
            <a:rPr lang="uk-UA" sz="2000" b="1" dirty="0" smtClean="0"/>
            <a:t> необхідно здійснювати відповідно Європейської рамки </a:t>
          </a:r>
          <a:r>
            <a:rPr lang="uk-UA" sz="2000" b="1" dirty="0" err="1" smtClean="0"/>
            <a:t>ІКТ-компетенцій</a:t>
          </a:r>
          <a:r>
            <a:rPr lang="uk-UA" sz="2000" b="1" dirty="0" smtClean="0"/>
            <a:t>. </a:t>
          </a:r>
          <a:endParaRPr lang="ru-RU" sz="2000" b="1" dirty="0"/>
        </a:p>
      </dgm:t>
    </dgm:pt>
    <dgm:pt modelId="{DB836A3A-0EC6-4045-BE1A-1A80F7C9A821}" type="parTrans" cxnId="{7B6640A3-6C8F-4B06-BE93-EFE98CCA0AA4}">
      <dgm:prSet/>
      <dgm:spPr/>
      <dgm:t>
        <a:bodyPr/>
        <a:lstStyle/>
        <a:p>
          <a:endParaRPr lang="ru-RU"/>
        </a:p>
      </dgm:t>
    </dgm:pt>
    <dgm:pt modelId="{60C055A7-C32E-4690-AF75-F73C31F38D64}" type="sibTrans" cxnId="{7B6640A3-6C8F-4B06-BE93-EFE98CCA0AA4}">
      <dgm:prSet/>
      <dgm:spPr/>
      <dgm:t>
        <a:bodyPr/>
        <a:lstStyle/>
        <a:p>
          <a:endParaRPr lang="ru-RU"/>
        </a:p>
      </dgm:t>
    </dgm:pt>
    <dgm:pt modelId="{91150453-7942-4CCB-8ECB-7248FCCD9906}" type="pres">
      <dgm:prSet presAssocID="{7C17DC73-BC4D-4910-A575-E914BC4AA773}" presName="Name0" presStyleCnt="0">
        <dgm:presLayoutVars>
          <dgm:dir/>
          <dgm:animLvl val="lvl"/>
          <dgm:resizeHandles val="exact"/>
        </dgm:presLayoutVars>
      </dgm:prSet>
      <dgm:spPr/>
      <dgm:t>
        <a:bodyPr/>
        <a:lstStyle/>
        <a:p>
          <a:endParaRPr lang="ru-RU"/>
        </a:p>
      </dgm:t>
    </dgm:pt>
    <dgm:pt modelId="{DF3724C7-5437-43BF-B3E5-21AB77A12CA2}" type="pres">
      <dgm:prSet presAssocID="{375043D4-3816-4F2F-8DDE-4FD242F99CFB}" presName="linNode" presStyleCnt="0"/>
      <dgm:spPr/>
      <dgm:t>
        <a:bodyPr/>
        <a:lstStyle/>
        <a:p>
          <a:endParaRPr lang="uk-UA"/>
        </a:p>
      </dgm:t>
    </dgm:pt>
    <dgm:pt modelId="{2AF6DF36-318C-429B-A9C8-8C1B343AA5EB}" type="pres">
      <dgm:prSet presAssocID="{375043D4-3816-4F2F-8DDE-4FD242F99CFB}" presName="parentText" presStyleLbl="node1" presStyleIdx="0" presStyleCnt="3" custScaleX="277778" custScaleY="48327">
        <dgm:presLayoutVars>
          <dgm:chMax val="1"/>
          <dgm:bulletEnabled val="1"/>
        </dgm:presLayoutVars>
      </dgm:prSet>
      <dgm:spPr/>
      <dgm:t>
        <a:bodyPr/>
        <a:lstStyle/>
        <a:p>
          <a:endParaRPr lang="ru-RU"/>
        </a:p>
      </dgm:t>
    </dgm:pt>
    <dgm:pt modelId="{F8D2B65B-B58D-40C5-85E9-D2E71EC630DF}" type="pres">
      <dgm:prSet presAssocID="{F58801C4-6B8B-478C-AE54-85E1B1025121}" presName="sp" presStyleCnt="0"/>
      <dgm:spPr/>
      <dgm:t>
        <a:bodyPr/>
        <a:lstStyle/>
        <a:p>
          <a:endParaRPr lang="uk-UA"/>
        </a:p>
      </dgm:t>
    </dgm:pt>
    <dgm:pt modelId="{725331D6-11FF-4CC4-B870-EE97B5423851}" type="pres">
      <dgm:prSet presAssocID="{BA969E71-59D3-4FFF-93A4-4467D8BF7AF5}" presName="linNode" presStyleCnt="0"/>
      <dgm:spPr/>
      <dgm:t>
        <a:bodyPr/>
        <a:lstStyle/>
        <a:p>
          <a:endParaRPr lang="uk-UA"/>
        </a:p>
      </dgm:t>
    </dgm:pt>
    <dgm:pt modelId="{E6318F1A-E6E5-4EE6-B288-ECE13C6699D2}" type="pres">
      <dgm:prSet presAssocID="{BA969E71-59D3-4FFF-93A4-4467D8BF7AF5}" presName="parentText" presStyleLbl="node1" presStyleIdx="1" presStyleCnt="3" custScaleX="277778" custScaleY="48437">
        <dgm:presLayoutVars>
          <dgm:chMax val="1"/>
          <dgm:bulletEnabled val="1"/>
        </dgm:presLayoutVars>
      </dgm:prSet>
      <dgm:spPr/>
      <dgm:t>
        <a:bodyPr/>
        <a:lstStyle/>
        <a:p>
          <a:endParaRPr lang="ru-RU"/>
        </a:p>
      </dgm:t>
    </dgm:pt>
    <dgm:pt modelId="{203FA842-D338-4724-BBA7-586AE00839AD}" type="pres">
      <dgm:prSet presAssocID="{8AD28A3B-A95C-4F2E-8941-D90FD15B6ED0}" presName="sp" presStyleCnt="0"/>
      <dgm:spPr/>
      <dgm:t>
        <a:bodyPr/>
        <a:lstStyle/>
        <a:p>
          <a:endParaRPr lang="uk-UA"/>
        </a:p>
      </dgm:t>
    </dgm:pt>
    <dgm:pt modelId="{2A178E5C-189B-46D1-96E1-778D22036532}" type="pres">
      <dgm:prSet presAssocID="{1F068A14-6BB5-4A5E-8141-E2DDBE898898}" presName="linNode" presStyleCnt="0"/>
      <dgm:spPr/>
      <dgm:t>
        <a:bodyPr/>
        <a:lstStyle/>
        <a:p>
          <a:endParaRPr lang="uk-UA"/>
        </a:p>
      </dgm:t>
    </dgm:pt>
    <dgm:pt modelId="{403C1713-C506-41E9-B041-955F30C02D97}" type="pres">
      <dgm:prSet presAssocID="{1F068A14-6BB5-4A5E-8141-E2DDBE898898}" presName="parentText" presStyleLbl="node1" presStyleIdx="2" presStyleCnt="3" custScaleX="277778" custScaleY="46413">
        <dgm:presLayoutVars>
          <dgm:chMax val="1"/>
          <dgm:bulletEnabled val="1"/>
        </dgm:presLayoutVars>
      </dgm:prSet>
      <dgm:spPr/>
      <dgm:t>
        <a:bodyPr/>
        <a:lstStyle/>
        <a:p>
          <a:endParaRPr lang="ru-RU"/>
        </a:p>
      </dgm:t>
    </dgm:pt>
  </dgm:ptLst>
  <dgm:cxnLst>
    <dgm:cxn modelId="{90275539-9FA5-4411-B4C6-868035EE4B73}" type="presOf" srcId="{1F068A14-6BB5-4A5E-8141-E2DDBE898898}" destId="{403C1713-C506-41E9-B041-955F30C02D97}" srcOrd="0" destOrd="0" presId="urn:microsoft.com/office/officeart/2005/8/layout/vList5"/>
    <dgm:cxn modelId="{7B219531-8BB8-4E6A-ACEA-35EEB1FF524A}" srcId="{7C17DC73-BC4D-4910-A575-E914BC4AA773}" destId="{BA969E71-59D3-4FFF-93A4-4467D8BF7AF5}" srcOrd="1" destOrd="0" parTransId="{72051E84-F7F1-4583-ABDC-1719EC1DC08C}" sibTransId="{8AD28A3B-A95C-4F2E-8941-D90FD15B6ED0}"/>
    <dgm:cxn modelId="{4B9C9A4E-8810-401E-BF71-AB4FCD0A62CC}" type="presOf" srcId="{BA969E71-59D3-4FFF-93A4-4467D8BF7AF5}" destId="{E6318F1A-E6E5-4EE6-B288-ECE13C6699D2}" srcOrd="0" destOrd="0" presId="urn:microsoft.com/office/officeart/2005/8/layout/vList5"/>
    <dgm:cxn modelId="{7B6640A3-6C8F-4B06-BE93-EFE98CCA0AA4}" srcId="{7C17DC73-BC4D-4910-A575-E914BC4AA773}" destId="{1F068A14-6BB5-4A5E-8141-E2DDBE898898}" srcOrd="2" destOrd="0" parTransId="{DB836A3A-0EC6-4045-BE1A-1A80F7C9A821}" sibTransId="{60C055A7-C32E-4690-AF75-F73C31F38D64}"/>
    <dgm:cxn modelId="{924199AF-2098-40E5-9B06-3625CCD20FFD}" type="presOf" srcId="{375043D4-3816-4F2F-8DDE-4FD242F99CFB}" destId="{2AF6DF36-318C-429B-A9C8-8C1B343AA5EB}" srcOrd="0" destOrd="0" presId="urn:microsoft.com/office/officeart/2005/8/layout/vList5"/>
    <dgm:cxn modelId="{FDD44D2A-F3DE-40ED-A79A-6F6BAD6151EF}" type="presOf" srcId="{7C17DC73-BC4D-4910-A575-E914BC4AA773}" destId="{91150453-7942-4CCB-8ECB-7248FCCD9906}" srcOrd="0" destOrd="0" presId="urn:microsoft.com/office/officeart/2005/8/layout/vList5"/>
    <dgm:cxn modelId="{900C18EF-7B03-4D29-843C-AD50C7B75103}" srcId="{7C17DC73-BC4D-4910-A575-E914BC4AA773}" destId="{375043D4-3816-4F2F-8DDE-4FD242F99CFB}" srcOrd="0" destOrd="0" parTransId="{4947A311-6B5D-4C4E-9C02-3F3FB581AD5B}" sibTransId="{F58801C4-6B8B-478C-AE54-85E1B1025121}"/>
    <dgm:cxn modelId="{297598BD-4ED1-4621-824D-2520F525F8B8}" type="presParOf" srcId="{91150453-7942-4CCB-8ECB-7248FCCD9906}" destId="{DF3724C7-5437-43BF-B3E5-21AB77A12CA2}" srcOrd="0" destOrd="0" presId="urn:microsoft.com/office/officeart/2005/8/layout/vList5"/>
    <dgm:cxn modelId="{93463674-D60A-45B0-B8BB-312656FEA93D}" type="presParOf" srcId="{DF3724C7-5437-43BF-B3E5-21AB77A12CA2}" destId="{2AF6DF36-318C-429B-A9C8-8C1B343AA5EB}" srcOrd="0" destOrd="0" presId="urn:microsoft.com/office/officeart/2005/8/layout/vList5"/>
    <dgm:cxn modelId="{73307FEE-D45C-4318-B5CF-0975C710BEEF}" type="presParOf" srcId="{91150453-7942-4CCB-8ECB-7248FCCD9906}" destId="{F8D2B65B-B58D-40C5-85E9-D2E71EC630DF}" srcOrd="1" destOrd="0" presId="urn:microsoft.com/office/officeart/2005/8/layout/vList5"/>
    <dgm:cxn modelId="{2C841EA6-7F10-4EA8-AD18-1471CB5BA989}" type="presParOf" srcId="{91150453-7942-4CCB-8ECB-7248FCCD9906}" destId="{725331D6-11FF-4CC4-B870-EE97B5423851}" srcOrd="2" destOrd="0" presId="urn:microsoft.com/office/officeart/2005/8/layout/vList5"/>
    <dgm:cxn modelId="{B75CFFF6-7FA3-4BB1-B135-49DA0738BA50}" type="presParOf" srcId="{725331D6-11FF-4CC4-B870-EE97B5423851}" destId="{E6318F1A-E6E5-4EE6-B288-ECE13C6699D2}" srcOrd="0" destOrd="0" presId="urn:microsoft.com/office/officeart/2005/8/layout/vList5"/>
    <dgm:cxn modelId="{99FB087A-6F94-4420-9E0C-F6D989486E76}" type="presParOf" srcId="{91150453-7942-4CCB-8ECB-7248FCCD9906}" destId="{203FA842-D338-4724-BBA7-586AE00839AD}" srcOrd="3" destOrd="0" presId="urn:microsoft.com/office/officeart/2005/8/layout/vList5"/>
    <dgm:cxn modelId="{96F9DE9A-9BCF-4F25-9252-014E049B36C5}" type="presParOf" srcId="{91150453-7942-4CCB-8ECB-7248FCCD9906}" destId="{2A178E5C-189B-46D1-96E1-778D22036532}" srcOrd="4" destOrd="0" presId="urn:microsoft.com/office/officeart/2005/8/layout/vList5"/>
    <dgm:cxn modelId="{4A5534BC-5A6B-4533-8A67-6D396E903E6B}" type="presParOf" srcId="{2A178E5C-189B-46D1-96E1-778D22036532}" destId="{403C1713-C506-41E9-B041-955F30C02D97}"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7D99EFF-C96C-4F2A-92C6-6C4139593D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06FE9F42-E16A-459B-AF88-9C39C328056D}">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uk-UA" sz="2000" b="1" dirty="0" smtClean="0"/>
            <a:t>4. Формування переліку  </a:t>
          </a:r>
          <a:r>
            <a:rPr lang="uk-UA" sz="2000" b="1" dirty="0" smtClean="0">
              <a:solidFill>
                <a:srgbClr val="FF0000"/>
              </a:solidFill>
            </a:rPr>
            <a:t>загальних (універсальних) компетенцій</a:t>
          </a:r>
          <a:r>
            <a:rPr lang="uk-UA" sz="2000" b="1" dirty="0" smtClean="0"/>
            <a:t>, відповідно до </a:t>
          </a:r>
          <a:r>
            <a:rPr lang="ru-RU" sz="2000" b="1" dirty="0" smtClean="0"/>
            <a:t>методолог</a:t>
          </a:r>
          <a:r>
            <a:rPr lang="uk-UA" sz="2000" b="1" dirty="0" err="1" smtClean="0"/>
            <a:t>ії</a:t>
          </a:r>
          <a:r>
            <a:rPr lang="ru-RU" sz="2000" b="1" dirty="0" smtClean="0"/>
            <a:t>  TUNING, </a:t>
          </a:r>
          <a:r>
            <a:rPr lang="uk-UA" sz="2000" b="1" dirty="0" smtClean="0"/>
            <a:t>які мають бути сформовані за час засвоєння  програми вищої освіти. </a:t>
          </a:r>
          <a:endParaRPr lang="ru-RU" sz="2000" b="1" dirty="0"/>
        </a:p>
      </dgm:t>
    </dgm:pt>
    <dgm:pt modelId="{7CBD46FF-1001-4822-A3F8-ECCC0D2E2CFD}" type="parTrans" cxnId="{436835E6-A2F8-4D1C-8998-B614406C2A81}">
      <dgm:prSet/>
      <dgm:spPr/>
      <dgm:t>
        <a:bodyPr/>
        <a:lstStyle/>
        <a:p>
          <a:endParaRPr lang="ru-RU"/>
        </a:p>
      </dgm:t>
    </dgm:pt>
    <dgm:pt modelId="{FE523298-9620-41FB-BE4A-71F2AB94439E}" type="sibTrans" cxnId="{436835E6-A2F8-4D1C-8998-B614406C2A81}">
      <dgm:prSet/>
      <dgm:spPr/>
      <dgm:t>
        <a:bodyPr/>
        <a:lstStyle/>
        <a:p>
          <a:endParaRPr lang="ru-RU"/>
        </a:p>
      </dgm:t>
    </dgm:pt>
    <dgm:pt modelId="{38AE8355-9393-4329-AFD1-7A1C17C9C49D}">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uk-UA" sz="2000" b="1" dirty="0" smtClean="0"/>
            <a:t>6. Систематизація та структуризація опису знань, розумінь, умінь, навичок, автономності, відповідальності у вигляді </a:t>
          </a:r>
          <a:r>
            <a:rPr lang="uk-UA" sz="2000" b="1" dirty="0" smtClean="0">
              <a:solidFill>
                <a:srgbClr val="FF0000"/>
              </a:solidFill>
            </a:rPr>
            <a:t>переліку  програм навчання (програм навчальних дисциплін)  </a:t>
          </a:r>
          <a:r>
            <a:rPr lang="uk-UA" sz="2000" b="1" dirty="0" smtClean="0"/>
            <a:t>і освітніх матеріалів для формування відповідної компетенції. </a:t>
          </a:r>
          <a:endParaRPr lang="ru-RU" sz="2000" b="1" dirty="0"/>
        </a:p>
      </dgm:t>
    </dgm:pt>
    <dgm:pt modelId="{D9DE1D47-508E-4CE8-9419-CECB9106A045}" type="parTrans" cxnId="{47779DBC-6DB1-46CB-BB4F-C69D1C4F888A}">
      <dgm:prSet/>
      <dgm:spPr/>
      <dgm:t>
        <a:bodyPr/>
        <a:lstStyle/>
        <a:p>
          <a:endParaRPr lang="ru-RU"/>
        </a:p>
      </dgm:t>
    </dgm:pt>
    <dgm:pt modelId="{A7B39325-217B-4597-8F92-897608A0EEE8}" type="sibTrans" cxnId="{47779DBC-6DB1-46CB-BB4F-C69D1C4F888A}">
      <dgm:prSet/>
      <dgm:spPr/>
      <dgm:t>
        <a:bodyPr/>
        <a:lstStyle/>
        <a:p>
          <a:endParaRPr lang="ru-RU"/>
        </a:p>
      </dgm:t>
    </dgm:pt>
    <dgm:pt modelId="{08088C77-F26F-44E2-B344-0BB7D0BC0C56}">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uk-UA" sz="2400" b="1" dirty="0" smtClean="0"/>
            <a:t>5</a:t>
          </a:r>
          <a:r>
            <a:rPr lang="uk-UA" sz="2000" b="1" dirty="0" smtClean="0"/>
            <a:t>. </a:t>
          </a:r>
          <a:r>
            <a:rPr lang="uk-UA" sz="2000" b="1" dirty="0" smtClean="0">
              <a:solidFill>
                <a:srgbClr val="FF0000"/>
              </a:solidFill>
            </a:rPr>
            <a:t>Опис знань, розумінь, умінь, навичок, автономності, відповідальності, які асоціюються із кожною компетенцією</a:t>
          </a:r>
          <a:r>
            <a:rPr lang="uk-UA" sz="2000" b="1" dirty="0" smtClean="0"/>
            <a:t>. Встановлення відповідності між рівнем   знань, розумінь, умінь, навичок, автономності, відповідальності та рівнем сформованості </a:t>
          </a:r>
          <a:r>
            <a:rPr lang="uk-UA" sz="2000" b="1" dirty="0" err="1" smtClean="0"/>
            <a:t>компетенцій</a:t>
          </a:r>
          <a:r>
            <a:rPr lang="uk-UA" sz="2000" b="1" dirty="0" smtClean="0"/>
            <a:t>,  відповідно до визначеної кваліфікації вищої освіти.</a:t>
          </a:r>
          <a:endParaRPr lang="ru-RU" sz="2000" b="1" dirty="0"/>
        </a:p>
      </dgm:t>
    </dgm:pt>
    <dgm:pt modelId="{4BD1444D-9EEC-46BD-8AC7-98DD4798333D}" type="sibTrans" cxnId="{C2A37024-AC66-42F0-98E5-02060D1E7E23}">
      <dgm:prSet/>
      <dgm:spPr/>
      <dgm:t>
        <a:bodyPr/>
        <a:lstStyle/>
        <a:p>
          <a:endParaRPr lang="ru-RU"/>
        </a:p>
      </dgm:t>
    </dgm:pt>
    <dgm:pt modelId="{28746BDF-F863-4E5D-B54A-E854D7C5EC50}" type="parTrans" cxnId="{C2A37024-AC66-42F0-98E5-02060D1E7E23}">
      <dgm:prSet/>
      <dgm:spPr/>
      <dgm:t>
        <a:bodyPr/>
        <a:lstStyle/>
        <a:p>
          <a:endParaRPr lang="ru-RU"/>
        </a:p>
      </dgm:t>
    </dgm:pt>
    <dgm:pt modelId="{A2952293-F3FC-4945-A9AA-9EF03B8472E5}" type="pres">
      <dgm:prSet presAssocID="{47D99EFF-C96C-4F2A-92C6-6C4139593D4B}" presName="Name0" presStyleCnt="0">
        <dgm:presLayoutVars>
          <dgm:dir/>
          <dgm:animLvl val="lvl"/>
          <dgm:resizeHandles val="exact"/>
        </dgm:presLayoutVars>
      </dgm:prSet>
      <dgm:spPr/>
      <dgm:t>
        <a:bodyPr/>
        <a:lstStyle/>
        <a:p>
          <a:endParaRPr lang="ru-RU"/>
        </a:p>
      </dgm:t>
    </dgm:pt>
    <dgm:pt modelId="{4CF99A34-30FE-49C5-B855-274F00B3D87A}" type="pres">
      <dgm:prSet presAssocID="{06FE9F42-E16A-459B-AF88-9C39C328056D}" presName="linNode" presStyleCnt="0"/>
      <dgm:spPr/>
    </dgm:pt>
    <dgm:pt modelId="{5547E43C-517E-4C17-A65D-1DA3CD01425C}" type="pres">
      <dgm:prSet presAssocID="{06FE9F42-E16A-459B-AF88-9C39C328056D}" presName="parentText" presStyleLbl="node1" presStyleIdx="0" presStyleCnt="3" custScaleX="277778" custScaleY="43416" custLinFactNeighborX="214" custLinFactNeighborY="-894">
        <dgm:presLayoutVars>
          <dgm:chMax val="1"/>
          <dgm:bulletEnabled val="1"/>
        </dgm:presLayoutVars>
      </dgm:prSet>
      <dgm:spPr/>
      <dgm:t>
        <a:bodyPr/>
        <a:lstStyle/>
        <a:p>
          <a:endParaRPr lang="ru-RU"/>
        </a:p>
      </dgm:t>
    </dgm:pt>
    <dgm:pt modelId="{7952FA67-8D74-49B7-91AE-70FF3632F691}" type="pres">
      <dgm:prSet presAssocID="{FE523298-9620-41FB-BE4A-71F2AB94439E}" presName="sp" presStyleCnt="0"/>
      <dgm:spPr/>
    </dgm:pt>
    <dgm:pt modelId="{68E37A55-5BEA-46F4-B445-30D6BB61C51D}" type="pres">
      <dgm:prSet presAssocID="{08088C77-F26F-44E2-B344-0BB7D0BC0C56}" presName="linNode" presStyleCnt="0"/>
      <dgm:spPr/>
    </dgm:pt>
    <dgm:pt modelId="{9DBA2545-E0BF-4050-8A6C-5818A43C02FD}" type="pres">
      <dgm:prSet presAssocID="{08088C77-F26F-44E2-B344-0BB7D0BC0C56}" presName="parentText" presStyleLbl="node1" presStyleIdx="1" presStyleCnt="3" custScaleX="277778" custScaleY="61878">
        <dgm:presLayoutVars>
          <dgm:chMax val="1"/>
          <dgm:bulletEnabled val="1"/>
        </dgm:presLayoutVars>
      </dgm:prSet>
      <dgm:spPr/>
      <dgm:t>
        <a:bodyPr/>
        <a:lstStyle/>
        <a:p>
          <a:endParaRPr lang="ru-RU"/>
        </a:p>
      </dgm:t>
    </dgm:pt>
    <dgm:pt modelId="{B4D31AF1-0686-46DC-A1E7-6DE85AF84B3E}" type="pres">
      <dgm:prSet presAssocID="{4BD1444D-9EEC-46BD-8AC7-98DD4798333D}" presName="sp" presStyleCnt="0"/>
      <dgm:spPr/>
    </dgm:pt>
    <dgm:pt modelId="{EF4B0FBA-4F40-44C5-86B7-1E52A9F760D8}" type="pres">
      <dgm:prSet presAssocID="{38AE8355-9393-4329-AFD1-7A1C17C9C49D}" presName="linNode" presStyleCnt="0"/>
      <dgm:spPr/>
    </dgm:pt>
    <dgm:pt modelId="{55E66DAE-5DB0-4BDA-8E82-C37ABE2EE8CA}" type="pres">
      <dgm:prSet presAssocID="{38AE8355-9393-4329-AFD1-7A1C17C9C49D}" presName="parentText" presStyleLbl="node1" presStyleIdx="2" presStyleCnt="3" custScaleX="277778" custScaleY="61451">
        <dgm:presLayoutVars>
          <dgm:chMax val="1"/>
          <dgm:bulletEnabled val="1"/>
        </dgm:presLayoutVars>
      </dgm:prSet>
      <dgm:spPr/>
      <dgm:t>
        <a:bodyPr/>
        <a:lstStyle/>
        <a:p>
          <a:endParaRPr lang="ru-RU"/>
        </a:p>
      </dgm:t>
    </dgm:pt>
  </dgm:ptLst>
  <dgm:cxnLst>
    <dgm:cxn modelId="{C2A37024-AC66-42F0-98E5-02060D1E7E23}" srcId="{47D99EFF-C96C-4F2A-92C6-6C4139593D4B}" destId="{08088C77-F26F-44E2-B344-0BB7D0BC0C56}" srcOrd="1" destOrd="0" parTransId="{28746BDF-F863-4E5D-B54A-E854D7C5EC50}" sibTransId="{4BD1444D-9EEC-46BD-8AC7-98DD4798333D}"/>
    <dgm:cxn modelId="{0289F5CE-AD72-4658-A7EF-5F67712F51DA}" type="presOf" srcId="{38AE8355-9393-4329-AFD1-7A1C17C9C49D}" destId="{55E66DAE-5DB0-4BDA-8E82-C37ABE2EE8CA}" srcOrd="0" destOrd="0" presId="urn:microsoft.com/office/officeart/2005/8/layout/vList5"/>
    <dgm:cxn modelId="{3742FC75-4CE8-4AB7-AC52-A6C66BA59E42}" type="presOf" srcId="{06FE9F42-E16A-459B-AF88-9C39C328056D}" destId="{5547E43C-517E-4C17-A65D-1DA3CD01425C}" srcOrd="0" destOrd="0" presId="urn:microsoft.com/office/officeart/2005/8/layout/vList5"/>
    <dgm:cxn modelId="{436835E6-A2F8-4D1C-8998-B614406C2A81}" srcId="{47D99EFF-C96C-4F2A-92C6-6C4139593D4B}" destId="{06FE9F42-E16A-459B-AF88-9C39C328056D}" srcOrd="0" destOrd="0" parTransId="{7CBD46FF-1001-4822-A3F8-ECCC0D2E2CFD}" sibTransId="{FE523298-9620-41FB-BE4A-71F2AB94439E}"/>
    <dgm:cxn modelId="{83918F93-5314-4E04-A045-ACC04F0AE145}" type="presOf" srcId="{47D99EFF-C96C-4F2A-92C6-6C4139593D4B}" destId="{A2952293-F3FC-4945-A9AA-9EF03B8472E5}" srcOrd="0" destOrd="0" presId="urn:microsoft.com/office/officeart/2005/8/layout/vList5"/>
    <dgm:cxn modelId="{9BA97B80-D36C-4597-B754-FCE7DCC99141}" type="presOf" srcId="{08088C77-F26F-44E2-B344-0BB7D0BC0C56}" destId="{9DBA2545-E0BF-4050-8A6C-5818A43C02FD}" srcOrd="0" destOrd="0" presId="urn:microsoft.com/office/officeart/2005/8/layout/vList5"/>
    <dgm:cxn modelId="{47779DBC-6DB1-46CB-BB4F-C69D1C4F888A}" srcId="{47D99EFF-C96C-4F2A-92C6-6C4139593D4B}" destId="{38AE8355-9393-4329-AFD1-7A1C17C9C49D}" srcOrd="2" destOrd="0" parTransId="{D9DE1D47-508E-4CE8-9419-CECB9106A045}" sibTransId="{A7B39325-217B-4597-8F92-897608A0EEE8}"/>
    <dgm:cxn modelId="{7C55C455-33ED-4B27-93B3-2A33C4BC7CDC}" type="presParOf" srcId="{A2952293-F3FC-4945-A9AA-9EF03B8472E5}" destId="{4CF99A34-30FE-49C5-B855-274F00B3D87A}" srcOrd="0" destOrd="0" presId="urn:microsoft.com/office/officeart/2005/8/layout/vList5"/>
    <dgm:cxn modelId="{257E0349-9420-4A90-AEF4-AC871BD13B8B}" type="presParOf" srcId="{4CF99A34-30FE-49C5-B855-274F00B3D87A}" destId="{5547E43C-517E-4C17-A65D-1DA3CD01425C}" srcOrd="0" destOrd="0" presId="urn:microsoft.com/office/officeart/2005/8/layout/vList5"/>
    <dgm:cxn modelId="{F5B2F3D3-21AD-478A-958A-E5D9202B0913}" type="presParOf" srcId="{A2952293-F3FC-4945-A9AA-9EF03B8472E5}" destId="{7952FA67-8D74-49B7-91AE-70FF3632F691}" srcOrd="1" destOrd="0" presId="urn:microsoft.com/office/officeart/2005/8/layout/vList5"/>
    <dgm:cxn modelId="{C72102E1-93A8-4814-B500-3DE67E0926F4}" type="presParOf" srcId="{A2952293-F3FC-4945-A9AA-9EF03B8472E5}" destId="{68E37A55-5BEA-46F4-B445-30D6BB61C51D}" srcOrd="2" destOrd="0" presId="urn:microsoft.com/office/officeart/2005/8/layout/vList5"/>
    <dgm:cxn modelId="{060DE3E3-2A7C-4538-9C73-BA1E262C8D8D}" type="presParOf" srcId="{68E37A55-5BEA-46F4-B445-30D6BB61C51D}" destId="{9DBA2545-E0BF-4050-8A6C-5818A43C02FD}" srcOrd="0" destOrd="0" presId="urn:microsoft.com/office/officeart/2005/8/layout/vList5"/>
    <dgm:cxn modelId="{C52835F7-DA46-4DFC-BC9B-FA7C2F57CC20}" type="presParOf" srcId="{A2952293-F3FC-4945-A9AA-9EF03B8472E5}" destId="{B4D31AF1-0686-46DC-A1E7-6DE85AF84B3E}" srcOrd="3" destOrd="0" presId="urn:microsoft.com/office/officeart/2005/8/layout/vList5"/>
    <dgm:cxn modelId="{A6F62333-1B4F-4EA7-A010-6E7882495396}" type="presParOf" srcId="{A2952293-F3FC-4945-A9AA-9EF03B8472E5}" destId="{EF4B0FBA-4F40-44C5-86B7-1E52A9F760D8}" srcOrd="4" destOrd="0" presId="urn:microsoft.com/office/officeart/2005/8/layout/vList5"/>
    <dgm:cxn modelId="{B879FD12-07FC-4D5C-A091-9762C3FF155A}" type="presParOf" srcId="{EF4B0FBA-4F40-44C5-86B7-1E52A9F760D8}" destId="{55E66DAE-5DB0-4BDA-8E82-C37ABE2EE8C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BBE983B-E167-4A92-B4F5-D98D4DF1D08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1CC56A9-FAF1-4BE2-B0B1-63F751467F8E}">
      <dgm:prSet/>
      <dgm:spPr/>
      <dgm:t>
        <a:bodyPr/>
        <a:lstStyle/>
        <a:p>
          <a:pPr algn="ctr" rtl="0"/>
          <a:r>
            <a:rPr lang="uk-UA" b="1" baseline="0" dirty="0" smtClean="0"/>
            <a:t>Алгоритм розробки програм вищої освіти </a:t>
          </a:r>
          <a:endParaRPr lang="ru-RU" b="1" baseline="0" dirty="0"/>
        </a:p>
      </dgm:t>
    </dgm:pt>
    <dgm:pt modelId="{FCA20F4A-AF36-4CAA-AFCD-88FF078296D2}" type="parTrans" cxnId="{98D6DA21-76B0-4447-A82B-1459C1DB8F79}">
      <dgm:prSet/>
      <dgm:spPr/>
      <dgm:t>
        <a:bodyPr/>
        <a:lstStyle/>
        <a:p>
          <a:endParaRPr lang="ru-RU"/>
        </a:p>
      </dgm:t>
    </dgm:pt>
    <dgm:pt modelId="{35841CF8-C0A4-4EE1-93AE-686C5453ACD1}" type="sibTrans" cxnId="{98D6DA21-76B0-4447-A82B-1459C1DB8F79}">
      <dgm:prSet/>
      <dgm:spPr/>
      <dgm:t>
        <a:bodyPr/>
        <a:lstStyle/>
        <a:p>
          <a:endParaRPr lang="ru-RU"/>
        </a:p>
      </dgm:t>
    </dgm:pt>
    <dgm:pt modelId="{31A52980-DE78-4089-9A10-EE2A9BF28D93}" type="pres">
      <dgm:prSet presAssocID="{1BBE983B-E167-4A92-B4F5-D98D4DF1D085}" presName="linear" presStyleCnt="0">
        <dgm:presLayoutVars>
          <dgm:animLvl val="lvl"/>
          <dgm:resizeHandles val="exact"/>
        </dgm:presLayoutVars>
      </dgm:prSet>
      <dgm:spPr/>
      <dgm:t>
        <a:bodyPr/>
        <a:lstStyle/>
        <a:p>
          <a:endParaRPr lang="ru-RU"/>
        </a:p>
      </dgm:t>
    </dgm:pt>
    <dgm:pt modelId="{31FE84F4-2A1F-49B8-9D25-CF0FAA1E2213}" type="pres">
      <dgm:prSet presAssocID="{B1CC56A9-FAF1-4BE2-B0B1-63F751467F8E}" presName="parentText" presStyleLbl="node1" presStyleIdx="0" presStyleCnt="1">
        <dgm:presLayoutVars>
          <dgm:chMax val="0"/>
          <dgm:bulletEnabled val="1"/>
        </dgm:presLayoutVars>
      </dgm:prSet>
      <dgm:spPr/>
      <dgm:t>
        <a:bodyPr/>
        <a:lstStyle/>
        <a:p>
          <a:endParaRPr lang="ru-RU"/>
        </a:p>
      </dgm:t>
    </dgm:pt>
  </dgm:ptLst>
  <dgm:cxnLst>
    <dgm:cxn modelId="{5EF4D770-D121-4DAE-BE17-34AD5A892FAE}" type="presOf" srcId="{B1CC56A9-FAF1-4BE2-B0B1-63F751467F8E}" destId="{31FE84F4-2A1F-49B8-9D25-CF0FAA1E2213}" srcOrd="0" destOrd="0" presId="urn:microsoft.com/office/officeart/2005/8/layout/vList2"/>
    <dgm:cxn modelId="{98D6DA21-76B0-4447-A82B-1459C1DB8F79}" srcId="{1BBE983B-E167-4A92-B4F5-D98D4DF1D085}" destId="{B1CC56A9-FAF1-4BE2-B0B1-63F751467F8E}" srcOrd="0" destOrd="0" parTransId="{FCA20F4A-AF36-4CAA-AFCD-88FF078296D2}" sibTransId="{35841CF8-C0A4-4EE1-93AE-686C5453ACD1}"/>
    <dgm:cxn modelId="{C8F0BA46-2080-46B2-A58B-E52F18283084}" type="presOf" srcId="{1BBE983B-E167-4A92-B4F5-D98D4DF1D085}" destId="{31A52980-DE78-4089-9A10-EE2A9BF28D93}" srcOrd="0" destOrd="0" presId="urn:microsoft.com/office/officeart/2005/8/layout/vList2"/>
    <dgm:cxn modelId="{D129599A-C1C1-477D-95DE-F98E705C86C4}" type="presParOf" srcId="{31A52980-DE78-4089-9A10-EE2A9BF28D93}" destId="{31FE84F4-2A1F-49B8-9D25-CF0FAA1E221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618E9B2-A9B9-4F6B-B5F6-ECAC3AC6AE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6D2C53FC-D19E-4E6D-B4FC-35DA9DE0D067}">
      <dgm:prSet>
        <dgm:style>
          <a:lnRef idx="1">
            <a:schemeClr val="accent1"/>
          </a:lnRef>
          <a:fillRef idx="2">
            <a:schemeClr val="accent1"/>
          </a:fillRef>
          <a:effectRef idx="1">
            <a:schemeClr val="accent1"/>
          </a:effectRef>
          <a:fontRef idx="minor">
            <a:schemeClr val="dk1"/>
          </a:fontRef>
        </dgm:style>
      </dgm:prSet>
      <dgm:spPr/>
      <dgm:t>
        <a:bodyPr/>
        <a:lstStyle/>
        <a:p>
          <a:pPr rtl="0"/>
          <a:r>
            <a:rPr lang="uk-UA" b="1" dirty="0" smtClean="0"/>
            <a:t>7. </a:t>
          </a:r>
          <a:r>
            <a:rPr lang="uk-UA" b="1" dirty="0" smtClean="0">
              <a:solidFill>
                <a:srgbClr val="FF0000"/>
              </a:solidFill>
            </a:rPr>
            <a:t>Сертифікація програм навчання (програми навчальних дисциплін) </a:t>
          </a:r>
          <a:r>
            <a:rPr lang="uk-UA" b="1" dirty="0" smtClean="0"/>
            <a:t>з точки зору їх відповідності вимогам ринку праці, сучасного стану розвитку технології і бізнесу та можливості  формування на їх основі відповідної компетенції. Сертифікація програм навчання розуміється як визнання провідними галузевими  організаціями (галузевими експертними об’єднаннями)  опису  знань, розумінь, умінь, навичок, автономності, відповідальності, які асоціюються із кожною компетенцією.   </a:t>
          </a:r>
          <a:endParaRPr lang="ru-RU" b="1" dirty="0"/>
        </a:p>
      </dgm:t>
    </dgm:pt>
    <dgm:pt modelId="{0382FFE8-30F4-4EF2-8A36-CB743952A68B}" type="parTrans" cxnId="{CBA2E62B-7A80-4E0D-B343-188D409C2021}">
      <dgm:prSet/>
      <dgm:spPr/>
      <dgm:t>
        <a:bodyPr/>
        <a:lstStyle/>
        <a:p>
          <a:endParaRPr lang="ru-RU"/>
        </a:p>
      </dgm:t>
    </dgm:pt>
    <dgm:pt modelId="{6E1A38B5-8C2C-4CCB-9BD7-D9F7AAABFF2C}" type="sibTrans" cxnId="{CBA2E62B-7A80-4E0D-B343-188D409C2021}">
      <dgm:prSet/>
      <dgm:spPr/>
      <dgm:t>
        <a:bodyPr/>
        <a:lstStyle/>
        <a:p>
          <a:endParaRPr lang="ru-RU"/>
        </a:p>
      </dgm:t>
    </dgm:pt>
    <dgm:pt modelId="{1BB6E597-24A0-474D-837C-2BCFEB195F51}">
      <dgm:prSet>
        <dgm:style>
          <a:lnRef idx="1">
            <a:schemeClr val="accent1"/>
          </a:lnRef>
          <a:fillRef idx="2">
            <a:schemeClr val="accent1"/>
          </a:fillRef>
          <a:effectRef idx="1">
            <a:schemeClr val="accent1"/>
          </a:effectRef>
          <a:fontRef idx="minor">
            <a:schemeClr val="dk1"/>
          </a:fontRef>
        </dgm:style>
      </dgm:prSet>
      <dgm:spPr/>
      <dgm:t>
        <a:bodyPr/>
        <a:lstStyle/>
        <a:p>
          <a:pPr rtl="0"/>
          <a:r>
            <a:rPr lang="uk-UA" b="1" dirty="0" smtClean="0">
              <a:solidFill>
                <a:schemeClr val="bg1"/>
              </a:solidFill>
            </a:rPr>
            <a:t>8. Підготовка матеріалів, </a:t>
          </a:r>
          <a:r>
            <a:rPr lang="uk-UA" b="1" dirty="0" smtClean="0">
              <a:solidFill>
                <a:srgbClr val="FF0000"/>
              </a:solidFill>
            </a:rPr>
            <a:t>які надають можливість встановити наявність визначеного переліку  сформованих </a:t>
          </a:r>
          <a:r>
            <a:rPr lang="uk-UA" b="1" dirty="0" err="1" smtClean="0">
              <a:solidFill>
                <a:srgbClr val="FF0000"/>
              </a:solidFill>
            </a:rPr>
            <a:t>компетентностей</a:t>
          </a:r>
          <a:r>
            <a:rPr lang="uk-UA" b="1" dirty="0" smtClean="0">
              <a:solidFill>
                <a:srgbClr val="FF0000"/>
              </a:solidFill>
            </a:rPr>
            <a:t> та присвоєння відповідної кваліфікації вищої освіти.  </a:t>
          </a:r>
          <a:endParaRPr lang="ru-RU" b="1" dirty="0">
            <a:solidFill>
              <a:srgbClr val="FF0000"/>
            </a:solidFill>
          </a:endParaRPr>
        </a:p>
      </dgm:t>
    </dgm:pt>
    <dgm:pt modelId="{B2A96513-65A7-4D20-95C0-7E95C722D440}" type="parTrans" cxnId="{4E2FD305-E11A-430A-925F-94A6A6477047}">
      <dgm:prSet/>
      <dgm:spPr/>
      <dgm:t>
        <a:bodyPr/>
        <a:lstStyle/>
        <a:p>
          <a:endParaRPr lang="ru-RU"/>
        </a:p>
      </dgm:t>
    </dgm:pt>
    <dgm:pt modelId="{0F4B8588-56A2-42CE-ABA3-3B846DDBF84E}" type="sibTrans" cxnId="{4E2FD305-E11A-430A-925F-94A6A6477047}">
      <dgm:prSet/>
      <dgm:spPr/>
      <dgm:t>
        <a:bodyPr/>
        <a:lstStyle/>
        <a:p>
          <a:endParaRPr lang="ru-RU"/>
        </a:p>
      </dgm:t>
    </dgm:pt>
    <dgm:pt modelId="{ED971AD5-810E-46EE-AE10-AB5C2D2BA80B}" type="pres">
      <dgm:prSet presAssocID="{D618E9B2-A9B9-4F6B-B5F6-ECAC3AC6AEDE}" presName="Name0" presStyleCnt="0">
        <dgm:presLayoutVars>
          <dgm:dir/>
          <dgm:animLvl val="lvl"/>
          <dgm:resizeHandles val="exact"/>
        </dgm:presLayoutVars>
      </dgm:prSet>
      <dgm:spPr/>
      <dgm:t>
        <a:bodyPr/>
        <a:lstStyle/>
        <a:p>
          <a:endParaRPr lang="ru-RU"/>
        </a:p>
      </dgm:t>
    </dgm:pt>
    <dgm:pt modelId="{F49594BD-B9D4-4FAB-B299-4ADACD4EBE4F}" type="pres">
      <dgm:prSet presAssocID="{6D2C53FC-D19E-4E6D-B4FC-35DA9DE0D067}" presName="linNode" presStyleCnt="0"/>
      <dgm:spPr/>
    </dgm:pt>
    <dgm:pt modelId="{A41842DF-83DE-42D3-A2DC-818F7327A1E3}" type="pres">
      <dgm:prSet presAssocID="{6D2C53FC-D19E-4E6D-B4FC-35DA9DE0D067}" presName="parentText" presStyleLbl="node1" presStyleIdx="0" presStyleCnt="2" custScaleX="277778">
        <dgm:presLayoutVars>
          <dgm:chMax val="1"/>
          <dgm:bulletEnabled val="1"/>
        </dgm:presLayoutVars>
      </dgm:prSet>
      <dgm:spPr/>
      <dgm:t>
        <a:bodyPr/>
        <a:lstStyle/>
        <a:p>
          <a:endParaRPr lang="ru-RU"/>
        </a:p>
      </dgm:t>
    </dgm:pt>
    <dgm:pt modelId="{0D7EA5E4-D836-4CC7-9602-CC44B58D30CF}" type="pres">
      <dgm:prSet presAssocID="{6E1A38B5-8C2C-4CCB-9BD7-D9F7AAABFF2C}" presName="sp" presStyleCnt="0"/>
      <dgm:spPr/>
    </dgm:pt>
    <dgm:pt modelId="{9CC2DF34-68AD-43E8-BBB9-B72F2949B934}" type="pres">
      <dgm:prSet presAssocID="{1BB6E597-24A0-474D-837C-2BCFEB195F51}" presName="linNode" presStyleCnt="0"/>
      <dgm:spPr/>
    </dgm:pt>
    <dgm:pt modelId="{D34874A6-34B5-439F-98BA-C59B45289804}" type="pres">
      <dgm:prSet presAssocID="{1BB6E597-24A0-474D-837C-2BCFEB195F51}" presName="parentText" presStyleLbl="node1" presStyleIdx="1" presStyleCnt="2" custScaleX="277778" custScaleY="50432" custLinFactNeighborX="214" custLinFactNeighborY="1450">
        <dgm:presLayoutVars>
          <dgm:chMax val="1"/>
          <dgm:bulletEnabled val="1"/>
        </dgm:presLayoutVars>
      </dgm:prSet>
      <dgm:spPr/>
      <dgm:t>
        <a:bodyPr/>
        <a:lstStyle/>
        <a:p>
          <a:endParaRPr lang="ru-RU"/>
        </a:p>
      </dgm:t>
    </dgm:pt>
  </dgm:ptLst>
  <dgm:cxnLst>
    <dgm:cxn modelId="{E5FDAF40-CF8A-42DC-910A-C6223E09CB8A}" type="presOf" srcId="{1BB6E597-24A0-474D-837C-2BCFEB195F51}" destId="{D34874A6-34B5-439F-98BA-C59B45289804}" srcOrd="0" destOrd="0" presId="urn:microsoft.com/office/officeart/2005/8/layout/vList5"/>
    <dgm:cxn modelId="{4315C94C-DAB6-4EB9-8E9C-8E736C6326A9}" type="presOf" srcId="{6D2C53FC-D19E-4E6D-B4FC-35DA9DE0D067}" destId="{A41842DF-83DE-42D3-A2DC-818F7327A1E3}" srcOrd="0" destOrd="0" presId="urn:microsoft.com/office/officeart/2005/8/layout/vList5"/>
    <dgm:cxn modelId="{CBC49600-38CA-445B-B040-354885FCE72C}" type="presOf" srcId="{D618E9B2-A9B9-4F6B-B5F6-ECAC3AC6AEDE}" destId="{ED971AD5-810E-46EE-AE10-AB5C2D2BA80B}" srcOrd="0" destOrd="0" presId="urn:microsoft.com/office/officeart/2005/8/layout/vList5"/>
    <dgm:cxn modelId="{CBA2E62B-7A80-4E0D-B343-188D409C2021}" srcId="{D618E9B2-A9B9-4F6B-B5F6-ECAC3AC6AEDE}" destId="{6D2C53FC-D19E-4E6D-B4FC-35DA9DE0D067}" srcOrd="0" destOrd="0" parTransId="{0382FFE8-30F4-4EF2-8A36-CB743952A68B}" sibTransId="{6E1A38B5-8C2C-4CCB-9BD7-D9F7AAABFF2C}"/>
    <dgm:cxn modelId="{4E2FD305-E11A-430A-925F-94A6A6477047}" srcId="{D618E9B2-A9B9-4F6B-B5F6-ECAC3AC6AEDE}" destId="{1BB6E597-24A0-474D-837C-2BCFEB195F51}" srcOrd="1" destOrd="0" parTransId="{B2A96513-65A7-4D20-95C0-7E95C722D440}" sibTransId="{0F4B8588-56A2-42CE-ABA3-3B846DDBF84E}"/>
    <dgm:cxn modelId="{0C6FBCCD-EAE0-4DEB-A7AE-C56FE5EFAB04}" type="presParOf" srcId="{ED971AD5-810E-46EE-AE10-AB5C2D2BA80B}" destId="{F49594BD-B9D4-4FAB-B299-4ADACD4EBE4F}" srcOrd="0" destOrd="0" presId="urn:microsoft.com/office/officeart/2005/8/layout/vList5"/>
    <dgm:cxn modelId="{7D5D78BB-9D43-4165-9062-FBBE03F9FDC2}" type="presParOf" srcId="{F49594BD-B9D4-4FAB-B299-4ADACD4EBE4F}" destId="{A41842DF-83DE-42D3-A2DC-818F7327A1E3}" srcOrd="0" destOrd="0" presId="urn:microsoft.com/office/officeart/2005/8/layout/vList5"/>
    <dgm:cxn modelId="{532EA2DF-6CD8-4F2C-8BBA-DB2D99C8B871}" type="presParOf" srcId="{ED971AD5-810E-46EE-AE10-AB5C2D2BA80B}" destId="{0D7EA5E4-D836-4CC7-9602-CC44B58D30CF}" srcOrd="1" destOrd="0" presId="urn:microsoft.com/office/officeart/2005/8/layout/vList5"/>
    <dgm:cxn modelId="{E97654C6-73CC-4964-B0B8-07485FE7D812}" type="presParOf" srcId="{ED971AD5-810E-46EE-AE10-AB5C2D2BA80B}" destId="{9CC2DF34-68AD-43E8-BBB9-B72F2949B934}" srcOrd="2" destOrd="0" presId="urn:microsoft.com/office/officeart/2005/8/layout/vList5"/>
    <dgm:cxn modelId="{59BA3DB1-7208-4B32-B479-30E251BB14B5}" type="presParOf" srcId="{9CC2DF34-68AD-43E8-BBB9-B72F2949B934}" destId="{D34874A6-34B5-439F-98BA-C59B4528980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BBE983B-E167-4A92-B4F5-D98D4DF1D08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1CC56A9-FAF1-4BE2-B0B1-63F751467F8E}">
      <dgm:prSet/>
      <dgm:spPr/>
      <dgm:t>
        <a:bodyPr/>
        <a:lstStyle/>
        <a:p>
          <a:pPr algn="ctr" rtl="0"/>
          <a:r>
            <a:rPr lang="uk-UA" b="1" baseline="0" dirty="0" smtClean="0"/>
            <a:t>Алгоритм розробки програм вищої освіти </a:t>
          </a:r>
          <a:endParaRPr lang="ru-RU" b="1" baseline="0" dirty="0"/>
        </a:p>
      </dgm:t>
    </dgm:pt>
    <dgm:pt modelId="{FCA20F4A-AF36-4CAA-AFCD-88FF078296D2}" type="parTrans" cxnId="{98D6DA21-76B0-4447-A82B-1459C1DB8F79}">
      <dgm:prSet/>
      <dgm:spPr/>
      <dgm:t>
        <a:bodyPr/>
        <a:lstStyle/>
        <a:p>
          <a:endParaRPr lang="ru-RU"/>
        </a:p>
      </dgm:t>
    </dgm:pt>
    <dgm:pt modelId="{35841CF8-C0A4-4EE1-93AE-686C5453ACD1}" type="sibTrans" cxnId="{98D6DA21-76B0-4447-A82B-1459C1DB8F79}">
      <dgm:prSet/>
      <dgm:spPr/>
      <dgm:t>
        <a:bodyPr/>
        <a:lstStyle/>
        <a:p>
          <a:endParaRPr lang="ru-RU"/>
        </a:p>
      </dgm:t>
    </dgm:pt>
    <dgm:pt modelId="{31A52980-DE78-4089-9A10-EE2A9BF28D93}" type="pres">
      <dgm:prSet presAssocID="{1BBE983B-E167-4A92-B4F5-D98D4DF1D085}" presName="linear" presStyleCnt="0">
        <dgm:presLayoutVars>
          <dgm:animLvl val="lvl"/>
          <dgm:resizeHandles val="exact"/>
        </dgm:presLayoutVars>
      </dgm:prSet>
      <dgm:spPr/>
      <dgm:t>
        <a:bodyPr/>
        <a:lstStyle/>
        <a:p>
          <a:endParaRPr lang="ru-RU"/>
        </a:p>
      </dgm:t>
    </dgm:pt>
    <dgm:pt modelId="{31FE84F4-2A1F-49B8-9D25-CF0FAA1E2213}" type="pres">
      <dgm:prSet presAssocID="{B1CC56A9-FAF1-4BE2-B0B1-63F751467F8E}" presName="parentText" presStyleLbl="node1" presStyleIdx="0" presStyleCnt="1">
        <dgm:presLayoutVars>
          <dgm:chMax val="0"/>
          <dgm:bulletEnabled val="1"/>
        </dgm:presLayoutVars>
      </dgm:prSet>
      <dgm:spPr/>
      <dgm:t>
        <a:bodyPr/>
        <a:lstStyle/>
        <a:p>
          <a:endParaRPr lang="ru-RU"/>
        </a:p>
      </dgm:t>
    </dgm:pt>
  </dgm:ptLst>
  <dgm:cxnLst>
    <dgm:cxn modelId="{98D6DA21-76B0-4447-A82B-1459C1DB8F79}" srcId="{1BBE983B-E167-4A92-B4F5-D98D4DF1D085}" destId="{B1CC56A9-FAF1-4BE2-B0B1-63F751467F8E}" srcOrd="0" destOrd="0" parTransId="{FCA20F4A-AF36-4CAA-AFCD-88FF078296D2}" sibTransId="{35841CF8-C0A4-4EE1-93AE-686C5453ACD1}"/>
    <dgm:cxn modelId="{16260F6E-971D-43BA-BA65-8DEC2C708C3C}" type="presOf" srcId="{B1CC56A9-FAF1-4BE2-B0B1-63F751467F8E}" destId="{31FE84F4-2A1F-49B8-9D25-CF0FAA1E2213}" srcOrd="0" destOrd="0" presId="urn:microsoft.com/office/officeart/2005/8/layout/vList2"/>
    <dgm:cxn modelId="{7624AABD-D477-440B-B67F-2D340E8609C0}" type="presOf" srcId="{1BBE983B-E167-4A92-B4F5-D98D4DF1D085}" destId="{31A52980-DE78-4089-9A10-EE2A9BF28D93}" srcOrd="0" destOrd="0" presId="urn:microsoft.com/office/officeart/2005/8/layout/vList2"/>
    <dgm:cxn modelId="{F0AA870C-82B3-44F4-A267-5361BF51D51C}" type="presParOf" srcId="{31A52980-DE78-4089-9A10-EE2A9BF28D93}" destId="{31FE84F4-2A1F-49B8-9D25-CF0FAA1E221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72D0BEE-9F03-430B-B297-16D70822741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F1EB6F7-2564-4EF4-93BF-93F2119B2D56}">
      <dgm:prSet custT="1"/>
      <dgm:spPr/>
      <dgm:t>
        <a:bodyPr/>
        <a:lstStyle/>
        <a:p>
          <a:pPr algn="ctr" rtl="0"/>
          <a:r>
            <a:rPr lang="uk-UA" sz="6000" b="1" baseline="0" dirty="0" smtClean="0"/>
            <a:t>Дякую за увагу!</a:t>
          </a:r>
          <a:endParaRPr lang="ru-RU" sz="6000" b="1" baseline="0" dirty="0"/>
        </a:p>
      </dgm:t>
    </dgm:pt>
    <dgm:pt modelId="{C360FAFA-5A0E-496F-A473-9FBF793DADB0}" type="parTrans" cxnId="{DC68C0B5-22C7-4C6E-8568-788EF07C61CF}">
      <dgm:prSet/>
      <dgm:spPr/>
      <dgm:t>
        <a:bodyPr/>
        <a:lstStyle/>
        <a:p>
          <a:endParaRPr lang="ru-RU"/>
        </a:p>
      </dgm:t>
    </dgm:pt>
    <dgm:pt modelId="{52D82838-3C9C-4968-8ADD-C8C8807503D3}" type="sibTrans" cxnId="{DC68C0B5-22C7-4C6E-8568-788EF07C61CF}">
      <dgm:prSet/>
      <dgm:spPr/>
      <dgm:t>
        <a:bodyPr/>
        <a:lstStyle/>
        <a:p>
          <a:endParaRPr lang="ru-RU"/>
        </a:p>
      </dgm:t>
    </dgm:pt>
    <dgm:pt modelId="{656D4611-97D2-49B5-822E-BAF89E1B5B3F}" type="pres">
      <dgm:prSet presAssocID="{D72D0BEE-9F03-430B-B297-16D708227411}" presName="linear" presStyleCnt="0">
        <dgm:presLayoutVars>
          <dgm:animLvl val="lvl"/>
          <dgm:resizeHandles val="exact"/>
        </dgm:presLayoutVars>
      </dgm:prSet>
      <dgm:spPr/>
      <dgm:t>
        <a:bodyPr/>
        <a:lstStyle/>
        <a:p>
          <a:endParaRPr lang="ru-RU"/>
        </a:p>
      </dgm:t>
    </dgm:pt>
    <dgm:pt modelId="{DB86EC6E-2941-4598-9BF4-B5F6588EDF9A}" type="pres">
      <dgm:prSet presAssocID="{5F1EB6F7-2564-4EF4-93BF-93F2119B2D56}" presName="parentText" presStyleLbl="node1" presStyleIdx="0" presStyleCnt="1">
        <dgm:presLayoutVars>
          <dgm:chMax val="0"/>
          <dgm:bulletEnabled val="1"/>
        </dgm:presLayoutVars>
      </dgm:prSet>
      <dgm:spPr/>
      <dgm:t>
        <a:bodyPr/>
        <a:lstStyle/>
        <a:p>
          <a:endParaRPr lang="ru-RU"/>
        </a:p>
      </dgm:t>
    </dgm:pt>
  </dgm:ptLst>
  <dgm:cxnLst>
    <dgm:cxn modelId="{96081438-CD7C-4A6A-96AA-220EF44EFA67}" type="presOf" srcId="{5F1EB6F7-2564-4EF4-93BF-93F2119B2D56}" destId="{DB86EC6E-2941-4598-9BF4-B5F6588EDF9A}" srcOrd="0" destOrd="0" presId="urn:microsoft.com/office/officeart/2005/8/layout/vList2"/>
    <dgm:cxn modelId="{DC68C0B5-22C7-4C6E-8568-788EF07C61CF}" srcId="{D72D0BEE-9F03-430B-B297-16D708227411}" destId="{5F1EB6F7-2564-4EF4-93BF-93F2119B2D56}" srcOrd="0" destOrd="0" parTransId="{C360FAFA-5A0E-496F-A473-9FBF793DADB0}" sibTransId="{52D82838-3C9C-4968-8ADD-C8C8807503D3}"/>
    <dgm:cxn modelId="{AE0FFD78-0B4E-48CC-B878-6A07B7D557FF}" type="presOf" srcId="{D72D0BEE-9F03-430B-B297-16D708227411}" destId="{656D4611-97D2-49B5-822E-BAF89E1B5B3F}" srcOrd="0" destOrd="0" presId="urn:microsoft.com/office/officeart/2005/8/layout/vList2"/>
    <dgm:cxn modelId="{3C60C5FB-CFBB-4056-8752-9941668195E9}" type="presParOf" srcId="{656D4611-97D2-49B5-822E-BAF89E1B5B3F}" destId="{DB86EC6E-2941-4598-9BF4-B5F6588EDF9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EE8B63-2A49-4F08-8A63-D9297B82A211}" type="doc">
      <dgm:prSet loTypeId="urn:microsoft.com/office/officeart/2005/8/layout/venn1" loCatId="relationship" qsTypeId="urn:microsoft.com/office/officeart/2005/8/quickstyle/simple1" qsCatId="simple" csTypeId="urn:microsoft.com/office/officeart/2005/8/colors/accent6_5" csCatId="accent6" phldr="1"/>
      <dgm:spPr/>
      <dgm:t>
        <a:bodyPr/>
        <a:lstStyle/>
        <a:p>
          <a:endParaRPr lang="uk-UA"/>
        </a:p>
      </dgm:t>
    </dgm:pt>
    <dgm:pt modelId="{3DB38B9F-FA07-4491-8403-269A1DB9A863}">
      <dgm:prSet custT="1"/>
      <dgm:spPr/>
      <dgm:t>
        <a:bodyPr/>
        <a:lstStyle/>
        <a:p>
          <a:pPr rtl="0"/>
          <a:r>
            <a:rPr lang="uk-UA" sz="2400" b="1" dirty="0" smtClean="0">
              <a:latin typeface="Times New Roman" panose="02020603050405020304" pitchFamily="18" charset="0"/>
              <a:cs typeface="Times New Roman" panose="02020603050405020304" pitchFamily="18" charset="0"/>
            </a:rPr>
            <a:t>1. </a:t>
          </a:r>
          <a:r>
            <a:rPr lang="ru-RU" sz="2400" b="1" dirty="0" err="1" smtClean="0">
              <a:latin typeface="Times New Roman" panose="02020603050405020304" pitchFamily="18" charset="0"/>
              <a:cs typeface="Times New Roman" panose="02020603050405020304" pitchFamily="18" charset="0"/>
            </a:rPr>
            <a:t>Інтеграція</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навчальних</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планів</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підготовки</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фахівців</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галузі</a:t>
          </a:r>
          <a:r>
            <a:rPr lang="ru-RU" sz="2400" b="1" dirty="0" smtClean="0">
              <a:latin typeface="Times New Roman" panose="02020603050405020304" pitchFamily="18" charset="0"/>
              <a:cs typeface="Times New Roman" panose="02020603050405020304" pitchFamily="18" charset="0"/>
            </a:rPr>
            <a:t> ІКТ та </a:t>
          </a:r>
          <a:r>
            <a:rPr lang="ru-RU" sz="2400" b="1" dirty="0" err="1" smtClean="0">
              <a:latin typeface="Times New Roman" panose="02020603050405020304" pitchFamily="18" charset="0"/>
              <a:cs typeface="Times New Roman" panose="02020603050405020304" pitchFamily="18" charset="0"/>
            </a:rPr>
            <a:t>навчальних</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програм</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вендорів</a:t>
          </a:r>
          <a:r>
            <a:rPr lang="ru-RU" sz="2400" b="1" dirty="0" smtClean="0">
              <a:latin typeface="Times New Roman" panose="02020603050405020304" pitchFamily="18" charset="0"/>
              <a:cs typeface="Times New Roman" panose="02020603050405020304" pitchFamily="18" charset="0"/>
            </a:rPr>
            <a:t>, </a:t>
          </a:r>
          <a:r>
            <a:rPr lang="uk-UA" sz="2400" b="1" dirty="0" smtClean="0">
              <a:latin typeface="Times New Roman" panose="02020603050405020304" pitchFamily="18" charset="0"/>
              <a:cs typeface="Times New Roman" panose="02020603050405020304" pitchFamily="18" charset="0"/>
            </a:rPr>
            <a:t> підготовка ІКТ-фахівців на рівні міжнародної професійної сертифікації.  </a:t>
          </a:r>
          <a:endParaRPr lang="uk-UA" sz="2400" dirty="0">
            <a:latin typeface="Times New Roman" panose="02020603050405020304" pitchFamily="18" charset="0"/>
            <a:cs typeface="Times New Roman" panose="02020603050405020304" pitchFamily="18" charset="0"/>
          </a:endParaRPr>
        </a:p>
      </dgm:t>
    </dgm:pt>
    <dgm:pt modelId="{2EAA50B0-4231-41EA-AE20-4BAD0B4B96A1}" type="parTrans" cxnId="{727A1579-AB12-4AB7-A337-7E4DBD916A3B}">
      <dgm:prSet/>
      <dgm:spPr/>
      <dgm:t>
        <a:bodyPr/>
        <a:lstStyle/>
        <a:p>
          <a:endParaRPr lang="uk-UA"/>
        </a:p>
      </dgm:t>
    </dgm:pt>
    <dgm:pt modelId="{7406CADF-2C48-44CD-8E0B-1130BF0D7FD7}" type="sibTrans" cxnId="{727A1579-AB12-4AB7-A337-7E4DBD916A3B}">
      <dgm:prSet/>
      <dgm:spPr/>
      <dgm:t>
        <a:bodyPr/>
        <a:lstStyle/>
        <a:p>
          <a:endParaRPr lang="uk-UA"/>
        </a:p>
      </dgm:t>
    </dgm:pt>
    <dgm:pt modelId="{18F2EFA0-33ED-416E-BDD8-C683C16EC840}">
      <dgm:prSet/>
      <dgm:spPr/>
      <dgm:t>
        <a:bodyPr/>
        <a:lstStyle/>
        <a:p>
          <a:pPr rtl="0"/>
          <a:r>
            <a:rPr lang="uk-UA" b="1" dirty="0" smtClean="0">
              <a:latin typeface="Times New Roman" panose="02020603050405020304" pitchFamily="18" charset="0"/>
              <a:cs typeface="Times New Roman" panose="02020603050405020304" pitchFamily="18" charset="0"/>
            </a:rPr>
            <a:t>2. Використання для формування змісту вищої ІКТ-освіти процесно-</a:t>
          </a:r>
          <a:r>
            <a:rPr lang="uk-UA" b="1" dirty="0" err="1" smtClean="0">
              <a:latin typeface="Times New Roman" panose="02020603050405020304" pitchFamily="18" charset="0"/>
              <a:cs typeface="Times New Roman" panose="02020603050405020304" pitchFamily="18" charset="0"/>
            </a:rPr>
            <a:t>компетентнісного</a:t>
          </a:r>
          <a:r>
            <a:rPr lang="uk-UA" b="1" dirty="0" smtClean="0">
              <a:latin typeface="Times New Roman" panose="02020603050405020304" pitchFamily="18" charset="0"/>
              <a:cs typeface="Times New Roman" panose="02020603050405020304" pitchFamily="18" charset="0"/>
            </a:rPr>
            <a:t> підходу та створення на його основі методології розробки освітніх стандартів нового покоління.</a:t>
          </a:r>
          <a:endParaRPr lang="uk-UA" dirty="0">
            <a:latin typeface="Times New Roman" panose="02020603050405020304" pitchFamily="18" charset="0"/>
            <a:cs typeface="Times New Roman" panose="02020603050405020304" pitchFamily="18" charset="0"/>
          </a:endParaRPr>
        </a:p>
      </dgm:t>
    </dgm:pt>
    <dgm:pt modelId="{2FCC4249-8F04-471A-9D62-EA9A700D4580}" type="parTrans" cxnId="{3F58E21F-44DD-4A5B-AD60-B5AA323FFF41}">
      <dgm:prSet/>
      <dgm:spPr/>
      <dgm:t>
        <a:bodyPr/>
        <a:lstStyle/>
        <a:p>
          <a:endParaRPr lang="uk-UA"/>
        </a:p>
      </dgm:t>
    </dgm:pt>
    <dgm:pt modelId="{B6909D1F-94CD-412D-BFBF-2F4690C3E02D}" type="sibTrans" cxnId="{3F58E21F-44DD-4A5B-AD60-B5AA323FFF41}">
      <dgm:prSet/>
      <dgm:spPr/>
      <dgm:t>
        <a:bodyPr/>
        <a:lstStyle/>
        <a:p>
          <a:endParaRPr lang="uk-UA"/>
        </a:p>
      </dgm:t>
    </dgm:pt>
    <dgm:pt modelId="{F9F2065C-9ED4-4DDA-977C-E2F06E28A553}" type="pres">
      <dgm:prSet presAssocID="{32EE8B63-2A49-4F08-8A63-D9297B82A211}" presName="compositeShape" presStyleCnt="0">
        <dgm:presLayoutVars>
          <dgm:chMax val="7"/>
          <dgm:dir/>
          <dgm:resizeHandles val="exact"/>
        </dgm:presLayoutVars>
      </dgm:prSet>
      <dgm:spPr/>
    </dgm:pt>
    <dgm:pt modelId="{D3405582-F9B5-483D-9A46-717E6ED97176}" type="pres">
      <dgm:prSet presAssocID="{3DB38B9F-FA07-4491-8403-269A1DB9A863}" presName="circ1" presStyleLbl="vennNode1" presStyleIdx="0" presStyleCnt="2" custScaleY="105003" custLinFactNeighborX="-6980"/>
      <dgm:spPr/>
    </dgm:pt>
    <dgm:pt modelId="{E7B42D5A-B7AF-4621-95EE-E693FB7F854C}" type="pres">
      <dgm:prSet presAssocID="{3DB38B9F-FA07-4491-8403-269A1DB9A863}" presName="circ1Tx" presStyleLbl="revTx" presStyleIdx="0" presStyleCnt="0">
        <dgm:presLayoutVars>
          <dgm:chMax val="0"/>
          <dgm:chPref val="0"/>
          <dgm:bulletEnabled val="1"/>
        </dgm:presLayoutVars>
      </dgm:prSet>
      <dgm:spPr/>
    </dgm:pt>
    <dgm:pt modelId="{45D50CBF-3A80-4257-A645-AFFBC7047AD8}" type="pres">
      <dgm:prSet presAssocID="{18F2EFA0-33ED-416E-BDD8-C683C16EC840}" presName="circ2" presStyleLbl="vennNode1" presStyleIdx="1" presStyleCnt="2" custScaleY="105003" custLinFactNeighborX="8556"/>
      <dgm:spPr/>
    </dgm:pt>
    <dgm:pt modelId="{E255518E-7638-447E-9EA3-71B33671D91E}" type="pres">
      <dgm:prSet presAssocID="{18F2EFA0-33ED-416E-BDD8-C683C16EC840}" presName="circ2Tx" presStyleLbl="revTx" presStyleIdx="0" presStyleCnt="0">
        <dgm:presLayoutVars>
          <dgm:chMax val="0"/>
          <dgm:chPref val="0"/>
          <dgm:bulletEnabled val="1"/>
        </dgm:presLayoutVars>
      </dgm:prSet>
      <dgm:spPr/>
    </dgm:pt>
  </dgm:ptLst>
  <dgm:cxnLst>
    <dgm:cxn modelId="{FC39F6B0-6B12-4493-9869-342891F7D5B6}" type="presOf" srcId="{18F2EFA0-33ED-416E-BDD8-C683C16EC840}" destId="{45D50CBF-3A80-4257-A645-AFFBC7047AD8}" srcOrd="0" destOrd="0" presId="urn:microsoft.com/office/officeart/2005/8/layout/venn1"/>
    <dgm:cxn modelId="{D32C4341-A904-4188-94F0-4F8E6D2576CC}" type="presOf" srcId="{3DB38B9F-FA07-4491-8403-269A1DB9A863}" destId="{E7B42D5A-B7AF-4621-95EE-E693FB7F854C}" srcOrd="1" destOrd="0" presId="urn:microsoft.com/office/officeart/2005/8/layout/venn1"/>
    <dgm:cxn modelId="{34FC432E-8B23-42C7-83C8-B42D1C92581C}" type="presOf" srcId="{18F2EFA0-33ED-416E-BDD8-C683C16EC840}" destId="{E255518E-7638-447E-9EA3-71B33671D91E}" srcOrd="1" destOrd="0" presId="urn:microsoft.com/office/officeart/2005/8/layout/venn1"/>
    <dgm:cxn modelId="{727A1579-AB12-4AB7-A337-7E4DBD916A3B}" srcId="{32EE8B63-2A49-4F08-8A63-D9297B82A211}" destId="{3DB38B9F-FA07-4491-8403-269A1DB9A863}" srcOrd="0" destOrd="0" parTransId="{2EAA50B0-4231-41EA-AE20-4BAD0B4B96A1}" sibTransId="{7406CADF-2C48-44CD-8E0B-1130BF0D7FD7}"/>
    <dgm:cxn modelId="{B5B1AB18-97CB-4127-AA05-534E9636B83A}" type="presOf" srcId="{32EE8B63-2A49-4F08-8A63-D9297B82A211}" destId="{F9F2065C-9ED4-4DDA-977C-E2F06E28A553}" srcOrd="0" destOrd="0" presId="urn:microsoft.com/office/officeart/2005/8/layout/venn1"/>
    <dgm:cxn modelId="{3F58E21F-44DD-4A5B-AD60-B5AA323FFF41}" srcId="{32EE8B63-2A49-4F08-8A63-D9297B82A211}" destId="{18F2EFA0-33ED-416E-BDD8-C683C16EC840}" srcOrd="1" destOrd="0" parTransId="{2FCC4249-8F04-471A-9D62-EA9A700D4580}" sibTransId="{B6909D1F-94CD-412D-BFBF-2F4690C3E02D}"/>
    <dgm:cxn modelId="{072287AE-3432-46EB-B450-17E67BFB6155}" type="presOf" srcId="{3DB38B9F-FA07-4491-8403-269A1DB9A863}" destId="{D3405582-F9B5-483D-9A46-717E6ED97176}" srcOrd="0" destOrd="0" presId="urn:microsoft.com/office/officeart/2005/8/layout/venn1"/>
    <dgm:cxn modelId="{484A22E5-B30F-403C-A9C2-478EFBBF6342}" type="presParOf" srcId="{F9F2065C-9ED4-4DDA-977C-E2F06E28A553}" destId="{D3405582-F9B5-483D-9A46-717E6ED97176}" srcOrd="0" destOrd="0" presId="urn:microsoft.com/office/officeart/2005/8/layout/venn1"/>
    <dgm:cxn modelId="{D551E229-7BB8-4A2C-88B6-63FFCDA36FA9}" type="presParOf" srcId="{F9F2065C-9ED4-4DDA-977C-E2F06E28A553}" destId="{E7B42D5A-B7AF-4621-95EE-E693FB7F854C}" srcOrd="1" destOrd="0" presId="urn:microsoft.com/office/officeart/2005/8/layout/venn1"/>
    <dgm:cxn modelId="{C0B8F5FB-1919-4B9E-8A82-34CBFB20DC4A}" type="presParOf" srcId="{F9F2065C-9ED4-4DDA-977C-E2F06E28A553}" destId="{45D50CBF-3A80-4257-A645-AFFBC7047AD8}" srcOrd="2" destOrd="0" presId="urn:microsoft.com/office/officeart/2005/8/layout/venn1"/>
    <dgm:cxn modelId="{4DFBBDD6-CE86-4858-B2C0-9FC96ED260EA}" type="presParOf" srcId="{F9F2065C-9ED4-4DDA-977C-E2F06E28A553}" destId="{E255518E-7638-447E-9EA3-71B33671D91E}"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9A8E04-19DD-423F-AA05-2410072FEE4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DD83907D-53CE-4578-95CC-DA2AE8813F94}">
      <dgm:prSet custT="1"/>
      <dgm:spPr/>
      <dgm:t>
        <a:bodyPr/>
        <a:lstStyle/>
        <a:p>
          <a:pPr algn="ctr" rtl="0"/>
          <a:r>
            <a:rPr lang="ru-RU" sz="3200" b="1" dirty="0" err="1" smtClean="0">
              <a:latin typeface="Times New Roman" panose="02020603050405020304" pitchFamily="18" charset="0"/>
              <a:cs typeface="Times New Roman" panose="02020603050405020304" pitchFamily="18" charset="0"/>
            </a:rPr>
            <a:t>Європейська</a:t>
          </a:r>
          <a:r>
            <a:rPr lang="ru-RU" sz="3200" b="1" dirty="0" smtClean="0">
              <a:latin typeface="Times New Roman" panose="02020603050405020304" pitchFamily="18" charset="0"/>
              <a:cs typeface="Times New Roman" panose="02020603050405020304" pitchFamily="18" charset="0"/>
            </a:rPr>
            <a:t> рамка ІКТ-</a:t>
          </a:r>
          <a:r>
            <a:rPr lang="ru-RU" sz="3200" b="1" dirty="0" err="1" smtClean="0">
              <a:latin typeface="Times New Roman" panose="02020603050405020304" pitchFamily="18" charset="0"/>
              <a:cs typeface="Times New Roman" panose="02020603050405020304" pitchFamily="18" charset="0"/>
            </a:rPr>
            <a:t>компетенцій</a:t>
          </a:r>
          <a:r>
            <a:rPr lang="ru-RU" sz="3200" b="1" dirty="0" smtClean="0">
              <a:latin typeface="Times New Roman" panose="02020603050405020304" pitchFamily="18" charset="0"/>
              <a:cs typeface="Times New Roman" panose="02020603050405020304" pitchFamily="18" charset="0"/>
            </a:rPr>
            <a:t>  </a:t>
          </a:r>
          <a:r>
            <a:rPr lang="uk-UA" sz="3200" b="1" dirty="0" smtClean="0">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e-</a:t>
          </a:r>
          <a:r>
            <a:rPr lang="de-DE" sz="3200" b="1" dirty="0" smtClean="0">
              <a:latin typeface="Times New Roman" panose="02020603050405020304" pitchFamily="18" charset="0"/>
              <a:cs typeface="Times New Roman" panose="02020603050405020304" pitchFamily="18" charset="0"/>
            </a:rPr>
            <a:t>CF </a:t>
          </a:r>
          <a:r>
            <a:rPr lang="en-US" sz="3200" b="1" dirty="0" smtClean="0">
              <a:latin typeface="Times New Roman" panose="02020603050405020304" pitchFamily="18" charset="0"/>
              <a:cs typeface="Times New Roman" panose="02020603050405020304" pitchFamily="18" charset="0"/>
            </a:rPr>
            <a:t>v</a:t>
          </a:r>
          <a:r>
            <a:rPr lang="de-DE" sz="3200" b="1" dirty="0" smtClean="0">
              <a:latin typeface="Times New Roman" panose="02020603050405020304" pitchFamily="18" charset="0"/>
              <a:cs typeface="Times New Roman" panose="02020603050405020304" pitchFamily="18" charset="0"/>
            </a:rPr>
            <a:t> 2.0</a:t>
          </a:r>
          <a:r>
            <a:rPr lang="uk-UA" sz="3200" b="1" dirty="0" smtClean="0">
              <a:latin typeface="Times New Roman" panose="02020603050405020304" pitchFamily="18" charset="0"/>
              <a:cs typeface="Times New Roman" panose="02020603050405020304" pitchFamily="18" charset="0"/>
            </a:rPr>
            <a:t>  (3.0)</a:t>
          </a:r>
          <a:r>
            <a:rPr lang="ru-RU" sz="3200" b="1" dirty="0" smtClean="0">
              <a:latin typeface="Times New Roman" panose="02020603050405020304" pitchFamily="18" charset="0"/>
              <a:cs typeface="Times New Roman" panose="02020603050405020304" pitchFamily="18" charset="0"/>
            </a:rPr>
            <a:t>   </a:t>
          </a:r>
          <a:endParaRPr lang="uk-UA" sz="3200" b="1" dirty="0">
            <a:latin typeface="Times New Roman" panose="02020603050405020304" pitchFamily="18" charset="0"/>
            <a:cs typeface="Times New Roman" panose="02020603050405020304" pitchFamily="18" charset="0"/>
          </a:endParaRPr>
        </a:p>
      </dgm:t>
    </dgm:pt>
    <dgm:pt modelId="{9CF22A39-3872-4458-859E-CD1112FD5003}" type="parTrans" cxnId="{F0D1612A-D8C2-48BD-AB1F-109B4C76475A}">
      <dgm:prSet/>
      <dgm:spPr/>
      <dgm:t>
        <a:bodyPr/>
        <a:lstStyle/>
        <a:p>
          <a:endParaRPr lang="uk-UA"/>
        </a:p>
      </dgm:t>
    </dgm:pt>
    <dgm:pt modelId="{E8804318-C492-4B73-8E30-4D04D3DCE319}" type="sibTrans" cxnId="{F0D1612A-D8C2-48BD-AB1F-109B4C76475A}">
      <dgm:prSet/>
      <dgm:spPr/>
      <dgm:t>
        <a:bodyPr/>
        <a:lstStyle/>
        <a:p>
          <a:endParaRPr lang="uk-UA"/>
        </a:p>
      </dgm:t>
    </dgm:pt>
    <dgm:pt modelId="{62D9FE79-BC3B-4B90-A420-7816845CC651}" type="pres">
      <dgm:prSet presAssocID="{019A8E04-19DD-423F-AA05-2410072FEE4A}" presName="linear" presStyleCnt="0">
        <dgm:presLayoutVars>
          <dgm:animLvl val="lvl"/>
          <dgm:resizeHandles val="exact"/>
        </dgm:presLayoutVars>
      </dgm:prSet>
      <dgm:spPr/>
      <dgm:t>
        <a:bodyPr/>
        <a:lstStyle/>
        <a:p>
          <a:endParaRPr lang="uk-UA"/>
        </a:p>
      </dgm:t>
    </dgm:pt>
    <dgm:pt modelId="{ADA3B22F-A1C0-43B3-AD7F-8449DD722CD2}" type="pres">
      <dgm:prSet presAssocID="{DD83907D-53CE-4578-95CC-DA2AE8813F94}" presName="parentText" presStyleLbl="node1" presStyleIdx="0" presStyleCnt="1" custLinFactNeighborY="-7179">
        <dgm:presLayoutVars>
          <dgm:chMax val="0"/>
          <dgm:bulletEnabled val="1"/>
        </dgm:presLayoutVars>
      </dgm:prSet>
      <dgm:spPr/>
      <dgm:t>
        <a:bodyPr/>
        <a:lstStyle/>
        <a:p>
          <a:endParaRPr lang="uk-UA"/>
        </a:p>
      </dgm:t>
    </dgm:pt>
  </dgm:ptLst>
  <dgm:cxnLst>
    <dgm:cxn modelId="{F52C951E-CB4E-4747-9E9A-0D05B15C7C52}" type="presOf" srcId="{019A8E04-19DD-423F-AA05-2410072FEE4A}" destId="{62D9FE79-BC3B-4B90-A420-7816845CC651}" srcOrd="0" destOrd="0" presId="urn:microsoft.com/office/officeart/2005/8/layout/vList2"/>
    <dgm:cxn modelId="{F0D1612A-D8C2-48BD-AB1F-109B4C76475A}" srcId="{019A8E04-19DD-423F-AA05-2410072FEE4A}" destId="{DD83907D-53CE-4578-95CC-DA2AE8813F94}" srcOrd="0" destOrd="0" parTransId="{9CF22A39-3872-4458-859E-CD1112FD5003}" sibTransId="{E8804318-C492-4B73-8E30-4D04D3DCE319}"/>
    <dgm:cxn modelId="{07CD5314-9DA0-4B40-8F85-F05D5EBD33C8}" type="presOf" srcId="{DD83907D-53CE-4578-95CC-DA2AE8813F94}" destId="{ADA3B22F-A1C0-43B3-AD7F-8449DD722CD2}" srcOrd="0" destOrd="0" presId="urn:microsoft.com/office/officeart/2005/8/layout/vList2"/>
    <dgm:cxn modelId="{E10A1070-C2B8-4373-9CDB-147802184646}" type="presParOf" srcId="{62D9FE79-BC3B-4B90-A420-7816845CC651}" destId="{ADA3B22F-A1C0-43B3-AD7F-8449DD722CD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27007F-F2F7-45B5-912F-17DAEDFEB28D}" type="doc">
      <dgm:prSet loTypeId="urn:microsoft.com/office/officeart/2005/8/layout/vList5" loCatId="list" qsTypeId="urn:microsoft.com/office/officeart/2005/8/quickstyle/simple5" qsCatId="simple" csTypeId="urn:microsoft.com/office/officeart/2005/8/colors/colorful1#1" csCatId="colorful" phldr="1"/>
      <dgm:spPr/>
      <dgm:t>
        <a:bodyPr/>
        <a:lstStyle/>
        <a:p>
          <a:endParaRPr lang="uk-UA"/>
        </a:p>
      </dgm:t>
    </dgm:pt>
    <dgm:pt modelId="{880CA6A0-FDFF-4FB5-BD23-F8CE67B03FDA}">
      <dgm:prSet custT="1"/>
      <dgm:spPr/>
      <dgm:t>
        <a:bodyPr/>
        <a:lstStyle/>
        <a:p>
          <a:pPr rtl="0"/>
          <a:r>
            <a:rPr lang="ru-RU" sz="2000" b="1" dirty="0" err="1" smtClean="0">
              <a:latin typeface="Times New Roman" panose="02020603050405020304" pitchFamily="18" charset="0"/>
              <a:cs typeface="Times New Roman" panose="02020603050405020304" pitchFamily="18" charset="0"/>
            </a:rPr>
            <a:t>Європейська</a:t>
          </a:r>
          <a:r>
            <a:rPr lang="ru-RU" sz="2000" b="1" dirty="0" smtClean="0">
              <a:latin typeface="Times New Roman" panose="02020603050405020304" pitchFamily="18" charset="0"/>
              <a:cs typeface="Times New Roman" panose="02020603050405020304" pitchFamily="18" charset="0"/>
            </a:rPr>
            <a:t> рамка ІКТ-</a:t>
          </a:r>
          <a:r>
            <a:rPr lang="ru-RU" sz="2000" b="1" dirty="0" err="1" smtClean="0">
              <a:latin typeface="Times New Roman" panose="02020603050405020304" pitchFamily="18" charset="0"/>
              <a:cs typeface="Times New Roman" panose="02020603050405020304" pitchFamily="18" charset="0"/>
            </a:rPr>
            <a:t>компетенцій</a:t>
          </a:r>
          <a:r>
            <a:rPr lang="ru-RU" sz="2000" b="1" dirty="0" smtClean="0">
              <a:latin typeface="Times New Roman" panose="02020603050405020304" pitchFamily="18" charset="0"/>
              <a:cs typeface="Times New Roman" panose="02020603050405020304" pitchFamily="18" charset="0"/>
            </a:rPr>
            <a:t> є основною </a:t>
          </a:r>
          <a:r>
            <a:rPr lang="ru-RU" sz="2000" b="1" dirty="0" err="1" smtClean="0">
              <a:latin typeface="Times New Roman" panose="02020603050405020304" pitchFamily="18" charset="0"/>
              <a:cs typeface="Times New Roman" panose="02020603050405020304" pitchFamily="18" charset="0"/>
            </a:rPr>
            <a:t>ланкою</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загальної</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довгострокової</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стратегії</a:t>
          </a:r>
          <a:r>
            <a:rPr lang="ru-RU" sz="2000" b="1" dirty="0" smtClean="0">
              <a:latin typeface="Times New Roman" panose="02020603050405020304" pitchFamily="18" charset="0"/>
              <a:cs typeface="Times New Roman" panose="02020603050405020304" pitchFamily="18" charset="0"/>
            </a:rPr>
            <a:t> ЄС </a:t>
          </a:r>
          <a:r>
            <a:rPr lang="de-DE" sz="2000" b="1" dirty="0" smtClean="0">
              <a:latin typeface="Times New Roman" panose="02020603050405020304" pitchFamily="18" charset="0"/>
              <a:cs typeface="Times New Roman" panose="02020603050405020304" pitchFamily="18" charset="0"/>
            </a:rPr>
            <a:t>(</a:t>
          </a:r>
          <a:r>
            <a:rPr lang="de-DE" sz="2000" b="1" dirty="0" smtClean="0">
              <a:latin typeface="Times New Roman" panose="02020603050405020304" pitchFamily="18" charset="0"/>
              <a:cs typeface="Times New Roman" panose="02020603050405020304" pitchFamily="18" charset="0"/>
              <a:hlinkClick xmlns:r="http://schemas.openxmlformats.org/officeDocument/2006/relationships" r:id="rId1"/>
            </a:rPr>
            <a:t>e-</a:t>
          </a:r>
          <a:r>
            <a:rPr lang="de-DE" sz="2000" b="1" dirty="0" err="1" smtClean="0">
              <a:latin typeface="Times New Roman" panose="02020603050405020304" pitchFamily="18" charset="0"/>
              <a:cs typeface="Times New Roman" panose="02020603050405020304" pitchFamily="18" charset="0"/>
              <a:hlinkClick xmlns:r="http://schemas.openxmlformats.org/officeDocument/2006/relationships" r:id="rId1"/>
            </a:rPr>
            <a:t>skills</a:t>
          </a:r>
          <a:r>
            <a:rPr lang="de-DE" sz="2000" b="1" dirty="0" smtClean="0">
              <a:latin typeface="Times New Roman" panose="02020603050405020304" pitchFamily="18" charset="0"/>
              <a:cs typeface="Times New Roman" panose="02020603050405020304" pitchFamily="18" charset="0"/>
              <a:hlinkClick xmlns:r="http://schemas.openxmlformats.org/officeDocument/2006/relationships" r:id="rId1"/>
            </a:rPr>
            <a:t> </a:t>
          </a:r>
          <a:r>
            <a:rPr lang="de-DE" sz="2000" b="1" dirty="0" err="1" smtClean="0">
              <a:latin typeface="Times New Roman" panose="02020603050405020304" pitchFamily="18" charset="0"/>
              <a:cs typeface="Times New Roman" panose="02020603050405020304" pitchFamily="18" charset="0"/>
              <a:hlinkClick xmlns:r="http://schemas.openxmlformats.org/officeDocument/2006/relationships" r:id="rId1"/>
            </a:rPr>
            <a:t>for</a:t>
          </a:r>
          <a:r>
            <a:rPr lang="de-DE" sz="2000" b="1" dirty="0" smtClean="0">
              <a:latin typeface="Times New Roman" panose="02020603050405020304" pitchFamily="18" charset="0"/>
              <a:cs typeface="Times New Roman" panose="02020603050405020304" pitchFamily="18" charset="0"/>
              <a:hlinkClick xmlns:r="http://schemas.openxmlformats.org/officeDocument/2006/relationships" r:id="rId1"/>
            </a:rPr>
            <a:t> </a:t>
          </a:r>
          <a:r>
            <a:rPr lang="de-DE" sz="2000" b="1" dirty="0" err="1" smtClean="0">
              <a:latin typeface="Times New Roman" panose="02020603050405020304" pitchFamily="18" charset="0"/>
              <a:cs typeface="Times New Roman" panose="02020603050405020304" pitchFamily="18" charset="0"/>
              <a:hlinkClick xmlns:r="http://schemas.openxmlformats.org/officeDocument/2006/relationships" r:id="rId1"/>
            </a:rPr>
            <a:t>the</a:t>
          </a:r>
          <a:r>
            <a:rPr lang="de-DE" sz="2000" b="1" dirty="0" smtClean="0">
              <a:latin typeface="Times New Roman" panose="02020603050405020304" pitchFamily="18" charset="0"/>
              <a:cs typeface="Times New Roman" panose="02020603050405020304" pitchFamily="18" charset="0"/>
              <a:hlinkClick xmlns:r="http://schemas.openxmlformats.org/officeDocument/2006/relationships" r:id="rId1"/>
            </a:rPr>
            <a:t> 21st Century</a:t>
          </a:r>
          <a:r>
            <a:rPr lang="de-DE" sz="2000" b="1" dirty="0" smtClean="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яка </a:t>
          </a:r>
          <a:r>
            <a:rPr lang="ru-RU" sz="2000" b="1" dirty="0" err="1" smtClean="0">
              <a:latin typeface="Times New Roman" panose="02020603050405020304" pitchFamily="18" charset="0"/>
              <a:cs typeface="Times New Roman" panose="02020603050405020304" pitchFamily="18" charset="0"/>
            </a:rPr>
            <a:t>здатна</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змінити</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ситуацію</a:t>
          </a:r>
          <a:r>
            <a:rPr lang="ru-RU" sz="2000" b="1" dirty="0" smtClean="0">
              <a:latin typeface="Times New Roman" panose="02020603050405020304" pitchFamily="18" charset="0"/>
              <a:cs typeface="Times New Roman" panose="02020603050405020304" pitchFamily="18" charset="0"/>
            </a:rPr>
            <a:t> по </a:t>
          </a:r>
          <a:r>
            <a:rPr lang="ru-RU" sz="2000" b="1" dirty="0" err="1" smtClean="0">
              <a:latin typeface="Times New Roman" panose="02020603050405020304" pitchFamily="18" charset="0"/>
              <a:cs typeface="Times New Roman" panose="02020603050405020304" pitchFamily="18" charset="0"/>
            </a:rPr>
            <a:t>забезпеченню</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галузі</a:t>
          </a:r>
          <a:r>
            <a:rPr lang="ru-RU" sz="2000" b="1" dirty="0" smtClean="0">
              <a:latin typeface="Times New Roman" panose="02020603050405020304" pitchFamily="18" charset="0"/>
              <a:cs typeface="Times New Roman" panose="02020603050405020304" pitchFamily="18" charset="0"/>
            </a:rPr>
            <a:t> ІКТ </a:t>
          </a:r>
          <a:r>
            <a:rPr lang="ru-RU" sz="2000" b="1" dirty="0" err="1" smtClean="0">
              <a:latin typeface="Times New Roman" panose="02020603050405020304" pitchFamily="18" charset="0"/>
              <a:cs typeface="Times New Roman" panose="02020603050405020304" pitchFamily="18" charset="0"/>
            </a:rPr>
            <a:t>трудовими</a:t>
          </a:r>
          <a:r>
            <a:rPr lang="ru-RU" sz="2000" b="1" dirty="0" smtClean="0">
              <a:latin typeface="Times New Roman" panose="02020603050405020304" pitchFamily="18" charset="0"/>
              <a:cs typeface="Times New Roman" panose="02020603050405020304" pitchFamily="18" charset="0"/>
            </a:rPr>
            <a:t> ресурсами</a:t>
          </a:r>
          <a:r>
            <a:rPr lang="uk-UA" sz="2000" b="1" dirty="0" smtClean="0">
              <a:latin typeface="Times New Roman" panose="02020603050405020304" pitchFamily="18" charset="0"/>
              <a:cs typeface="Times New Roman" panose="02020603050405020304" pitchFamily="18" charset="0"/>
            </a:rPr>
            <a:t>.</a:t>
          </a:r>
          <a:endParaRPr lang="uk-UA" sz="2000" b="1" dirty="0">
            <a:latin typeface="Times New Roman" panose="02020603050405020304" pitchFamily="18" charset="0"/>
            <a:cs typeface="Times New Roman" panose="02020603050405020304" pitchFamily="18" charset="0"/>
          </a:endParaRPr>
        </a:p>
      </dgm:t>
    </dgm:pt>
    <dgm:pt modelId="{9D8A388F-17BF-4805-92EF-063E88F7CB35}" type="parTrans" cxnId="{6FE51C7B-6CF4-4973-8E90-3A84F32C9DC1}">
      <dgm:prSet/>
      <dgm:spPr/>
      <dgm:t>
        <a:bodyPr/>
        <a:lstStyle/>
        <a:p>
          <a:endParaRPr lang="uk-UA"/>
        </a:p>
      </dgm:t>
    </dgm:pt>
    <dgm:pt modelId="{19D0C9F2-1F58-436E-BE1B-B97BD092EC8D}" type="sibTrans" cxnId="{6FE51C7B-6CF4-4973-8E90-3A84F32C9DC1}">
      <dgm:prSet/>
      <dgm:spPr/>
      <dgm:t>
        <a:bodyPr/>
        <a:lstStyle/>
        <a:p>
          <a:endParaRPr lang="uk-UA"/>
        </a:p>
      </dgm:t>
    </dgm:pt>
    <dgm:pt modelId="{0BBE51D8-9C43-42F1-A960-ACA34D2B3B7D}">
      <dgm:prSet custT="1"/>
      <dgm:spPr/>
      <dgm:t>
        <a:bodyPr/>
        <a:lstStyle/>
        <a:p>
          <a:pPr rtl="0"/>
          <a:r>
            <a:rPr lang="ru-RU" sz="2200" b="1" dirty="0" err="1" smtClean="0">
              <a:solidFill>
                <a:schemeClr val="tx1"/>
              </a:solidFill>
              <a:latin typeface="Times New Roman" panose="02020603050405020304" pitchFamily="18" charset="0"/>
              <a:cs typeface="Times New Roman" panose="02020603050405020304" pitchFamily="18" charset="0"/>
            </a:rPr>
            <a:t>Власник</a:t>
          </a:r>
          <a:r>
            <a:rPr lang="ru-RU" sz="2200" b="1" dirty="0" smtClean="0">
              <a:solidFill>
                <a:schemeClr val="tx1"/>
              </a:solidFill>
              <a:latin typeface="Times New Roman" panose="02020603050405020304" pitchFamily="18" charset="0"/>
              <a:cs typeface="Times New Roman" panose="02020603050405020304" pitchFamily="18" charset="0"/>
            </a:rPr>
            <a:t> проекту: </a:t>
          </a:r>
          <a:r>
            <a:rPr lang="ru-RU" sz="2200" b="1" dirty="0" err="1" smtClean="0">
              <a:solidFill>
                <a:schemeClr val="tx1"/>
              </a:solidFill>
              <a:latin typeface="Times New Roman" panose="02020603050405020304" pitchFamily="18" charset="0"/>
              <a:cs typeface="Times New Roman" panose="02020603050405020304" pitchFamily="18" charset="0"/>
            </a:rPr>
            <a:t>Робоча</a:t>
          </a:r>
          <a:r>
            <a:rPr lang="ru-RU" sz="2200" b="1" dirty="0" smtClean="0">
              <a:solidFill>
                <a:schemeClr val="tx1"/>
              </a:solidFill>
              <a:latin typeface="Times New Roman" panose="02020603050405020304" pitchFamily="18" charset="0"/>
              <a:cs typeface="Times New Roman" panose="02020603050405020304" pitchFamily="18" charset="0"/>
            </a:rPr>
            <a:t> </a:t>
          </a:r>
          <a:r>
            <a:rPr lang="ru-RU" sz="2200" b="1" dirty="0" err="1" smtClean="0">
              <a:solidFill>
                <a:schemeClr val="tx1"/>
              </a:solidFill>
              <a:latin typeface="Times New Roman" panose="02020603050405020304" pitchFamily="18" charset="0"/>
              <a:cs typeface="Times New Roman" panose="02020603050405020304" pitchFamily="18" charset="0"/>
            </a:rPr>
            <a:t>група</a:t>
          </a:r>
          <a:r>
            <a:rPr lang="ru-RU" sz="2200" b="1" dirty="0" smtClean="0">
              <a:solidFill>
                <a:schemeClr val="tx1"/>
              </a:solidFill>
              <a:latin typeface="Times New Roman" panose="02020603050405020304" pitchFamily="18" charset="0"/>
              <a:cs typeface="Times New Roman" panose="02020603050405020304" pitchFamily="18" charset="0"/>
            </a:rPr>
            <a:t> </a:t>
          </a:r>
          <a:r>
            <a:rPr lang="ru-RU" sz="2200" b="1" dirty="0" err="1" smtClean="0">
              <a:solidFill>
                <a:schemeClr val="tx1"/>
              </a:solidFill>
              <a:latin typeface="Times New Roman" panose="02020603050405020304" pitchFamily="18" charset="0"/>
              <a:cs typeface="Times New Roman" panose="02020603050405020304" pitchFamily="18" charset="0"/>
            </a:rPr>
            <a:t>Європейського</a:t>
          </a:r>
          <a:r>
            <a:rPr lang="ru-RU" sz="2200" b="1" dirty="0" smtClean="0">
              <a:solidFill>
                <a:schemeClr val="tx1"/>
              </a:solidFill>
              <a:latin typeface="Times New Roman" panose="02020603050405020304" pitchFamily="18" charset="0"/>
              <a:cs typeface="Times New Roman" panose="02020603050405020304" pitchFamily="18" charset="0"/>
            </a:rPr>
            <a:t> </a:t>
          </a:r>
          <a:r>
            <a:rPr lang="ru-RU" sz="2200" b="1" dirty="0" err="1" smtClean="0">
              <a:solidFill>
                <a:schemeClr val="tx1"/>
              </a:solidFill>
              <a:latin typeface="Times New Roman" panose="02020603050405020304" pitchFamily="18" charset="0"/>
              <a:cs typeface="Times New Roman" panose="02020603050405020304" pitchFamily="18" charset="0"/>
            </a:rPr>
            <a:t>комітету</a:t>
          </a:r>
          <a:r>
            <a:rPr lang="ru-RU" sz="2200" b="1" dirty="0" smtClean="0">
              <a:solidFill>
                <a:schemeClr val="tx1"/>
              </a:solidFill>
              <a:latin typeface="Times New Roman" panose="02020603050405020304" pitchFamily="18" charset="0"/>
              <a:cs typeface="Times New Roman" panose="02020603050405020304" pitchFamily="18" charset="0"/>
            </a:rPr>
            <a:t> </a:t>
          </a:r>
          <a:r>
            <a:rPr lang="ru-RU" sz="2200" b="1" dirty="0" err="1" smtClean="0">
              <a:solidFill>
                <a:schemeClr val="tx1"/>
              </a:solidFill>
              <a:latin typeface="Times New Roman" panose="02020603050405020304" pitchFamily="18" charset="0"/>
              <a:cs typeface="Times New Roman" panose="02020603050405020304" pitchFamily="18" charset="0"/>
            </a:rPr>
            <a:t>зі</a:t>
          </a:r>
          <a:r>
            <a:rPr lang="ru-RU" sz="2200" b="1" dirty="0" smtClean="0">
              <a:solidFill>
                <a:schemeClr val="tx1"/>
              </a:solidFill>
              <a:latin typeface="Times New Roman" panose="02020603050405020304" pitchFamily="18" charset="0"/>
              <a:cs typeface="Times New Roman" panose="02020603050405020304" pitchFamily="18" charset="0"/>
            </a:rPr>
            <a:t> </a:t>
          </a:r>
          <a:r>
            <a:rPr lang="ru-RU" sz="2200" b="1" dirty="0" err="1" smtClean="0">
              <a:solidFill>
                <a:schemeClr val="tx1"/>
              </a:solidFill>
              <a:latin typeface="Times New Roman" panose="02020603050405020304" pitchFamily="18" charset="0"/>
              <a:cs typeface="Times New Roman" panose="02020603050405020304" pitchFamily="18" charset="0"/>
            </a:rPr>
            <a:t>стандартизації</a:t>
          </a:r>
          <a:r>
            <a:rPr lang="ru-RU" sz="2200" b="1" dirty="0" smtClean="0">
              <a:solidFill>
                <a:schemeClr val="tx1"/>
              </a:solidFill>
              <a:latin typeface="Times New Roman" panose="02020603050405020304" pitchFamily="18" charset="0"/>
              <a:cs typeface="Times New Roman" panose="02020603050405020304" pitchFamily="18" charset="0"/>
            </a:rPr>
            <a:t> </a:t>
          </a:r>
          <a:r>
            <a:rPr lang="ru-RU" sz="2200" b="1" i="1" dirty="0" smtClean="0">
              <a:solidFill>
                <a:schemeClr val="tx1"/>
              </a:solidFill>
              <a:latin typeface="Times New Roman" panose="02020603050405020304" pitchFamily="18" charset="0"/>
              <a:cs typeface="Times New Roman" panose="02020603050405020304" pitchFamily="18" charset="0"/>
            </a:rPr>
            <a:t>(</a:t>
          </a:r>
          <a:r>
            <a:rPr lang="de-DE" sz="2200" b="1" i="1" dirty="0" smtClean="0">
              <a:solidFill>
                <a:schemeClr val="tx1"/>
              </a:solidFill>
              <a:latin typeface="Times New Roman" panose="02020603050405020304" pitchFamily="18" charset="0"/>
              <a:cs typeface="Times New Roman" panose="02020603050405020304" pitchFamily="18" charset="0"/>
            </a:rPr>
            <a:t>European </a:t>
          </a:r>
          <a:r>
            <a:rPr lang="de-DE" sz="2200" b="1" i="1" dirty="0" err="1" smtClean="0">
              <a:solidFill>
                <a:schemeClr val="tx1"/>
              </a:solidFill>
              <a:latin typeface="Times New Roman" panose="02020603050405020304" pitchFamily="18" charset="0"/>
              <a:cs typeface="Times New Roman" panose="02020603050405020304" pitchFamily="18" charset="0"/>
            </a:rPr>
            <a:t>Committee</a:t>
          </a:r>
          <a:r>
            <a:rPr lang="de-DE" sz="2200" b="1" i="1" dirty="0" smtClean="0">
              <a:solidFill>
                <a:schemeClr val="tx1"/>
              </a:solidFill>
              <a:latin typeface="Times New Roman" panose="02020603050405020304" pitchFamily="18" charset="0"/>
              <a:cs typeface="Times New Roman" panose="02020603050405020304" pitchFamily="18" charset="0"/>
            </a:rPr>
            <a:t> </a:t>
          </a:r>
          <a:r>
            <a:rPr lang="de-DE" sz="2200" b="1" i="1" dirty="0" err="1" smtClean="0">
              <a:solidFill>
                <a:schemeClr val="tx1"/>
              </a:solidFill>
              <a:latin typeface="Times New Roman" panose="02020603050405020304" pitchFamily="18" charset="0"/>
              <a:cs typeface="Times New Roman" panose="02020603050405020304" pitchFamily="18" charset="0"/>
            </a:rPr>
            <a:t>for</a:t>
          </a:r>
          <a:r>
            <a:rPr lang="de-DE" sz="2200" b="1" i="1" dirty="0" smtClean="0">
              <a:solidFill>
                <a:schemeClr val="tx1"/>
              </a:solidFill>
              <a:latin typeface="Times New Roman" panose="02020603050405020304" pitchFamily="18" charset="0"/>
              <a:cs typeface="Times New Roman" panose="02020603050405020304" pitchFamily="18" charset="0"/>
            </a:rPr>
            <a:t> Standardisation</a:t>
          </a:r>
          <a:r>
            <a:rPr lang="ru-RU" sz="2200" b="1" i="1" dirty="0" smtClean="0">
              <a:solidFill>
                <a:schemeClr val="tx1"/>
              </a:solidFill>
              <a:latin typeface="Times New Roman" panose="02020603050405020304" pitchFamily="18" charset="0"/>
              <a:cs typeface="Times New Roman" panose="02020603050405020304" pitchFamily="18" charset="0"/>
            </a:rPr>
            <a:t>,</a:t>
          </a:r>
          <a:r>
            <a:rPr lang="de-DE" sz="2200" b="1" i="1" dirty="0" smtClean="0">
              <a:solidFill>
                <a:schemeClr val="tx1"/>
              </a:solidFill>
              <a:latin typeface="Times New Roman" panose="02020603050405020304" pitchFamily="18" charset="0"/>
              <a:cs typeface="Times New Roman" panose="02020603050405020304" pitchFamily="18" charset="0"/>
            </a:rPr>
            <a:t>CEN Workshop ICT Skills) </a:t>
          </a:r>
          <a:endParaRPr lang="uk-UA" sz="2200" dirty="0">
            <a:solidFill>
              <a:schemeClr val="tx1"/>
            </a:solidFill>
            <a:latin typeface="Times New Roman" panose="02020603050405020304" pitchFamily="18" charset="0"/>
            <a:cs typeface="Times New Roman" panose="02020603050405020304" pitchFamily="18" charset="0"/>
          </a:endParaRPr>
        </a:p>
      </dgm:t>
    </dgm:pt>
    <dgm:pt modelId="{51148948-29F7-4B2F-A62D-34C98DDCC4F3}" type="parTrans" cxnId="{5DB3C55A-0C87-4DC4-813E-993C57119924}">
      <dgm:prSet/>
      <dgm:spPr/>
      <dgm:t>
        <a:bodyPr/>
        <a:lstStyle/>
        <a:p>
          <a:endParaRPr lang="uk-UA"/>
        </a:p>
      </dgm:t>
    </dgm:pt>
    <dgm:pt modelId="{DBF2B30A-2119-4983-8B0F-B4E426DD7353}" type="sibTrans" cxnId="{5DB3C55A-0C87-4DC4-813E-993C57119924}">
      <dgm:prSet/>
      <dgm:spPr/>
      <dgm:t>
        <a:bodyPr/>
        <a:lstStyle/>
        <a:p>
          <a:endParaRPr lang="uk-UA"/>
        </a:p>
      </dgm:t>
    </dgm:pt>
    <dgm:pt modelId="{E97778F8-19F7-4E71-A3CA-23F2BDA4AA5D}">
      <dgm:prSet custT="1"/>
      <dgm:spPr/>
      <dgm:t>
        <a:bodyPr/>
        <a:lstStyle/>
        <a:p>
          <a:pPr rtl="0"/>
          <a:r>
            <a:rPr lang="ru-RU" sz="2000" b="1" dirty="0" smtClean="0">
              <a:latin typeface="Times New Roman" panose="02020603050405020304" pitchFamily="18" charset="0"/>
              <a:cs typeface="Times New Roman" panose="02020603050405020304" pitchFamily="18" charset="0"/>
            </a:rPr>
            <a:t>Модель ІКТ-</a:t>
          </a:r>
          <a:r>
            <a:rPr lang="ru-RU" sz="2000" b="1" dirty="0" err="1" smtClean="0">
              <a:latin typeface="Times New Roman" panose="02020603050405020304" pitchFamily="18" charset="0"/>
              <a:cs typeface="Times New Roman" panose="02020603050405020304" pitchFamily="18" charset="0"/>
            </a:rPr>
            <a:t>компетенцій</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може</a:t>
          </a:r>
          <a:r>
            <a:rPr lang="ru-RU" sz="2000" b="1" dirty="0" smtClean="0">
              <a:latin typeface="Times New Roman" panose="02020603050405020304" pitchFamily="18" charset="0"/>
              <a:cs typeface="Times New Roman" panose="02020603050405020304" pitchFamily="18" charset="0"/>
            </a:rPr>
            <a:t> бути </a:t>
          </a:r>
          <a:r>
            <a:rPr lang="ru-RU" sz="2000" b="1" dirty="0" err="1" smtClean="0">
              <a:latin typeface="Times New Roman" panose="02020603050405020304" pitchFamily="18" charset="0"/>
              <a:cs typeface="Times New Roman" panose="02020603050405020304" pitchFamily="18" charset="0"/>
            </a:rPr>
            <a:t>затребуваною</a:t>
          </a:r>
          <a:r>
            <a:rPr lang="ru-RU" sz="2000" b="1" dirty="0" smtClean="0">
              <a:latin typeface="Times New Roman" panose="02020603050405020304" pitchFamily="18" charset="0"/>
              <a:cs typeface="Times New Roman" panose="02020603050405020304" pitchFamily="18" charset="0"/>
            </a:rPr>
            <a:t> для</a:t>
          </a:r>
          <a:r>
            <a:rPr lang="en-US" sz="2000" b="1" dirty="0" smtClean="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dgm:t>
    </dgm:pt>
    <dgm:pt modelId="{69CC0BB3-6972-474F-B972-CF797E0403E9}" type="parTrans" cxnId="{80494FB3-4166-4B88-A9E4-AD1B232EC46C}">
      <dgm:prSet/>
      <dgm:spPr/>
      <dgm:t>
        <a:bodyPr/>
        <a:lstStyle/>
        <a:p>
          <a:endParaRPr lang="uk-UA"/>
        </a:p>
      </dgm:t>
    </dgm:pt>
    <dgm:pt modelId="{214F4DB5-1FE3-4A9B-B262-0B1F1561C37F}" type="sibTrans" cxnId="{80494FB3-4166-4B88-A9E4-AD1B232EC46C}">
      <dgm:prSet/>
      <dgm:spPr/>
      <dgm:t>
        <a:bodyPr/>
        <a:lstStyle/>
        <a:p>
          <a:endParaRPr lang="uk-UA"/>
        </a:p>
      </dgm:t>
    </dgm:pt>
    <dgm:pt modelId="{8AB781F5-1345-41C5-B5E4-C874FB050E07}">
      <dgm:prSet custT="1"/>
      <dgm:spPr/>
      <dgm:t>
        <a:bodyPr/>
        <a:lstStyle/>
        <a:p>
          <a:pPr rtl="0"/>
          <a:r>
            <a:rPr lang="uk-UA" sz="2000" b="1" i="1" dirty="0" smtClean="0">
              <a:latin typeface="Times New Roman" panose="02020603050405020304" pitchFamily="18" charset="0"/>
              <a:cs typeface="Times New Roman" panose="02020603050405020304" pitchFamily="18" charset="0"/>
            </a:rPr>
            <a:t>  всіх видів компаній;</a:t>
          </a:r>
          <a:endParaRPr lang="uk-UA" sz="2000" b="1" dirty="0">
            <a:latin typeface="Times New Roman" panose="02020603050405020304" pitchFamily="18" charset="0"/>
            <a:cs typeface="Times New Roman" panose="02020603050405020304" pitchFamily="18" charset="0"/>
          </a:endParaRPr>
        </a:p>
      </dgm:t>
    </dgm:pt>
    <dgm:pt modelId="{CBD7066E-3F43-4672-864D-3262208A5BC5}" type="parTrans" cxnId="{5CAC3D87-141D-482D-846A-2EE428E046B8}">
      <dgm:prSet/>
      <dgm:spPr/>
      <dgm:t>
        <a:bodyPr/>
        <a:lstStyle/>
        <a:p>
          <a:endParaRPr lang="uk-UA"/>
        </a:p>
      </dgm:t>
    </dgm:pt>
    <dgm:pt modelId="{16BBFE9A-CD24-41BF-B427-EC394FC68CAC}" type="sibTrans" cxnId="{5CAC3D87-141D-482D-846A-2EE428E046B8}">
      <dgm:prSet/>
      <dgm:spPr/>
      <dgm:t>
        <a:bodyPr/>
        <a:lstStyle/>
        <a:p>
          <a:endParaRPr lang="uk-UA"/>
        </a:p>
      </dgm:t>
    </dgm:pt>
    <dgm:pt modelId="{04AF0B64-0A8D-4DB4-9D50-302987B0E429}">
      <dgm:prSet custT="1"/>
      <dgm:spPr/>
      <dgm:t>
        <a:bodyPr/>
        <a:lstStyle/>
        <a:p>
          <a:pPr rtl="0"/>
          <a:r>
            <a:rPr lang="uk-UA" sz="2000" b="1" dirty="0" smtClean="0">
              <a:latin typeface="Times New Roman" panose="02020603050405020304" pitchFamily="18" charset="0"/>
              <a:cs typeface="Times New Roman" panose="02020603050405020304" pitchFamily="18" charset="0"/>
            </a:rPr>
            <a:t>Основний інструмент для</a:t>
          </a:r>
          <a:r>
            <a:rPr lang="en-US" sz="2000" b="1" dirty="0" smtClean="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dgm:t>
    </dgm:pt>
    <dgm:pt modelId="{6073BFDE-A83A-4BD4-9BD3-21C44DA2BBAD}" type="parTrans" cxnId="{A79400F6-1C8C-4A52-B34B-C74A13C8AC6B}">
      <dgm:prSet/>
      <dgm:spPr/>
      <dgm:t>
        <a:bodyPr/>
        <a:lstStyle/>
        <a:p>
          <a:endParaRPr lang="uk-UA"/>
        </a:p>
      </dgm:t>
    </dgm:pt>
    <dgm:pt modelId="{0F7A0AAF-1ADD-4CF5-A7F7-7D9D674D0C68}" type="sibTrans" cxnId="{A79400F6-1C8C-4A52-B34B-C74A13C8AC6B}">
      <dgm:prSet/>
      <dgm:spPr/>
      <dgm:t>
        <a:bodyPr/>
        <a:lstStyle/>
        <a:p>
          <a:endParaRPr lang="uk-UA"/>
        </a:p>
      </dgm:t>
    </dgm:pt>
    <dgm:pt modelId="{3ED53007-3496-4A8B-A5EA-2FF0FD4A323A}">
      <dgm:prSet custT="1"/>
      <dgm:spPr/>
      <dgm:t>
        <a:bodyPr/>
        <a:lstStyle/>
        <a:p>
          <a:pPr rtl="0"/>
          <a:r>
            <a:rPr lang="uk-UA" sz="1600" b="1" i="1" dirty="0" smtClean="0">
              <a:latin typeface="Times New Roman" panose="02020603050405020304" pitchFamily="18" charset="0"/>
              <a:cs typeface="Times New Roman" panose="02020603050405020304" pitchFamily="18" charset="0"/>
            </a:rPr>
            <a:t>розвитку кар'єри; управління ІКТ-кадрами; моніторингу попиту та пропозиції на ринку праці; гармонізації національних і корпоративних рамок компетенцій, кваліфікацій, сертифікацій та інше.</a:t>
          </a:r>
          <a:endParaRPr lang="uk-UA" sz="1600" b="1" dirty="0">
            <a:latin typeface="Times New Roman" panose="02020603050405020304" pitchFamily="18" charset="0"/>
            <a:cs typeface="Times New Roman" panose="02020603050405020304" pitchFamily="18" charset="0"/>
          </a:endParaRPr>
        </a:p>
      </dgm:t>
    </dgm:pt>
    <dgm:pt modelId="{FC854679-4E03-4A1C-B958-52AAA191C75F}" type="parTrans" cxnId="{698BFB19-FBC5-41A5-AD4B-62469D0B0F9B}">
      <dgm:prSet/>
      <dgm:spPr/>
      <dgm:t>
        <a:bodyPr/>
        <a:lstStyle/>
        <a:p>
          <a:endParaRPr lang="uk-UA"/>
        </a:p>
      </dgm:t>
    </dgm:pt>
    <dgm:pt modelId="{884336D7-D422-43A9-B77B-8427613B4DF0}" type="sibTrans" cxnId="{698BFB19-FBC5-41A5-AD4B-62469D0B0F9B}">
      <dgm:prSet/>
      <dgm:spPr/>
      <dgm:t>
        <a:bodyPr/>
        <a:lstStyle/>
        <a:p>
          <a:endParaRPr lang="uk-UA"/>
        </a:p>
      </dgm:t>
    </dgm:pt>
    <dgm:pt modelId="{B756E62A-008B-4D7C-A4C5-720B64F9713F}">
      <dgm:prSet custT="1"/>
      <dgm:spPr/>
      <dgm:t>
        <a:bodyPr/>
        <a:lstStyle/>
        <a:p>
          <a:r>
            <a:rPr lang="uk-UA" sz="2000" b="1" i="1" dirty="0" smtClean="0">
              <a:latin typeface="Times New Roman" panose="02020603050405020304" pitchFamily="18" charset="0"/>
              <a:cs typeface="Times New Roman" panose="02020603050405020304" pitchFamily="18" charset="0"/>
            </a:rPr>
            <a:t>  державного сектору;</a:t>
          </a:r>
        </a:p>
      </dgm:t>
    </dgm:pt>
    <dgm:pt modelId="{0B0060A8-55E5-4952-8DB1-26A7B42C74AE}" type="parTrans" cxnId="{659D31BF-3380-4076-8CA2-ACF7DF402043}">
      <dgm:prSet/>
      <dgm:spPr/>
      <dgm:t>
        <a:bodyPr/>
        <a:lstStyle/>
        <a:p>
          <a:endParaRPr lang="uk-UA"/>
        </a:p>
      </dgm:t>
    </dgm:pt>
    <dgm:pt modelId="{6D9D48CB-D54B-4B88-8259-199D4C014370}" type="sibTrans" cxnId="{659D31BF-3380-4076-8CA2-ACF7DF402043}">
      <dgm:prSet/>
      <dgm:spPr/>
      <dgm:t>
        <a:bodyPr/>
        <a:lstStyle/>
        <a:p>
          <a:endParaRPr lang="uk-UA"/>
        </a:p>
      </dgm:t>
    </dgm:pt>
    <dgm:pt modelId="{C044DF7E-3E7E-4DBA-86D8-44B1FA449C4D}">
      <dgm:prSet custT="1"/>
      <dgm:spPr/>
      <dgm:t>
        <a:bodyPr/>
        <a:lstStyle/>
        <a:p>
          <a:r>
            <a:rPr lang="uk-UA" sz="2000" b="1" i="1" dirty="0" smtClean="0">
              <a:latin typeface="Times New Roman" panose="02020603050405020304" pitchFamily="18" charset="0"/>
              <a:cs typeface="Times New Roman" panose="02020603050405020304" pitchFamily="18" charset="0"/>
            </a:rPr>
            <a:t>  професійної освіти;</a:t>
          </a:r>
        </a:p>
      </dgm:t>
    </dgm:pt>
    <dgm:pt modelId="{553F245A-B6CE-4AAE-9705-38A0AD0230B8}" type="parTrans" cxnId="{64E243D1-1497-4864-BE38-E0424D8AB614}">
      <dgm:prSet/>
      <dgm:spPr/>
      <dgm:t>
        <a:bodyPr/>
        <a:lstStyle/>
        <a:p>
          <a:endParaRPr lang="uk-UA"/>
        </a:p>
      </dgm:t>
    </dgm:pt>
    <dgm:pt modelId="{F209F505-F216-4907-855B-21E462F85EA3}" type="sibTrans" cxnId="{64E243D1-1497-4864-BE38-E0424D8AB614}">
      <dgm:prSet/>
      <dgm:spPr/>
      <dgm:t>
        <a:bodyPr/>
        <a:lstStyle/>
        <a:p>
          <a:endParaRPr lang="uk-UA"/>
        </a:p>
      </dgm:t>
    </dgm:pt>
    <dgm:pt modelId="{30A45C8B-496D-4B76-A0BD-5BB7CADF4BA8}">
      <dgm:prSet custT="1"/>
      <dgm:spPr/>
      <dgm:t>
        <a:bodyPr/>
        <a:lstStyle/>
        <a:p>
          <a:r>
            <a:rPr lang="uk-UA" sz="2000" b="1" i="1" dirty="0" smtClean="0">
              <a:latin typeface="Times New Roman" panose="02020603050405020304" pitchFamily="18" charset="0"/>
              <a:cs typeface="Times New Roman" panose="02020603050405020304" pitchFamily="18" charset="0"/>
            </a:rPr>
            <a:t>  соціальних партнерів.</a:t>
          </a:r>
        </a:p>
      </dgm:t>
    </dgm:pt>
    <dgm:pt modelId="{61BEC127-7C6F-4DB3-883F-7B24965EAB35}" type="parTrans" cxnId="{8095DC13-6234-4EBA-BA81-ED3FBD9D3178}">
      <dgm:prSet/>
      <dgm:spPr/>
      <dgm:t>
        <a:bodyPr/>
        <a:lstStyle/>
        <a:p>
          <a:endParaRPr lang="uk-UA"/>
        </a:p>
      </dgm:t>
    </dgm:pt>
    <dgm:pt modelId="{982F3C39-A349-461B-B9A4-B61BF2EDAC05}" type="sibTrans" cxnId="{8095DC13-6234-4EBA-BA81-ED3FBD9D3178}">
      <dgm:prSet/>
      <dgm:spPr/>
      <dgm:t>
        <a:bodyPr/>
        <a:lstStyle/>
        <a:p>
          <a:endParaRPr lang="uk-UA"/>
        </a:p>
      </dgm:t>
    </dgm:pt>
    <dgm:pt modelId="{60BD82F5-F21E-4FCA-A038-AC809A2ADD8E}" type="pres">
      <dgm:prSet presAssocID="{6627007F-F2F7-45B5-912F-17DAEDFEB28D}" presName="Name0" presStyleCnt="0">
        <dgm:presLayoutVars>
          <dgm:dir/>
          <dgm:animLvl val="lvl"/>
          <dgm:resizeHandles val="exact"/>
        </dgm:presLayoutVars>
      </dgm:prSet>
      <dgm:spPr/>
      <dgm:t>
        <a:bodyPr/>
        <a:lstStyle/>
        <a:p>
          <a:endParaRPr lang="uk-UA"/>
        </a:p>
      </dgm:t>
    </dgm:pt>
    <dgm:pt modelId="{2248D528-960F-4682-A0B0-67F4AD725997}" type="pres">
      <dgm:prSet presAssocID="{880CA6A0-FDFF-4FB5-BD23-F8CE67B03FDA}" presName="linNode" presStyleCnt="0"/>
      <dgm:spPr/>
    </dgm:pt>
    <dgm:pt modelId="{2CB8999A-1A9C-4F3C-A7C4-01EDBCE79492}" type="pres">
      <dgm:prSet presAssocID="{880CA6A0-FDFF-4FB5-BD23-F8CE67B03FDA}" presName="parentText" presStyleLbl="node1" presStyleIdx="0" presStyleCnt="4" custScaleX="277778">
        <dgm:presLayoutVars>
          <dgm:chMax val="1"/>
          <dgm:bulletEnabled val="1"/>
        </dgm:presLayoutVars>
      </dgm:prSet>
      <dgm:spPr/>
      <dgm:t>
        <a:bodyPr/>
        <a:lstStyle/>
        <a:p>
          <a:endParaRPr lang="uk-UA"/>
        </a:p>
      </dgm:t>
    </dgm:pt>
    <dgm:pt modelId="{B221149F-AFA3-43FD-AB46-70DCF05191D9}" type="pres">
      <dgm:prSet presAssocID="{19D0C9F2-1F58-436E-BE1B-B97BD092EC8D}" presName="sp" presStyleCnt="0"/>
      <dgm:spPr/>
    </dgm:pt>
    <dgm:pt modelId="{293B1B72-CAEE-42A1-9725-0B31449C257D}" type="pres">
      <dgm:prSet presAssocID="{0BBE51D8-9C43-42F1-A960-ACA34D2B3B7D}" presName="linNode" presStyleCnt="0"/>
      <dgm:spPr/>
    </dgm:pt>
    <dgm:pt modelId="{D5FFDE61-49E0-4FED-B1C0-B4B8177CB979}" type="pres">
      <dgm:prSet presAssocID="{0BBE51D8-9C43-42F1-A960-ACA34D2B3B7D}" presName="parentText" presStyleLbl="node1" presStyleIdx="1" presStyleCnt="4" custScaleX="277778" custScaleY="82161">
        <dgm:presLayoutVars>
          <dgm:chMax val="1"/>
          <dgm:bulletEnabled val="1"/>
        </dgm:presLayoutVars>
      </dgm:prSet>
      <dgm:spPr/>
      <dgm:t>
        <a:bodyPr/>
        <a:lstStyle/>
        <a:p>
          <a:endParaRPr lang="uk-UA"/>
        </a:p>
      </dgm:t>
    </dgm:pt>
    <dgm:pt modelId="{239654C1-CACB-446F-8931-374436F3162D}" type="pres">
      <dgm:prSet presAssocID="{DBF2B30A-2119-4983-8B0F-B4E426DD7353}" presName="sp" presStyleCnt="0"/>
      <dgm:spPr/>
    </dgm:pt>
    <dgm:pt modelId="{F7A348BA-6E30-4983-B39E-891358F4B852}" type="pres">
      <dgm:prSet presAssocID="{E97778F8-19F7-4E71-A3CA-23F2BDA4AA5D}" presName="linNode" presStyleCnt="0"/>
      <dgm:spPr/>
    </dgm:pt>
    <dgm:pt modelId="{88065478-83C8-4369-AA3B-F658ACADA22D}" type="pres">
      <dgm:prSet presAssocID="{E97778F8-19F7-4E71-A3CA-23F2BDA4AA5D}" presName="parentText" presStyleLbl="node1" presStyleIdx="2" presStyleCnt="4" custScaleY="120587">
        <dgm:presLayoutVars>
          <dgm:chMax val="1"/>
          <dgm:bulletEnabled val="1"/>
        </dgm:presLayoutVars>
      </dgm:prSet>
      <dgm:spPr/>
      <dgm:t>
        <a:bodyPr/>
        <a:lstStyle/>
        <a:p>
          <a:endParaRPr lang="uk-UA"/>
        </a:p>
      </dgm:t>
    </dgm:pt>
    <dgm:pt modelId="{B88B4286-5CEB-4E2D-AD28-D32C7B3EF34D}" type="pres">
      <dgm:prSet presAssocID="{E97778F8-19F7-4E71-A3CA-23F2BDA4AA5D}" presName="descendantText" presStyleLbl="alignAccFollowNode1" presStyleIdx="0" presStyleCnt="2" custScaleX="114832" custScaleY="140217">
        <dgm:presLayoutVars>
          <dgm:bulletEnabled val="1"/>
        </dgm:presLayoutVars>
      </dgm:prSet>
      <dgm:spPr/>
      <dgm:t>
        <a:bodyPr/>
        <a:lstStyle/>
        <a:p>
          <a:endParaRPr lang="uk-UA"/>
        </a:p>
      </dgm:t>
    </dgm:pt>
    <dgm:pt modelId="{107F2C4C-410F-4C89-B90B-60AF3219BC58}" type="pres">
      <dgm:prSet presAssocID="{214F4DB5-1FE3-4A9B-B262-0B1F1561C37F}" presName="sp" presStyleCnt="0"/>
      <dgm:spPr/>
    </dgm:pt>
    <dgm:pt modelId="{F71638EC-0919-47EF-847D-124FFAB62A92}" type="pres">
      <dgm:prSet presAssocID="{04AF0B64-0A8D-4DB4-9D50-302987B0E429}" presName="linNode" presStyleCnt="0"/>
      <dgm:spPr/>
    </dgm:pt>
    <dgm:pt modelId="{DF900332-915E-4E01-A59D-FF4C88FED892}" type="pres">
      <dgm:prSet presAssocID="{04AF0B64-0A8D-4DB4-9D50-302987B0E429}" presName="parentText" presStyleLbl="node1" presStyleIdx="3" presStyleCnt="4">
        <dgm:presLayoutVars>
          <dgm:chMax val="1"/>
          <dgm:bulletEnabled val="1"/>
        </dgm:presLayoutVars>
      </dgm:prSet>
      <dgm:spPr/>
      <dgm:t>
        <a:bodyPr/>
        <a:lstStyle/>
        <a:p>
          <a:endParaRPr lang="uk-UA"/>
        </a:p>
      </dgm:t>
    </dgm:pt>
    <dgm:pt modelId="{6D2007E3-D332-435F-8751-DD9427B16287}" type="pres">
      <dgm:prSet presAssocID="{04AF0B64-0A8D-4DB4-9D50-302987B0E429}" presName="descendantText" presStyleLbl="alignAccFollowNode1" presStyleIdx="1" presStyleCnt="2" custScaleX="116503">
        <dgm:presLayoutVars>
          <dgm:bulletEnabled val="1"/>
        </dgm:presLayoutVars>
      </dgm:prSet>
      <dgm:spPr/>
      <dgm:t>
        <a:bodyPr/>
        <a:lstStyle/>
        <a:p>
          <a:endParaRPr lang="uk-UA"/>
        </a:p>
      </dgm:t>
    </dgm:pt>
  </dgm:ptLst>
  <dgm:cxnLst>
    <dgm:cxn modelId="{2F1301DA-D769-40B2-8BA9-2B23EEAD0C29}" type="presOf" srcId="{3ED53007-3496-4A8B-A5EA-2FF0FD4A323A}" destId="{6D2007E3-D332-435F-8751-DD9427B16287}" srcOrd="0" destOrd="0" presId="urn:microsoft.com/office/officeart/2005/8/layout/vList5"/>
    <dgm:cxn modelId="{85124794-EF5B-4CD0-951D-83645A750410}" type="presOf" srcId="{8AB781F5-1345-41C5-B5E4-C874FB050E07}" destId="{B88B4286-5CEB-4E2D-AD28-D32C7B3EF34D}" srcOrd="0" destOrd="0" presId="urn:microsoft.com/office/officeart/2005/8/layout/vList5"/>
    <dgm:cxn modelId="{DD7CA235-FEB2-4BBC-A72A-9E6FD4D9231F}" type="presOf" srcId="{E97778F8-19F7-4E71-A3CA-23F2BDA4AA5D}" destId="{88065478-83C8-4369-AA3B-F658ACADA22D}" srcOrd="0" destOrd="0" presId="urn:microsoft.com/office/officeart/2005/8/layout/vList5"/>
    <dgm:cxn modelId="{64E243D1-1497-4864-BE38-E0424D8AB614}" srcId="{E97778F8-19F7-4E71-A3CA-23F2BDA4AA5D}" destId="{C044DF7E-3E7E-4DBA-86D8-44B1FA449C4D}" srcOrd="2" destOrd="0" parTransId="{553F245A-B6CE-4AAE-9705-38A0AD0230B8}" sibTransId="{F209F505-F216-4907-855B-21E462F85EA3}"/>
    <dgm:cxn modelId="{5CAC3D87-141D-482D-846A-2EE428E046B8}" srcId="{E97778F8-19F7-4E71-A3CA-23F2BDA4AA5D}" destId="{8AB781F5-1345-41C5-B5E4-C874FB050E07}" srcOrd="0" destOrd="0" parTransId="{CBD7066E-3F43-4672-864D-3262208A5BC5}" sibTransId="{16BBFE9A-CD24-41BF-B427-EC394FC68CAC}"/>
    <dgm:cxn modelId="{6FE51C7B-6CF4-4973-8E90-3A84F32C9DC1}" srcId="{6627007F-F2F7-45B5-912F-17DAEDFEB28D}" destId="{880CA6A0-FDFF-4FB5-BD23-F8CE67B03FDA}" srcOrd="0" destOrd="0" parTransId="{9D8A388F-17BF-4805-92EF-063E88F7CB35}" sibTransId="{19D0C9F2-1F58-436E-BE1B-B97BD092EC8D}"/>
    <dgm:cxn modelId="{8095DC13-6234-4EBA-BA81-ED3FBD9D3178}" srcId="{E97778F8-19F7-4E71-A3CA-23F2BDA4AA5D}" destId="{30A45C8B-496D-4B76-A0BD-5BB7CADF4BA8}" srcOrd="3" destOrd="0" parTransId="{61BEC127-7C6F-4DB3-883F-7B24965EAB35}" sibTransId="{982F3C39-A349-461B-B9A4-B61BF2EDAC05}"/>
    <dgm:cxn modelId="{5DB3C55A-0C87-4DC4-813E-993C57119924}" srcId="{6627007F-F2F7-45B5-912F-17DAEDFEB28D}" destId="{0BBE51D8-9C43-42F1-A960-ACA34D2B3B7D}" srcOrd="1" destOrd="0" parTransId="{51148948-29F7-4B2F-A62D-34C98DDCC4F3}" sibTransId="{DBF2B30A-2119-4983-8B0F-B4E426DD7353}"/>
    <dgm:cxn modelId="{698BFB19-FBC5-41A5-AD4B-62469D0B0F9B}" srcId="{04AF0B64-0A8D-4DB4-9D50-302987B0E429}" destId="{3ED53007-3496-4A8B-A5EA-2FF0FD4A323A}" srcOrd="0" destOrd="0" parTransId="{FC854679-4E03-4A1C-B958-52AAA191C75F}" sibTransId="{884336D7-D422-43A9-B77B-8427613B4DF0}"/>
    <dgm:cxn modelId="{10B675CF-6DCF-4179-A95E-0DF40CE26877}" type="presOf" srcId="{04AF0B64-0A8D-4DB4-9D50-302987B0E429}" destId="{DF900332-915E-4E01-A59D-FF4C88FED892}" srcOrd="0" destOrd="0" presId="urn:microsoft.com/office/officeart/2005/8/layout/vList5"/>
    <dgm:cxn modelId="{A79400F6-1C8C-4A52-B34B-C74A13C8AC6B}" srcId="{6627007F-F2F7-45B5-912F-17DAEDFEB28D}" destId="{04AF0B64-0A8D-4DB4-9D50-302987B0E429}" srcOrd="3" destOrd="0" parTransId="{6073BFDE-A83A-4BD4-9BD3-21C44DA2BBAD}" sibTransId="{0F7A0AAF-1ADD-4CF5-A7F7-7D9D674D0C68}"/>
    <dgm:cxn modelId="{80494FB3-4166-4B88-A9E4-AD1B232EC46C}" srcId="{6627007F-F2F7-45B5-912F-17DAEDFEB28D}" destId="{E97778F8-19F7-4E71-A3CA-23F2BDA4AA5D}" srcOrd="2" destOrd="0" parTransId="{69CC0BB3-6972-474F-B972-CF797E0403E9}" sibTransId="{214F4DB5-1FE3-4A9B-B262-0B1F1561C37F}"/>
    <dgm:cxn modelId="{130A4565-188B-4453-B2D0-2E6E7A6003C9}" type="presOf" srcId="{B756E62A-008B-4D7C-A4C5-720B64F9713F}" destId="{B88B4286-5CEB-4E2D-AD28-D32C7B3EF34D}" srcOrd="0" destOrd="1" presId="urn:microsoft.com/office/officeart/2005/8/layout/vList5"/>
    <dgm:cxn modelId="{6DC60A53-AACC-49CC-8890-BFAA70F7872B}" type="presOf" srcId="{C044DF7E-3E7E-4DBA-86D8-44B1FA449C4D}" destId="{B88B4286-5CEB-4E2D-AD28-D32C7B3EF34D}" srcOrd="0" destOrd="2" presId="urn:microsoft.com/office/officeart/2005/8/layout/vList5"/>
    <dgm:cxn modelId="{CFA4EC00-C3EF-41C7-8E68-AD459FF186FD}" type="presOf" srcId="{6627007F-F2F7-45B5-912F-17DAEDFEB28D}" destId="{60BD82F5-F21E-4FCA-A038-AC809A2ADD8E}" srcOrd="0" destOrd="0" presId="urn:microsoft.com/office/officeart/2005/8/layout/vList5"/>
    <dgm:cxn modelId="{54388668-FBAB-4190-B3DD-FB7C383D7310}" type="presOf" srcId="{880CA6A0-FDFF-4FB5-BD23-F8CE67B03FDA}" destId="{2CB8999A-1A9C-4F3C-A7C4-01EDBCE79492}" srcOrd="0" destOrd="0" presId="urn:microsoft.com/office/officeart/2005/8/layout/vList5"/>
    <dgm:cxn modelId="{EF213B29-281E-479D-A2B2-7DBAE9098C6C}" type="presOf" srcId="{0BBE51D8-9C43-42F1-A960-ACA34D2B3B7D}" destId="{D5FFDE61-49E0-4FED-B1C0-B4B8177CB979}" srcOrd="0" destOrd="0" presId="urn:microsoft.com/office/officeart/2005/8/layout/vList5"/>
    <dgm:cxn modelId="{F14A3898-8C7D-40A2-A28E-7FFF0989FC71}" type="presOf" srcId="{30A45C8B-496D-4B76-A0BD-5BB7CADF4BA8}" destId="{B88B4286-5CEB-4E2D-AD28-D32C7B3EF34D}" srcOrd="0" destOrd="3" presId="urn:microsoft.com/office/officeart/2005/8/layout/vList5"/>
    <dgm:cxn modelId="{659D31BF-3380-4076-8CA2-ACF7DF402043}" srcId="{E97778F8-19F7-4E71-A3CA-23F2BDA4AA5D}" destId="{B756E62A-008B-4D7C-A4C5-720B64F9713F}" srcOrd="1" destOrd="0" parTransId="{0B0060A8-55E5-4952-8DB1-26A7B42C74AE}" sibTransId="{6D9D48CB-D54B-4B88-8259-199D4C014370}"/>
    <dgm:cxn modelId="{6596FE86-C170-4FAC-A1E5-CF02B472E6D4}" type="presParOf" srcId="{60BD82F5-F21E-4FCA-A038-AC809A2ADD8E}" destId="{2248D528-960F-4682-A0B0-67F4AD725997}" srcOrd="0" destOrd="0" presId="urn:microsoft.com/office/officeart/2005/8/layout/vList5"/>
    <dgm:cxn modelId="{2E1445A6-7094-468F-A333-C6F614DDEB14}" type="presParOf" srcId="{2248D528-960F-4682-A0B0-67F4AD725997}" destId="{2CB8999A-1A9C-4F3C-A7C4-01EDBCE79492}" srcOrd="0" destOrd="0" presId="urn:microsoft.com/office/officeart/2005/8/layout/vList5"/>
    <dgm:cxn modelId="{2EAB684A-3633-421D-80B7-85106C7947EA}" type="presParOf" srcId="{60BD82F5-F21E-4FCA-A038-AC809A2ADD8E}" destId="{B221149F-AFA3-43FD-AB46-70DCF05191D9}" srcOrd="1" destOrd="0" presId="urn:microsoft.com/office/officeart/2005/8/layout/vList5"/>
    <dgm:cxn modelId="{79124939-E102-4D87-8D11-C28814D6013C}" type="presParOf" srcId="{60BD82F5-F21E-4FCA-A038-AC809A2ADD8E}" destId="{293B1B72-CAEE-42A1-9725-0B31449C257D}" srcOrd="2" destOrd="0" presId="urn:microsoft.com/office/officeart/2005/8/layout/vList5"/>
    <dgm:cxn modelId="{A74937FA-22EA-4996-B56B-A9A481AC4D29}" type="presParOf" srcId="{293B1B72-CAEE-42A1-9725-0B31449C257D}" destId="{D5FFDE61-49E0-4FED-B1C0-B4B8177CB979}" srcOrd="0" destOrd="0" presId="urn:microsoft.com/office/officeart/2005/8/layout/vList5"/>
    <dgm:cxn modelId="{67077D93-BD54-42D3-95CE-B64203148A9F}" type="presParOf" srcId="{60BD82F5-F21E-4FCA-A038-AC809A2ADD8E}" destId="{239654C1-CACB-446F-8931-374436F3162D}" srcOrd="3" destOrd="0" presId="urn:microsoft.com/office/officeart/2005/8/layout/vList5"/>
    <dgm:cxn modelId="{4CD6AE68-B3A3-4205-A680-3EE197A896A5}" type="presParOf" srcId="{60BD82F5-F21E-4FCA-A038-AC809A2ADD8E}" destId="{F7A348BA-6E30-4983-B39E-891358F4B852}" srcOrd="4" destOrd="0" presId="urn:microsoft.com/office/officeart/2005/8/layout/vList5"/>
    <dgm:cxn modelId="{D7C87EEC-D62F-4B54-8603-D04914CD4E01}" type="presParOf" srcId="{F7A348BA-6E30-4983-B39E-891358F4B852}" destId="{88065478-83C8-4369-AA3B-F658ACADA22D}" srcOrd="0" destOrd="0" presId="urn:microsoft.com/office/officeart/2005/8/layout/vList5"/>
    <dgm:cxn modelId="{AA66FCE1-333B-45E5-8C0A-2B5AFB8D14A7}" type="presParOf" srcId="{F7A348BA-6E30-4983-B39E-891358F4B852}" destId="{B88B4286-5CEB-4E2D-AD28-D32C7B3EF34D}" srcOrd="1" destOrd="0" presId="urn:microsoft.com/office/officeart/2005/8/layout/vList5"/>
    <dgm:cxn modelId="{A4B6A22A-4A88-4B9F-ACE8-423519AE7EEA}" type="presParOf" srcId="{60BD82F5-F21E-4FCA-A038-AC809A2ADD8E}" destId="{107F2C4C-410F-4C89-B90B-60AF3219BC58}" srcOrd="5" destOrd="0" presId="urn:microsoft.com/office/officeart/2005/8/layout/vList5"/>
    <dgm:cxn modelId="{FDD4ECCD-092E-4C72-A844-D930F9B8F0AF}" type="presParOf" srcId="{60BD82F5-F21E-4FCA-A038-AC809A2ADD8E}" destId="{F71638EC-0919-47EF-847D-124FFAB62A92}" srcOrd="6" destOrd="0" presId="urn:microsoft.com/office/officeart/2005/8/layout/vList5"/>
    <dgm:cxn modelId="{E04DFE60-90CA-4E8E-B986-1BCDF79AC7B1}" type="presParOf" srcId="{F71638EC-0919-47EF-847D-124FFAB62A92}" destId="{DF900332-915E-4E01-A59D-FF4C88FED892}" srcOrd="0" destOrd="0" presId="urn:microsoft.com/office/officeart/2005/8/layout/vList5"/>
    <dgm:cxn modelId="{2FF7BDBD-B8C6-443A-98E1-2291AFB80C67}" type="presParOf" srcId="{F71638EC-0919-47EF-847D-124FFAB62A92}" destId="{6D2007E3-D332-435F-8751-DD9427B1628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9A8E04-19DD-423F-AA05-2410072FEE4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DD83907D-53CE-4578-95CC-DA2AE8813F94}">
      <dgm:prSet custT="1"/>
      <dgm:spPr/>
      <dgm:t>
        <a:bodyPr/>
        <a:lstStyle/>
        <a:p>
          <a:pPr algn="ctr" rtl="0"/>
          <a:r>
            <a:rPr lang="uk-UA" sz="3200" b="1" dirty="0" smtClean="0">
              <a:latin typeface="Times New Roman" panose="02020603050405020304" pitchFamily="18" charset="0"/>
              <a:cs typeface="Times New Roman" panose="02020603050405020304" pitchFamily="18" charset="0"/>
            </a:rPr>
            <a:t>Команда  експертів з розробки </a:t>
          </a:r>
          <a:r>
            <a:rPr lang="ru-RU" sz="3200" b="1" dirty="0" err="1" smtClean="0">
              <a:latin typeface="Times New Roman" panose="02020603050405020304" pitchFamily="18" charset="0"/>
              <a:cs typeface="Times New Roman" panose="02020603050405020304" pitchFamily="18" charset="0"/>
            </a:rPr>
            <a:t>Європейської</a:t>
          </a:r>
          <a:r>
            <a:rPr lang="ru-RU" sz="3200" b="1" dirty="0" smtClean="0">
              <a:latin typeface="Times New Roman" panose="02020603050405020304" pitchFamily="18" charset="0"/>
              <a:cs typeface="Times New Roman" panose="02020603050405020304" pitchFamily="18" charset="0"/>
            </a:rPr>
            <a:t> рамки ІКТ-</a:t>
          </a:r>
          <a:r>
            <a:rPr lang="ru-RU" sz="3200" b="1" dirty="0" err="1" smtClean="0">
              <a:latin typeface="Times New Roman" panose="02020603050405020304" pitchFamily="18" charset="0"/>
              <a:cs typeface="Times New Roman" panose="02020603050405020304" pitchFamily="18" charset="0"/>
            </a:rPr>
            <a:t>компетенцій</a:t>
          </a:r>
          <a:r>
            <a:rPr lang="ru-RU" sz="3200" b="1" dirty="0" smtClean="0">
              <a:latin typeface="Times New Roman" panose="02020603050405020304" pitchFamily="18" charset="0"/>
              <a:cs typeface="Times New Roman" panose="02020603050405020304" pitchFamily="18" charset="0"/>
            </a:rPr>
            <a:t>  </a:t>
          </a:r>
          <a:r>
            <a:rPr lang="uk-UA" sz="3200" b="1" dirty="0" smtClean="0">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   </a:t>
          </a:r>
          <a:endParaRPr lang="uk-UA" sz="3200" b="1" dirty="0">
            <a:latin typeface="Times New Roman" panose="02020603050405020304" pitchFamily="18" charset="0"/>
            <a:cs typeface="Times New Roman" panose="02020603050405020304" pitchFamily="18" charset="0"/>
          </a:endParaRPr>
        </a:p>
      </dgm:t>
    </dgm:pt>
    <dgm:pt modelId="{9CF22A39-3872-4458-859E-CD1112FD5003}" type="parTrans" cxnId="{F0D1612A-D8C2-48BD-AB1F-109B4C76475A}">
      <dgm:prSet/>
      <dgm:spPr/>
      <dgm:t>
        <a:bodyPr/>
        <a:lstStyle/>
        <a:p>
          <a:endParaRPr lang="uk-UA"/>
        </a:p>
      </dgm:t>
    </dgm:pt>
    <dgm:pt modelId="{E8804318-C492-4B73-8E30-4D04D3DCE319}" type="sibTrans" cxnId="{F0D1612A-D8C2-48BD-AB1F-109B4C76475A}">
      <dgm:prSet/>
      <dgm:spPr/>
      <dgm:t>
        <a:bodyPr/>
        <a:lstStyle/>
        <a:p>
          <a:endParaRPr lang="uk-UA"/>
        </a:p>
      </dgm:t>
    </dgm:pt>
    <dgm:pt modelId="{62D9FE79-BC3B-4B90-A420-7816845CC651}" type="pres">
      <dgm:prSet presAssocID="{019A8E04-19DD-423F-AA05-2410072FEE4A}" presName="linear" presStyleCnt="0">
        <dgm:presLayoutVars>
          <dgm:animLvl val="lvl"/>
          <dgm:resizeHandles val="exact"/>
        </dgm:presLayoutVars>
      </dgm:prSet>
      <dgm:spPr/>
      <dgm:t>
        <a:bodyPr/>
        <a:lstStyle/>
        <a:p>
          <a:endParaRPr lang="uk-UA"/>
        </a:p>
      </dgm:t>
    </dgm:pt>
    <dgm:pt modelId="{ADA3B22F-A1C0-43B3-AD7F-8449DD722CD2}" type="pres">
      <dgm:prSet presAssocID="{DD83907D-53CE-4578-95CC-DA2AE8813F94}" presName="parentText" presStyleLbl="node1" presStyleIdx="0" presStyleCnt="1" custLinFactNeighborY="-7179">
        <dgm:presLayoutVars>
          <dgm:chMax val="0"/>
          <dgm:bulletEnabled val="1"/>
        </dgm:presLayoutVars>
      </dgm:prSet>
      <dgm:spPr/>
      <dgm:t>
        <a:bodyPr/>
        <a:lstStyle/>
        <a:p>
          <a:endParaRPr lang="uk-UA"/>
        </a:p>
      </dgm:t>
    </dgm:pt>
  </dgm:ptLst>
  <dgm:cxnLst>
    <dgm:cxn modelId="{5BC1A6EF-CB15-4E1F-A973-47C64ED30CC6}" type="presOf" srcId="{DD83907D-53CE-4578-95CC-DA2AE8813F94}" destId="{ADA3B22F-A1C0-43B3-AD7F-8449DD722CD2}" srcOrd="0" destOrd="0" presId="urn:microsoft.com/office/officeart/2005/8/layout/vList2"/>
    <dgm:cxn modelId="{F0D1612A-D8C2-48BD-AB1F-109B4C76475A}" srcId="{019A8E04-19DD-423F-AA05-2410072FEE4A}" destId="{DD83907D-53CE-4578-95CC-DA2AE8813F94}" srcOrd="0" destOrd="0" parTransId="{9CF22A39-3872-4458-859E-CD1112FD5003}" sibTransId="{E8804318-C492-4B73-8E30-4D04D3DCE319}"/>
    <dgm:cxn modelId="{2F509D87-013F-4737-AC03-A717846B7242}" type="presOf" srcId="{019A8E04-19DD-423F-AA05-2410072FEE4A}" destId="{62D9FE79-BC3B-4B90-A420-7816845CC651}" srcOrd="0" destOrd="0" presId="urn:microsoft.com/office/officeart/2005/8/layout/vList2"/>
    <dgm:cxn modelId="{008B7153-3497-45F3-9189-57833F9B1642}" type="presParOf" srcId="{62D9FE79-BC3B-4B90-A420-7816845CC651}" destId="{ADA3B22F-A1C0-43B3-AD7F-8449DD722CD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7B267A-71CA-4917-9033-5E929043E90F}"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ru-RU"/>
        </a:p>
      </dgm:t>
    </dgm:pt>
    <dgm:pt modelId="{FFE83B3C-183F-4637-94B6-B18480033FF0}">
      <dgm:prSet/>
      <dgm:spPr/>
      <dgm:t>
        <a:bodyPr/>
        <a:lstStyle/>
        <a:p>
          <a:pPr algn="ctr" rtl="0"/>
          <a:r>
            <a:rPr lang="ru-RU" b="1" dirty="0" err="1" smtClean="0">
              <a:latin typeface="Times New Roman" pitchFamily="18" charset="0"/>
              <a:cs typeface="Times New Roman" pitchFamily="18" charset="0"/>
            </a:rPr>
            <a:t>Етапи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життєвого</a:t>
          </a:r>
          <a:r>
            <a:rPr lang="ru-RU" b="1" dirty="0" smtClean="0">
              <a:latin typeface="Times New Roman" pitchFamily="18" charset="0"/>
              <a:cs typeface="Times New Roman" pitchFamily="18" charset="0"/>
            </a:rPr>
            <a:t> циклу </a:t>
          </a:r>
          <a:r>
            <a:rPr lang="ru-RU" b="1" dirty="0" err="1" smtClean="0">
              <a:latin typeface="Times New Roman" pitchFamily="18" charset="0"/>
              <a:cs typeface="Times New Roman" pitchFamily="18" charset="0"/>
            </a:rPr>
            <a:t>системи</a:t>
          </a:r>
          <a:r>
            <a:rPr lang="ru-RU" b="1" dirty="0" smtClean="0">
              <a:latin typeface="Times New Roman" pitchFamily="18" charset="0"/>
              <a:cs typeface="Times New Roman" pitchFamily="18" charset="0"/>
            </a:rPr>
            <a:t> ІКТ</a:t>
          </a:r>
          <a:endParaRPr lang="uk-UA" b="1" dirty="0" smtClean="0">
            <a:latin typeface="Times New Roman" pitchFamily="18" charset="0"/>
            <a:cs typeface="Times New Roman" pitchFamily="18" charset="0"/>
          </a:endParaRPr>
        </a:p>
      </dgm:t>
    </dgm:pt>
    <dgm:pt modelId="{B895B3FB-FC16-4391-A98E-1ED9B6ED98CB}" type="parTrans" cxnId="{1D795434-7B54-40B1-8F42-AEC8F9E267C6}">
      <dgm:prSet/>
      <dgm:spPr/>
      <dgm:t>
        <a:bodyPr/>
        <a:lstStyle/>
        <a:p>
          <a:endParaRPr lang="ru-RU"/>
        </a:p>
      </dgm:t>
    </dgm:pt>
    <dgm:pt modelId="{9920A01C-2D8F-4F91-8159-1DC4DED5C257}" type="sibTrans" cxnId="{1D795434-7B54-40B1-8F42-AEC8F9E267C6}">
      <dgm:prSet/>
      <dgm:spPr/>
      <dgm:t>
        <a:bodyPr/>
        <a:lstStyle/>
        <a:p>
          <a:endParaRPr lang="ru-RU"/>
        </a:p>
      </dgm:t>
    </dgm:pt>
    <dgm:pt modelId="{21C9B326-F93B-473E-919E-5F314C1C586C}" type="pres">
      <dgm:prSet presAssocID="{747B267A-71CA-4917-9033-5E929043E90F}" presName="linear" presStyleCnt="0">
        <dgm:presLayoutVars>
          <dgm:animLvl val="lvl"/>
          <dgm:resizeHandles val="exact"/>
        </dgm:presLayoutVars>
      </dgm:prSet>
      <dgm:spPr/>
      <dgm:t>
        <a:bodyPr/>
        <a:lstStyle/>
        <a:p>
          <a:endParaRPr lang="ru-RU"/>
        </a:p>
      </dgm:t>
    </dgm:pt>
    <dgm:pt modelId="{924A566C-A1E6-4DD7-B9A4-6FB72D0B668B}" type="pres">
      <dgm:prSet presAssocID="{FFE83B3C-183F-4637-94B6-B18480033FF0}" presName="parentText" presStyleLbl="node1" presStyleIdx="0" presStyleCnt="1" custScaleY="98912">
        <dgm:presLayoutVars>
          <dgm:chMax val="0"/>
          <dgm:bulletEnabled val="1"/>
        </dgm:presLayoutVars>
      </dgm:prSet>
      <dgm:spPr/>
      <dgm:t>
        <a:bodyPr/>
        <a:lstStyle/>
        <a:p>
          <a:endParaRPr lang="ru-RU"/>
        </a:p>
      </dgm:t>
    </dgm:pt>
  </dgm:ptLst>
  <dgm:cxnLst>
    <dgm:cxn modelId="{1D795434-7B54-40B1-8F42-AEC8F9E267C6}" srcId="{747B267A-71CA-4917-9033-5E929043E90F}" destId="{FFE83B3C-183F-4637-94B6-B18480033FF0}" srcOrd="0" destOrd="0" parTransId="{B895B3FB-FC16-4391-A98E-1ED9B6ED98CB}" sibTransId="{9920A01C-2D8F-4F91-8159-1DC4DED5C257}"/>
    <dgm:cxn modelId="{2F9D2774-B6B2-4B48-85E0-E6D351D0F99A}" type="presOf" srcId="{747B267A-71CA-4917-9033-5E929043E90F}" destId="{21C9B326-F93B-473E-919E-5F314C1C586C}" srcOrd="0" destOrd="0" presId="urn:microsoft.com/office/officeart/2005/8/layout/vList2"/>
    <dgm:cxn modelId="{F2D9E104-4752-4A43-9BEF-37A27D62B509}" type="presOf" srcId="{FFE83B3C-183F-4637-94B6-B18480033FF0}" destId="{924A566C-A1E6-4DD7-B9A4-6FB72D0B668B}" srcOrd="0" destOrd="0" presId="urn:microsoft.com/office/officeart/2005/8/layout/vList2"/>
    <dgm:cxn modelId="{F12487AA-C7B6-40DE-957D-5D8CE0897091}" type="presParOf" srcId="{21C9B326-F93B-473E-919E-5F314C1C586C}" destId="{924A566C-A1E6-4DD7-B9A4-6FB72D0B66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BE4C9-0881-4B20-BF5B-DF3950109185}">
      <dsp:nvSpPr>
        <dsp:cNvPr id="0" name=""/>
        <dsp:cNvSpPr/>
      </dsp:nvSpPr>
      <dsp:spPr>
        <a:xfrm>
          <a:off x="7869" y="0"/>
          <a:ext cx="8057026" cy="3384376"/>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ru-RU" sz="4800" b="1" kern="1200" dirty="0" err="1" smtClean="0">
              <a:latin typeface="Times New Roman" pitchFamily="18" charset="0"/>
              <a:cs typeface="Times New Roman" pitchFamily="18" charset="0"/>
            </a:rPr>
            <a:t>Нові</a:t>
          </a:r>
          <a:r>
            <a:rPr lang="ru-RU" sz="4800" b="1" kern="1200" dirty="0" smtClean="0">
              <a:latin typeface="Times New Roman" pitchFamily="18" charset="0"/>
              <a:cs typeface="Times New Roman" pitchFamily="18" charset="0"/>
            </a:rPr>
            <a:t> </a:t>
          </a:r>
          <a:r>
            <a:rPr lang="ru-RU" sz="4800" b="1" kern="1200" dirty="0" err="1" smtClean="0">
              <a:latin typeface="Times New Roman" pitchFamily="18" charset="0"/>
              <a:cs typeface="Times New Roman" pitchFamily="18" charset="0"/>
            </a:rPr>
            <a:t>підходи</a:t>
          </a:r>
          <a:r>
            <a:rPr lang="ru-RU" sz="4800" b="1" kern="1200" dirty="0" smtClean="0">
              <a:latin typeface="Times New Roman" pitchFamily="18" charset="0"/>
              <a:cs typeface="Times New Roman" pitchFamily="18" charset="0"/>
            </a:rPr>
            <a:t> до порядку  </a:t>
          </a:r>
          <a:r>
            <a:rPr lang="ru-RU" sz="4800" b="1" kern="1200" dirty="0" err="1" smtClean="0">
              <a:latin typeface="Times New Roman" pitchFamily="18" charset="0"/>
              <a:cs typeface="Times New Roman" pitchFamily="18" charset="0"/>
            </a:rPr>
            <a:t>розробки</a:t>
          </a:r>
          <a:r>
            <a:rPr lang="ru-RU" sz="4800" b="1" kern="1200" dirty="0" smtClean="0">
              <a:latin typeface="Times New Roman" pitchFamily="18" charset="0"/>
              <a:cs typeface="Times New Roman" pitchFamily="18" charset="0"/>
            </a:rPr>
            <a:t> </a:t>
          </a:r>
          <a:r>
            <a:rPr lang="ru-RU" sz="4800" b="1" kern="1200" dirty="0" err="1" smtClean="0">
              <a:latin typeface="Times New Roman" pitchFamily="18" charset="0"/>
              <a:cs typeface="Times New Roman" pitchFamily="18" charset="0"/>
            </a:rPr>
            <a:t>освітніх</a:t>
          </a:r>
          <a:r>
            <a:rPr lang="ru-RU" sz="4800" b="1" kern="1200" dirty="0" smtClean="0">
              <a:latin typeface="Times New Roman" pitchFamily="18" charset="0"/>
              <a:cs typeface="Times New Roman" pitchFamily="18" charset="0"/>
            </a:rPr>
            <a:t> </a:t>
          </a:r>
          <a:r>
            <a:rPr lang="ru-RU" sz="4800" b="1" kern="1200" dirty="0" err="1" smtClean="0">
              <a:latin typeface="Times New Roman" pitchFamily="18" charset="0"/>
              <a:cs typeface="Times New Roman" pitchFamily="18" charset="0"/>
            </a:rPr>
            <a:t>стандартів</a:t>
          </a:r>
          <a:r>
            <a:rPr lang="ru-RU" sz="4800" b="1" kern="1200" dirty="0" smtClean="0">
              <a:latin typeface="Times New Roman" pitchFamily="18" charset="0"/>
              <a:cs typeface="Times New Roman" pitchFamily="18" charset="0"/>
            </a:rPr>
            <a:t> та </a:t>
          </a:r>
          <a:r>
            <a:rPr lang="ru-RU" sz="4800" b="1" kern="1200" dirty="0" err="1" smtClean="0">
              <a:latin typeface="Times New Roman" pitchFamily="18" charset="0"/>
              <a:cs typeface="Times New Roman" pitchFamily="18" charset="0"/>
            </a:rPr>
            <a:t>формування</a:t>
          </a:r>
          <a:r>
            <a:rPr lang="ru-RU" sz="4800" b="1" kern="1200" dirty="0" smtClean="0">
              <a:latin typeface="Times New Roman" pitchFamily="18" charset="0"/>
              <a:cs typeface="Times New Roman" pitchFamily="18" charset="0"/>
            </a:rPr>
            <a:t> </a:t>
          </a:r>
          <a:r>
            <a:rPr lang="ru-RU" sz="4800" b="1" kern="1200" dirty="0" err="1" smtClean="0">
              <a:latin typeface="Times New Roman" pitchFamily="18" charset="0"/>
              <a:cs typeface="Times New Roman" pitchFamily="18" charset="0"/>
            </a:rPr>
            <a:t>змісту</a:t>
          </a:r>
          <a:r>
            <a:rPr lang="ru-RU" sz="4800" b="1" kern="1200" dirty="0" smtClean="0">
              <a:latin typeface="Times New Roman" pitchFamily="18" charset="0"/>
              <a:cs typeface="Times New Roman" pitchFamily="18" charset="0"/>
            </a:rPr>
            <a:t> </a:t>
          </a:r>
          <a:r>
            <a:rPr lang="ru-RU" sz="4800" b="1" kern="1200" dirty="0" err="1" smtClean="0">
              <a:latin typeface="Times New Roman" pitchFamily="18" charset="0"/>
              <a:cs typeface="Times New Roman" pitchFamily="18" charset="0"/>
            </a:rPr>
            <a:t>освіти</a:t>
          </a:r>
          <a:r>
            <a:rPr lang="ru-RU" sz="4800" b="1" kern="1200" dirty="0" smtClean="0">
              <a:latin typeface="Times New Roman" pitchFamily="18" charset="0"/>
              <a:cs typeface="Times New Roman" pitchFamily="18" charset="0"/>
            </a:rPr>
            <a:t> в </a:t>
          </a:r>
          <a:r>
            <a:rPr lang="ru-RU" sz="4800" b="1" kern="1200" dirty="0" err="1" smtClean="0">
              <a:latin typeface="Times New Roman" pitchFamily="18" charset="0"/>
              <a:cs typeface="Times New Roman" pitchFamily="18" charset="0"/>
            </a:rPr>
            <a:t>галузі</a:t>
          </a:r>
          <a:r>
            <a:rPr lang="ru-RU" sz="4800" b="1" kern="1200" dirty="0" smtClean="0">
              <a:latin typeface="Times New Roman" pitchFamily="18" charset="0"/>
              <a:cs typeface="Times New Roman" pitchFamily="18" charset="0"/>
            </a:rPr>
            <a:t> ІКТ</a:t>
          </a:r>
          <a:endParaRPr lang="ru-RU" sz="4800" kern="1200" dirty="0">
            <a:latin typeface="Times New Roman" pitchFamily="18" charset="0"/>
            <a:cs typeface="Times New Roman" pitchFamily="18" charset="0"/>
          </a:endParaRPr>
        </a:p>
      </dsp:txBody>
      <dsp:txXfrm>
        <a:off x="173081" y="165212"/>
        <a:ext cx="7726602" cy="30539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6A218-DB3D-4D4D-88AA-1380365C1E28}">
      <dsp:nvSpPr>
        <dsp:cNvPr id="0" name=""/>
        <dsp:cNvSpPr/>
      </dsp:nvSpPr>
      <dsp:spPr>
        <a:xfrm>
          <a:off x="2335" y="42753"/>
          <a:ext cx="2915770" cy="1786700"/>
        </a:xfrm>
        <a:prstGeom prst="chevron">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itchFamily="18" charset="0"/>
              <a:cs typeface="Times New Roman" pitchFamily="18" charset="0"/>
            </a:rPr>
            <a:t>Plan (Design) </a:t>
          </a:r>
          <a:endParaRPr lang="ru-RU" sz="2000" b="1" kern="1200" dirty="0">
            <a:latin typeface="Times New Roman" pitchFamily="18" charset="0"/>
            <a:cs typeface="Times New Roman" pitchFamily="18" charset="0"/>
          </a:endParaRPr>
        </a:p>
      </dsp:txBody>
      <dsp:txXfrm>
        <a:off x="895685" y="42753"/>
        <a:ext cx="1129070" cy="1786700"/>
      </dsp:txXfrm>
    </dsp:sp>
    <dsp:sp modelId="{A3998C7F-87AE-43FD-A5E2-BC5AB3FC7E49}">
      <dsp:nvSpPr>
        <dsp:cNvPr id="0" name=""/>
        <dsp:cNvSpPr/>
      </dsp:nvSpPr>
      <dsp:spPr>
        <a:xfrm>
          <a:off x="2674593" y="42748"/>
          <a:ext cx="2900186" cy="1786710"/>
        </a:xfrm>
        <a:prstGeom prst="chevron">
          <a:avLst/>
        </a:prstGeom>
        <a:solidFill>
          <a:srgbClr val="FFC00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Deploy (Build)</a:t>
          </a:r>
          <a:endParaRPr lang="uk-UA" sz="2000" b="1" kern="1200" dirty="0" smtClean="0">
            <a:solidFill>
              <a:schemeClr val="tx1"/>
            </a:solidFill>
            <a:latin typeface="Times New Roman" pitchFamily="18" charset="0"/>
            <a:cs typeface="Times New Roman" pitchFamily="18" charset="0"/>
          </a:endParaRPr>
        </a:p>
      </dsp:txBody>
      <dsp:txXfrm>
        <a:off x="3567948" y="42748"/>
        <a:ext cx="1113476" cy="1786710"/>
      </dsp:txXfrm>
    </dsp:sp>
    <dsp:sp modelId="{927BCE32-981D-4DD9-8B69-16092E6B7154}">
      <dsp:nvSpPr>
        <dsp:cNvPr id="0" name=""/>
        <dsp:cNvSpPr/>
      </dsp:nvSpPr>
      <dsp:spPr>
        <a:xfrm>
          <a:off x="5331267" y="42748"/>
          <a:ext cx="2895997" cy="1786710"/>
        </a:xfrm>
        <a:prstGeom prst="chevron">
          <a:avLst/>
        </a:prstGeom>
        <a:solidFill>
          <a:srgbClr val="00823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itchFamily="18" charset="0"/>
              <a:cs typeface="Times New Roman" pitchFamily="18" charset="0"/>
            </a:rPr>
            <a:t>Run (Service and Opera</a:t>
          </a:r>
          <a:r>
            <a:rPr lang="ru-RU" sz="2000" b="1" kern="1200" dirty="0" smtClean="0">
              <a:latin typeface="Times New Roman" pitchFamily="18" charset="0"/>
              <a:cs typeface="Times New Roman" pitchFamily="18" charset="0"/>
            </a:rPr>
            <a:t>-</a:t>
          </a:r>
          <a:r>
            <a:rPr lang="en-US" sz="2000" b="1" kern="1200" dirty="0" smtClean="0">
              <a:latin typeface="Times New Roman" pitchFamily="18" charset="0"/>
              <a:cs typeface="Times New Roman" pitchFamily="18" charset="0"/>
            </a:rPr>
            <a:t>tion)</a:t>
          </a:r>
          <a:endParaRPr lang="ru-RU" sz="2000" b="1" kern="1200" dirty="0">
            <a:latin typeface="Times New Roman" pitchFamily="18" charset="0"/>
            <a:cs typeface="Times New Roman" pitchFamily="18" charset="0"/>
          </a:endParaRPr>
        </a:p>
      </dsp:txBody>
      <dsp:txXfrm>
        <a:off x="6224622" y="42748"/>
        <a:ext cx="1109287" cy="17867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1C944-1105-4E7B-9E12-FFB19E684A98}">
      <dsp:nvSpPr>
        <dsp:cNvPr id="0" name=""/>
        <dsp:cNvSpPr/>
      </dsp:nvSpPr>
      <dsp:spPr>
        <a:xfrm>
          <a:off x="0" y="626"/>
          <a:ext cx="8136891" cy="1870726"/>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itchFamily="18" charset="0"/>
              <a:cs typeface="Times New Roman" pitchFamily="18" charset="0"/>
            </a:rPr>
            <a:t>   </a:t>
          </a:r>
        </a:p>
        <a:p>
          <a:pPr lvl="0" algn="ctr" defTabSz="889000" rtl="0">
            <a:lnSpc>
              <a:spcPct val="90000"/>
            </a:lnSpc>
            <a:spcBef>
              <a:spcPct val="0"/>
            </a:spcBef>
            <a:spcAft>
              <a:spcPct val="35000"/>
            </a:spcAft>
          </a:pPr>
          <a:r>
            <a:rPr lang="en-US" sz="3200" b="1" kern="1200" dirty="0" smtClean="0">
              <a:latin typeface="Times New Roman" pitchFamily="18" charset="0"/>
              <a:cs typeface="Times New Roman" pitchFamily="18" charset="0"/>
            </a:rPr>
            <a:t>Business Management</a:t>
          </a:r>
          <a:endParaRPr lang="ru-RU" sz="3200" b="1" kern="1200" dirty="0" smtClean="0">
            <a:latin typeface="Times New Roman" pitchFamily="18" charset="0"/>
            <a:cs typeface="Times New Roman" pitchFamily="18" charset="0"/>
          </a:endParaRPr>
        </a:p>
        <a:p>
          <a:pPr lvl="0" algn="ctr" defTabSz="889000" rtl="0">
            <a:lnSpc>
              <a:spcPct val="90000"/>
            </a:lnSpc>
            <a:spcBef>
              <a:spcPct val="0"/>
            </a:spcBef>
            <a:spcAft>
              <a:spcPct val="35000"/>
            </a:spcAft>
          </a:pPr>
          <a:r>
            <a:rPr lang="en-US" sz="3200" b="1" kern="1200" dirty="0" smtClean="0">
              <a:latin typeface="Times New Roman" pitchFamily="18" charset="0"/>
              <a:cs typeface="Times New Roman" pitchFamily="18" charset="0"/>
            </a:rPr>
            <a:t>Technical Management</a:t>
          </a:r>
          <a:r>
            <a:rPr lang="ru-RU" sz="3200" b="1" kern="1200" dirty="0" smtClean="0">
              <a:latin typeface="Times New Roman" pitchFamily="18" charset="0"/>
              <a:cs typeface="Times New Roman" pitchFamily="18" charset="0"/>
            </a:rPr>
            <a:t> </a:t>
          </a:r>
        </a:p>
        <a:p>
          <a:pPr lvl="0" algn="r" defTabSz="889000" rtl="0">
            <a:lnSpc>
              <a:spcPct val="90000"/>
            </a:lnSpc>
            <a:spcBef>
              <a:spcPct val="0"/>
            </a:spcBef>
            <a:spcAft>
              <a:spcPct val="35000"/>
            </a:spcAft>
          </a:pPr>
          <a:r>
            <a:rPr lang="en-US" sz="2000" b="1" kern="1200" dirty="0" smtClean="0">
              <a:latin typeface="Times New Roman" pitchFamily="18" charset="0"/>
              <a:cs typeface="Times New Roman" pitchFamily="18" charset="0"/>
            </a:rPr>
            <a:t>Manage</a:t>
          </a:r>
          <a:r>
            <a:rPr lang="ru-RU" sz="2000" b="1" kern="1200" dirty="0" smtClean="0">
              <a:latin typeface="Times New Roman" pitchFamily="18" charset="0"/>
              <a:cs typeface="Times New Roman" pitchFamily="18" charset="0"/>
            </a:rPr>
            <a:t> </a:t>
          </a:r>
          <a:endParaRPr lang="ru-RU" sz="2000" b="1" kern="1200" dirty="0">
            <a:latin typeface="Times New Roman" pitchFamily="18" charset="0"/>
            <a:cs typeface="Times New Roman" pitchFamily="18" charset="0"/>
          </a:endParaRPr>
        </a:p>
      </dsp:txBody>
      <dsp:txXfrm>
        <a:off x="935363" y="626"/>
        <a:ext cx="6266165" cy="18707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C99BC-EBA2-4806-9BF3-C8CECF37EB33}">
      <dsp:nvSpPr>
        <dsp:cNvPr id="0" name=""/>
        <dsp:cNvSpPr/>
      </dsp:nvSpPr>
      <dsp:spPr>
        <a:xfrm>
          <a:off x="9" y="3"/>
          <a:ext cx="8208902" cy="1079879"/>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itchFamily="18" charset="0"/>
              <a:cs typeface="Times New Roman" pitchFamily="18" charset="0"/>
            </a:rPr>
            <a:t>Enable (Support)</a:t>
          </a:r>
          <a:endParaRPr lang="ru-RU" sz="3200" b="1" kern="1200" dirty="0">
            <a:latin typeface="Times New Roman" pitchFamily="18" charset="0"/>
            <a:cs typeface="Times New Roman" pitchFamily="18" charset="0"/>
          </a:endParaRPr>
        </a:p>
      </dsp:txBody>
      <dsp:txXfrm>
        <a:off x="539949" y="3"/>
        <a:ext cx="7129023" cy="10798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FB4A9-8C0C-4D26-8DEC-DA777FC9CF9B}">
      <dsp:nvSpPr>
        <dsp:cNvPr id="0" name=""/>
        <dsp:cNvSpPr/>
      </dsp:nvSpPr>
      <dsp:spPr>
        <a:xfrm>
          <a:off x="0" y="115"/>
          <a:ext cx="8229600" cy="647841"/>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u-RU" sz="3200" b="1" kern="1200" dirty="0" err="1" smtClean="0">
              <a:latin typeface="Times New Roman" pitchFamily="18" charset="0"/>
              <a:cs typeface="Times New Roman" pitchFamily="18" charset="0"/>
            </a:rPr>
            <a:t>Етапи</a:t>
          </a:r>
          <a:r>
            <a:rPr lang="ru-RU" sz="3200" b="1" kern="1200" dirty="0" smtClean="0">
              <a:latin typeface="Times New Roman" pitchFamily="18" charset="0"/>
              <a:cs typeface="Times New Roman" pitchFamily="18" charset="0"/>
            </a:rPr>
            <a:t> </a:t>
          </a:r>
          <a:r>
            <a:rPr lang="ru-RU" sz="3200" b="1" kern="1200" dirty="0" err="1" smtClean="0">
              <a:latin typeface="Times New Roman" pitchFamily="18" charset="0"/>
              <a:cs typeface="Times New Roman" pitchFamily="18" charset="0"/>
            </a:rPr>
            <a:t>життєвого</a:t>
          </a:r>
          <a:r>
            <a:rPr lang="ru-RU" sz="3200" b="1" kern="1200" dirty="0" smtClean="0">
              <a:latin typeface="Times New Roman" pitchFamily="18" charset="0"/>
              <a:cs typeface="Times New Roman" pitchFamily="18" charset="0"/>
            </a:rPr>
            <a:t> циклу </a:t>
          </a:r>
          <a:r>
            <a:rPr lang="ru-RU" sz="3200" b="1" kern="1200" dirty="0" err="1" smtClean="0">
              <a:latin typeface="Times New Roman" pitchFamily="18" charset="0"/>
              <a:cs typeface="Times New Roman" pitchFamily="18" charset="0"/>
            </a:rPr>
            <a:t>системи</a:t>
          </a:r>
          <a:r>
            <a:rPr lang="ru-RU" sz="3200" b="1" kern="1200" dirty="0" smtClean="0">
              <a:latin typeface="Times New Roman" pitchFamily="18" charset="0"/>
              <a:cs typeface="Times New Roman" pitchFamily="18" charset="0"/>
            </a:rPr>
            <a:t> ІКТ</a:t>
          </a:r>
          <a:endParaRPr lang="uk-UA" sz="3200" b="1" kern="1200" dirty="0" smtClean="0">
            <a:latin typeface="Times New Roman" pitchFamily="18" charset="0"/>
            <a:cs typeface="Times New Roman" pitchFamily="18" charset="0"/>
          </a:endParaRPr>
        </a:p>
      </dsp:txBody>
      <dsp:txXfrm>
        <a:off x="31625" y="31740"/>
        <a:ext cx="8166350" cy="5845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6AE94-FB3E-409A-ABA4-2B981E48FFC2}">
      <dsp:nvSpPr>
        <dsp:cNvPr id="0" name=""/>
        <dsp:cNvSpPr/>
      </dsp:nvSpPr>
      <dsp:spPr>
        <a:xfrm>
          <a:off x="0" y="2923"/>
          <a:ext cx="8229600" cy="786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u-RU" sz="3200" b="1" kern="1200" dirty="0" smtClean="0">
              <a:latin typeface="Times New Roman" pitchFamily="18" charset="0"/>
              <a:cs typeface="Times New Roman" pitchFamily="18" charset="0"/>
            </a:rPr>
            <a:t>С</a:t>
          </a:r>
          <a:r>
            <a:rPr lang="uk-UA" sz="3200" b="1" kern="1200" dirty="0" smtClean="0">
              <a:latin typeface="Times New Roman" pitchFamily="18" charset="0"/>
              <a:cs typeface="Times New Roman" pitchFamily="18" charset="0"/>
            </a:rPr>
            <a:t>і</a:t>
          </a:r>
          <a:r>
            <a:rPr lang="ru-RU" sz="3200" b="1" kern="1200" dirty="0" err="1" smtClean="0">
              <a:latin typeface="Times New Roman" pitchFamily="18" charset="0"/>
              <a:cs typeface="Times New Roman" pitchFamily="18" charset="0"/>
            </a:rPr>
            <a:t>мейство</a:t>
          </a:r>
          <a:r>
            <a:rPr lang="ru-RU" sz="3200" b="1" kern="1200" dirty="0" smtClean="0">
              <a:latin typeface="Times New Roman" pitchFamily="18" charset="0"/>
              <a:cs typeface="Times New Roman" pitchFamily="18" charset="0"/>
            </a:rPr>
            <a:t> 23 </a:t>
          </a:r>
          <a:r>
            <a:rPr lang="ru-RU" sz="3200" b="1" kern="1200" dirty="0" err="1" smtClean="0">
              <a:latin typeface="Times New Roman" pitchFamily="18" charset="0"/>
              <a:cs typeface="Times New Roman" pitchFamily="18" charset="0"/>
            </a:rPr>
            <a:t>європейских</a:t>
          </a:r>
          <a:r>
            <a:rPr lang="ru-RU" sz="3200" b="1" kern="1200" dirty="0" smtClean="0">
              <a:latin typeface="Times New Roman" pitchFamily="18" charset="0"/>
              <a:cs typeface="Times New Roman" pitchFamily="18" charset="0"/>
            </a:rPr>
            <a:t> ІКТ-</a:t>
          </a:r>
          <a:r>
            <a:rPr lang="ru-RU" sz="3200" b="1" kern="1200" dirty="0" err="1" smtClean="0">
              <a:latin typeface="Times New Roman" pitchFamily="18" charset="0"/>
              <a:cs typeface="Times New Roman" pitchFamily="18" charset="0"/>
            </a:rPr>
            <a:t>професій</a:t>
          </a:r>
          <a:endParaRPr lang="uk-UA" sz="3200" b="1" kern="1200" dirty="0">
            <a:latin typeface="Times New Roman" pitchFamily="18" charset="0"/>
            <a:cs typeface="Times New Roman" pitchFamily="18" charset="0"/>
          </a:endParaRPr>
        </a:p>
      </dsp:txBody>
      <dsp:txXfrm>
        <a:off x="38381" y="41304"/>
        <a:ext cx="8152838" cy="7094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07086-09C7-40DB-8BDA-950CBEC78679}">
      <dsp:nvSpPr>
        <dsp:cNvPr id="0" name=""/>
        <dsp:cNvSpPr/>
      </dsp:nvSpPr>
      <dsp:spPr>
        <a:xfrm>
          <a:off x="58015" y="0"/>
          <a:ext cx="1119113" cy="823924"/>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latin typeface="Times New Roman" pitchFamily="18" charset="0"/>
              <a:cs typeface="Times New Roman" pitchFamily="18" charset="0"/>
            </a:rPr>
            <a:t>Business Management</a:t>
          </a:r>
          <a:endParaRPr lang="uk-UA" sz="1200" b="1" kern="1200" dirty="0" smtClean="0">
            <a:latin typeface="Times New Roman" pitchFamily="18" charset="0"/>
            <a:cs typeface="Times New Roman" pitchFamily="18" charset="0"/>
          </a:endParaRPr>
        </a:p>
      </dsp:txBody>
      <dsp:txXfrm>
        <a:off x="82147" y="24132"/>
        <a:ext cx="1070849" cy="775660"/>
      </dsp:txXfrm>
    </dsp:sp>
    <dsp:sp modelId="{EFB3CBD3-710F-4071-BAAB-8BE74F3CF6DC}">
      <dsp:nvSpPr>
        <dsp:cNvPr id="0" name=""/>
        <dsp:cNvSpPr/>
      </dsp:nvSpPr>
      <dsp:spPr>
        <a:xfrm>
          <a:off x="169926" y="823924"/>
          <a:ext cx="111911" cy="510578"/>
        </a:xfrm>
        <a:custGeom>
          <a:avLst/>
          <a:gdLst/>
          <a:ahLst/>
          <a:cxnLst/>
          <a:rect l="0" t="0" r="0" b="0"/>
          <a:pathLst>
            <a:path>
              <a:moveTo>
                <a:pt x="0" y="0"/>
              </a:moveTo>
              <a:lnTo>
                <a:pt x="0" y="510578"/>
              </a:lnTo>
              <a:lnTo>
                <a:pt x="111911" y="5105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DB1BD-AF16-4E4B-831A-E9B65D189614}">
      <dsp:nvSpPr>
        <dsp:cNvPr id="0" name=""/>
        <dsp:cNvSpPr/>
      </dsp:nvSpPr>
      <dsp:spPr>
        <a:xfrm>
          <a:off x="281837" y="1017772"/>
          <a:ext cx="895290" cy="63346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000" b="1" kern="1200" dirty="0" smtClean="0"/>
            <a:t>Chief Information Officer </a:t>
          </a:r>
          <a:endParaRPr lang="uk-UA" sz="1000" b="1" kern="1200" dirty="0" smtClean="0"/>
        </a:p>
      </dsp:txBody>
      <dsp:txXfrm>
        <a:off x="300390" y="1036325"/>
        <a:ext cx="858184" cy="596356"/>
      </dsp:txXfrm>
    </dsp:sp>
    <dsp:sp modelId="{DB522E80-F966-4897-9B45-7977D50A57FE}">
      <dsp:nvSpPr>
        <dsp:cNvPr id="0" name=""/>
        <dsp:cNvSpPr/>
      </dsp:nvSpPr>
      <dsp:spPr>
        <a:xfrm>
          <a:off x="169926" y="823924"/>
          <a:ext cx="111911" cy="1372855"/>
        </a:xfrm>
        <a:custGeom>
          <a:avLst/>
          <a:gdLst/>
          <a:ahLst/>
          <a:cxnLst/>
          <a:rect l="0" t="0" r="0" b="0"/>
          <a:pathLst>
            <a:path>
              <a:moveTo>
                <a:pt x="0" y="0"/>
              </a:moveTo>
              <a:lnTo>
                <a:pt x="0" y="1372855"/>
              </a:lnTo>
              <a:lnTo>
                <a:pt x="111911" y="137285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F0130-4EDC-425D-8C01-CFD381D6B486}">
      <dsp:nvSpPr>
        <dsp:cNvPr id="0" name=""/>
        <dsp:cNvSpPr/>
      </dsp:nvSpPr>
      <dsp:spPr>
        <a:xfrm>
          <a:off x="281837" y="1871140"/>
          <a:ext cx="895290" cy="65127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Business Information Manager</a:t>
          </a:r>
          <a:endParaRPr lang="uk-UA" sz="1000" b="1" kern="1200" dirty="0" smtClean="0"/>
        </a:p>
      </dsp:txBody>
      <dsp:txXfrm>
        <a:off x="300912" y="1890215"/>
        <a:ext cx="857140" cy="613129"/>
      </dsp:txXfrm>
    </dsp:sp>
    <dsp:sp modelId="{33696811-2AD6-4234-B713-451E32E39DA5}">
      <dsp:nvSpPr>
        <dsp:cNvPr id="0" name=""/>
        <dsp:cNvSpPr/>
      </dsp:nvSpPr>
      <dsp:spPr>
        <a:xfrm>
          <a:off x="169926" y="823924"/>
          <a:ext cx="111911" cy="2217318"/>
        </a:xfrm>
        <a:custGeom>
          <a:avLst/>
          <a:gdLst/>
          <a:ahLst/>
          <a:cxnLst/>
          <a:rect l="0" t="0" r="0" b="0"/>
          <a:pathLst>
            <a:path>
              <a:moveTo>
                <a:pt x="0" y="0"/>
              </a:moveTo>
              <a:lnTo>
                <a:pt x="0" y="2217318"/>
              </a:lnTo>
              <a:lnTo>
                <a:pt x="111911" y="221731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D451A-F0BB-4AF8-9747-DDBABFB27755}">
      <dsp:nvSpPr>
        <dsp:cNvPr id="0" name=""/>
        <dsp:cNvSpPr/>
      </dsp:nvSpPr>
      <dsp:spPr>
        <a:xfrm>
          <a:off x="281837" y="2724514"/>
          <a:ext cx="895290" cy="63345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000" b="1" kern="1200" dirty="0" smtClean="0"/>
            <a:t>ICT Operations Manager</a:t>
          </a:r>
          <a:endParaRPr lang="uk-UA" sz="1000" b="1" kern="1200" dirty="0" smtClean="0"/>
        </a:p>
      </dsp:txBody>
      <dsp:txXfrm>
        <a:off x="300390" y="2743067"/>
        <a:ext cx="858184" cy="596351"/>
      </dsp:txXfrm>
    </dsp:sp>
    <dsp:sp modelId="{D6E53EEF-5E8A-43A5-B499-9F6018CCFA8E}">
      <dsp:nvSpPr>
        <dsp:cNvPr id="0" name=""/>
        <dsp:cNvSpPr/>
      </dsp:nvSpPr>
      <dsp:spPr>
        <a:xfrm>
          <a:off x="1456906" y="0"/>
          <a:ext cx="1119113" cy="837477"/>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latin typeface="Times New Roman" pitchFamily="18" charset="0"/>
              <a:cs typeface="Times New Roman" pitchFamily="18" charset="0"/>
            </a:rPr>
            <a:t>Technical Management</a:t>
          </a:r>
          <a:endParaRPr lang="uk-UA" sz="1200" b="1" kern="1200" dirty="0" smtClean="0">
            <a:latin typeface="Times New Roman" pitchFamily="18" charset="0"/>
            <a:cs typeface="Times New Roman" pitchFamily="18" charset="0"/>
          </a:endParaRPr>
        </a:p>
      </dsp:txBody>
      <dsp:txXfrm>
        <a:off x="1481435" y="24529"/>
        <a:ext cx="1070055" cy="788419"/>
      </dsp:txXfrm>
    </dsp:sp>
    <dsp:sp modelId="{D8ED1786-CDA1-4A9C-96FC-B0F6447ACDF1}">
      <dsp:nvSpPr>
        <dsp:cNvPr id="0" name=""/>
        <dsp:cNvSpPr/>
      </dsp:nvSpPr>
      <dsp:spPr>
        <a:xfrm>
          <a:off x="1568817" y="837477"/>
          <a:ext cx="111911" cy="500294"/>
        </a:xfrm>
        <a:custGeom>
          <a:avLst/>
          <a:gdLst/>
          <a:ahLst/>
          <a:cxnLst/>
          <a:rect l="0" t="0" r="0" b="0"/>
          <a:pathLst>
            <a:path>
              <a:moveTo>
                <a:pt x="0" y="0"/>
              </a:moveTo>
              <a:lnTo>
                <a:pt x="0" y="500294"/>
              </a:lnTo>
              <a:lnTo>
                <a:pt x="111911" y="50029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FB50C-0AAB-4B30-88B8-D62479C7E383}">
      <dsp:nvSpPr>
        <dsp:cNvPr id="0" name=""/>
        <dsp:cNvSpPr/>
      </dsp:nvSpPr>
      <dsp:spPr>
        <a:xfrm>
          <a:off x="1680729" y="1017772"/>
          <a:ext cx="895290" cy="6399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Quality Assurance Manager</a:t>
          </a:r>
          <a:endParaRPr lang="uk-UA" sz="1000" b="1" kern="1200" dirty="0"/>
        </a:p>
      </dsp:txBody>
      <dsp:txXfrm>
        <a:off x="1699474" y="1036517"/>
        <a:ext cx="857800" cy="602508"/>
      </dsp:txXfrm>
    </dsp:sp>
    <dsp:sp modelId="{191231FB-AD71-43BF-8649-EFE823615058}">
      <dsp:nvSpPr>
        <dsp:cNvPr id="0" name=""/>
        <dsp:cNvSpPr/>
      </dsp:nvSpPr>
      <dsp:spPr>
        <a:xfrm>
          <a:off x="1568817" y="837477"/>
          <a:ext cx="111911" cy="1384555"/>
        </a:xfrm>
        <a:custGeom>
          <a:avLst/>
          <a:gdLst/>
          <a:ahLst/>
          <a:cxnLst/>
          <a:rect l="0" t="0" r="0" b="0"/>
          <a:pathLst>
            <a:path>
              <a:moveTo>
                <a:pt x="0" y="0"/>
              </a:moveTo>
              <a:lnTo>
                <a:pt x="0" y="1384555"/>
              </a:lnTo>
              <a:lnTo>
                <a:pt x="111911" y="138455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87BC2-16CC-40C0-BCC0-BD6DA03B6C5C}">
      <dsp:nvSpPr>
        <dsp:cNvPr id="0" name=""/>
        <dsp:cNvSpPr/>
      </dsp:nvSpPr>
      <dsp:spPr>
        <a:xfrm>
          <a:off x="1680729" y="1871140"/>
          <a:ext cx="895290" cy="70178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ICT Security Manager</a:t>
          </a:r>
          <a:endParaRPr lang="uk-UA" sz="1000" b="1" kern="1200" dirty="0"/>
        </a:p>
      </dsp:txBody>
      <dsp:txXfrm>
        <a:off x="1701284" y="1891695"/>
        <a:ext cx="854180" cy="660674"/>
      </dsp:txXfrm>
    </dsp:sp>
    <dsp:sp modelId="{867B6968-C105-44F0-998B-F84F39FCEC40}">
      <dsp:nvSpPr>
        <dsp:cNvPr id="0" name=""/>
        <dsp:cNvSpPr/>
      </dsp:nvSpPr>
      <dsp:spPr>
        <a:xfrm>
          <a:off x="1568817" y="837477"/>
          <a:ext cx="111911" cy="2200182"/>
        </a:xfrm>
        <a:custGeom>
          <a:avLst/>
          <a:gdLst/>
          <a:ahLst/>
          <a:cxnLst/>
          <a:rect l="0" t="0" r="0" b="0"/>
          <a:pathLst>
            <a:path>
              <a:moveTo>
                <a:pt x="0" y="0"/>
              </a:moveTo>
              <a:lnTo>
                <a:pt x="0" y="2200182"/>
              </a:lnTo>
              <a:lnTo>
                <a:pt x="111911" y="22001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FB947-AEEB-4830-AAC7-90F1658A95EE}">
      <dsp:nvSpPr>
        <dsp:cNvPr id="0" name=""/>
        <dsp:cNvSpPr/>
      </dsp:nvSpPr>
      <dsp:spPr>
        <a:xfrm>
          <a:off x="1680729" y="2727189"/>
          <a:ext cx="895290" cy="62093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Project Manager</a:t>
          </a:r>
          <a:endParaRPr lang="uk-UA" sz="1000" b="1" kern="1200" dirty="0"/>
        </a:p>
      </dsp:txBody>
      <dsp:txXfrm>
        <a:off x="1698916" y="2745376"/>
        <a:ext cx="858916" cy="584565"/>
      </dsp:txXfrm>
    </dsp:sp>
    <dsp:sp modelId="{9F226E2F-6E1E-439E-AA92-269C9EF16370}">
      <dsp:nvSpPr>
        <dsp:cNvPr id="0" name=""/>
        <dsp:cNvSpPr/>
      </dsp:nvSpPr>
      <dsp:spPr>
        <a:xfrm>
          <a:off x="1568817" y="837477"/>
          <a:ext cx="111911" cy="3016611"/>
        </a:xfrm>
        <a:custGeom>
          <a:avLst/>
          <a:gdLst/>
          <a:ahLst/>
          <a:cxnLst/>
          <a:rect l="0" t="0" r="0" b="0"/>
          <a:pathLst>
            <a:path>
              <a:moveTo>
                <a:pt x="0" y="0"/>
              </a:moveTo>
              <a:lnTo>
                <a:pt x="0" y="3016611"/>
              </a:lnTo>
              <a:lnTo>
                <a:pt x="111911" y="30166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697F5-70DA-4E3D-A82E-6495EBAB9F44}">
      <dsp:nvSpPr>
        <dsp:cNvPr id="0" name=""/>
        <dsp:cNvSpPr/>
      </dsp:nvSpPr>
      <dsp:spPr>
        <a:xfrm>
          <a:off x="1680729" y="3531714"/>
          <a:ext cx="895290" cy="64474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Service Manager</a:t>
          </a:r>
          <a:endParaRPr lang="uk-UA" sz="1000" b="1" kern="1200" dirty="0"/>
        </a:p>
      </dsp:txBody>
      <dsp:txXfrm>
        <a:off x="1699613" y="3550598"/>
        <a:ext cx="857522" cy="606981"/>
      </dsp:txXfrm>
    </dsp:sp>
    <dsp:sp modelId="{2795C9FE-61A5-4323-A745-0CE665A35F90}">
      <dsp:nvSpPr>
        <dsp:cNvPr id="0" name=""/>
        <dsp:cNvSpPr/>
      </dsp:nvSpPr>
      <dsp:spPr>
        <a:xfrm>
          <a:off x="2855797" y="0"/>
          <a:ext cx="1119113" cy="840744"/>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latin typeface="Times New Roman" pitchFamily="18" charset="0"/>
              <a:cs typeface="Times New Roman" pitchFamily="18" charset="0"/>
            </a:rPr>
            <a:t>Design</a:t>
          </a:r>
          <a:endParaRPr lang="uk-UA" sz="1200" b="1" kern="1200" dirty="0">
            <a:latin typeface="Times New Roman" pitchFamily="18" charset="0"/>
            <a:cs typeface="Times New Roman" pitchFamily="18" charset="0"/>
          </a:endParaRPr>
        </a:p>
      </dsp:txBody>
      <dsp:txXfrm>
        <a:off x="2880422" y="24625"/>
        <a:ext cx="1069863" cy="791494"/>
      </dsp:txXfrm>
    </dsp:sp>
    <dsp:sp modelId="{09D05CCE-0028-42DC-9C7D-CFE8715F0858}">
      <dsp:nvSpPr>
        <dsp:cNvPr id="0" name=""/>
        <dsp:cNvSpPr/>
      </dsp:nvSpPr>
      <dsp:spPr>
        <a:xfrm>
          <a:off x="2967709" y="840744"/>
          <a:ext cx="111911" cy="493758"/>
        </a:xfrm>
        <a:custGeom>
          <a:avLst/>
          <a:gdLst/>
          <a:ahLst/>
          <a:cxnLst/>
          <a:rect l="0" t="0" r="0" b="0"/>
          <a:pathLst>
            <a:path>
              <a:moveTo>
                <a:pt x="0" y="0"/>
              </a:moveTo>
              <a:lnTo>
                <a:pt x="0" y="493758"/>
              </a:lnTo>
              <a:lnTo>
                <a:pt x="111911" y="49375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6945-6E4D-4BC7-A50A-0F9892D8751E}">
      <dsp:nvSpPr>
        <dsp:cNvPr id="0" name=""/>
        <dsp:cNvSpPr/>
      </dsp:nvSpPr>
      <dsp:spPr>
        <a:xfrm>
          <a:off x="3079620" y="1017772"/>
          <a:ext cx="895290" cy="63346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Business Analyst</a:t>
          </a:r>
          <a:endParaRPr lang="uk-UA" sz="1000" b="1" kern="1200" dirty="0"/>
        </a:p>
      </dsp:txBody>
      <dsp:txXfrm>
        <a:off x="3098173" y="1036325"/>
        <a:ext cx="858184" cy="596356"/>
      </dsp:txXfrm>
    </dsp:sp>
    <dsp:sp modelId="{2BFABDCD-F500-43C1-90EA-980BAD8C0EB6}">
      <dsp:nvSpPr>
        <dsp:cNvPr id="0" name=""/>
        <dsp:cNvSpPr/>
      </dsp:nvSpPr>
      <dsp:spPr>
        <a:xfrm>
          <a:off x="2967709" y="840744"/>
          <a:ext cx="111911" cy="1381288"/>
        </a:xfrm>
        <a:custGeom>
          <a:avLst/>
          <a:gdLst/>
          <a:ahLst/>
          <a:cxnLst/>
          <a:rect l="0" t="0" r="0" b="0"/>
          <a:pathLst>
            <a:path>
              <a:moveTo>
                <a:pt x="0" y="0"/>
              </a:moveTo>
              <a:lnTo>
                <a:pt x="0" y="1381288"/>
              </a:lnTo>
              <a:lnTo>
                <a:pt x="111911" y="138128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6A3A90-474D-429B-86CE-4D79486E72BD}">
      <dsp:nvSpPr>
        <dsp:cNvPr id="0" name=""/>
        <dsp:cNvSpPr/>
      </dsp:nvSpPr>
      <dsp:spPr>
        <a:xfrm>
          <a:off x="3079620" y="1871140"/>
          <a:ext cx="895290" cy="70178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Systems Analyst</a:t>
          </a:r>
          <a:endParaRPr lang="uk-UA" sz="1000" b="1" kern="1200" dirty="0"/>
        </a:p>
      </dsp:txBody>
      <dsp:txXfrm>
        <a:off x="3100175" y="1891695"/>
        <a:ext cx="854180" cy="660674"/>
      </dsp:txXfrm>
    </dsp:sp>
    <dsp:sp modelId="{0C4E72DA-CE80-405F-89A6-5F73DB177993}">
      <dsp:nvSpPr>
        <dsp:cNvPr id="0" name=""/>
        <dsp:cNvSpPr/>
      </dsp:nvSpPr>
      <dsp:spPr>
        <a:xfrm>
          <a:off x="2967709" y="840744"/>
          <a:ext cx="111911" cy="2195176"/>
        </a:xfrm>
        <a:custGeom>
          <a:avLst/>
          <a:gdLst/>
          <a:ahLst/>
          <a:cxnLst/>
          <a:rect l="0" t="0" r="0" b="0"/>
          <a:pathLst>
            <a:path>
              <a:moveTo>
                <a:pt x="0" y="0"/>
              </a:moveTo>
              <a:lnTo>
                <a:pt x="0" y="2195176"/>
              </a:lnTo>
              <a:lnTo>
                <a:pt x="111911" y="21951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33887B-76F2-4040-BCD8-4C20A35A487D}">
      <dsp:nvSpPr>
        <dsp:cNvPr id="0" name=""/>
        <dsp:cNvSpPr/>
      </dsp:nvSpPr>
      <dsp:spPr>
        <a:xfrm>
          <a:off x="3079620" y="2736304"/>
          <a:ext cx="895290" cy="59923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Enterprise Architect</a:t>
          </a:r>
          <a:endParaRPr lang="uk-UA" sz="1000" b="1" kern="1200" dirty="0"/>
        </a:p>
      </dsp:txBody>
      <dsp:txXfrm>
        <a:off x="3097171" y="2753855"/>
        <a:ext cx="860188" cy="564132"/>
      </dsp:txXfrm>
    </dsp:sp>
    <dsp:sp modelId="{99A09D3A-13D7-4143-8755-A8707E3E3DE7}">
      <dsp:nvSpPr>
        <dsp:cNvPr id="0" name=""/>
        <dsp:cNvSpPr/>
      </dsp:nvSpPr>
      <dsp:spPr>
        <a:xfrm>
          <a:off x="2967709" y="840744"/>
          <a:ext cx="111911" cy="3003509"/>
        </a:xfrm>
        <a:custGeom>
          <a:avLst/>
          <a:gdLst/>
          <a:ahLst/>
          <a:cxnLst/>
          <a:rect l="0" t="0" r="0" b="0"/>
          <a:pathLst>
            <a:path>
              <a:moveTo>
                <a:pt x="0" y="0"/>
              </a:moveTo>
              <a:lnTo>
                <a:pt x="0" y="3003509"/>
              </a:lnTo>
              <a:lnTo>
                <a:pt x="111911" y="30035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1669-1547-4E4E-84A4-C0FA4542D19C}">
      <dsp:nvSpPr>
        <dsp:cNvPr id="0" name=""/>
        <dsp:cNvSpPr/>
      </dsp:nvSpPr>
      <dsp:spPr>
        <a:xfrm>
          <a:off x="3079620" y="3512045"/>
          <a:ext cx="895290" cy="6644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Systems Architect</a:t>
          </a:r>
          <a:endParaRPr lang="uk-UA" sz="1000" b="1" kern="1200" dirty="0"/>
        </a:p>
      </dsp:txBody>
      <dsp:txXfrm>
        <a:off x="3099080" y="3531505"/>
        <a:ext cx="856370" cy="625497"/>
      </dsp:txXfrm>
    </dsp:sp>
    <dsp:sp modelId="{B0AA8173-5E08-4994-96AE-7965D11EC186}">
      <dsp:nvSpPr>
        <dsp:cNvPr id="0" name=""/>
        <dsp:cNvSpPr/>
      </dsp:nvSpPr>
      <dsp:spPr>
        <a:xfrm>
          <a:off x="4254689" y="0"/>
          <a:ext cx="1119113" cy="844012"/>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solidFill>
                <a:schemeClr val="tx1"/>
              </a:solidFill>
              <a:latin typeface="Times New Roman" pitchFamily="18" charset="0"/>
              <a:cs typeface="Times New Roman" pitchFamily="18" charset="0"/>
            </a:rPr>
            <a:t>Development</a:t>
          </a:r>
          <a:endParaRPr lang="uk-UA" sz="1200" b="1" kern="1200" dirty="0">
            <a:solidFill>
              <a:schemeClr val="tx1"/>
            </a:solidFill>
            <a:latin typeface="Times New Roman" pitchFamily="18" charset="0"/>
            <a:cs typeface="Times New Roman" pitchFamily="18" charset="0"/>
          </a:endParaRPr>
        </a:p>
      </dsp:txBody>
      <dsp:txXfrm>
        <a:off x="4279409" y="24720"/>
        <a:ext cx="1069673" cy="794572"/>
      </dsp:txXfrm>
    </dsp:sp>
    <dsp:sp modelId="{7B55BB03-849A-44B0-A90A-60932A5C5C5F}">
      <dsp:nvSpPr>
        <dsp:cNvPr id="0" name=""/>
        <dsp:cNvSpPr/>
      </dsp:nvSpPr>
      <dsp:spPr>
        <a:xfrm>
          <a:off x="4366600" y="844012"/>
          <a:ext cx="111911" cy="491528"/>
        </a:xfrm>
        <a:custGeom>
          <a:avLst/>
          <a:gdLst/>
          <a:ahLst/>
          <a:cxnLst/>
          <a:rect l="0" t="0" r="0" b="0"/>
          <a:pathLst>
            <a:path>
              <a:moveTo>
                <a:pt x="0" y="0"/>
              </a:moveTo>
              <a:lnTo>
                <a:pt x="0" y="491528"/>
              </a:lnTo>
              <a:lnTo>
                <a:pt x="111911" y="49152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94F51-552C-429C-BBA6-6DEC6866351F}">
      <dsp:nvSpPr>
        <dsp:cNvPr id="0" name=""/>
        <dsp:cNvSpPr/>
      </dsp:nvSpPr>
      <dsp:spPr>
        <a:xfrm>
          <a:off x="4478511" y="1022075"/>
          <a:ext cx="895290" cy="6269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Develope</a:t>
          </a:r>
          <a:r>
            <a:rPr lang="en-US" sz="1000" kern="1200" dirty="0" smtClean="0"/>
            <a:t>r</a:t>
          </a:r>
          <a:endParaRPr lang="uk-UA" sz="1000" kern="1200" dirty="0"/>
        </a:p>
      </dsp:txBody>
      <dsp:txXfrm>
        <a:off x="4496873" y="1040437"/>
        <a:ext cx="858566" cy="590208"/>
      </dsp:txXfrm>
    </dsp:sp>
    <dsp:sp modelId="{3E6DA9E5-FA16-4AE2-A789-0F5D96BA0CE7}">
      <dsp:nvSpPr>
        <dsp:cNvPr id="0" name=""/>
        <dsp:cNvSpPr/>
      </dsp:nvSpPr>
      <dsp:spPr>
        <a:xfrm>
          <a:off x="4366600" y="844012"/>
          <a:ext cx="111911" cy="1338638"/>
        </a:xfrm>
        <a:custGeom>
          <a:avLst/>
          <a:gdLst/>
          <a:ahLst/>
          <a:cxnLst/>
          <a:rect l="0" t="0" r="0" b="0"/>
          <a:pathLst>
            <a:path>
              <a:moveTo>
                <a:pt x="0" y="0"/>
              </a:moveTo>
              <a:lnTo>
                <a:pt x="0" y="1338638"/>
              </a:lnTo>
              <a:lnTo>
                <a:pt x="111911" y="133863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796E1-800E-420A-9B8F-8D3F08DE9C7E}">
      <dsp:nvSpPr>
        <dsp:cNvPr id="0" name=""/>
        <dsp:cNvSpPr/>
      </dsp:nvSpPr>
      <dsp:spPr>
        <a:xfrm>
          <a:off x="4478511" y="1853749"/>
          <a:ext cx="895290" cy="65780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Digital Media Designer</a:t>
          </a:r>
          <a:endParaRPr lang="uk-UA" sz="1000" b="1" kern="1200" dirty="0" smtClean="0"/>
        </a:p>
      </dsp:txBody>
      <dsp:txXfrm>
        <a:off x="4497777" y="1873015"/>
        <a:ext cx="856758" cy="619271"/>
      </dsp:txXfrm>
    </dsp:sp>
    <dsp:sp modelId="{C7B41D35-ACA7-4629-AA91-772DB0477B12}">
      <dsp:nvSpPr>
        <dsp:cNvPr id="0" name=""/>
        <dsp:cNvSpPr/>
      </dsp:nvSpPr>
      <dsp:spPr>
        <a:xfrm>
          <a:off x="4366600" y="844012"/>
          <a:ext cx="111911" cy="2227664"/>
        </a:xfrm>
        <a:custGeom>
          <a:avLst/>
          <a:gdLst/>
          <a:ahLst/>
          <a:cxnLst/>
          <a:rect l="0" t="0" r="0" b="0"/>
          <a:pathLst>
            <a:path>
              <a:moveTo>
                <a:pt x="0" y="0"/>
              </a:moveTo>
              <a:lnTo>
                <a:pt x="0" y="2227664"/>
              </a:lnTo>
              <a:lnTo>
                <a:pt x="111911" y="22276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50929-6E23-42D5-BDE6-0DBA0C2D7720}">
      <dsp:nvSpPr>
        <dsp:cNvPr id="0" name=""/>
        <dsp:cNvSpPr/>
      </dsp:nvSpPr>
      <dsp:spPr>
        <a:xfrm>
          <a:off x="4478511" y="2758977"/>
          <a:ext cx="895290" cy="62539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Test Specialist</a:t>
          </a:r>
          <a:endParaRPr lang="uk-UA" sz="1000" b="1" kern="1200" dirty="0"/>
        </a:p>
      </dsp:txBody>
      <dsp:txXfrm>
        <a:off x="4496828" y="2777294"/>
        <a:ext cx="858656" cy="588765"/>
      </dsp:txXfrm>
    </dsp:sp>
    <dsp:sp modelId="{9530914B-2988-44A4-B8DE-69580377D73B}">
      <dsp:nvSpPr>
        <dsp:cNvPr id="0" name=""/>
        <dsp:cNvSpPr/>
      </dsp:nvSpPr>
      <dsp:spPr>
        <a:xfrm>
          <a:off x="5653580" y="0"/>
          <a:ext cx="1119113" cy="866003"/>
        </a:xfrm>
        <a:prstGeom prst="roundRect">
          <a:avLst>
            <a:gd name="adj" fmla="val 10000"/>
          </a:avLst>
        </a:prstGeom>
        <a:solidFill>
          <a:srgbClr val="00823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latin typeface="Times New Roman" pitchFamily="18" charset="0"/>
              <a:cs typeface="Times New Roman" pitchFamily="18" charset="0"/>
            </a:rPr>
            <a:t>Service and Operation</a:t>
          </a:r>
          <a:endParaRPr lang="uk-UA" sz="1200" b="1" kern="1200" dirty="0">
            <a:latin typeface="Times New Roman" pitchFamily="18" charset="0"/>
            <a:cs typeface="Times New Roman" pitchFamily="18" charset="0"/>
          </a:endParaRPr>
        </a:p>
      </dsp:txBody>
      <dsp:txXfrm>
        <a:off x="5678944" y="25364"/>
        <a:ext cx="1068385" cy="815275"/>
      </dsp:txXfrm>
    </dsp:sp>
    <dsp:sp modelId="{1C28E91F-3C17-4AB8-BAB1-BD90142C1F93}">
      <dsp:nvSpPr>
        <dsp:cNvPr id="0" name=""/>
        <dsp:cNvSpPr/>
      </dsp:nvSpPr>
      <dsp:spPr>
        <a:xfrm>
          <a:off x="5765491" y="866003"/>
          <a:ext cx="111911" cy="502661"/>
        </a:xfrm>
        <a:custGeom>
          <a:avLst/>
          <a:gdLst/>
          <a:ahLst/>
          <a:cxnLst/>
          <a:rect l="0" t="0" r="0" b="0"/>
          <a:pathLst>
            <a:path>
              <a:moveTo>
                <a:pt x="0" y="0"/>
              </a:moveTo>
              <a:lnTo>
                <a:pt x="0" y="502661"/>
              </a:lnTo>
              <a:lnTo>
                <a:pt x="111911" y="5026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A89F5-9E69-47D7-9162-92C133AEE023}">
      <dsp:nvSpPr>
        <dsp:cNvPr id="0" name=""/>
        <dsp:cNvSpPr/>
      </dsp:nvSpPr>
      <dsp:spPr>
        <a:xfrm>
          <a:off x="5877403" y="998859"/>
          <a:ext cx="895290" cy="73961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 Database Administrator</a:t>
          </a:r>
          <a:endParaRPr lang="uk-UA" sz="1000" b="1" kern="1200" dirty="0"/>
        </a:p>
      </dsp:txBody>
      <dsp:txXfrm>
        <a:off x="5899065" y="1020521"/>
        <a:ext cx="851966" cy="696286"/>
      </dsp:txXfrm>
    </dsp:sp>
    <dsp:sp modelId="{92821DEC-1A09-4955-9C53-435D14CB9A8A}">
      <dsp:nvSpPr>
        <dsp:cNvPr id="0" name=""/>
        <dsp:cNvSpPr/>
      </dsp:nvSpPr>
      <dsp:spPr>
        <a:xfrm>
          <a:off x="5765491" y="866003"/>
          <a:ext cx="111911" cy="1384116"/>
        </a:xfrm>
        <a:custGeom>
          <a:avLst/>
          <a:gdLst/>
          <a:ahLst/>
          <a:cxnLst/>
          <a:rect l="0" t="0" r="0" b="0"/>
          <a:pathLst>
            <a:path>
              <a:moveTo>
                <a:pt x="0" y="0"/>
              </a:moveTo>
              <a:lnTo>
                <a:pt x="0" y="1384116"/>
              </a:lnTo>
              <a:lnTo>
                <a:pt x="111911" y="138411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1FDF06-FC16-4BBC-9F8C-E7DEA1039FA7}">
      <dsp:nvSpPr>
        <dsp:cNvPr id="0" name=""/>
        <dsp:cNvSpPr/>
      </dsp:nvSpPr>
      <dsp:spPr>
        <a:xfrm>
          <a:off x="5877403" y="1899224"/>
          <a:ext cx="895290" cy="70179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Systems Administrator</a:t>
          </a:r>
          <a:endParaRPr lang="uk-UA" sz="1000" b="1" kern="1200" dirty="0"/>
        </a:p>
      </dsp:txBody>
      <dsp:txXfrm>
        <a:off x="5897958" y="1919779"/>
        <a:ext cx="854180" cy="660680"/>
      </dsp:txXfrm>
    </dsp:sp>
    <dsp:sp modelId="{6F2DA1B5-9B40-423E-AF36-41B811E6EC23}">
      <dsp:nvSpPr>
        <dsp:cNvPr id="0" name=""/>
        <dsp:cNvSpPr/>
      </dsp:nvSpPr>
      <dsp:spPr>
        <a:xfrm>
          <a:off x="5765491" y="866003"/>
          <a:ext cx="111911" cy="2246672"/>
        </a:xfrm>
        <a:custGeom>
          <a:avLst/>
          <a:gdLst/>
          <a:ahLst/>
          <a:cxnLst/>
          <a:rect l="0" t="0" r="0" b="0"/>
          <a:pathLst>
            <a:path>
              <a:moveTo>
                <a:pt x="0" y="0"/>
              </a:moveTo>
              <a:lnTo>
                <a:pt x="0" y="2246672"/>
              </a:lnTo>
              <a:lnTo>
                <a:pt x="111911" y="224667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9BE20-D568-4029-87CD-AA72A7621305}">
      <dsp:nvSpPr>
        <dsp:cNvPr id="0" name=""/>
        <dsp:cNvSpPr/>
      </dsp:nvSpPr>
      <dsp:spPr>
        <a:xfrm>
          <a:off x="5877403" y="2761786"/>
          <a:ext cx="895290" cy="70177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Network Specialist</a:t>
          </a:r>
          <a:endParaRPr lang="uk-UA" sz="1000" b="1" kern="1200" dirty="0"/>
        </a:p>
      </dsp:txBody>
      <dsp:txXfrm>
        <a:off x="5897957" y="2782340"/>
        <a:ext cx="854182" cy="660671"/>
      </dsp:txXfrm>
    </dsp:sp>
    <dsp:sp modelId="{382A9A3D-6AF4-4815-BAA5-B930383E58D6}">
      <dsp:nvSpPr>
        <dsp:cNvPr id="0" name=""/>
        <dsp:cNvSpPr/>
      </dsp:nvSpPr>
      <dsp:spPr>
        <a:xfrm>
          <a:off x="5765491" y="866003"/>
          <a:ext cx="111911" cy="3037331"/>
        </a:xfrm>
        <a:custGeom>
          <a:avLst/>
          <a:gdLst/>
          <a:ahLst/>
          <a:cxnLst/>
          <a:rect l="0" t="0" r="0" b="0"/>
          <a:pathLst>
            <a:path>
              <a:moveTo>
                <a:pt x="0" y="0"/>
              </a:moveTo>
              <a:lnTo>
                <a:pt x="0" y="3037331"/>
              </a:lnTo>
              <a:lnTo>
                <a:pt x="111911" y="30373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83A95-0B45-46ED-8267-5424699C2DC0}">
      <dsp:nvSpPr>
        <dsp:cNvPr id="0" name=""/>
        <dsp:cNvSpPr/>
      </dsp:nvSpPr>
      <dsp:spPr>
        <a:xfrm>
          <a:off x="5877403" y="3552440"/>
          <a:ext cx="895290" cy="70179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Technical Specialist</a:t>
          </a:r>
          <a:endParaRPr lang="uk-UA" sz="1000" b="1" kern="1200" dirty="0"/>
        </a:p>
      </dsp:txBody>
      <dsp:txXfrm>
        <a:off x="5897958" y="3572995"/>
        <a:ext cx="854180" cy="660680"/>
      </dsp:txXfrm>
    </dsp:sp>
    <dsp:sp modelId="{E8FBAC3D-2C32-4F06-B20D-22150A1BA678}">
      <dsp:nvSpPr>
        <dsp:cNvPr id="0" name=""/>
        <dsp:cNvSpPr/>
      </dsp:nvSpPr>
      <dsp:spPr>
        <a:xfrm>
          <a:off x="5765491" y="866003"/>
          <a:ext cx="111911" cy="3895675"/>
        </a:xfrm>
        <a:custGeom>
          <a:avLst/>
          <a:gdLst/>
          <a:ahLst/>
          <a:cxnLst/>
          <a:rect l="0" t="0" r="0" b="0"/>
          <a:pathLst>
            <a:path>
              <a:moveTo>
                <a:pt x="0" y="0"/>
              </a:moveTo>
              <a:lnTo>
                <a:pt x="0" y="3895675"/>
              </a:lnTo>
              <a:lnTo>
                <a:pt x="111911" y="389567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F7A8E0-C3F7-43C8-ABD9-AEC8E6265A1E}">
      <dsp:nvSpPr>
        <dsp:cNvPr id="0" name=""/>
        <dsp:cNvSpPr/>
      </dsp:nvSpPr>
      <dsp:spPr>
        <a:xfrm>
          <a:off x="5877403" y="4410788"/>
          <a:ext cx="895290" cy="70177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Service Desk Agent</a:t>
          </a:r>
          <a:endParaRPr lang="uk-UA" sz="1000" b="1" kern="1200" dirty="0"/>
        </a:p>
      </dsp:txBody>
      <dsp:txXfrm>
        <a:off x="5897957" y="4431342"/>
        <a:ext cx="854182" cy="660671"/>
      </dsp:txXfrm>
    </dsp:sp>
    <dsp:sp modelId="{94A39AA3-6473-4598-8CD5-D1CA50BC7EF2}">
      <dsp:nvSpPr>
        <dsp:cNvPr id="0" name=""/>
        <dsp:cNvSpPr/>
      </dsp:nvSpPr>
      <dsp:spPr>
        <a:xfrm>
          <a:off x="7052471" y="0"/>
          <a:ext cx="1119113" cy="887993"/>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latin typeface="Times New Roman" pitchFamily="18" charset="0"/>
              <a:cs typeface="Times New Roman" pitchFamily="18" charset="0"/>
            </a:rPr>
            <a:t>Support</a:t>
          </a:r>
          <a:endParaRPr lang="uk-UA" sz="1200" b="1" kern="1200" dirty="0">
            <a:latin typeface="Times New Roman" pitchFamily="18" charset="0"/>
            <a:cs typeface="Times New Roman" pitchFamily="18" charset="0"/>
          </a:endParaRPr>
        </a:p>
      </dsp:txBody>
      <dsp:txXfrm>
        <a:off x="7078479" y="26008"/>
        <a:ext cx="1067097" cy="835977"/>
      </dsp:txXfrm>
    </dsp:sp>
    <dsp:sp modelId="{402373D3-0691-4BE8-9295-52252AA39190}">
      <dsp:nvSpPr>
        <dsp:cNvPr id="0" name=""/>
        <dsp:cNvSpPr/>
      </dsp:nvSpPr>
      <dsp:spPr>
        <a:xfrm>
          <a:off x="7164383" y="887993"/>
          <a:ext cx="111911" cy="499043"/>
        </a:xfrm>
        <a:custGeom>
          <a:avLst/>
          <a:gdLst/>
          <a:ahLst/>
          <a:cxnLst/>
          <a:rect l="0" t="0" r="0" b="0"/>
          <a:pathLst>
            <a:path>
              <a:moveTo>
                <a:pt x="0" y="0"/>
              </a:moveTo>
              <a:lnTo>
                <a:pt x="0" y="499043"/>
              </a:lnTo>
              <a:lnTo>
                <a:pt x="111911" y="49904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AEA87-FDAA-41BD-A707-13A21A0E7E7C}">
      <dsp:nvSpPr>
        <dsp:cNvPr id="0" name=""/>
        <dsp:cNvSpPr/>
      </dsp:nvSpPr>
      <dsp:spPr>
        <a:xfrm>
          <a:off x="7276294" y="1045878"/>
          <a:ext cx="895290" cy="6823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Account Manager</a:t>
          </a:r>
          <a:endParaRPr lang="uk-UA" sz="1000" b="1" kern="1200" dirty="0"/>
        </a:p>
      </dsp:txBody>
      <dsp:txXfrm>
        <a:off x="7296278" y="1065862"/>
        <a:ext cx="855322" cy="642349"/>
      </dsp:txXfrm>
    </dsp:sp>
    <dsp:sp modelId="{03D4382E-60D4-4675-9EC9-071BE930AC19}">
      <dsp:nvSpPr>
        <dsp:cNvPr id="0" name=""/>
        <dsp:cNvSpPr/>
      </dsp:nvSpPr>
      <dsp:spPr>
        <a:xfrm>
          <a:off x="7164383" y="887993"/>
          <a:ext cx="111911" cy="1322666"/>
        </a:xfrm>
        <a:custGeom>
          <a:avLst/>
          <a:gdLst/>
          <a:ahLst/>
          <a:cxnLst/>
          <a:rect l="0" t="0" r="0" b="0"/>
          <a:pathLst>
            <a:path>
              <a:moveTo>
                <a:pt x="0" y="0"/>
              </a:moveTo>
              <a:lnTo>
                <a:pt x="0" y="1322666"/>
              </a:lnTo>
              <a:lnTo>
                <a:pt x="111911" y="13226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08A25-7AA0-4171-B853-E330D04B4BF7}">
      <dsp:nvSpPr>
        <dsp:cNvPr id="0" name=""/>
        <dsp:cNvSpPr/>
      </dsp:nvSpPr>
      <dsp:spPr>
        <a:xfrm>
          <a:off x="7276294" y="1901037"/>
          <a:ext cx="895290" cy="6192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ICT Trainer</a:t>
          </a:r>
          <a:endParaRPr lang="uk-UA" sz="1000" b="1" kern="1200" dirty="0"/>
        </a:p>
      </dsp:txBody>
      <dsp:txXfrm>
        <a:off x="7294431" y="1919174"/>
        <a:ext cx="859016" cy="582970"/>
      </dsp:txXfrm>
    </dsp:sp>
    <dsp:sp modelId="{05C278C4-6B4A-478D-A4B4-7313A9152B0A}">
      <dsp:nvSpPr>
        <dsp:cNvPr id="0" name=""/>
        <dsp:cNvSpPr/>
      </dsp:nvSpPr>
      <dsp:spPr>
        <a:xfrm>
          <a:off x="7164383" y="887993"/>
          <a:ext cx="111911" cy="2083218"/>
        </a:xfrm>
        <a:custGeom>
          <a:avLst/>
          <a:gdLst/>
          <a:ahLst/>
          <a:cxnLst/>
          <a:rect l="0" t="0" r="0" b="0"/>
          <a:pathLst>
            <a:path>
              <a:moveTo>
                <a:pt x="0" y="0"/>
              </a:moveTo>
              <a:lnTo>
                <a:pt x="0" y="2083218"/>
              </a:lnTo>
              <a:lnTo>
                <a:pt x="111911" y="208321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D192A-E9B6-4C7C-A75C-04391DCA25E7}">
      <dsp:nvSpPr>
        <dsp:cNvPr id="0" name=""/>
        <dsp:cNvSpPr/>
      </dsp:nvSpPr>
      <dsp:spPr>
        <a:xfrm>
          <a:off x="7276294" y="2630055"/>
          <a:ext cx="895290" cy="682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ICT Security Specialist</a:t>
          </a:r>
          <a:endParaRPr lang="uk-UA" sz="1000" b="1" kern="1200" dirty="0"/>
        </a:p>
      </dsp:txBody>
      <dsp:txXfrm>
        <a:off x="7296278" y="2650039"/>
        <a:ext cx="855322" cy="642344"/>
      </dsp:txXfrm>
    </dsp:sp>
    <dsp:sp modelId="{E1896731-E055-418C-8DE5-B014E7EAE9D1}">
      <dsp:nvSpPr>
        <dsp:cNvPr id="0" name=""/>
        <dsp:cNvSpPr/>
      </dsp:nvSpPr>
      <dsp:spPr>
        <a:xfrm>
          <a:off x="7164383" y="887993"/>
          <a:ext cx="118769" cy="2978975"/>
        </a:xfrm>
        <a:custGeom>
          <a:avLst/>
          <a:gdLst/>
          <a:ahLst/>
          <a:cxnLst/>
          <a:rect l="0" t="0" r="0" b="0"/>
          <a:pathLst>
            <a:path>
              <a:moveTo>
                <a:pt x="0" y="0"/>
              </a:moveTo>
              <a:lnTo>
                <a:pt x="0" y="2978975"/>
              </a:lnTo>
              <a:lnTo>
                <a:pt x="118769" y="297897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850EA0-81DD-4B7C-8866-ABAD2D1C2CC4}">
      <dsp:nvSpPr>
        <dsp:cNvPr id="0" name=""/>
        <dsp:cNvSpPr/>
      </dsp:nvSpPr>
      <dsp:spPr>
        <a:xfrm>
          <a:off x="7283152" y="3485466"/>
          <a:ext cx="895290" cy="7630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dirty="0" smtClean="0"/>
            <a:t>ICT Consultant</a:t>
          </a:r>
          <a:endParaRPr lang="uk-UA" sz="1000" b="1" kern="1200" dirty="0"/>
        </a:p>
      </dsp:txBody>
      <dsp:txXfrm>
        <a:off x="7305500" y="3507814"/>
        <a:ext cx="850594" cy="7183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6AE94-FB3E-409A-ABA4-2B981E48FFC2}">
      <dsp:nvSpPr>
        <dsp:cNvPr id="0" name=""/>
        <dsp:cNvSpPr/>
      </dsp:nvSpPr>
      <dsp:spPr>
        <a:xfrm>
          <a:off x="0" y="2923"/>
          <a:ext cx="8229600" cy="786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dirty="0" smtClean="0">
              <a:latin typeface="Times New Roman" pitchFamily="18" charset="0"/>
              <a:cs typeface="Times New Roman" pitchFamily="18" charset="0"/>
            </a:rPr>
            <a:t>Сімейство 23 </a:t>
          </a:r>
          <a:r>
            <a:rPr lang="uk-UA" sz="3200" b="1" kern="1200" dirty="0" err="1" smtClean="0">
              <a:latin typeface="Times New Roman" pitchFamily="18" charset="0"/>
              <a:cs typeface="Times New Roman" pitchFamily="18" charset="0"/>
            </a:rPr>
            <a:t>європейских</a:t>
          </a:r>
          <a:r>
            <a:rPr lang="uk-UA" sz="3200" b="1" kern="1200" dirty="0" smtClean="0">
              <a:latin typeface="Times New Roman" pitchFamily="18" charset="0"/>
              <a:cs typeface="Times New Roman" pitchFamily="18" charset="0"/>
            </a:rPr>
            <a:t> ІКТ-професій</a:t>
          </a:r>
        </a:p>
      </dsp:txBody>
      <dsp:txXfrm>
        <a:off x="38381" y="41304"/>
        <a:ext cx="8152838" cy="7094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07086-09C7-40DB-8BDA-950CBEC78679}">
      <dsp:nvSpPr>
        <dsp:cNvPr id="0" name=""/>
        <dsp:cNvSpPr/>
      </dsp:nvSpPr>
      <dsp:spPr>
        <a:xfrm>
          <a:off x="43448" y="0"/>
          <a:ext cx="1123131" cy="826883"/>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itchFamily="18" charset="0"/>
              <a:cs typeface="Times New Roman" pitchFamily="18" charset="0"/>
            </a:rPr>
            <a:t>Управление бизнесом</a:t>
          </a:r>
        </a:p>
      </dsp:txBody>
      <dsp:txXfrm>
        <a:off x="67667" y="24219"/>
        <a:ext cx="1074693" cy="778445"/>
      </dsp:txXfrm>
    </dsp:sp>
    <dsp:sp modelId="{EFB3CBD3-710F-4071-BAAB-8BE74F3CF6DC}">
      <dsp:nvSpPr>
        <dsp:cNvPr id="0" name=""/>
        <dsp:cNvSpPr/>
      </dsp:nvSpPr>
      <dsp:spPr>
        <a:xfrm>
          <a:off x="155761" y="826883"/>
          <a:ext cx="112313" cy="513546"/>
        </a:xfrm>
        <a:custGeom>
          <a:avLst/>
          <a:gdLst/>
          <a:ahLst/>
          <a:cxnLst/>
          <a:rect l="0" t="0" r="0" b="0"/>
          <a:pathLst>
            <a:path>
              <a:moveTo>
                <a:pt x="0" y="0"/>
              </a:moveTo>
              <a:lnTo>
                <a:pt x="0" y="513546"/>
              </a:lnTo>
              <a:lnTo>
                <a:pt x="112313" y="5135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DB1BD-AF16-4E4B-831A-E9B65D189614}">
      <dsp:nvSpPr>
        <dsp:cNvPr id="0" name=""/>
        <dsp:cNvSpPr/>
      </dsp:nvSpPr>
      <dsp:spPr>
        <a:xfrm>
          <a:off x="268074" y="1022560"/>
          <a:ext cx="898505" cy="63573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ИКТ-директор</a:t>
          </a:r>
        </a:p>
      </dsp:txBody>
      <dsp:txXfrm>
        <a:off x="286694" y="1041180"/>
        <a:ext cx="861265" cy="598497"/>
      </dsp:txXfrm>
    </dsp:sp>
    <dsp:sp modelId="{DB522E80-F966-4897-9B45-7977D50A57FE}">
      <dsp:nvSpPr>
        <dsp:cNvPr id="0" name=""/>
        <dsp:cNvSpPr/>
      </dsp:nvSpPr>
      <dsp:spPr>
        <a:xfrm>
          <a:off x="155761" y="826883"/>
          <a:ext cx="112313" cy="1378919"/>
        </a:xfrm>
        <a:custGeom>
          <a:avLst/>
          <a:gdLst/>
          <a:ahLst/>
          <a:cxnLst/>
          <a:rect l="0" t="0" r="0" b="0"/>
          <a:pathLst>
            <a:path>
              <a:moveTo>
                <a:pt x="0" y="0"/>
              </a:moveTo>
              <a:lnTo>
                <a:pt x="0" y="1378919"/>
              </a:lnTo>
              <a:lnTo>
                <a:pt x="112313" y="13789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F0130-4EDC-425D-8C01-CFD381D6B486}">
      <dsp:nvSpPr>
        <dsp:cNvPr id="0" name=""/>
        <dsp:cNvSpPr/>
      </dsp:nvSpPr>
      <dsp:spPr>
        <a:xfrm>
          <a:off x="268074" y="1878993"/>
          <a:ext cx="898505" cy="6536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Операционный  менеджер ИКТ </a:t>
          </a:r>
        </a:p>
      </dsp:txBody>
      <dsp:txXfrm>
        <a:off x="287218" y="1898137"/>
        <a:ext cx="860217" cy="615329"/>
      </dsp:txXfrm>
    </dsp:sp>
    <dsp:sp modelId="{33696811-2AD6-4234-B713-451E32E39DA5}">
      <dsp:nvSpPr>
        <dsp:cNvPr id="0" name=""/>
        <dsp:cNvSpPr/>
      </dsp:nvSpPr>
      <dsp:spPr>
        <a:xfrm>
          <a:off x="155761" y="826883"/>
          <a:ext cx="112313" cy="2226414"/>
        </a:xfrm>
        <a:custGeom>
          <a:avLst/>
          <a:gdLst/>
          <a:ahLst/>
          <a:cxnLst/>
          <a:rect l="0" t="0" r="0" b="0"/>
          <a:pathLst>
            <a:path>
              <a:moveTo>
                <a:pt x="0" y="0"/>
              </a:moveTo>
              <a:lnTo>
                <a:pt x="0" y="2226414"/>
              </a:lnTo>
              <a:lnTo>
                <a:pt x="112313" y="222641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D451A-F0BB-4AF8-9747-DDBABFB27755}">
      <dsp:nvSpPr>
        <dsp:cNvPr id="0" name=""/>
        <dsp:cNvSpPr/>
      </dsp:nvSpPr>
      <dsp:spPr>
        <a:xfrm>
          <a:off x="268074" y="2735431"/>
          <a:ext cx="898505" cy="63573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Бизнес-менеджер ИКТ</a:t>
          </a:r>
        </a:p>
      </dsp:txBody>
      <dsp:txXfrm>
        <a:off x="286694" y="2754051"/>
        <a:ext cx="861265" cy="598491"/>
      </dsp:txXfrm>
    </dsp:sp>
    <dsp:sp modelId="{D6E53EEF-5E8A-43A5-B499-9F6018CCFA8E}">
      <dsp:nvSpPr>
        <dsp:cNvPr id="0" name=""/>
        <dsp:cNvSpPr/>
      </dsp:nvSpPr>
      <dsp:spPr>
        <a:xfrm>
          <a:off x="1447362" y="0"/>
          <a:ext cx="1123131" cy="840484"/>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itchFamily="18" charset="0"/>
              <a:cs typeface="Times New Roman" pitchFamily="18" charset="0"/>
            </a:rPr>
            <a:t>Управление технологиями</a:t>
          </a:r>
        </a:p>
      </dsp:txBody>
      <dsp:txXfrm>
        <a:off x="1471979" y="24617"/>
        <a:ext cx="1073897" cy="791250"/>
      </dsp:txXfrm>
    </dsp:sp>
    <dsp:sp modelId="{D8ED1786-CDA1-4A9C-96FC-B0F6447ACDF1}">
      <dsp:nvSpPr>
        <dsp:cNvPr id="0" name=""/>
        <dsp:cNvSpPr/>
      </dsp:nvSpPr>
      <dsp:spPr>
        <a:xfrm>
          <a:off x="1559675" y="840484"/>
          <a:ext cx="112313" cy="503224"/>
        </a:xfrm>
        <a:custGeom>
          <a:avLst/>
          <a:gdLst/>
          <a:ahLst/>
          <a:cxnLst/>
          <a:rect l="0" t="0" r="0" b="0"/>
          <a:pathLst>
            <a:path>
              <a:moveTo>
                <a:pt x="0" y="0"/>
              </a:moveTo>
              <a:lnTo>
                <a:pt x="0" y="503224"/>
              </a:lnTo>
              <a:lnTo>
                <a:pt x="112313" y="5032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FB50C-0AAB-4B30-88B8-D62479C7E383}">
      <dsp:nvSpPr>
        <dsp:cNvPr id="0" name=""/>
        <dsp:cNvSpPr/>
      </dsp:nvSpPr>
      <dsp:spPr>
        <a:xfrm>
          <a:off x="1671989" y="1022560"/>
          <a:ext cx="898505" cy="64229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Менеджер по качеству ИКТ</a:t>
          </a:r>
        </a:p>
      </dsp:txBody>
      <dsp:txXfrm>
        <a:off x="1690801" y="1041372"/>
        <a:ext cx="860881" cy="604672"/>
      </dsp:txXfrm>
    </dsp:sp>
    <dsp:sp modelId="{191231FB-AD71-43BF-8649-EFE823615058}">
      <dsp:nvSpPr>
        <dsp:cNvPr id="0" name=""/>
        <dsp:cNvSpPr/>
      </dsp:nvSpPr>
      <dsp:spPr>
        <a:xfrm>
          <a:off x="1559675" y="840484"/>
          <a:ext cx="112313" cy="1390661"/>
        </a:xfrm>
        <a:custGeom>
          <a:avLst/>
          <a:gdLst/>
          <a:ahLst/>
          <a:cxnLst/>
          <a:rect l="0" t="0" r="0" b="0"/>
          <a:pathLst>
            <a:path>
              <a:moveTo>
                <a:pt x="0" y="0"/>
              </a:moveTo>
              <a:lnTo>
                <a:pt x="0" y="1390661"/>
              </a:lnTo>
              <a:lnTo>
                <a:pt x="112313" y="13906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87BC2-16CC-40C0-BCC0-BD6DA03B6C5C}">
      <dsp:nvSpPr>
        <dsp:cNvPr id="0" name=""/>
        <dsp:cNvSpPr/>
      </dsp:nvSpPr>
      <dsp:spPr>
        <a:xfrm>
          <a:off x="1671989" y="1878993"/>
          <a:ext cx="898505" cy="7043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Менеджер по безопасности ИКТ</a:t>
          </a:r>
        </a:p>
      </dsp:txBody>
      <dsp:txXfrm>
        <a:off x="1692617" y="1899621"/>
        <a:ext cx="857249" cy="663048"/>
      </dsp:txXfrm>
    </dsp:sp>
    <dsp:sp modelId="{867B6968-C105-44F0-998B-F84F39FCEC40}">
      <dsp:nvSpPr>
        <dsp:cNvPr id="0" name=""/>
        <dsp:cNvSpPr/>
      </dsp:nvSpPr>
      <dsp:spPr>
        <a:xfrm>
          <a:off x="1559675" y="840484"/>
          <a:ext cx="112313" cy="2209216"/>
        </a:xfrm>
        <a:custGeom>
          <a:avLst/>
          <a:gdLst/>
          <a:ahLst/>
          <a:cxnLst/>
          <a:rect l="0" t="0" r="0" b="0"/>
          <a:pathLst>
            <a:path>
              <a:moveTo>
                <a:pt x="0" y="0"/>
              </a:moveTo>
              <a:lnTo>
                <a:pt x="0" y="2209216"/>
              </a:lnTo>
              <a:lnTo>
                <a:pt x="112313" y="220921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FB947-AEEB-4830-AAC7-90F1658A95EE}">
      <dsp:nvSpPr>
        <dsp:cNvPr id="0" name=""/>
        <dsp:cNvSpPr/>
      </dsp:nvSpPr>
      <dsp:spPr>
        <a:xfrm>
          <a:off x="1671989" y="2738116"/>
          <a:ext cx="898505" cy="62316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Менеджер ИКТ-проекта</a:t>
          </a:r>
        </a:p>
      </dsp:txBody>
      <dsp:txXfrm>
        <a:off x="1690241" y="2756368"/>
        <a:ext cx="862001" cy="586665"/>
      </dsp:txXfrm>
    </dsp:sp>
    <dsp:sp modelId="{9F226E2F-6E1E-439E-AA92-269C9EF16370}">
      <dsp:nvSpPr>
        <dsp:cNvPr id="0" name=""/>
        <dsp:cNvSpPr/>
      </dsp:nvSpPr>
      <dsp:spPr>
        <a:xfrm>
          <a:off x="1559675" y="840484"/>
          <a:ext cx="112313" cy="3084459"/>
        </a:xfrm>
        <a:custGeom>
          <a:avLst/>
          <a:gdLst/>
          <a:ahLst/>
          <a:cxnLst/>
          <a:rect l="0" t="0" r="0" b="0"/>
          <a:pathLst>
            <a:path>
              <a:moveTo>
                <a:pt x="0" y="0"/>
              </a:moveTo>
              <a:lnTo>
                <a:pt x="0" y="3084459"/>
              </a:lnTo>
              <a:lnTo>
                <a:pt x="112313" y="30844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697F5-70DA-4E3D-A82E-6495EBAB9F44}">
      <dsp:nvSpPr>
        <dsp:cNvPr id="0" name=""/>
        <dsp:cNvSpPr/>
      </dsp:nvSpPr>
      <dsp:spPr>
        <a:xfrm>
          <a:off x="1671989" y="3601411"/>
          <a:ext cx="898505" cy="64706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Менеджер сервисной службы ИКТ</a:t>
          </a:r>
        </a:p>
      </dsp:txBody>
      <dsp:txXfrm>
        <a:off x="1690941" y="3620363"/>
        <a:ext cx="860601" cy="609160"/>
      </dsp:txXfrm>
    </dsp:sp>
    <dsp:sp modelId="{2795C9FE-61A5-4323-A745-0CE665A35F90}">
      <dsp:nvSpPr>
        <dsp:cNvPr id="0" name=""/>
        <dsp:cNvSpPr/>
      </dsp:nvSpPr>
      <dsp:spPr>
        <a:xfrm>
          <a:off x="2851277" y="0"/>
          <a:ext cx="1123131" cy="843763"/>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itchFamily="18" charset="0"/>
              <a:cs typeface="Times New Roman" pitchFamily="18" charset="0"/>
            </a:rPr>
            <a:t>Проекти-рование</a:t>
          </a:r>
        </a:p>
      </dsp:txBody>
      <dsp:txXfrm>
        <a:off x="2875990" y="24713"/>
        <a:ext cx="1073705" cy="794337"/>
      </dsp:txXfrm>
    </dsp:sp>
    <dsp:sp modelId="{09D05CCE-0028-42DC-9C7D-CFE8715F0858}">
      <dsp:nvSpPr>
        <dsp:cNvPr id="0" name=""/>
        <dsp:cNvSpPr/>
      </dsp:nvSpPr>
      <dsp:spPr>
        <a:xfrm>
          <a:off x="2963590" y="843763"/>
          <a:ext cx="112313" cy="496665"/>
        </a:xfrm>
        <a:custGeom>
          <a:avLst/>
          <a:gdLst/>
          <a:ahLst/>
          <a:cxnLst/>
          <a:rect l="0" t="0" r="0" b="0"/>
          <a:pathLst>
            <a:path>
              <a:moveTo>
                <a:pt x="0" y="0"/>
              </a:moveTo>
              <a:lnTo>
                <a:pt x="0" y="496665"/>
              </a:lnTo>
              <a:lnTo>
                <a:pt x="112313" y="4966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6945-6E4D-4BC7-A50A-0F9892D8751E}">
      <dsp:nvSpPr>
        <dsp:cNvPr id="0" name=""/>
        <dsp:cNvSpPr/>
      </dsp:nvSpPr>
      <dsp:spPr>
        <a:xfrm>
          <a:off x="3075903" y="1022560"/>
          <a:ext cx="898505" cy="63573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Бизнес-аналитик</a:t>
          </a:r>
        </a:p>
      </dsp:txBody>
      <dsp:txXfrm>
        <a:off x="3094523" y="1041180"/>
        <a:ext cx="861265" cy="598497"/>
      </dsp:txXfrm>
    </dsp:sp>
    <dsp:sp modelId="{2BFABDCD-F500-43C1-90EA-980BAD8C0EB6}">
      <dsp:nvSpPr>
        <dsp:cNvPr id="0" name=""/>
        <dsp:cNvSpPr/>
      </dsp:nvSpPr>
      <dsp:spPr>
        <a:xfrm>
          <a:off x="2963590" y="843763"/>
          <a:ext cx="112313" cy="1387382"/>
        </a:xfrm>
        <a:custGeom>
          <a:avLst/>
          <a:gdLst/>
          <a:ahLst/>
          <a:cxnLst/>
          <a:rect l="0" t="0" r="0" b="0"/>
          <a:pathLst>
            <a:path>
              <a:moveTo>
                <a:pt x="0" y="0"/>
              </a:moveTo>
              <a:lnTo>
                <a:pt x="0" y="1387382"/>
              </a:lnTo>
              <a:lnTo>
                <a:pt x="112313" y="13873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6A3A90-474D-429B-86CE-4D79486E72BD}">
      <dsp:nvSpPr>
        <dsp:cNvPr id="0" name=""/>
        <dsp:cNvSpPr/>
      </dsp:nvSpPr>
      <dsp:spPr>
        <a:xfrm>
          <a:off x="3075903" y="1878993"/>
          <a:ext cx="898505" cy="7043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Системный аналитик</a:t>
          </a:r>
        </a:p>
      </dsp:txBody>
      <dsp:txXfrm>
        <a:off x="3096531" y="1899621"/>
        <a:ext cx="857249" cy="663048"/>
      </dsp:txXfrm>
    </dsp:sp>
    <dsp:sp modelId="{0C4E72DA-CE80-405F-89A6-5F73DB177993}">
      <dsp:nvSpPr>
        <dsp:cNvPr id="0" name=""/>
        <dsp:cNvSpPr/>
      </dsp:nvSpPr>
      <dsp:spPr>
        <a:xfrm>
          <a:off x="2963590" y="843763"/>
          <a:ext cx="112313" cy="2239920"/>
        </a:xfrm>
        <a:custGeom>
          <a:avLst/>
          <a:gdLst/>
          <a:ahLst/>
          <a:cxnLst/>
          <a:rect l="0" t="0" r="0" b="0"/>
          <a:pathLst>
            <a:path>
              <a:moveTo>
                <a:pt x="0" y="0"/>
              </a:moveTo>
              <a:lnTo>
                <a:pt x="0" y="2239920"/>
              </a:lnTo>
              <a:lnTo>
                <a:pt x="112313" y="22399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33887B-76F2-4040-BCD8-4C20A35A487D}">
      <dsp:nvSpPr>
        <dsp:cNvPr id="0" name=""/>
        <dsp:cNvSpPr/>
      </dsp:nvSpPr>
      <dsp:spPr>
        <a:xfrm>
          <a:off x="3075903" y="2782990"/>
          <a:ext cx="898505" cy="60138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Корпоративный архитектор</a:t>
          </a:r>
        </a:p>
      </dsp:txBody>
      <dsp:txXfrm>
        <a:off x="3093517" y="2800604"/>
        <a:ext cx="863277" cy="566158"/>
      </dsp:txXfrm>
    </dsp:sp>
    <dsp:sp modelId="{99A09D3A-13D7-4143-8755-A8707E3E3DE7}">
      <dsp:nvSpPr>
        <dsp:cNvPr id="0" name=""/>
        <dsp:cNvSpPr/>
      </dsp:nvSpPr>
      <dsp:spPr>
        <a:xfrm>
          <a:off x="2963590" y="843763"/>
          <a:ext cx="112313" cy="3071309"/>
        </a:xfrm>
        <a:custGeom>
          <a:avLst/>
          <a:gdLst/>
          <a:ahLst/>
          <a:cxnLst/>
          <a:rect l="0" t="0" r="0" b="0"/>
          <a:pathLst>
            <a:path>
              <a:moveTo>
                <a:pt x="0" y="0"/>
              </a:moveTo>
              <a:lnTo>
                <a:pt x="0" y="3071309"/>
              </a:lnTo>
              <a:lnTo>
                <a:pt x="112313" y="30713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1669-1547-4E4E-84A4-C0FA4542D19C}">
      <dsp:nvSpPr>
        <dsp:cNvPr id="0" name=""/>
        <dsp:cNvSpPr/>
      </dsp:nvSpPr>
      <dsp:spPr>
        <a:xfrm>
          <a:off x="3075903" y="3581672"/>
          <a:ext cx="898505" cy="66680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Системный архитектор</a:t>
          </a:r>
        </a:p>
      </dsp:txBody>
      <dsp:txXfrm>
        <a:off x="3095433" y="3601202"/>
        <a:ext cx="859445" cy="627743"/>
      </dsp:txXfrm>
    </dsp:sp>
    <dsp:sp modelId="{B0AA8173-5E08-4994-96AE-7965D11EC186}">
      <dsp:nvSpPr>
        <dsp:cNvPr id="0" name=""/>
        <dsp:cNvSpPr/>
      </dsp:nvSpPr>
      <dsp:spPr>
        <a:xfrm>
          <a:off x="4255191" y="0"/>
          <a:ext cx="1123131" cy="847043"/>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uk-UA" sz="1200" b="1" kern="1200" dirty="0" smtClean="0">
              <a:solidFill>
                <a:schemeClr val="tx1"/>
              </a:solidFill>
              <a:latin typeface="Times New Roman" pitchFamily="18" charset="0"/>
              <a:cs typeface="Times New Roman" pitchFamily="18" charset="0"/>
            </a:rPr>
            <a:t>Разработка</a:t>
          </a:r>
        </a:p>
      </dsp:txBody>
      <dsp:txXfrm>
        <a:off x="4280000" y="24809"/>
        <a:ext cx="1073513" cy="797425"/>
      </dsp:txXfrm>
    </dsp:sp>
    <dsp:sp modelId="{7B55BB03-849A-44B0-A90A-60932A5C5C5F}">
      <dsp:nvSpPr>
        <dsp:cNvPr id="0" name=""/>
        <dsp:cNvSpPr/>
      </dsp:nvSpPr>
      <dsp:spPr>
        <a:xfrm>
          <a:off x="4367504" y="847043"/>
          <a:ext cx="112313" cy="494428"/>
        </a:xfrm>
        <a:custGeom>
          <a:avLst/>
          <a:gdLst/>
          <a:ahLst/>
          <a:cxnLst/>
          <a:rect l="0" t="0" r="0" b="0"/>
          <a:pathLst>
            <a:path>
              <a:moveTo>
                <a:pt x="0" y="0"/>
              </a:moveTo>
              <a:lnTo>
                <a:pt x="0" y="494428"/>
              </a:lnTo>
              <a:lnTo>
                <a:pt x="112313" y="49442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94F51-552C-429C-BBA6-6DEC6866351F}">
      <dsp:nvSpPr>
        <dsp:cNvPr id="0" name=""/>
        <dsp:cNvSpPr/>
      </dsp:nvSpPr>
      <dsp:spPr>
        <a:xfrm>
          <a:off x="4479817" y="1026879"/>
          <a:ext cx="898505" cy="6291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Разработчик (программист)</a:t>
          </a:r>
        </a:p>
      </dsp:txBody>
      <dsp:txXfrm>
        <a:off x="4498245" y="1045307"/>
        <a:ext cx="861649" cy="592327"/>
      </dsp:txXfrm>
    </dsp:sp>
    <dsp:sp modelId="{3E6DA9E5-FA16-4AE2-A789-0F5D96BA0CE7}">
      <dsp:nvSpPr>
        <dsp:cNvPr id="0" name=""/>
        <dsp:cNvSpPr/>
      </dsp:nvSpPr>
      <dsp:spPr>
        <a:xfrm>
          <a:off x="4367504" y="847043"/>
          <a:ext cx="112313" cy="1344579"/>
        </a:xfrm>
        <a:custGeom>
          <a:avLst/>
          <a:gdLst/>
          <a:ahLst/>
          <a:cxnLst/>
          <a:rect l="0" t="0" r="0" b="0"/>
          <a:pathLst>
            <a:path>
              <a:moveTo>
                <a:pt x="0" y="0"/>
              </a:moveTo>
              <a:lnTo>
                <a:pt x="0" y="1344579"/>
              </a:lnTo>
              <a:lnTo>
                <a:pt x="112313" y="134457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796E1-800E-420A-9B8F-8D3F08DE9C7E}">
      <dsp:nvSpPr>
        <dsp:cNvPr id="0" name=""/>
        <dsp:cNvSpPr/>
      </dsp:nvSpPr>
      <dsp:spPr>
        <a:xfrm>
          <a:off x="4479817" y="1861540"/>
          <a:ext cx="898505" cy="66016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Цифровой медиа-дизайнер</a:t>
          </a:r>
        </a:p>
      </dsp:txBody>
      <dsp:txXfrm>
        <a:off x="4499153" y="1880876"/>
        <a:ext cx="859833" cy="621493"/>
      </dsp:txXfrm>
    </dsp:sp>
    <dsp:sp modelId="{C7B41D35-ACA7-4629-AA91-772DB0477B12}">
      <dsp:nvSpPr>
        <dsp:cNvPr id="0" name=""/>
        <dsp:cNvSpPr/>
      </dsp:nvSpPr>
      <dsp:spPr>
        <a:xfrm>
          <a:off x="4367504" y="847043"/>
          <a:ext cx="112313" cy="2223511"/>
        </a:xfrm>
        <a:custGeom>
          <a:avLst/>
          <a:gdLst/>
          <a:ahLst/>
          <a:cxnLst/>
          <a:rect l="0" t="0" r="0" b="0"/>
          <a:pathLst>
            <a:path>
              <a:moveTo>
                <a:pt x="0" y="0"/>
              </a:moveTo>
              <a:lnTo>
                <a:pt x="0" y="2223511"/>
              </a:lnTo>
              <a:lnTo>
                <a:pt x="112313" y="22235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50929-6E23-42D5-BDE6-0DBA0C2D7720}">
      <dsp:nvSpPr>
        <dsp:cNvPr id="0" name=""/>
        <dsp:cNvSpPr/>
      </dsp:nvSpPr>
      <dsp:spPr>
        <a:xfrm>
          <a:off x="4479817" y="2756732"/>
          <a:ext cx="898505" cy="62764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Специалист по тестированию</a:t>
          </a:r>
        </a:p>
      </dsp:txBody>
      <dsp:txXfrm>
        <a:off x="4498200" y="2775115"/>
        <a:ext cx="861739" cy="590879"/>
      </dsp:txXfrm>
    </dsp:sp>
    <dsp:sp modelId="{9530914B-2988-44A4-B8DE-69580377D73B}">
      <dsp:nvSpPr>
        <dsp:cNvPr id="0" name=""/>
        <dsp:cNvSpPr/>
      </dsp:nvSpPr>
      <dsp:spPr>
        <a:xfrm>
          <a:off x="5659105" y="0"/>
          <a:ext cx="1123131" cy="869112"/>
        </a:xfrm>
        <a:prstGeom prst="roundRect">
          <a:avLst>
            <a:gd name="adj" fmla="val 10000"/>
          </a:avLst>
        </a:prstGeom>
        <a:solidFill>
          <a:srgbClr val="00823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itchFamily="18" charset="0"/>
              <a:cs typeface="Times New Roman" pitchFamily="18" charset="0"/>
            </a:rPr>
            <a:t>Сервис и обслуживание</a:t>
          </a:r>
        </a:p>
      </dsp:txBody>
      <dsp:txXfrm>
        <a:off x="5684560" y="25455"/>
        <a:ext cx="1072221" cy="818202"/>
      </dsp:txXfrm>
    </dsp:sp>
    <dsp:sp modelId="{1C28E91F-3C17-4AB8-BAB1-BD90142C1F93}">
      <dsp:nvSpPr>
        <dsp:cNvPr id="0" name=""/>
        <dsp:cNvSpPr/>
      </dsp:nvSpPr>
      <dsp:spPr>
        <a:xfrm>
          <a:off x="5771418" y="869112"/>
          <a:ext cx="112313" cy="495287"/>
        </a:xfrm>
        <a:custGeom>
          <a:avLst/>
          <a:gdLst/>
          <a:ahLst/>
          <a:cxnLst/>
          <a:rect l="0" t="0" r="0" b="0"/>
          <a:pathLst>
            <a:path>
              <a:moveTo>
                <a:pt x="0" y="0"/>
              </a:moveTo>
              <a:lnTo>
                <a:pt x="0" y="495287"/>
              </a:lnTo>
              <a:lnTo>
                <a:pt x="112313" y="4952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A89F5-9E69-47D7-9162-92C133AEE023}">
      <dsp:nvSpPr>
        <dsp:cNvPr id="0" name=""/>
        <dsp:cNvSpPr/>
      </dsp:nvSpPr>
      <dsp:spPr>
        <a:xfrm>
          <a:off x="5883732" y="1003580"/>
          <a:ext cx="898505" cy="72164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b="1" kern="1200" dirty="0" smtClean="0"/>
            <a:t> </a:t>
          </a:r>
          <a:r>
            <a:rPr lang="uk-UA" sz="900" b="1" kern="1200" dirty="0" smtClean="0"/>
            <a:t>Администратор баз данных</a:t>
          </a:r>
        </a:p>
      </dsp:txBody>
      <dsp:txXfrm>
        <a:off x="5904868" y="1024716"/>
        <a:ext cx="856233" cy="679368"/>
      </dsp:txXfrm>
    </dsp:sp>
    <dsp:sp modelId="{92821DEC-1A09-4955-9C53-435D14CB9A8A}">
      <dsp:nvSpPr>
        <dsp:cNvPr id="0" name=""/>
        <dsp:cNvSpPr/>
      </dsp:nvSpPr>
      <dsp:spPr>
        <a:xfrm>
          <a:off x="5771418" y="869112"/>
          <a:ext cx="112313" cy="1369594"/>
        </a:xfrm>
        <a:custGeom>
          <a:avLst/>
          <a:gdLst/>
          <a:ahLst/>
          <a:cxnLst/>
          <a:rect l="0" t="0" r="0" b="0"/>
          <a:pathLst>
            <a:path>
              <a:moveTo>
                <a:pt x="0" y="0"/>
              </a:moveTo>
              <a:lnTo>
                <a:pt x="0" y="1369594"/>
              </a:lnTo>
              <a:lnTo>
                <a:pt x="112313" y="136959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1FDF06-FC16-4BBC-9F8C-E7DEA1039FA7}">
      <dsp:nvSpPr>
        <dsp:cNvPr id="0" name=""/>
        <dsp:cNvSpPr/>
      </dsp:nvSpPr>
      <dsp:spPr>
        <a:xfrm>
          <a:off x="5883732" y="1886552"/>
          <a:ext cx="898505" cy="70431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Системный администратор</a:t>
          </a:r>
        </a:p>
      </dsp:txBody>
      <dsp:txXfrm>
        <a:off x="5904361" y="1907181"/>
        <a:ext cx="857247" cy="663052"/>
      </dsp:txXfrm>
    </dsp:sp>
    <dsp:sp modelId="{6F2DA1B5-9B40-423E-AF36-41B811E6EC23}">
      <dsp:nvSpPr>
        <dsp:cNvPr id="0" name=""/>
        <dsp:cNvSpPr/>
      </dsp:nvSpPr>
      <dsp:spPr>
        <a:xfrm>
          <a:off x="5771418" y="869112"/>
          <a:ext cx="112313" cy="2235248"/>
        </a:xfrm>
        <a:custGeom>
          <a:avLst/>
          <a:gdLst/>
          <a:ahLst/>
          <a:cxnLst/>
          <a:rect l="0" t="0" r="0" b="0"/>
          <a:pathLst>
            <a:path>
              <a:moveTo>
                <a:pt x="0" y="0"/>
              </a:moveTo>
              <a:lnTo>
                <a:pt x="0" y="2235248"/>
              </a:lnTo>
              <a:lnTo>
                <a:pt x="112313" y="223524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9BE20-D568-4029-87CD-AA72A7621305}">
      <dsp:nvSpPr>
        <dsp:cNvPr id="0" name=""/>
        <dsp:cNvSpPr/>
      </dsp:nvSpPr>
      <dsp:spPr>
        <a:xfrm>
          <a:off x="5883732" y="2752211"/>
          <a:ext cx="898505" cy="7042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Специалист по сетям  </a:t>
          </a:r>
        </a:p>
      </dsp:txBody>
      <dsp:txXfrm>
        <a:off x="5904360" y="2772839"/>
        <a:ext cx="857249" cy="663042"/>
      </dsp:txXfrm>
    </dsp:sp>
    <dsp:sp modelId="{382A9A3D-6AF4-4815-BAA5-B930383E58D6}">
      <dsp:nvSpPr>
        <dsp:cNvPr id="0" name=""/>
        <dsp:cNvSpPr/>
      </dsp:nvSpPr>
      <dsp:spPr>
        <a:xfrm>
          <a:off x="5771418" y="869112"/>
          <a:ext cx="112313" cy="3083442"/>
        </a:xfrm>
        <a:custGeom>
          <a:avLst/>
          <a:gdLst/>
          <a:ahLst/>
          <a:cxnLst/>
          <a:rect l="0" t="0" r="0" b="0"/>
          <a:pathLst>
            <a:path>
              <a:moveTo>
                <a:pt x="0" y="0"/>
              </a:moveTo>
              <a:lnTo>
                <a:pt x="0" y="3083442"/>
              </a:lnTo>
              <a:lnTo>
                <a:pt x="112313" y="30834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83A95-0B45-46ED-8267-5424699C2DC0}">
      <dsp:nvSpPr>
        <dsp:cNvPr id="0" name=""/>
        <dsp:cNvSpPr/>
      </dsp:nvSpPr>
      <dsp:spPr>
        <a:xfrm>
          <a:off x="5883732" y="3600400"/>
          <a:ext cx="898505" cy="70431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Технический ИКТ-специалист</a:t>
          </a:r>
        </a:p>
      </dsp:txBody>
      <dsp:txXfrm>
        <a:off x="5904361" y="3621029"/>
        <a:ext cx="857247" cy="663052"/>
      </dsp:txXfrm>
    </dsp:sp>
    <dsp:sp modelId="{E8FBAC3D-2C32-4F06-B20D-22150A1BA678}">
      <dsp:nvSpPr>
        <dsp:cNvPr id="0" name=""/>
        <dsp:cNvSpPr/>
      </dsp:nvSpPr>
      <dsp:spPr>
        <a:xfrm>
          <a:off x="5771418" y="869112"/>
          <a:ext cx="112313" cy="3891305"/>
        </a:xfrm>
        <a:custGeom>
          <a:avLst/>
          <a:gdLst/>
          <a:ahLst/>
          <a:cxnLst/>
          <a:rect l="0" t="0" r="0" b="0"/>
          <a:pathLst>
            <a:path>
              <a:moveTo>
                <a:pt x="0" y="0"/>
              </a:moveTo>
              <a:lnTo>
                <a:pt x="0" y="3891305"/>
              </a:lnTo>
              <a:lnTo>
                <a:pt x="112313" y="38913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F7A8E0-C3F7-43C8-ABD9-AEC8E6265A1E}">
      <dsp:nvSpPr>
        <dsp:cNvPr id="0" name=""/>
        <dsp:cNvSpPr/>
      </dsp:nvSpPr>
      <dsp:spPr>
        <a:xfrm>
          <a:off x="5883732" y="4408269"/>
          <a:ext cx="898505" cy="7042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Специалист  службы техн. поддержки</a:t>
          </a:r>
        </a:p>
      </dsp:txBody>
      <dsp:txXfrm>
        <a:off x="5904360" y="4428897"/>
        <a:ext cx="857249" cy="663042"/>
      </dsp:txXfrm>
    </dsp:sp>
    <dsp:sp modelId="{94A39AA3-6473-4598-8CD5-D1CA50BC7EF2}">
      <dsp:nvSpPr>
        <dsp:cNvPr id="0" name=""/>
        <dsp:cNvSpPr/>
      </dsp:nvSpPr>
      <dsp:spPr>
        <a:xfrm>
          <a:off x="7063020" y="0"/>
          <a:ext cx="1123131" cy="891182"/>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itchFamily="18" charset="0"/>
              <a:cs typeface="Times New Roman" pitchFamily="18" charset="0"/>
            </a:rPr>
            <a:t>Поддержка</a:t>
          </a:r>
        </a:p>
      </dsp:txBody>
      <dsp:txXfrm>
        <a:off x="7089122" y="26102"/>
        <a:ext cx="1070927" cy="838978"/>
      </dsp:txXfrm>
    </dsp:sp>
    <dsp:sp modelId="{402373D3-0691-4BE8-9295-52252AA39190}">
      <dsp:nvSpPr>
        <dsp:cNvPr id="0" name=""/>
        <dsp:cNvSpPr/>
      </dsp:nvSpPr>
      <dsp:spPr>
        <a:xfrm>
          <a:off x="7175333" y="891182"/>
          <a:ext cx="112313" cy="484095"/>
        </a:xfrm>
        <a:custGeom>
          <a:avLst/>
          <a:gdLst/>
          <a:ahLst/>
          <a:cxnLst/>
          <a:rect l="0" t="0" r="0" b="0"/>
          <a:pathLst>
            <a:path>
              <a:moveTo>
                <a:pt x="0" y="0"/>
              </a:moveTo>
              <a:lnTo>
                <a:pt x="0" y="484095"/>
              </a:lnTo>
              <a:lnTo>
                <a:pt x="112313" y="4840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AEA87-FDAA-41BD-A707-13A21A0E7E7C}">
      <dsp:nvSpPr>
        <dsp:cNvPr id="0" name=""/>
        <dsp:cNvSpPr/>
      </dsp:nvSpPr>
      <dsp:spPr>
        <a:xfrm>
          <a:off x="7287646" y="1032893"/>
          <a:ext cx="898505" cy="6847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ru-RU" sz="900" b="1" kern="1200" dirty="0" smtClean="0"/>
            <a:t>Менеджер по работе  с клиентами</a:t>
          </a:r>
          <a:endParaRPr lang="uk-UA" sz="900" b="1" kern="1200" dirty="0" smtClean="0"/>
        </a:p>
      </dsp:txBody>
      <dsp:txXfrm>
        <a:off x="7307702" y="1052949"/>
        <a:ext cx="858393" cy="644655"/>
      </dsp:txXfrm>
    </dsp:sp>
    <dsp:sp modelId="{03D4382E-60D4-4675-9EC9-071BE930AC19}">
      <dsp:nvSpPr>
        <dsp:cNvPr id="0" name=""/>
        <dsp:cNvSpPr/>
      </dsp:nvSpPr>
      <dsp:spPr>
        <a:xfrm>
          <a:off x="7175333" y="891182"/>
          <a:ext cx="112313" cy="1318362"/>
        </a:xfrm>
        <a:custGeom>
          <a:avLst/>
          <a:gdLst/>
          <a:ahLst/>
          <a:cxnLst/>
          <a:rect l="0" t="0" r="0" b="0"/>
          <a:pathLst>
            <a:path>
              <a:moveTo>
                <a:pt x="0" y="0"/>
              </a:moveTo>
              <a:lnTo>
                <a:pt x="0" y="1318362"/>
              </a:lnTo>
              <a:lnTo>
                <a:pt x="112313" y="131836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08A25-7AA0-4171-B853-E330D04B4BF7}">
      <dsp:nvSpPr>
        <dsp:cNvPr id="0" name=""/>
        <dsp:cNvSpPr/>
      </dsp:nvSpPr>
      <dsp:spPr>
        <a:xfrm>
          <a:off x="7287646" y="1898811"/>
          <a:ext cx="898505" cy="6214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Инструктор по ИКТ</a:t>
          </a:r>
        </a:p>
      </dsp:txBody>
      <dsp:txXfrm>
        <a:off x="7305848" y="1917013"/>
        <a:ext cx="862101" cy="585063"/>
      </dsp:txXfrm>
    </dsp:sp>
    <dsp:sp modelId="{05C278C4-6B4A-478D-A4B4-7313A9152B0A}">
      <dsp:nvSpPr>
        <dsp:cNvPr id="0" name=""/>
        <dsp:cNvSpPr/>
      </dsp:nvSpPr>
      <dsp:spPr>
        <a:xfrm>
          <a:off x="7175333" y="891182"/>
          <a:ext cx="112313" cy="2150813"/>
        </a:xfrm>
        <a:custGeom>
          <a:avLst/>
          <a:gdLst/>
          <a:ahLst/>
          <a:cxnLst/>
          <a:rect l="0" t="0" r="0" b="0"/>
          <a:pathLst>
            <a:path>
              <a:moveTo>
                <a:pt x="0" y="0"/>
              </a:moveTo>
              <a:lnTo>
                <a:pt x="0" y="2150813"/>
              </a:lnTo>
              <a:lnTo>
                <a:pt x="112313" y="215081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D192A-E9B6-4C7C-A75C-04391DCA25E7}">
      <dsp:nvSpPr>
        <dsp:cNvPr id="0" name=""/>
        <dsp:cNvSpPr/>
      </dsp:nvSpPr>
      <dsp:spPr>
        <a:xfrm>
          <a:off x="7287646" y="2699615"/>
          <a:ext cx="898505" cy="68476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Специалист по ИКТ безопасности</a:t>
          </a:r>
        </a:p>
      </dsp:txBody>
      <dsp:txXfrm>
        <a:off x="7307702" y="2719671"/>
        <a:ext cx="858393" cy="644650"/>
      </dsp:txXfrm>
    </dsp:sp>
    <dsp:sp modelId="{E1896731-E055-418C-8DE5-B014E7EAE9D1}">
      <dsp:nvSpPr>
        <dsp:cNvPr id="0" name=""/>
        <dsp:cNvSpPr/>
      </dsp:nvSpPr>
      <dsp:spPr>
        <a:xfrm>
          <a:off x="7175333" y="891182"/>
          <a:ext cx="112313" cy="3046424"/>
        </a:xfrm>
        <a:custGeom>
          <a:avLst/>
          <a:gdLst/>
          <a:ahLst/>
          <a:cxnLst/>
          <a:rect l="0" t="0" r="0" b="0"/>
          <a:pathLst>
            <a:path>
              <a:moveTo>
                <a:pt x="0" y="0"/>
              </a:moveTo>
              <a:lnTo>
                <a:pt x="0" y="3046424"/>
              </a:lnTo>
              <a:lnTo>
                <a:pt x="112313" y="30464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850EA0-81DD-4B7C-8866-ABAD2D1C2CC4}">
      <dsp:nvSpPr>
        <dsp:cNvPr id="0" name=""/>
        <dsp:cNvSpPr/>
      </dsp:nvSpPr>
      <dsp:spPr>
        <a:xfrm>
          <a:off x="7287646" y="3554733"/>
          <a:ext cx="898505" cy="76574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uk-UA" sz="900" b="1" kern="1200" dirty="0" smtClean="0"/>
            <a:t>ИКТ консультатнт</a:t>
          </a:r>
        </a:p>
      </dsp:txBody>
      <dsp:txXfrm>
        <a:off x="7310074" y="3577161"/>
        <a:ext cx="853649" cy="72088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19C12-B129-4656-88FC-68F4A5F1A039}">
      <dsp:nvSpPr>
        <dsp:cNvPr id="0" name=""/>
        <dsp:cNvSpPr/>
      </dsp:nvSpPr>
      <dsp:spPr>
        <a:xfrm>
          <a:off x="0" y="0"/>
          <a:ext cx="1224394" cy="369332"/>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ru-RU" sz="1500" b="1" kern="1200" dirty="0" smtClean="0">
              <a:latin typeface="Times New Roman" pitchFamily="18" charset="0"/>
              <a:cs typeface="Times New Roman" pitchFamily="18" charset="0"/>
            </a:rPr>
            <a:t>Бакалавр</a:t>
          </a:r>
          <a:endParaRPr lang="uk-UA" sz="1500" b="1" kern="1200" dirty="0">
            <a:latin typeface="Times New Roman" pitchFamily="18" charset="0"/>
            <a:cs typeface="Times New Roman" pitchFamily="18" charset="0"/>
          </a:endParaRPr>
        </a:p>
      </dsp:txBody>
      <dsp:txXfrm>
        <a:off x="179308" y="54087"/>
        <a:ext cx="865778" cy="2611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F814F-165E-4946-A763-AFF979A635AC}">
      <dsp:nvSpPr>
        <dsp:cNvPr id="0" name=""/>
        <dsp:cNvSpPr/>
      </dsp:nvSpPr>
      <dsp:spPr>
        <a:xfrm>
          <a:off x="0" y="0"/>
          <a:ext cx="1080118" cy="369332"/>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ru-RU" sz="1600" b="1" kern="1200" dirty="0" err="1" smtClean="0">
              <a:latin typeface="Times New Roman" pitchFamily="18" charset="0"/>
              <a:cs typeface="Times New Roman" pitchFamily="18" charset="0"/>
            </a:rPr>
            <a:t>Магістр</a:t>
          </a:r>
          <a:endParaRPr lang="uk-UA" sz="1600" b="1" kern="1200" dirty="0">
            <a:latin typeface="Times New Roman" pitchFamily="18" charset="0"/>
            <a:cs typeface="Times New Roman" pitchFamily="18" charset="0"/>
          </a:endParaRPr>
        </a:p>
      </dsp:txBody>
      <dsp:txXfrm>
        <a:off x="158180" y="54087"/>
        <a:ext cx="763758" cy="261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7F468-0EF8-4309-80CE-49883479E127}">
      <dsp:nvSpPr>
        <dsp:cNvPr id="0" name=""/>
        <dsp:cNvSpPr/>
      </dsp:nvSpPr>
      <dsp:spPr>
        <a:xfrm rot="5400000">
          <a:off x="4133487" y="-1698541"/>
          <a:ext cx="2160249" cy="5701339"/>
        </a:xfrm>
        <a:prstGeom prst="round2Same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77950" rtl="0">
            <a:lnSpc>
              <a:spcPct val="90000"/>
            </a:lnSpc>
            <a:spcBef>
              <a:spcPct val="0"/>
            </a:spcBef>
            <a:spcAft>
              <a:spcPct val="15000"/>
            </a:spcAft>
            <a:buChar char="••"/>
          </a:pPr>
          <a:r>
            <a:rPr lang="uk-UA" sz="3100" b="1" kern="1200" dirty="0" smtClean="0">
              <a:latin typeface="Times New Roman" pitchFamily="18" charset="0"/>
              <a:cs typeface="Times New Roman" pitchFamily="18" charset="0"/>
            </a:rPr>
            <a:t>Професор кафедри Інформаційних технологій </a:t>
          </a:r>
          <a:r>
            <a:rPr lang="uk-UA" sz="3100" b="1" kern="1200" dirty="0" err="1" smtClean="0">
              <a:latin typeface="Times New Roman" pitchFamily="18" charset="0"/>
              <a:cs typeface="Times New Roman" pitchFamily="18" charset="0"/>
            </a:rPr>
            <a:t>Гніденко</a:t>
          </a:r>
          <a:r>
            <a:rPr lang="uk-UA" sz="3100" b="1" kern="1200" dirty="0" smtClean="0">
              <a:latin typeface="Times New Roman" pitchFamily="18" charset="0"/>
              <a:cs typeface="Times New Roman" pitchFamily="18" charset="0"/>
            </a:rPr>
            <a:t> М.П.</a:t>
          </a:r>
          <a:endParaRPr lang="ru-RU" sz="3100" kern="1200" dirty="0">
            <a:latin typeface="Times New Roman" pitchFamily="18" charset="0"/>
            <a:cs typeface="Times New Roman" pitchFamily="18" charset="0"/>
          </a:endParaRPr>
        </a:p>
      </dsp:txBody>
      <dsp:txXfrm rot="-5400000">
        <a:off x="2362943" y="177458"/>
        <a:ext cx="5595884" cy="1949339"/>
      </dsp:txXfrm>
    </dsp:sp>
    <dsp:sp modelId="{850502C2-DDFC-427E-9FC9-478666B3CE41}">
      <dsp:nvSpPr>
        <dsp:cNvPr id="0" name=""/>
        <dsp:cNvSpPr/>
      </dsp:nvSpPr>
      <dsp:spPr>
        <a:xfrm>
          <a:off x="614" y="0"/>
          <a:ext cx="2362328" cy="2304256"/>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uk-UA" sz="3200" b="1" kern="1200" dirty="0" smtClean="0">
              <a:latin typeface="Times New Roman" pitchFamily="18" charset="0"/>
              <a:cs typeface="Times New Roman" pitchFamily="18" charset="0"/>
            </a:rPr>
            <a:t>Доповідач</a:t>
          </a:r>
          <a:endParaRPr lang="ru-RU" sz="3200" kern="1200" dirty="0">
            <a:latin typeface="Times New Roman" pitchFamily="18" charset="0"/>
            <a:cs typeface="Times New Roman" pitchFamily="18" charset="0"/>
          </a:endParaRPr>
        </a:p>
      </dsp:txBody>
      <dsp:txXfrm>
        <a:off x="113099" y="112485"/>
        <a:ext cx="2137358" cy="20792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9B765-164A-45F5-BED9-96D0E94A3C99}">
      <dsp:nvSpPr>
        <dsp:cNvPr id="0" name=""/>
        <dsp:cNvSpPr/>
      </dsp:nvSpPr>
      <dsp:spPr>
        <a:xfrm>
          <a:off x="0" y="0"/>
          <a:ext cx="671979" cy="287809"/>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b="1" kern="1200" dirty="0" smtClean="0">
              <a:latin typeface="Times New Roman" pitchFamily="18" charset="0"/>
              <a:cs typeface="Times New Roman" pitchFamily="18" charset="0"/>
            </a:rPr>
            <a:t>PHD</a:t>
          </a:r>
          <a:endParaRPr lang="uk-UA" sz="1500" kern="1200" dirty="0">
            <a:latin typeface="Times New Roman" pitchFamily="18" charset="0"/>
            <a:cs typeface="Times New Roman" pitchFamily="18" charset="0"/>
          </a:endParaRPr>
        </a:p>
      </dsp:txBody>
      <dsp:txXfrm>
        <a:off x="98409" y="42149"/>
        <a:ext cx="475161" cy="20351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5429-8781-4361-BBDF-7A6EF85AD078}">
      <dsp:nvSpPr>
        <dsp:cNvPr id="0" name=""/>
        <dsp:cNvSpPr/>
      </dsp:nvSpPr>
      <dsp:spPr>
        <a:xfrm>
          <a:off x="0" y="0"/>
          <a:ext cx="1805429" cy="401023"/>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ru-RU" sz="1200" b="1" kern="1200" dirty="0" err="1" smtClean="0">
              <a:latin typeface="Times New Roman" pitchFamily="18" charset="0"/>
              <a:cs typeface="Times New Roman" pitchFamily="18" charset="0"/>
            </a:rPr>
            <a:t>Молодший</a:t>
          </a:r>
          <a:r>
            <a:rPr lang="ru-RU" sz="1200" b="1" kern="1200" dirty="0" smtClean="0">
              <a:latin typeface="Times New Roman" pitchFamily="18" charset="0"/>
              <a:cs typeface="Times New Roman" pitchFamily="18" charset="0"/>
            </a:rPr>
            <a:t> бакалавр</a:t>
          </a:r>
          <a:endParaRPr lang="uk-UA" sz="1200" b="1" kern="1200" dirty="0">
            <a:latin typeface="Times New Roman" pitchFamily="18" charset="0"/>
            <a:cs typeface="Times New Roman" pitchFamily="18" charset="0"/>
          </a:endParaRPr>
        </a:p>
      </dsp:txBody>
      <dsp:txXfrm>
        <a:off x="264399" y="58728"/>
        <a:ext cx="1276631" cy="28356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FFC71-C959-4E68-A252-D8F8DBEA43D5}">
      <dsp:nvSpPr>
        <dsp:cNvPr id="0" name=""/>
        <dsp:cNvSpPr/>
      </dsp:nvSpPr>
      <dsp:spPr>
        <a:xfrm>
          <a:off x="4110" y="58"/>
          <a:ext cx="8416715" cy="43146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1900" b="1" kern="1200" dirty="0" smtClean="0">
              <a:latin typeface="Times New Roman" panose="02020603050405020304" pitchFamily="18" charset="0"/>
              <a:cs typeface="Times New Roman" panose="02020603050405020304" pitchFamily="18" charset="0"/>
            </a:rPr>
            <a:t>Інститут модернізації змісту освіти Міністерства освіти і науки України</a:t>
          </a:r>
        </a:p>
      </dsp:txBody>
      <dsp:txXfrm>
        <a:off x="25172" y="21120"/>
        <a:ext cx="8374591" cy="389343"/>
      </dsp:txXfrm>
    </dsp:sp>
    <dsp:sp modelId="{5EBE0007-C43F-4D75-B519-E18D1D2633E2}">
      <dsp:nvSpPr>
        <dsp:cNvPr id="0" name=""/>
        <dsp:cNvSpPr/>
      </dsp:nvSpPr>
      <dsp:spPr>
        <a:xfrm>
          <a:off x="4110" y="453099"/>
          <a:ext cx="8416715" cy="43146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uk-UA" sz="2400" b="1" kern="1200" dirty="0" smtClean="0">
              <a:latin typeface="Times New Roman" panose="02020603050405020304" pitchFamily="18" charset="0"/>
              <a:cs typeface="Times New Roman" panose="02020603050405020304" pitchFamily="18" charset="0"/>
            </a:rPr>
            <a:t>Науково-дослідна робота</a:t>
          </a:r>
          <a:endParaRPr lang="uk-UA" sz="2400" b="1" kern="1200" dirty="0">
            <a:latin typeface="Times New Roman" panose="02020603050405020304" pitchFamily="18" charset="0"/>
            <a:cs typeface="Times New Roman" panose="02020603050405020304" pitchFamily="18" charset="0"/>
          </a:endParaRPr>
        </a:p>
      </dsp:txBody>
      <dsp:txXfrm>
        <a:off x="25172" y="474161"/>
        <a:ext cx="8374591" cy="389343"/>
      </dsp:txXfrm>
    </dsp:sp>
    <dsp:sp modelId="{E93338AB-2E6E-45F5-8D07-3B6C92AF441D}">
      <dsp:nvSpPr>
        <dsp:cNvPr id="0" name=""/>
        <dsp:cNvSpPr/>
      </dsp:nvSpPr>
      <dsp:spPr>
        <a:xfrm>
          <a:off x="8220" y="906199"/>
          <a:ext cx="8416715" cy="10380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uk-UA" sz="1900" b="1" kern="1200" dirty="0" smtClean="0">
              <a:latin typeface="Times New Roman" panose="02020603050405020304" pitchFamily="18" charset="0"/>
              <a:cs typeface="Times New Roman" panose="02020603050405020304" pitchFamily="18" charset="0"/>
            </a:rPr>
            <a:t>“Дослідження  сучасних підходів до визначення переліків (кластерів) професійних компетенцій за ІКТ-професіями та  формування змісту вищої освіти в галузі інформаційно-комунікаційних технологій”</a:t>
          </a:r>
          <a:endParaRPr lang="uk-UA" sz="1900" b="1" kern="1200" dirty="0">
            <a:latin typeface="Times New Roman" panose="02020603050405020304" pitchFamily="18" charset="0"/>
            <a:cs typeface="Times New Roman" panose="02020603050405020304" pitchFamily="18" charset="0"/>
          </a:endParaRPr>
        </a:p>
      </dsp:txBody>
      <dsp:txXfrm>
        <a:off x="58892" y="956871"/>
        <a:ext cx="8315371" cy="9366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5496B-594A-4305-937F-B786A7F0D175}">
      <dsp:nvSpPr>
        <dsp:cNvPr id="0" name=""/>
        <dsp:cNvSpPr/>
      </dsp:nvSpPr>
      <dsp:spPr>
        <a:xfrm>
          <a:off x="0" y="419"/>
          <a:ext cx="8429684" cy="8627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baseline="0" dirty="0" smtClean="0"/>
            <a:t>Побудова профайлу и кластеру компетенцій спеціаліста по тестуванню   </a:t>
          </a:r>
          <a:endParaRPr lang="ru-RU" sz="2800" kern="1200" dirty="0"/>
        </a:p>
      </dsp:txBody>
      <dsp:txXfrm>
        <a:off x="42116" y="42535"/>
        <a:ext cx="8345452" cy="77852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439D1-E53F-4E16-B4F2-BD6FA1010728}">
      <dsp:nvSpPr>
        <dsp:cNvPr id="0" name=""/>
        <dsp:cNvSpPr/>
      </dsp:nvSpPr>
      <dsp:spPr>
        <a:xfrm>
          <a:off x="0" y="1054"/>
          <a:ext cx="8229600" cy="1079065"/>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dirty="0" smtClean="0">
              <a:solidFill>
                <a:schemeClr val="tx1"/>
              </a:solidFill>
              <a:latin typeface="Times New Roman" pitchFamily="18" charset="0"/>
              <a:cs typeface="Times New Roman" pitchFamily="18" charset="0"/>
            </a:rPr>
            <a:t>Специалист по тестированию</a:t>
          </a:r>
          <a:r>
            <a:rPr lang="en-US" sz="3200" b="1" kern="1200" dirty="0" smtClean="0">
              <a:solidFill>
                <a:schemeClr val="tx1"/>
              </a:solidFill>
              <a:latin typeface="Times New Roman" pitchFamily="18" charset="0"/>
              <a:cs typeface="Times New Roman" pitchFamily="18" charset="0"/>
            </a:rPr>
            <a:t>                 (Test Specialist) </a:t>
          </a:r>
          <a:endParaRPr lang="uk-UA" sz="3200" b="1" kern="1200" dirty="0">
            <a:solidFill>
              <a:schemeClr val="tx1"/>
            </a:solidFill>
            <a:latin typeface="Times New Roman" pitchFamily="18" charset="0"/>
            <a:cs typeface="Times New Roman" pitchFamily="18" charset="0"/>
          </a:endParaRPr>
        </a:p>
      </dsp:txBody>
      <dsp:txXfrm>
        <a:off x="52676" y="53730"/>
        <a:ext cx="8124248" cy="9737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404A5-A8F2-4816-B77A-D62F76DB4514}">
      <dsp:nvSpPr>
        <dsp:cNvPr id="0" name=""/>
        <dsp:cNvSpPr/>
      </dsp:nvSpPr>
      <dsp:spPr>
        <a:xfrm rot="5400000">
          <a:off x="4274055" y="-2051194"/>
          <a:ext cx="1903214" cy="6007463"/>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u-RU" sz="2000" b="1" kern="1200" dirty="0" smtClean="0"/>
            <a:t>В.1. Проектирование и разработка </a:t>
          </a:r>
          <a:r>
            <a:rPr lang="en-US" sz="2000" b="1" kern="1200" dirty="0" smtClean="0"/>
            <a:t>                   </a:t>
          </a:r>
          <a:r>
            <a:rPr lang="ru-RU" sz="2000" b="1" kern="1200" dirty="0" smtClean="0"/>
            <a:t>(3-4 уровень)</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В.2. Интеграция систем (2-3 уровень)</a:t>
          </a:r>
          <a:endParaRPr lang="uk-UA" sz="2000" b="1" kern="1200" dirty="0"/>
        </a:p>
        <a:p>
          <a:pPr marL="228600" lvl="1" indent="-228600" algn="l" defTabSz="889000" rtl="0">
            <a:lnSpc>
              <a:spcPct val="90000"/>
            </a:lnSpc>
            <a:spcBef>
              <a:spcPct val="0"/>
            </a:spcBef>
            <a:spcAft>
              <a:spcPct val="15000"/>
            </a:spcAft>
            <a:buChar char="••"/>
          </a:pPr>
          <a:r>
            <a:rPr lang="en-US" sz="2000" b="1" kern="1200" dirty="0" smtClean="0"/>
            <a:t>B.3. </a:t>
          </a:r>
          <a:r>
            <a:rPr lang="ru-RU" sz="2000" b="1" kern="1200" dirty="0" smtClean="0"/>
            <a:t>Тестирование (2-3 уровень)</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В.4. Развертывание решений (3 уровень)</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С.4.  Управление проблемами (2-3 уровень)</a:t>
          </a:r>
          <a:endParaRPr lang="uk-UA" sz="2000" b="1" kern="1200" dirty="0"/>
        </a:p>
      </dsp:txBody>
      <dsp:txXfrm rot="-5400000">
        <a:off x="2221931" y="93837"/>
        <a:ext cx="5914556" cy="1717400"/>
      </dsp:txXfrm>
    </dsp:sp>
    <dsp:sp modelId="{DF765F1D-B427-46C2-B5B3-3320583229D0}">
      <dsp:nvSpPr>
        <dsp:cNvPr id="0" name=""/>
        <dsp:cNvSpPr/>
      </dsp:nvSpPr>
      <dsp:spPr>
        <a:xfrm>
          <a:off x="205" y="930"/>
          <a:ext cx="2221725" cy="1903214"/>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Ключевые компетенции</a:t>
          </a:r>
          <a:endParaRPr lang="uk-UA" sz="2400" b="1" kern="1200" dirty="0">
            <a:latin typeface="Times New Roman" pitchFamily="18" charset="0"/>
            <a:cs typeface="Times New Roman" pitchFamily="18" charset="0"/>
          </a:endParaRPr>
        </a:p>
      </dsp:txBody>
      <dsp:txXfrm>
        <a:off x="93112" y="93837"/>
        <a:ext cx="2035911" cy="17174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AB6C3-DEC6-4AC5-A64B-A5A5F5EF7B0C}">
      <dsp:nvSpPr>
        <dsp:cNvPr id="0" name=""/>
        <dsp:cNvSpPr/>
      </dsp:nvSpPr>
      <dsp:spPr>
        <a:xfrm rot="5400000">
          <a:off x="4818367" y="-2586663"/>
          <a:ext cx="802134" cy="597697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ru-RU" sz="1800" b="1" kern="1200" dirty="0" smtClean="0">
              <a:latin typeface="Times New Roman" pitchFamily="18" charset="0"/>
              <a:cs typeface="Times New Roman" pitchFamily="18" charset="0"/>
            </a:rPr>
            <a:t>Разрабатывает и осуществляет реализацию планов тестирования.</a:t>
          </a:r>
          <a:endParaRPr lang="uk-UA" sz="1800" b="1" kern="1200" dirty="0">
            <a:latin typeface="Times New Roman" pitchFamily="18" charset="0"/>
            <a:cs typeface="Times New Roman" pitchFamily="18" charset="0"/>
          </a:endParaRPr>
        </a:p>
      </dsp:txBody>
      <dsp:txXfrm rot="-5400000">
        <a:off x="2230948" y="39913"/>
        <a:ext cx="5937817" cy="723820"/>
      </dsp:txXfrm>
    </dsp:sp>
    <dsp:sp modelId="{340BC33E-0502-4AB5-AC06-6561547DE608}">
      <dsp:nvSpPr>
        <dsp:cNvPr id="0" name=""/>
        <dsp:cNvSpPr/>
      </dsp:nvSpPr>
      <dsp:spPr>
        <a:xfrm>
          <a:off x="111" y="2122"/>
          <a:ext cx="2230835" cy="79940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uk-UA" sz="2400" b="1" kern="1200" dirty="0" smtClean="0">
              <a:latin typeface="Times New Roman" pitchFamily="18" charset="0"/>
              <a:cs typeface="Times New Roman" pitchFamily="18" charset="0"/>
            </a:rPr>
            <a:t>Краткое описание</a:t>
          </a:r>
          <a:endParaRPr lang="uk-UA" sz="2400" kern="1200" dirty="0"/>
        </a:p>
      </dsp:txBody>
      <dsp:txXfrm>
        <a:off x="39135" y="41146"/>
        <a:ext cx="2152787" cy="721356"/>
      </dsp:txXfrm>
    </dsp:sp>
    <dsp:sp modelId="{F549DC97-DFAE-442D-8637-A0CF57AC4AF2}">
      <dsp:nvSpPr>
        <dsp:cNvPr id="0" name=""/>
        <dsp:cNvSpPr/>
      </dsp:nvSpPr>
      <dsp:spPr>
        <a:xfrm rot="5400000">
          <a:off x="4361110" y="-1252963"/>
          <a:ext cx="1718422" cy="5972080"/>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ru-RU" sz="1800" b="1" kern="1200" dirty="0" smtClean="0">
              <a:latin typeface="Times New Roman" pitchFamily="18" charset="0"/>
              <a:cs typeface="Times New Roman" pitchFamily="18" charset="0"/>
            </a:rPr>
            <a:t>Вносит свой вклад в корректность и целостность работы системы с учётом технических и пользовательских требований. Участвует в различных стадиях разработки систем, тестирует работоспособность систем, выявляя недочёты и анализируя причины их возникновения.</a:t>
          </a:r>
          <a:endParaRPr lang="uk-UA" sz="1800" b="1" kern="1200" dirty="0">
            <a:latin typeface="Times New Roman" pitchFamily="18" charset="0"/>
            <a:cs typeface="Times New Roman" pitchFamily="18" charset="0"/>
          </a:endParaRPr>
        </a:p>
      </dsp:txBody>
      <dsp:txXfrm rot="-5400000">
        <a:off x="2234281" y="957752"/>
        <a:ext cx="5888194" cy="1550650"/>
      </dsp:txXfrm>
    </dsp:sp>
    <dsp:sp modelId="{4F84BBD5-DE4B-41D3-9C8B-D5A95E222CCB}">
      <dsp:nvSpPr>
        <dsp:cNvPr id="0" name=""/>
        <dsp:cNvSpPr/>
      </dsp:nvSpPr>
      <dsp:spPr>
        <a:xfrm>
          <a:off x="0" y="871493"/>
          <a:ext cx="2236607" cy="172079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Цель работы</a:t>
          </a:r>
          <a:endParaRPr lang="uk-UA" sz="4100" kern="1200" dirty="0"/>
        </a:p>
      </dsp:txBody>
      <dsp:txXfrm>
        <a:off x="84002" y="955495"/>
        <a:ext cx="2068603" cy="155279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CA9B0-12EE-43C4-AE08-54C479B39D0E}">
      <dsp:nvSpPr>
        <dsp:cNvPr id="0" name=""/>
        <dsp:cNvSpPr/>
      </dsp:nvSpPr>
      <dsp:spPr>
        <a:xfrm>
          <a:off x="0" y="463"/>
          <a:ext cx="8229600" cy="935177"/>
        </a:xfrm>
        <a:prstGeom prst="roundRect">
          <a:avLst/>
        </a:prstGeom>
        <a:solidFill>
          <a:srgbClr val="FFC00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dirty="0" smtClean="0">
              <a:solidFill>
                <a:schemeClr val="tx1"/>
              </a:solidFill>
              <a:latin typeface="Times New Roman" pitchFamily="18" charset="0"/>
              <a:cs typeface="Times New Roman" pitchFamily="18" charset="0"/>
            </a:rPr>
            <a:t>Разработчик (программист)        (</a:t>
          </a:r>
          <a:r>
            <a:rPr lang="en-US" sz="3200" b="1" kern="1200" dirty="0" smtClean="0">
              <a:solidFill>
                <a:schemeClr val="tx1"/>
              </a:solidFill>
              <a:latin typeface="Times New Roman" pitchFamily="18" charset="0"/>
              <a:cs typeface="Times New Roman" pitchFamily="18" charset="0"/>
            </a:rPr>
            <a:t>Developer</a:t>
          </a:r>
          <a:r>
            <a:rPr lang="ru-RU" sz="3200" b="1" kern="1200" dirty="0" smtClean="0">
              <a:solidFill>
                <a:schemeClr val="tx1"/>
              </a:solidFill>
              <a:latin typeface="Times New Roman" pitchFamily="18" charset="0"/>
              <a:cs typeface="Times New Roman" pitchFamily="18" charset="0"/>
            </a:rPr>
            <a:t>)</a:t>
          </a:r>
          <a:endParaRPr lang="uk-UA" sz="3200" b="1" kern="1200" dirty="0">
            <a:solidFill>
              <a:schemeClr val="tx1"/>
            </a:solidFill>
            <a:latin typeface="Times New Roman" pitchFamily="18" charset="0"/>
            <a:cs typeface="Times New Roman" pitchFamily="18" charset="0"/>
          </a:endParaRPr>
        </a:p>
      </dsp:txBody>
      <dsp:txXfrm>
        <a:off x="45652" y="46115"/>
        <a:ext cx="8138296" cy="84387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70AC0-3A61-4EFC-8F2A-4BE2EEAE89D3}">
      <dsp:nvSpPr>
        <dsp:cNvPr id="0" name=""/>
        <dsp:cNvSpPr/>
      </dsp:nvSpPr>
      <dsp:spPr>
        <a:xfrm rot="5400000">
          <a:off x="4689729" y="-2588537"/>
          <a:ext cx="950618" cy="6128425"/>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ru-RU" sz="1800" b="1" kern="1200" dirty="0" smtClean="0">
              <a:latin typeface="Times New Roman" pitchFamily="18" charset="0"/>
              <a:cs typeface="Times New Roman" pitchFamily="18" charset="0"/>
            </a:rPr>
            <a:t>Представляет решения ИКТ в виде кода и определяет продукцию ИКТ согласно требований клиента. </a:t>
          </a:r>
          <a:endParaRPr lang="uk-UA" sz="1800" b="1" kern="1200" dirty="0">
            <a:latin typeface="Times New Roman" pitchFamily="18" charset="0"/>
            <a:cs typeface="Times New Roman" pitchFamily="18" charset="0"/>
          </a:endParaRPr>
        </a:p>
      </dsp:txBody>
      <dsp:txXfrm rot="-5400000">
        <a:off x="2100826" y="46771"/>
        <a:ext cx="6082020" cy="857808"/>
      </dsp:txXfrm>
    </dsp:sp>
    <dsp:sp modelId="{3605F123-3B9B-4B82-9860-166F54B82E09}">
      <dsp:nvSpPr>
        <dsp:cNvPr id="0" name=""/>
        <dsp:cNvSpPr/>
      </dsp:nvSpPr>
      <dsp:spPr>
        <a:xfrm>
          <a:off x="348" y="10908"/>
          <a:ext cx="2100476" cy="92953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ru-RU" sz="2700" b="1" kern="1200" dirty="0" smtClean="0">
              <a:latin typeface="Times New Roman" pitchFamily="18" charset="0"/>
              <a:cs typeface="Times New Roman" pitchFamily="18" charset="0"/>
            </a:rPr>
            <a:t>Краткое описание</a:t>
          </a:r>
          <a:endParaRPr lang="uk-UA" sz="2700" b="1" kern="1200" dirty="0">
            <a:latin typeface="Times New Roman" pitchFamily="18" charset="0"/>
            <a:cs typeface="Times New Roman" pitchFamily="18" charset="0"/>
          </a:endParaRPr>
        </a:p>
      </dsp:txBody>
      <dsp:txXfrm>
        <a:off x="45724" y="56284"/>
        <a:ext cx="2009724" cy="838781"/>
      </dsp:txXfrm>
    </dsp:sp>
    <dsp:sp modelId="{E68CBA9E-7FF3-4AD2-8CE3-31331918EB84}">
      <dsp:nvSpPr>
        <dsp:cNvPr id="0" name=""/>
        <dsp:cNvSpPr/>
      </dsp:nvSpPr>
      <dsp:spPr>
        <a:xfrm rot="5400000">
          <a:off x="4258554" y="-1086060"/>
          <a:ext cx="1794940" cy="612644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ru-RU" sz="1600" b="1" kern="1200" dirty="0" smtClean="0">
              <a:latin typeface="Times New Roman" pitchFamily="18" charset="0"/>
              <a:cs typeface="Times New Roman" pitchFamily="18" charset="0"/>
            </a:rPr>
            <a:t>Обеспечивает разработку и реализацию приложений ИКТ. Принимает участие в планировании и создании низкоуровневой программной структуры. Составляет программы обнаружения ошибок и программные архитектуры, осуществляет написание кода для операционных систем и программного обеспечения с целью обеспечения наилучшей эффективности и реализации функциональных возможностей.</a:t>
          </a:r>
          <a:endParaRPr lang="uk-UA" sz="1600" b="1" kern="1200" dirty="0">
            <a:latin typeface="Times New Roman" pitchFamily="18" charset="0"/>
            <a:cs typeface="Times New Roman" pitchFamily="18" charset="0"/>
          </a:endParaRPr>
        </a:p>
      </dsp:txBody>
      <dsp:txXfrm rot="-5400000">
        <a:off x="2092801" y="1167315"/>
        <a:ext cx="6038824" cy="1619696"/>
      </dsp:txXfrm>
    </dsp:sp>
    <dsp:sp modelId="{7B653C13-7B9B-4DBE-A2B9-522656C4B520}">
      <dsp:nvSpPr>
        <dsp:cNvPr id="0" name=""/>
        <dsp:cNvSpPr/>
      </dsp:nvSpPr>
      <dsp:spPr>
        <a:xfrm>
          <a:off x="348" y="1028252"/>
          <a:ext cx="2100476" cy="192370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ru-RU" sz="2700" b="1" kern="1200" dirty="0" smtClean="0">
              <a:latin typeface="Times New Roman" pitchFamily="18" charset="0"/>
              <a:cs typeface="Times New Roman" pitchFamily="18" charset="0"/>
            </a:rPr>
            <a:t>Цель работы</a:t>
          </a:r>
          <a:r>
            <a:rPr lang="ru-RU" sz="2700" kern="1200" dirty="0" smtClean="0"/>
            <a:t>	</a:t>
          </a:r>
          <a:endParaRPr lang="uk-UA" sz="2700" kern="1200" dirty="0"/>
        </a:p>
      </dsp:txBody>
      <dsp:txXfrm>
        <a:off x="94256" y="1122160"/>
        <a:ext cx="1912660" cy="173589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43539-740E-485D-B0C5-9615A1C09227}">
      <dsp:nvSpPr>
        <dsp:cNvPr id="0" name=""/>
        <dsp:cNvSpPr/>
      </dsp:nvSpPr>
      <dsp:spPr>
        <a:xfrm rot="5400000">
          <a:off x="4315025" y="-2213281"/>
          <a:ext cx="1752612" cy="617917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u-RU" sz="2000" b="1" kern="1200" dirty="0" smtClean="0"/>
            <a:t>В.1. Проектирование и разработка (3 уровень)</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В.2. Интеграция систем (3 уровень)</a:t>
          </a:r>
          <a:endParaRPr lang="uk-UA" sz="2000" b="1" kern="1200" dirty="0"/>
        </a:p>
        <a:p>
          <a:pPr marL="228600" lvl="1" indent="-228600" algn="l" defTabSz="889000" rtl="0">
            <a:lnSpc>
              <a:spcPct val="90000"/>
            </a:lnSpc>
            <a:spcBef>
              <a:spcPct val="0"/>
            </a:spcBef>
            <a:spcAft>
              <a:spcPct val="15000"/>
            </a:spcAft>
            <a:buChar char="••"/>
          </a:pPr>
          <a:r>
            <a:rPr lang="uk-UA" sz="2000" b="1" kern="1200" dirty="0" smtClean="0"/>
            <a:t>В.3. Тестирование (2 уровень)</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В.5. Документирование решений (3 уровень)</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С.4. Управление проблемами (3 уровень)</a:t>
          </a:r>
          <a:endParaRPr lang="uk-UA" sz="2000" b="1" kern="1200" dirty="0"/>
        </a:p>
      </dsp:txBody>
      <dsp:txXfrm rot="-5400000">
        <a:off x="2101744" y="85555"/>
        <a:ext cx="6093621" cy="1581502"/>
      </dsp:txXfrm>
    </dsp:sp>
    <dsp:sp modelId="{1FD24539-1301-4DD6-A751-3F6BD9A4FCA5}">
      <dsp:nvSpPr>
        <dsp:cNvPr id="0" name=""/>
        <dsp:cNvSpPr/>
      </dsp:nvSpPr>
      <dsp:spPr>
        <a:xfrm>
          <a:off x="1362" y="856"/>
          <a:ext cx="2099019" cy="175261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uk-UA" sz="2300" b="1" kern="1200" dirty="0" smtClean="0">
              <a:latin typeface="Times New Roman" pitchFamily="18" charset="0"/>
              <a:cs typeface="Times New Roman" pitchFamily="18" charset="0"/>
            </a:rPr>
            <a:t>Ключевые компетенции</a:t>
          </a:r>
          <a:endParaRPr lang="uk-UA" sz="2300" b="1" kern="1200" dirty="0">
            <a:latin typeface="Times New Roman" pitchFamily="18" charset="0"/>
            <a:cs typeface="Times New Roman" pitchFamily="18" charset="0"/>
          </a:endParaRPr>
        </a:p>
      </dsp:txBody>
      <dsp:txXfrm>
        <a:off x="86917" y="86411"/>
        <a:ext cx="1927909" cy="1581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8EFA9-82D1-4B27-984F-235FF0961024}">
      <dsp:nvSpPr>
        <dsp:cNvPr id="0" name=""/>
        <dsp:cNvSpPr/>
      </dsp:nvSpPr>
      <dsp:spPr>
        <a:xfrm>
          <a:off x="8010" y="457"/>
          <a:ext cx="8200951" cy="935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ru-RU" sz="3200" b="1" kern="1200" dirty="0" smtClean="0">
              <a:latin typeface="Times New Roman" panose="02020603050405020304" pitchFamily="18" charset="0"/>
              <a:cs typeface="Times New Roman" panose="02020603050405020304" pitchFamily="18" charset="0"/>
            </a:rPr>
            <a:t>Деякі факти, що пов</a:t>
          </a:r>
          <a:r>
            <a:rPr lang="en-US" sz="3200" b="1" kern="1200" dirty="0" smtClean="0">
              <a:latin typeface="Times New Roman" panose="02020603050405020304" pitchFamily="18" charset="0"/>
              <a:cs typeface="Times New Roman" panose="02020603050405020304" pitchFamily="18" charset="0"/>
            </a:rPr>
            <a:t>’</a:t>
          </a:r>
          <a:r>
            <a:rPr lang="ru-RU" sz="3200" b="1" kern="1200" dirty="0" smtClean="0">
              <a:latin typeface="Times New Roman" panose="02020603050405020304" pitchFamily="18" charset="0"/>
              <a:cs typeface="Times New Roman" panose="02020603050405020304" pitchFamily="18" charset="0"/>
            </a:rPr>
            <a:t>язані з рівнем  кваліфікації сучасних  фахівців ІКТ</a:t>
          </a:r>
          <a:endParaRPr lang="uk-UA" sz="3200" b="1" kern="1200" dirty="0">
            <a:latin typeface="Times New Roman" panose="02020603050405020304" pitchFamily="18" charset="0"/>
            <a:cs typeface="Times New Roman" panose="02020603050405020304" pitchFamily="18" charset="0"/>
          </a:endParaRPr>
        </a:p>
      </dsp:txBody>
      <dsp:txXfrm>
        <a:off x="53662" y="46109"/>
        <a:ext cx="8109647" cy="84388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07452-C9C0-4221-9A0E-DD618D55D9E7}">
      <dsp:nvSpPr>
        <dsp:cNvPr id="0" name=""/>
        <dsp:cNvSpPr/>
      </dsp:nvSpPr>
      <dsp:spPr>
        <a:xfrm>
          <a:off x="0" y="457"/>
          <a:ext cx="8229600" cy="935189"/>
        </a:xfrm>
        <a:prstGeom prst="roundRect">
          <a:avLst/>
        </a:prstGeom>
        <a:solidFill>
          <a:srgbClr val="00823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dirty="0" smtClean="0">
              <a:latin typeface="Times New Roman" pitchFamily="18" charset="0"/>
              <a:cs typeface="Times New Roman" pitchFamily="18" charset="0"/>
            </a:rPr>
            <a:t>Администратор баз данных                   (</a:t>
          </a:r>
          <a:r>
            <a:rPr lang="en-US" sz="3200" b="1" kern="1200" dirty="0" smtClean="0">
              <a:latin typeface="Times New Roman" pitchFamily="18" charset="0"/>
              <a:cs typeface="Times New Roman" pitchFamily="18" charset="0"/>
            </a:rPr>
            <a:t>Database Administrator</a:t>
          </a:r>
          <a:r>
            <a:rPr lang="ru-RU" sz="3200" b="1" kern="1200" dirty="0" smtClean="0">
              <a:latin typeface="Times New Roman" pitchFamily="18" charset="0"/>
              <a:cs typeface="Times New Roman" pitchFamily="18" charset="0"/>
            </a:rPr>
            <a:t>)</a:t>
          </a:r>
          <a:endParaRPr lang="uk-UA" sz="3200" b="1" kern="1200" dirty="0">
            <a:latin typeface="Times New Roman" pitchFamily="18" charset="0"/>
            <a:cs typeface="Times New Roman" pitchFamily="18" charset="0"/>
          </a:endParaRPr>
        </a:p>
      </dsp:txBody>
      <dsp:txXfrm>
        <a:off x="45652" y="46109"/>
        <a:ext cx="8138296" cy="84388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FF49-7BED-44B1-9E8A-6D25F3757F35}">
      <dsp:nvSpPr>
        <dsp:cNvPr id="0" name=""/>
        <dsp:cNvSpPr/>
      </dsp:nvSpPr>
      <dsp:spPr>
        <a:xfrm rot="5400000">
          <a:off x="4882261" y="-2658694"/>
          <a:ext cx="716127" cy="6033516"/>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ru-RU" sz="1600" b="1" kern="1200" dirty="0" smtClean="0">
              <a:latin typeface="Times New Roman" pitchFamily="18" charset="0"/>
              <a:cs typeface="Times New Roman" pitchFamily="18" charset="0"/>
            </a:rPr>
            <a:t>Разрабатывает, внедряет, осуществляет мониторинг и поддерживает базы данных</a:t>
          </a:r>
          <a:r>
            <a:rPr lang="ru-RU" sz="700" kern="1200" dirty="0" smtClean="0"/>
            <a:t>.</a:t>
          </a:r>
          <a:endParaRPr lang="uk-UA" sz="1600" b="1" kern="1200" dirty="0">
            <a:latin typeface="Times New Roman" pitchFamily="18" charset="0"/>
            <a:cs typeface="Times New Roman" pitchFamily="18" charset="0"/>
          </a:endParaRPr>
        </a:p>
      </dsp:txBody>
      <dsp:txXfrm rot="-5400000">
        <a:off x="2223567" y="34958"/>
        <a:ext cx="5998558" cy="646211"/>
      </dsp:txXfrm>
    </dsp:sp>
    <dsp:sp modelId="{F8164FBD-0936-4523-86D9-1CB69B44B18C}">
      <dsp:nvSpPr>
        <dsp:cNvPr id="0" name=""/>
        <dsp:cNvSpPr/>
      </dsp:nvSpPr>
      <dsp:spPr>
        <a:xfrm>
          <a:off x="667" y="236"/>
          <a:ext cx="2244582" cy="71903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ru-RU" sz="2100" b="1" kern="1200" dirty="0" smtClean="0">
              <a:latin typeface="Times New Roman" pitchFamily="18" charset="0"/>
              <a:cs typeface="Times New Roman" pitchFamily="18" charset="0"/>
            </a:rPr>
            <a:t>Краткое описание </a:t>
          </a:r>
          <a:endParaRPr lang="uk-UA" sz="2100" b="1" kern="1200" dirty="0">
            <a:latin typeface="Times New Roman" pitchFamily="18" charset="0"/>
            <a:cs typeface="Times New Roman" pitchFamily="18" charset="0"/>
          </a:endParaRPr>
        </a:p>
      </dsp:txBody>
      <dsp:txXfrm>
        <a:off x="35768" y="35337"/>
        <a:ext cx="2174380" cy="648837"/>
      </dsp:txXfrm>
    </dsp:sp>
    <dsp:sp modelId="{55D17A94-E4FE-4B28-AF39-522CB487095B}">
      <dsp:nvSpPr>
        <dsp:cNvPr id="0" name=""/>
        <dsp:cNvSpPr/>
      </dsp:nvSpPr>
      <dsp:spPr>
        <a:xfrm rot="5400000">
          <a:off x="4221977" y="-1135213"/>
          <a:ext cx="2099014" cy="601753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ru-RU" sz="1500" b="1" kern="1200" dirty="0" smtClean="0">
              <a:latin typeface="Times New Roman" pitchFamily="18" charset="0"/>
              <a:cs typeface="Times New Roman" pitchFamily="18" charset="0"/>
            </a:rPr>
            <a:t>Обеспечивает разработку и реализацию (Разработчик) или обеспечивает техническое обслуживание и ремонт базы данных организации (Администратор) для поддержки информационной системы решений, которые отвечают потребностям бизнес-информации. Контролирует разработку и проектирование стратегий баз данных, осуществляет мониторинг и повышение производительности и емкости базы данных, а также планирование будущих потребностей в расширении. Планирует, координирует и осуществляет меры по обеспечению безопасности базы данных.</a:t>
          </a:r>
          <a:endParaRPr lang="uk-UA" sz="1500" b="1" kern="1200" dirty="0">
            <a:latin typeface="Times New Roman" pitchFamily="18" charset="0"/>
            <a:cs typeface="Times New Roman" pitchFamily="18" charset="0"/>
          </a:endParaRPr>
        </a:p>
      </dsp:txBody>
      <dsp:txXfrm rot="-5400000">
        <a:off x="2262718" y="926511"/>
        <a:ext cx="5915069" cy="1894084"/>
      </dsp:txXfrm>
    </dsp:sp>
    <dsp:sp modelId="{675A00AF-BD75-4430-9CC0-508F36015C9E}">
      <dsp:nvSpPr>
        <dsp:cNvPr id="0" name=""/>
        <dsp:cNvSpPr/>
      </dsp:nvSpPr>
      <dsp:spPr>
        <a:xfrm>
          <a:off x="667" y="825848"/>
          <a:ext cx="2262049" cy="209541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ru-RU" sz="2100" b="1" kern="1200" dirty="0" smtClean="0">
              <a:latin typeface="Times New Roman" pitchFamily="18" charset="0"/>
              <a:cs typeface="Times New Roman" pitchFamily="18" charset="0"/>
            </a:rPr>
            <a:t>Цель работы </a:t>
          </a:r>
          <a:endParaRPr lang="uk-UA" sz="2100" b="1" kern="1200" dirty="0">
            <a:latin typeface="Times New Roman" pitchFamily="18" charset="0"/>
            <a:cs typeface="Times New Roman" pitchFamily="18" charset="0"/>
          </a:endParaRPr>
        </a:p>
      </dsp:txBody>
      <dsp:txXfrm>
        <a:off x="102956" y="928137"/>
        <a:ext cx="2057471" cy="189083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12172-9C8E-428D-ADD0-E7DD62878940}">
      <dsp:nvSpPr>
        <dsp:cNvPr id="0" name=""/>
        <dsp:cNvSpPr/>
      </dsp:nvSpPr>
      <dsp:spPr>
        <a:xfrm rot="5400000">
          <a:off x="4392866" y="-2133053"/>
          <a:ext cx="1754326" cy="6020433"/>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ru-RU" sz="1800" b="1" kern="1200" dirty="0" smtClean="0"/>
            <a:t>А.6. Проектирование приложений (1 уровень)</a:t>
          </a:r>
          <a:endParaRPr lang="uk-UA" sz="1800" b="1" kern="1200" dirty="0"/>
        </a:p>
        <a:p>
          <a:pPr marL="171450" lvl="1" indent="-171450" algn="l" defTabSz="800100" rtl="0">
            <a:lnSpc>
              <a:spcPct val="90000"/>
            </a:lnSpc>
            <a:spcBef>
              <a:spcPct val="0"/>
            </a:spcBef>
            <a:spcAft>
              <a:spcPct val="15000"/>
            </a:spcAft>
            <a:buChar char="••"/>
          </a:pPr>
          <a:r>
            <a:rPr lang="ru-RU" sz="1800" b="1" kern="1200" dirty="0" smtClean="0"/>
            <a:t>В.1. Проектирование и разработка (3 уровень)</a:t>
          </a:r>
          <a:endParaRPr lang="uk-UA" sz="1800" b="1" kern="1200" dirty="0"/>
        </a:p>
        <a:p>
          <a:pPr marL="171450" lvl="1" indent="-171450" algn="l" defTabSz="800100" rtl="0">
            <a:lnSpc>
              <a:spcPct val="90000"/>
            </a:lnSpc>
            <a:spcBef>
              <a:spcPct val="0"/>
            </a:spcBef>
            <a:spcAft>
              <a:spcPct val="15000"/>
            </a:spcAft>
            <a:buChar char="••"/>
          </a:pPr>
          <a:r>
            <a:rPr lang="ru-RU" sz="1800" b="1" kern="1200" dirty="0" smtClean="0"/>
            <a:t>В.2. Интеграция систем (2-3 уровень)</a:t>
          </a:r>
          <a:endParaRPr lang="uk-UA" sz="1800" b="1" kern="1200" dirty="0"/>
        </a:p>
        <a:p>
          <a:pPr marL="171450" lvl="1" indent="-171450" algn="l" defTabSz="800100" rtl="0">
            <a:lnSpc>
              <a:spcPct val="90000"/>
            </a:lnSpc>
            <a:spcBef>
              <a:spcPct val="0"/>
            </a:spcBef>
            <a:spcAft>
              <a:spcPct val="15000"/>
            </a:spcAft>
            <a:buChar char="••"/>
          </a:pPr>
          <a:r>
            <a:rPr lang="ru-RU" sz="1800" b="1" kern="1200" dirty="0" smtClean="0"/>
            <a:t>С.4. Управление проблемами (3 уровень)</a:t>
          </a:r>
          <a:endParaRPr lang="uk-UA" sz="1800" b="1" kern="1200" dirty="0"/>
        </a:p>
        <a:p>
          <a:pPr marL="171450" lvl="1" indent="-171450" algn="l" defTabSz="800100" rtl="0">
            <a:lnSpc>
              <a:spcPct val="90000"/>
            </a:lnSpc>
            <a:spcBef>
              <a:spcPct val="0"/>
            </a:spcBef>
            <a:spcAft>
              <a:spcPct val="15000"/>
            </a:spcAft>
            <a:buChar char="••"/>
          </a:pPr>
          <a:r>
            <a:rPr lang="ru-RU" sz="1800" b="1" kern="1200" dirty="0" smtClean="0"/>
            <a:t>D.10. Управление информацией и знаниям (3 уровень)</a:t>
          </a:r>
          <a:endParaRPr lang="uk-UA" sz="1800" b="1" kern="1200" dirty="0"/>
        </a:p>
      </dsp:txBody>
      <dsp:txXfrm rot="-5400000">
        <a:off x="2259813" y="85639"/>
        <a:ext cx="5934794" cy="1583048"/>
      </dsp:txXfrm>
    </dsp:sp>
    <dsp:sp modelId="{10C538E3-E166-4D26-9A6F-AA4A585EE6ED}">
      <dsp:nvSpPr>
        <dsp:cNvPr id="0" name=""/>
        <dsp:cNvSpPr/>
      </dsp:nvSpPr>
      <dsp:spPr>
        <a:xfrm>
          <a:off x="674" y="0"/>
          <a:ext cx="2259138" cy="17543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uk-UA" sz="2400" b="1" kern="1200" dirty="0" smtClean="0">
              <a:latin typeface="Times New Roman" pitchFamily="18" charset="0"/>
              <a:cs typeface="Times New Roman" pitchFamily="18" charset="0"/>
            </a:rPr>
            <a:t>Ключевые компетенции</a:t>
          </a:r>
          <a:endParaRPr lang="uk-UA" sz="2400" b="1" kern="1200" dirty="0">
            <a:latin typeface="Times New Roman" pitchFamily="18" charset="0"/>
            <a:cs typeface="Times New Roman" pitchFamily="18" charset="0"/>
          </a:endParaRPr>
        </a:p>
      </dsp:txBody>
      <dsp:txXfrm>
        <a:off x="86313" y="85639"/>
        <a:ext cx="2087860" cy="158304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07452-C9C0-4221-9A0E-DD618D55D9E7}">
      <dsp:nvSpPr>
        <dsp:cNvPr id="0" name=""/>
        <dsp:cNvSpPr/>
      </dsp:nvSpPr>
      <dsp:spPr>
        <a:xfrm>
          <a:off x="0" y="457"/>
          <a:ext cx="8229600" cy="935189"/>
        </a:xfrm>
        <a:prstGeom prst="roundRect">
          <a:avLst/>
        </a:prstGeom>
        <a:solidFill>
          <a:srgbClr val="00823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dirty="0" smtClean="0">
              <a:latin typeface="Times New Roman" pitchFamily="18" charset="0"/>
              <a:cs typeface="Times New Roman" pitchFamily="18" charset="0"/>
            </a:rPr>
            <a:t>Системный администратор                   (</a:t>
          </a:r>
          <a:r>
            <a:rPr lang="en-US" sz="3200" b="1" kern="1200" dirty="0" smtClean="0">
              <a:latin typeface="Times New Roman" pitchFamily="18" charset="0"/>
              <a:cs typeface="Times New Roman" pitchFamily="18" charset="0"/>
            </a:rPr>
            <a:t>Systems Administrator</a:t>
          </a:r>
          <a:r>
            <a:rPr lang="ru-RU" sz="3200" b="1" kern="1200" dirty="0" smtClean="0">
              <a:latin typeface="Times New Roman" pitchFamily="18" charset="0"/>
              <a:cs typeface="Times New Roman" pitchFamily="18" charset="0"/>
            </a:rPr>
            <a:t>)</a:t>
          </a:r>
          <a:endParaRPr lang="uk-UA" sz="3200" b="1" kern="1200" dirty="0" smtClean="0">
            <a:latin typeface="Times New Roman" pitchFamily="18" charset="0"/>
            <a:cs typeface="Times New Roman" pitchFamily="18" charset="0"/>
          </a:endParaRPr>
        </a:p>
      </dsp:txBody>
      <dsp:txXfrm>
        <a:off x="45652" y="46109"/>
        <a:ext cx="8138296" cy="84388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2EE30-4D31-4D73-83A8-7132561B791D}">
      <dsp:nvSpPr>
        <dsp:cNvPr id="0" name=""/>
        <dsp:cNvSpPr/>
      </dsp:nvSpPr>
      <dsp:spPr>
        <a:xfrm rot="5400000">
          <a:off x="4913704" y="-2526442"/>
          <a:ext cx="789452" cy="584233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ru-RU" sz="1800" b="1" kern="1200" dirty="0" smtClean="0">
              <a:latin typeface="Times New Roman" pitchFamily="18" charset="0"/>
              <a:cs typeface="Times New Roman" pitchFamily="18" charset="0"/>
            </a:rPr>
            <a:t>Обеспечивает соответствие компонентов ИКТ-системы эксплуатационным требованиям.</a:t>
          </a:r>
          <a:endParaRPr lang="uk-UA" sz="1800" b="1" kern="1200" dirty="0">
            <a:latin typeface="Times New Roman" pitchFamily="18" charset="0"/>
            <a:cs typeface="Times New Roman" pitchFamily="18" charset="0"/>
          </a:endParaRPr>
        </a:p>
      </dsp:txBody>
      <dsp:txXfrm rot="-5400000">
        <a:off x="2387261" y="38539"/>
        <a:ext cx="5803800" cy="712376"/>
      </dsp:txXfrm>
    </dsp:sp>
    <dsp:sp modelId="{29633971-DF0E-4B20-9FDB-F46BAD26396C}">
      <dsp:nvSpPr>
        <dsp:cNvPr id="0" name=""/>
        <dsp:cNvSpPr/>
      </dsp:nvSpPr>
      <dsp:spPr>
        <a:xfrm>
          <a:off x="178" y="290"/>
          <a:ext cx="2386905" cy="79179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uk-UA" sz="2400" b="1" kern="1200" dirty="0" smtClean="0">
              <a:latin typeface="Times New Roman" pitchFamily="18" charset="0"/>
              <a:cs typeface="Times New Roman" pitchFamily="18" charset="0"/>
            </a:rPr>
            <a:t>Краткое описание</a:t>
          </a:r>
        </a:p>
      </dsp:txBody>
      <dsp:txXfrm>
        <a:off x="38830" y="38942"/>
        <a:ext cx="2309601" cy="714493"/>
      </dsp:txXfrm>
    </dsp:sp>
    <dsp:sp modelId="{EFB81A91-41A5-49B4-9BD3-92A957CB68F2}">
      <dsp:nvSpPr>
        <dsp:cNvPr id="0" name=""/>
        <dsp:cNvSpPr/>
      </dsp:nvSpPr>
      <dsp:spPr>
        <a:xfrm rot="5400000">
          <a:off x="4450804" y="-1185940"/>
          <a:ext cx="1714216" cy="5841659"/>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ru-RU" sz="1800" b="1" kern="1200" dirty="0" smtClean="0">
              <a:latin typeface="Times New Roman" pitchFamily="18" charset="0"/>
              <a:cs typeface="Times New Roman" pitchFamily="18" charset="0"/>
            </a:rPr>
            <a:t>Устанавливает ПО, настраивает и обновляет системы ИКТ. Осуществляет управление повседневными операциями для обеспечения продолжительности работы оказываемых услуг, восстановления системы, обеспечения безопасности и соответствия эксплуатационным требованиям.</a:t>
          </a:r>
          <a:endParaRPr lang="uk-UA" sz="1800" b="1" kern="1200" dirty="0">
            <a:latin typeface="Times New Roman" pitchFamily="18" charset="0"/>
            <a:cs typeface="Times New Roman" pitchFamily="18" charset="0"/>
          </a:endParaRPr>
        </a:p>
      </dsp:txBody>
      <dsp:txXfrm rot="-5400000">
        <a:off x="2387083" y="961462"/>
        <a:ext cx="5757978" cy="1546854"/>
      </dsp:txXfrm>
    </dsp:sp>
    <dsp:sp modelId="{9C29F8FD-074A-42FA-A8C5-FDBA1FF78C1E}">
      <dsp:nvSpPr>
        <dsp:cNvPr id="0" name=""/>
        <dsp:cNvSpPr/>
      </dsp:nvSpPr>
      <dsp:spPr>
        <a:xfrm>
          <a:off x="178" y="877965"/>
          <a:ext cx="2386905" cy="171384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Цель работы</a:t>
          </a:r>
          <a:endParaRPr lang="uk-UA" sz="4100" kern="1200" dirty="0"/>
        </a:p>
      </dsp:txBody>
      <dsp:txXfrm>
        <a:off x="83841" y="961628"/>
        <a:ext cx="2219579" cy="154652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462DA-B52F-4AC7-BBD1-519FD5E448AD}">
      <dsp:nvSpPr>
        <dsp:cNvPr id="0" name=""/>
        <dsp:cNvSpPr/>
      </dsp:nvSpPr>
      <dsp:spPr>
        <a:xfrm rot="5400000">
          <a:off x="4263745" y="-1856544"/>
          <a:ext cx="2158130" cy="587332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u-RU" sz="2000" b="1" kern="1200" dirty="0" smtClean="0"/>
            <a:t>В.2. Интеграция систем (2 уровень)</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В.3. Тестирование (2 уровень)</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С.1. Поддержка пользователей (2-3 уровень) </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С.4. Управление проблемами (2 уровень)</a:t>
          </a:r>
          <a:endParaRPr lang="uk-UA" sz="2000" b="1" kern="1200" dirty="0"/>
        </a:p>
        <a:p>
          <a:pPr marL="228600" lvl="1" indent="-228600" algn="l" defTabSz="889000" rtl="0">
            <a:lnSpc>
              <a:spcPct val="90000"/>
            </a:lnSpc>
            <a:spcBef>
              <a:spcPct val="0"/>
            </a:spcBef>
            <a:spcAft>
              <a:spcPct val="15000"/>
            </a:spcAft>
            <a:buChar char="••"/>
          </a:pPr>
          <a:r>
            <a:rPr lang="ru-RU" sz="2000" b="1" kern="1200" dirty="0" smtClean="0"/>
            <a:t>Е.8. Управление информационной безопасностью   (2 уровень)</a:t>
          </a:r>
          <a:endParaRPr lang="uk-UA" sz="2000" b="1" kern="1200" dirty="0"/>
        </a:p>
      </dsp:txBody>
      <dsp:txXfrm rot="-5400000">
        <a:off x="2406147" y="106405"/>
        <a:ext cx="5767977" cy="1947428"/>
      </dsp:txXfrm>
    </dsp:sp>
    <dsp:sp modelId="{3BDB8583-4AA4-4DFC-A548-1494F6C87FBA}">
      <dsp:nvSpPr>
        <dsp:cNvPr id="0" name=""/>
        <dsp:cNvSpPr/>
      </dsp:nvSpPr>
      <dsp:spPr>
        <a:xfrm>
          <a:off x="1444" y="1054"/>
          <a:ext cx="2404701" cy="215813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ru-RU" sz="2600" b="1" kern="1200" dirty="0" smtClean="0">
              <a:latin typeface="Times New Roman" pitchFamily="18" charset="0"/>
              <a:cs typeface="Times New Roman" pitchFamily="18" charset="0"/>
            </a:rPr>
            <a:t>Ключевые компетенции</a:t>
          </a:r>
          <a:endParaRPr lang="uk-UA" sz="2600" b="1" kern="1200" dirty="0">
            <a:latin typeface="Times New Roman" pitchFamily="18" charset="0"/>
            <a:cs typeface="Times New Roman" pitchFamily="18" charset="0"/>
          </a:endParaRPr>
        </a:p>
      </dsp:txBody>
      <dsp:txXfrm>
        <a:off x="106795" y="106405"/>
        <a:ext cx="2193999" cy="194742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9480B-D289-4AB2-8FD5-E970AB24CC1C}">
      <dsp:nvSpPr>
        <dsp:cNvPr id="0" name=""/>
        <dsp:cNvSpPr/>
      </dsp:nvSpPr>
      <dsp:spPr>
        <a:xfrm>
          <a:off x="0" y="580"/>
          <a:ext cx="8229600" cy="1078959"/>
        </a:xfrm>
        <a:prstGeom prst="roundRect">
          <a:avLst/>
        </a:prstGeom>
        <a:solidFill>
          <a:srgbClr val="00823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dirty="0" smtClean="0">
              <a:latin typeface="Times New Roman" pitchFamily="18" charset="0"/>
              <a:cs typeface="Times New Roman" pitchFamily="18" charset="0"/>
            </a:rPr>
            <a:t>Специалист по сетям</a:t>
          </a:r>
          <a:r>
            <a:rPr lang="en-US" sz="3200" b="1" kern="1200" dirty="0" smtClean="0">
              <a:latin typeface="Times New Roman" pitchFamily="18" charset="0"/>
              <a:cs typeface="Times New Roman" pitchFamily="18" charset="0"/>
            </a:rPr>
            <a:t>                       </a:t>
          </a:r>
          <a:r>
            <a:rPr lang="uk-UA" sz="3200" b="1" kern="1200" dirty="0" smtClean="0">
              <a:latin typeface="Times New Roman" pitchFamily="18" charset="0"/>
              <a:cs typeface="Times New Roman" pitchFamily="18" charset="0"/>
            </a:rPr>
            <a:t> (</a:t>
          </a:r>
          <a:r>
            <a:rPr lang="en-US" sz="3200" b="1" kern="1200" dirty="0" smtClean="0">
              <a:latin typeface="Times New Roman" pitchFamily="18" charset="0"/>
              <a:cs typeface="Times New Roman" pitchFamily="18" charset="0"/>
            </a:rPr>
            <a:t>Network Specialist</a:t>
          </a:r>
          <a:r>
            <a:rPr lang="ru-RU" sz="3200" b="1" kern="1200" dirty="0" smtClean="0">
              <a:latin typeface="Times New Roman" pitchFamily="18" charset="0"/>
              <a:cs typeface="Times New Roman" pitchFamily="18" charset="0"/>
            </a:rPr>
            <a:t>)</a:t>
          </a:r>
          <a:endParaRPr lang="uk-UA" sz="3200" b="1" kern="1200" dirty="0">
            <a:latin typeface="Times New Roman" pitchFamily="18" charset="0"/>
            <a:cs typeface="Times New Roman" pitchFamily="18" charset="0"/>
          </a:endParaRPr>
        </a:p>
      </dsp:txBody>
      <dsp:txXfrm>
        <a:off x="52670" y="53250"/>
        <a:ext cx="8124260" cy="97361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345D1-58EF-4665-A887-A7D0E0947D9F}">
      <dsp:nvSpPr>
        <dsp:cNvPr id="0" name=""/>
        <dsp:cNvSpPr/>
      </dsp:nvSpPr>
      <dsp:spPr>
        <a:xfrm rot="5400000">
          <a:off x="4595867" y="-2317848"/>
          <a:ext cx="1283002" cy="598439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ru-RU" sz="2000" b="1" kern="1200" dirty="0" smtClean="0">
              <a:latin typeface="Times New Roman" pitchFamily="18" charset="0"/>
              <a:cs typeface="Times New Roman" pitchFamily="18" charset="0"/>
            </a:rPr>
            <a:t>Обеспечивает соответствие установленной сети, включая телекоммуникационную и/или компьютерную инфраструктуру, потребностям организации в информационном обмене. </a:t>
          </a:r>
          <a:endParaRPr lang="uk-UA" sz="2000" b="1" kern="1200" dirty="0">
            <a:latin typeface="Times New Roman" pitchFamily="18" charset="0"/>
            <a:cs typeface="Times New Roman" pitchFamily="18" charset="0"/>
          </a:endParaRPr>
        </a:p>
      </dsp:txBody>
      <dsp:txXfrm rot="-5400000">
        <a:off x="2245169" y="95481"/>
        <a:ext cx="5921768" cy="1157740"/>
      </dsp:txXfrm>
    </dsp:sp>
    <dsp:sp modelId="{8F251B6C-8071-45B7-8871-386C2928AB10}">
      <dsp:nvSpPr>
        <dsp:cNvPr id="0" name=""/>
        <dsp:cNvSpPr/>
      </dsp:nvSpPr>
      <dsp:spPr>
        <a:xfrm>
          <a:off x="31" y="1"/>
          <a:ext cx="2245137" cy="13487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b="1" kern="1200" dirty="0" smtClean="0">
              <a:latin typeface="Times New Roman" pitchFamily="18" charset="0"/>
              <a:cs typeface="Times New Roman" pitchFamily="18" charset="0"/>
            </a:rPr>
            <a:t>Краткое описание</a:t>
          </a:r>
          <a:endParaRPr lang="uk-UA" sz="2800" b="1" kern="1200" dirty="0">
            <a:latin typeface="Times New Roman" pitchFamily="18" charset="0"/>
            <a:cs typeface="Times New Roman" pitchFamily="18" charset="0"/>
          </a:endParaRPr>
        </a:p>
      </dsp:txBody>
      <dsp:txXfrm>
        <a:off x="65869" y="65839"/>
        <a:ext cx="2113461" cy="1217024"/>
      </dsp:txXfrm>
    </dsp:sp>
    <dsp:sp modelId="{426644EA-3BC3-4A52-851E-31DC434BF905}">
      <dsp:nvSpPr>
        <dsp:cNvPr id="0" name=""/>
        <dsp:cNvSpPr/>
      </dsp:nvSpPr>
      <dsp:spPr>
        <a:xfrm rot="5400000">
          <a:off x="4563660" y="-893675"/>
          <a:ext cx="1348764" cy="596838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171450" lvl="1" indent="-171450" algn="l" defTabSz="844550" rtl="0">
            <a:lnSpc>
              <a:spcPct val="90000"/>
            </a:lnSpc>
            <a:spcBef>
              <a:spcPct val="0"/>
            </a:spcBef>
            <a:spcAft>
              <a:spcPct val="15000"/>
            </a:spcAft>
            <a:buChar char="••"/>
          </a:pPr>
          <a:r>
            <a:rPr lang="ru-RU" sz="1900" b="1" kern="1200" dirty="0" smtClean="0">
              <a:latin typeface="Times New Roman" pitchFamily="18" charset="0"/>
              <a:cs typeface="Times New Roman" pitchFamily="18" charset="0"/>
            </a:rPr>
            <a:t>Осуществляет управление и обслуживание сетевой информационной системы, устраняет проблемы и дефекты с целью обеспечения определённого уровня обслуживания. Контролирует и улучшает работу сети. </a:t>
          </a:r>
          <a:endParaRPr lang="uk-UA" sz="1900" b="1" kern="1200" dirty="0">
            <a:latin typeface="Times New Roman" pitchFamily="18" charset="0"/>
            <a:cs typeface="Times New Roman" pitchFamily="18" charset="0"/>
          </a:endParaRPr>
        </a:p>
      </dsp:txBody>
      <dsp:txXfrm rot="-5400000">
        <a:off x="2253849" y="1481977"/>
        <a:ext cx="5902547" cy="1217082"/>
      </dsp:txXfrm>
    </dsp:sp>
    <dsp:sp modelId="{A10D5EE7-2FAC-4C18-915A-F826A1E640C2}">
      <dsp:nvSpPr>
        <dsp:cNvPr id="0" name=""/>
        <dsp:cNvSpPr/>
      </dsp:nvSpPr>
      <dsp:spPr>
        <a:xfrm>
          <a:off x="31" y="1416169"/>
          <a:ext cx="2253817" cy="13487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b="1" kern="1200" dirty="0" smtClean="0">
              <a:latin typeface="Times New Roman" pitchFamily="18" charset="0"/>
              <a:cs typeface="Times New Roman" pitchFamily="18" charset="0"/>
            </a:rPr>
            <a:t>Цель работы</a:t>
          </a:r>
          <a:r>
            <a:rPr lang="ru-RU" sz="3700" kern="1200" dirty="0" smtClean="0"/>
            <a:t>	</a:t>
          </a:r>
          <a:endParaRPr lang="uk-UA" sz="3700" kern="1200" dirty="0"/>
        </a:p>
      </dsp:txBody>
      <dsp:txXfrm>
        <a:off x="65869" y="1482007"/>
        <a:ext cx="2122141" cy="121702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6A58C-7D8A-419C-8047-552C179F78D6}">
      <dsp:nvSpPr>
        <dsp:cNvPr id="0" name=""/>
        <dsp:cNvSpPr/>
      </dsp:nvSpPr>
      <dsp:spPr>
        <a:xfrm rot="5400000">
          <a:off x="4321785" y="-2059335"/>
          <a:ext cx="1896488" cy="6018867"/>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r>
            <a:rPr lang="ru-RU" sz="1900" b="1" kern="1200" dirty="0" smtClean="0"/>
            <a:t>В.1. Проектирование и разработка (2-3 уровень)</a:t>
          </a:r>
          <a:endParaRPr lang="uk-UA" sz="1900" b="1" kern="1200" dirty="0"/>
        </a:p>
        <a:p>
          <a:pPr marL="171450" lvl="1" indent="-171450" algn="l" defTabSz="844550" rtl="0">
            <a:lnSpc>
              <a:spcPct val="90000"/>
            </a:lnSpc>
            <a:spcBef>
              <a:spcPct val="0"/>
            </a:spcBef>
            <a:spcAft>
              <a:spcPct val="15000"/>
            </a:spcAft>
            <a:buChar char="••"/>
          </a:pPr>
          <a:r>
            <a:rPr lang="ru-RU" sz="1900" b="1" kern="1200" dirty="0" smtClean="0"/>
            <a:t>В.2. Интеграция систем (2-3 уровень)</a:t>
          </a:r>
          <a:endParaRPr lang="uk-UA" sz="1900" b="1" kern="1200" dirty="0"/>
        </a:p>
        <a:p>
          <a:pPr marL="171450" lvl="1" indent="-171450" algn="l" defTabSz="844550" rtl="0">
            <a:lnSpc>
              <a:spcPct val="90000"/>
            </a:lnSpc>
            <a:spcBef>
              <a:spcPct val="0"/>
            </a:spcBef>
            <a:spcAft>
              <a:spcPct val="15000"/>
            </a:spcAft>
            <a:buChar char="••"/>
          </a:pPr>
          <a:r>
            <a:rPr lang="ru-RU" sz="1900" b="1" kern="1200" dirty="0" smtClean="0"/>
            <a:t>В.4. Развертывание решений (2-3 уровень)</a:t>
          </a:r>
          <a:endParaRPr lang="uk-UA" sz="1900" b="1" kern="1200" dirty="0"/>
        </a:p>
        <a:p>
          <a:pPr marL="171450" lvl="1" indent="-171450" algn="l" defTabSz="844550" rtl="0">
            <a:lnSpc>
              <a:spcPct val="90000"/>
            </a:lnSpc>
            <a:spcBef>
              <a:spcPct val="0"/>
            </a:spcBef>
            <a:spcAft>
              <a:spcPct val="15000"/>
            </a:spcAft>
            <a:buChar char="••"/>
          </a:pPr>
          <a:r>
            <a:rPr lang="ru-RU" sz="1900" b="1" kern="1200" dirty="0" smtClean="0"/>
            <a:t>С.4. Управление проблемами (2-3 уровень)</a:t>
          </a:r>
          <a:endParaRPr lang="uk-UA" sz="1900" b="1" kern="1200" dirty="0"/>
        </a:p>
        <a:p>
          <a:pPr marL="171450" lvl="1" indent="-171450" algn="l" defTabSz="844550" rtl="0">
            <a:lnSpc>
              <a:spcPct val="90000"/>
            </a:lnSpc>
            <a:spcBef>
              <a:spcPct val="0"/>
            </a:spcBef>
            <a:spcAft>
              <a:spcPct val="15000"/>
            </a:spcAft>
            <a:buChar char="••"/>
          </a:pPr>
          <a:r>
            <a:rPr lang="ru-RU" sz="1900" b="1" kern="1200" dirty="0" smtClean="0"/>
            <a:t>Е.8. Управление информационной безопасностью (2 уровень)</a:t>
          </a:r>
          <a:endParaRPr lang="uk-UA" sz="1900" b="1" kern="1200" dirty="0"/>
        </a:p>
      </dsp:txBody>
      <dsp:txXfrm rot="-5400000">
        <a:off x="2260596" y="94433"/>
        <a:ext cx="5926288" cy="1711330"/>
      </dsp:txXfrm>
    </dsp:sp>
    <dsp:sp modelId="{1C4E52F5-EA4B-4ABC-A623-4420E45A5438}">
      <dsp:nvSpPr>
        <dsp:cNvPr id="0" name=""/>
        <dsp:cNvSpPr/>
      </dsp:nvSpPr>
      <dsp:spPr>
        <a:xfrm>
          <a:off x="1457" y="926"/>
          <a:ext cx="2259138" cy="189648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uk-UA" sz="2400" b="1" kern="1200" dirty="0" smtClean="0">
              <a:latin typeface="Times New Roman" pitchFamily="18" charset="0"/>
              <a:cs typeface="Times New Roman" pitchFamily="18" charset="0"/>
            </a:rPr>
            <a:t>Ключевые компетенции</a:t>
          </a:r>
          <a:endParaRPr lang="uk-UA" sz="2400" b="1" kern="1200" dirty="0">
            <a:latin typeface="Times New Roman" pitchFamily="18" charset="0"/>
            <a:cs typeface="Times New Roman" pitchFamily="18" charset="0"/>
          </a:endParaRPr>
        </a:p>
      </dsp:txBody>
      <dsp:txXfrm>
        <a:off x="94036" y="93505"/>
        <a:ext cx="2073980" cy="171133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054F8-5192-4A3F-8EF2-91BAAE0AE84A}">
      <dsp:nvSpPr>
        <dsp:cNvPr id="0" name=""/>
        <dsp:cNvSpPr/>
      </dsp:nvSpPr>
      <dsp:spPr>
        <a:xfrm>
          <a:off x="0" y="101"/>
          <a:ext cx="8429683" cy="8570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kern="1200" baseline="0" dirty="0" smtClean="0"/>
            <a:t>Зв’язок </a:t>
          </a:r>
          <a:r>
            <a:rPr lang="en-US" sz="2800" b="1" kern="1200" baseline="0" dirty="0" smtClean="0"/>
            <a:t> </a:t>
          </a:r>
          <a:r>
            <a:rPr lang="ru-RU" sz="2800" b="1" kern="1200" baseline="0" dirty="0" smtClean="0"/>
            <a:t>між</a:t>
          </a:r>
          <a:r>
            <a:rPr lang="en-US" sz="2800" b="1" kern="1200" baseline="0" dirty="0" smtClean="0"/>
            <a:t> </a:t>
          </a:r>
          <a:r>
            <a:rPr lang="ru-RU" sz="2800" b="1" kern="1200" baseline="0" dirty="0" smtClean="0"/>
            <a:t>компетенціями</a:t>
          </a:r>
          <a:r>
            <a:rPr lang="en-US" sz="2800" b="1" kern="1200" baseline="0" dirty="0" smtClean="0"/>
            <a:t> </a:t>
          </a:r>
          <a:r>
            <a:rPr lang="ru-RU" sz="2800" b="1" kern="1200" baseline="0" dirty="0" smtClean="0"/>
            <a:t>e-CF</a:t>
          </a:r>
          <a:r>
            <a:rPr lang="en-US" sz="2800" b="1" kern="1200" baseline="0" dirty="0" smtClean="0"/>
            <a:t>  </a:t>
          </a:r>
          <a:r>
            <a:rPr lang="uk-UA" sz="2800" b="1" kern="1200" baseline="0" dirty="0" smtClean="0"/>
            <a:t>і</a:t>
          </a:r>
          <a:r>
            <a:rPr lang="ru-RU" sz="2800" b="1" kern="1200" baseline="0" dirty="0" smtClean="0"/>
            <a:t/>
          </a:r>
          <a:br>
            <a:rPr lang="ru-RU" sz="2800" b="1" kern="1200" baseline="0" dirty="0" smtClean="0"/>
          </a:br>
          <a:r>
            <a:rPr lang="ru-RU" sz="2800" b="1" kern="1200" baseline="0" dirty="0" smtClean="0"/>
            <a:t>кваліфікаціями</a:t>
          </a:r>
          <a:r>
            <a:rPr lang="en-US" sz="2800" b="1" kern="1200" baseline="0" dirty="0" smtClean="0"/>
            <a:t> </a:t>
          </a:r>
          <a:r>
            <a:rPr lang="ru-RU" sz="2800" b="1" kern="1200" baseline="0" dirty="0" smtClean="0"/>
            <a:t>в</a:t>
          </a:r>
          <a:r>
            <a:rPr lang="en-US" sz="2800" b="1" kern="1200" baseline="0" dirty="0" smtClean="0"/>
            <a:t> </a:t>
          </a:r>
          <a:r>
            <a:rPr lang="uk-UA" sz="2800" b="1" kern="1200" baseline="0" dirty="0" smtClean="0"/>
            <a:t>І</a:t>
          </a:r>
          <a:r>
            <a:rPr lang="ru-RU" sz="2800" b="1" kern="1200" baseline="0" dirty="0" smtClean="0"/>
            <a:t>КТ-секторі</a:t>
          </a:r>
          <a:endParaRPr lang="ru-RU" sz="2800" b="1" kern="1200" baseline="0" dirty="0"/>
        </a:p>
      </dsp:txBody>
      <dsp:txXfrm>
        <a:off x="41839" y="41940"/>
        <a:ext cx="8346005" cy="773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4F099-E0BF-471C-9709-4A1C4AF8F22C}">
      <dsp:nvSpPr>
        <dsp:cNvPr id="0" name=""/>
        <dsp:cNvSpPr/>
      </dsp:nvSpPr>
      <dsp:spPr>
        <a:xfrm>
          <a:off x="0" y="459"/>
          <a:ext cx="8229600" cy="9400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dirty="0" smtClean="0">
              <a:latin typeface="Times New Roman" panose="02020603050405020304" pitchFamily="18" charset="0"/>
              <a:cs typeface="Times New Roman" panose="02020603050405020304" pitchFamily="18" charset="0"/>
            </a:rPr>
            <a:t>Шляхи </a:t>
          </a:r>
          <a:r>
            <a:rPr lang="uk-UA" sz="3200" b="1" kern="1200" dirty="0" smtClean="0">
              <a:latin typeface="Times New Roman" panose="02020603050405020304" pitchFamily="18" charset="0"/>
              <a:cs typeface="Times New Roman" panose="02020603050405020304" pitchFamily="18" charset="0"/>
            </a:rPr>
            <a:t>підвищення якості підготовки ІКТ-спеціалістів</a:t>
          </a:r>
          <a:endParaRPr lang="uk-UA" sz="3200" b="1" kern="1200" dirty="0">
            <a:latin typeface="Times New Roman" panose="02020603050405020304" pitchFamily="18" charset="0"/>
            <a:cs typeface="Times New Roman" panose="02020603050405020304" pitchFamily="18" charset="0"/>
          </a:endParaRPr>
        </a:p>
      </dsp:txBody>
      <dsp:txXfrm>
        <a:off x="45889" y="46348"/>
        <a:ext cx="8137822" cy="84826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26247-FC76-404F-81E7-247D58D67EDD}">
      <dsp:nvSpPr>
        <dsp:cNvPr id="0" name=""/>
        <dsp:cNvSpPr/>
      </dsp:nvSpPr>
      <dsp:spPr>
        <a:xfrm>
          <a:off x="0" y="6863"/>
          <a:ext cx="8501122" cy="10038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uk-UA" sz="2600" b="1" kern="1200" baseline="0" dirty="0" smtClean="0"/>
            <a:t>Опис ключових навичок і знань, асоційованих з кожною ІКТ компетенцією</a:t>
          </a:r>
          <a:r>
            <a:rPr lang="en-US" sz="2600" b="1" kern="1200" baseline="0" dirty="0" smtClean="0"/>
            <a:t> </a:t>
          </a:r>
          <a:r>
            <a:rPr lang="ru-RU" sz="2600" b="1" kern="1200" baseline="0" dirty="0" err="1" smtClean="0"/>
            <a:t>спеціаліста</a:t>
          </a:r>
          <a:r>
            <a:rPr lang="ru-RU" sz="2600" b="1" kern="1200" baseline="0" dirty="0" smtClean="0"/>
            <a:t> по </a:t>
          </a:r>
          <a:r>
            <a:rPr lang="ru-RU" sz="2600" b="1" kern="1200" baseline="0" dirty="0" err="1" smtClean="0"/>
            <a:t>тестуванню</a:t>
          </a:r>
          <a:endParaRPr lang="ru-RU" sz="2600" b="1" kern="1200" baseline="0" dirty="0"/>
        </a:p>
      </dsp:txBody>
      <dsp:txXfrm>
        <a:off x="49004" y="55867"/>
        <a:ext cx="8403114" cy="90585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D98FF-23E7-4197-8C5B-DDE14098546E}">
      <dsp:nvSpPr>
        <dsp:cNvPr id="0" name=""/>
        <dsp:cNvSpPr/>
      </dsp:nvSpPr>
      <dsp:spPr>
        <a:xfrm>
          <a:off x="0" y="0"/>
          <a:ext cx="8572530" cy="84942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1" kern="1200" baseline="0" dirty="0" err="1" smtClean="0"/>
            <a:t>Опис</a:t>
          </a:r>
          <a:r>
            <a:rPr lang="ru-RU" sz="2200" b="1" kern="1200" baseline="0" dirty="0" smtClean="0"/>
            <a:t> </a:t>
          </a:r>
          <a:r>
            <a:rPr lang="ru-RU" sz="2200" b="1" kern="1200" baseline="0" dirty="0" err="1" smtClean="0"/>
            <a:t>ключових</a:t>
          </a:r>
          <a:r>
            <a:rPr lang="ru-RU" sz="2200" b="1" kern="1200" baseline="0" dirty="0" smtClean="0"/>
            <a:t> </a:t>
          </a:r>
          <a:r>
            <a:rPr lang="ru-RU" sz="2200" b="1" kern="1200" baseline="0" dirty="0" err="1" smtClean="0"/>
            <a:t>навичок</a:t>
          </a:r>
          <a:r>
            <a:rPr lang="ru-RU" sz="2200" b="1" kern="1200" baseline="0" dirty="0" smtClean="0"/>
            <a:t> і </a:t>
          </a:r>
          <a:r>
            <a:rPr lang="ru-RU" sz="2200" b="1" kern="1200" baseline="0" dirty="0" err="1" smtClean="0"/>
            <a:t>знань</a:t>
          </a:r>
          <a:r>
            <a:rPr lang="ru-RU" sz="2200" b="1" kern="1200" baseline="0" dirty="0" smtClean="0"/>
            <a:t>, </a:t>
          </a:r>
          <a:r>
            <a:rPr lang="ru-RU" sz="2200" b="1" kern="1200" baseline="0" dirty="0" err="1" smtClean="0"/>
            <a:t>асоційованих</a:t>
          </a:r>
          <a:r>
            <a:rPr lang="ru-RU" sz="2200" b="1" kern="1200" baseline="0" dirty="0" smtClean="0"/>
            <a:t> з кожною ІКТ </a:t>
          </a:r>
          <a:r>
            <a:rPr lang="ru-RU" sz="2200" b="1" kern="1200" baseline="0" dirty="0" err="1" smtClean="0"/>
            <a:t>компетенцією</a:t>
          </a:r>
          <a:r>
            <a:rPr lang="ru-RU" sz="2200" b="1" kern="1200" baseline="0" dirty="0" smtClean="0"/>
            <a:t> </a:t>
          </a:r>
          <a:r>
            <a:rPr lang="ru-RU" sz="2200" b="1" kern="1200" baseline="0" dirty="0" err="1" smtClean="0"/>
            <a:t>спеціаліста</a:t>
          </a:r>
          <a:r>
            <a:rPr lang="ru-RU" sz="2200" b="1" kern="1200" baseline="0" dirty="0" smtClean="0"/>
            <a:t> по </a:t>
          </a:r>
          <a:r>
            <a:rPr lang="ru-RU" sz="2200" b="1" kern="1200" baseline="0" dirty="0" err="1" smtClean="0"/>
            <a:t>тестуванню</a:t>
          </a:r>
          <a:endParaRPr lang="ru-RU" sz="2200" b="1" kern="1200" baseline="0" dirty="0"/>
        </a:p>
      </dsp:txBody>
      <dsp:txXfrm>
        <a:off x="41465" y="41465"/>
        <a:ext cx="8489600" cy="76649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0A2CB-88AB-45F6-ACBB-CA9E6AD53C72}">
      <dsp:nvSpPr>
        <dsp:cNvPr id="0" name=""/>
        <dsp:cNvSpPr/>
      </dsp:nvSpPr>
      <dsp:spPr>
        <a:xfrm>
          <a:off x="0" y="24053"/>
          <a:ext cx="82296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uk-UA" sz="3200" b="1" kern="1200" baseline="0" dirty="0" smtClean="0"/>
            <a:t>Алгоритм розробки програм вищої освіти </a:t>
          </a:r>
          <a:endParaRPr lang="ru-RU" sz="3200" b="1" kern="1200" baseline="0" dirty="0"/>
        </a:p>
      </dsp:txBody>
      <dsp:txXfrm>
        <a:off x="36553" y="60606"/>
        <a:ext cx="8156494" cy="67569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DF36-318C-429B-A9C8-8C1B343AA5EB}">
      <dsp:nvSpPr>
        <dsp:cNvPr id="0" name=""/>
        <dsp:cNvSpPr/>
      </dsp:nvSpPr>
      <dsp:spPr>
        <a:xfrm>
          <a:off x="4015" y="1953"/>
          <a:ext cx="8221569" cy="1621541"/>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uk-UA" sz="1600" b="1" kern="1200" dirty="0" smtClean="0"/>
            <a:t>1</a:t>
          </a:r>
          <a:r>
            <a:rPr lang="uk-UA" sz="2000" b="1" kern="1200" dirty="0" smtClean="0"/>
            <a:t>. </a:t>
          </a:r>
          <a:r>
            <a:rPr lang="uk-UA" sz="2000" b="1" kern="1200" dirty="0" smtClean="0">
              <a:solidFill>
                <a:srgbClr val="FF0000"/>
              </a:solidFill>
            </a:rPr>
            <a:t>Аналіз  ринку праці та сучасного стану розвитку технології і бізнесу</a:t>
          </a:r>
          <a:r>
            <a:rPr lang="uk-UA" sz="2000" b="1" kern="1200" dirty="0" smtClean="0"/>
            <a:t>, опис  вимог до досвіду та кваліфікації фахівця (професіонала),  у тому числі з використанням встановленими  відповідними професійними кваліфікаціями (характеристиками), створення професійного профілю фахівця (професіонала); </a:t>
          </a:r>
          <a:endParaRPr lang="ru-RU" sz="2000" b="1" kern="1200" dirty="0"/>
        </a:p>
      </dsp:txBody>
      <dsp:txXfrm>
        <a:off x="83172" y="81110"/>
        <a:ext cx="8063255" cy="1463227"/>
      </dsp:txXfrm>
    </dsp:sp>
    <dsp:sp modelId="{E6318F1A-E6E5-4EE6-B288-ECE13C6699D2}">
      <dsp:nvSpPr>
        <dsp:cNvPr id="0" name=""/>
        <dsp:cNvSpPr/>
      </dsp:nvSpPr>
      <dsp:spPr>
        <a:xfrm>
          <a:off x="4015" y="1791262"/>
          <a:ext cx="8221569" cy="1625232"/>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uk-UA" sz="2000" b="1" kern="1200" dirty="0" smtClean="0"/>
            <a:t>2</a:t>
          </a:r>
          <a:r>
            <a:rPr lang="uk-UA" sz="2000" b="1" kern="1200" dirty="0" smtClean="0">
              <a:solidFill>
                <a:srgbClr val="FF0000"/>
              </a:solidFill>
            </a:rPr>
            <a:t>. Аналіз професійного профілю </a:t>
          </a:r>
          <a:r>
            <a:rPr lang="uk-UA" sz="2000" b="1" kern="1200" dirty="0" smtClean="0"/>
            <a:t>з метою визначення формального переліку професійних </a:t>
          </a:r>
          <a:r>
            <a:rPr lang="uk-UA" sz="2000" b="1" kern="1200" dirty="0" err="1" smtClean="0"/>
            <a:t>компетенцій</a:t>
          </a:r>
          <a:r>
            <a:rPr lang="uk-UA" sz="2000" b="1" kern="1200" dirty="0" smtClean="0"/>
            <a:t> фахівця (професіонала) та встановлення необхідного рівня сформованості </a:t>
          </a:r>
          <a:r>
            <a:rPr lang="uk-UA" sz="2000" b="1" kern="1200" dirty="0" err="1" smtClean="0"/>
            <a:t>компетенцій</a:t>
          </a:r>
          <a:r>
            <a:rPr lang="uk-UA" sz="2000" b="1" kern="1200" dirty="0" smtClean="0"/>
            <a:t> у відповідності з визначеною для даної програми вищої освіти  кваліфікації вищої освіти. </a:t>
          </a:r>
          <a:r>
            <a:rPr lang="en-US" sz="2000" b="1" kern="1200" dirty="0" smtClean="0"/>
            <a:t> </a:t>
          </a:r>
          <a:endParaRPr lang="ru-RU" sz="2000" b="1" kern="1200" dirty="0"/>
        </a:p>
      </dsp:txBody>
      <dsp:txXfrm>
        <a:off x="83352" y="1870599"/>
        <a:ext cx="8062895" cy="1466558"/>
      </dsp:txXfrm>
    </dsp:sp>
    <dsp:sp modelId="{403C1713-C506-41E9-B041-955F30C02D97}">
      <dsp:nvSpPr>
        <dsp:cNvPr id="0" name=""/>
        <dsp:cNvSpPr/>
      </dsp:nvSpPr>
      <dsp:spPr>
        <a:xfrm>
          <a:off x="4015" y="3584262"/>
          <a:ext cx="8221569" cy="15573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uk-UA" sz="2000" b="1" kern="1200" dirty="0" smtClean="0"/>
            <a:t>3. </a:t>
          </a:r>
          <a:r>
            <a:rPr lang="uk-UA" sz="2000" b="1" kern="1200" dirty="0" smtClean="0">
              <a:solidFill>
                <a:srgbClr val="FF0000"/>
              </a:solidFill>
            </a:rPr>
            <a:t>Формування  переліку (кластеру) професійних </a:t>
          </a:r>
          <a:r>
            <a:rPr lang="uk-UA" sz="2000" b="1" kern="1200" dirty="0" err="1" smtClean="0">
              <a:solidFill>
                <a:srgbClr val="FF0000"/>
              </a:solidFill>
            </a:rPr>
            <a:t>компетенцій</a:t>
          </a:r>
          <a:r>
            <a:rPr lang="uk-UA" sz="2000" b="1" kern="1200" dirty="0" smtClean="0"/>
            <a:t>, які мають бути сформовані за час засвоєння  програми вищої освіти. Формування переліку (кластеру) професійних </a:t>
          </a:r>
          <a:r>
            <a:rPr lang="uk-UA" sz="2000" b="1" kern="1200" dirty="0" err="1" smtClean="0"/>
            <a:t>компетенцій</a:t>
          </a:r>
          <a:r>
            <a:rPr lang="uk-UA" sz="2000" b="1" kern="1200" dirty="0" smtClean="0"/>
            <a:t> необхідно здійснювати відповідно Європейської рамки </a:t>
          </a:r>
          <a:r>
            <a:rPr lang="uk-UA" sz="2000" b="1" kern="1200" dirty="0" err="1" smtClean="0"/>
            <a:t>ІКТ-компетенцій</a:t>
          </a:r>
          <a:r>
            <a:rPr lang="uk-UA" sz="2000" b="1" kern="1200" dirty="0" smtClean="0"/>
            <a:t>. </a:t>
          </a:r>
          <a:endParaRPr lang="ru-RU" sz="2000" b="1" kern="1200" dirty="0"/>
        </a:p>
      </dsp:txBody>
      <dsp:txXfrm>
        <a:off x="80037" y="3660284"/>
        <a:ext cx="8069525" cy="140527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7E43C-517E-4C17-A65D-1DA3CD01425C}">
      <dsp:nvSpPr>
        <dsp:cNvPr id="0" name=""/>
        <dsp:cNvSpPr/>
      </dsp:nvSpPr>
      <dsp:spPr>
        <a:xfrm>
          <a:off x="8030" y="0"/>
          <a:ext cx="8221569" cy="126267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uk-UA" sz="2000" b="1" kern="1200" dirty="0" smtClean="0"/>
            <a:t>4. Формування переліку  </a:t>
          </a:r>
          <a:r>
            <a:rPr lang="uk-UA" sz="2000" b="1" kern="1200" dirty="0" smtClean="0">
              <a:solidFill>
                <a:srgbClr val="FF0000"/>
              </a:solidFill>
            </a:rPr>
            <a:t>загальних (універсальних) компетенцій</a:t>
          </a:r>
          <a:r>
            <a:rPr lang="uk-UA" sz="2000" b="1" kern="1200" dirty="0" smtClean="0"/>
            <a:t>, відповідно до </a:t>
          </a:r>
          <a:r>
            <a:rPr lang="ru-RU" sz="2000" b="1" kern="1200" dirty="0" smtClean="0"/>
            <a:t>методолог</a:t>
          </a:r>
          <a:r>
            <a:rPr lang="uk-UA" sz="2000" b="1" kern="1200" dirty="0" err="1" smtClean="0"/>
            <a:t>ії</a:t>
          </a:r>
          <a:r>
            <a:rPr lang="ru-RU" sz="2000" b="1" kern="1200" dirty="0" smtClean="0"/>
            <a:t>  TUNING, </a:t>
          </a:r>
          <a:r>
            <a:rPr lang="uk-UA" sz="2000" b="1" kern="1200" dirty="0" smtClean="0"/>
            <a:t>які мають бути сформовані за час засвоєння  програми вищої освіти. </a:t>
          </a:r>
          <a:endParaRPr lang="ru-RU" sz="2000" b="1" kern="1200" dirty="0"/>
        </a:p>
      </dsp:txBody>
      <dsp:txXfrm>
        <a:off x="69668" y="61638"/>
        <a:ext cx="8098293" cy="1139394"/>
      </dsp:txXfrm>
    </dsp:sp>
    <dsp:sp modelId="{9DBA2545-E0BF-4050-8A6C-5818A43C02FD}">
      <dsp:nvSpPr>
        <dsp:cNvPr id="0" name=""/>
        <dsp:cNvSpPr/>
      </dsp:nvSpPr>
      <dsp:spPr>
        <a:xfrm>
          <a:off x="4015" y="1409709"/>
          <a:ext cx="8221569" cy="1799602"/>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uk-UA" sz="2400" b="1" kern="1200" dirty="0" smtClean="0"/>
            <a:t>5</a:t>
          </a:r>
          <a:r>
            <a:rPr lang="uk-UA" sz="2000" b="1" kern="1200" dirty="0" smtClean="0"/>
            <a:t>. </a:t>
          </a:r>
          <a:r>
            <a:rPr lang="uk-UA" sz="2000" b="1" kern="1200" dirty="0" smtClean="0">
              <a:solidFill>
                <a:srgbClr val="FF0000"/>
              </a:solidFill>
            </a:rPr>
            <a:t>Опис знань, розумінь, умінь, навичок, автономності, відповідальності, які асоціюються із кожною компетенцією</a:t>
          </a:r>
          <a:r>
            <a:rPr lang="uk-UA" sz="2000" b="1" kern="1200" dirty="0" smtClean="0"/>
            <a:t>. Встановлення відповідності між рівнем   знань, розумінь, умінь, навичок, автономності, відповідальності та рівнем сформованості </a:t>
          </a:r>
          <a:r>
            <a:rPr lang="uk-UA" sz="2000" b="1" kern="1200" dirty="0" err="1" smtClean="0"/>
            <a:t>компетенцій</a:t>
          </a:r>
          <a:r>
            <a:rPr lang="uk-UA" sz="2000" b="1" kern="1200" dirty="0" smtClean="0"/>
            <a:t>,  відповідно до визначеної кваліфікації вищої освіти.</a:t>
          </a:r>
          <a:endParaRPr lang="ru-RU" sz="2000" b="1" kern="1200" dirty="0"/>
        </a:p>
      </dsp:txBody>
      <dsp:txXfrm>
        <a:off x="91864" y="1497558"/>
        <a:ext cx="8045871" cy="1623904"/>
      </dsp:txXfrm>
    </dsp:sp>
    <dsp:sp modelId="{55E66DAE-5DB0-4BDA-8E82-C37ABE2EE8CA}">
      <dsp:nvSpPr>
        <dsp:cNvPr id="0" name=""/>
        <dsp:cNvSpPr/>
      </dsp:nvSpPr>
      <dsp:spPr>
        <a:xfrm>
          <a:off x="4015" y="3354728"/>
          <a:ext cx="8221569" cy="1787184"/>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uk-UA" sz="2000" b="1" kern="1200" dirty="0" smtClean="0"/>
            <a:t>6. Систематизація та структуризація опису знань, розумінь, умінь, навичок, автономності, відповідальності у вигляді </a:t>
          </a:r>
          <a:r>
            <a:rPr lang="uk-UA" sz="2000" b="1" kern="1200" dirty="0" smtClean="0">
              <a:solidFill>
                <a:srgbClr val="FF0000"/>
              </a:solidFill>
            </a:rPr>
            <a:t>переліку  програм навчання (програм навчальних дисциплін)  </a:t>
          </a:r>
          <a:r>
            <a:rPr lang="uk-UA" sz="2000" b="1" kern="1200" dirty="0" smtClean="0"/>
            <a:t>і освітніх матеріалів для формування відповідної компетенції. </a:t>
          </a:r>
          <a:endParaRPr lang="ru-RU" sz="2000" b="1" kern="1200" dirty="0"/>
        </a:p>
      </dsp:txBody>
      <dsp:txXfrm>
        <a:off x="91258" y="3441971"/>
        <a:ext cx="8047083" cy="161269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E84F4-2A1F-49B8-9D25-CF0FAA1E2213}">
      <dsp:nvSpPr>
        <dsp:cNvPr id="0" name=""/>
        <dsp:cNvSpPr/>
      </dsp:nvSpPr>
      <dsp:spPr>
        <a:xfrm>
          <a:off x="0" y="31874"/>
          <a:ext cx="8156494"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baseline="0" dirty="0" smtClean="0"/>
            <a:t>Алгоритм розробки програм вищої освіти </a:t>
          </a:r>
          <a:endParaRPr lang="ru-RU" sz="3200" b="1" kern="1200" baseline="0" dirty="0"/>
        </a:p>
      </dsp:txBody>
      <dsp:txXfrm>
        <a:off x="36553" y="68427"/>
        <a:ext cx="8083388" cy="67569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842DF-83DE-42D3-A2DC-818F7327A1E3}">
      <dsp:nvSpPr>
        <dsp:cNvPr id="0" name=""/>
        <dsp:cNvSpPr/>
      </dsp:nvSpPr>
      <dsp:spPr>
        <a:xfrm>
          <a:off x="4015" y="3084"/>
          <a:ext cx="8221569" cy="3227991"/>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uk-UA" sz="2200" b="1" kern="1200" dirty="0" smtClean="0"/>
            <a:t>7. </a:t>
          </a:r>
          <a:r>
            <a:rPr lang="uk-UA" sz="2200" b="1" kern="1200" dirty="0" smtClean="0">
              <a:solidFill>
                <a:srgbClr val="FF0000"/>
              </a:solidFill>
            </a:rPr>
            <a:t>Сертифікація програм навчання (програми навчальних дисциплін) </a:t>
          </a:r>
          <a:r>
            <a:rPr lang="uk-UA" sz="2200" b="1" kern="1200" dirty="0" smtClean="0"/>
            <a:t>з точки зору їх відповідності вимогам ринку праці, сучасного стану розвитку технології і бізнесу та можливості  формування на їх основі відповідної компетенції. Сертифікація програм навчання розуміється як визнання провідними галузевими  організаціями (галузевими експертними об’єднаннями)  опису  знань, розумінь, умінь, навичок, автономності, відповідальності, які асоціюються із кожною компетенцією.   </a:t>
          </a:r>
          <a:endParaRPr lang="ru-RU" sz="2200" b="1" kern="1200" dirty="0"/>
        </a:p>
      </dsp:txBody>
      <dsp:txXfrm>
        <a:off x="161593" y="160662"/>
        <a:ext cx="7906413" cy="2912835"/>
      </dsp:txXfrm>
    </dsp:sp>
    <dsp:sp modelId="{D34874A6-34B5-439F-98BA-C59B45289804}">
      <dsp:nvSpPr>
        <dsp:cNvPr id="0" name=""/>
        <dsp:cNvSpPr/>
      </dsp:nvSpPr>
      <dsp:spPr>
        <a:xfrm>
          <a:off x="8030" y="3395559"/>
          <a:ext cx="8221569" cy="162794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uk-UA" sz="2200" b="1" kern="1200" dirty="0" smtClean="0">
              <a:solidFill>
                <a:schemeClr val="bg1"/>
              </a:solidFill>
            </a:rPr>
            <a:t>8. Підготовка матеріалів, </a:t>
          </a:r>
          <a:r>
            <a:rPr lang="uk-UA" sz="2200" b="1" kern="1200" dirty="0" smtClean="0">
              <a:solidFill>
                <a:srgbClr val="FF0000"/>
              </a:solidFill>
            </a:rPr>
            <a:t>які надають можливість встановити наявність визначеного переліку  сформованих </a:t>
          </a:r>
          <a:r>
            <a:rPr lang="uk-UA" sz="2200" b="1" kern="1200" dirty="0" err="1" smtClean="0">
              <a:solidFill>
                <a:srgbClr val="FF0000"/>
              </a:solidFill>
            </a:rPr>
            <a:t>компетентностей</a:t>
          </a:r>
          <a:r>
            <a:rPr lang="uk-UA" sz="2200" b="1" kern="1200" dirty="0" smtClean="0">
              <a:solidFill>
                <a:srgbClr val="FF0000"/>
              </a:solidFill>
            </a:rPr>
            <a:t> та присвоєння відповідної кваліфікації вищої освіти.  </a:t>
          </a:r>
          <a:endParaRPr lang="ru-RU" sz="2200" b="1" kern="1200" dirty="0">
            <a:solidFill>
              <a:srgbClr val="FF0000"/>
            </a:solidFill>
          </a:endParaRPr>
        </a:p>
      </dsp:txBody>
      <dsp:txXfrm>
        <a:off x="87499" y="3475028"/>
        <a:ext cx="8062631" cy="1469002"/>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E84F4-2A1F-49B8-9D25-CF0FAA1E2213}">
      <dsp:nvSpPr>
        <dsp:cNvPr id="0" name=""/>
        <dsp:cNvSpPr/>
      </dsp:nvSpPr>
      <dsp:spPr>
        <a:xfrm>
          <a:off x="0" y="7237"/>
          <a:ext cx="8156494"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kern="1200" baseline="0" dirty="0" smtClean="0"/>
            <a:t>Алгоритм розробки програм вищої освіти </a:t>
          </a:r>
          <a:endParaRPr lang="ru-RU" sz="2800" b="1" kern="1200" baseline="0" dirty="0"/>
        </a:p>
      </dsp:txBody>
      <dsp:txXfrm>
        <a:off x="31984" y="39221"/>
        <a:ext cx="8092526" cy="59123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EC6E-2941-4598-9BF4-B5F6588EDF9A}">
      <dsp:nvSpPr>
        <dsp:cNvPr id="0" name=""/>
        <dsp:cNvSpPr/>
      </dsp:nvSpPr>
      <dsp:spPr>
        <a:xfrm>
          <a:off x="0" y="519"/>
          <a:ext cx="8229600" cy="11419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uk-UA" sz="6000" b="1" kern="1200" baseline="0" dirty="0" smtClean="0"/>
            <a:t>Дякую за увагу!</a:t>
          </a:r>
          <a:endParaRPr lang="ru-RU" sz="6000" b="1" kern="1200" baseline="0" dirty="0"/>
        </a:p>
      </dsp:txBody>
      <dsp:txXfrm>
        <a:off x="55746" y="56265"/>
        <a:ext cx="8118108" cy="1030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05582-F9B5-483D-9A46-717E6ED97176}">
      <dsp:nvSpPr>
        <dsp:cNvPr id="0" name=""/>
        <dsp:cNvSpPr/>
      </dsp:nvSpPr>
      <dsp:spPr>
        <a:xfrm>
          <a:off x="0" y="28599"/>
          <a:ext cx="4567428" cy="4795936"/>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uk-UA" sz="2400" b="1" kern="1200" dirty="0" smtClean="0">
              <a:latin typeface="Times New Roman" panose="02020603050405020304" pitchFamily="18" charset="0"/>
              <a:cs typeface="Times New Roman" panose="02020603050405020304" pitchFamily="18" charset="0"/>
            </a:rPr>
            <a:t>1. </a:t>
          </a:r>
          <a:r>
            <a:rPr lang="ru-RU" sz="2400" b="1" kern="1200" dirty="0" err="1" smtClean="0">
              <a:latin typeface="Times New Roman" panose="02020603050405020304" pitchFamily="18" charset="0"/>
              <a:cs typeface="Times New Roman" panose="02020603050405020304" pitchFamily="18" charset="0"/>
            </a:rPr>
            <a:t>Інтеграція</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навчальних</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планів</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підготовки</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фахівців</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галузі</a:t>
          </a:r>
          <a:r>
            <a:rPr lang="ru-RU" sz="2400" b="1" kern="1200" dirty="0" smtClean="0">
              <a:latin typeface="Times New Roman" panose="02020603050405020304" pitchFamily="18" charset="0"/>
              <a:cs typeface="Times New Roman" panose="02020603050405020304" pitchFamily="18" charset="0"/>
            </a:rPr>
            <a:t> ІКТ та </a:t>
          </a:r>
          <a:r>
            <a:rPr lang="ru-RU" sz="2400" b="1" kern="1200" dirty="0" err="1" smtClean="0">
              <a:latin typeface="Times New Roman" panose="02020603050405020304" pitchFamily="18" charset="0"/>
              <a:cs typeface="Times New Roman" panose="02020603050405020304" pitchFamily="18" charset="0"/>
            </a:rPr>
            <a:t>навчальних</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програм</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вендорів</a:t>
          </a:r>
          <a:r>
            <a:rPr lang="ru-RU" sz="2400" b="1" kern="1200" dirty="0" smtClean="0">
              <a:latin typeface="Times New Roman" panose="02020603050405020304" pitchFamily="18" charset="0"/>
              <a:cs typeface="Times New Roman" panose="02020603050405020304" pitchFamily="18" charset="0"/>
            </a:rPr>
            <a:t>, </a:t>
          </a:r>
          <a:r>
            <a:rPr lang="uk-UA" sz="2400" b="1" kern="1200" dirty="0" smtClean="0">
              <a:latin typeface="Times New Roman" panose="02020603050405020304" pitchFamily="18" charset="0"/>
              <a:cs typeface="Times New Roman" panose="02020603050405020304" pitchFamily="18" charset="0"/>
            </a:rPr>
            <a:t> підготовка ІКТ-фахівців на рівні міжнародної професійної сертифікації.  </a:t>
          </a:r>
          <a:endParaRPr lang="uk-UA" sz="2400" kern="1200" dirty="0">
            <a:latin typeface="Times New Roman" panose="02020603050405020304" pitchFamily="18" charset="0"/>
            <a:cs typeface="Times New Roman" panose="02020603050405020304" pitchFamily="18" charset="0"/>
          </a:endParaRPr>
        </a:p>
      </dsp:txBody>
      <dsp:txXfrm>
        <a:off x="637793" y="594143"/>
        <a:ext cx="2633472" cy="3664848"/>
      </dsp:txXfrm>
    </dsp:sp>
    <dsp:sp modelId="{45D50CBF-3A80-4257-A645-AFFBC7047AD8}">
      <dsp:nvSpPr>
        <dsp:cNvPr id="0" name=""/>
        <dsp:cNvSpPr/>
      </dsp:nvSpPr>
      <dsp:spPr>
        <a:xfrm>
          <a:off x="3662172" y="28599"/>
          <a:ext cx="4567428" cy="4795936"/>
        </a:xfrm>
        <a:prstGeom prst="ellipse">
          <a:avLst/>
        </a:prstGeom>
        <a:solidFill>
          <a:schemeClr val="accent6">
            <a:shade val="80000"/>
            <a:alpha val="50000"/>
            <a:hueOff val="14"/>
            <a:satOff val="19590"/>
            <a:lumOff val="6007"/>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uk-UA" sz="2400" b="1" kern="1200" dirty="0" smtClean="0">
              <a:latin typeface="Times New Roman" panose="02020603050405020304" pitchFamily="18" charset="0"/>
              <a:cs typeface="Times New Roman" panose="02020603050405020304" pitchFamily="18" charset="0"/>
            </a:rPr>
            <a:t>2. Використання для формування змісту вищої ІКТ-освіти процесно-</a:t>
          </a:r>
          <a:r>
            <a:rPr lang="uk-UA" sz="2400" b="1" kern="1200" dirty="0" err="1" smtClean="0">
              <a:latin typeface="Times New Roman" panose="02020603050405020304" pitchFamily="18" charset="0"/>
              <a:cs typeface="Times New Roman" panose="02020603050405020304" pitchFamily="18" charset="0"/>
            </a:rPr>
            <a:t>компетентнісного</a:t>
          </a:r>
          <a:r>
            <a:rPr lang="uk-UA" sz="2400" b="1" kern="1200" dirty="0" smtClean="0">
              <a:latin typeface="Times New Roman" panose="02020603050405020304" pitchFamily="18" charset="0"/>
              <a:cs typeface="Times New Roman" panose="02020603050405020304" pitchFamily="18" charset="0"/>
            </a:rPr>
            <a:t> підходу та створення на його основі методології розробки освітніх стандартів нового покоління.</a:t>
          </a:r>
          <a:endParaRPr lang="uk-UA" sz="2400" kern="1200" dirty="0">
            <a:latin typeface="Times New Roman" panose="02020603050405020304" pitchFamily="18" charset="0"/>
            <a:cs typeface="Times New Roman" panose="02020603050405020304" pitchFamily="18" charset="0"/>
          </a:endParaRPr>
        </a:p>
      </dsp:txBody>
      <dsp:txXfrm>
        <a:off x="4958334" y="594143"/>
        <a:ext cx="2633472" cy="36648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3B22F-A1C0-43B3-AD7F-8449DD722CD2}">
      <dsp:nvSpPr>
        <dsp:cNvPr id="0" name=""/>
        <dsp:cNvSpPr/>
      </dsp:nvSpPr>
      <dsp:spPr>
        <a:xfrm>
          <a:off x="0" y="0"/>
          <a:ext cx="8229600" cy="10076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u-RU" sz="3200" b="1" kern="1200" dirty="0" err="1" smtClean="0">
              <a:latin typeface="Times New Roman" panose="02020603050405020304" pitchFamily="18" charset="0"/>
              <a:cs typeface="Times New Roman" panose="02020603050405020304" pitchFamily="18" charset="0"/>
            </a:rPr>
            <a:t>Європейська</a:t>
          </a:r>
          <a:r>
            <a:rPr lang="ru-RU" sz="3200" b="1" kern="1200" dirty="0" smtClean="0">
              <a:latin typeface="Times New Roman" panose="02020603050405020304" pitchFamily="18" charset="0"/>
              <a:cs typeface="Times New Roman" panose="02020603050405020304" pitchFamily="18" charset="0"/>
            </a:rPr>
            <a:t> рамка ІКТ-</a:t>
          </a:r>
          <a:r>
            <a:rPr lang="ru-RU" sz="3200" b="1" kern="1200" dirty="0" err="1" smtClean="0">
              <a:latin typeface="Times New Roman" panose="02020603050405020304" pitchFamily="18" charset="0"/>
              <a:cs typeface="Times New Roman" panose="02020603050405020304" pitchFamily="18" charset="0"/>
            </a:rPr>
            <a:t>компетенцій</a:t>
          </a:r>
          <a:r>
            <a:rPr lang="ru-RU" sz="3200" b="1" kern="1200" dirty="0" smtClean="0">
              <a:latin typeface="Times New Roman" panose="02020603050405020304" pitchFamily="18" charset="0"/>
              <a:cs typeface="Times New Roman" panose="02020603050405020304" pitchFamily="18" charset="0"/>
            </a:rPr>
            <a:t>  </a:t>
          </a:r>
          <a:r>
            <a:rPr lang="uk-UA" sz="3200" b="1" kern="1200" dirty="0" smtClean="0">
              <a:latin typeface="Times New Roman" panose="02020603050405020304" pitchFamily="18" charset="0"/>
              <a:cs typeface="Times New Roman" panose="02020603050405020304" pitchFamily="18" charset="0"/>
            </a:rPr>
            <a:t>  </a:t>
          </a:r>
          <a:r>
            <a:rPr lang="ru-RU" sz="3200" b="1" kern="1200" dirty="0" smtClean="0">
              <a:latin typeface="Times New Roman" panose="02020603050405020304" pitchFamily="18" charset="0"/>
              <a:cs typeface="Times New Roman" panose="02020603050405020304" pitchFamily="18" charset="0"/>
            </a:rPr>
            <a:t>    </a:t>
          </a:r>
          <a:r>
            <a:rPr lang="en-US" sz="3200" b="1" kern="1200" dirty="0" smtClean="0">
              <a:latin typeface="Times New Roman" panose="02020603050405020304" pitchFamily="18" charset="0"/>
              <a:cs typeface="Times New Roman" panose="02020603050405020304" pitchFamily="18" charset="0"/>
            </a:rPr>
            <a:t>e-</a:t>
          </a:r>
          <a:r>
            <a:rPr lang="de-DE" sz="3200" b="1" kern="1200" dirty="0" smtClean="0">
              <a:latin typeface="Times New Roman" panose="02020603050405020304" pitchFamily="18" charset="0"/>
              <a:cs typeface="Times New Roman" panose="02020603050405020304" pitchFamily="18" charset="0"/>
            </a:rPr>
            <a:t>CF </a:t>
          </a:r>
          <a:r>
            <a:rPr lang="en-US" sz="3200" b="1" kern="1200" dirty="0" smtClean="0">
              <a:latin typeface="Times New Roman" panose="02020603050405020304" pitchFamily="18" charset="0"/>
              <a:cs typeface="Times New Roman" panose="02020603050405020304" pitchFamily="18" charset="0"/>
            </a:rPr>
            <a:t>v</a:t>
          </a:r>
          <a:r>
            <a:rPr lang="de-DE" sz="3200" b="1" kern="1200" dirty="0" smtClean="0">
              <a:latin typeface="Times New Roman" panose="02020603050405020304" pitchFamily="18" charset="0"/>
              <a:cs typeface="Times New Roman" panose="02020603050405020304" pitchFamily="18" charset="0"/>
            </a:rPr>
            <a:t> 2.0</a:t>
          </a:r>
          <a:r>
            <a:rPr lang="uk-UA" sz="3200" b="1" kern="1200" dirty="0" smtClean="0">
              <a:latin typeface="Times New Roman" panose="02020603050405020304" pitchFamily="18" charset="0"/>
              <a:cs typeface="Times New Roman" panose="02020603050405020304" pitchFamily="18" charset="0"/>
            </a:rPr>
            <a:t>  (3.0)</a:t>
          </a:r>
          <a:r>
            <a:rPr lang="ru-RU" sz="3200" b="1" kern="1200" dirty="0" smtClean="0">
              <a:latin typeface="Times New Roman" panose="02020603050405020304" pitchFamily="18" charset="0"/>
              <a:cs typeface="Times New Roman" panose="02020603050405020304" pitchFamily="18" charset="0"/>
            </a:rPr>
            <a:t>   </a:t>
          </a:r>
          <a:endParaRPr lang="uk-UA" sz="3200" b="1" kern="1200" dirty="0">
            <a:latin typeface="Times New Roman" panose="02020603050405020304" pitchFamily="18" charset="0"/>
            <a:cs typeface="Times New Roman" panose="02020603050405020304" pitchFamily="18" charset="0"/>
          </a:endParaRPr>
        </a:p>
      </dsp:txBody>
      <dsp:txXfrm>
        <a:off x="49190" y="49190"/>
        <a:ext cx="8131220" cy="909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8999A-1A9C-4F3C-A7C4-01EDBCE79492}">
      <dsp:nvSpPr>
        <dsp:cNvPr id="0" name=""/>
        <dsp:cNvSpPr/>
      </dsp:nvSpPr>
      <dsp:spPr>
        <a:xfrm>
          <a:off x="802" y="1182"/>
          <a:ext cx="8354789" cy="11198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anose="02020603050405020304" pitchFamily="18" charset="0"/>
              <a:cs typeface="Times New Roman" panose="02020603050405020304" pitchFamily="18" charset="0"/>
            </a:rPr>
            <a:t>Європейська</a:t>
          </a:r>
          <a:r>
            <a:rPr lang="ru-RU" sz="2000" b="1" kern="1200" dirty="0" smtClean="0">
              <a:latin typeface="Times New Roman" panose="02020603050405020304" pitchFamily="18" charset="0"/>
              <a:cs typeface="Times New Roman" panose="02020603050405020304" pitchFamily="18" charset="0"/>
            </a:rPr>
            <a:t> рамка ІКТ-</a:t>
          </a:r>
          <a:r>
            <a:rPr lang="ru-RU" sz="2000" b="1" kern="1200" dirty="0" err="1" smtClean="0">
              <a:latin typeface="Times New Roman" panose="02020603050405020304" pitchFamily="18" charset="0"/>
              <a:cs typeface="Times New Roman" panose="02020603050405020304" pitchFamily="18" charset="0"/>
            </a:rPr>
            <a:t>компетенцій</a:t>
          </a:r>
          <a:r>
            <a:rPr lang="ru-RU" sz="2000" b="1" kern="1200" dirty="0" smtClean="0">
              <a:latin typeface="Times New Roman" panose="02020603050405020304" pitchFamily="18" charset="0"/>
              <a:cs typeface="Times New Roman" panose="02020603050405020304" pitchFamily="18" charset="0"/>
            </a:rPr>
            <a:t> є основною </a:t>
          </a:r>
          <a:r>
            <a:rPr lang="ru-RU" sz="2000" b="1" kern="1200" dirty="0" err="1" smtClean="0">
              <a:latin typeface="Times New Roman" panose="02020603050405020304" pitchFamily="18" charset="0"/>
              <a:cs typeface="Times New Roman" panose="02020603050405020304" pitchFamily="18" charset="0"/>
            </a:rPr>
            <a:t>ланкою</a:t>
          </a:r>
          <a:r>
            <a:rPr lang="ru-RU" sz="2000" b="1" kern="1200" dirty="0" smtClean="0">
              <a:latin typeface="Times New Roman" panose="02020603050405020304" pitchFamily="18" charset="0"/>
              <a:cs typeface="Times New Roman" panose="02020603050405020304" pitchFamily="18" charset="0"/>
            </a:rPr>
            <a:t> </a:t>
          </a:r>
          <a:r>
            <a:rPr lang="ru-RU" sz="2000" b="1" kern="1200" dirty="0" err="1" smtClean="0">
              <a:latin typeface="Times New Roman" panose="02020603050405020304" pitchFamily="18" charset="0"/>
              <a:cs typeface="Times New Roman" panose="02020603050405020304" pitchFamily="18" charset="0"/>
            </a:rPr>
            <a:t>загальної</a:t>
          </a:r>
          <a:r>
            <a:rPr lang="ru-RU" sz="2000" b="1" kern="1200" dirty="0" smtClean="0">
              <a:latin typeface="Times New Roman" panose="02020603050405020304" pitchFamily="18" charset="0"/>
              <a:cs typeface="Times New Roman" panose="02020603050405020304" pitchFamily="18" charset="0"/>
            </a:rPr>
            <a:t> </a:t>
          </a:r>
          <a:r>
            <a:rPr lang="ru-RU" sz="2000" b="1" kern="1200" dirty="0" err="1" smtClean="0">
              <a:latin typeface="Times New Roman" panose="02020603050405020304" pitchFamily="18" charset="0"/>
              <a:cs typeface="Times New Roman" panose="02020603050405020304" pitchFamily="18" charset="0"/>
            </a:rPr>
            <a:t>довгострокової</a:t>
          </a:r>
          <a:r>
            <a:rPr lang="ru-RU" sz="2000" b="1" kern="1200" dirty="0" smtClean="0">
              <a:latin typeface="Times New Roman" panose="02020603050405020304" pitchFamily="18" charset="0"/>
              <a:cs typeface="Times New Roman" panose="02020603050405020304" pitchFamily="18" charset="0"/>
            </a:rPr>
            <a:t> </a:t>
          </a:r>
          <a:r>
            <a:rPr lang="ru-RU" sz="2000" b="1" kern="1200" dirty="0" err="1" smtClean="0">
              <a:latin typeface="Times New Roman" panose="02020603050405020304" pitchFamily="18" charset="0"/>
              <a:cs typeface="Times New Roman" panose="02020603050405020304" pitchFamily="18" charset="0"/>
            </a:rPr>
            <a:t>стратегії</a:t>
          </a:r>
          <a:r>
            <a:rPr lang="ru-RU" sz="2000" b="1" kern="1200" dirty="0" smtClean="0">
              <a:latin typeface="Times New Roman" panose="02020603050405020304" pitchFamily="18" charset="0"/>
              <a:cs typeface="Times New Roman" panose="02020603050405020304" pitchFamily="18" charset="0"/>
            </a:rPr>
            <a:t> ЄС </a:t>
          </a:r>
          <a:r>
            <a:rPr lang="de-DE" sz="2000" b="1" kern="1200" dirty="0" smtClean="0">
              <a:latin typeface="Times New Roman" panose="02020603050405020304" pitchFamily="18" charset="0"/>
              <a:cs typeface="Times New Roman" panose="02020603050405020304" pitchFamily="18" charset="0"/>
            </a:rPr>
            <a:t>(</a:t>
          </a:r>
          <a:r>
            <a:rPr lang="de-DE" sz="2000" b="1" kern="1200" dirty="0" smtClean="0">
              <a:latin typeface="Times New Roman" panose="02020603050405020304" pitchFamily="18" charset="0"/>
              <a:cs typeface="Times New Roman" panose="02020603050405020304" pitchFamily="18" charset="0"/>
              <a:hlinkClick xmlns:r="http://schemas.openxmlformats.org/officeDocument/2006/relationships" r:id="rId1"/>
            </a:rPr>
            <a:t>e-</a:t>
          </a:r>
          <a:r>
            <a:rPr lang="de-DE" sz="2000" b="1" kern="1200" dirty="0" err="1" smtClean="0">
              <a:latin typeface="Times New Roman" panose="02020603050405020304" pitchFamily="18" charset="0"/>
              <a:cs typeface="Times New Roman" panose="02020603050405020304" pitchFamily="18" charset="0"/>
              <a:hlinkClick xmlns:r="http://schemas.openxmlformats.org/officeDocument/2006/relationships" r:id="rId1"/>
            </a:rPr>
            <a:t>skills</a:t>
          </a:r>
          <a:r>
            <a:rPr lang="de-DE" sz="2000" b="1" kern="1200" dirty="0" smtClean="0">
              <a:latin typeface="Times New Roman" panose="02020603050405020304" pitchFamily="18" charset="0"/>
              <a:cs typeface="Times New Roman" panose="02020603050405020304" pitchFamily="18" charset="0"/>
              <a:hlinkClick xmlns:r="http://schemas.openxmlformats.org/officeDocument/2006/relationships" r:id="rId1"/>
            </a:rPr>
            <a:t> </a:t>
          </a:r>
          <a:r>
            <a:rPr lang="de-DE" sz="2000" b="1" kern="1200" dirty="0" err="1" smtClean="0">
              <a:latin typeface="Times New Roman" panose="02020603050405020304" pitchFamily="18" charset="0"/>
              <a:cs typeface="Times New Roman" panose="02020603050405020304" pitchFamily="18" charset="0"/>
              <a:hlinkClick xmlns:r="http://schemas.openxmlformats.org/officeDocument/2006/relationships" r:id="rId1"/>
            </a:rPr>
            <a:t>for</a:t>
          </a:r>
          <a:r>
            <a:rPr lang="de-DE" sz="2000" b="1" kern="1200" dirty="0" smtClean="0">
              <a:latin typeface="Times New Roman" panose="02020603050405020304" pitchFamily="18" charset="0"/>
              <a:cs typeface="Times New Roman" panose="02020603050405020304" pitchFamily="18" charset="0"/>
              <a:hlinkClick xmlns:r="http://schemas.openxmlformats.org/officeDocument/2006/relationships" r:id="rId1"/>
            </a:rPr>
            <a:t> </a:t>
          </a:r>
          <a:r>
            <a:rPr lang="de-DE" sz="2000" b="1" kern="1200" dirty="0" err="1" smtClean="0">
              <a:latin typeface="Times New Roman" panose="02020603050405020304" pitchFamily="18" charset="0"/>
              <a:cs typeface="Times New Roman" panose="02020603050405020304" pitchFamily="18" charset="0"/>
              <a:hlinkClick xmlns:r="http://schemas.openxmlformats.org/officeDocument/2006/relationships" r:id="rId1"/>
            </a:rPr>
            <a:t>the</a:t>
          </a:r>
          <a:r>
            <a:rPr lang="de-DE" sz="2000" b="1" kern="1200" dirty="0" smtClean="0">
              <a:latin typeface="Times New Roman" panose="02020603050405020304" pitchFamily="18" charset="0"/>
              <a:cs typeface="Times New Roman" panose="02020603050405020304" pitchFamily="18" charset="0"/>
              <a:hlinkClick xmlns:r="http://schemas.openxmlformats.org/officeDocument/2006/relationships" r:id="rId1"/>
            </a:rPr>
            <a:t> 21st Century</a:t>
          </a:r>
          <a:r>
            <a:rPr lang="de-DE" sz="2000" b="1" kern="1200" dirty="0" smtClean="0">
              <a:latin typeface="Times New Roman" panose="02020603050405020304" pitchFamily="18" charset="0"/>
              <a:cs typeface="Times New Roman" panose="02020603050405020304" pitchFamily="18" charset="0"/>
            </a:rPr>
            <a:t>)</a:t>
          </a:r>
          <a:r>
            <a:rPr lang="ru-RU" sz="2000" b="1" kern="1200" dirty="0" smtClean="0">
              <a:latin typeface="Times New Roman" panose="02020603050405020304" pitchFamily="18" charset="0"/>
              <a:cs typeface="Times New Roman" panose="02020603050405020304" pitchFamily="18" charset="0"/>
            </a:rPr>
            <a:t>, </a:t>
          </a:r>
          <a:r>
            <a:rPr lang="ru-RU" sz="2000" b="1" kern="1200" dirty="0" smtClean="0">
              <a:latin typeface="Times New Roman" panose="02020603050405020304" pitchFamily="18" charset="0"/>
              <a:cs typeface="Times New Roman" panose="02020603050405020304" pitchFamily="18" charset="0"/>
            </a:rPr>
            <a:t>яка </a:t>
          </a:r>
          <a:r>
            <a:rPr lang="ru-RU" sz="2000" b="1" kern="1200" dirty="0" err="1" smtClean="0">
              <a:latin typeface="Times New Roman" panose="02020603050405020304" pitchFamily="18" charset="0"/>
              <a:cs typeface="Times New Roman" panose="02020603050405020304" pitchFamily="18" charset="0"/>
            </a:rPr>
            <a:t>здатна</a:t>
          </a:r>
          <a:r>
            <a:rPr lang="ru-RU" sz="2000" b="1" kern="1200" dirty="0" smtClean="0">
              <a:latin typeface="Times New Roman" panose="02020603050405020304" pitchFamily="18" charset="0"/>
              <a:cs typeface="Times New Roman" panose="02020603050405020304" pitchFamily="18" charset="0"/>
            </a:rPr>
            <a:t> </a:t>
          </a:r>
          <a:r>
            <a:rPr lang="ru-RU" sz="2000" b="1" kern="1200" dirty="0" err="1" smtClean="0">
              <a:latin typeface="Times New Roman" panose="02020603050405020304" pitchFamily="18" charset="0"/>
              <a:cs typeface="Times New Roman" panose="02020603050405020304" pitchFamily="18" charset="0"/>
            </a:rPr>
            <a:t>змінити</a:t>
          </a:r>
          <a:r>
            <a:rPr lang="ru-RU" sz="2000" b="1" kern="1200" dirty="0" smtClean="0">
              <a:latin typeface="Times New Roman" panose="02020603050405020304" pitchFamily="18" charset="0"/>
              <a:cs typeface="Times New Roman" panose="02020603050405020304" pitchFamily="18" charset="0"/>
            </a:rPr>
            <a:t> </a:t>
          </a:r>
          <a:r>
            <a:rPr lang="ru-RU" sz="2000" b="1" kern="1200" dirty="0" err="1" smtClean="0">
              <a:latin typeface="Times New Roman" panose="02020603050405020304" pitchFamily="18" charset="0"/>
              <a:cs typeface="Times New Roman" panose="02020603050405020304" pitchFamily="18" charset="0"/>
            </a:rPr>
            <a:t>ситуацію</a:t>
          </a:r>
          <a:r>
            <a:rPr lang="ru-RU" sz="2000" b="1" kern="1200" dirty="0" smtClean="0">
              <a:latin typeface="Times New Roman" panose="02020603050405020304" pitchFamily="18" charset="0"/>
              <a:cs typeface="Times New Roman" panose="02020603050405020304" pitchFamily="18" charset="0"/>
            </a:rPr>
            <a:t> по </a:t>
          </a:r>
          <a:r>
            <a:rPr lang="ru-RU" sz="2000" b="1" kern="1200" dirty="0" err="1" smtClean="0">
              <a:latin typeface="Times New Roman" panose="02020603050405020304" pitchFamily="18" charset="0"/>
              <a:cs typeface="Times New Roman" panose="02020603050405020304" pitchFamily="18" charset="0"/>
            </a:rPr>
            <a:t>забезпеченню</a:t>
          </a:r>
          <a:r>
            <a:rPr lang="ru-RU" sz="2000" b="1" kern="1200" dirty="0" smtClean="0">
              <a:latin typeface="Times New Roman" panose="02020603050405020304" pitchFamily="18" charset="0"/>
              <a:cs typeface="Times New Roman" panose="02020603050405020304" pitchFamily="18" charset="0"/>
            </a:rPr>
            <a:t> </a:t>
          </a:r>
          <a:r>
            <a:rPr lang="ru-RU" sz="2000" b="1" kern="1200" dirty="0" err="1" smtClean="0">
              <a:latin typeface="Times New Roman" panose="02020603050405020304" pitchFamily="18" charset="0"/>
              <a:cs typeface="Times New Roman" panose="02020603050405020304" pitchFamily="18" charset="0"/>
            </a:rPr>
            <a:t>галузі</a:t>
          </a:r>
          <a:r>
            <a:rPr lang="ru-RU" sz="2000" b="1" kern="1200" dirty="0" smtClean="0">
              <a:latin typeface="Times New Roman" panose="02020603050405020304" pitchFamily="18" charset="0"/>
              <a:cs typeface="Times New Roman" panose="02020603050405020304" pitchFamily="18" charset="0"/>
            </a:rPr>
            <a:t> ІКТ </a:t>
          </a:r>
          <a:r>
            <a:rPr lang="ru-RU" sz="2000" b="1" kern="1200" dirty="0" err="1" smtClean="0">
              <a:latin typeface="Times New Roman" panose="02020603050405020304" pitchFamily="18" charset="0"/>
              <a:cs typeface="Times New Roman" panose="02020603050405020304" pitchFamily="18" charset="0"/>
            </a:rPr>
            <a:t>трудовими</a:t>
          </a:r>
          <a:r>
            <a:rPr lang="ru-RU" sz="2000" b="1" kern="1200" dirty="0" smtClean="0">
              <a:latin typeface="Times New Roman" panose="02020603050405020304" pitchFamily="18" charset="0"/>
              <a:cs typeface="Times New Roman" panose="02020603050405020304" pitchFamily="18" charset="0"/>
            </a:rPr>
            <a:t> ресурсами</a:t>
          </a:r>
          <a:r>
            <a:rPr lang="uk-UA" sz="2000" b="1" kern="1200" dirty="0" smtClean="0">
              <a:latin typeface="Times New Roman" panose="02020603050405020304" pitchFamily="18" charset="0"/>
              <a:cs typeface="Times New Roman" panose="02020603050405020304" pitchFamily="18" charset="0"/>
            </a:rPr>
            <a:t>.</a:t>
          </a:r>
          <a:endParaRPr lang="uk-UA" sz="2000" b="1" kern="1200" dirty="0">
            <a:latin typeface="Times New Roman" panose="02020603050405020304" pitchFamily="18" charset="0"/>
            <a:cs typeface="Times New Roman" panose="02020603050405020304" pitchFamily="18" charset="0"/>
          </a:endParaRPr>
        </a:p>
      </dsp:txBody>
      <dsp:txXfrm>
        <a:off x="55469" y="55849"/>
        <a:ext cx="8245455" cy="1010516"/>
      </dsp:txXfrm>
    </dsp:sp>
    <dsp:sp modelId="{D5FFDE61-49E0-4FED-B1C0-B4B8177CB979}">
      <dsp:nvSpPr>
        <dsp:cNvPr id="0" name=""/>
        <dsp:cNvSpPr/>
      </dsp:nvSpPr>
      <dsp:spPr>
        <a:xfrm>
          <a:off x="802" y="1177025"/>
          <a:ext cx="8354789" cy="9200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ru-RU" sz="2200" b="1" kern="1200" dirty="0" err="1" smtClean="0">
              <a:solidFill>
                <a:schemeClr val="tx1"/>
              </a:solidFill>
              <a:latin typeface="Times New Roman" panose="02020603050405020304" pitchFamily="18" charset="0"/>
              <a:cs typeface="Times New Roman" panose="02020603050405020304" pitchFamily="18" charset="0"/>
            </a:rPr>
            <a:t>Власник</a:t>
          </a:r>
          <a:r>
            <a:rPr lang="ru-RU" sz="2200" b="1" kern="1200" dirty="0" smtClean="0">
              <a:solidFill>
                <a:schemeClr val="tx1"/>
              </a:solidFill>
              <a:latin typeface="Times New Roman" panose="02020603050405020304" pitchFamily="18" charset="0"/>
              <a:cs typeface="Times New Roman" panose="02020603050405020304" pitchFamily="18" charset="0"/>
            </a:rPr>
            <a:t> проекту: </a:t>
          </a:r>
          <a:r>
            <a:rPr lang="ru-RU" sz="2200" b="1" kern="1200" dirty="0" err="1" smtClean="0">
              <a:solidFill>
                <a:schemeClr val="tx1"/>
              </a:solidFill>
              <a:latin typeface="Times New Roman" panose="02020603050405020304" pitchFamily="18" charset="0"/>
              <a:cs typeface="Times New Roman" panose="02020603050405020304" pitchFamily="18" charset="0"/>
            </a:rPr>
            <a:t>Робоча</a:t>
          </a:r>
          <a:r>
            <a:rPr lang="ru-RU" sz="2200" b="1" kern="1200" dirty="0" smtClean="0">
              <a:solidFill>
                <a:schemeClr val="tx1"/>
              </a:solidFill>
              <a:latin typeface="Times New Roman" panose="02020603050405020304" pitchFamily="18" charset="0"/>
              <a:cs typeface="Times New Roman" panose="02020603050405020304" pitchFamily="18" charset="0"/>
            </a:rPr>
            <a:t> </a:t>
          </a:r>
          <a:r>
            <a:rPr lang="ru-RU" sz="2200" b="1" kern="1200" dirty="0" err="1" smtClean="0">
              <a:solidFill>
                <a:schemeClr val="tx1"/>
              </a:solidFill>
              <a:latin typeface="Times New Roman" panose="02020603050405020304" pitchFamily="18" charset="0"/>
              <a:cs typeface="Times New Roman" panose="02020603050405020304" pitchFamily="18" charset="0"/>
            </a:rPr>
            <a:t>група</a:t>
          </a:r>
          <a:r>
            <a:rPr lang="ru-RU" sz="2200" b="1" kern="1200" dirty="0" smtClean="0">
              <a:solidFill>
                <a:schemeClr val="tx1"/>
              </a:solidFill>
              <a:latin typeface="Times New Roman" panose="02020603050405020304" pitchFamily="18" charset="0"/>
              <a:cs typeface="Times New Roman" panose="02020603050405020304" pitchFamily="18" charset="0"/>
            </a:rPr>
            <a:t> </a:t>
          </a:r>
          <a:r>
            <a:rPr lang="ru-RU" sz="2200" b="1" kern="1200" dirty="0" err="1" smtClean="0">
              <a:solidFill>
                <a:schemeClr val="tx1"/>
              </a:solidFill>
              <a:latin typeface="Times New Roman" panose="02020603050405020304" pitchFamily="18" charset="0"/>
              <a:cs typeface="Times New Roman" panose="02020603050405020304" pitchFamily="18" charset="0"/>
            </a:rPr>
            <a:t>Європейського</a:t>
          </a:r>
          <a:r>
            <a:rPr lang="ru-RU" sz="2200" b="1" kern="1200" dirty="0" smtClean="0">
              <a:solidFill>
                <a:schemeClr val="tx1"/>
              </a:solidFill>
              <a:latin typeface="Times New Roman" panose="02020603050405020304" pitchFamily="18" charset="0"/>
              <a:cs typeface="Times New Roman" panose="02020603050405020304" pitchFamily="18" charset="0"/>
            </a:rPr>
            <a:t> </a:t>
          </a:r>
          <a:r>
            <a:rPr lang="ru-RU" sz="2200" b="1" kern="1200" dirty="0" err="1" smtClean="0">
              <a:solidFill>
                <a:schemeClr val="tx1"/>
              </a:solidFill>
              <a:latin typeface="Times New Roman" panose="02020603050405020304" pitchFamily="18" charset="0"/>
              <a:cs typeface="Times New Roman" panose="02020603050405020304" pitchFamily="18" charset="0"/>
            </a:rPr>
            <a:t>комітету</a:t>
          </a:r>
          <a:r>
            <a:rPr lang="ru-RU" sz="2200" b="1" kern="1200" dirty="0" smtClean="0">
              <a:solidFill>
                <a:schemeClr val="tx1"/>
              </a:solidFill>
              <a:latin typeface="Times New Roman" panose="02020603050405020304" pitchFamily="18" charset="0"/>
              <a:cs typeface="Times New Roman" panose="02020603050405020304" pitchFamily="18" charset="0"/>
            </a:rPr>
            <a:t> </a:t>
          </a:r>
          <a:r>
            <a:rPr lang="ru-RU" sz="2200" b="1" kern="1200" dirty="0" err="1" smtClean="0">
              <a:solidFill>
                <a:schemeClr val="tx1"/>
              </a:solidFill>
              <a:latin typeface="Times New Roman" panose="02020603050405020304" pitchFamily="18" charset="0"/>
              <a:cs typeface="Times New Roman" panose="02020603050405020304" pitchFamily="18" charset="0"/>
            </a:rPr>
            <a:t>зі</a:t>
          </a:r>
          <a:r>
            <a:rPr lang="ru-RU" sz="2200" b="1" kern="1200" dirty="0" smtClean="0">
              <a:solidFill>
                <a:schemeClr val="tx1"/>
              </a:solidFill>
              <a:latin typeface="Times New Roman" panose="02020603050405020304" pitchFamily="18" charset="0"/>
              <a:cs typeface="Times New Roman" panose="02020603050405020304" pitchFamily="18" charset="0"/>
            </a:rPr>
            <a:t> </a:t>
          </a:r>
          <a:r>
            <a:rPr lang="ru-RU" sz="2200" b="1" kern="1200" dirty="0" err="1" smtClean="0">
              <a:solidFill>
                <a:schemeClr val="tx1"/>
              </a:solidFill>
              <a:latin typeface="Times New Roman" panose="02020603050405020304" pitchFamily="18" charset="0"/>
              <a:cs typeface="Times New Roman" panose="02020603050405020304" pitchFamily="18" charset="0"/>
            </a:rPr>
            <a:t>стандартизації</a:t>
          </a:r>
          <a:r>
            <a:rPr lang="ru-RU" sz="2200" b="1" kern="1200" dirty="0" smtClean="0">
              <a:solidFill>
                <a:schemeClr val="tx1"/>
              </a:solidFill>
              <a:latin typeface="Times New Roman" panose="02020603050405020304" pitchFamily="18" charset="0"/>
              <a:cs typeface="Times New Roman" panose="02020603050405020304" pitchFamily="18" charset="0"/>
            </a:rPr>
            <a:t> </a:t>
          </a:r>
          <a:r>
            <a:rPr lang="ru-RU" sz="2200" b="1" i="1" kern="1200" dirty="0" smtClean="0">
              <a:solidFill>
                <a:schemeClr val="tx1"/>
              </a:solidFill>
              <a:latin typeface="Times New Roman" panose="02020603050405020304" pitchFamily="18" charset="0"/>
              <a:cs typeface="Times New Roman" panose="02020603050405020304" pitchFamily="18" charset="0"/>
            </a:rPr>
            <a:t>(</a:t>
          </a:r>
          <a:r>
            <a:rPr lang="de-DE" sz="2200" b="1" i="1" kern="1200" dirty="0" smtClean="0">
              <a:solidFill>
                <a:schemeClr val="tx1"/>
              </a:solidFill>
              <a:latin typeface="Times New Roman" panose="02020603050405020304" pitchFamily="18" charset="0"/>
              <a:cs typeface="Times New Roman" panose="02020603050405020304" pitchFamily="18" charset="0"/>
            </a:rPr>
            <a:t>European </a:t>
          </a:r>
          <a:r>
            <a:rPr lang="de-DE" sz="2200" b="1" i="1" kern="1200" dirty="0" err="1" smtClean="0">
              <a:solidFill>
                <a:schemeClr val="tx1"/>
              </a:solidFill>
              <a:latin typeface="Times New Roman" panose="02020603050405020304" pitchFamily="18" charset="0"/>
              <a:cs typeface="Times New Roman" panose="02020603050405020304" pitchFamily="18" charset="0"/>
            </a:rPr>
            <a:t>Committee</a:t>
          </a:r>
          <a:r>
            <a:rPr lang="de-DE" sz="2200" b="1" i="1" kern="1200" dirty="0" smtClean="0">
              <a:solidFill>
                <a:schemeClr val="tx1"/>
              </a:solidFill>
              <a:latin typeface="Times New Roman" panose="02020603050405020304" pitchFamily="18" charset="0"/>
              <a:cs typeface="Times New Roman" panose="02020603050405020304" pitchFamily="18" charset="0"/>
            </a:rPr>
            <a:t> </a:t>
          </a:r>
          <a:r>
            <a:rPr lang="de-DE" sz="2200" b="1" i="1" kern="1200" dirty="0" err="1" smtClean="0">
              <a:solidFill>
                <a:schemeClr val="tx1"/>
              </a:solidFill>
              <a:latin typeface="Times New Roman" panose="02020603050405020304" pitchFamily="18" charset="0"/>
              <a:cs typeface="Times New Roman" panose="02020603050405020304" pitchFamily="18" charset="0"/>
            </a:rPr>
            <a:t>for</a:t>
          </a:r>
          <a:r>
            <a:rPr lang="de-DE" sz="2200" b="1" i="1" kern="1200" dirty="0" smtClean="0">
              <a:solidFill>
                <a:schemeClr val="tx1"/>
              </a:solidFill>
              <a:latin typeface="Times New Roman" panose="02020603050405020304" pitchFamily="18" charset="0"/>
              <a:cs typeface="Times New Roman" panose="02020603050405020304" pitchFamily="18" charset="0"/>
            </a:rPr>
            <a:t> Standardisation</a:t>
          </a:r>
          <a:r>
            <a:rPr lang="ru-RU" sz="2200" b="1" i="1" kern="1200" dirty="0" smtClean="0">
              <a:solidFill>
                <a:schemeClr val="tx1"/>
              </a:solidFill>
              <a:latin typeface="Times New Roman" panose="02020603050405020304" pitchFamily="18" charset="0"/>
              <a:cs typeface="Times New Roman" panose="02020603050405020304" pitchFamily="18" charset="0"/>
            </a:rPr>
            <a:t>,</a:t>
          </a:r>
          <a:r>
            <a:rPr lang="de-DE" sz="2200" b="1" i="1" kern="1200" dirty="0" smtClean="0">
              <a:solidFill>
                <a:schemeClr val="tx1"/>
              </a:solidFill>
              <a:latin typeface="Times New Roman" panose="02020603050405020304" pitchFamily="18" charset="0"/>
              <a:cs typeface="Times New Roman" panose="02020603050405020304" pitchFamily="18" charset="0"/>
            </a:rPr>
            <a:t>CEN Workshop ICT Skills) </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45717" y="1221940"/>
        <a:ext cx="8264959" cy="830250"/>
      </dsp:txXfrm>
    </dsp:sp>
    <dsp:sp modelId="{B88B4286-5CEB-4E2D-AD28-D32C7B3EF34D}">
      <dsp:nvSpPr>
        <dsp:cNvPr id="0" name=""/>
        <dsp:cNvSpPr/>
      </dsp:nvSpPr>
      <dsp:spPr>
        <a:xfrm rot="5400000">
          <a:off x="4927684" y="22319"/>
          <a:ext cx="1256177" cy="561195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uk-UA" sz="2000" b="1" i="1" kern="1200" dirty="0" smtClean="0">
              <a:latin typeface="Times New Roman" panose="02020603050405020304" pitchFamily="18" charset="0"/>
              <a:cs typeface="Times New Roman" panose="02020603050405020304" pitchFamily="18" charset="0"/>
            </a:rPr>
            <a:t>  всіх видів компаній;</a:t>
          </a:r>
          <a:endParaRPr lang="uk-UA" sz="2000" b="1"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k-UA" sz="2000" b="1" i="1" kern="1200" dirty="0" smtClean="0">
              <a:latin typeface="Times New Roman" panose="02020603050405020304" pitchFamily="18" charset="0"/>
              <a:cs typeface="Times New Roman" panose="02020603050405020304" pitchFamily="18" charset="0"/>
            </a:rPr>
            <a:t>  державного сектору;</a:t>
          </a:r>
        </a:p>
        <a:p>
          <a:pPr marL="228600" lvl="1" indent="-228600" algn="l" defTabSz="889000">
            <a:lnSpc>
              <a:spcPct val="90000"/>
            </a:lnSpc>
            <a:spcBef>
              <a:spcPct val="0"/>
            </a:spcBef>
            <a:spcAft>
              <a:spcPct val="15000"/>
            </a:spcAft>
            <a:buChar char="••"/>
          </a:pPr>
          <a:r>
            <a:rPr lang="uk-UA" sz="2000" b="1" i="1" kern="1200" dirty="0" smtClean="0">
              <a:latin typeface="Times New Roman" panose="02020603050405020304" pitchFamily="18" charset="0"/>
              <a:cs typeface="Times New Roman" panose="02020603050405020304" pitchFamily="18" charset="0"/>
            </a:rPr>
            <a:t>  професійної освіти;</a:t>
          </a:r>
        </a:p>
        <a:p>
          <a:pPr marL="228600" lvl="1" indent="-228600" algn="l" defTabSz="889000">
            <a:lnSpc>
              <a:spcPct val="90000"/>
            </a:lnSpc>
            <a:spcBef>
              <a:spcPct val="0"/>
            </a:spcBef>
            <a:spcAft>
              <a:spcPct val="15000"/>
            </a:spcAft>
            <a:buChar char="••"/>
          </a:pPr>
          <a:r>
            <a:rPr lang="uk-UA" sz="2000" b="1" i="1" kern="1200" dirty="0" smtClean="0">
              <a:latin typeface="Times New Roman" panose="02020603050405020304" pitchFamily="18" charset="0"/>
              <a:cs typeface="Times New Roman" panose="02020603050405020304" pitchFamily="18" charset="0"/>
            </a:rPr>
            <a:t>  соціальних партнерів.</a:t>
          </a:r>
        </a:p>
      </dsp:txBody>
      <dsp:txXfrm rot="-5400000">
        <a:off x="2749796" y="2261529"/>
        <a:ext cx="5550631" cy="1133533"/>
      </dsp:txXfrm>
    </dsp:sp>
    <dsp:sp modelId="{88065478-83C8-4369-AA3B-F658ACADA22D}">
      <dsp:nvSpPr>
        <dsp:cNvPr id="0" name=""/>
        <dsp:cNvSpPr/>
      </dsp:nvSpPr>
      <dsp:spPr>
        <a:xfrm>
          <a:off x="802" y="2153099"/>
          <a:ext cx="2748993" cy="135039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Модель ІКТ-</a:t>
          </a:r>
          <a:r>
            <a:rPr lang="ru-RU" sz="2000" b="1" kern="1200" dirty="0" err="1" smtClean="0">
              <a:latin typeface="Times New Roman" panose="02020603050405020304" pitchFamily="18" charset="0"/>
              <a:cs typeface="Times New Roman" panose="02020603050405020304" pitchFamily="18" charset="0"/>
            </a:rPr>
            <a:t>компетенцій</a:t>
          </a:r>
          <a:r>
            <a:rPr lang="ru-RU" sz="2000" b="1" kern="1200" dirty="0" smtClean="0">
              <a:latin typeface="Times New Roman" panose="02020603050405020304" pitchFamily="18" charset="0"/>
              <a:cs typeface="Times New Roman" panose="02020603050405020304" pitchFamily="18" charset="0"/>
            </a:rPr>
            <a:t> </a:t>
          </a:r>
          <a:r>
            <a:rPr lang="ru-RU" sz="2000" b="1" kern="1200" dirty="0" err="1" smtClean="0">
              <a:latin typeface="Times New Roman" panose="02020603050405020304" pitchFamily="18" charset="0"/>
              <a:cs typeface="Times New Roman" panose="02020603050405020304" pitchFamily="18" charset="0"/>
            </a:rPr>
            <a:t>може</a:t>
          </a:r>
          <a:r>
            <a:rPr lang="ru-RU" sz="2000" b="1" kern="1200" dirty="0" smtClean="0">
              <a:latin typeface="Times New Roman" panose="02020603050405020304" pitchFamily="18" charset="0"/>
              <a:cs typeface="Times New Roman" panose="02020603050405020304" pitchFamily="18" charset="0"/>
            </a:rPr>
            <a:t> бути </a:t>
          </a:r>
          <a:r>
            <a:rPr lang="ru-RU" sz="2000" b="1" kern="1200" dirty="0" err="1" smtClean="0">
              <a:latin typeface="Times New Roman" panose="02020603050405020304" pitchFamily="18" charset="0"/>
              <a:cs typeface="Times New Roman" panose="02020603050405020304" pitchFamily="18" charset="0"/>
            </a:rPr>
            <a:t>затребуваною</a:t>
          </a:r>
          <a:r>
            <a:rPr lang="ru-RU" sz="2000" b="1" kern="1200" dirty="0" smtClean="0">
              <a:latin typeface="Times New Roman" panose="02020603050405020304" pitchFamily="18" charset="0"/>
              <a:cs typeface="Times New Roman" panose="02020603050405020304" pitchFamily="18" charset="0"/>
            </a:rPr>
            <a:t> для</a:t>
          </a:r>
          <a:r>
            <a:rPr lang="en-US" sz="2000" b="1" kern="1200" dirty="0" smtClean="0">
              <a:latin typeface="Times New Roman" panose="02020603050405020304" pitchFamily="18" charset="0"/>
              <a:cs typeface="Times New Roman" panose="02020603050405020304" pitchFamily="18" charset="0"/>
            </a:rPr>
            <a:t>:</a:t>
          </a:r>
          <a:endParaRPr lang="uk-UA" sz="2000" kern="1200" dirty="0">
            <a:latin typeface="Times New Roman" panose="02020603050405020304" pitchFamily="18" charset="0"/>
            <a:cs typeface="Times New Roman" panose="02020603050405020304" pitchFamily="18" charset="0"/>
          </a:endParaRPr>
        </a:p>
      </dsp:txBody>
      <dsp:txXfrm>
        <a:off x="66723" y="2219020"/>
        <a:ext cx="2617151" cy="1218552"/>
      </dsp:txXfrm>
    </dsp:sp>
    <dsp:sp modelId="{6D2007E3-D332-435F-8751-DD9427B16287}">
      <dsp:nvSpPr>
        <dsp:cNvPr id="0" name=""/>
        <dsp:cNvSpPr/>
      </dsp:nvSpPr>
      <dsp:spPr>
        <a:xfrm rot="5400000">
          <a:off x="5094800" y="1300006"/>
          <a:ext cx="895880" cy="5638811"/>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uk-UA" sz="1600" b="1" i="1" kern="1200" dirty="0" smtClean="0">
              <a:latin typeface="Times New Roman" panose="02020603050405020304" pitchFamily="18" charset="0"/>
              <a:cs typeface="Times New Roman" panose="02020603050405020304" pitchFamily="18" charset="0"/>
            </a:rPr>
            <a:t>розвитку кар'єри; управління ІКТ-кадрами; моніторингу попиту та пропозиції на ринку праці; гармонізації національних і корпоративних рамок компетенцій, кваліфікацій, сертифікацій та інше.</a:t>
          </a:r>
          <a:endParaRPr lang="uk-UA" sz="1600" b="1" kern="1200" dirty="0">
            <a:latin typeface="Times New Roman" panose="02020603050405020304" pitchFamily="18" charset="0"/>
            <a:cs typeface="Times New Roman" panose="02020603050405020304" pitchFamily="18" charset="0"/>
          </a:endParaRPr>
        </a:p>
      </dsp:txBody>
      <dsp:txXfrm rot="-5400000">
        <a:off x="2723335" y="3715205"/>
        <a:ext cx="5595078" cy="808414"/>
      </dsp:txXfrm>
    </dsp:sp>
    <dsp:sp modelId="{DF900332-915E-4E01-A59D-FF4C88FED892}">
      <dsp:nvSpPr>
        <dsp:cNvPr id="0" name=""/>
        <dsp:cNvSpPr/>
      </dsp:nvSpPr>
      <dsp:spPr>
        <a:xfrm>
          <a:off x="802" y="3559486"/>
          <a:ext cx="2722532" cy="111985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Основний інструмент для</a:t>
          </a:r>
          <a:r>
            <a:rPr lang="en-US" sz="2000" b="1" kern="1200" dirty="0" smtClean="0">
              <a:latin typeface="Times New Roman" panose="02020603050405020304" pitchFamily="18" charset="0"/>
              <a:cs typeface="Times New Roman" panose="02020603050405020304" pitchFamily="18" charset="0"/>
            </a:rPr>
            <a:t>:</a:t>
          </a:r>
          <a:endParaRPr lang="uk-UA" sz="2000" kern="1200" dirty="0">
            <a:latin typeface="Times New Roman" panose="02020603050405020304" pitchFamily="18" charset="0"/>
            <a:cs typeface="Times New Roman" panose="02020603050405020304" pitchFamily="18" charset="0"/>
          </a:endParaRPr>
        </a:p>
      </dsp:txBody>
      <dsp:txXfrm>
        <a:off x="55469" y="3614153"/>
        <a:ext cx="2613198" cy="10105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3B22F-A1C0-43B3-AD7F-8449DD722CD2}">
      <dsp:nvSpPr>
        <dsp:cNvPr id="0" name=""/>
        <dsp:cNvSpPr/>
      </dsp:nvSpPr>
      <dsp:spPr>
        <a:xfrm>
          <a:off x="0" y="0"/>
          <a:ext cx="8229600" cy="10076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kern="1200" dirty="0" smtClean="0">
              <a:latin typeface="Times New Roman" panose="02020603050405020304" pitchFamily="18" charset="0"/>
              <a:cs typeface="Times New Roman" panose="02020603050405020304" pitchFamily="18" charset="0"/>
            </a:rPr>
            <a:t>Команда  експертів з розробки </a:t>
          </a:r>
          <a:r>
            <a:rPr lang="ru-RU" sz="3200" b="1" kern="1200" dirty="0" err="1" smtClean="0">
              <a:latin typeface="Times New Roman" panose="02020603050405020304" pitchFamily="18" charset="0"/>
              <a:cs typeface="Times New Roman" panose="02020603050405020304" pitchFamily="18" charset="0"/>
            </a:rPr>
            <a:t>Європейської</a:t>
          </a:r>
          <a:r>
            <a:rPr lang="ru-RU" sz="3200" b="1" kern="1200" dirty="0" smtClean="0">
              <a:latin typeface="Times New Roman" panose="02020603050405020304" pitchFamily="18" charset="0"/>
              <a:cs typeface="Times New Roman" panose="02020603050405020304" pitchFamily="18" charset="0"/>
            </a:rPr>
            <a:t> рамки ІКТ-</a:t>
          </a:r>
          <a:r>
            <a:rPr lang="ru-RU" sz="3200" b="1" kern="1200" dirty="0" err="1" smtClean="0">
              <a:latin typeface="Times New Roman" panose="02020603050405020304" pitchFamily="18" charset="0"/>
              <a:cs typeface="Times New Roman" panose="02020603050405020304" pitchFamily="18" charset="0"/>
            </a:rPr>
            <a:t>компетенцій</a:t>
          </a:r>
          <a:r>
            <a:rPr lang="ru-RU" sz="3200" b="1" kern="1200" dirty="0" smtClean="0">
              <a:latin typeface="Times New Roman" panose="02020603050405020304" pitchFamily="18" charset="0"/>
              <a:cs typeface="Times New Roman" panose="02020603050405020304" pitchFamily="18" charset="0"/>
            </a:rPr>
            <a:t>  </a:t>
          </a:r>
          <a:r>
            <a:rPr lang="uk-UA" sz="3200" b="1" kern="1200" dirty="0" smtClean="0">
              <a:latin typeface="Times New Roman" panose="02020603050405020304" pitchFamily="18" charset="0"/>
              <a:cs typeface="Times New Roman" panose="02020603050405020304" pitchFamily="18" charset="0"/>
            </a:rPr>
            <a:t>  </a:t>
          </a:r>
          <a:r>
            <a:rPr lang="ru-RU" sz="3200" b="1" kern="1200" dirty="0" smtClean="0">
              <a:latin typeface="Times New Roman" panose="02020603050405020304" pitchFamily="18" charset="0"/>
              <a:cs typeface="Times New Roman" panose="02020603050405020304" pitchFamily="18" charset="0"/>
            </a:rPr>
            <a:t>   </a:t>
          </a:r>
          <a:endParaRPr lang="uk-UA" sz="3200" b="1" kern="1200" dirty="0">
            <a:latin typeface="Times New Roman" panose="02020603050405020304" pitchFamily="18" charset="0"/>
            <a:cs typeface="Times New Roman" panose="02020603050405020304" pitchFamily="18" charset="0"/>
          </a:endParaRPr>
        </a:p>
      </dsp:txBody>
      <dsp:txXfrm>
        <a:off x="49190" y="49190"/>
        <a:ext cx="8131220" cy="909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A566C-A1E6-4DD7-B9A4-6FB72D0B668B}">
      <dsp:nvSpPr>
        <dsp:cNvPr id="0" name=""/>
        <dsp:cNvSpPr/>
      </dsp:nvSpPr>
      <dsp:spPr>
        <a:xfrm>
          <a:off x="0" y="2572"/>
          <a:ext cx="8229600" cy="786943"/>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ru-RU" sz="3400" b="1" kern="1200" dirty="0" err="1" smtClean="0">
              <a:latin typeface="Times New Roman" pitchFamily="18" charset="0"/>
              <a:cs typeface="Times New Roman" pitchFamily="18" charset="0"/>
            </a:rPr>
            <a:t>Етапи</a:t>
          </a:r>
          <a:r>
            <a:rPr lang="ru-RU" sz="3400" b="1" kern="1200" dirty="0" smtClean="0">
              <a:latin typeface="Times New Roman" pitchFamily="18" charset="0"/>
              <a:cs typeface="Times New Roman" pitchFamily="18" charset="0"/>
            </a:rPr>
            <a:t> </a:t>
          </a:r>
          <a:r>
            <a:rPr lang="ru-RU" sz="3400" b="1" kern="1200" dirty="0" err="1" smtClean="0">
              <a:latin typeface="Times New Roman" pitchFamily="18" charset="0"/>
              <a:cs typeface="Times New Roman" pitchFamily="18" charset="0"/>
            </a:rPr>
            <a:t>життєвого</a:t>
          </a:r>
          <a:r>
            <a:rPr lang="ru-RU" sz="3400" b="1" kern="1200" dirty="0" smtClean="0">
              <a:latin typeface="Times New Roman" pitchFamily="18" charset="0"/>
              <a:cs typeface="Times New Roman" pitchFamily="18" charset="0"/>
            </a:rPr>
            <a:t> циклу </a:t>
          </a:r>
          <a:r>
            <a:rPr lang="ru-RU" sz="3400" b="1" kern="1200" dirty="0" err="1" smtClean="0">
              <a:latin typeface="Times New Roman" pitchFamily="18" charset="0"/>
              <a:cs typeface="Times New Roman" pitchFamily="18" charset="0"/>
            </a:rPr>
            <a:t>системи</a:t>
          </a:r>
          <a:r>
            <a:rPr lang="ru-RU" sz="3400" b="1" kern="1200" dirty="0" smtClean="0">
              <a:latin typeface="Times New Roman" pitchFamily="18" charset="0"/>
              <a:cs typeface="Times New Roman" pitchFamily="18" charset="0"/>
            </a:rPr>
            <a:t> ІКТ</a:t>
          </a:r>
          <a:endParaRPr lang="uk-UA" sz="3400" b="1" kern="1200" dirty="0" smtClean="0">
            <a:latin typeface="Times New Roman" pitchFamily="18" charset="0"/>
            <a:cs typeface="Times New Roman" pitchFamily="18" charset="0"/>
          </a:endParaRPr>
        </a:p>
      </dsp:txBody>
      <dsp:txXfrm>
        <a:off x="38415" y="40987"/>
        <a:ext cx="8152770" cy="7101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2829D-4114-468C-9F47-FA350D556050}" type="datetimeFigureOut">
              <a:rPr lang="uk-UA" smtClean="0"/>
              <a:pPr/>
              <a:t>18.11.2015</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5C939-6B4D-4FF5-8201-F2ECCE979133}" type="slidenum">
              <a:rPr lang="uk-UA" smtClean="0"/>
              <a:pPr/>
              <a:t>‹№›</a:t>
            </a:fld>
            <a:endParaRPr lang="uk-UA"/>
          </a:p>
        </p:txBody>
      </p:sp>
    </p:spTree>
    <p:extLst>
      <p:ext uri="{BB962C8B-B14F-4D97-AF65-F5344CB8AC3E}">
        <p14:creationId xmlns:p14="http://schemas.microsoft.com/office/powerpoint/2010/main" val="407062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27A4B3B6-44F3-41C8-B4A5-EF257F2D403D}" type="slidenum">
              <a:rPr lang="uk-UA" smtClean="0">
                <a:solidFill>
                  <a:prstClr val="black"/>
                </a:solidFill>
              </a:rPr>
              <a:pPr/>
              <a:t>3</a:t>
            </a:fld>
            <a:endParaRPr lang="uk-UA">
              <a:solidFill>
                <a:prstClr val="black"/>
              </a:solidFill>
            </a:endParaRPr>
          </a:p>
        </p:txBody>
      </p:sp>
    </p:spTree>
    <p:extLst>
      <p:ext uri="{BB962C8B-B14F-4D97-AF65-F5344CB8AC3E}">
        <p14:creationId xmlns:p14="http://schemas.microsoft.com/office/powerpoint/2010/main" val="427037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ln/>
        </p:spPr>
        <p:txBody>
          <a:bodyPr/>
          <a:lstStyle/>
          <a:p>
            <a:endParaRPr lang="ru-RU" dirty="0" smtClean="0">
              <a:latin typeface="Arial" charset="0"/>
            </a:endParaRPr>
          </a:p>
        </p:txBody>
      </p:sp>
      <p:sp>
        <p:nvSpPr>
          <p:cNvPr id="38916" name="Номер слайда 3"/>
          <p:cNvSpPr>
            <a:spLocks noGrp="1"/>
          </p:cNvSpPr>
          <p:nvPr>
            <p:ph type="sldNum" sz="quarter" idx="5"/>
          </p:nvPr>
        </p:nvSpPr>
        <p:spPr>
          <a:noFill/>
        </p:spPr>
        <p:txBody>
          <a:bodyPr/>
          <a:lstStyle/>
          <a:p>
            <a:fld id="{527FA1B7-77D5-4245-B453-EF6D06FF25F5}" type="slidenum">
              <a:rPr lang="de-DE" smtClean="0">
                <a:solidFill>
                  <a:prstClr val="black"/>
                </a:solidFill>
                <a:latin typeface="Arial" charset="0"/>
              </a:rPr>
              <a:pPr/>
              <a:t>20</a:t>
            </a:fld>
            <a:endParaRPr lang="de-DE" dirty="0"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ln/>
        </p:spPr>
        <p:txBody>
          <a:bodyPr/>
          <a:lstStyle/>
          <a:p>
            <a:endParaRPr lang="ru-RU" smtClean="0">
              <a:latin typeface="Arial" charset="0"/>
            </a:endParaRPr>
          </a:p>
        </p:txBody>
      </p:sp>
      <p:sp>
        <p:nvSpPr>
          <p:cNvPr id="39940" name="Номер слайда 3"/>
          <p:cNvSpPr>
            <a:spLocks noGrp="1"/>
          </p:cNvSpPr>
          <p:nvPr>
            <p:ph type="sldNum" sz="quarter" idx="5"/>
          </p:nvPr>
        </p:nvSpPr>
        <p:spPr>
          <a:noFill/>
        </p:spPr>
        <p:txBody>
          <a:bodyPr/>
          <a:lstStyle/>
          <a:p>
            <a:fld id="{6469E579-C31E-46B4-B760-D718E843B5CC}" type="slidenum">
              <a:rPr lang="de-DE" smtClean="0">
                <a:solidFill>
                  <a:prstClr val="black"/>
                </a:solidFill>
                <a:latin typeface="Arial" charset="0"/>
              </a:rPr>
              <a:pPr/>
              <a:t>21</a:t>
            </a:fld>
            <a:endParaRPr lang="de-DE" smtClean="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8145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315829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858676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00361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661339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28473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334390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696870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808719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4764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634165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931236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6118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493408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509825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928164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924044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351285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386728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5082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ru-RU" smtClean="0"/>
              <a:t>Образец заголовка</a:t>
            </a:r>
            <a:endParaRPr lang="en-US"/>
          </a:p>
        </p:txBody>
      </p:sp>
    </p:spTree>
    <p:extLst>
      <p:ext uri="{BB962C8B-B14F-4D97-AF65-F5344CB8AC3E}">
        <p14:creationId xmlns:p14="http://schemas.microsoft.com/office/powerpoint/2010/main" val="1730936700"/>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23853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732363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687278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897235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91393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006121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00480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117978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656927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3864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1013287"/>
            <a:ext cx="8370380" cy="393287"/>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406280"/>
            <a:ext cx="8375650" cy="62645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Date Placeholder 7"/>
          <p:cNvSpPr>
            <a:spLocks noGrp="1"/>
          </p:cNvSpPr>
          <p:nvPr>
            <p:ph type="dt" sz="half" idx="15"/>
          </p:nvPr>
        </p:nvSpPr>
        <p:spPr/>
        <p:txBody>
          <a:bodyPr/>
          <a:lstStyle>
            <a:lvl1pPr>
              <a:defRPr>
                <a:solidFill>
                  <a:srgbClr val="000000">
                    <a:lumMod val="50000"/>
                    <a:lumOff val="50000"/>
                  </a:srgbClr>
                </a:solidFill>
              </a:defRPr>
            </a:lvl1pPr>
          </a:lstStyle>
          <a:p>
            <a:pPr>
              <a:defRPr/>
            </a:pPr>
            <a:endParaRPr dirty="0"/>
          </a:p>
        </p:txBody>
      </p:sp>
      <p:sp>
        <p:nvSpPr>
          <p:cNvPr id="5" name="Slide Number Placeholder 8"/>
          <p:cNvSpPr>
            <a:spLocks noGrp="1"/>
          </p:cNvSpPr>
          <p:nvPr>
            <p:ph type="sldNum" sz="quarter" idx="16"/>
          </p:nvPr>
        </p:nvSpPr>
        <p:spPr/>
        <p:txBody>
          <a:bodyPr/>
          <a:lstStyle>
            <a:lvl1pPr>
              <a:defRPr>
                <a:solidFill>
                  <a:srgbClr val="000000">
                    <a:lumMod val="50000"/>
                    <a:lumOff val="50000"/>
                  </a:srgbClr>
                </a:solidFill>
              </a:defRPr>
            </a:lvl1pPr>
          </a:lstStyle>
          <a:p>
            <a:pPr>
              <a:defRPr/>
            </a:pPr>
            <a:fld id="{766A52CD-7E17-485F-8B03-3A6882669552}" type="slidenum">
              <a:rPr/>
              <a:pPr>
                <a:defRPr/>
              </a:pPr>
              <a:t>‹№›</a:t>
            </a:fld>
            <a:endParaRPr dirty="0"/>
          </a:p>
        </p:txBody>
      </p:sp>
      <p:sp>
        <p:nvSpPr>
          <p:cNvPr id="6" name="Footer Placeholder 9"/>
          <p:cNvSpPr>
            <a:spLocks noGrp="1"/>
          </p:cNvSpPr>
          <p:nvPr>
            <p:ph type="ftr" sz="quarter" idx="17"/>
          </p:nvPr>
        </p:nvSpPr>
        <p:spPr/>
        <p:txBody>
          <a:bodyPr/>
          <a:lstStyle>
            <a:lvl1pPr>
              <a:defRPr>
                <a:solidFill>
                  <a:srgbClr val="000000">
                    <a:lumMod val="50000"/>
                    <a:lumOff val="50000"/>
                  </a:srgbClr>
                </a:solidFill>
              </a:defRPr>
            </a:lvl1pPr>
          </a:lstStyle>
          <a:p>
            <a:pPr>
              <a:defRPr/>
            </a:pPr>
            <a:r>
              <a:rPr lang="en-US" dirty="0"/>
              <a:t>HP Confidential</a:t>
            </a:r>
            <a:endParaRPr dirty="0"/>
          </a:p>
        </p:txBody>
      </p:sp>
    </p:spTree>
    <p:extLst>
      <p:ext uri="{BB962C8B-B14F-4D97-AF65-F5344CB8AC3E}">
        <p14:creationId xmlns:p14="http://schemas.microsoft.com/office/powerpoint/2010/main" val="105208258"/>
      </p:ext>
    </p:extLst>
  </p:cSld>
  <p:clrMapOvr>
    <a:masterClrMapping/>
  </p:clrMapOvr>
  <p:transition>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600966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63520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083737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478415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236029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454124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871255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610149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320166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4152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34237130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80010F7D-5B42-4E35-A88C-5FF646EB503C}" type="datetimeFigureOut">
              <a:rPr lang="ru-RU"/>
              <a:pPr>
                <a:defRPr/>
              </a:pPr>
              <a:t>18.11.2015</a:t>
            </a:fld>
            <a:endParaRPr lang="ru-RU" dirty="0"/>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AD35DCA-2778-4250-A6CA-ED1EA8BF9CFA}" type="slidenum">
              <a:rPr lang="ru-RU"/>
              <a:pPr>
                <a:defRPr/>
              </a:pPr>
              <a:t>‹№›</a:t>
            </a:fld>
            <a:endParaRPr lang="ru-RU" dirty="0"/>
          </a:p>
        </p:txBody>
      </p:sp>
    </p:spTree>
    <p:extLst>
      <p:ext uri="{BB962C8B-B14F-4D97-AF65-F5344CB8AC3E}">
        <p14:creationId xmlns:p14="http://schemas.microsoft.com/office/powerpoint/2010/main" val="10164404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8A5867B-B995-4028-A6FF-C2B7D96258A0}" type="datetimeFigureOut">
              <a:rPr lang="ru-RU"/>
              <a:pPr>
                <a:defRPr/>
              </a:pPr>
              <a:t>18.11.2015</a:t>
            </a:fld>
            <a:endParaRPr lang="ru-RU" dirty="0"/>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CD1DAB67-A2B7-405E-9F65-16CE45CB7C26}" type="slidenum">
              <a:rPr lang="ru-RU"/>
              <a:pPr>
                <a:defRPr/>
              </a:pPr>
              <a:t>‹№›</a:t>
            </a:fld>
            <a:endParaRPr lang="ru-RU" dirty="0"/>
          </a:p>
        </p:txBody>
      </p:sp>
    </p:spTree>
    <p:extLst>
      <p:ext uri="{BB962C8B-B14F-4D97-AF65-F5344CB8AC3E}">
        <p14:creationId xmlns:p14="http://schemas.microsoft.com/office/powerpoint/2010/main" val="35795187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2D6375C-CCD2-41F4-A4D7-9A9028EFE3C5}" type="datetimeFigureOut">
              <a:rPr lang="ru-RU"/>
              <a:pPr>
                <a:defRPr/>
              </a:pPr>
              <a:t>18.11.2015</a:t>
            </a:fld>
            <a:endParaRPr lang="ru-RU" dirty="0"/>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A57A4B7F-C6D1-47CF-A382-804661079D47}" type="slidenum">
              <a:rPr lang="ru-RU"/>
              <a:pPr>
                <a:defRPr/>
              </a:pPr>
              <a:t>‹№›</a:t>
            </a:fld>
            <a:endParaRPr lang="ru-RU" dirty="0"/>
          </a:p>
        </p:txBody>
      </p:sp>
    </p:spTree>
    <p:extLst>
      <p:ext uri="{BB962C8B-B14F-4D97-AF65-F5344CB8AC3E}">
        <p14:creationId xmlns:p14="http://schemas.microsoft.com/office/powerpoint/2010/main" val="32197946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5AB3CBB2-3A96-45A8-A142-0C7888F0437E}" type="datetimeFigureOut">
              <a:rPr lang="ru-RU"/>
              <a:pPr>
                <a:defRPr/>
              </a:pPr>
              <a:t>18.11.2015</a:t>
            </a:fld>
            <a:endParaRPr lang="ru-RU" dirty="0"/>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6B7A1B8-33D8-43EF-BEB3-B24326C9C500}" type="slidenum">
              <a:rPr lang="ru-RU"/>
              <a:pPr>
                <a:defRPr/>
              </a:pPr>
              <a:t>‹№›</a:t>
            </a:fld>
            <a:endParaRPr lang="ru-RU" dirty="0"/>
          </a:p>
        </p:txBody>
      </p:sp>
    </p:spTree>
    <p:extLst>
      <p:ext uri="{BB962C8B-B14F-4D97-AF65-F5344CB8AC3E}">
        <p14:creationId xmlns:p14="http://schemas.microsoft.com/office/powerpoint/2010/main" val="9692701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998C60A6-6592-41BC-A621-EFBBFBC12B7D}" type="datetimeFigureOut">
              <a:rPr lang="ru-RU"/>
              <a:pPr>
                <a:defRPr/>
              </a:pPr>
              <a:t>18.11.2015</a:t>
            </a:fld>
            <a:endParaRPr lang="ru-RU" dirty="0"/>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8D675693-FC4E-4B29-9D2B-9A378D1B2ED5}" type="slidenum">
              <a:rPr lang="ru-RU"/>
              <a:pPr>
                <a:defRPr/>
              </a:pPr>
              <a:t>‹№›</a:t>
            </a:fld>
            <a:endParaRPr lang="ru-RU" dirty="0"/>
          </a:p>
        </p:txBody>
      </p:sp>
    </p:spTree>
    <p:extLst>
      <p:ext uri="{BB962C8B-B14F-4D97-AF65-F5344CB8AC3E}">
        <p14:creationId xmlns:p14="http://schemas.microsoft.com/office/powerpoint/2010/main" val="3847530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5000C83E-460B-4D20-9B51-24D529B389ED}" type="datetimeFigureOut">
              <a:rPr lang="ru-RU"/>
              <a:pPr>
                <a:defRPr/>
              </a:pPr>
              <a:t>18.11.2015</a:t>
            </a:fld>
            <a:endParaRPr lang="ru-RU" dirty="0"/>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E233E63-E247-4609-B34B-CE64608EB093}" type="slidenum">
              <a:rPr lang="ru-RU"/>
              <a:pPr>
                <a:defRPr/>
              </a:pPr>
              <a:t>‹№›</a:t>
            </a:fld>
            <a:endParaRPr lang="ru-RU" dirty="0"/>
          </a:p>
        </p:txBody>
      </p:sp>
    </p:spTree>
    <p:extLst>
      <p:ext uri="{BB962C8B-B14F-4D97-AF65-F5344CB8AC3E}">
        <p14:creationId xmlns:p14="http://schemas.microsoft.com/office/powerpoint/2010/main" val="32396493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177EB3A7-D3F4-4FC5-B1B5-ECAAA2919570}" type="datetimeFigureOut">
              <a:rPr lang="ru-RU"/>
              <a:pPr>
                <a:defRPr/>
              </a:pPr>
              <a:t>18.11.2015</a:t>
            </a:fld>
            <a:endParaRPr lang="ru-RU" dirty="0"/>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FD2B326-3AAF-4824-8671-A6E7E75ABE7A}" type="slidenum">
              <a:rPr lang="ru-RU"/>
              <a:pPr>
                <a:defRPr/>
              </a:pPr>
              <a:t>‹№›</a:t>
            </a:fld>
            <a:endParaRPr lang="ru-RU" dirty="0"/>
          </a:p>
        </p:txBody>
      </p:sp>
    </p:spTree>
    <p:extLst>
      <p:ext uri="{BB962C8B-B14F-4D97-AF65-F5344CB8AC3E}">
        <p14:creationId xmlns:p14="http://schemas.microsoft.com/office/powerpoint/2010/main" val="38750281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4B35EDDE-CA54-4D34-8B50-ECF92CF6E11C}" type="datetimeFigureOut">
              <a:rPr lang="ru-RU"/>
              <a:pPr>
                <a:defRPr/>
              </a:pPr>
              <a:t>18.11.2015</a:t>
            </a:fld>
            <a:endParaRPr lang="ru-RU" dirty="0"/>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89CBA6EF-4127-4346-AFE7-B2D2F290C71C}" type="slidenum">
              <a:rPr lang="ru-RU"/>
              <a:pPr>
                <a:defRPr/>
              </a:pPr>
              <a:t>‹№›</a:t>
            </a:fld>
            <a:endParaRPr lang="ru-RU" dirty="0"/>
          </a:p>
        </p:txBody>
      </p:sp>
    </p:spTree>
    <p:extLst>
      <p:ext uri="{BB962C8B-B14F-4D97-AF65-F5344CB8AC3E}">
        <p14:creationId xmlns:p14="http://schemas.microsoft.com/office/powerpoint/2010/main" val="40709469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463351C5-6114-491D-8C22-BBF37E722F00}" type="datetimeFigureOut">
              <a:rPr lang="ru-RU"/>
              <a:pPr>
                <a:defRPr/>
              </a:pPr>
              <a:t>18.11.2015</a:t>
            </a:fld>
            <a:endParaRPr lang="ru-RU" dirty="0"/>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6B5A9814-805D-466A-93B9-C798A1C5A23C}" type="slidenum">
              <a:rPr lang="ru-RU"/>
              <a:pPr>
                <a:defRPr/>
              </a:pPr>
              <a:t>‹№›</a:t>
            </a:fld>
            <a:endParaRPr lang="ru-RU" dirty="0"/>
          </a:p>
        </p:txBody>
      </p:sp>
    </p:spTree>
    <p:extLst>
      <p:ext uri="{BB962C8B-B14F-4D97-AF65-F5344CB8AC3E}">
        <p14:creationId xmlns:p14="http://schemas.microsoft.com/office/powerpoint/2010/main" val="9839405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3C50EF33-4477-401C-B65D-694B00ED0703}" type="datetimeFigureOut">
              <a:rPr lang="ru-RU"/>
              <a:pPr>
                <a:defRPr/>
              </a:pPr>
              <a:t>18.11.2015</a:t>
            </a:fld>
            <a:endParaRPr lang="ru-RU" dirty="0"/>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E837032-34EF-4698-82F5-4A251317A496}" type="slidenum">
              <a:rPr lang="ru-RU"/>
              <a:pPr>
                <a:defRPr/>
              </a:pPr>
              <a:t>‹№›</a:t>
            </a:fld>
            <a:endParaRPr lang="ru-RU" dirty="0"/>
          </a:p>
        </p:txBody>
      </p:sp>
    </p:spTree>
    <p:extLst>
      <p:ext uri="{BB962C8B-B14F-4D97-AF65-F5344CB8AC3E}">
        <p14:creationId xmlns:p14="http://schemas.microsoft.com/office/powerpoint/2010/main" val="4291255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14574361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D051F67D-7150-4DC2-B7ED-952C9E9F6491}" type="datetimeFigureOut">
              <a:rPr lang="ru-RU"/>
              <a:pPr>
                <a:defRPr/>
              </a:pPr>
              <a:t>18.11.2015</a:t>
            </a:fld>
            <a:endParaRPr lang="ru-RU" dirty="0"/>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E53F66C2-9A94-4946-9B35-F927219E6F8D}" type="slidenum">
              <a:rPr lang="ru-RU"/>
              <a:pPr>
                <a:defRPr/>
              </a:pPr>
              <a:t>‹№›</a:t>
            </a:fld>
            <a:endParaRPr lang="ru-RU" dirty="0"/>
          </a:p>
        </p:txBody>
      </p:sp>
    </p:spTree>
    <p:extLst>
      <p:ext uri="{BB962C8B-B14F-4D97-AF65-F5344CB8AC3E}">
        <p14:creationId xmlns:p14="http://schemas.microsoft.com/office/powerpoint/2010/main" val="12662338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dirty="0">
              <a:solidFill>
                <a:prstClr val="white">
                  <a:shade val="50000"/>
                </a:prstClr>
              </a:solidFill>
            </a:endParaRPr>
          </a:p>
        </p:txBody>
      </p:sp>
      <p:sp>
        <p:nvSpPr>
          <p:cNvPr id="29" name="Номер слайда 2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5229963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4517908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007806149"/>
      </p:ext>
    </p:extLst>
  </p:cSld>
  <p:clrMapOvr>
    <a:overrideClrMapping bg1="dk1" tx1="lt1" bg2="dk2" tx2="lt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8504494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white">
                  <a:shade val="50000"/>
                </a:prstClr>
              </a:solidFill>
            </a:endParaRPr>
          </a:p>
        </p:txBody>
      </p:sp>
      <p:sp>
        <p:nvSpPr>
          <p:cNvPr id="9" name="Номер слайда 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7736841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white">
                  <a:shade val="50000"/>
                </a:prstClr>
              </a:solidFill>
            </a:endParaRPr>
          </a:p>
        </p:txBody>
      </p:sp>
      <p:sp>
        <p:nvSpPr>
          <p:cNvPr id="5" name="Номер слайда 4"/>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4227869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white">
                  <a:shade val="50000"/>
                </a:prstClr>
              </a:solidFill>
            </a:endParaRPr>
          </a:p>
        </p:txBody>
      </p:sp>
      <p:sp>
        <p:nvSpPr>
          <p:cNvPr id="4" name="Номер слайда 3"/>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7071264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5778032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695847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6966291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9226554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5561561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dirty="0">
              <a:solidFill>
                <a:prstClr val="white">
                  <a:shade val="50000"/>
                </a:prstClr>
              </a:solidFill>
            </a:endParaRPr>
          </a:p>
        </p:txBody>
      </p:sp>
      <p:sp>
        <p:nvSpPr>
          <p:cNvPr id="29" name="Номер слайда 2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33016638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418572127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155327894"/>
      </p:ext>
    </p:extLst>
  </p:cSld>
  <p:clrMapOvr>
    <a:overrideClrMapping bg1="dk1" tx1="lt1" bg2="dk2" tx2="lt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9985678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white">
                  <a:shade val="50000"/>
                </a:prstClr>
              </a:solidFill>
            </a:endParaRPr>
          </a:p>
        </p:txBody>
      </p:sp>
      <p:sp>
        <p:nvSpPr>
          <p:cNvPr id="9" name="Номер слайда 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1278124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white">
                  <a:shade val="50000"/>
                </a:prstClr>
              </a:solidFill>
            </a:endParaRPr>
          </a:p>
        </p:txBody>
      </p:sp>
      <p:sp>
        <p:nvSpPr>
          <p:cNvPr id="5" name="Номер слайда 4"/>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41303209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white">
                  <a:shade val="50000"/>
                </a:prstClr>
              </a:solidFill>
            </a:endParaRPr>
          </a:p>
        </p:txBody>
      </p:sp>
      <p:sp>
        <p:nvSpPr>
          <p:cNvPr id="4" name="Номер слайда 3"/>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9269214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514099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dirty="0">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9855217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717116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7831289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8780798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dirty="0">
              <a:solidFill>
                <a:prstClr val="white">
                  <a:shade val="50000"/>
                </a:prstClr>
              </a:solidFill>
            </a:endParaRPr>
          </a:p>
        </p:txBody>
      </p:sp>
      <p:sp>
        <p:nvSpPr>
          <p:cNvPr id="29" name="Номер слайда 2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25098424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8365883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323833535"/>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278755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white">
                  <a:shade val="50000"/>
                </a:prstClr>
              </a:solidFill>
            </a:endParaRPr>
          </a:p>
        </p:txBody>
      </p:sp>
      <p:sp>
        <p:nvSpPr>
          <p:cNvPr id="9" name="Номер слайда 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06894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white">
                  <a:shade val="50000"/>
                </a:prstClr>
              </a:solidFill>
            </a:endParaRPr>
          </a:p>
        </p:txBody>
      </p:sp>
      <p:sp>
        <p:nvSpPr>
          <p:cNvPr id="5" name="Номер слайда 4"/>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9337250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white">
                  <a:shade val="50000"/>
                </a:prstClr>
              </a:solidFill>
            </a:endParaRPr>
          </a:p>
        </p:txBody>
      </p:sp>
      <p:sp>
        <p:nvSpPr>
          <p:cNvPr id="4" name="Номер слайда 3"/>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53718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8" name="Місце для нижнього колонтитула 7"/>
          <p:cNvSpPr>
            <a:spLocks noGrp="1"/>
          </p:cNvSpPr>
          <p:nvPr>
            <p:ph type="ftr" sz="quarter" idx="11"/>
          </p:nvPr>
        </p:nvSpPr>
        <p:spPr/>
        <p:txBody>
          <a:bodyPr/>
          <a:lstStyle/>
          <a:p>
            <a:endParaRPr lang="uk-UA" dirty="0">
              <a:solidFill>
                <a:prstClr val="black">
                  <a:tint val="75000"/>
                </a:prstClr>
              </a:solidFill>
            </a:endParaRPr>
          </a:p>
        </p:txBody>
      </p:sp>
      <p:sp>
        <p:nvSpPr>
          <p:cNvPr id="9" name="Місце для номера слайда 8"/>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8510457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0427111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3551833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7221355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684543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dirty="0">
              <a:solidFill>
                <a:prstClr val="white">
                  <a:shade val="50000"/>
                </a:prstClr>
              </a:solidFill>
            </a:endParaRPr>
          </a:p>
        </p:txBody>
      </p:sp>
      <p:sp>
        <p:nvSpPr>
          <p:cNvPr id="29" name="Номер слайда 2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19306009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5686318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648178190"/>
      </p:ext>
    </p:extLst>
  </p:cSld>
  <p:clrMapOvr>
    <a:overrideClrMapping bg1="dk1" tx1="lt1" bg2="dk2" tx2="lt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3857741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white">
                  <a:shade val="50000"/>
                </a:prstClr>
              </a:solidFill>
            </a:endParaRPr>
          </a:p>
        </p:txBody>
      </p:sp>
      <p:sp>
        <p:nvSpPr>
          <p:cNvPr id="9" name="Номер слайда 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3845284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white">
                  <a:shade val="50000"/>
                </a:prstClr>
              </a:solidFill>
            </a:endParaRPr>
          </a:p>
        </p:txBody>
      </p:sp>
      <p:sp>
        <p:nvSpPr>
          <p:cNvPr id="5" name="Номер слайда 4"/>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409043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4" name="Місце для нижнього колонтитула 3"/>
          <p:cNvSpPr>
            <a:spLocks noGrp="1"/>
          </p:cNvSpPr>
          <p:nvPr>
            <p:ph type="ftr" sz="quarter" idx="11"/>
          </p:nvPr>
        </p:nvSpPr>
        <p:spPr/>
        <p:txBody>
          <a:bodyPr/>
          <a:lstStyle/>
          <a:p>
            <a:endParaRPr lang="uk-UA" dirty="0">
              <a:solidFill>
                <a:prstClr val="black">
                  <a:tint val="75000"/>
                </a:prstClr>
              </a:solidFill>
            </a:endParaRPr>
          </a:p>
        </p:txBody>
      </p:sp>
      <p:sp>
        <p:nvSpPr>
          <p:cNvPr id="5" name="Місце для номера слайда 4"/>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6662386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white">
                  <a:shade val="50000"/>
                </a:prstClr>
              </a:solidFill>
            </a:endParaRPr>
          </a:p>
        </p:txBody>
      </p:sp>
      <p:sp>
        <p:nvSpPr>
          <p:cNvPr id="4" name="Номер слайда 3"/>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47165428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990881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25321081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6949355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2312915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839403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313043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5303770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742253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2398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3" name="Місце для нижнього колонтитула 2"/>
          <p:cNvSpPr>
            <a:spLocks noGrp="1"/>
          </p:cNvSpPr>
          <p:nvPr>
            <p:ph type="ftr" sz="quarter" idx="11"/>
          </p:nvPr>
        </p:nvSpPr>
        <p:spPr/>
        <p:txBody>
          <a:bodyPr/>
          <a:lstStyle/>
          <a:p>
            <a:endParaRPr lang="uk-UA" dirty="0">
              <a:solidFill>
                <a:prstClr val="black">
                  <a:tint val="75000"/>
                </a:prstClr>
              </a:solidFill>
            </a:endParaRPr>
          </a:p>
        </p:txBody>
      </p:sp>
      <p:sp>
        <p:nvSpPr>
          <p:cNvPr id="4" name="Місце для номера слайда 3"/>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417009051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0706519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339223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382963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526177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1495720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84075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dirty="0">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2088419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dirty="0">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1261681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1944185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234633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3076115"/>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ru-RU" smtClean="0"/>
              <a:t>Образец заголовка</a:t>
            </a:r>
            <a:endParaRPr lang="en-US"/>
          </a:p>
        </p:txBody>
      </p:sp>
    </p:spTree>
    <p:extLst>
      <p:ext uri="{BB962C8B-B14F-4D97-AF65-F5344CB8AC3E}">
        <p14:creationId xmlns:p14="http://schemas.microsoft.com/office/powerpoint/2010/main" val="24611865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1013287"/>
            <a:ext cx="8370380" cy="393287"/>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406280"/>
            <a:ext cx="8375650" cy="62645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Date Placeholder 7"/>
          <p:cNvSpPr>
            <a:spLocks noGrp="1"/>
          </p:cNvSpPr>
          <p:nvPr>
            <p:ph type="dt" sz="half" idx="15"/>
          </p:nvPr>
        </p:nvSpPr>
        <p:spPr/>
        <p:txBody>
          <a:bodyPr/>
          <a:lstStyle>
            <a:lvl1pPr>
              <a:defRPr>
                <a:solidFill>
                  <a:srgbClr val="000000">
                    <a:lumMod val="50000"/>
                    <a:lumOff val="50000"/>
                  </a:srgbClr>
                </a:solidFill>
              </a:defRPr>
            </a:lvl1pPr>
          </a:lstStyle>
          <a:p>
            <a:pPr>
              <a:defRPr/>
            </a:pPr>
            <a:endParaRPr dirty="0"/>
          </a:p>
        </p:txBody>
      </p:sp>
      <p:sp>
        <p:nvSpPr>
          <p:cNvPr id="5" name="Slide Number Placeholder 8"/>
          <p:cNvSpPr>
            <a:spLocks noGrp="1"/>
          </p:cNvSpPr>
          <p:nvPr>
            <p:ph type="sldNum" sz="quarter" idx="16"/>
          </p:nvPr>
        </p:nvSpPr>
        <p:spPr/>
        <p:txBody>
          <a:bodyPr/>
          <a:lstStyle>
            <a:lvl1pPr>
              <a:defRPr>
                <a:solidFill>
                  <a:srgbClr val="000000">
                    <a:lumMod val="50000"/>
                    <a:lumOff val="50000"/>
                  </a:srgbClr>
                </a:solidFill>
              </a:defRPr>
            </a:lvl1pPr>
          </a:lstStyle>
          <a:p>
            <a:pPr>
              <a:defRPr/>
            </a:pPr>
            <a:fld id="{167FEBA2-A78A-41BF-B70B-5DDA398EA023}" type="slidenum">
              <a:rPr/>
              <a:pPr>
                <a:defRPr/>
              </a:pPr>
              <a:t>‹№›</a:t>
            </a:fld>
            <a:endParaRPr dirty="0"/>
          </a:p>
        </p:txBody>
      </p:sp>
      <p:sp>
        <p:nvSpPr>
          <p:cNvPr id="6" name="Footer Placeholder 9"/>
          <p:cNvSpPr>
            <a:spLocks noGrp="1"/>
          </p:cNvSpPr>
          <p:nvPr>
            <p:ph type="ftr" sz="quarter" idx="17"/>
          </p:nvPr>
        </p:nvSpPr>
        <p:spPr/>
        <p:txBody>
          <a:bodyPr/>
          <a:lstStyle>
            <a:lvl1pPr>
              <a:defRPr>
                <a:solidFill>
                  <a:srgbClr val="000000">
                    <a:lumMod val="50000"/>
                    <a:lumOff val="50000"/>
                  </a:srgbClr>
                </a:solidFill>
              </a:defRPr>
            </a:lvl1pPr>
          </a:lstStyle>
          <a:p>
            <a:pPr>
              <a:defRPr/>
            </a:pPr>
            <a:r>
              <a:rPr lang="en-US" dirty="0"/>
              <a:t>HP Confidential</a:t>
            </a:r>
            <a:endParaRPr dirty="0"/>
          </a:p>
        </p:txBody>
      </p:sp>
    </p:spTree>
    <p:extLst>
      <p:ext uri="{BB962C8B-B14F-4D97-AF65-F5344CB8AC3E}">
        <p14:creationId xmlns:p14="http://schemas.microsoft.com/office/powerpoint/2010/main" val="508252498"/>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ru-RU" smtClean="0"/>
              <a:t>Образец заголовка</a:t>
            </a:r>
            <a:endParaRPr lang="en-US"/>
          </a:p>
        </p:txBody>
      </p:sp>
    </p:spTree>
    <p:extLst>
      <p:ext uri="{BB962C8B-B14F-4D97-AF65-F5344CB8AC3E}">
        <p14:creationId xmlns:p14="http://schemas.microsoft.com/office/powerpoint/2010/main" val="24523448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1013287"/>
            <a:ext cx="8370380" cy="393287"/>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406280"/>
            <a:ext cx="8375650" cy="62645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Date Placeholder 7"/>
          <p:cNvSpPr>
            <a:spLocks noGrp="1"/>
          </p:cNvSpPr>
          <p:nvPr>
            <p:ph type="dt" sz="half" idx="15"/>
          </p:nvPr>
        </p:nvSpPr>
        <p:spPr/>
        <p:txBody>
          <a:bodyPr/>
          <a:lstStyle>
            <a:lvl1pPr>
              <a:defRPr>
                <a:solidFill>
                  <a:srgbClr val="000000">
                    <a:lumMod val="50000"/>
                    <a:lumOff val="50000"/>
                  </a:srgbClr>
                </a:solidFill>
              </a:defRPr>
            </a:lvl1pPr>
          </a:lstStyle>
          <a:p>
            <a:pPr>
              <a:defRPr/>
            </a:pPr>
            <a:endParaRPr dirty="0"/>
          </a:p>
        </p:txBody>
      </p:sp>
      <p:sp>
        <p:nvSpPr>
          <p:cNvPr id="5" name="Slide Number Placeholder 8"/>
          <p:cNvSpPr>
            <a:spLocks noGrp="1"/>
          </p:cNvSpPr>
          <p:nvPr>
            <p:ph type="sldNum" sz="quarter" idx="16"/>
          </p:nvPr>
        </p:nvSpPr>
        <p:spPr/>
        <p:txBody>
          <a:bodyPr/>
          <a:lstStyle>
            <a:lvl1pPr>
              <a:defRPr>
                <a:solidFill>
                  <a:srgbClr val="000000">
                    <a:lumMod val="50000"/>
                    <a:lumOff val="50000"/>
                  </a:srgbClr>
                </a:solidFill>
              </a:defRPr>
            </a:lvl1pPr>
          </a:lstStyle>
          <a:p>
            <a:pPr>
              <a:defRPr/>
            </a:pPr>
            <a:fld id="{766A52CD-7E17-485F-8B03-3A6882669552}" type="slidenum">
              <a:rPr/>
              <a:pPr>
                <a:defRPr/>
              </a:pPr>
              <a:t>‹№›</a:t>
            </a:fld>
            <a:endParaRPr dirty="0"/>
          </a:p>
        </p:txBody>
      </p:sp>
      <p:sp>
        <p:nvSpPr>
          <p:cNvPr id="6" name="Footer Placeholder 9"/>
          <p:cNvSpPr>
            <a:spLocks noGrp="1"/>
          </p:cNvSpPr>
          <p:nvPr>
            <p:ph type="ftr" sz="quarter" idx="17"/>
          </p:nvPr>
        </p:nvSpPr>
        <p:spPr/>
        <p:txBody>
          <a:bodyPr/>
          <a:lstStyle>
            <a:lvl1pPr>
              <a:defRPr>
                <a:solidFill>
                  <a:srgbClr val="000000">
                    <a:lumMod val="50000"/>
                    <a:lumOff val="50000"/>
                  </a:srgbClr>
                </a:solidFill>
              </a:defRPr>
            </a:lvl1pPr>
          </a:lstStyle>
          <a:p>
            <a:pPr>
              <a:defRPr/>
            </a:pPr>
            <a:r>
              <a:rPr lang="en-US" dirty="0"/>
              <a:t>HP Confidential</a:t>
            </a:r>
            <a:endParaRPr dirty="0"/>
          </a:p>
        </p:txBody>
      </p:sp>
    </p:spTree>
    <p:extLst>
      <p:ext uri="{BB962C8B-B14F-4D97-AF65-F5344CB8AC3E}">
        <p14:creationId xmlns:p14="http://schemas.microsoft.com/office/powerpoint/2010/main" val="334972511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ru-RU" smtClean="0"/>
              <a:t>Образец заголовка</a:t>
            </a:r>
            <a:endParaRPr lang="en-US"/>
          </a:p>
        </p:txBody>
      </p:sp>
    </p:spTree>
    <p:extLst>
      <p:ext uri="{BB962C8B-B14F-4D97-AF65-F5344CB8AC3E}">
        <p14:creationId xmlns:p14="http://schemas.microsoft.com/office/powerpoint/2010/main" val="105872437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1013287"/>
            <a:ext cx="8370380" cy="393287"/>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406280"/>
            <a:ext cx="8375650" cy="62645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Date Placeholder 7"/>
          <p:cNvSpPr>
            <a:spLocks noGrp="1"/>
          </p:cNvSpPr>
          <p:nvPr>
            <p:ph type="dt" sz="half" idx="15"/>
          </p:nvPr>
        </p:nvSpPr>
        <p:spPr/>
        <p:txBody>
          <a:bodyPr/>
          <a:lstStyle>
            <a:lvl1pPr>
              <a:defRPr>
                <a:solidFill>
                  <a:srgbClr val="000000">
                    <a:lumMod val="50000"/>
                    <a:lumOff val="50000"/>
                  </a:srgbClr>
                </a:solidFill>
              </a:defRPr>
            </a:lvl1pPr>
          </a:lstStyle>
          <a:p>
            <a:pPr>
              <a:defRPr/>
            </a:pPr>
            <a:endParaRPr dirty="0"/>
          </a:p>
        </p:txBody>
      </p:sp>
      <p:sp>
        <p:nvSpPr>
          <p:cNvPr id="5" name="Slide Number Placeholder 8"/>
          <p:cNvSpPr>
            <a:spLocks noGrp="1"/>
          </p:cNvSpPr>
          <p:nvPr>
            <p:ph type="sldNum" sz="quarter" idx="16"/>
          </p:nvPr>
        </p:nvSpPr>
        <p:spPr/>
        <p:txBody>
          <a:bodyPr/>
          <a:lstStyle>
            <a:lvl1pPr>
              <a:defRPr>
                <a:solidFill>
                  <a:srgbClr val="000000">
                    <a:lumMod val="50000"/>
                    <a:lumOff val="50000"/>
                  </a:srgbClr>
                </a:solidFill>
              </a:defRPr>
            </a:lvl1pPr>
          </a:lstStyle>
          <a:p>
            <a:pPr>
              <a:defRPr/>
            </a:pPr>
            <a:fld id="{766A52CD-7E17-485F-8B03-3A6882669552}" type="slidenum">
              <a:rPr/>
              <a:pPr>
                <a:defRPr/>
              </a:pPr>
              <a:t>‹№›</a:t>
            </a:fld>
            <a:endParaRPr dirty="0"/>
          </a:p>
        </p:txBody>
      </p:sp>
      <p:sp>
        <p:nvSpPr>
          <p:cNvPr id="6" name="Footer Placeholder 9"/>
          <p:cNvSpPr>
            <a:spLocks noGrp="1"/>
          </p:cNvSpPr>
          <p:nvPr>
            <p:ph type="ftr" sz="quarter" idx="17"/>
          </p:nvPr>
        </p:nvSpPr>
        <p:spPr/>
        <p:txBody>
          <a:bodyPr/>
          <a:lstStyle>
            <a:lvl1pPr>
              <a:defRPr>
                <a:solidFill>
                  <a:srgbClr val="000000">
                    <a:lumMod val="50000"/>
                    <a:lumOff val="50000"/>
                  </a:srgbClr>
                </a:solidFill>
              </a:defRPr>
            </a:lvl1pPr>
          </a:lstStyle>
          <a:p>
            <a:pPr>
              <a:defRPr/>
            </a:pPr>
            <a:r>
              <a:rPr lang="en-US" dirty="0"/>
              <a:t>HP Confidential</a:t>
            </a:r>
            <a:endParaRPr dirty="0"/>
          </a:p>
        </p:txBody>
      </p:sp>
    </p:spTree>
    <p:extLst>
      <p:ext uri="{BB962C8B-B14F-4D97-AF65-F5344CB8AC3E}">
        <p14:creationId xmlns:p14="http://schemas.microsoft.com/office/powerpoint/2010/main" val="2577816546"/>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928524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373897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617239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059708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8" name="Місце для нижнього колонтитула 7"/>
          <p:cNvSpPr>
            <a:spLocks noGrp="1"/>
          </p:cNvSpPr>
          <p:nvPr>
            <p:ph type="ftr" sz="quarter" idx="11"/>
          </p:nvPr>
        </p:nvSpPr>
        <p:spPr/>
        <p:txBody>
          <a:bodyPr/>
          <a:lstStyle/>
          <a:p>
            <a:endParaRPr lang="uk-UA">
              <a:solidFill>
                <a:prstClr val="black">
                  <a:tint val="75000"/>
                </a:prstClr>
              </a:solidFill>
            </a:endParaRPr>
          </a:p>
        </p:txBody>
      </p:sp>
      <p:sp>
        <p:nvSpPr>
          <p:cNvPr id="9" name="Місце для номера слайда 8"/>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906990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4" name="Місце для нижнього колонтитула 3"/>
          <p:cNvSpPr>
            <a:spLocks noGrp="1"/>
          </p:cNvSpPr>
          <p:nvPr>
            <p:ph type="ftr" sz="quarter" idx="11"/>
          </p:nvPr>
        </p:nvSpPr>
        <p:spPr/>
        <p:txBody>
          <a:bodyPr/>
          <a:lstStyle/>
          <a:p>
            <a:endParaRPr lang="uk-UA">
              <a:solidFill>
                <a:prstClr val="black">
                  <a:tint val="75000"/>
                </a:prstClr>
              </a:solidFill>
            </a:endParaRPr>
          </a:p>
        </p:txBody>
      </p:sp>
      <p:sp>
        <p:nvSpPr>
          <p:cNvPr id="5" name="Місце для номера слайда 4"/>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172044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3" name="Місце для нижнього колонтитула 2"/>
          <p:cNvSpPr>
            <a:spLocks noGrp="1"/>
          </p:cNvSpPr>
          <p:nvPr>
            <p:ph type="ftr" sz="quarter" idx="11"/>
          </p:nvPr>
        </p:nvSpPr>
        <p:spPr/>
        <p:txBody>
          <a:bodyPr/>
          <a:lstStyle/>
          <a:p>
            <a:endParaRPr lang="uk-UA">
              <a:solidFill>
                <a:prstClr val="black">
                  <a:tint val="75000"/>
                </a:prstClr>
              </a:solidFill>
            </a:endParaRPr>
          </a:p>
        </p:txBody>
      </p:sp>
      <p:sp>
        <p:nvSpPr>
          <p:cNvPr id="4" name="Місце для номера слайда 3"/>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881336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80551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525256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491743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791907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dirty="0">
              <a:solidFill>
                <a:prstClr val="white">
                  <a:shade val="50000"/>
                </a:prstClr>
              </a:solidFill>
            </a:endParaRPr>
          </a:p>
        </p:txBody>
      </p:sp>
      <p:sp>
        <p:nvSpPr>
          <p:cNvPr id="29" name="Номер слайда 2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2728677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806460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427192680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4165199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white">
                  <a:shade val="50000"/>
                </a:prstClr>
              </a:solidFill>
            </a:endParaRPr>
          </a:p>
        </p:txBody>
      </p:sp>
      <p:sp>
        <p:nvSpPr>
          <p:cNvPr id="9" name="Номер слайда 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805250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white">
                  <a:shade val="50000"/>
                </a:prstClr>
              </a:solidFill>
            </a:endParaRPr>
          </a:p>
        </p:txBody>
      </p:sp>
      <p:sp>
        <p:nvSpPr>
          <p:cNvPr id="5" name="Номер слайда 4"/>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664102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white">
                  <a:shade val="50000"/>
                </a:prstClr>
              </a:solidFill>
            </a:endParaRPr>
          </a:p>
        </p:txBody>
      </p:sp>
      <p:sp>
        <p:nvSpPr>
          <p:cNvPr id="4" name="Номер слайда 3"/>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26828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8" name="Місце для нижнього колонтитула 7"/>
          <p:cNvSpPr>
            <a:spLocks noGrp="1"/>
          </p:cNvSpPr>
          <p:nvPr>
            <p:ph type="ftr" sz="quarter" idx="11"/>
          </p:nvPr>
        </p:nvSpPr>
        <p:spPr/>
        <p:txBody>
          <a:bodyPr/>
          <a:lstStyle/>
          <a:p>
            <a:endParaRPr lang="uk-UA" dirty="0"/>
          </a:p>
        </p:txBody>
      </p:sp>
      <p:sp>
        <p:nvSpPr>
          <p:cNvPr id="9" name="Місце для номера слайда 8"/>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747059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150630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462436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914782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dirty="0">
              <a:solidFill>
                <a:prstClr val="white">
                  <a:shade val="50000"/>
                </a:prstClr>
              </a:solidFill>
            </a:endParaRPr>
          </a:p>
        </p:txBody>
      </p:sp>
      <p:sp>
        <p:nvSpPr>
          <p:cNvPr id="29" name="Номер слайда 2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3576504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145846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09051622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8662954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white">
                  <a:shade val="50000"/>
                </a:prstClr>
              </a:solidFill>
            </a:endParaRPr>
          </a:p>
        </p:txBody>
      </p:sp>
      <p:sp>
        <p:nvSpPr>
          <p:cNvPr id="9" name="Номер слайда 8"/>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3048315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white">
                  <a:shade val="50000"/>
                </a:prstClr>
              </a:solidFill>
            </a:endParaRPr>
          </a:p>
        </p:txBody>
      </p:sp>
      <p:sp>
        <p:nvSpPr>
          <p:cNvPr id="5" name="Номер слайда 4"/>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98148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4" name="Місце для нижнього колонтитула 3"/>
          <p:cNvSpPr>
            <a:spLocks noGrp="1"/>
          </p:cNvSpPr>
          <p:nvPr>
            <p:ph type="ftr" sz="quarter" idx="11"/>
          </p:nvPr>
        </p:nvSpPr>
        <p:spPr/>
        <p:txBody>
          <a:bodyPr/>
          <a:lstStyle/>
          <a:p>
            <a:endParaRPr lang="uk-UA" dirty="0"/>
          </a:p>
        </p:txBody>
      </p:sp>
      <p:sp>
        <p:nvSpPr>
          <p:cNvPr id="5" name="Місце для номера слайда 4"/>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white">
                  <a:shade val="50000"/>
                </a:prstClr>
              </a:solidFill>
            </a:endParaRPr>
          </a:p>
        </p:txBody>
      </p:sp>
      <p:sp>
        <p:nvSpPr>
          <p:cNvPr id="4" name="Номер слайда 3"/>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393487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695180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white">
                  <a:shade val="50000"/>
                </a:prstClr>
              </a:solidFill>
            </a:endParaRPr>
          </a:p>
        </p:txBody>
      </p:sp>
      <p:sp>
        <p:nvSpPr>
          <p:cNvPr id="7" name="Номер слайда 6"/>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42739662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01262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white">
                  <a:shade val="50000"/>
                </a:prstClr>
              </a:solidFill>
            </a:endParaRPr>
          </a:p>
        </p:txBody>
      </p:sp>
      <p:sp>
        <p:nvSpPr>
          <p:cNvPr id="6" name="Номер слайда 5"/>
          <p:cNvSpPr>
            <a:spLocks noGrp="1"/>
          </p:cNvSpPr>
          <p:nvPr>
            <p:ph type="sldNum" sz="quarter" idx="12"/>
          </p:nvPr>
        </p:nvSpPr>
        <p:spPr/>
        <p:txBody>
          <a:body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184616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28240050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14899391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1025059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dirty="0">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268277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8" name="Місце для нижнього колонтитула 7"/>
          <p:cNvSpPr>
            <a:spLocks noGrp="1"/>
          </p:cNvSpPr>
          <p:nvPr>
            <p:ph type="ftr" sz="quarter" idx="11"/>
          </p:nvPr>
        </p:nvSpPr>
        <p:spPr/>
        <p:txBody>
          <a:bodyPr/>
          <a:lstStyle/>
          <a:p>
            <a:endParaRPr lang="uk-UA" dirty="0">
              <a:solidFill>
                <a:prstClr val="black">
                  <a:tint val="75000"/>
                </a:prstClr>
              </a:solidFill>
            </a:endParaRPr>
          </a:p>
        </p:txBody>
      </p:sp>
      <p:sp>
        <p:nvSpPr>
          <p:cNvPr id="9" name="Місце для номера слайда 8"/>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72169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3" name="Місце для нижнього колонтитула 2"/>
          <p:cNvSpPr>
            <a:spLocks noGrp="1"/>
          </p:cNvSpPr>
          <p:nvPr>
            <p:ph type="ftr" sz="quarter" idx="11"/>
          </p:nvPr>
        </p:nvSpPr>
        <p:spPr/>
        <p:txBody>
          <a:bodyPr/>
          <a:lstStyle/>
          <a:p>
            <a:endParaRPr lang="uk-UA" dirty="0"/>
          </a:p>
        </p:txBody>
      </p:sp>
      <p:sp>
        <p:nvSpPr>
          <p:cNvPr id="4" name="Місце для номера слайда 3"/>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4" name="Місце для нижнього колонтитула 3"/>
          <p:cNvSpPr>
            <a:spLocks noGrp="1"/>
          </p:cNvSpPr>
          <p:nvPr>
            <p:ph type="ftr" sz="quarter" idx="11"/>
          </p:nvPr>
        </p:nvSpPr>
        <p:spPr/>
        <p:txBody>
          <a:bodyPr/>
          <a:lstStyle/>
          <a:p>
            <a:endParaRPr lang="uk-UA" dirty="0">
              <a:solidFill>
                <a:prstClr val="black">
                  <a:tint val="75000"/>
                </a:prstClr>
              </a:solidFill>
            </a:endParaRPr>
          </a:p>
        </p:txBody>
      </p:sp>
      <p:sp>
        <p:nvSpPr>
          <p:cNvPr id="5" name="Місце для номера слайда 4"/>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42336625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3" name="Місце для нижнього колонтитула 2"/>
          <p:cNvSpPr>
            <a:spLocks noGrp="1"/>
          </p:cNvSpPr>
          <p:nvPr>
            <p:ph type="ftr" sz="quarter" idx="11"/>
          </p:nvPr>
        </p:nvSpPr>
        <p:spPr/>
        <p:txBody>
          <a:bodyPr/>
          <a:lstStyle/>
          <a:p>
            <a:endParaRPr lang="uk-UA" dirty="0">
              <a:solidFill>
                <a:prstClr val="black">
                  <a:tint val="75000"/>
                </a:prstClr>
              </a:solidFill>
            </a:endParaRPr>
          </a:p>
        </p:txBody>
      </p:sp>
      <p:sp>
        <p:nvSpPr>
          <p:cNvPr id="4" name="Місце для номера слайда 3"/>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3169082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dirty="0">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2381294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dirty="0">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21872027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26582576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dirty="0">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13469433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5722155"/>
      </p:ext>
    </p:extLst>
  </p:cSld>
  <p:clrMapOvr>
    <a:masterClrMapping/>
  </p:clrMapOvr>
  <p:timing>
    <p:tnLst>
      <p:par>
        <p:cTn id="1" dur="indefinite" restart="never" nodeType="tmRoot"/>
      </p:par>
    </p:tnLst>
  </p:timing>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ru-RU" smtClean="0"/>
              <a:t>Образец заголовка</a:t>
            </a:r>
            <a:endParaRPr lang="en-US"/>
          </a:p>
        </p:txBody>
      </p:sp>
    </p:spTree>
    <p:extLst>
      <p:ext uri="{BB962C8B-B14F-4D97-AF65-F5344CB8AC3E}">
        <p14:creationId xmlns:p14="http://schemas.microsoft.com/office/powerpoint/2010/main" val="215528427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1013287"/>
            <a:ext cx="8370380" cy="393287"/>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406280"/>
            <a:ext cx="8375650" cy="62645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Date Placeholder 7"/>
          <p:cNvSpPr>
            <a:spLocks noGrp="1"/>
          </p:cNvSpPr>
          <p:nvPr>
            <p:ph type="dt" sz="half" idx="15"/>
          </p:nvPr>
        </p:nvSpPr>
        <p:spPr/>
        <p:txBody>
          <a:bodyPr/>
          <a:lstStyle>
            <a:lvl1pPr>
              <a:defRPr>
                <a:solidFill>
                  <a:srgbClr val="000000">
                    <a:lumMod val="50000"/>
                    <a:lumOff val="50000"/>
                  </a:srgbClr>
                </a:solidFill>
              </a:defRPr>
            </a:lvl1pPr>
          </a:lstStyle>
          <a:p>
            <a:pPr>
              <a:defRPr/>
            </a:pPr>
            <a:endParaRPr/>
          </a:p>
        </p:txBody>
      </p:sp>
      <p:sp>
        <p:nvSpPr>
          <p:cNvPr id="5" name="Slide Number Placeholder 8"/>
          <p:cNvSpPr>
            <a:spLocks noGrp="1"/>
          </p:cNvSpPr>
          <p:nvPr>
            <p:ph type="sldNum" sz="quarter" idx="16"/>
          </p:nvPr>
        </p:nvSpPr>
        <p:spPr/>
        <p:txBody>
          <a:bodyPr/>
          <a:lstStyle>
            <a:lvl1pPr>
              <a:defRPr>
                <a:solidFill>
                  <a:srgbClr val="000000">
                    <a:lumMod val="50000"/>
                    <a:lumOff val="50000"/>
                  </a:srgbClr>
                </a:solidFill>
              </a:defRPr>
            </a:lvl1pPr>
          </a:lstStyle>
          <a:p>
            <a:pPr>
              <a:defRPr/>
            </a:pPr>
            <a:fld id="{167FEBA2-A78A-41BF-B70B-5DDA398EA023}" type="slidenum">
              <a:rPr/>
              <a:pPr>
                <a:defRPr/>
              </a:pPr>
              <a:t>‹№›</a:t>
            </a:fld>
            <a:endParaRPr dirty="0"/>
          </a:p>
        </p:txBody>
      </p:sp>
      <p:sp>
        <p:nvSpPr>
          <p:cNvPr id="6" name="Footer Placeholder 9"/>
          <p:cNvSpPr>
            <a:spLocks noGrp="1"/>
          </p:cNvSpPr>
          <p:nvPr>
            <p:ph type="ftr" sz="quarter" idx="17"/>
          </p:nvPr>
        </p:nvSpPr>
        <p:spPr/>
        <p:txBody>
          <a:bodyPr/>
          <a:lstStyle>
            <a:lvl1pPr>
              <a:defRPr>
                <a:solidFill>
                  <a:srgbClr val="000000">
                    <a:lumMod val="50000"/>
                    <a:lumOff val="50000"/>
                  </a:srgbClr>
                </a:solidFill>
              </a:defRPr>
            </a:lvl1pPr>
          </a:lstStyle>
          <a:p>
            <a:pPr>
              <a:defRPr/>
            </a:pPr>
            <a:r>
              <a:rPr lang="en-US"/>
              <a:t>HP Confidential</a:t>
            </a:r>
            <a:endParaRPr/>
          </a:p>
        </p:txBody>
      </p:sp>
    </p:spTree>
    <p:extLst>
      <p:ext uri="{BB962C8B-B14F-4D97-AF65-F5344CB8AC3E}">
        <p14:creationId xmlns:p14="http://schemas.microsoft.com/office/powerpoint/2010/main" val="5845973"/>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ru-RU" smtClean="0"/>
              <a:t>Образец заголовка</a:t>
            </a:r>
            <a:endParaRPr lang="en-US"/>
          </a:p>
        </p:txBody>
      </p:sp>
    </p:spTree>
    <p:extLst>
      <p:ext uri="{BB962C8B-B14F-4D97-AF65-F5344CB8AC3E}">
        <p14:creationId xmlns:p14="http://schemas.microsoft.com/office/powerpoint/2010/main" val="2827605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1013287"/>
            <a:ext cx="8370380" cy="393287"/>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406280"/>
            <a:ext cx="8375650" cy="62645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Date Placeholder 7"/>
          <p:cNvSpPr>
            <a:spLocks noGrp="1"/>
          </p:cNvSpPr>
          <p:nvPr>
            <p:ph type="dt" sz="half" idx="15"/>
          </p:nvPr>
        </p:nvSpPr>
        <p:spPr/>
        <p:txBody>
          <a:bodyPr/>
          <a:lstStyle>
            <a:lvl1pPr>
              <a:defRPr>
                <a:solidFill>
                  <a:srgbClr val="000000">
                    <a:lumMod val="50000"/>
                    <a:lumOff val="50000"/>
                  </a:srgbClr>
                </a:solidFill>
              </a:defRPr>
            </a:lvl1pPr>
          </a:lstStyle>
          <a:p>
            <a:pPr>
              <a:defRPr/>
            </a:pPr>
            <a:endParaRPr dirty="0"/>
          </a:p>
        </p:txBody>
      </p:sp>
      <p:sp>
        <p:nvSpPr>
          <p:cNvPr id="5" name="Slide Number Placeholder 8"/>
          <p:cNvSpPr>
            <a:spLocks noGrp="1"/>
          </p:cNvSpPr>
          <p:nvPr>
            <p:ph type="sldNum" sz="quarter" idx="16"/>
          </p:nvPr>
        </p:nvSpPr>
        <p:spPr/>
        <p:txBody>
          <a:bodyPr/>
          <a:lstStyle>
            <a:lvl1pPr>
              <a:defRPr>
                <a:solidFill>
                  <a:srgbClr val="000000">
                    <a:lumMod val="50000"/>
                    <a:lumOff val="50000"/>
                  </a:srgbClr>
                </a:solidFill>
              </a:defRPr>
            </a:lvl1pPr>
          </a:lstStyle>
          <a:p>
            <a:pPr>
              <a:defRPr/>
            </a:pPr>
            <a:fld id="{766A52CD-7E17-485F-8B03-3A6882669552}" type="slidenum">
              <a:rPr/>
              <a:pPr>
                <a:defRPr/>
              </a:pPr>
              <a:t>‹№›</a:t>
            </a:fld>
            <a:endParaRPr dirty="0"/>
          </a:p>
        </p:txBody>
      </p:sp>
      <p:sp>
        <p:nvSpPr>
          <p:cNvPr id="6" name="Footer Placeholder 9"/>
          <p:cNvSpPr>
            <a:spLocks noGrp="1"/>
          </p:cNvSpPr>
          <p:nvPr>
            <p:ph type="ftr" sz="quarter" idx="17"/>
          </p:nvPr>
        </p:nvSpPr>
        <p:spPr/>
        <p:txBody>
          <a:bodyPr/>
          <a:lstStyle>
            <a:lvl1pPr>
              <a:defRPr>
                <a:solidFill>
                  <a:srgbClr val="000000">
                    <a:lumMod val="50000"/>
                    <a:lumOff val="50000"/>
                  </a:srgbClr>
                </a:solidFill>
              </a:defRPr>
            </a:lvl1pPr>
          </a:lstStyle>
          <a:p>
            <a:pPr>
              <a:defRPr/>
            </a:pPr>
            <a:r>
              <a:rPr lang="en-US" dirty="0"/>
              <a:t>HP Confidential</a:t>
            </a:r>
            <a:endParaRPr dirty="0"/>
          </a:p>
        </p:txBody>
      </p:sp>
    </p:spTree>
    <p:extLst>
      <p:ext uri="{BB962C8B-B14F-4D97-AF65-F5344CB8AC3E}">
        <p14:creationId xmlns:p14="http://schemas.microsoft.com/office/powerpoint/2010/main" val="1795404249"/>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ru-RU" smtClean="0"/>
              <a:t>Образец заголовка</a:t>
            </a:r>
            <a:endParaRPr lang="en-US"/>
          </a:p>
        </p:txBody>
      </p:sp>
    </p:spTree>
    <p:extLst>
      <p:ext uri="{BB962C8B-B14F-4D97-AF65-F5344CB8AC3E}">
        <p14:creationId xmlns:p14="http://schemas.microsoft.com/office/powerpoint/2010/main" val="275902773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1013287"/>
            <a:ext cx="8370380" cy="393287"/>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406280"/>
            <a:ext cx="8375650" cy="62645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Date Placeholder 7"/>
          <p:cNvSpPr>
            <a:spLocks noGrp="1"/>
          </p:cNvSpPr>
          <p:nvPr>
            <p:ph type="dt" sz="half" idx="15"/>
          </p:nvPr>
        </p:nvSpPr>
        <p:spPr/>
        <p:txBody>
          <a:bodyPr/>
          <a:lstStyle>
            <a:lvl1pPr>
              <a:defRPr>
                <a:solidFill>
                  <a:srgbClr val="000000">
                    <a:lumMod val="50000"/>
                    <a:lumOff val="50000"/>
                  </a:srgbClr>
                </a:solidFill>
              </a:defRPr>
            </a:lvl1pPr>
          </a:lstStyle>
          <a:p>
            <a:pPr>
              <a:defRPr/>
            </a:pPr>
            <a:endParaRPr dirty="0"/>
          </a:p>
        </p:txBody>
      </p:sp>
      <p:sp>
        <p:nvSpPr>
          <p:cNvPr id="5" name="Slide Number Placeholder 8"/>
          <p:cNvSpPr>
            <a:spLocks noGrp="1"/>
          </p:cNvSpPr>
          <p:nvPr>
            <p:ph type="sldNum" sz="quarter" idx="16"/>
          </p:nvPr>
        </p:nvSpPr>
        <p:spPr/>
        <p:txBody>
          <a:bodyPr/>
          <a:lstStyle>
            <a:lvl1pPr>
              <a:defRPr>
                <a:solidFill>
                  <a:srgbClr val="000000">
                    <a:lumMod val="50000"/>
                    <a:lumOff val="50000"/>
                  </a:srgbClr>
                </a:solidFill>
              </a:defRPr>
            </a:lvl1pPr>
          </a:lstStyle>
          <a:p>
            <a:pPr>
              <a:defRPr/>
            </a:pPr>
            <a:fld id="{766A52CD-7E17-485F-8B03-3A6882669552}" type="slidenum">
              <a:rPr/>
              <a:pPr>
                <a:defRPr/>
              </a:pPr>
              <a:t>‹№›</a:t>
            </a:fld>
            <a:endParaRPr dirty="0"/>
          </a:p>
        </p:txBody>
      </p:sp>
      <p:sp>
        <p:nvSpPr>
          <p:cNvPr id="6" name="Footer Placeholder 9"/>
          <p:cNvSpPr>
            <a:spLocks noGrp="1"/>
          </p:cNvSpPr>
          <p:nvPr>
            <p:ph type="ftr" sz="quarter" idx="17"/>
          </p:nvPr>
        </p:nvSpPr>
        <p:spPr/>
        <p:txBody>
          <a:bodyPr/>
          <a:lstStyle>
            <a:lvl1pPr>
              <a:defRPr>
                <a:solidFill>
                  <a:srgbClr val="000000">
                    <a:lumMod val="50000"/>
                    <a:lumOff val="50000"/>
                  </a:srgbClr>
                </a:solidFill>
              </a:defRPr>
            </a:lvl1pPr>
          </a:lstStyle>
          <a:p>
            <a:pPr>
              <a:defRPr/>
            </a:pPr>
            <a:r>
              <a:rPr lang="en-US" dirty="0"/>
              <a:t>HP Confidential</a:t>
            </a:r>
            <a:endParaRPr dirty="0"/>
          </a:p>
        </p:txBody>
      </p:sp>
    </p:spTree>
    <p:extLst>
      <p:ext uri="{BB962C8B-B14F-4D97-AF65-F5344CB8AC3E}">
        <p14:creationId xmlns:p14="http://schemas.microsoft.com/office/powerpoint/2010/main" val="1245923430"/>
      </p:ext>
    </p:extLst>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fld id="{8F8E8F45-4533-4599-8B71-1C58D38C78E4}" type="datetimeFigureOut">
              <a:rPr lang="ru-RU"/>
              <a:pPr>
                <a:defRPr/>
              </a:pPr>
              <a:t>18.11.2015</a:t>
            </a:fld>
            <a:endParaRPr lang="ru-RU" dirty="0"/>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6" name="Місце для номера слайда 5"/>
          <p:cNvSpPr>
            <a:spLocks noGrp="1"/>
          </p:cNvSpPr>
          <p:nvPr>
            <p:ph type="sldNum" sz="quarter" idx="12"/>
          </p:nvPr>
        </p:nvSpPr>
        <p:spPr/>
        <p:txBody>
          <a:bodyPr/>
          <a:lstStyle>
            <a:lvl1pPr>
              <a:defRPr/>
            </a:lvl1pPr>
          </a:lstStyle>
          <a:p>
            <a:pPr>
              <a:defRPr/>
            </a:pPr>
            <a:fld id="{18920499-A584-4C38-82EA-D7A125734F61}" type="slidenum">
              <a:rPr lang="ru-RU"/>
              <a:pPr>
                <a:defRPr/>
              </a:pPr>
              <a:t>‹№›</a:t>
            </a:fld>
            <a:endParaRPr lang="ru-RU" dirty="0"/>
          </a:p>
        </p:txBody>
      </p:sp>
    </p:spTree>
    <p:extLst>
      <p:ext uri="{BB962C8B-B14F-4D97-AF65-F5344CB8AC3E}">
        <p14:creationId xmlns:p14="http://schemas.microsoft.com/office/powerpoint/2010/main" val="668212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BC38456E-C19A-4CF6-BD08-A436D8EFD92C}" type="datetimeFigureOut">
              <a:rPr lang="ru-RU"/>
              <a:pPr>
                <a:defRPr/>
              </a:pPr>
              <a:t>18.11.2015</a:t>
            </a:fld>
            <a:endParaRPr lang="ru-RU" dirty="0"/>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6" name="Місце для номера слайда 5"/>
          <p:cNvSpPr>
            <a:spLocks noGrp="1"/>
          </p:cNvSpPr>
          <p:nvPr>
            <p:ph type="sldNum" sz="quarter" idx="12"/>
          </p:nvPr>
        </p:nvSpPr>
        <p:spPr/>
        <p:txBody>
          <a:bodyPr/>
          <a:lstStyle>
            <a:lvl1pPr>
              <a:defRPr/>
            </a:lvl1pPr>
          </a:lstStyle>
          <a:p>
            <a:pPr>
              <a:defRPr/>
            </a:pPr>
            <a:fld id="{F0533E70-0407-49DA-B930-601347BE6213}" type="slidenum">
              <a:rPr lang="ru-RU"/>
              <a:pPr>
                <a:defRPr/>
              </a:pPr>
              <a:t>‹№›</a:t>
            </a:fld>
            <a:endParaRPr lang="ru-RU" dirty="0"/>
          </a:p>
        </p:txBody>
      </p:sp>
    </p:spTree>
    <p:extLst>
      <p:ext uri="{BB962C8B-B14F-4D97-AF65-F5344CB8AC3E}">
        <p14:creationId xmlns:p14="http://schemas.microsoft.com/office/powerpoint/2010/main" val="14662697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fld id="{DA047589-AE96-48F9-85A5-2FCA49DBEA52}" type="datetimeFigureOut">
              <a:rPr lang="ru-RU"/>
              <a:pPr>
                <a:defRPr/>
              </a:pPr>
              <a:t>18.11.2015</a:t>
            </a:fld>
            <a:endParaRPr lang="ru-RU" dirty="0"/>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6" name="Місце для номера слайда 5"/>
          <p:cNvSpPr>
            <a:spLocks noGrp="1"/>
          </p:cNvSpPr>
          <p:nvPr>
            <p:ph type="sldNum" sz="quarter" idx="12"/>
          </p:nvPr>
        </p:nvSpPr>
        <p:spPr/>
        <p:txBody>
          <a:bodyPr/>
          <a:lstStyle>
            <a:lvl1pPr>
              <a:defRPr/>
            </a:lvl1pPr>
          </a:lstStyle>
          <a:p>
            <a:pPr>
              <a:defRPr/>
            </a:pPr>
            <a:fld id="{48B327E8-8426-4919-A58E-02EE50587C87}" type="slidenum">
              <a:rPr lang="ru-RU"/>
              <a:pPr>
                <a:defRPr/>
              </a:pPr>
              <a:t>‹№›</a:t>
            </a:fld>
            <a:endParaRPr lang="ru-RU" dirty="0"/>
          </a:p>
        </p:txBody>
      </p:sp>
    </p:spTree>
    <p:extLst>
      <p:ext uri="{BB962C8B-B14F-4D97-AF65-F5344CB8AC3E}">
        <p14:creationId xmlns:p14="http://schemas.microsoft.com/office/powerpoint/2010/main" val="23290209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fld id="{B5ED2025-62C9-4F87-8528-7142E41866E3}" type="datetimeFigureOut">
              <a:rPr lang="ru-RU"/>
              <a:pPr>
                <a:defRPr/>
              </a:pPr>
              <a:t>18.11.2015</a:t>
            </a:fld>
            <a:endParaRPr lang="ru-RU" dirty="0"/>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7" name="Місце для номера слайда 5"/>
          <p:cNvSpPr>
            <a:spLocks noGrp="1"/>
          </p:cNvSpPr>
          <p:nvPr>
            <p:ph type="sldNum" sz="quarter" idx="12"/>
          </p:nvPr>
        </p:nvSpPr>
        <p:spPr/>
        <p:txBody>
          <a:bodyPr/>
          <a:lstStyle>
            <a:lvl1pPr>
              <a:defRPr/>
            </a:lvl1pPr>
          </a:lstStyle>
          <a:p>
            <a:pPr>
              <a:defRPr/>
            </a:pPr>
            <a:fld id="{B5C7C1D1-CB88-45B5-A23D-78261D8730B1}" type="slidenum">
              <a:rPr lang="ru-RU"/>
              <a:pPr>
                <a:defRPr/>
              </a:pPr>
              <a:t>‹№›</a:t>
            </a:fld>
            <a:endParaRPr lang="ru-RU" dirty="0"/>
          </a:p>
        </p:txBody>
      </p:sp>
    </p:spTree>
    <p:extLst>
      <p:ext uri="{BB962C8B-B14F-4D97-AF65-F5344CB8AC3E}">
        <p14:creationId xmlns:p14="http://schemas.microsoft.com/office/powerpoint/2010/main" val="38883991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fld id="{041156B4-23EF-48DF-8525-09B265E23BCE}" type="datetimeFigureOut">
              <a:rPr lang="ru-RU"/>
              <a:pPr>
                <a:defRPr/>
              </a:pPr>
              <a:t>18.11.2015</a:t>
            </a:fld>
            <a:endParaRPr lang="ru-RU" dirty="0"/>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9" name="Місце для номера слайда 5"/>
          <p:cNvSpPr>
            <a:spLocks noGrp="1"/>
          </p:cNvSpPr>
          <p:nvPr>
            <p:ph type="sldNum" sz="quarter" idx="12"/>
          </p:nvPr>
        </p:nvSpPr>
        <p:spPr/>
        <p:txBody>
          <a:bodyPr/>
          <a:lstStyle>
            <a:lvl1pPr>
              <a:defRPr/>
            </a:lvl1pPr>
          </a:lstStyle>
          <a:p>
            <a:pPr>
              <a:defRPr/>
            </a:pPr>
            <a:fld id="{D73DB240-4AE9-49B8-9011-2FEEA9A519D8}" type="slidenum">
              <a:rPr lang="ru-RU"/>
              <a:pPr>
                <a:defRPr/>
              </a:pPr>
              <a:t>‹№›</a:t>
            </a:fld>
            <a:endParaRPr lang="ru-RU" dirty="0"/>
          </a:p>
        </p:txBody>
      </p:sp>
    </p:spTree>
    <p:extLst>
      <p:ext uri="{BB962C8B-B14F-4D97-AF65-F5344CB8AC3E}">
        <p14:creationId xmlns:p14="http://schemas.microsoft.com/office/powerpoint/2010/main" val="242723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fld id="{A44CF07A-1217-4649-BCEA-D6C7FE3DAFE0}" type="datetimeFigureOut">
              <a:rPr lang="ru-RU"/>
              <a:pPr>
                <a:defRPr/>
              </a:pPr>
              <a:t>18.11.2015</a:t>
            </a:fld>
            <a:endParaRPr lang="ru-RU" dirty="0"/>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5" name="Місце для номера слайда 5"/>
          <p:cNvSpPr>
            <a:spLocks noGrp="1"/>
          </p:cNvSpPr>
          <p:nvPr>
            <p:ph type="sldNum" sz="quarter" idx="12"/>
          </p:nvPr>
        </p:nvSpPr>
        <p:spPr/>
        <p:txBody>
          <a:bodyPr/>
          <a:lstStyle>
            <a:lvl1pPr>
              <a:defRPr/>
            </a:lvl1pPr>
          </a:lstStyle>
          <a:p>
            <a:pPr>
              <a:defRPr/>
            </a:pPr>
            <a:fld id="{9B38CE91-2CBB-4C39-8548-DA6683362E42}" type="slidenum">
              <a:rPr lang="ru-RU"/>
              <a:pPr>
                <a:defRPr/>
              </a:pPr>
              <a:t>‹№›</a:t>
            </a:fld>
            <a:endParaRPr lang="ru-RU" dirty="0"/>
          </a:p>
        </p:txBody>
      </p:sp>
    </p:spTree>
    <p:extLst>
      <p:ext uri="{BB962C8B-B14F-4D97-AF65-F5344CB8AC3E}">
        <p14:creationId xmlns:p14="http://schemas.microsoft.com/office/powerpoint/2010/main" val="39798109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2E039A57-64AE-4FC3-BAEC-26FEAA6D2F80}" type="datetimeFigureOut">
              <a:rPr lang="ru-RU"/>
              <a:pPr>
                <a:defRPr/>
              </a:pPr>
              <a:t>18.11.2015</a:t>
            </a:fld>
            <a:endParaRPr lang="ru-RU" dirty="0"/>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4" name="Місце для номера слайда 5"/>
          <p:cNvSpPr>
            <a:spLocks noGrp="1"/>
          </p:cNvSpPr>
          <p:nvPr>
            <p:ph type="sldNum" sz="quarter" idx="12"/>
          </p:nvPr>
        </p:nvSpPr>
        <p:spPr/>
        <p:txBody>
          <a:bodyPr/>
          <a:lstStyle>
            <a:lvl1pPr>
              <a:defRPr/>
            </a:lvl1pPr>
          </a:lstStyle>
          <a:p>
            <a:pPr>
              <a:defRPr/>
            </a:pPr>
            <a:fld id="{E7E98ED1-A1CE-455B-AD42-B6A6A2585026}" type="slidenum">
              <a:rPr lang="ru-RU"/>
              <a:pPr>
                <a:defRPr/>
              </a:pPr>
              <a:t>‹№›</a:t>
            </a:fld>
            <a:endParaRPr lang="ru-RU" dirty="0"/>
          </a:p>
        </p:txBody>
      </p:sp>
    </p:spTree>
    <p:extLst>
      <p:ext uri="{BB962C8B-B14F-4D97-AF65-F5344CB8AC3E}">
        <p14:creationId xmlns:p14="http://schemas.microsoft.com/office/powerpoint/2010/main" val="423859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pPr/>
              <a:t>18.11.2015</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pPr/>
              <a:t>‹№›</a:t>
            </a:fld>
            <a:endParaRPr lang="uk-UA"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fld id="{7774208C-5D5B-4210-A659-EC6F154DAC5A}" type="datetimeFigureOut">
              <a:rPr lang="ru-RU"/>
              <a:pPr>
                <a:defRPr/>
              </a:pPr>
              <a:t>18.11.2015</a:t>
            </a:fld>
            <a:endParaRPr lang="ru-RU" dirty="0"/>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7" name="Місце для номера слайда 5"/>
          <p:cNvSpPr>
            <a:spLocks noGrp="1"/>
          </p:cNvSpPr>
          <p:nvPr>
            <p:ph type="sldNum" sz="quarter" idx="12"/>
          </p:nvPr>
        </p:nvSpPr>
        <p:spPr/>
        <p:txBody>
          <a:bodyPr/>
          <a:lstStyle>
            <a:lvl1pPr>
              <a:defRPr/>
            </a:lvl1pPr>
          </a:lstStyle>
          <a:p>
            <a:pPr>
              <a:defRPr/>
            </a:pPr>
            <a:fld id="{2F1EF9D0-ECFA-441A-99C5-99606856B25F}" type="slidenum">
              <a:rPr lang="ru-RU"/>
              <a:pPr>
                <a:defRPr/>
              </a:pPr>
              <a:t>‹№›</a:t>
            </a:fld>
            <a:endParaRPr lang="ru-RU" dirty="0"/>
          </a:p>
        </p:txBody>
      </p:sp>
    </p:spTree>
    <p:extLst>
      <p:ext uri="{BB962C8B-B14F-4D97-AF65-F5344CB8AC3E}">
        <p14:creationId xmlns:p14="http://schemas.microsoft.com/office/powerpoint/2010/main" val="10142787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dirty="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fld id="{967F2E07-F5AC-494C-A963-5B3CDE42C7A4}" type="datetimeFigureOut">
              <a:rPr lang="ru-RU"/>
              <a:pPr>
                <a:defRPr/>
              </a:pPr>
              <a:t>18.11.2015</a:t>
            </a:fld>
            <a:endParaRPr lang="ru-RU" dirty="0"/>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7" name="Місце для номера слайда 5"/>
          <p:cNvSpPr>
            <a:spLocks noGrp="1"/>
          </p:cNvSpPr>
          <p:nvPr>
            <p:ph type="sldNum" sz="quarter" idx="12"/>
          </p:nvPr>
        </p:nvSpPr>
        <p:spPr/>
        <p:txBody>
          <a:bodyPr/>
          <a:lstStyle>
            <a:lvl1pPr>
              <a:defRPr/>
            </a:lvl1pPr>
          </a:lstStyle>
          <a:p>
            <a:pPr>
              <a:defRPr/>
            </a:pPr>
            <a:fld id="{FB652E25-8D03-4A11-9F50-84AF409EC8E2}" type="slidenum">
              <a:rPr lang="ru-RU"/>
              <a:pPr>
                <a:defRPr/>
              </a:pPr>
              <a:t>‹№›</a:t>
            </a:fld>
            <a:endParaRPr lang="ru-RU" dirty="0"/>
          </a:p>
        </p:txBody>
      </p:sp>
    </p:spTree>
    <p:extLst>
      <p:ext uri="{BB962C8B-B14F-4D97-AF65-F5344CB8AC3E}">
        <p14:creationId xmlns:p14="http://schemas.microsoft.com/office/powerpoint/2010/main" val="22651909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222A5D5B-0E92-4695-A0D5-4B3C1D0CA406}" type="datetimeFigureOut">
              <a:rPr lang="ru-RU"/>
              <a:pPr>
                <a:defRPr/>
              </a:pPr>
              <a:t>18.11.2015</a:t>
            </a:fld>
            <a:endParaRPr lang="ru-RU" dirty="0"/>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6" name="Місце для номера слайда 5"/>
          <p:cNvSpPr>
            <a:spLocks noGrp="1"/>
          </p:cNvSpPr>
          <p:nvPr>
            <p:ph type="sldNum" sz="quarter" idx="12"/>
          </p:nvPr>
        </p:nvSpPr>
        <p:spPr/>
        <p:txBody>
          <a:bodyPr/>
          <a:lstStyle>
            <a:lvl1pPr>
              <a:defRPr/>
            </a:lvl1pPr>
          </a:lstStyle>
          <a:p>
            <a:pPr>
              <a:defRPr/>
            </a:pPr>
            <a:fld id="{3AE7A4ED-F314-408E-B9E2-736C73BC1341}" type="slidenum">
              <a:rPr lang="ru-RU"/>
              <a:pPr>
                <a:defRPr/>
              </a:pPr>
              <a:t>‹№›</a:t>
            </a:fld>
            <a:endParaRPr lang="ru-RU" dirty="0"/>
          </a:p>
        </p:txBody>
      </p:sp>
    </p:spTree>
    <p:extLst>
      <p:ext uri="{BB962C8B-B14F-4D97-AF65-F5344CB8AC3E}">
        <p14:creationId xmlns:p14="http://schemas.microsoft.com/office/powerpoint/2010/main" val="28609734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D996E348-DC63-405D-84D9-365244D2E43E}" type="datetimeFigureOut">
              <a:rPr lang="ru-RU"/>
              <a:pPr>
                <a:defRPr/>
              </a:pPr>
              <a:t>18.11.2015</a:t>
            </a:fld>
            <a:endParaRPr lang="ru-RU" dirty="0"/>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ru-RU" dirty="0"/>
          </a:p>
        </p:txBody>
      </p:sp>
      <p:sp>
        <p:nvSpPr>
          <p:cNvPr id="6" name="Місце для номера слайда 5"/>
          <p:cNvSpPr>
            <a:spLocks noGrp="1"/>
          </p:cNvSpPr>
          <p:nvPr>
            <p:ph type="sldNum" sz="quarter" idx="12"/>
          </p:nvPr>
        </p:nvSpPr>
        <p:spPr/>
        <p:txBody>
          <a:bodyPr/>
          <a:lstStyle>
            <a:lvl1pPr>
              <a:defRPr/>
            </a:lvl1pPr>
          </a:lstStyle>
          <a:p>
            <a:pPr>
              <a:defRPr/>
            </a:pPr>
            <a:fld id="{7C057496-5F0A-4AA8-B0B1-3DD962D36A34}" type="slidenum">
              <a:rPr lang="ru-RU"/>
              <a:pPr>
                <a:defRPr/>
              </a:pPr>
              <a:t>‹№›</a:t>
            </a:fld>
            <a:endParaRPr lang="ru-RU" dirty="0"/>
          </a:p>
        </p:txBody>
      </p:sp>
    </p:spTree>
    <p:extLst>
      <p:ext uri="{BB962C8B-B14F-4D97-AF65-F5344CB8AC3E}">
        <p14:creationId xmlns:p14="http://schemas.microsoft.com/office/powerpoint/2010/main" val="3246031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ru-RU" smtClean="0"/>
              <a:t>Образец заголовка</a:t>
            </a:r>
            <a:endParaRPr lang="en-US"/>
          </a:p>
        </p:txBody>
      </p:sp>
    </p:spTree>
    <p:extLst>
      <p:ext uri="{BB962C8B-B14F-4D97-AF65-F5344CB8AC3E}">
        <p14:creationId xmlns:p14="http://schemas.microsoft.com/office/powerpoint/2010/main" val="185647033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358775" y="1013287"/>
            <a:ext cx="8370380" cy="393287"/>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smtClean="0"/>
              <a:t>Click to edit Master text styles</a:t>
            </a:r>
          </a:p>
        </p:txBody>
      </p:sp>
      <p:sp>
        <p:nvSpPr>
          <p:cNvPr id="11" name="Title 8"/>
          <p:cNvSpPr>
            <a:spLocks noGrp="1"/>
          </p:cNvSpPr>
          <p:nvPr>
            <p:ph type="title"/>
          </p:nvPr>
        </p:nvSpPr>
        <p:spPr>
          <a:xfrm>
            <a:off x="339725" y="406280"/>
            <a:ext cx="8375650" cy="62645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smtClean="0"/>
              <a:t>Click to edit Master title style</a:t>
            </a:r>
            <a:endParaRPr lang="en-US" dirty="0"/>
          </a:p>
        </p:txBody>
      </p:sp>
      <p:sp>
        <p:nvSpPr>
          <p:cNvPr id="4" name="Date Placeholder 7"/>
          <p:cNvSpPr>
            <a:spLocks noGrp="1"/>
          </p:cNvSpPr>
          <p:nvPr>
            <p:ph type="dt" sz="half" idx="15"/>
          </p:nvPr>
        </p:nvSpPr>
        <p:spPr/>
        <p:txBody>
          <a:bodyPr/>
          <a:lstStyle>
            <a:lvl1pPr fontAlgn="base">
              <a:spcBef>
                <a:spcPct val="0"/>
              </a:spcBef>
              <a:spcAft>
                <a:spcPct val="0"/>
              </a:spcAft>
              <a:defRPr b="1">
                <a:solidFill>
                  <a:srgbClr val="000000">
                    <a:lumMod val="50000"/>
                    <a:lumOff val="50000"/>
                  </a:srgbClr>
                </a:solidFill>
                <a:latin typeface="Arial" charset="0"/>
              </a:defRPr>
            </a:lvl1pPr>
          </a:lstStyle>
          <a:p>
            <a:pPr>
              <a:defRPr/>
            </a:pPr>
            <a:endParaRPr dirty="0"/>
          </a:p>
        </p:txBody>
      </p:sp>
      <p:sp>
        <p:nvSpPr>
          <p:cNvPr id="5" name="Slide Number Placeholder 8"/>
          <p:cNvSpPr>
            <a:spLocks noGrp="1"/>
          </p:cNvSpPr>
          <p:nvPr>
            <p:ph type="sldNum" sz="quarter" idx="16"/>
          </p:nvPr>
        </p:nvSpPr>
        <p:spPr/>
        <p:txBody>
          <a:bodyPr/>
          <a:lstStyle>
            <a:lvl1pPr fontAlgn="base">
              <a:spcBef>
                <a:spcPct val="0"/>
              </a:spcBef>
              <a:spcAft>
                <a:spcPct val="0"/>
              </a:spcAft>
              <a:defRPr b="1">
                <a:solidFill>
                  <a:srgbClr val="000000">
                    <a:lumMod val="50000"/>
                    <a:lumOff val="50000"/>
                  </a:srgbClr>
                </a:solidFill>
                <a:latin typeface="Arial" charset="0"/>
              </a:defRPr>
            </a:lvl1pPr>
          </a:lstStyle>
          <a:p>
            <a:pPr>
              <a:defRPr/>
            </a:pPr>
            <a:fld id="{D4B328F4-892E-4A16-B277-1CAE412411FA}" type="slidenum">
              <a:rPr/>
              <a:pPr>
                <a:defRPr/>
              </a:pPr>
              <a:t>‹№›</a:t>
            </a:fld>
            <a:endParaRPr dirty="0"/>
          </a:p>
        </p:txBody>
      </p:sp>
      <p:sp>
        <p:nvSpPr>
          <p:cNvPr id="6" name="Footer Placeholder 9"/>
          <p:cNvSpPr>
            <a:spLocks noGrp="1"/>
          </p:cNvSpPr>
          <p:nvPr>
            <p:ph type="ftr" sz="quarter" idx="17"/>
          </p:nvPr>
        </p:nvSpPr>
        <p:spPr/>
        <p:txBody>
          <a:bodyPr/>
          <a:lstStyle>
            <a:lvl1pPr fontAlgn="base">
              <a:spcBef>
                <a:spcPct val="0"/>
              </a:spcBef>
              <a:spcAft>
                <a:spcPct val="0"/>
              </a:spcAft>
              <a:defRPr b="1">
                <a:solidFill>
                  <a:srgbClr val="000000">
                    <a:lumMod val="50000"/>
                    <a:lumOff val="50000"/>
                  </a:srgbClr>
                </a:solidFill>
                <a:latin typeface="Arial" charset="0"/>
              </a:defRPr>
            </a:lvl1pPr>
          </a:lstStyle>
          <a:p>
            <a:pPr>
              <a:defRPr/>
            </a:pPr>
            <a:r>
              <a:rPr lang="en-US" dirty="0"/>
              <a:t>HP Confidential</a:t>
            </a:r>
            <a:endParaRPr dirty="0"/>
          </a:p>
        </p:txBody>
      </p:sp>
    </p:spTree>
    <p:extLst>
      <p:ext uri="{BB962C8B-B14F-4D97-AF65-F5344CB8AC3E}">
        <p14:creationId xmlns:p14="http://schemas.microsoft.com/office/powerpoint/2010/main" val="4119538273"/>
      </p:ext>
    </p:extLst>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27356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10542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470967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297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4.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5.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6.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7.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6.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66AE-81F5-474A-B74B-EE41E9320F19}" type="datetimeFigureOut">
              <a:rPr lang="uk-UA" smtClean="0"/>
              <a:pPr/>
              <a:t>18.11.2015</a:t>
            </a:fld>
            <a:endParaRPr lang="uk-UA" dirty="0"/>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F593F-0D5B-4CF0-BEE2-6583C73E7271}"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6112766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481208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fld id="{79557EBB-2C22-4E0E-B188-B00B7F734EA5}" type="datetimeFigureOut">
              <a:rPr lang="ru-RU"/>
              <a:pPr>
                <a:defRPr/>
              </a:pPr>
              <a:t>18.11.2015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428239AF-EA02-4E5A-83B1-46B2AE8FB75A}" type="slidenum">
              <a:rPr lang="ru-RU"/>
              <a:pPr>
                <a:defRPr/>
              </a:pPr>
              <a:t>‹№›</a:t>
            </a:fld>
            <a:endParaRPr lang="ru-RU" dirty="0"/>
          </a:p>
        </p:txBody>
      </p:sp>
    </p:spTree>
    <p:extLst>
      <p:ext uri="{BB962C8B-B14F-4D97-AF65-F5344CB8AC3E}">
        <p14:creationId xmlns:p14="http://schemas.microsoft.com/office/powerpoint/2010/main" val="113053915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288139665"/>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97403229"/>
      </p:ext>
    </p:extLst>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572109085"/>
      </p:ext>
    </p:extLst>
  </p:cSld>
  <p:clrMap bg1="dk1" tx1="lt1" bg2="dk2"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2578197355"/>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2684434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solidFill>
                <a:prstClr val="black">
                  <a:tint val="75000"/>
                </a:prstClr>
              </a:solidFill>
            </a:endParaRPr>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35705336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BF5EE-2A23-4352-91D2-B32D7E5C5C4B}" type="datetimeFigureOut">
              <a:rPr lang="uk-UA" smtClean="0">
                <a:solidFill>
                  <a:prstClr val="black">
                    <a:tint val="75000"/>
                  </a:prstClr>
                </a:solidFill>
              </a:rPr>
              <a:pPr/>
              <a:t>18.11.2015</a:t>
            </a:fld>
            <a:endParaRPr lang="uk-UA">
              <a:solidFill>
                <a:prstClr val="black">
                  <a:tint val="75000"/>
                </a:prstClr>
              </a:solidFill>
            </a:endParaRPr>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EB5F3-403E-416F-9200-43E93F1E74AD}"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2569695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58872951"/>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A91FBC-04D7-4D52-834D-069FD862B0CD}" type="datetimeFigureOut">
              <a:rPr lang="ru-RU" smtClean="0">
                <a:solidFill>
                  <a:prstClr val="white">
                    <a:shade val="50000"/>
                  </a:prstClr>
                </a:solidFill>
              </a:rPr>
              <a:pPr/>
              <a:t>18.11.2015</a:t>
            </a:fld>
            <a:endParaRPr lang="ru-RU" dirty="0">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06643B0-A75C-40CE-9D96-376CC9A83EA1}" type="slidenum">
              <a:rPr lang="ru-RU" smtClean="0">
                <a:solidFill>
                  <a:prstClr val="white">
                    <a:shade val="50000"/>
                  </a:prstClr>
                </a:solidFill>
              </a:rPr>
              <a:pPr/>
              <a:t>‹№›</a:t>
            </a:fld>
            <a:endParaRPr lang="ru-RU" dirty="0">
              <a:solidFill>
                <a:prstClr val="white">
                  <a:shade val="50000"/>
                </a:prstClr>
              </a:solidFill>
            </a:endParaRPr>
          </a:p>
        </p:txBody>
      </p:sp>
    </p:spTree>
    <p:extLst>
      <p:ext uri="{BB962C8B-B14F-4D97-AF65-F5344CB8AC3E}">
        <p14:creationId xmlns:p14="http://schemas.microsoft.com/office/powerpoint/2010/main" val="1735191204"/>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146FA-F805-46E7-A29E-0DD6796342AE}" type="datetimeFigureOut">
              <a:rPr lang="uk-UA" smtClean="0">
                <a:solidFill>
                  <a:prstClr val="black">
                    <a:tint val="75000"/>
                  </a:prstClr>
                </a:solidFill>
              </a:rPr>
              <a:pPr/>
              <a:t>18.11.2015</a:t>
            </a:fld>
            <a:endParaRPr lang="uk-UA" dirty="0">
              <a:solidFill>
                <a:prstClr val="black">
                  <a:tint val="75000"/>
                </a:prstClr>
              </a:solidFill>
            </a:endParaRPr>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solidFill>
                <a:prstClr val="black">
                  <a:tint val="75000"/>
                </a:prstClr>
              </a:solidFill>
            </a:endParaRPr>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0D37C-4B85-46C7-8EB8-1F020ECDEBF9}" type="slidenum">
              <a:rPr lang="uk-UA" smtClean="0">
                <a:solidFill>
                  <a:prstClr val="black">
                    <a:tint val="75000"/>
                  </a:prstClr>
                </a:solidFill>
              </a:rPr>
              <a:pPr/>
              <a:t>‹№›</a:t>
            </a:fld>
            <a:endParaRPr lang="uk-UA" dirty="0">
              <a:solidFill>
                <a:prstClr val="black">
                  <a:tint val="75000"/>
                </a:prstClr>
              </a:solidFill>
            </a:endParaRPr>
          </a:p>
        </p:txBody>
      </p:sp>
    </p:spTree>
    <p:extLst>
      <p:ext uri="{BB962C8B-B14F-4D97-AF65-F5344CB8AC3E}">
        <p14:creationId xmlns:p14="http://schemas.microsoft.com/office/powerpoint/2010/main" val="19064443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Місце для заголовка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2051" name="Місце для тексту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fld id="{A618FAE3-C3FF-44A4-8479-98BE350A5A48}" type="datetimeFigureOut">
              <a:rPr lang="ru-RU"/>
              <a:pPr>
                <a:defRPr/>
              </a:pPr>
              <a:t>18.11.2015</a:t>
            </a:fld>
            <a:endParaRPr lang="ru-RU" dirty="0"/>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ru-RU" dirty="0"/>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52E9375F-5EF2-4DB5-B855-9905833EF36A}" type="slidenum">
              <a:rPr lang="ru-RU"/>
              <a:pPr>
                <a:defRPr/>
              </a:pPr>
              <a:t>‹№›</a:t>
            </a:fld>
            <a:endParaRPr lang="ru-RU" dirty="0"/>
          </a:p>
        </p:txBody>
      </p:sp>
    </p:spTree>
    <p:extLst>
      <p:ext uri="{BB962C8B-B14F-4D97-AF65-F5344CB8AC3E}">
        <p14:creationId xmlns:p14="http://schemas.microsoft.com/office/powerpoint/2010/main" val="290193263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1715252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C84FA-6D51-4171-88C5-FF4B84AE9C0E}" type="datetimeFigureOut">
              <a:rPr lang="ru-RU" smtClean="0">
                <a:solidFill>
                  <a:prstClr val="black">
                    <a:tint val="75000"/>
                  </a:prstClr>
                </a:solidFill>
              </a:rPr>
              <a:pPr/>
              <a:t>18.11.2015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3DD08-ED75-459E-B3B5-4F235E54219D}"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0538584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96.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Data" Target="../diagrams/data20.xml"/><Relationship Id="rId18" Type="http://schemas.openxmlformats.org/officeDocument/2006/relationships/diagramData" Target="../diagrams/data21.xml"/><Relationship Id="rId3" Type="http://schemas.openxmlformats.org/officeDocument/2006/relationships/diagramLayout" Target="../diagrams/layout18.xml"/><Relationship Id="rId21" Type="http://schemas.openxmlformats.org/officeDocument/2006/relationships/diagramColors" Target="../diagrams/colors21.xml"/><Relationship Id="rId7" Type="http://schemas.openxmlformats.org/officeDocument/2006/relationships/diagramData" Target="../diagrams/data19.xml"/><Relationship Id="rId12" Type="http://schemas.openxmlformats.org/officeDocument/2006/relationships/image" Target="../media/image7.png"/><Relationship Id="rId17" Type="http://schemas.microsoft.com/office/2007/relationships/diagramDrawing" Target="../diagrams/drawing20.xml"/><Relationship Id="rId2" Type="http://schemas.openxmlformats.org/officeDocument/2006/relationships/diagramData" Target="../diagrams/data18.xml"/><Relationship Id="rId16" Type="http://schemas.openxmlformats.org/officeDocument/2006/relationships/diagramColors" Target="../diagrams/colors20.xml"/><Relationship Id="rId20" Type="http://schemas.openxmlformats.org/officeDocument/2006/relationships/diagramQuickStyle" Target="../diagrams/quickStyle21.xml"/><Relationship Id="rId1" Type="http://schemas.openxmlformats.org/officeDocument/2006/relationships/slideLayout" Target="../slideLayouts/slideLayout10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QuickStyle" Target="../diagrams/quickStyle20.xml"/><Relationship Id="rId10" Type="http://schemas.openxmlformats.org/officeDocument/2006/relationships/diagramColors" Target="../diagrams/colors19.xml"/><Relationship Id="rId19" Type="http://schemas.openxmlformats.org/officeDocument/2006/relationships/diagramLayout" Target="../diagrams/layout21.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Layout" Target="../diagrams/layout20.xml"/><Relationship Id="rId22" Type="http://schemas.microsoft.com/office/2007/relationships/diagramDrawing" Target="../diagrams/drawing2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3.xml"/><Relationship Id="rId7" Type="http://schemas.openxmlformats.org/officeDocument/2006/relationships/image" Target="../media/image2.png"/><Relationship Id="rId2" Type="http://schemas.openxmlformats.org/officeDocument/2006/relationships/diagramData" Target="../diagrams/data23.xml"/><Relationship Id="rId1" Type="http://schemas.openxmlformats.org/officeDocument/2006/relationships/slideLayout" Target="../slideLayouts/slideLayout5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diagramData" Target="../diagrams/data26.xml"/><Relationship Id="rId2" Type="http://schemas.openxmlformats.org/officeDocument/2006/relationships/diagramData" Target="../diagrams/data24.xml"/><Relationship Id="rId16" Type="http://schemas.microsoft.com/office/2007/relationships/diagramDrawing" Target="../diagrams/drawing26.xml"/><Relationship Id="rId1" Type="http://schemas.openxmlformats.org/officeDocument/2006/relationships/slideLayout" Target="../slideLayouts/slideLayout130.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5" Type="http://schemas.openxmlformats.org/officeDocument/2006/relationships/diagramColors" Target="../diagrams/colors26.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diagramQuickStyle" Target="../diagrams/quickStyle2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diagramLayout" Target="../diagrams/layout29.xml"/><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diagramData" Target="../diagrams/data29.xml"/><Relationship Id="rId2" Type="http://schemas.openxmlformats.org/officeDocument/2006/relationships/diagramData" Target="../diagrams/data27.xml"/><Relationship Id="rId16" Type="http://schemas.microsoft.com/office/2007/relationships/diagramDrawing" Target="../diagrams/drawing29.xml"/><Relationship Id="rId1" Type="http://schemas.openxmlformats.org/officeDocument/2006/relationships/slideLayout" Target="../slideLayouts/slideLayout119.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5" Type="http://schemas.openxmlformats.org/officeDocument/2006/relationships/diagramColors" Target="../diagrams/colors29.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 Id="rId14" Type="http://schemas.openxmlformats.org/officeDocument/2006/relationships/diagramQuickStyle" Target="../diagrams/quickStyle2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1.xml"/><Relationship Id="rId13" Type="http://schemas.openxmlformats.org/officeDocument/2006/relationships/diagramLayout" Target="../diagrams/layout32.xml"/><Relationship Id="rId3" Type="http://schemas.openxmlformats.org/officeDocument/2006/relationships/diagramLayout" Target="../diagrams/layout30.xml"/><Relationship Id="rId7" Type="http://schemas.openxmlformats.org/officeDocument/2006/relationships/diagramData" Target="../diagrams/data31.xml"/><Relationship Id="rId12" Type="http://schemas.openxmlformats.org/officeDocument/2006/relationships/diagramData" Target="../diagrams/data32.xml"/><Relationship Id="rId2" Type="http://schemas.openxmlformats.org/officeDocument/2006/relationships/diagramData" Target="../diagrams/data30.xml"/><Relationship Id="rId16" Type="http://schemas.microsoft.com/office/2007/relationships/diagramDrawing" Target="../diagrams/drawing32.xml"/><Relationship Id="rId1" Type="http://schemas.openxmlformats.org/officeDocument/2006/relationships/slideLayout" Target="../slideLayouts/slideLayout108.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5" Type="http://schemas.openxmlformats.org/officeDocument/2006/relationships/diagramColors" Target="../diagrams/colors32.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 Id="rId14" Type="http://schemas.openxmlformats.org/officeDocument/2006/relationships/diagramQuickStyle" Target="../diagrams/quickStyle3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4.xml"/><Relationship Id="rId13" Type="http://schemas.openxmlformats.org/officeDocument/2006/relationships/diagramLayout" Target="../diagrams/layout35.xml"/><Relationship Id="rId3" Type="http://schemas.openxmlformats.org/officeDocument/2006/relationships/diagramLayout" Target="../diagrams/layout33.xml"/><Relationship Id="rId7" Type="http://schemas.openxmlformats.org/officeDocument/2006/relationships/diagramData" Target="../diagrams/data34.xml"/><Relationship Id="rId12" Type="http://schemas.openxmlformats.org/officeDocument/2006/relationships/diagramData" Target="../diagrams/data35.xml"/><Relationship Id="rId2" Type="http://schemas.openxmlformats.org/officeDocument/2006/relationships/diagramData" Target="../diagrams/data33.xml"/><Relationship Id="rId16" Type="http://schemas.microsoft.com/office/2007/relationships/diagramDrawing" Target="../diagrams/drawing35.xml"/><Relationship Id="rId1" Type="http://schemas.openxmlformats.org/officeDocument/2006/relationships/slideLayout" Target="../slideLayouts/slideLayout108.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5" Type="http://schemas.openxmlformats.org/officeDocument/2006/relationships/diagramColors" Target="../diagrams/colors35.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openxmlformats.org/officeDocument/2006/relationships/diagramQuickStyle" Target="../diagrams/quickStyle35.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7.xml"/><Relationship Id="rId13" Type="http://schemas.openxmlformats.org/officeDocument/2006/relationships/diagramLayout" Target="../diagrams/layout38.xml"/><Relationship Id="rId3" Type="http://schemas.openxmlformats.org/officeDocument/2006/relationships/diagramLayout" Target="../diagrams/layout36.xml"/><Relationship Id="rId7" Type="http://schemas.openxmlformats.org/officeDocument/2006/relationships/diagramData" Target="../diagrams/data37.xml"/><Relationship Id="rId12" Type="http://schemas.openxmlformats.org/officeDocument/2006/relationships/diagramData" Target="../diagrams/data38.xml"/><Relationship Id="rId2" Type="http://schemas.openxmlformats.org/officeDocument/2006/relationships/diagramData" Target="../diagrams/data36.xml"/><Relationship Id="rId16" Type="http://schemas.microsoft.com/office/2007/relationships/diagramDrawing" Target="../diagrams/drawing38.xml"/><Relationship Id="rId1" Type="http://schemas.openxmlformats.org/officeDocument/2006/relationships/slideLayout" Target="../slideLayouts/slideLayout108.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5" Type="http://schemas.openxmlformats.org/officeDocument/2006/relationships/diagramColors" Target="../diagrams/colors38.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 Id="rId14" Type="http://schemas.openxmlformats.org/officeDocument/2006/relationships/diagramQuickStyle" Target="../diagrams/quickStyle3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9.png"/><Relationship Id="rId2" Type="http://schemas.openxmlformats.org/officeDocument/2006/relationships/diagramData" Target="../diagrams/data39.xml"/><Relationship Id="rId1" Type="http://schemas.openxmlformats.org/officeDocument/2006/relationships/slideLayout" Target="../slideLayouts/slideLayout15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www.whitehouse.gov/" TargetMode="Externa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xml"/><Relationship Id="rId1" Type="http://schemas.openxmlformats.org/officeDocument/2006/relationships/slideLayout" Target="../slideLayouts/slideLayout163.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xml"/><Relationship Id="rId1" Type="http://schemas.openxmlformats.org/officeDocument/2006/relationships/slideLayout" Target="../slideLayouts/slideLayout163.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174.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diagramLayout" Target="../diagrams/layout44.xml"/><Relationship Id="rId7" Type="http://schemas.openxmlformats.org/officeDocument/2006/relationships/diagramData" Target="../diagrams/data45.xml"/><Relationship Id="rId2" Type="http://schemas.openxmlformats.org/officeDocument/2006/relationships/diagramData" Target="../diagrams/data44.xml"/><Relationship Id="rId1" Type="http://schemas.openxmlformats.org/officeDocument/2006/relationships/slideLayout" Target="../slideLayouts/slideLayout174.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7.xml"/><Relationship Id="rId3" Type="http://schemas.openxmlformats.org/officeDocument/2006/relationships/diagramLayout" Target="../diagrams/layout46.xml"/><Relationship Id="rId7" Type="http://schemas.openxmlformats.org/officeDocument/2006/relationships/diagramData" Target="../diagrams/data47.xml"/><Relationship Id="rId2" Type="http://schemas.openxmlformats.org/officeDocument/2006/relationships/diagramData" Target="../diagrams/data46.xml"/><Relationship Id="rId1" Type="http://schemas.openxmlformats.org/officeDocument/2006/relationships/slideLayout" Target="../slideLayouts/slideLayout174.xml"/><Relationship Id="rId6" Type="http://schemas.microsoft.com/office/2007/relationships/diagramDrawing" Target="../diagrams/drawing46.xml"/><Relationship Id="rId11" Type="http://schemas.microsoft.com/office/2007/relationships/diagramDrawing" Target="../diagrams/drawing47.xml"/><Relationship Id="rId5" Type="http://schemas.openxmlformats.org/officeDocument/2006/relationships/diagramColors" Target="../diagrams/colors46.xml"/><Relationship Id="rId10" Type="http://schemas.openxmlformats.org/officeDocument/2006/relationships/diagramColors" Target="../diagrams/colors47.xml"/><Relationship Id="rId4" Type="http://schemas.openxmlformats.org/officeDocument/2006/relationships/diagramQuickStyle" Target="../diagrams/quickStyle46.xml"/><Relationship Id="rId9" Type="http://schemas.openxmlformats.org/officeDocument/2006/relationships/diagramQuickStyle" Target="../diagrams/quickStyle4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189.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4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3" Type="http://schemas.openxmlformats.org/officeDocument/2006/relationships/diagramLayout" Target="../diagrams/layout9.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 Type="http://schemas.openxmlformats.org/officeDocument/2006/relationships/diagramData" Target="../diagrams/data9.xml"/><Relationship Id="rId16" Type="http://schemas.microsoft.com/office/2007/relationships/diagramDrawing" Target="../diagrams/drawing11.xml"/><Relationship Id="rId20" Type="http://schemas.openxmlformats.org/officeDocument/2006/relationships/diagramColors" Target="../diagrams/colors12.xml"/><Relationship Id="rId1" Type="http://schemas.openxmlformats.org/officeDocument/2006/relationships/slideLayout" Target="../slideLayouts/slideLayout1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19" Type="http://schemas.openxmlformats.org/officeDocument/2006/relationships/diagramQuickStyle" Target="../diagrams/quickStyle12.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emf"/><Relationship Id="rId2" Type="http://schemas.openxmlformats.org/officeDocument/2006/relationships/diagramData" Target="../diagrams/data13.xml"/><Relationship Id="rId1" Type="http://schemas.openxmlformats.org/officeDocument/2006/relationships/slideLayout" Target="../slideLayouts/slideLayout8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66.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628281144"/>
              </p:ext>
            </p:extLst>
          </p:nvPr>
        </p:nvGraphicFramePr>
        <p:xfrm>
          <a:off x="539552" y="404664"/>
          <a:ext cx="8064896"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2774012226"/>
              </p:ext>
            </p:extLst>
          </p:nvPr>
        </p:nvGraphicFramePr>
        <p:xfrm>
          <a:off x="539552" y="4005064"/>
          <a:ext cx="8064896"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71099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3"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011958800"/>
              </p:ext>
            </p:extLst>
          </p:nvPr>
        </p:nvGraphicFramePr>
        <p:xfrm>
          <a:off x="457200" y="404664"/>
          <a:ext cx="8229600"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Місце для вмісту 6"/>
          <p:cNvGraphicFramePr>
            <a:graphicFrameLocks noGrp="1"/>
          </p:cNvGraphicFramePr>
          <p:nvPr>
            <p:ph idx="1"/>
            <p:extLst>
              <p:ext uri="{D42A27DB-BD31-4B8C-83A1-F6EECF244321}">
                <p14:modId xmlns:p14="http://schemas.microsoft.com/office/powerpoint/2010/main" val="2007267670"/>
              </p:ext>
            </p:extLst>
          </p:nvPr>
        </p:nvGraphicFramePr>
        <p:xfrm>
          <a:off x="457200" y="1412776"/>
          <a:ext cx="8229600"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72881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ZoneTexte 7"/>
          <p:cNvSpPr txBox="1">
            <a:spLocks noChangeArrowheads="1"/>
          </p:cNvSpPr>
          <p:nvPr/>
        </p:nvSpPr>
        <p:spPr bwMode="auto">
          <a:xfrm>
            <a:off x="1330771" y="285750"/>
            <a:ext cx="3313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ru-RU" sz="2000" dirty="0" err="1" smtClean="0">
                <a:solidFill>
                  <a:srgbClr val="000000"/>
                </a:solidFill>
                <a:latin typeface="Verdana" pitchFamily="34" charset="0"/>
                <a:cs typeface="Arial" charset="0"/>
              </a:rPr>
              <a:t>Бізнес</a:t>
            </a:r>
            <a:r>
              <a:rPr lang="ru-RU" sz="2000" dirty="0">
                <a:solidFill>
                  <a:srgbClr val="000000"/>
                </a:solidFill>
                <a:latin typeface="Verdana" pitchFamily="34" charset="0"/>
                <a:cs typeface="Arial" charset="0"/>
              </a:rPr>
              <a:t> </a:t>
            </a:r>
            <a:r>
              <a:rPr lang="ru-RU" sz="2000" dirty="0" smtClean="0">
                <a:solidFill>
                  <a:srgbClr val="000000"/>
                </a:solidFill>
                <a:latin typeface="Verdana" pitchFamily="34" charset="0"/>
                <a:cs typeface="Arial" charset="0"/>
              </a:rPr>
              <a:t>(</a:t>
            </a:r>
            <a:r>
              <a:rPr lang="ru-RU" sz="2000" dirty="0" err="1" smtClean="0">
                <a:solidFill>
                  <a:srgbClr val="000000"/>
                </a:solidFill>
                <a:latin typeface="Verdana" pitchFamily="34" charset="0"/>
                <a:cs typeface="Arial" charset="0"/>
              </a:rPr>
              <a:t>управління</a:t>
            </a:r>
            <a:r>
              <a:rPr lang="ru-RU" sz="2000" dirty="0">
                <a:solidFill>
                  <a:srgbClr val="000000"/>
                </a:solidFill>
                <a:latin typeface="Verdana" pitchFamily="34" charset="0"/>
                <a:cs typeface="Arial" charset="0"/>
              </a:rPr>
              <a:t>)</a:t>
            </a:r>
          </a:p>
          <a:p>
            <a:pPr eaLnBrk="1" fontAlgn="base" hangingPunct="1">
              <a:spcBef>
                <a:spcPct val="0"/>
              </a:spcBef>
              <a:spcAft>
                <a:spcPct val="0"/>
              </a:spcAft>
            </a:pPr>
            <a:endParaRPr lang="en-US" sz="2000" dirty="0" smtClean="0">
              <a:solidFill>
                <a:srgbClr val="000000"/>
              </a:solidFill>
              <a:latin typeface="Verdana" pitchFamily="34" charset="0"/>
              <a:cs typeface="Arial" charset="0"/>
            </a:endParaRPr>
          </a:p>
        </p:txBody>
      </p:sp>
      <p:sp>
        <p:nvSpPr>
          <p:cNvPr id="20486" name="ZoneTexte 9"/>
          <p:cNvSpPr txBox="1">
            <a:spLocks noChangeArrowheads="1"/>
          </p:cNvSpPr>
          <p:nvPr/>
        </p:nvSpPr>
        <p:spPr bwMode="auto">
          <a:xfrm>
            <a:off x="6000750" y="285750"/>
            <a:ext cx="207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ru-RU" sz="2000" dirty="0" err="1" smtClean="0">
                <a:solidFill>
                  <a:srgbClr val="000000"/>
                </a:solidFill>
                <a:latin typeface="Verdana" pitchFamily="34" charset="0"/>
                <a:cs typeface="Arial" charset="0"/>
              </a:rPr>
              <a:t>Технології</a:t>
            </a:r>
            <a:endParaRPr lang="en-US" sz="2000" dirty="0" smtClean="0">
              <a:solidFill>
                <a:srgbClr val="000000"/>
              </a:solidFill>
              <a:latin typeface="Verdana" pitchFamily="34" charset="0"/>
              <a:cs typeface="Arial" charset="0"/>
            </a:endParaRPr>
          </a:p>
        </p:txBody>
      </p:sp>
      <p:sp>
        <p:nvSpPr>
          <p:cNvPr id="20487" name="ZoneTexte 10"/>
          <p:cNvSpPr txBox="1">
            <a:spLocks noChangeArrowheads="1"/>
          </p:cNvSpPr>
          <p:nvPr/>
        </p:nvSpPr>
        <p:spPr bwMode="auto">
          <a:xfrm rot="-5400000">
            <a:off x="-2446337" y="3090863"/>
            <a:ext cx="5857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ru-RU" dirty="0" smtClean="0">
                <a:solidFill>
                  <a:srgbClr val="000000"/>
                </a:solidFill>
                <a:latin typeface="Verdana" pitchFamily="34" charset="0"/>
                <a:cs typeface="Arial" charset="0"/>
              </a:rPr>
              <a:t>Шкала сложности и автономности</a:t>
            </a:r>
          </a:p>
          <a:p>
            <a:pPr algn="ctr" eaLnBrk="1" fontAlgn="base" hangingPunct="1">
              <a:spcBef>
                <a:spcPct val="0"/>
              </a:spcBef>
              <a:spcAft>
                <a:spcPct val="0"/>
              </a:spcAft>
            </a:pPr>
            <a:r>
              <a:rPr lang="ru-RU" sz="2000" dirty="0" smtClean="0">
                <a:solidFill>
                  <a:srgbClr val="000000"/>
                </a:solidFill>
                <a:latin typeface="Verdana" pitchFamily="34" charset="0"/>
                <a:cs typeface="Arial" charset="0"/>
              </a:rPr>
              <a:t>уровни</a:t>
            </a:r>
            <a:r>
              <a:rPr lang="uk-UA" sz="2000" dirty="0" smtClean="0">
                <a:solidFill>
                  <a:srgbClr val="000000"/>
                </a:solidFill>
                <a:latin typeface="Verdana" pitchFamily="34" charset="0"/>
                <a:cs typeface="Arial" charset="0"/>
              </a:rPr>
              <a:t> </a:t>
            </a:r>
            <a:r>
              <a:rPr lang="en-US" sz="2000" dirty="0" smtClean="0">
                <a:solidFill>
                  <a:srgbClr val="000000"/>
                </a:solidFill>
                <a:latin typeface="Verdana" pitchFamily="34" charset="0"/>
                <a:cs typeface="Arial" charset="0"/>
              </a:rPr>
              <a:t>e-CF</a:t>
            </a:r>
            <a:r>
              <a:rPr lang="ru-RU" sz="2000" dirty="0" smtClean="0">
                <a:solidFill>
                  <a:srgbClr val="000000"/>
                </a:solidFill>
                <a:latin typeface="Verdana" pitchFamily="34" charset="0"/>
                <a:cs typeface="Arial" charset="0"/>
              </a:rPr>
              <a:t> от </a:t>
            </a:r>
            <a:r>
              <a:rPr lang="en-US" sz="2000" dirty="0" smtClean="0">
                <a:solidFill>
                  <a:srgbClr val="000000"/>
                </a:solidFill>
                <a:latin typeface="Verdana" pitchFamily="34" charset="0"/>
                <a:cs typeface="Arial" charset="0"/>
              </a:rPr>
              <a:t>e-1 </a:t>
            </a:r>
            <a:r>
              <a:rPr lang="ru-RU" sz="2000" dirty="0" smtClean="0">
                <a:solidFill>
                  <a:srgbClr val="000000"/>
                </a:solidFill>
                <a:latin typeface="Verdana" pitchFamily="34" charset="0"/>
                <a:cs typeface="Arial" charset="0"/>
              </a:rPr>
              <a:t>до </a:t>
            </a:r>
            <a:r>
              <a:rPr lang="en-US" sz="2000" dirty="0" smtClean="0">
                <a:solidFill>
                  <a:srgbClr val="000000"/>
                </a:solidFill>
                <a:latin typeface="Verdana" pitchFamily="34" charset="0"/>
                <a:cs typeface="Arial" charset="0"/>
              </a:rPr>
              <a:t>e-5</a:t>
            </a:r>
          </a:p>
        </p:txBody>
      </p:sp>
      <p:sp>
        <p:nvSpPr>
          <p:cNvPr id="20488" name="ZoneTexte 12"/>
          <p:cNvSpPr txBox="1">
            <a:spLocks noChangeArrowheads="1"/>
          </p:cNvSpPr>
          <p:nvPr/>
        </p:nvSpPr>
        <p:spPr bwMode="auto">
          <a:xfrm>
            <a:off x="1475656" y="1468016"/>
            <a:ext cx="1928812" cy="304800"/>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prstClr val="white"/>
                </a:solidFill>
                <a:latin typeface="Verdana" pitchFamily="34" charset="0"/>
                <a:cs typeface="Arial" charset="0"/>
              </a:rPr>
              <a:t>Account Manager </a:t>
            </a:r>
          </a:p>
        </p:txBody>
      </p:sp>
      <p:sp>
        <p:nvSpPr>
          <p:cNvPr id="20489" name="ZoneTexte 13"/>
          <p:cNvSpPr txBox="1">
            <a:spLocks noChangeArrowheads="1"/>
          </p:cNvSpPr>
          <p:nvPr/>
        </p:nvSpPr>
        <p:spPr bwMode="auto">
          <a:xfrm>
            <a:off x="1115616" y="2476128"/>
            <a:ext cx="1949450" cy="304800"/>
          </a:xfrm>
          <a:prstGeom prst="rect">
            <a:avLst/>
          </a:prstGeom>
          <a:solidFill>
            <a:srgbClr val="7030A0"/>
          </a:solidFill>
          <a:ln w="9525">
            <a:solidFill>
              <a:srgbClr val="000000"/>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prstClr val="white"/>
                </a:solidFill>
                <a:latin typeface="Verdana" pitchFamily="34" charset="0"/>
                <a:cs typeface="Arial" charset="0"/>
              </a:rPr>
              <a:t>Business Analyst</a:t>
            </a:r>
          </a:p>
        </p:txBody>
      </p:sp>
      <p:sp>
        <p:nvSpPr>
          <p:cNvPr id="20490" name="ZoneTexte 14"/>
          <p:cNvSpPr txBox="1">
            <a:spLocks noChangeArrowheads="1"/>
          </p:cNvSpPr>
          <p:nvPr/>
        </p:nvSpPr>
        <p:spPr bwMode="auto">
          <a:xfrm>
            <a:off x="3635896" y="1340768"/>
            <a:ext cx="2370163" cy="304800"/>
          </a:xfrm>
          <a:prstGeom prst="rect">
            <a:avLst/>
          </a:prstGeom>
          <a:solidFill>
            <a:srgbClr val="7030A0"/>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prstClr val="white"/>
                </a:solidFill>
                <a:latin typeface="Verdana" pitchFamily="34" charset="0"/>
                <a:cs typeface="Arial" charset="0"/>
              </a:rPr>
              <a:t>Enterprise Architect</a:t>
            </a:r>
          </a:p>
        </p:txBody>
      </p:sp>
      <p:sp>
        <p:nvSpPr>
          <p:cNvPr id="20491" name="ZoneTexte 18"/>
          <p:cNvSpPr txBox="1">
            <a:spLocks noChangeArrowheads="1"/>
          </p:cNvSpPr>
          <p:nvPr/>
        </p:nvSpPr>
        <p:spPr bwMode="auto">
          <a:xfrm>
            <a:off x="4373662" y="6076528"/>
            <a:ext cx="2214562" cy="304800"/>
          </a:xfrm>
          <a:prstGeom prst="rect">
            <a:avLst/>
          </a:prstGeom>
          <a:solidFill>
            <a:srgbClr val="00823B"/>
          </a:solid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srgbClr val="000000"/>
                </a:solidFill>
                <a:latin typeface="Verdana" pitchFamily="34" charset="0"/>
                <a:cs typeface="Arial" charset="0"/>
              </a:rPr>
              <a:t> Service Desk Agent</a:t>
            </a:r>
          </a:p>
        </p:txBody>
      </p:sp>
      <p:sp>
        <p:nvSpPr>
          <p:cNvPr id="20492" name="ZoneTexte 19"/>
          <p:cNvSpPr txBox="1">
            <a:spLocks noChangeArrowheads="1"/>
          </p:cNvSpPr>
          <p:nvPr/>
        </p:nvSpPr>
        <p:spPr bwMode="auto">
          <a:xfrm>
            <a:off x="6677347" y="4132312"/>
            <a:ext cx="2143125" cy="304800"/>
          </a:xfrm>
          <a:prstGeom prst="rect">
            <a:avLst/>
          </a:prstGeom>
          <a:solidFill>
            <a:srgbClr val="00823B"/>
          </a:solid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srgbClr val="000000"/>
                </a:solidFill>
                <a:latin typeface="Verdana" pitchFamily="34" charset="0"/>
                <a:cs typeface="Arial" charset="0"/>
              </a:rPr>
              <a:t>Network Specialist</a:t>
            </a:r>
          </a:p>
        </p:txBody>
      </p:sp>
      <p:sp>
        <p:nvSpPr>
          <p:cNvPr id="20493" name="ZoneTexte 21"/>
          <p:cNvSpPr txBox="1">
            <a:spLocks noChangeArrowheads="1"/>
          </p:cNvSpPr>
          <p:nvPr/>
        </p:nvSpPr>
        <p:spPr bwMode="auto">
          <a:xfrm>
            <a:off x="4214813" y="2276872"/>
            <a:ext cx="2154237" cy="304800"/>
          </a:xfrm>
          <a:prstGeom prst="rect">
            <a:avLst/>
          </a:prstGeom>
          <a:solidFill>
            <a:srgbClr val="00B0F0"/>
          </a:solid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srgbClr val="000000"/>
                </a:solidFill>
                <a:latin typeface="Verdana" pitchFamily="34" charset="0"/>
                <a:cs typeface="Arial" charset="0"/>
              </a:rPr>
              <a:t>Project Manager</a:t>
            </a:r>
          </a:p>
        </p:txBody>
      </p:sp>
      <p:sp>
        <p:nvSpPr>
          <p:cNvPr id="20494" name="ZoneTexte 22"/>
          <p:cNvSpPr txBox="1">
            <a:spLocks noChangeArrowheads="1"/>
          </p:cNvSpPr>
          <p:nvPr/>
        </p:nvSpPr>
        <p:spPr bwMode="auto">
          <a:xfrm>
            <a:off x="6443663" y="2500313"/>
            <a:ext cx="2376487" cy="304800"/>
          </a:xfrm>
          <a:prstGeom prst="rect">
            <a:avLst/>
          </a:prstGeom>
          <a:solidFill>
            <a:srgbClr val="00B0F0"/>
          </a:solid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srgbClr val="000000"/>
                </a:solidFill>
                <a:latin typeface="Verdana" pitchFamily="34" charset="0"/>
                <a:cs typeface="Arial" charset="0"/>
              </a:rPr>
              <a:t>ICT Security Manager</a:t>
            </a:r>
          </a:p>
        </p:txBody>
      </p:sp>
      <p:sp>
        <p:nvSpPr>
          <p:cNvPr id="20495" name="ZoneTexte 26"/>
          <p:cNvSpPr txBox="1">
            <a:spLocks noChangeArrowheads="1"/>
          </p:cNvSpPr>
          <p:nvPr/>
        </p:nvSpPr>
        <p:spPr bwMode="auto">
          <a:xfrm>
            <a:off x="4586263" y="4149080"/>
            <a:ext cx="1785937" cy="304800"/>
          </a:xfrm>
          <a:prstGeom prst="rect">
            <a:avLst/>
          </a:prstGeom>
          <a:solidFill>
            <a:srgbClr val="FFC000"/>
          </a:solid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srgbClr val="000000"/>
                </a:solidFill>
                <a:latin typeface="Verdana" pitchFamily="34" charset="0"/>
                <a:cs typeface="Arial" charset="0"/>
              </a:rPr>
              <a:t>Tests Specialist</a:t>
            </a:r>
          </a:p>
        </p:txBody>
      </p:sp>
      <p:cxnSp>
        <p:nvCxnSpPr>
          <p:cNvPr id="20496" name="Connecteur droit avec flèche 25"/>
          <p:cNvCxnSpPr>
            <a:cxnSpLocks noChangeShapeType="1"/>
          </p:cNvCxnSpPr>
          <p:nvPr/>
        </p:nvCxnSpPr>
        <p:spPr bwMode="auto">
          <a:xfrm flipV="1">
            <a:off x="828675" y="764704"/>
            <a:ext cx="0" cy="5657608"/>
          </a:xfrm>
          <a:prstGeom prst="straightConnector1">
            <a:avLst/>
          </a:prstGeom>
          <a:noFill/>
          <a:ln w="25400" algn="ctr">
            <a:solidFill>
              <a:schemeClr val="tx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p:nvPr/>
        </p:nvCxnSpPr>
        <p:spPr>
          <a:xfrm flipH="1">
            <a:off x="1114748" y="685800"/>
            <a:ext cx="3258914" cy="68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cteur droit avec flèche 29"/>
          <p:cNvCxnSpPr/>
          <p:nvPr/>
        </p:nvCxnSpPr>
        <p:spPr>
          <a:xfrm>
            <a:off x="5143500" y="691108"/>
            <a:ext cx="28575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00" name="Rectangle 42"/>
          <p:cNvSpPr>
            <a:spLocks noChangeArrowheads="1"/>
          </p:cNvSpPr>
          <p:nvPr/>
        </p:nvSpPr>
        <p:spPr bwMode="auto">
          <a:xfrm>
            <a:off x="1116137" y="1844824"/>
            <a:ext cx="2591767" cy="523220"/>
          </a:xfrm>
          <a:prstGeom prst="rect">
            <a:avLst/>
          </a:prstGeom>
          <a:solidFill>
            <a:srgbClr val="FF0000"/>
          </a:solidFill>
          <a:ln>
            <a:noFill/>
          </a:ln>
        </p:spPr>
        <p:txBody>
          <a:bodyPr wrap="square">
            <a:spAutoFit/>
          </a:bodyPr>
          <a:lstStyle/>
          <a:p>
            <a:pPr fontAlgn="base">
              <a:spcBef>
                <a:spcPct val="0"/>
              </a:spcBef>
              <a:spcAft>
                <a:spcPct val="0"/>
              </a:spcAft>
            </a:pPr>
            <a:r>
              <a:rPr lang="en-US" sz="1400" b="1" dirty="0" smtClean="0">
                <a:solidFill>
                  <a:srgbClr val="000000"/>
                </a:solidFill>
                <a:latin typeface="Verdana" pitchFamily="34" charset="0"/>
                <a:cs typeface="Arial" charset="0"/>
              </a:rPr>
              <a:t>Business </a:t>
            </a:r>
            <a:r>
              <a:rPr lang="en-US" sz="1400" b="1" dirty="0">
                <a:solidFill>
                  <a:srgbClr val="000000"/>
                </a:solidFill>
                <a:latin typeface="Verdana" pitchFamily="34" charset="0"/>
                <a:cs typeface="Arial" charset="0"/>
              </a:rPr>
              <a:t>Information </a:t>
            </a:r>
            <a:r>
              <a:rPr lang="en-US" sz="1400" b="1" dirty="0" smtClean="0">
                <a:solidFill>
                  <a:srgbClr val="000000"/>
                </a:solidFill>
                <a:latin typeface="Verdana" pitchFamily="34" charset="0"/>
                <a:cs typeface="Arial" charset="0"/>
              </a:rPr>
              <a:t>Manager</a:t>
            </a:r>
          </a:p>
        </p:txBody>
      </p:sp>
      <p:sp>
        <p:nvSpPr>
          <p:cNvPr id="20501" name="Rectangle 43"/>
          <p:cNvSpPr>
            <a:spLocks noChangeArrowheads="1"/>
          </p:cNvSpPr>
          <p:nvPr/>
        </p:nvSpPr>
        <p:spPr bwMode="auto">
          <a:xfrm>
            <a:off x="3823568" y="2636912"/>
            <a:ext cx="2260600" cy="304800"/>
          </a:xfrm>
          <a:prstGeom prst="rect">
            <a:avLst/>
          </a:prstGeom>
          <a:solidFill>
            <a:srgbClr val="00B0F0"/>
          </a:solidFill>
          <a:ln>
            <a:noFill/>
          </a:ln>
        </p:spPr>
        <p:txBody>
          <a:bodyPr wrap="none">
            <a:spAutoFit/>
          </a:bodyPr>
          <a:lstStyle/>
          <a:p>
            <a:pPr fontAlgn="base">
              <a:spcBef>
                <a:spcPct val="0"/>
              </a:spcBef>
              <a:spcAft>
                <a:spcPct val="0"/>
              </a:spcAft>
            </a:pPr>
            <a:r>
              <a:rPr lang="en-US" sz="1400" b="1" dirty="0" smtClean="0">
                <a:solidFill>
                  <a:srgbClr val="000000"/>
                </a:solidFill>
                <a:latin typeface="Verdana" pitchFamily="34" charset="0"/>
                <a:cs typeface="Arial" charset="0"/>
              </a:rPr>
              <a:t>Auditor/QA Manager</a:t>
            </a:r>
          </a:p>
        </p:txBody>
      </p:sp>
      <p:sp>
        <p:nvSpPr>
          <p:cNvPr id="20503" name="ZoneTexte 13"/>
          <p:cNvSpPr txBox="1">
            <a:spLocks noChangeArrowheads="1"/>
          </p:cNvSpPr>
          <p:nvPr/>
        </p:nvSpPr>
        <p:spPr bwMode="auto">
          <a:xfrm>
            <a:off x="5514429" y="1844824"/>
            <a:ext cx="1793875" cy="304800"/>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prstClr val="white"/>
                </a:solidFill>
                <a:latin typeface="Verdana" pitchFamily="34" charset="0"/>
                <a:cs typeface="Arial" charset="0"/>
              </a:rPr>
              <a:t>ICT Consultant</a:t>
            </a:r>
          </a:p>
        </p:txBody>
      </p:sp>
      <p:sp>
        <p:nvSpPr>
          <p:cNvPr id="20504" name="ZoneTexte 26"/>
          <p:cNvSpPr txBox="1">
            <a:spLocks noChangeArrowheads="1"/>
          </p:cNvSpPr>
          <p:nvPr/>
        </p:nvSpPr>
        <p:spPr bwMode="auto">
          <a:xfrm>
            <a:off x="3851920" y="2996952"/>
            <a:ext cx="1855787" cy="307975"/>
          </a:xfrm>
          <a:prstGeom prst="rect">
            <a:avLst/>
          </a:prstGeom>
          <a:solidFill>
            <a:srgbClr val="00B0F0"/>
          </a:solidFill>
          <a:ln>
            <a:noFill/>
          </a:ln>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srgbClr val="000000"/>
                </a:solidFill>
                <a:latin typeface="Verdana" pitchFamily="34" charset="0"/>
                <a:cs typeface="Arial" charset="0"/>
              </a:rPr>
              <a:t>Service Manager</a:t>
            </a:r>
          </a:p>
        </p:txBody>
      </p:sp>
      <p:sp>
        <p:nvSpPr>
          <p:cNvPr id="20505" name="Rectangle 35"/>
          <p:cNvSpPr>
            <a:spLocks noChangeArrowheads="1"/>
          </p:cNvSpPr>
          <p:nvPr/>
        </p:nvSpPr>
        <p:spPr bwMode="auto">
          <a:xfrm>
            <a:off x="1115616" y="2905199"/>
            <a:ext cx="2635944" cy="307777"/>
          </a:xfrm>
          <a:prstGeom prst="rect">
            <a:avLst/>
          </a:prstGeom>
          <a:solidFill>
            <a:srgbClr val="FF0000"/>
          </a:solidFill>
          <a:ln>
            <a:noFill/>
          </a:ln>
        </p:spPr>
        <p:txBody>
          <a:bodyPr wrap="square">
            <a:spAutoFit/>
          </a:bodyPr>
          <a:lstStyle/>
          <a:p>
            <a:pPr fontAlgn="base">
              <a:spcBef>
                <a:spcPct val="0"/>
              </a:spcBef>
              <a:spcAft>
                <a:spcPct val="0"/>
              </a:spcAft>
            </a:pPr>
            <a:r>
              <a:rPr lang="en-US" sz="1400" b="1" dirty="0" smtClean="0">
                <a:solidFill>
                  <a:srgbClr val="000000"/>
                </a:solidFill>
                <a:latin typeface="Verdana" pitchFamily="34" charset="0"/>
                <a:cs typeface="Arial" charset="0"/>
              </a:rPr>
              <a:t>ICT Operations Manager</a:t>
            </a:r>
          </a:p>
        </p:txBody>
      </p:sp>
      <p:sp>
        <p:nvSpPr>
          <p:cNvPr id="20506" name="Rectangle 37"/>
          <p:cNvSpPr>
            <a:spLocks noChangeArrowheads="1"/>
          </p:cNvSpPr>
          <p:nvPr/>
        </p:nvSpPr>
        <p:spPr bwMode="auto">
          <a:xfrm>
            <a:off x="2555875" y="908720"/>
            <a:ext cx="2692400" cy="304800"/>
          </a:xfrm>
          <a:prstGeom prst="rect">
            <a:avLst/>
          </a:prstGeom>
          <a:solidFill>
            <a:srgbClr val="FF0000"/>
          </a:solidFill>
          <a:ln>
            <a:noFill/>
          </a:ln>
        </p:spPr>
        <p:txBody>
          <a:bodyPr wrap="none">
            <a:spAutoFit/>
          </a:bodyPr>
          <a:lstStyle/>
          <a:p>
            <a:pPr fontAlgn="base">
              <a:spcBef>
                <a:spcPct val="0"/>
              </a:spcBef>
              <a:spcAft>
                <a:spcPct val="0"/>
              </a:spcAft>
            </a:pPr>
            <a:r>
              <a:rPr lang="en-US" sz="1400" b="1" dirty="0" smtClean="0">
                <a:solidFill>
                  <a:srgbClr val="000000"/>
                </a:solidFill>
                <a:latin typeface="Verdana" pitchFamily="34" charset="0"/>
                <a:cs typeface="Arial" charset="0"/>
              </a:rPr>
              <a:t>Chief Information Officer</a:t>
            </a:r>
          </a:p>
        </p:txBody>
      </p:sp>
      <p:sp>
        <p:nvSpPr>
          <p:cNvPr id="20507" name="Rectangle 33"/>
          <p:cNvSpPr>
            <a:spLocks noChangeArrowheads="1"/>
          </p:cNvSpPr>
          <p:nvPr/>
        </p:nvSpPr>
        <p:spPr bwMode="auto">
          <a:xfrm>
            <a:off x="4060353" y="5229200"/>
            <a:ext cx="2455863" cy="307975"/>
          </a:xfrm>
          <a:prstGeom prst="rect">
            <a:avLst/>
          </a:prstGeom>
          <a:solidFill>
            <a:srgbClr val="FFC000"/>
          </a:solidFill>
          <a:ln>
            <a:noFill/>
          </a:ln>
        </p:spPr>
        <p:txBody>
          <a:bodyPr wrap="none">
            <a:spAutoFit/>
          </a:bodyPr>
          <a:lstStyle/>
          <a:p>
            <a:pPr fontAlgn="base">
              <a:spcBef>
                <a:spcPct val="0"/>
              </a:spcBef>
              <a:spcAft>
                <a:spcPct val="0"/>
              </a:spcAft>
            </a:pPr>
            <a:r>
              <a:rPr lang="en-US" sz="1400" b="1" dirty="0" smtClean="0">
                <a:solidFill>
                  <a:srgbClr val="000000"/>
                </a:solidFill>
                <a:latin typeface="Verdana" pitchFamily="34" charset="0"/>
                <a:cs typeface="Arial" charset="0"/>
              </a:rPr>
              <a:t>Digital Media Designer</a:t>
            </a:r>
          </a:p>
        </p:txBody>
      </p:sp>
      <p:sp>
        <p:nvSpPr>
          <p:cNvPr id="20508" name="ZoneTexte 16"/>
          <p:cNvSpPr txBox="1">
            <a:spLocks noChangeArrowheads="1"/>
          </p:cNvSpPr>
          <p:nvPr/>
        </p:nvSpPr>
        <p:spPr bwMode="auto">
          <a:xfrm>
            <a:off x="6715125" y="5572472"/>
            <a:ext cx="1598613" cy="304800"/>
          </a:xfrm>
          <a:prstGeom prst="rect">
            <a:avLst/>
          </a:prstGeom>
          <a:solidFill>
            <a:srgbClr val="FFC000"/>
          </a:solid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srgbClr val="000000"/>
                </a:solidFill>
                <a:latin typeface="Verdana" pitchFamily="34" charset="0"/>
                <a:cs typeface="Arial" charset="0"/>
              </a:rPr>
              <a:t>Developer</a:t>
            </a:r>
          </a:p>
        </p:txBody>
      </p:sp>
      <p:sp>
        <p:nvSpPr>
          <p:cNvPr id="20509" name="ZoneTexte 25"/>
          <p:cNvSpPr txBox="1">
            <a:spLocks noChangeArrowheads="1"/>
          </p:cNvSpPr>
          <p:nvPr/>
        </p:nvSpPr>
        <p:spPr bwMode="auto">
          <a:xfrm>
            <a:off x="6586860" y="5209257"/>
            <a:ext cx="2233612" cy="307975"/>
          </a:xfrm>
          <a:prstGeom prst="rect">
            <a:avLst/>
          </a:prstGeom>
          <a:solidFill>
            <a:srgbClr val="00823B"/>
          </a:solid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srgbClr val="000000"/>
                </a:solidFill>
                <a:latin typeface="Verdana" pitchFamily="34" charset="0"/>
                <a:cs typeface="Arial" charset="0"/>
              </a:rPr>
              <a:t>Technical Specialist</a:t>
            </a:r>
          </a:p>
        </p:txBody>
      </p:sp>
      <p:sp>
        <p:nvSpPr>
          <p:cNvPr id="20510" name="ZoneTexte 24"/>
          <p:cNvSpPr txBox="1">
            <a:spLocks noChangeArrowheads="1"/>
          </p:cNvSpPr>
          <p:nvPr/>
        </p:nvSpPr>
        <p:spPr bwMode="auto">
          <a:xfrm>
            <a:off x="4720059" y="4725144"/>
            <a:ext cx="1508125" cy="304800"/>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prstClr val="white"/>
                </a:solidFill>
                <a:latin typeface="Verdana" pitchFamily="34" charset="0"/>
                <a:cs typeface="Arial" charset="0"/>
              </a:rPr>
              <a:t>ICT Trainer</a:t>
            </a:r>
          </a:p>
        </p:txBody>
      </p:sp>
      <p:sp>
        <p:nvSpPr>
          <p:cNvPr id="20511" name="Rectangle 40"/>
          <p:cNvSpPr>
            <a:spLocks noChangeArrowheads="1"/>
          </p:cNvSpPr>
          <p:nvPr/>
        </p:nvSpPr>
        <p:spPr bwMode="auto">
          <a:xfrm>
            <a:off x="5189885" y="3356992"/>
            <a:ext cx="1830387" cy="304800"/>
          </a:xfrm>
          <a:prstGeom prst="rect">
            <a:avLst/>
          </a:prstGeom>
          <a:solidFill>
            <a:srgbClr val="7030A0"/>
          </a:solidFill>
          <a:ln>
            <a:noFill/>
          </a:ln>
        </p:spPr>
        <p:txBody>
          <a:bodyPr wrap="none">
            <a:spAutoFit/>
          </a:bodyPr>
          <a:lstStyle/>
          <a:p>
            <a:pPr fontAlgn="base">
              <a:spcBef>
                <a:spcPct val="0"/>
              </a:spcBef>
              <a:spcAft>
                <a:spcPct val="0"/>
              </a:spcAft>
            </a:pPr>
            <a:r>
              <a:rPr lang="en-US" sz="1400" b="1" dirty="0" smtClean="0">
                <a:solidFill>
                  <a:prstClr val="white"/>
                </a:solidFill>
                <a:latin typeface="Verdana" pitchFamily="34" charset="0"/>
                <a:cs typeface="Arial" charset="0"/>
              </a:rPr>
              <a:t>Systems Analyst</a:t>
            </a:r>
          </a:p>
        </p:txBody>
      </p:sp>
      <p:sp>
        <p:nvSpPr>
          <p:cNvPr id="20512" name="ZoneTexte 15"/>
          <p:cNvSpPr txBox="1">
            <a:spLocks noChangeArrowheads="1"/>
          </p:cNvSpPr>
          <p:nvPr/>
        </p:nvSpPr>
        <p:spPr bwMode="auto">
          <a:xfrm>
            <a:off x="6307139" y="4504764"/>
            <a:ext cx="2495550" cy="292388"/>
          </a:xfrm>
          <a:prstGeom prst="rect">
            <a:avLst/>
          </a:prstGeom>
          <a:solidFill>
            <a:srgbClr val="00823B"/>
          </a:solidFill>
          <a:ln>
            <a:noFill/>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300" dirty="0">
                <a:solidFill>
                  <a:srgbClr val="000000"/>
                </a:solidFill>
                <a:latin typeface="Verdana" pitchFamily="34" charset="0"/>
                <a:cs typeface="Arial" charset="0"/>
              </a:rPr>
              <a:t>Database Administrator</a:t>
            </a:r>
            <a:endParaRPr lang="en-US" sz="1300" dirty="0" smtClean="0">
              <a:solidFill>
                <a:srgbClr val="000000"/>
              </a:solidFill>
              <a:latin typeface="Verdana" pitchFamily="34" charset="0"/>
              <a:cs typeface="Arial" charset="0"/>
            </a:endParaRPr>
          </a:p>
        </p:txBody>
      </p:sp>
      <p:sp>
        <p:nvSpPr>
          <p:cNvPr id="20513" name="ZoneTexte 27"/>
          <p:cNvSpPr txBox="1">
            <a:spLocks noChangeArrowheads="1"/>
          </p:cNvSpPr>
          <p:nvPr/>
        </p:nvSpPr>
        <p:spPr bwMode="auto">
          <a:xfrm>
            <a:off x="6286500" y="4852392"/>
            <a:ext cx="2500313" cy="304800"/>
          </a:xfrm>
          <a:prstGeom prst="rect">
            <a:avLst/>
          </a:prstGeom>
          <a:solidFill>
            <a:srgbClr val="00823B"/>
          </a:solid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srgbClr val="000000"/>
                </a:solidFill>
                <a:latin typeface="Verdana" pitchFamily="34" charset="0"/>
                <a:cs typeface="Arial" charset="0"/>
              </a:rPr>
              <a:t>Systems Administrator</a:t>
            </a:r>
          </a:p>
        </p:txBody>
      </p:sp>
      <p:sp>
        <p:nvSpPr>
          <p:cNvPr id="20514" name="ZoneTexte 15"/>
          <p:cNvSpPr txBox="1">
            <a:spLocks noChangeArrowheads="1"/>
          </p:cNvSpPr>
          <p:nvPr/>
        </p:nvSpPr>
        <p:spPr bwMode="auto">
          <a:xfrm>
            <a:off x="6307139" y="3789040"/>
            <a:ext cx="2513333" cy="292388"/>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300" dirty="0" smtClean="0">
                <a:solidFill>
                  <a:prstClr val="white"/>
                </a:solidFill>
                <a:latin typeface="Verdana" pitchFamily="34" charset="0"/>
                <a:cs typeface="Arial" charset="0"/>
              </a:rPr>
              <a:t>ICT Security Specialist</a:t>
            </a:r>
            <a:endParaRPr lang="en-US" sz="1300" dirty="0" smtClean="0">
              <a:solidFill>
                <a:srgbClr val="000000"/>
              </a:solidFill>
              <a:latin typeface="Verdana" pitchFamily="34" charset="0"/>
              <a:cs typeface="Arial" charset="0"/>
            </a:endParaRPr>
          </a:p>
        </p:txBody>
      </p:sp>
      <p:sp>
        <p:nvSpPr>
          <p:cNvPr id="20515" name="ZoneTexte 14"/>
          <p:cNvSpPr txBox="1">
            <a:spLocks noChangeArrowheads="1"/>
          </p:cNvSpPr>
          <p:nvPr/>
        </p:nvSpPr>
        <p:spPr bwMode="auto">
          <a:xfrm>
            <a:off x="6372200" y="1340768"/>
            <a:ext cx="2455862" cy="304800"/>
          </a:xfrm>
          <a:prstGeom prst="rect">
            <a:avLst/>
          </a:prstGeom>
          <a:solidFill>
            <a:srgbClr val="7030A0"/>
          </a:solid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1400" dirty="0" smtClean="0">
                <a:solidFill>
                  <a:prstClr val="white"/>
                </a:solidFill>
                <a:latin typeface="Verdana" pitchFamily="34" charset="0"/>
                <a:cs typeface="Arial" charset="0"/>
              </a:rPr>
              <a:t>Systems Architect</a:t>
            </a:r>
          </a:p>
        </p:txBody>
      </p:sp>
      <p:sp>
        <p:nvSpPr>
          <p:cNvPr id="17444" name="Rectangle 42"/>
          <p:cNvSpPr>
            <a:spLocks noChangeArrowheads="1"/>
          </p:cNvSpPr>
          <p:nvPr/>
        </p:nvSpPr>
        <p:spPr bwMode="auto">
          <a:xfrm>
            <a:off x="1115616" y="4614227"/>
            <a:ext cx="2119312" cy="830997"/>
          </a:xfrm>
          <a:prstGeom prst="rect">
            <a:avLst/>
          </a:prstGeom>
          <a:solidFill>
            <a:schemeClr val="bg1"/>
          </a:solidFill>
          <a:ln>
            <a:headEnd/>
            <a:tailEnd/>
          </a:ln>
        </p:spPr>
        <p:style>
          <a:lnRef idx="3">
            <a:schemeClr val="lt1"/>
          </a:lnRef>
          <a:fillRef idx="1">
            <a:schemeClr val="dk1"/>
          </a:fillRef>
          <a:effectRef idx="1">
            <a:schemeClr val="dk1"/>
          </a:effectRef>
          <a:fontRef idx="minor">
            <a:schemeClr val="lt1"/>
          </a:fontRef>
        </p:style>
        <p:txBody>
          <a:bodyPr>
            <a:spAutoFit/>
          </a:bodyPr>
          <a:lstStyle/>
          <a:p>
            <a:pPr fontAlgn="base">
              <a:spcBef>
                <a:spcPct val="0"/>
              </a:spcBef>
              <a:spcAft>
                <a:spcPct val="0"/>
              </a:spcAft>
              <a:defRPr/>
            </a:pPr>
            <a:r>
              <a:rPr lang="ru-RU" sz="2400" b="1" dirty="0">
                <a:solidFill>
                  <a:srgbClr val="FF0000"/>
                </a:solidFill>
                <a:latin typeface="Times New Roman" pitchFamily="18" charset="0"/>
                <a:cs typeface="Times New Roman" pitchFamily="18" charset="0"/>
              </a:rPr>
              <a:t>23 ИКТ профессии</a:t>
            </a:r>
            <a:endParaRPr lang="en-US" sz="2400" b="1" dirty="0">
              <a:solidFill>
                <a:srgbClr val="FF0000"/>
              </a:solidFill>
              <a:latin typeface="Times New Roman" pitchFamily="18" charset="0"/>
              <a:cs typeface="Times New Roman" pitchFamily="18" charset="0"/>
            </a:endParaRPr>
          </a:p>
        </p:txBody>
      </p:sp>
      <p:cxnSp>
        <p:nvCxnSpPr>
          <p:cNvPr id="3" name="Пряма сполучна лінія 2"/>
          <p:cNvCxnSpPr/>
          <p:nvPr/>
        </p:nvCxnSpPr>
        <p:spPr>
          <a:xfrm>
            <a:off x="1115616" y="3717032"/>
            <a:ext cx="77045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Схема 6"/>
          <p:cNvGraphicFramePr/>
          <p:nvPr>
            <p:extLst>
              <p:ext uri="{D42A27DB-BD31-4B8C-83A1-F6EECF244321}">
                <p14:modId xmlns:p14="http://schemas.microsoft.com/office/powerpoint/2010/main" val="1650035908"/>
              </p:ext>
            </p:extLst>
          </p:nvPr>
        </p:nvGraphicFramePr>
        <p:xfrm>
          <a:off x="1115616" y="3779748"/>
          <a:ext cx="1224396"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4162298728"/>
              </p:ext>
            </p:extLst>
          </p:nvPr>
        </p:nvGraphicFramePr>
        <p:xfrm>
          <a:off x="1187624" y="3275692"/>
          <a:ext cx="1080120"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14747" y="1376263"/>
            <a:ext cx="770572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Схема 8"/>
          <p:cNvGraphicFramePr/>
          <p:nvPr>
            <p:extLst>
              <p:ext uri="{D42A27DB-BD31-4B8C-83A1-F6EECF244321}">
                <p14:modId xmlns:p14="http://schemas.microsoft.com/office/powerpoint/2010/main" val="2674654316"/>
              </p:ext>
            </p:extLst>
          </p:nvPr>
        </p:nvGraphicFramePr>
        <p:xfrm>
          <a:off x="1139666" y="836712"/>
          <a:ext cx="671979" cy="2878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86755" y="5912767"/>
            <a:ext cx="770572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Схема 3"/>
          <p:cNvGraphicFramePr/>
          <p:nvPr>
            <p:extLst>
              <p:ext uri="{D42A27DB-BD31-4B8C-83A1-F6EECF244321}">
                <p14:modId xmlns:p14="http://schemas.microsoft.com/office/powerpoint/2010/main" val="575609038"/>
              </p:ext>
            </p:extLst>
          </p:nvPr>
        </p:nvGraphicFramePr>
        <p:xfrm>
          <a:off x="1259632" y="6021289"/>
          <a:ext cx="1805434" cy="40102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052927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661284910"/>
              </p:ext>
            </p:extLst>
          </p:nvPr>
        </p:nvGraphicFramePr>
        <p:xfrm>
          <a:off x="395536" y="332656"/>
          <a:ext cx="8424936"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Таблиця 6"/>
          <p:cNvGraphicFramePr>
            <a:graphicFrameLocks noGrp="1"/>
          </p:cNvGraphicFramePr>
          <p:nvPr>
            <p:extLst>
              <p:ext uri="{D42A27DB-BD31-4B8C-83A1-F6EECF244321}">
                <p14:modId xmlns:p14="http://schemas.microsoft.com/office/powerpoint/2010/main" val="271458048"/>
              </p:ext>
            </p:extLst>
          </p:nvPr>
        </p:nvGraphicFramePr>
        <p:xfrm>
          <a:off x="467545" y="2471942"/>
          <a:ext cx="8280918" cy="3981394"/>
        </p:xfrm>
        <a:graphic>
          <a:graphicData uri="http://schemas.openxmlformats.org/drawingml/2006/table">
            <a:tbl>
              <a:tblPr/>
              <a:tblGrid>
                <a:gridCol w="396637"/>
                <a:gridCol w="3508042"/>
                <a:gridCol w="2189772"/>
                <a:gridCol w="1092958"/>
                <a:gridCol w="1093509"/>
              </a:tblGrid>
              <a:tr h="436347">
                <a:tc>
                  <a:txBody>
                    <a:bodyPr/>
                    <a:lstStyle/>
                    <a:p>
                      <a:pPr algn="ctr">
                        <a:spcAft>
                          <a:spcPts val="0"/>
                        </a:spcAft>
                      </a:pPr>
                      <a:r>
                        <a:rPr lang="uk-UA" sz="1000" dirty="0">
                          <a:effectLst/>
                          <a:latin typeface="Times New Roman"/>
                          <a:ea typeface="Times New Roman"/>
                        </a:rPr>
                        <a:t>№</a:t>
                      </a:r>
                      <a:endParaRPr lang="uk-UA" sz="900" dirty="0">
                        <a:effectLst/>
                        <a:latin typeface="Times New Roman"/>
                        <a:ea typeface="Times New Roman"/>
                      </a:endParaRPr>
                    </a:p>
                    <a:p>
                      <a:pPr algn="ctr">
                        <a:spcAft>
                          <a:spcPts val="0"/>
                        </a:spcAft>
                      </a:pPr>
                      <a:r>
                        <a:rPr lang="uk-UA" sz="1000" dirty="0">
                          <a:effectLst/>
                          <a:latin typeface="Times New Roman"/>
                          <a:ea typeface="Times New Roman"/>
                        </a:rPr>
                        <a:t>ета-</a:t>
                      </a:r>
                      <a:r>
                        <a:rPr lang="uk-UA" sz="1000" dirty="0" err="1">
                          <a:effectLst/>
                          <a:latin typeface="Times New Roman"/>
                          <a:ea typeface="Times New Roman"/>
                        </a:rPr>
                        <a:t>пу</a:t>
                      </a:r>
                      <a:endParaRPr lang="uk-UA" sz="9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000">
                          <a:effectLst/>
                          <a:latin typeface="Times New Roman"/>
                          <a:ea typeface="Times New Roman"/>
                        </a:rPr>
                        <a:t>Назва роботи (етапу)</a:t>
                      </a:r>
                      <a:endParaRPr lang="uk-UA" sz="90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000">
                          <a:effectLst/>
                          <a:latin typeface="Times New Roman"/>
                          <a:ea typeface="Times New Roman"/>
                        </a:rPr>
                        <a:t>Чим закінчується етап </a:t>
                      </a:r>
                      <a:endParaRPr lang="uk-UA" sz="90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000">
                          <a:effectLst/>
                          <a:latin typeface="Times New Roman"/>
                          <a:ea typeface="Times New Roman"/>
                        </a:rPr>
                        <a:t>Строки виконання</a:t>
                      </a:r>
                      <a:endParaRPr lang="uk-UA" sz="90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000">
                          <a:effectLst/>
                          <a:latin typeface="Times New Roman"/>
                          <a:ea typeface="Times New Roman"/>
                        </a:rPr>
                        <a:t>Організація-виконавець</a:t>
                      </a:r>
                      <a:endParaRPr lang="uk-UA" sz="90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426">
                <a:tc>
                  <a:txBody>
                    <a:bodyPr/>
                    <a:lstStyle/>
                    <a:p>
                      <a:pPr algn="ctr">
                        <a:spcAft>
                          <a:spcPts val="0"/>
                        </a:spcAft>
                      </a:pPr>
                      <a:r>
                        <a:rPr lang="uk-UA" sz="1300">
                          <a:effectLst/>
                          <a:latin typeface="Times New Roman"/>
                          <a:ea typeface="Times New Roman"/>
                        </a:rPr>
                        <a:t>1.</a:t>
                      </a:r>
                      <a:endParaRPr lang="uk-UA" sz="900">
                        <a:effectLst/>
                        <a:latin typeface="Times New Roman"/>
                        <a:ea typeface="Times New Roman"/>
                      </a:endParaRPr>
                    </a:p>
                    <a:p>
                      <a:pPr algn="ctr">
                        <a:spcAft>
                          <a:spcPts val="0"/>
                        </a:spcAft>
                      </a:pPr>
                      <a:r>
                        <a:rPr lang="uk-UA" sz="1300">
                          <a:effectLst/>
                          <a:latin typeface="Times New Roman"/>
                          <a:ea typeface="Times New Roman"/>
                        </a:rPr>
                        <a:t> </a:t>
                      </a:r>
                      <a:endParaRPr lang="uk-UA" sz="90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just">
                        <a:spcAft>
                          <a:spcPts val="0"/>
                        </a:spcAft>
                      </a:pPr>
                      <a:r>
                        <a:rPr lang="uk-UA" sz="1300" b="1" dirty="0">
                          <a:effectLst/>
                          <a:latin typeface="Times New Roman"/>
                          <a:ea typeface="Times New Roman"/>
                        </a:rPr>
                        <a:t>Розробка критеріїв оцінки та змісту професійної діяльності фахівців ІКТ. </a:t>
                      </a:r>
                      <a:endParaRPr lang="uk-UA" sz="900" b="1" dirty="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dirty="0">
                          <a:effectLst/>
                          <a:latin typeface="Times New Roman"/>
                          <a:ea typeface="Times New Roman"/>
                        </a:rPr>
                        <a:t>Статті та тези конференції для опублікування.</a:t>
                      </a:r>
                      <a:endParaRPr lang="uk-UA" sz="9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300" b="1" dirty="0">
                          <a:effectLst/>
                          <a:latin typeface="Times New Roman"/>
                          <a:ea typeface="Times New Roman"/>
                        </a:rPr>
                        <a:t> 30.12.2015</a:t>
                      </a:r>
                      <a:endParaRPr lang="uk-UA" sz="900" b="1"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spc="-100">
                          <a:effectLst/>
                          <a:latin typeface="Times New Roman"/>
                          <a:ea typeface="Times New Roman"/>
                        </a:rPr>
                        <a:t>ДУТ</a:t>
                      </a:r>
                      <a:endParaRPr lang="uk-UA" sz="90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018">
                <a:tc>
                  <a:txBody>
                    <a:bodyPr/>
                    <a:lstStyle/>
                    <a:p>
                      <a:pPr algn="ctr">
                        <a:spcAft>
                          <a:spcPts val="0"/>
                        </a:spcAft>
                      </a:pPr>
                      <a:r>
                        <a:rPr lang="uk-UA" sz="1300">
                          <a:effectLst/>
                          <a:latin typeface="Times New Roman"/>
                          <a:ea typeface="Times New Roman"/>
                        </a:rPr>
                        <a:t>2.</a:t>
                      </a:r>
                      <a:endParaRPr lang="uk-UA" sz="900">
                        <a:effectLst/>
                        <a:latin typeface="Times New Roman"/>
                        <a:ea typeface="Times New Roman"/>
                      </a:endParaRPr>
                    </a:p>
                    <a:p>
                      <a:pPr algn="ctr">
                        <a:spcAft>
                          <a:spcPts val="0"/>
                        </a:spcAft>
                      </a:pPr>
                      <a:r>
                        <a:rPr lang="uk-UA" sz="1300">
                          <a:effectLst/>
                          <a:latin typeface="Times New Roman"/>
                          <a:ea typeface="Times New Roman"/>
                        </a:rPr>
                        <a:t> </a:t>
                      </a:r>
                      <a:endParaRPr lang="uk-UA" sz="90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300" b="1" dirty="0">
                          <a:effectLst/>
                          <a:latin typeface="Times New Roman"/>
                          <a:ea typeface="Times New Roman"/>
                        </a:rPr>
                        <a:t>Аналіз професійного профілю фахівців ІКТ з метою визначення формального переліку професійних компетенцій.</a:t>
                      </a:r>
                      <a:endParaRPr lang="uk-UA" sz="900" b="1" dirty="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a:ea typeface="Times New Roman"/>
                        </a:rPr>
                        <a:t>Статті та тези конференції для опублікування.</a:t>
                      </a:r>
                      <a:endParaRPr lang="uk-UA" sz="90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300" b="1" dirty="0">
                          <a:effectLst/>
                          <a:latin typeface="Times New Roman"/>
                          <a:ea typeface="Times New Roman"/>
                        </a:rPr>
                        <a:t> 28.02.2016</a:t>
                      </a:r>
                      <a:endParaRPr lang="uk-UA" sz="900" b="1"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spc="-100">
                          <a:effectLst/>
                          <a:latin typeface="Times New Roman"/>
                          <a:ea typeface="Times New Roman"/>
                        </a:rPr>
                        <a:t>ДУТ</a:t>
                      </a:r>
                      <a:endParaRPr lang="uk-UA" sz="90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018">
                <a:tc>
                  <a:txBody>
                    <a:bodyPr/>
                    <a:lstStyle/>
                    <a:p>
                      <a:pPr algn="ctr">
                        <a:spcAft>
                          <a:spcPts val="0"/>
                        </a:spcAft>
                      </a:pPr>
                      <a:r>
                        <a:rPr lang="uk-UA" sz="1300">
                          <a:effectLst/>
                          <a:latin typeface="Times New Roman"/>
                          <a:ea typeface="Times New Roman"/>
                        </a:rPr>
                        <a:t>3.</a:t>
                      </a:r>
                      <a:endParaRPr lang="uk-UA" sz="900">
                        <a:effectLst/>
                        <a:latin typeface="Times New Roman"/>
                        <a:ea typeface="Times New Roman"/>
                      </a:endParaRPr>
                    </a:p>
                    <a:p>
                      <a:pPr algn="ctr">
                        <a:spcAft>
                          <a:spcPts val="0"/>
                        </a:spcAft>
                      </a:pPr>
                      <a:r>
                        <a:rPr lang="uk-UA" sz="1300">
                          <a:effectLst/>
                          <a:latin typeface="Times New Roman"/>
                          <a:ea typeface="Times New Roman"/>
                        </a:rPr>
                        <a:t> </a:t>
                      </a:r>
                      <a:endParaRPr lang="uk-UA" sz="90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300" b="1" dirty="0" smtClean="0">
                          <a:effectLst/>
                          <a:latin typeface="Times New Roman"/>
                          <a:ea typeface="Times New Roman"/>
                        </a:rPr>
                        <a:t>Система </a:t>
                      </a:r>
                      <a:r>
                        <a:rPr lang="uk-UA" sz="1300" b="1" dirty="0">
                          <a:effectLst/>
                          <a:latin typeface="Times New Roman"/>
                          <a:ea typeface="Times New Roman"/>
                        </a:rPr>
                        <a:t>професій у </a:t>
                      </a:r>
                      <a:r>
                        <a:rPr lang="uk-UA" sz="1300" b="1" dirty="0" smtClean="0">
                          <a:effectLst/>
                          <a:latin typeface="Times New Roman"/>
                          <a:ea typeface="Times New Roman"/>
                        </a:rPr>
                        <a:t>галузі </a:t>
                      </a:r>
                      <a:r>
                        <a:rPr lang="uk-UA" sz="1300" b="1" dirty="0">
                          <a:effectLst/>
                          <a:latin typeface="Times New Roman"/>
                          <a:ea typeface="Times New Roman"/>
                        </a:rPr>
                        <a:t>ІКТ. Розробка компетентнісної моделі діяльності фахівців ІКТ за професіями.</a:t>
                      </a:r>
                      <a:endParaRPr lang="uk-UA" sz="900" b="1" dirty="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effectLst/>
                          <a:latin typeface="Times New Roman"/>
                          <a:ea typeface="Times New Roman"/>
                        </a:rPr>
                        <a:t>Наукова конференція ДУТ</a:t>
                      </a:r>
                      <a:endParaRPr lang="uk-UA" sz="16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300" b="1" dirty="0">
                          <a:effectLst/>
                          <a:latin typeface="Times New Roman"/>
                          <a:ea typeface="Times New Roman"/>
                        </a:rPr>
                        <a:t>01.04.2016</a:t>
                      </a:r>
                      <a:endParaRPr lang="uk-UA" sz="900" b="1"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spc="-100" dirty="0">
                          <a:effectLst/>
                          <a:latin typeface="Times New Roman"/>
                          <a:ea typeface="Times New Roman"/>
                        </a:rPr>
                        <a:t>ДУТ</a:t>
                      </a:r>
                      <a:endParaRPr lang="uk-UA" sz="9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018">
                <a:tc>
                  <a:txBody>
                    <a:bodyPr/>
                    <a:lstStyle/>
                    <a:p>
                      <a:pPr algn="ctr">
                        <a:spcAft>
                          <a:spcPts val="0"/>
                        </a:spcAft>
                      </a:pPr>
                      <a:r>
                        <a:rPr lang="uk-UA" sz="1300" dirty="0">
                          <a:effectLst/>
                          <a:latin typeface="Times New Roman"/>
                          <a:ea typeface="Times New Roman"/>
                        </a:rPr>
                        <a:t>4.</a:t>
                      </a:r>
                      <a:endParaRPr lang="uk-UA" sz="900" dirty="0">
                        <a:effectLst/>
                        <a:latin typeface="Times New Roman"/>
                        <a:ea typeface="Times New Roman"/>
                      </a:endParaRPr>
                    </a:p>
                    <a:p>
                      <a:pPr algn="ctr">
                        <a:spcAft>
                          <a:spcPts val="0"/>
                        </a:spcAft>
                      </a:pPr>
                      <a:r>
                        <a:rPr lang="uk-UA" sz="1300" dirty="0">
                          <a:effectLst/>
                          <a:latin typeface="Times New Roman"/>
                          <a:ea typeface="Times New Roman"/>
                        </a:rPr>
                        <a:t> </a:t>
                      </a:r>
                      <a:endParaRPr lang="uk-UA" sz="900" dirty="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300" b="1" dirty="0">
                          <a:effectLst/>
                          <a:latin typeface="Times New Roman"/>
                          <a:ea typeface="Times New Roman"/>
                        </a:rPr>
                        <a:t>Формування переліку (кластеру) професійних компетенцій для професій галузі ІКТ</a:t>
                      </a:r>
                      <a:endParaRPr lang="uk-UA" sz="900" b="1" dirty="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dirty="0">
                          <a:effectLst/>
                          <a:latin typeface="Times New Roman"/>
                          <a:ea typeface="Times New Roman"/>
                        </a:rPr>
                        <a:t>Статті та тези конференції для опублікування.</a:t>
                      </a:r>
                      <a:endParaRPr lang="uk-UA" sz="9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300" b="1" dirty="0">
                          <a:effectLst/>
                          <a:latin typeface="Times New Roman"/>
                          <a:ea typeface="Times New Roman"/>
                        </a:rPr>
                        <a:t> 30.10.2016</a:t>
                      </a:r>
                      <a:endParaRPr lang="uk-UA" sz="900" b="1"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spc="-100" dirty="0">
                          <a:effectLst/>
                          <a:latin typeface="Times New Roman"/>
                          <a:ea typeface="Times New Roman"/>
                        </a:rPr>
                        <a:t>ДУТ</a:t>
                      </a:r>
                      <a:endParaRPr lang="uk-UA" sz="9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616">
                <a:tc>
                  <a:txBody>
                    <a:bodyPr/>
                    <a:lstStyle/>
                    <a:p>
                      <a:pPr algn="ctr">
                        <a:spcAft>
                          <a:spcPts val="0"/>
                        </a:spcAft>
                      </a:pPr>
                      <a:r>
                        <a:rPr lang="uk-UA" sz="1300" dirty="0">
                          <a:effectLst/>
                          <a:latin typeface="Times New Roman"/>
                          <a:ea typeface="Times New Roman"/>
                        </a:rPr>
                        <a:t>5.</a:t>
                      </a:r>
                      <a:endParaRPr lang="uk-UA" sz="900" dirty="0">
                        <a:effectLst/>
                        <a:latin typeface="Times New Roman"/>
                        <a:ea typeface="Times New Roman"/>
                      </a:endParaRPr>
                    </a:p>
                    <a:p>
                      <a:pPr algn="ctr">
                        <a:spcAft>
                          <a:spcPts val="0"/>
                        </a:spcAft>
                      </a:pPr>
                      <a:r>
                        <a:rPr lang="uk-UA" sz="1300" dirty="0">
                          <a:effectLst/>
                          <a:latin typeface="Times New Roman"/>
                          <a:ea typeface="Times New Roman"/>
                        </a:rPr>
                        <a:t> </a:t>
                      </a:r>
                      <a:endParaRPr lang="uk-UA" sz="900" dirty="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300" b="1" dirty="0">
                          <a:effectLst/>
                          <a:latin typeface="Times New Roman"/>
                          <a:ea typeface="Times New Roman"/>
                        </a:rPr>
                        <a:t>Розробка і реалізація у навчальному процесі технологій формування професійних компетенцій заданого рівня. </a:t>
                      </a:r>
                      <a:endParaRPr lang="uk-UA" sz="900" b="1" dirty="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dirty="0">
                          <a:effectLst/>
                          <a:latin typeface="Times New Roman"/>
                          <a:ea typeface="Times New Roman"/>
                        </a:rPr>
                        <a:t>Статті та тези конференції для опублікування.</a:t>
                      </a:r>
                      <a:endParaRPr lang="uk-UA" sz="9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300" b="1" dirty="0">
                          <a:effectLst/>
                          <a:latin typeface="Times New Roman"/>
                          <a:ea typeface="Times New Roman"/>
                        </a:rPr>
                        <a:t>30.01.2017</a:t>
                      </a:r>
                      <a:endParaRPr lang="uk-UA" sz="900" b="1"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spc="-100" dirty="0">
                          <a:effectLst/>
                          <a:latin typeface="Times New Roman"/>
                          <a:ea typeface="Times New Roman"/>
                        </a:rPr>
                        <a:t>ДУТ</a:t>
                      </a:r>
                      <a:endParaRPr lang="uk-UA" sz="9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spcAft>
                          <a:spcPts val="0"/>
                        </a:spcAft>
                      </a:pPr>
                      <a:r>
                        <a:rPr lang="uk-UA" sz="1300" dirty="0">
                          <a:effectLst/>
                          <a:latin typeface="Times New Roman"/>
                          <a:ea typeface="Times New Roman"/>
                        </a:rPr>
                        <a:t>6.</a:t>
                      </a:r>
                      <a:endParaRPr lang="uk-UA" sz="900" dirty="0">
                        <a:effectLst/>
                        <a:latin typeface="Times New Roman"/>
                        <a:ea typeface="Times New Roman"/>
                      </a:endParaRPr>
                    </a:p>
                    <a:p>
                      <a:pPr algn="ctr">
                        <a:spcAft>
                          <a:spcPts val="0"/>
                        </a:spcAft>
                      </a:pPr>
                      <a:r>
                        <a:rPr lang="uk-UA" sz="1300" dirty="0">
                          <a:effectLst/>
                          <a:latin typeface="Times New Roman"/>
                          <a:ea typeface="Times New Roman"/>
                        </a:rPr>
                        <a:t> </a:t>
                      </a:r>
                      <a:endParaRPr lang="uk-UA" sz="900" dirty="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300" b="1" dirty="0">
                          <a:effectLst/>
                          <a:latin typeface="Times New Roman"/>
                          <a:ea typeface="Times New Roman"/>
                        </a:rPr>
                        <a:t>Методика розробки  та реалізації у навчальному процесі освітніх  стандартів нового покоління в галузі ІКТ.</a:t>
                      </a:r>
                      <a:endParaRPr lang="uk-UA" sz="900" b="1" dirty="0">
                        <a:effectLst/>
                        <a:latin typeface="Times New Roman"/>
                        <a:ea typeface="Times New Roman"/>
                      </a:endParaRPr>
                    </a:p>
                  </a:txBody>
                  <a:tcPr marL="50664" marR="50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b="1" dirty="0">
                          <a:effectLst/>
                          <a:latin typeface="Times New Roman"/>
                          <a:ea typeface="Times New Roman"/>
                        </a:rPr>
                        <a:t>Наукова конференція ДУТ</a:t>
                      </a:r>
                      <a:endParaRPr lang="uk-UA" sz="16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300" b="1" dirty="0">
                          <a:effectLst/>
                          <a:latin typeface="Times New Roman"/>
                          <a:ea typeface="Times New Roman"/>
                        </a:rPr>
                        <a:t>01.04.2017</a:t>
                      </a:r>
                      <a:endParaRPr lang="uk-UA" sz="900" b="1"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spc="-100" dirty="0">
                          <a:effectLst/>
                          <a:latin typeface="Times New Roman"/>
                          <a:ea typeface="Times New Roman"/>
                        </a:rPr>
                        <a:t>ДУТ</a:t>
                      </a:r>
                      <a:endParaRPr lang="uk-UA" sz="900" dirty="0">
                        <a:effectLst/>
                        <a:latin typeface="Times New Roman"/>
                        <a:ea typeface="Times New Roman"/>
                      </a:endParaRPr>
                    </a:p>
                  </a:txBody>
                  <a:tcPr marL="50664" marR="50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0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Схема 25"/>
          <p:cNvGraphicFramePr/>
          <p:nvPr/>
        </p:nvGraphicFramePr>
        <p:xfrm>
          <a:off x="357158" y="188913"/>
          <a:ext cx="8429684" cy="86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1" name="Дата 3"/>
          <p:cNvSpPr>
            <a:spLocks noGrp="1"/>
          </p:cNvSpPr>
          <p:nvPr>
            <p:ph type="dt" sz="quarter" idx="10"/>
          </p:nvPr>
        </p:nvSpPr>
        <p:spPr>
          <a:noFill/>
        </p:spPr>
        <p:txBody>
          <a:bodyPr/>
          <a:lstStyle/>
          <a:p>
            <a:endParaRPr lang="de-DE" dirty="0" smtClean="0">
              <a:solidFill>
                <a:prstClr val="white">
                  <a:shade val="50000"/>
                </a:prstClr>
              </a:solidFill>
              <a:latin typeface="Arial" charset="0"/>
            </a:endParaRPr>
          </a:p>
          <a:p>
            <a:endParaRPr lang="de-DE" dirty="0" smtClean="0">
              <a:solidFill>
                <a:prstClr val="white">
                  <a:shade val="50000"/>
                </a:prstClr>
              </a:solidFill>
              <a:latin typeface="Arial" charset="0"/>
            </a:endParaRPr>
          </a:p>
        </p:txBody>
      </p:sp>
      <p:pic>
        <p:nvPicPr>
          <p:cNvPr id="27654" name="Picture 2"/>
          <p:cNvPicPr>
            <a:picLocks noGrp="1" noChangeAspect="1" noChangeArrowheads="1"/>
          </p:cNvPicPr>
          <p:nvPr>
            <p:ph idx="1"/>
          </p:nvPr>
        </p:nvPicPr>
        <p:blipFill>
          <a:blip r:embed="rId7" cstate="print"/>
          <a:srcRect/>
          <a:stretch>
            <a:fillRect/>
          </a:stretch>
        </p:blipFill>
        <p:spPr>
          <a:xfrm>
            <a:off x="5286380" y="1214422"/>
            <a:ext cx="3644902" cy="5214974"/>
          </a:xfrm>
          <a:noFill/>
        </p:spPr>
      </p:pic>
      <p:sp>
        <p:nvSpPr>
          <p:cNvPr id="27655" name="Скругленный прямоугольник 24"/>
          <p:cNvSpPr>
            <a:spLocks noChangeArrowheads="1"/>
          </p:cNvSpPr>
          <p:nvPr/>
        </p:nvSpPr>
        <p:spPr bwMode="auto">
          <a:xfrm>
            <a:off x="8316913" y="2857496"/>
            <a:ext cx="215900" cy="144462"/>
          </a:xfrm>
          <a:prstGeom prst="roundRect">
            <a:avLst>
              <a:gd name="adj" fmla="val 16667"/>
            </a:avLst>
          </a:prstGeom>
          <a:noFill/>
          <a:ln w="38100" algn="ctr">
            <a:solidFill>
              <a:srgbClr val="FF0000"/>
            </a:solidFill>
            <a:round/>
            <a:headEnd/>
            <a:tailEnd/>
          </a:ln>
        </p:spPr>
        <p:txBody>
          <a:bodyPr/>
          <a:lstStyle/>
          <a:p>
            <a:endParaRPr lang="ru-RU" dirty="0">
              <a:solidFill>
                <a:prstClr val="white"/>
              </a:solidFill>
            </a:endParaRPr>
          </a:p>
        </p:txBody>
      </p:sp>
      <p:sp>
        <p:nvSpPr>
          <p:cNvPr id="27656" name="Скругленный прямоугольник 27"/>
          <p:cNvSpPr>
            <a:spLocks noChangeArrowheads="1"/>
          </p:cNvSpPr>
          <p:nvPr/>
        </p:nvSpPr>
        <p:spPr bwMode="auto">
          <a:xfrm>
            <a:off x="8316540" y="3000375"/>
            <a:ext cx="215900" cy="142875"/>
          </a:xfrm>
          <a:prstGeom prst="roundRect">
            <a:avLst>
              <a:gd name="adj" fmla="val 16667"/>
            </a:avLst>
          </a:prstGeom>
          <a:noFill/>
          <a:ln w="38100" algn="ctr">
            <a:solidFill>
              <a:srgbClr val="FF0000"/>
            </a:solidFill>
            <a:round/>
            <a:headEnd/>
            <a:tailEnd/>
          </a:ln>
        </p:spPr>
        <p:txBody>
          <a:bodyPr/>
          <a:lstStyle/>
          <a:p>
            <a:endParaRPr lang="ru-RU" dirty="0">
              <a:solidFill>
                <a:prstClr val="white"/>
              </a:solidFill>
            </a:endParaRPr>
          </a:p>
        </p:txBody>
      </p:sp>
      <p:sp>
        <p:nvSpPr>
          <p:cNvPr id="27657" name="Скругленный прямоугольник 28"/>
          <p:cNvSpPr>
            <a:spLocks noChangeArrowheads="1"/>
          </p:cNvSpPr>
          <p:nvPr/>
        </p:nvSpPr>
        <p:spPr bwMode="auto">
          <a:xfrm>
            <a:off x="8316913" y="3141663"/>
            <a:ext cx="215900" cy="144462"/>
          </a:xfrm>
          <a:prstGeom prst="roundRect">
            <a:avLst>
              <a:gd name="adj" fmla="val 16667"/>
            </a:avLst>
          </a:prstGeom>
          <a:noFill/>
          <a:ln w="38100" algn="ctr">
            <a:solidFill>
              <a:srgbClr val="FF0000"/>
            </a:solidFill>
            <a:round/>
            <a:headEnd/>
            <a:tailEnd/>
          </a:ln>
        </p:spPr>
        <p:txBody>
          <a:bodyPr/>
          <a:lstStyle/>
          <a:p>
            <a:endParaRPr lang="ru-RU" dirty="0">
              <a:solidFill>
                <a:prstClr val="white"/>
              </a:solidFill>
            </a:endParaRPr>
          </a:p>
        </p:txBody>
      </p:sp>
      <p:sp>
        <p:nvSpPr>
          <p:cNvPr id="27658" name="Скругленный прямоугольник 29"/>
          <p:cNvSpPr>
            <a:spLocks noChangeArrowheads="1"/>
          </p:cNvSpPr>
          <p:nvPr/>
        </p:nvSpPr>
        <p:spPr bwMode="auto">
          <a:xfrm>
            <a:off x="8316913" y="3286125"/>
            <a:ext cx="215900" cy="142875"/>
          </a:xfrm>
          <a:prstGeom prst="roundRect">
            <a:avLst>
              <a:gd name="adj" fmla="val 16667"/>
            </a:avLst>
          </a:prstGeom>
          <a:noFill/>
          <a:ln w="38100" algn="ctr">
            <a:solidFill>
              <a:srgbClr val="FF0000"/>
            </a:solidFill>
            <a:round/>
            <a:headEnd/>
            <a:tailEnd/>
          </a:ln>
        </p:spPr>
        <p:txBody>
          <a:bodyPr/>
          <a:lstStyle/>
          <a:p>
            <a:endParaRPr lang="ru-RU" dirty="0">
              <a:solidFill>
                <a:prstClr val="white"/>
              </a:solidFill>
            </a:endParaRPr>
          </a:p>
        </p:txBody>
      </p:sp>
      <p:sp>
        <p:nvSpPr>
          <p:cNvPr id="27659" name="Скругленный прямоугольник 30"/>
          <p:cNvSpPr>
            <a:spLocks noChangeArrowheads="1"/>
          </p:cNvSpPr>
          <p:nvPr/>
        </p:nvSpPr>
        <p:spPr bwMode="auto">
          <a:xfrm>
            <a:off x="8244408" y="3860602"/>
            <a:ext cx="215900" cy="144462"/>
          </a:xfrm>
          <a:prstGeom prst="roundRect">
            <a:avLst>
              <a:gd name="adj" fmla="val 16667"/>
            </a:avLst>
          </a:prstGeom>
          <a:noFill/>
          <a:ln w="38100" algn="ctr">
            <a:solidFill>
              <a:srgbClr val="FF0000"/>
            </a:solidFill>
            <a:round/>
            <a:headEnd/>
            <a:tailEnd/>
          </a:ln>
        </p:spPr>
        <p:txBody>
          <a:bodyPr/>
          <a:lstStyle/>
          <a:p>
            <a:endParaRPr lang="ru-RU" dirty="0">
              <a:solidFill>
                <a:prstClr val="white"/>
              </a:solidFill>
            </a:endParaRPr>
          </a:p>
        </p:txBody>
      </p:sp>
      <p:sp>
        <p:nvSpPr>
          <p:cNvPr id="27661" name="Левая фигурная скобка 30"/>
          <p:cNvSpPr>
            <a:spLocks/>
          </p:cNvSpPr>
          <p:nvPr/>
        </p:nvSpPr>
        <p:spPr bwMode="auto">
          <a:xfrm>
            <a:off x="7929563" y="2849562"/>
            <a:ext cx="45719" cy="1371526"/>
          </a:xfrm>
          <a:prstGeom prst="leftBrace">
            <a:avLst>
              <a:gd name="adj1" fmla="val 8395"/>
              <a:gd name="adj2" fmla="val 50000"/>
            </a:avLst>
          </a:prstGeom>
          <a:solidFill>
            <a:schemeClr val="accent1"/>
          </a:solidFill>
          <a:ln w="38100" algn="ctr">
            <a:solidFill>
              <a:srgbClr val="FF0000"/>
            </a:solidFill>
            <a:round/>
            <a:headEnd/>
            <a:tailEnd/>
          </a:ln>
        </p:spPr>
        <p:txBody>
          <a:bodyPr/>
          <a:lstStyle/>
          <a:p>
            <a:endParaRPr lang="ru-RU" dirty="0">
              <a:solidFill>
                <a:prstClr val="white"/>
              </a:solidFill>
            </a:endParaRPr>
          </a:p>
        </p:txBody>
      </p:sp>
      <p:sp>
        <p:nvSpPr>
          <p:cNvPr id="27663" name="Скругленный прямоугольник 24"/>
          <p:cNvSpPr>
            <a:spLocks noChangeArrowheads="1"/>
          </p:cNvSpPr>
          <p:nvPr/>
        </p:nvSpPr>
        <p:spPr bwMode="auto">
          <a:xfrm>
            <a:off x="8499475" y="2857500"/>
            <a:ext cx="215900" cy="144463"/>
          </a:xfrm>
          <a:prstGeom prst="roundRect">
            <a:avLst>
              <a:gd name="adj" fmla="val 16667"/>
            </a:avLst>
          </a:prstGeom>
          <a:noFill/>
          <a:ln w="38100" algn="ctr">
            <a:solidFill>
              <a:srgbClr val="FF0000"/>
            </a:solidFill>
            <a:round/>
            <a:headEnd/>
            <a:tailEnd/>
          </a:ln>
        </p:spPr>
        <p:txBody>
          <a:bodyPr/>
          <a:lstStyle/>
          <a:p>
            <a:endParaRPr lang="ru-RU" dirty="0">
              <a:solidFill>
                <a:prstClr val="white"/>
              </a:solidFill>
            </a:endParaRPr>
          </a:p>
        </p:txBody>
      </p:sp>
      <p:sp>
        <p:nvSpPr>
          <p:cNvPr id="27664" name="Скругленный прямоугольник 28"/>
          <p:cNvSpPr>
            <a:spLocks noChangeArrowheads="1"/>
          </p:cNvSpPr>
          <p:nvPr/>
        </p:nvSpPr>
        <p:spPr bwMode="auto">
          <a:xfrm>
            <a:off x="8072438" y="3001958"/>
            <a:ext cx="243978" cy="142880"/>
          </a:xfrm>
          <a:prstGeom prst="roundRect">
            <a:avLst>
              <a:gd name="adj" fmla="val 16667"/>
            </a:avLst>
          </a:prstGeom>
          <a:noFill/>
          <a:ln w="38100" algn="ctr">
            <a:solidFill>
              <a:srgbClr val="FF0000"/>
            </a:solidFill>
            <a:round/>
            <a:headEnd/>
            <a:tailEnd/>
          </a:ln>
        </p:spPr>
        <p:txBody>
          <a:bodyPr/>
          <a:lstStyle/>
          <a:p>
            <a:endParaRPr lang="ru-RU" dirty="0">
              <a:solidFill>
                <a:prstClr val="white"/>
              </a:solidFill>
            </a:endParaRPr>
          </a:p>
        </p:txBody>
      </p:sp>
      <p:sp>
        <p:nvSpPr>
          <p:cNvPr id="27665" name="Скругленный прямоугольник 28"/>
          <p:cNvSpPr>
            <a:spLocks noChangeArrowheads="1"/>
          </p:cNvSpPr>
          <p:nvPr/>
        </p:nvSpPr>
        <p:spPr bwMode="auto">
          <a:xfrm>
            <a:off x="8072438" y="3143250"/>
            <a:ext cx="215900" cy="144463"/>
          </a:xfrm>
          <a:prstGeom prst="roundRect">
            <a:avLst>
              <a:gd name="adj" fmla="val 16667"/>
            </a:avLst>
          </a:prstGeom>
          <a:noFill/>
          <a:ln w="38100" algn="ctr">
            <a:solidFill>
              <a:srgbClr val="FF0000"/>
            </a:solidFill>
            <a:round/>
            <a:headEnd/>
            <a:tailEnd/>
          </a:ln>
        </p:spPr>
        <p:txBody>
          <a:bodyPr/>
          <a:lstStyle/>
          <a:p>
            <a:endParaRPr lang="ru-RU" dirty="0">
              <a:solidFill>
                <a:prstClr val="white"/>
              </a:solidFill>
            </a:endParaRPr>
          </a:p>
        </p:txBody>
      </p:sp>
      <p:sp>
        <p:nvSpPr>
          <p:cNvPr id="27666" name="Скругленный прямоугольник 28"/>
          <p:cNvSpPr>
            <a:spLocks noChangeArrowheads="1"/>
          </p:cNvSpPr>
          <p:nvPr/>
        </p:nvSpPr>
        <p:spPr bwMode="auto">
          <a:xfrm>
            <a:off x="8028384" y="3860602"/>
            <a:ext cx="215900" cy="144462"/>
          </a:xfrm>
          <a:prstGeom prst="roundRect">
            <a:avLst>
              <a:gd name="adj" fmla="val 16667"/>
            </a:avLst>
          </a:prstGeom>
          <a:noFill/>
          <a:ln w="38100" algn="ctr">
            <a:solidFill>
              <a:srgbClr val="FF0000"/>
            </a:solidFill>
            <a:round/>
            <a:headEnd/>
            <a:tailEnd/>
          </a:ln>
        </p:spPr>
        <p:txBody>
          <a:bodyPr/>
          <a:lstStyle/>
          <a:p>
            <a:endParaRPr lang="ru-RU" dirty="0">
              <a:solidFill>
                <a:prstClr val="white"/>
              </a:solidFill>
            </a:endParaRPr>
          </a:p>
        </p:txBody>
      </p:sp>
      <p:sp>
        <p:nvSpPr>
          <p:cNvPr id="27667" name="Line 19"/>
          <p:cNvSpPr>
            <a:spLocks noChangeShapeType="1"/>
          </p:cNvSpPr>
          <p:nvPr/>
        </p:nvSpPr>
        <p:spPr bwMode="auto">
          <a:xfrm flipV="1">
            <a:off x="4929188" y="3643313"/>
            <a:ext cx="785812" cy="428625"/>
          </a:xfrm>
          <a:prstGeom prst="line">
            <a:avLst/>
          </a:prstGeom>
          <a:noFill/>
          <a:ln w="38100">
            <a:solidFill>
              <a:srgbClr val="0070C0"/>
            </a:solidFill>
            <a:round/>
            <a:headEnd/>
            <a:tailEnd type="triangle" w="med" len="med"/>
          </a:ln>
        </p:spPr>
        <p:txBody>
          <a:bodyPr/>
          <a:lstStyle/>
          <a:p>
            <a:endParaRPr lang="ru-RU" dirty="0">
              <a:solidFill>
                <a:prstClr val="white"/>
              </a:solidFill>
            </a:endParaRPr>
          </a:p>
        </p:txBody>
      </p:sp>
      <p:sp>
        <p:nvSpPr>
          <p:cNvPr id="27669" name="Line 19"/>
          <p:cNvSpPr>
            <a:spLocks noChangeShapeType="1"/>
          </p:cNvSpPr>
          <p:nvPr/>
        </p:nvSpPr>
        <p:spPr bwMode="auto">
          <a:xfrm flipH="1">
            <a:off x="4929188" y="3429000"/>
            <a:ext cx="2928937" cy="1785938"/>
          </a:xfrm>
          <a:prstGeom prst="line">
            <a:avLst/>
          </a:prstGeom>
          <a:noFill/>
          <a:ln w="38100">
            <a:solidFill>
              <a:srgbClr val="FF0000"/>
            </a:solidFill>
            <a:round/>
            <a:headEnd/>
            <a:tailEnd type="triangle" w="med" len="med"/>
          </a:ln>
        </p:spPr>
        <p:txBody>
          <a:bodyPr/>
          <a:lstStyle/>
          <a:p>
            <a:endParaRPr lang="ru-RU" dirty="0">
              <a:solidFill>
                <a:prstClr val="white"/>
              </a:solidFill>
            </a:endParaRPr>
          </a:p>
        </p:txBody>
      </p:sp>
      <p:pic>
        <p:nvPicPr>
          <p:cNvPr id="27671" name="Picture 72" descr="C:\Documents and Settings\Admin.MICROSOF-1BD06F\Рабочий стол\Специалист.bmp"/>
          <p:cNvPicPr>
            <a:picLocks noChangeAspect="1" noChangeArrowheads="1"/>
          </p:cNvPicPr>
          <p:nvPr/>
        </p:nvPicPr>
        <p:blipFill>
          <a:blip r:embed="rId8" cstate="print"/>
          <a:srcRect/>
          <a:stretch>
            <a:fillRect/>
          </a:stretch>
        </p:blipFill>
        <p:spPr bwMode="auto">
          <a:xfrm>
            <a:off x="444500" y="1214422"/>
            <a:ext cx="4484688" cy="5214974"/>
          </a:xfrm>
          <a:prstGeom prst="rect">
            <a:avLst/>
          </a:prstGeom>
          <a:noFill/>
          <a:ln w="9525">
            <a:noFill/>
            <a:miter lim="800000"/>
            <a:headEnd/>
            <a:tailEnd/>
          </a:ln>
        </p:spPr>
      </p:pic>
      <p:sp>
        <p:nvSpPr>
          <p:cNvPr id="27672" name="Скругленный прямоугольник 21"/>
          <p:cNvSpPr>
            <a:spLocks noChangeArrowheads="1"/>
          </p:cNvSpPr>
          <p:nvPr/>
        </p:nvSpPr>
        <p:spPr bwMode="auto">
          <a:xfrm>
            <a:off x="1285875" y="3071812"/>
            <a:ext cx="3643313" cy="1714509"/>
          </a:xfrm>
          <a:prstGeom prst="roundRect">
            <a:avLst>
              <a:gd name="adj" fmla="val 16667"/>
            </a:avLst>
          </a:prstGeom>
          <a:noFill/>
          <a:ln w="57150" algn="ctr">
            <a:solidFill>
              <a:srgbClr val="0070C0"/>
            </a:solidFill>
            <a:round/>
            <a:headEnd/>
            <a:tailEnd/>
          </a:ln>
        </p:spPr>
        <p:txBody>
          <a:bodyPr/>
          <a:lstStyle/>
          <a:p>
            <a:endParaRPr lang="ru-RU" dirty="0">
              <a:solidFill>
                <a:srgbClr val="0070C0"/>
              </a:solidFill>
            </a:endParaRPr>
          </a:p>
        </p:txBody>
      </p:sp>
      <p:sp>
        <p:nvSpPr>
          <p:cNvPr id="27673" name="Скругленный прямоугольник 21"/>
          <p:cNvSpPr>
            <a:spLocks noChangeArrowheads="1"/>
          </p:cNvSpPr>
          <p:nvPr/>
        </p:nvSpPr>
        <p:spPr bwMode="auto">
          <a:xfrm>
            <a:off x="1331913" y="4929198"/>
            <a:ext cx="3597275" cy="928694"/>
          </a:xfrm>
          <a:prstGeom prst="roundRect">
            <a:avLst>
              <a:gd name="adj" fmla="val 16667"/>
            </a:avLst>
          </a:prstGeom>
          <a:noFill/>
          <a:ln w="57150" algn="ctr">
            <a:solidFill>
              <a:srgbClr val="FF0000"/>
            </a:solidFill>
            <a:round/>
            <a:headEnd/>
            <a:tailEnd/>
          </a:ln>
        </p:spPr>
        <p:txBody>
          <a:bodyPr/>
          <a:lstStyle/>
          <a:p>
            <a:endParaRPr lang="ru-RU" dirty="0">
              <a:solidFill>
                <a:prstClr val="white"/>
              </a:solidFill>
            </a:endParaRPr>
          </a:p>
        </p:txBody>
      </p:sp>
    </p:spTree>
    <p:extLst>
      <p:ext uri="{BB962C8B-B14F-4D97-AF65-F5344CB8AC3E}">
        <p14:creationId xmlns:p14="http://schemas.microsoft.com/office/powerpoint/2010/main" val="269896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27671"/>
                                        </p:tgtEl>
                                        <p:attrNameLst>
                                          <p:attrName>style.visibility</p:attrName>
                                        </p:attrNameLst>
                                      </p:cBhvr>
                                      <p:to>
                                        <p:strVal val="visible"/>
                                      </p:to>
                                    </p:set>
                                    <p:anim calcmode="lin" valueType="num">
                                      <p:cBhvr>
                                        <p:cTn id="12" dur="500" fill="hold"/>
                                        <p:tgtEl>
                                          <p:spTgt spid="27671"/>
                                        </p:tgtEl>
                                        <p:attrNameLst>
                                          <p:attrName>ppt_w</p:attrName>
                                        </p:attrNameLst>
                                      </p:cBhvr>
                                      <p:tavLst>
                                        <p:tav tm="0">
                                          <p:val>
                                            <p:fltVal val="0"/>
                                          </p:val>
                                        </p:tav>
                                        <p:tav tm="100000">
                                          <p:val>
                                            <p:strVal val="#ppt_w"/>
                                          </p:val>
                                        </p:tav>
                                      </p:tavLst>
                                    </p:anim>
                                    <p:anim calcmode="lin" valueType="num">
                                      <p:cBhvr>
                                        <p:cTn id="13" dur="500" fill="hold"/>
                                        <p:tgtEl>
                                          <p:spTgt spid="27671"/>
                                        </p:tgtEl>
                                        <p:attrNameLst>
                                          <p:attrName>ppt_h</p:attrName>
                                        </p:attrNameLst>
                                      </p:cBhvr>
                                      <p:tavLst>
                                        <p:tav tm="0">
                                          <p:val>
                                            <p:fltVal val="0"/>
                                          </p:val>
                                        </p:tav>
                                        <p:tav tm="100000">
                                          <p:val>
                                            <p:strVal val="#ppt_h"/>
                                          </p:val>
                                        </p:tav>
                                      </p:tavLst>
                                    </p:anim>
                                    <p:animEffect transition="in" filter="fade">
                                      <p:cBhvr>
                                        <p:cTn id="14" dur="500"/>
                                        <p:tgtEl>
                                          <p:spTgt spid="27671"/>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27672"/>
                                        </p:tgtEl>
                                        <p:attrNameLst>
                                          <p:attrName>style.visibility</p:attrName>
                                        </p:attrNameLst>
                                      </p:cBhvr>
                                      <p:to>
                                        <p:strVal val="visible"/>
                                      </p:to>
                                    </p:set>
                                    <p:anim calcmode="lin" valueType="num">
                                      <p:cBhvr>
                                        <p:cTn id="18" dur="500" fill="hold"/>
                                        <p:tgtEl>
                                          <p:spTgt spid="27672"/>
                                        </p:tgtEl>
                                        <p:attrNameLst>
                                          <p:attrName>ppt_w</p:attrName>
                                        </p:attrNameLst>
                                      </p:cBhvr>
                                      <p:tavLst>
                                        <p:tav tm="0">
                                          <p:val>
                                            <p:fltVal val="0"/>
                                          </p:val>
                                        </p:tav>
                                        <p:tav tm="100000">
                                          <p:val>
                                            <p:strVal val="#ppt_w"/>
                                          </p:val>
                                        </p:tav>
                                      </p:tavLst>
                                    </p:anim>
                                    <p:anim calcmode="lin" valueType="num">
                                      <p:cBhvr>
                                        <p:cTn id="19" dur="500" fill="hold"/>
                                        <p:tgtEl>
                                          <p:spTgt spid="27672"/>
                                        </p:tgtEl>
                                        <p:attrNameLst>
                                          <p:attrName>ppt_h</p:attrName>
                                        </p:attrNameLst>
                                      </p:cBhvr>
                                      <p:tavLst>
                                        <p:tav tm="0">
                                          <p:val>
                                            <p:fltVal val="0"/>
                                          </p:val>
                                        </p:tav>
                                        <p:tav tm="100000">
                                          <p:val>
                                            <p:strVal val="#ppt_h"/>
                                          </p:val>
                                        </p:tav>
                                      </p:tavLst>
                                    </p:anim>
                                    <p:animEffect transition="in" filter="fade">
                                      <p:cBhvr>
                                        <p:cTn id="20" dur="500"/>
                                        <p:tgtEl>
                                          <p:spTgt spid="27672"/>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27654"/>
                                        </p:tgtEl>
                                        <p:attrNameLst>
                                          <p:attrName>style.visibility</p:attrName>
                                        </p:attrNameLst>
                                      </p:cBhvr>
                                      <p:to>
                                        <p:strVal val="visible"/>
                                      </p:to>
                                    </p:set>
                                    <p:anim calcmode="lin" valueType="num">
                                      <p:cBhvr>
                                        <p:cTn id="24" dur="500" fill="hold"/>
                                        <p:tgtEl>
                                          <p:spTgt spid="27654"/>
                                        </p:tgtEl>
                                        <p:attrNameLst>
                                          <p:attrName>ppt_w</p:attrName>
                                        </p:attrNameLst>
                                      </p:cBhvr>
                                      <p:tavLst>
                                        <p:tav tm="0">
                                          <p:val>
                                            <p:fltVal val="0"/>
                                          </p:val>
                                        </p:tav>
                                        <p:tav tm="100000">
                                          <p:val>
                                            <p:strVal val="#ppt_w"/>
                                          </p:val>
                                        </p:tav>
                                      </p:tavLst>
                                    </p:anim>
                                    <p:anim calcmode="lin" valueType="num">
                                      <p:cBhvr>
                                        <p:cTn id="25" dur="500" fill="hold"/>
                                        <p:tgtEl>
                                          <p:spTgt spid="27654"/>
                                        </p:tgtEl>
                                        <p:attrNameLst>
                                          <p:attrName>ppt_h</p:attrName>
                                        </p:attrNameLst>
                                      </p:cBhvr>
                                      <p:tavLst>
                                        <p:tav tm="0">
                                          <p:val>
                                            <p:fltVal val="0"/>
                                          </p:val>
                                        </p:tav>
                                        <p:tav tm="100000">
                                          <p:val>
                                            <p:strVal val="#ppt_h"/>
                                          </p:val>
                                        </p:tav>
                                      </p:tavLst>
                                    </p:anim>
                                    <p:animEffect transition="in" filter="fade">
                                      <p:cBhvr>
                                        <p:cTn id="26" dur="500"/>
                                        <p:tgtEl>
                                          <p:spTgt spid="27654"/>
                                        </p:tgtEl>
                                      </p:cBhvr>
                                    </p:animEffect>
                                  </p:childTnLst>
                                </p:cTn>
                              </p:par>
                            </p:childTnLst>
                          </p:cTn>
                        </p:par>
                        <p:par>
                          <p:cTn id="27" fill="hold">
                            <p:stCondLst>
                              <p:cond delay="2000"/>
                            </p:stCondLst>
                            <p:childTnLst>
                              <p:par>
                                <p:cTn id="28" presetID="53" presetClass="entr" presetSubtype="0" fill="hold" grpId="0" nodeType="afterEffect">
                                  <p:stCondLst>
                                    <p:cond delay="0"/>
                                  </p:stCondLst>
                                  <p:childTnLst>
                                    <p:set>
                                      <p:cBhvr>
                                        <p:cTn id="29" dur="1" fill="hold">
                                          <p:stCondLst>
                                            <p:cond delay="0"/>
                                          </p:stCondLst>
                                        </p:cTn>
                                        <p:tgtEl>
                                          <p:spTgt spid="27667"/>
                                        </p:tgtEl>
                                        <p:attrNameLst>
                                          <p:attrName>style.visibility</p:attrName>
                                        </p:attrNameLst>
                                      </p:cBhvr>
                                      <p:to>
                                        <p:strVal val="visible"/>
                                      </p:to>
                                    </p:set>
                                    <p:anim calcmode="lin" valueType="num">
                                      <p:cBhvr>
                                        <p:cTn id="30" dur="500" fill="hold"/>
                                        <p:tgtEl>
                                          <p:spTgt spid="27667"/>
                                        </p:tgtEl>
                                        <p:attrNameLst>
                                          <p:attrName>ppt_w</p:attrName>
                                        </p:attrNameLst>
                                      </p:cBhvr>
                                      <p:tavLst>
                                        <p:tav tm="0">
                                          <p:val>
                                            <p:fltVal val="0"/>
                                          </p:val>
                                        </p:tav>
                                        <p:tav tm="100000">
                                          <p:val>
                                            <p:strVal val="#ppt_w"/>
                                          </p:val>
                                        </p:tav>
                                      </p:tavLst>
                                    </p:anim>
                                    <p:anim calcmode="lin" valueType="num">
                                      <p:cBhvr>
                                        <p:cTn id="31" dur="500" fill="hold"/>
                                        <p:tgtEl>
                                          <p:spTgt spid="27667"/>
                                        </p:tgtEl>
                                        <p:attrNameLst>
                                          <p:attrName>ppt_h</p:attrName>
                                        </p:attrNameLst>
                                      </p:cBhvr>
                                      <p:tavLst>
                                        <p:tav tm="0">
                                          <p:val>
                                            <p:fltVal val="0"/>
                                          </p:val>
                                        </p:tav>
                                        <p:tav tm="100000">
                                          <p:val>
                                            <p:strVal val="#ppt_h"/>
                                          </p:val>
                                        </p:tav>
                                      </p:tavLst>
                                    </p:anim>
                                    <p:animEffect transition="in" filter="fade">
                                      <p:cBhvr>
                                        <p:cTn id="32" dur="500"/>
                                        <p:tgtEl>
                                          <p:spTgt spid="2766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7664"/>
                                        </p:tgtEl>
                                        <p:attrNameLst>
                                          <p:attrName>style.visibility</p:attrName>
                                        </p:attrNameLst>
                                      </p:cBhvr>
                                      <p:to>
                                        <p:strVal val="visible"/>
                                      </p:to>
                                    </p:set>
                                    <p:anim calcmode="lin" valueType="num">
                                      <p:cBhvr>
                                        <p:cTn id="37" dur="500" fill="hold"/>
                                        <p:tgtEl>
                                          <p:spTgt spid="27664"/>
                                        </p:tgtEl>
                                        <p:attrNameLst>
                                          <p:attrName>ppt_w</p:attrName>
                                        </p:attrNameLst>
                                      </p:cBhvr>
                                      <p:tavLst>
                                        <p:tav tm="0">
                                          <p:val>
                                            <p:fltVal val="0"/>
                                          </p:val>
                                        </p:tav>
                                        <p:tav tm="100000">
                                          <p:val>
                                            <p:strVal val="#ppt_w"/>
                                          </p:val>
                                        </p:tav>
                                      </p:tavLst>
                                    </p:anim>
                                    <p:anim calcmode="lin" valueType="num">
                                      <p:cBhvr>
                                        <p:cTn id="38" dur="500" fill="hold"/>
                                        <p:tgtEl>
                                          <p:spTgt spid="27664"/>
                                        </p:tgtEl>
                                        <p:attrNameLst>
                                          <p:attrName>ppt_h</p:attrName>
                                        </p:attrNameLst>
                                      </p:cBhvr>
                                      <p:tavLst>
                                        <p:tav tm="0">
                                          <p:val>
                                            <p:fltVal val="0"/>
                                          </p:val>
                                        </p:tav>
                                        <p:tav tm="100000">
                                          <p:val>
                                            <p:strVal val="#ppt_h"/>
                                          </p:val>
                                        </p:tav>
                                      </p:tavLst>
                                    </p:anim>
                                    <p:animEffect transition="in" filter="fade">
                                      <p:cBhvr>
                                        <p:cTn id="39" dur="500"/>
                                        <p:tgtEl>
                                          <p:spTgt spid="27664"/>
                                        </p:tgtEl>
                                      </p:cBhvr>
                                    </p:animEffect>
                                  </p:childTnLst>
                                </p:cTn>
                              </p:par>
                            </p:childTnLst>
                          </p:cTn>
                        </p:par>
                        <p:par>
                          <p:cTn id="40" fill="hold">
                            <p:stCondLst>
                              <p:cond delay="500"/>
                            </p:stCondLst>
                            <p:childTnLst>
                              <p:par>
                                <p:cTn id="41" presetID="53" presetClass="entr" presetSubtype="0" fill="hold" grpId="0" nodeType="afterEffect">
                                  <p:stCondLst>
                                    <p:cond delay="0"/>
                                  </p:stCondLst>
                                  <p:childTnLst>
                                    <p:set>
                                      <p:cBhvr>
                                        <p:cTn id="42" dur="1" fill="hold">
                                          <p:stCondLst>
                                            <p:cond delay="0"/>
                                          </p:stCondLst>
                                        </p:cTn>
                                        <p:tgtEl>
                                          <p:spTgt spid="27665"/>
                                        </p:tgtEl>
                                        <p:attrNameLst>
                                          <p:attrName>style.visibility</p:attrName>
                                        </p:attrNameLst>
                                      </p:cBhvr>
                                      <p:to>
                                        <p:strVal val="visible"/>
                                      </p:to>
                                    </p:set>
                                    <p:anim calcmode="lin" valueType="num">
                                      <p:cBhvr>
                                        <p:cTn id="43" dur="500" fill="hold"/>
                                        <p:tgtEl>
                                          <p:spTgt spid="27665"/>
                                        </p:tgtEl>
                                        <p:attrNameLst>
                                          <p:attrName>ppt_w</p:attrName>
                                        </p:attrNameLst>
                                      </p:cBhvr>
                                      <p:tavLst>
                                        <p:tav tm="0">
                                          <p:val>
                                            <p:fltVal val="0"/>
                                          </p:val>
                                        </p:tav>
                                        <p:tav tm="100000">
                                          <p:val>
                                            <p:strVal val="#ppt_w"/>
                                          </p:val>
                                        </p:tav>
                                      </p:tavLst>
                                    </p:anim>
                                    <p:anim calcmode="lin" valueType="num">
                                      <p:cBhvr>
                                        <p:cTn id="44" dur="500" fill="hold"/>
                                        <p:tgtEl>
                                          <p:spTgt spid="27665"/>
                                        </p:tgtEl>
                                        <p:attrNameLst>
                                          <p:attrName>ppt_h</p:attrName>
                                        </p:attrNameLst>
                                      </p:cBhvr>
                                      <p:tavLst>
                                        <p:tav tm="0">
                                          <p:val>
                                            <p:fltVal val="0"/>
                                          </p:val>
                                        </p:tav>
                                        <p:tav tm="100000">
                                          <p:val>
                                            <p:strVal val="#ppt_h"/>
                                          </p:val>
                                        </p:tav>
                                      </p:tavLst>
                                    </p:anim>
                                    <p:animEffect transition="in" filter="fade">
                                      <p:cBhvr>
                                        <p:cTn id="45" dur="500"/>
                                        <p:tgtEl>
                                          <p:spTgt spid="27665"/>
                                        </p:tgtEl>
                                      </p:cBhvr>
                                    </p:animEffect>
                                  </p:childTnLst>
                                </p:cTn>
                              </p:par>
                            </p:childTnLst>
                          </p:cTn>
                        </p:par>
                        <p:par>
                          <p:cTn id="46" fill="hold">
                            <p:stCondLst>
                              <p:cond delay="1000"/>
                            </p:stCondLst>
                            <p:childTnLst>
                              <p:par>
                                <p:cTn id="47" presetID="53" presetClass="entr" presetSubtype="0" fill="hold" grpId="0" nodeType="afterEffect">
                                  <p:stCondLst>
                                    <p:cond delay="0"/>
                                  </p:stCondLst>
                                  <p:childTnLst>
                                    <p:set>
                                      <p:cBhvr>
                                        <p:cTn id="48" dur="1" fill="hold">
                                          <p:stCondLst>
                                            <p:cond delay="0"/>
                                          </p:stCondLst>
                                        </p:cTn>
                                        <p:tgtEl>
                                          <p:spTgt spid="27655"/>
                                        </p:tgtEl>
                                        <p:attrNameLst>
                                          <p:attrName>style.visibility</p:attrName>
                                        </p:attrNameLst>
                                      </p:cBhvr>
                                      <p:to>
                                        <p:strVal val="visible"/>
                                      </p:to>
                                    </p:set>
                                    <p:anim calcmode="lin" valueType="num">
                                      <p:cBhvr>
                                        <p:cTn id="49" dur="500" fill="hold"/>
                                        <p:tgtEl>
                                          <p:spTgt spid="27655"/>
                                        </p:tgtEl>
                                        <p:attrNameLst>
                                          <p:attrName>ppt_w</p:attrName>
                                        </p:attrNameLst>
                                      </p:cBhvr>
                                      <p:tavLst>
                                        <p:tav tm="0">
                                          <p:val>
                                            <p:fltVal val="0"/>
                                          </p:val>
                                        </p:tav>
                                        <p:tav tm="100000">
                                          <p:val>
                                            <p:strVal val="#ppt_w"/>
                                          </p:val>
                                        </p:tav>
                                      </p:tavLst>
                                    </p:anim>
                                    <p:anim calcmode="lin" valueType="num">
                                      <p:cBhvr>
                                        <p:cTn id="50" dur="500" fill="hold"/>
                                        <p:tgtEl>
                                          <p:spTgt spid="27655"/>
                                        </p:tgtEl>
                                        <p:attrNameLst>
                                          <p:attrName>ppt_h</p:attrName>
                                        </p:attrNameLst>
                                      </p:cBhvr>
                                      <p:tavLst>
                                        <p:tav tm="0">
                                          <p:val>
                                            <p:fltVal val="0"/>
                                          </p:val>
                                        </p:tav>
                                        <p:tav tm="100000">
                                          <p:val>
                                            <p:strVal val="#ppt_h"/>
                                          </p:val>
                                        </p:tav>
                                      </p:tavLst>
                                    </p:anim>
                                    <p:animEffect transition="in" filter="fade">
                                      <p:cBhvr>
                                        <p:cTn id="51" dur="500"/>
                                        <p:tgtEl>
                                          <p:spTgt spid="27655"/>
                                        </p:tgtEl>
                                      </p:cBhvr>
                                    </p:animEffect>
                                  </p:childTnLst>
                                </p:cTn>
                              </p:par>
                            </p:childTnLst>
                          </p:cTn>
                        </p:par>
                        <p:par>
                          <p:cTn id="52" fill="hold">
                            <p:stCondLst>
                              <p:cond delay="1500"/>
                            </p:stCondLst>
                            <p:childTnLst>
                              <p:par>
                                <p:cTn id="53" presetID="53" presetClass="entr" presetSubtype="0" fill="hold" grpId="0" nodeType="afterEffect">
                                  <p:stCondLst>
                                    <p:cond delay="0"/>
                                  </p:stCondLst>
                                  <p:childTnLst>
                                    <p:set>
                                      <p:cBhvr>
                                        <p:cTn id="54" dur="1" fill="hold">
                                          <p:stCondLst>
                                            <p:cond delay="0"/>
                                          </p:stCondLst>
                                        </p:cTn>
                                        <p:tgtEl>
                                          <p:spTgt spid="27656"/>
                                        </p:tgtEl>
                                        <p:attrNameLst>
                                          <p:attrName>style.visibility</p:attrName>
                                        </p:attrNameLst>
                                      </p:cBhvr>
                                      <p:to>
                                        <p:strVal val="visible"/>
                                      </p:to>
                                    </p:set>
                                    <p:anim calcmode="lin" valueType="num">
                                      <p:cBhvr>
                                        <p:cTn id="55" dur="500" fill="hold"/>
                                        <p:tgtEl>
                                          <p:spTgt spid="27656"/>
                                        </p:tgtEl>
                                        <p:attrNameLst>
                                          <p:attrName>ppt_w</p:attrName>
                                        </p:attrNameLst>
                                      </p:cBhvr>
                                      <p:tavLst>
                                        <p:tav tm="0">
                                          <p:val>
                                            <p:fltVal val="0"/>
                                          </p:val>
                                        </p:tav>
                                        <p:tav tm="100000">
                                          <p:val>
                                            <p:strVal val="#ppt_w"/>
                                          </p:val>
                                        </p:tav>
                                      </p:tavLst>
                                    </p:anim>
                                    <p:anim calcmode="lin" valueType="num">
                                      <p:cBhvr>
                                        <p:cTn id="56" dur="500" fill="hold"/>
                                        <p:tgtEl>
                                          <p:spTgt spid="27656"/>
                                        </p:tgtEl>
                                        <p:attrNameLst>
                                          <p:attrName>ppt_h</p:attrName>
                                        </p:attrNameLst>
                                      </p:cBhvr>
                                      <p:tavLst>
                                        <p:tav tm="0">
                                          <p:val>
                                            <p:fltVal val="0"/>
                                          </p:val>
                                        </p:tav>
                                        <p:tav tm="100000">
                                          <p:val>
                                            <p:strVal val="#ppt_h"/>
                                          </p:val>
                                        </p:tav>
                                      </p:tavLst>
                                    </p:anim>
                                    <p:animEffect transition="in" filter="fade">
                                      <p:cBhvr>
                                        <p:cTn id="57" dur="500"/>
                                        <p:tgtEl>
                                          <p:spTgt spid="27656"/>
                                        </p:tgtEl>
                                      </p:cBhvr>
                                    </p:animEffect>
                                  </p:childTnLst>
                                </p:cTn>
                              </p:par>
                            </p:childTnLst>
                          </p:cTn>
                        </p:par>
                        <p:par>
                          <p:cTn id="58" fill="hold">
                            <p:stCondLst>
                              <p:cond delay="2000"/>
                            </p:stCondLst>
                            <p:childTnLst>
                              <p:par>
                                <p:cTn id="59" presetID="53" presetClass="entr" presetSubtype="0" fill="hold" grpId="0" nodeType="afterEffect">
                                  <p:stCondLst>
                                    <p:cond delay="0"/>
                                  </p:stCondLst>
                                  <p:childTnLst>
                                    <p:set>
                                      <p:cBhvr>
                                        <p:cTn id="60" dur="1" fill="hold">
                                          <p:stCondLst>
                                            <p:cond delay="0"/>
                                          </p:stCondLst>
                                        </p:cTn>
                                        <p:tgtEl>
                                          <p:spTgt spid="27657"/>
                                        </p:tgtEl>
                                        <p:attrNameLst>
                                          <p:attrName>style.visibility</p:attrName>
                                        </p:attrNameLst>
                                      </p:cBhvr>
                                      <p:to>
                                        <p:strVal val="visible"/>
                                      </p:to>
                                    </p:set>
                                    <p:anim calcmode="lin" valueType="num">
                                      <p:cBhvr>
                                        <p:cTn id="61" dur="500" fill="hold"/>
                                        <p:tgtEl>
                                          <p:spTgt spid="27657"/>
                                        </p:tgtEl>
                                        <p:attrNameLst>
                                          <p:attrName>ppt_w</p:attrName>
                                        </p:attrNameLst>
                                      </p:cBhvr>
                                      <p:tavLst>
                                        <p:tav tm="0">
                                          <p:val>
                                            <p:fltVal val="0"/>
                                          </p:val>
                                        </p:tav>
                                        <p:tav tm="100000">
                                          <p:val>
                                            <p:strVal val="#ppt_w"/>
                                          </p:val>
                                        </p:tav>
                                      </p:tavLst>
                                    </p:anim>
                                    <p:anim calcmode="lin" valueType="num">
                                      <p:cBhvr>
                                        <p:cTn id="62" dur="500" fill="hold"/>
                                        <p:tgtEl>
                                          <p:spTgt spid="27657"/>
                                        </p:tgtEl>
                                        <p:attrNameLst>
                                          <p:attrName>ppt_h</p:attrName>
                                        </p:attrNameLst>
                                      </p:cBhvr>
                                      <p:tavLst>
                                        <p:tav tm="0">
                                          <p:val>
                                            <p:fltVal val="0"/>
                                          </p:val>
                                        </p:tav>
                                        <p:tav tm="100000">
                                          <p:val>
                                            <p:strVal val="#ppt_h"/>
                                          </p:val>
                                        </p:tav>
                                      </p:tavLst>
                                    </p:anim>
                                    <p:animEffect transition="in" filter="fade">
                                      <p:cBhvr>
                                        <p:cTn id="63" dur="500"/>
                                        <p:tgtEl>
                                          <p:spTgt spid="27657"/>
                                        </p:tgtEl>
                                      </p:cBhvr>
                                    </p:animEffect>
                                  </p:childTnLst>
                                </p:cTn>
                              </p:par>
                            </p:childTnLst>
                          </p:cTn>
                        </p:par>
                        <p:par>
                          <p:cTn id="64" fill="hold">
                            <p:stCondLst>
                              <p:cond delay="2500"/>
                            </p:stCondLst>
                            <p:childTnLst>
                              <p:par>
                                <p:cTn id="65" presetID="53" presetClass="entr" presetSubtype="0" fill="hold" grpId="0" nodeType="afterEffect">
                                  <p:stCondLst>
                                    <p:cond delay="0"/>
                                  </p:stCondLst>
                                  <p:childTnLst>
                                    <p:set>
                                      <p:cBhvr>
                                        <p:cTn id="66" dur="1" fill="hold">
                                          <p:stCondLst>
                                            <p:cond delay="0"/>
                                          </p:stCondLst>
                                        </p:cTn>
                                        <p:tgtEl>
                                          <p:spTgt spid="27658"/>
                                        </p:tgtEl>
                                        <p:attrNameLst>
                                          <p:attrName>style.visibility</p:attrName>
                                        </p:attrNameLst>
                                      </p:cBhvr>
                                      <p:to>
                                        <p:strVal val="visible"/>
                                      </p:to>
                                    </p:set>
                                    <p:anim calcmode="lin" valueType="num">
                                      <p:cBhvr>
                                        <p:cTn id="67" dur="500" fill="hold"/>
                                        <p:tgtEl>
                                          <p:spTgt spid="27658"/>
                                        </p:tgtEl>
                                        <p:attrNameLst>
                                          <p:attrName>ppt_w</p:attrName>
                                        </p:attrNameLst>
                                      </p:cBhvr>
                                      <p:tavLst>
                                        <p:tav tm="0">
                                          <p:val>
                                            <p:fltVal val="0"/>
                                          </p:val>
                                        </p:tav>
                                        <p:tav tm="100000">
                                          <p:val>
                                            <p:strVal val="#ppt_w"/>
                                          </p:val>
                                        </p:tav>
                                      </p:tavLst>
                                    </p:anim>
                                    <p:anim calcmode="lin" valueType="num">
                                      <p:cBhvr>
                                        <p:cTn id="68" dur="500" fill="hold"/>
                                        <p:tgtEl>
                                          <p:spTgt spid="27658"/>
                                        </p:tgtEl>
                                        <p:attrNameLst>
                                          <p:attrName>ppt_h</p:attrName>
                                        </p:attrNameLst>
                                      </p:cBhvr>
                                      <p:tavLst>
                                        <p:tav tm="0">
                                          <p:val>
                                            <p:fltVal val="0"/>
                                          </p:val>
                                        </p:tav>
                                        <p:tav tm="100000">
                                          <p:val>
                                            <p:strVal val="#ppt_h"/>
                                          </p:val>
                                        </p:tav>
                                      </p:tavLst>
                                    </p:anim>
                                    <p:animEffect transition="in" filter="fade">
                                      <p:cBhvr>
                                        <p:cTn id="69" dur="500"/>
                                        <p:tgtEl>
                                          <p:spTgt spid="27658"/>
                                        </p:tgtEl>
                                      </p:cBhvr>
                                    </p:animEffect>
                                  </p:childTnLst>
                                </p:cTn>
                              </p:par>
                            </p:childTnLst>
                          </p:cTn>
                        </p:par>
                        <p:par>
                          <p:cTn id="70" fill="hold">
                            <p:stCondLst>
                              <p:cond delay="3000"/>
                            </p:stCondLst>
                            <p:childTnLst>
                              <p:par>
                                <p:cTn id="71" presetID="53" presetClass="entr" presetSubtype="0" fill="hold" grpId="0" nodeType="afterEffect">
                                  <p:stCondLst>
                                    <p:cond delay="0"/>
                                  </p:stCondLst>
                                  <p:childTnLst>
                                    <p:set>
                                      <p:cBhvr>
                                        <p:cTn id="72" dur="1" fill="hold">
                                          <p:stCondLst>
                                            <p:cond delay="0"/>
                                          </p:stCondLst>
                                        </p:cTn>
                                        <p:tgtEl>
                                          <p:spTgt spid="27663"/>
                                        </p:tgtEl>
                                        <p:attrNameLst>
                                          <p:attrName>style.visibility</p:attrName>
                                        </p:attrNameLst>
                                      </p:cBhvr>
                                      <p:to>
                                        <p:strVal val="visible"/>
                                      </p:to>
                                    </p:set>
                                    <p:anim calcmode="lin" valueType="num">
                                      <p:cBhvr>
                                        <p:cTn id="73" dur="500" fill="hold"/>
                                        <p:tgtEl>
                                          <p:spTgt spid="27663"/>
                                        </p:tgtEl>
                                        <p:attrNameLst>
                                          <p:attrName>ppt_w</p:attrName>
                                        </p:attrNameLst>
                                      </p:cBhvr>
                                      <p:tavLst>
                                        <p:tav tm="0">
                                          <p:val>
                                            <p:fltVal val="0"/>
                                          </p:val>
                                        </p:tav>
                                        <p:tav tm="100000">
                                          <p:val>
                                            <p:strVal val="#ppt_w"/>
                                          </p:val>
                                        </p:tav>
                                      </p:tavLst>
                                    </p:anim>
                                    <p:anim calcmode="lin" valueType="num">
                                      <p:cBhvr>
                                        <p:cTn id="74" dur="500" fill="hold"/>
                                        <p:tgtEl>
                                          <p:spTgt spid="27663"/>
                                        </p:tgtEl>
                                        <p:attrNameLst>
                                          <p:attrName>ppt_h</p:attrName>
                                        </p:attrNameLst>
                                      </p:cBhvr>
                                      <p:tavLst>
                                        <p:tav tm="0">
                                          <p:val>
                                            <p:fltVal val="0"/>
                                          </p:val>
                                        </p:tav>
                                        <p:tav tm="100000">
                                          <p:val>
                                            <p:strVal val="#ppt_h"/>
                                          </p:val>
                                        </p:tav>
                                      </p:tavLst>
                                    </p:anim>
                                    <p:animEffect transition="in" filter="fade">
                                      <p:cBhvr>
                                        <p:cTn id="75" dur="500"/>
                                        <p:tgtEl>
                                          <p:spTgt spid="27663"/>
                                        </p:tgtEl>
                                      </p:cBhvr>
                                    </p:animEffect>
                                  </p:childTnLst>
                                </p:cTn>
                              </p:par>
                            </p:childTnLst>
                          </p:cTn>
                        </p:par>
                        <p:par>
                          <p:cTn id="76" fill="hold">
                            <p:stCondLst>
                              <p:cond delay="3500"/>
                            </p:stCondLst>
                            <p:childTnLst>
                              <p:par>
                                <p:cTn id="77" presetID="53" presetClass="entr" presetSubtype="0" fill="hold" grpId="0" nodeType="afterEffect">
                                  <p:stCondLst>
                                    <p:cond delay="0"/>
                                  </p:stCondLst>
                                  <p:childTnLst>
                                    <p:set>
                                      <p:cBhvr>
                                        <p:cTn id="78" dur="1" fill="hold">
                                          <p:stCondLst>
                                            <p:cond delay="0"/>
                                          </p:stCondLst>
                                        </p:cTn>
                                        <p:tgtEl>
                                          <p:spTgt spid="27666"/>
                                        </p:tgtEl>
                                        <p:attrNameLst>
                                          <p:attrName>style.visibility</p:attrName>
                                        </p:attrNameLst>
                                      </p:cBhvr>
                                      <p:to>
                                        <p:strVal val="visible"/>
                                      </p:to>
                                    </p:set>
                                    <p:anim calcmode="lin" valueType="num">
                                      <p:cBhvr>
                                        <p:cTn id="79" dur="500" fill="hold"/>
                                        <p:tgtEl>
                                          <p:spTgt spid="27666"/>
                                        </p:tgtEl>
                                        <p:attrNameLst>
                                          <p:attrName>ppt_w</p:attrName>
                                        </p:attrNameLst>
                                      </p:cBhvr>
                                      <p:tavLst>
                                        <p:tav tm="0">
                                          <p:val>
                                            <p:fltVal val="0"/>
                                          </p:val>
                                        </p:tav>
                                        <p:tav tm="100000">
                                          <p:val>
                                            <p:strVal val="#ppt_w"/>
                                          </p:val>
                                        </p:tav>
                                      </p:tavLst>
                                    </p:anim>
                                    <p:anim calcmode="lin" valueType="num">
                                      <p:cBhvr>
                                        <p:cTn id="80" dur="500" fill="hold"/>
                                        <p:tgtEl>
                                          <p:spTgt spid="27666"/>
                                        </p:tgtEl>
                                        <p:attrNameLst>
                                          <p:attrName>ppt_h</p:attrName>
                                        </p:attrNameLst>
                                      </p:cBhvr>
                                      <p:tavLst>
                                        <p:tav tm="0">
                                          <p:val>
                                            <p:fltVal val="0"/>
                                          </p:val>
                                        </p:tav>
                                        <p:tav tm="100000">
                                          <p:val>
                                            <p:strVal val="#ppt_h"/>
                                          </p:val>
                                        </p:tav>
                                      </p:tavLst>
                                    </p:anim>
                                    <p:animEffect transition="in" filter="fade">
                                      <p:cBhvr>
                                        <p:cTn id="81" dur="500"/>
                                        <p:tgtEl>
                                          <p:spTgt spid="27666"/>
                                        </p:tgtEl>
                                      </p:cBhvr>
                                    </p:animEffect>
                                  </p:childTnLst>
                                </p:cTn>
                              </p:par>
                            </p:childTnLst>
                          </p:cTn>
                        </p:par>
                        <p:par>
                          <p:cTn id="82" fill="hold">
                            <p:stCondLst>
                              <p:cond delay="4000"/>
                            </p:stCondLst>
                            <p:childTnLst>
                              <p:par>
                                <p:cTn id="83" presetID="53" presetClass="entr" presetSubtype="0" fill="hold" grpId="0" nodeType="afterEffect">
                                  <p:stCondLst>
                                    <p:cond delay="0"/>
                                  </p:stCondLst>
                                  <p:childTnLst>
                                    <p:set>
                                      <p:cBhvr>
                                        <p:cTn id="84" dur="1" fill="hold">
                                          <p:stCondLst>
                                            <p:cond delay="0"/>
                                          </p:stCondLst>
                                        </p:cTn>
                                        <p:tgtEl>
                                          <p:spTgt spid="27659"/>
                                        </p:tgtEl>
                                        <p:attrNameLst>
                                          <p:attrName>style.visibility</p:attrName>
                                        </p:attrNameLst>
                                      </p:cBhvr>
                                      <p:to>
                                        <p:strVal val="visible"/>
                                      </p:to>
                                    </p:set>
                                    <p:anim calcmode="lin" valueType="num">
                                      <p:cBhvr>
                                        <p:cTn id="85" dur="500" fill="hold"/>
                                        <p:tgtEl>
                                          <p:spTgt spid="27659"/>
                                        </p:tgtEl>
                                        <p:attrNameLst>
                                          <p:attrName>ppt_w</p:attrName>
                                        </p:attrNameLst>
                                      </p:cBhvr>
                                      <p:tavLst>
                                        <p:tav tm="0">
                                          <p:val>
                                            <p:fltVal val="0"/>
                                          </p:val>
                                        </p:tav>
                                        <p:tav tm="100000">
                                          <p:val>
                                            <p:strVal val="#ppt_w"/>
                                          </p:val>
                                        </p:tav>
                                      </p:tavLst>
                                    </p:anim>
                                    <p:anim calcmode="lin" valueType="num">
                                      <p:cBhvr>
                                        <p:cTn id="86" dur="500" fill="hold"/>
                                        <p:tgtEl>
                                          <p:spTgt spid="27659"/>
                                        </p:tgtEl>
                                        <p:attrNameLst>
                                          <p:attrName>ppt_h</p:attrName>
                                        </p:attrNameLst>
                                      </p:cBhvr>
                                      <p:tavLst>
                                        <p:tav tm="0">
                                          <p:val>
                                            <p:fltVal val="0"/>
                                          </p:val>
                                        </p:tav>
                                        <p:tav tm="100000">
                                          <p:val>
                                            <p:strVal val="#ppt_h"/>
                                          </p:val>
                                        </p:tav>
                                      </p:tavLst>
                                    </p:anim>
                                    <p:animEffect transition="in" filter="fade">
                                      <p:cBhvr>
                                        <p:cTn id="87" dur="500"/>
                                        <p:tgtEl>
                                          <p:spTgt spid="27659"/>
                                        </p:tgtEl>
                                      </p:cBhvr>
                                    </p:animEffect>
                                  </p:childTnLst>
                                </p:cTn>
                              </p:par>
                            </p:childTnLst>
                          </p:cTn>
                        </p:par>
                        <p:par>
                          <p:cTn id="88" fill="hold">
                            <p:stCondLst>
                              <p:cond delay="4500"/>
                            </p:stCondLst>
                            <p:childTnLst>
                              <p:par>
                                <p:cTn id="89" presetID="53" presetClass="entr" presetSubtype="0" fill="hold" grpId="0" nodeType="afterEffect">
                                  <p:stCondLst>
                                    <p:cond delay="0"/>
                                  </p:stCondLst>
                                  <p:childTnLst>
                                    <p:set>
                                      <p:cBhvr>
                                        <p:cTn id="90" dur="1" fill="hold">
                                          <p:stCondLst>
                                            <p:cond delay="0"/>
                                          </p:stCondLst>
                                        </p:cTn>
                                        <p:tgtEl>
                                          <p:spTgt spid="27661"/>
                                        </p:tgtEl>
                                        <p:attrNameLst>
                                          <p:attrName>style.visibility</p:attrName>
                                        </p:attrNameLst>
                                      </p:cBhvr>
                                      <p:to>
                                        <p:strVal val="visible"/>
                                      </p:to>
                                    </p:set>
                                    <p:anim calcmode="lin" valueType="num">
                                      <p:cBhvr>
                                        <p:cTn id="91" dur="500" fill="hold"/>
                                        <p:tgtEl>
                                          <p:spTgt spid="27661"/>
                                        </p:tgtEl>
                                        <p:attrNameLst>
                                          <p:attrName>ppt_w</p:attrName>
                                        </p:attrNameLst>
                                      </p:cBhvr>
                                      <p:tavLst>
                                        <p:tav tm="0">
                                          <p:val>
                                            <p:fltVal val="0"/>
                                          </p:val>
                                        </p:tav>
                                        <p:tav tm="100000">
                                          <p:val>
                                            <p:strVal val="#ppt_w"/>
                                          </p:val>
                                        </p:tav>
                                      </p:tavLst>
                                    </p:anim>
                                    <p:anim calcmode="lin" valueType="num">
                                      <p:cBhvr>
                                        <p:cTn id="92" dur="500" fill="hold"/>
                                        <p:tgtEl>
                                          <p:spTgt spid="27661"/>
                                        </p:tgtEl>
                                        <p:attrNameLst>
                                          <p:attrName>ppt_h</p:attrName>
                                        </p:attrNameLst>
                                      </p:cBhvr>
                                      <p:tavLst>
                                        <p:tav tm="0">
                                          <p:val>
                                            <p:fltVal val="0"/>
                                          </p:val>
                                        </p:tav>
                                        <p:tav tm="100000">
                                          <p:val>
                                            <p:strVal val="#ppt_h"/>
                                          </p:val>
                                        </p:tav>
                                      </p:tavLst>
                                    </p:anim>
                                    <p:animEffect transition="in" filter="fade">
                                      <p:cBhvr>
                                        <p:cTn id="93" dur="500"/>
                                        <p:tgtEl>
                                          <p:spTgt spid="2766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27669"/>
                                        </p:tgtEl>
                                        <p:attrNameLst>
                                          <p:attrName>style.visibility</p:attrName>
                                        </p:attrNameLst>
                                      </p:cBhvr>
                                      <p:to>
                                        <p:strVal val="visible"/>
                                      </p:to>
                                    </p:set>
                                    <p:anim calcmode="lin" valueType="num">
                                      <p:cBhvr>
                                        <p:cTn id="98" dur="500" fill="hold"/>
                                        <p:tgtEl>
                                          <p:spTgt spid="27669"/>
                                        </p:tgtEl>
                                        <p:attrNameLst>
                                          <p:attrName>ppt_w</p:attrName>
                                        </p:attrNameLst>
                                      </p:cBhvr>
                                      <p:tavLst>
                                        <p:tav tm="0">
                                          <p:val>
                                            <p:fltVal val="0"/>
                                          </p:val>
                                        </p:tav>
                                        <p:tav tm="100000">
                                          <p:val>
                                            <p:strVal val="#ppt_w"/>
                                          </p:val>
                                        </p:tav>
                                      </p:tavLst>
                                    </p:anim>
                                    <p:anim calcmode="lin" valueType="num">
                                      <p:cBhvr>
                                        <p:cTn id="99" dur="500" fill="hold"/>
                                        <p:tgtEl>
                                          <p:spTgt spid="27669"/>
                                        </p:tgtEl>
                                        <p:attrNameLst>
                                          <p:attrName>ppt_h</p:attrName>
                                        </p:attrNameLst>
                                      </p:cBhvr>
                                      <p:tavLst>
                                        <p:tav tm="0">
                                          <p:val>
                                            <p:fltVal val="0"/>
                                          </p:val>
                                        </p:tav>
                                        <p:tav tm="100000">
                                          <p:val>
                                            <p:strVal val="#ppt_h"/>
                                          </p:val>
                                        </p:tav>
                                      </p:tavLst>
                                    </p:anim>
                                    <p:animEffect transition="in" filter="fade">
                                      <p:cBhvr>
                                        <p:cTn id="100" dur="500"/>
                                        <p:tgtEl>
                                          <p:spTgt spid="27669"/>
                                        </p:tgtEl>
                                      </p:cBhvr>
                                    </p:animEffect>
                                  </p:childTnLst>
                                </p:cTn>
                              </p:par>
                            </p:childTnLst>
                          </p:cTn>
                        </p:par>
                        <p:par>
                          <p:cTn id="101" fill="hold">
                            <p:stCondLst>
                              <p:cond delay="500"/>
                            </p:stCondLst>
                            <p:childTnLst>
                              <p:par>
                                <p:cTn id="102" presetID="53" presetClass="entr" presetSubtype="0" fill="hold" grpId="0" nodeType="afterEffect">
                                  <p:stCondLst>
                                    <p:cond delay="0"/>
                                  </p:stCondLst>
                                  <p:childTnLst>
                                    <p:set>
                                      <p:cBhvr>
                                        <p:cTn id="103" dur="1" fill="hold">
                                          <p:stCondLst>
                                            <p:cond delay="0"/>
                                          </p:stCondLst>
                                        </p:cTn>
                                        <p:tgtEl>
                                          <p:spTgt spid="27673"/>
                                        </p:tgtEl>
                                        <p:attrNameLst>
                                          <p:attrName>style.visibility</p:attrName>
                                        </p:attrNameLst>
                                      </p:cBhvr>
                                      <p:to>
                                        <p:strVal val="visible"/>
                                      </p:to>
                                    </p:set>
                                    <p:anim calcmode="lin" valueType="num">
                                      <p:cBhvr>
                                        <p:cTn id="104" dur="500" fill="hold"/>
                                        <p:tgtEl>
                                          <p:spTgt spid="27673"/>
                                        </p:tgtEl>
                                        <p:attrNameLst>
                                          <p:attrName>ppt_w</p:attrName>
                                        </p:attrNameLst>
                                      </p:cBhvr>
                                      <p:tavLst>
                                        <p:tav tm="0">
                                          <p:val>
                                            <p:fltVal val="0"/>
                                          </p:val>
                                        </p:tav>
                                        <p:tav tm="100000">
                                          <p:val>
                                            <p:strVal val="#ppt_w"/>
                                          </p:val>
                                        </p:tav>
                                      </p:tavLst>
                                    </p:anim>
                                    <p:anim calcmode="lin" valueType="num">
                                      <p:cBhvr>
                                        <p:cTn id="105" dur="500" fill="hold"/>
                                        <p:tgtEl>
                                          <p:spTgt spid="27673"/>
                                        </p:tgtEl>
                                        <p:attrNameLst>
                                          <p:attrName>ppt_h</p:attrName>
                                        </p:attrNameLst>
                                      </p:cBhvr>
                                      <p:tavLst>
                                        <p:tav tm="0">
                                          <p:val>
                                            <p:fltVal val="0"/>
                                          </p:val>
                                        </p:tav>
                                        <p:tav tm="100000">
                                          <p:val>
                                            <p:strVal val="#ppt_h"/>
                                          </p:val>
                                        </p:tav>
                                      </p:tavLst>
                                    </p:anim>
                                    <p:animEffect transition="in" filter="fade">
                                      <p:cBhvr>
                                        <p:cTn id="106"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27655" grpId="0" animBg="1"/>
      <p:bldP spid="27656" grpId="0" animBg="1"/>
      <p:bldP spid="27657" grpId="0" animBg="1"/>
      <p:bldP spid="27658" grpId="0" animBg="1"/>
      <p:bldP spid="27659" grpId="0" animBg="1"/>
      <p:bldP spid="27661" grpId="0" animBg="1"/>
      <p:bldP spid="27663" grpId="0" animBg="1"/>
      <p:bldP spid="27664" grpId="0" animBg="1"/>
      <p:bldP spid="27665" grpId="0" animBg="1"/>
      <p:bldP spid="27666" grpId="0" animBg="1"/>
      <p:bldP spid="27667" grpId="0" animBg="1"/>
      <p:bldP spid="27669" grpId="0" animBg="1"/>
      <p:bldP spid="27672" grpId="0" animBg="1"/>
      <p:bldP spid="276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77901539"/>
              </p:ext>
            </p:extLst>
          </p:nvPr>
        </p:nvGraphicFramePr>
        <p:xfrm>
          <a:off x="457200" y="404664"/>
          <a:ext cx="8229600"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Місце для вмісту 6"/>
          <p:cNvGraphicFramePr>
            <a:graphicFrameLocks noGrp="1"/>
          </p:cNvGraphicFramePr>
          <p:nvPr>
            <p:ph idx="1"/>
            <p:extLst>
              <p:ext uri="{D42A27DB-BD31-4B8C-83A1-F6EECF244321}">
                <p14:modId xmlns:p14="http://schemas.microsoft.com/office/powerpoint/2010/main" val="79412674"/>
              </p:ext>
            </p:extLst>
          </p:nvPr>
        </p:nvGraphicFramePr>
        <p:xfrm>
          <a:off x="457200" y="4404245"/>
          <a:ext cx="8229600" cy="1905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Схема 2"/>
          <p:cNvGraphicFramePr/>
          <p:nvPr>
            <p:extLst>
              <p:ext uri="{D42A27DB-BD31-4B8C-83A1-F6EECF244321}">
                <p14:modId xmlns:p14="http://schemas.microsoft.com/office/powerpoint/2010/main" val="436689158"/>
              </p:ext>
            </p:extLst>
          </p:nvPr>
        </p:nvGraphicFramePr>
        <p:xfrm>
          <a:off x="467544" y="1700808"/>
          <a:ext cx="8208912" cy="25922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42390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65080449"/>
              </p:ext>
            </p:extLst>
          </p:nvPr>
        </p:nvGraphicFramePr>
        <p:xfrm>
          <a:off x="457200" y="404664"/>
          <a:ext cx="822960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Місце для вмісту 6"/>
          <p:cNvGraphicFramePr>
            <a:graphicFrameLocks noGrp="1"/>
          </p:cNvGraphicFramePr>
          <p:nvPr>
            <p:ph idx="1"/>
            <p:extLst>
              <p:ext uri="{D42A27DB-BD31-4B8C-83A1-F6EECF244321}">
                <p14:modId xmlns:p14="http://schemas.microsoft.com/office/powerpoint/2010/main" val="954464011"/>
              </p:ext>
            </p:extLst>
          </p:nvPr>
        </p:nvGraphicFramePr>
        <p:xfrm>
          <a:off x="457200" y="1556792"/>
          <a:ext cx="8229600" cy="2952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2160077760"/>
              </p:ext>
            </p:extLst>
          </p:nvPr>
        </p:nvGraphicFramePr>
        <p:xfrm>
          <a:off x="395536" y="4571836"/>
          <a:ext cx="8280920" cy="17543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1868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678077459"/>
              </p:ext>
            </p:extLst>
          </p:nvPr>
        </p:nvGraphicFramePr>
        <p:xfrm>
          <a:off x="467544" y="404664"/>
          <a:ext cx="822960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1042548617"/>
              </p:ext>
            </p:extLst>
          </p:nvPr>
        </p:nvGraphicFramePr>
        <p:xfrm>
          <a:off x="467544" y="1513815"/>
          <a:ext cx="8280920" cy="29232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1619401551"/>
              </p:ext>
            </p:extLst>
          </p:nvPr>
        </p:nvGraphicFramePr>
        <p:xfrm>
          <a:off x="467544" y="4643844"/>
          <a:ext cx="8280920" cy="17543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54501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892718242"/>
              </p:ext>
            </p:extLst>
          </p:nvPr>
        </p:nvGraphicFramePr>
        <p:xfrm>
          <a:off x="457200" y="404664"/>
          <a:ext cx="822960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Місце для вмісту 4"/>
          <p:cNvGraphicFramePr>
            <a:graphicFrameLocks noGrp="1"/>
          </p:cNvGraphicFramePr>
          <p:nvPr>
            <p:ph idx="1"/>
            <p:extLst>
              <p:ext uri="{D42A27DB-BD31-4B8C-83A1-F6EECF244321}">
                <p14:modId xmlns:p14="http://schemas.microsoft.com/office/powerpoint/2010/main" val="2017262973"/>
              </p:ext>
            </p:extLst>
          </p:nvPr>
        </p:nvGraphicFramePr>
        <p:xfrm>
          <a:off x="457200" y="1484784"/>
          <a:ext cx="8229600" cy="2592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4152664411"/>
              </p:ext>
            </p:extLst>
          </p:nvPr>
        </p:nvGraphicFramePr>
        <p:xfrm>
          <a:off x="467544" y="4221088"/>
          <a:ext cx="8280920" cy="21602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553781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416533266"/>
              </p:ext>
            </p:extLst>
          </p:nvPr>
        </p:nvGraphicFramePr>
        <p:xfrm>
          <a:off x="457200" y="404664"/>
          <a:ext cx="8229600"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Місце для вмісту 7"/>
          <p:cNvGraphicFramePr>
            <a:graphicFrameLocks noGrp="1"/>
          </p:cNvGraphicFramePr>
          <p:nvPr>
            <p:ph idx="1"/>
            <p:extLst>
              <p:ext uri="{D42A27DB-BD31-4B8C-83A1-F6EECF244321}">
                <p14:modId xmlns:p14="http://schemas.microsoft.com/office/powerpoint/2010/main" val="3871647986"/>
              </p:ext>
            </p:extLst>
          </p:nvPr>
        </p:nvGraphicFramePr>
        <p:xfrm>
          <a:off x="457200" y="1600201"/>
          <a:ext cx="8229600" cy="27649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4151558695"/>
              </p:ext>
            </p:extLst>
          </p:nvPr>
        </p:nvGraphicFramePr>
        <p:xfrm>
          <a:off x="467544" y="4554994"/>
          <a:ext cx="8280920" cy="18983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671371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357158" y="214290"/>
          <a:ext cx="8429683" cy="857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Дата 3"/>
          <p:cNvSpPr>
            <a:spLocks noGrp="1"/>
          </p:cNvSpPr>
          <p:nvPr>
            <p:ph type="dt" sz="quarter" idx="10"/>
          </p:nvPr>
        </p:nvSpPr>
        <p:spPr>
          <a:noFill/>
        </p:spPr>
        <p:txBody>
          <a:bodyPr/>
          <a:lstStyle/>
          <a:p>
            <a:endParaRPr lang="de-DE" dirty="0" smtClean="0">
              <a:solidFill>
                <a:prstClr val="white">
                  <a:shade val="50000"/>
                </a:prstClr>
              </a:solidFill>
              <a:latin typeface="Arial" charset="0"/>
            </a:endParaRPr>
          </a:p>
          <a:p>
            <a:endParaRPr lang="de-DE" dirty="0" smtClean="0">
              <a:solidFill>
                <a:prstClr val="white">
                  <a:shade val="50000"/>
                </a:prstClr>
              </a:solidFill>
              <a:latin typeface="Arial" charset="0"/>
            </a:endParaRPr>
          </a:p>
        </p:txBody>
      </p:sp>
      <p:pic>
        <p:nvPicPr>
          <p:cNvPr id="29703" name="Picture 2" descr="C:\Documents and Settings\Admin.MICROSOF-1BD06F\Рабочий стол\222222.bmp"/>
          <p:cNvPicPr>
            <a:picLocks noGrp="1" noChangeAspect="1" noChangeArrowheads="1"/>
          </p:cNvPicPr>
          <p:nvPr>
            <p:ph idx="1"/>
          </p:nvPr>
        </p:nvPicPr>
        <p:blipFill>
          <a:blip r:embed="rId7" cstate="print"/>
          <a:srcRect/>
          <a:stretch>
            <a:fillRect/>
          </a:stretch>
        </p:blipFill>
        <p:spPr>
          <a:xfrm>
            <a:off x="354042" y="1285860"/>
            <a:ext cx="8504238" cy="5143521"/>
          </a:xfrm>
          <a:noFill/>
        </p:spPr>
      </p:pic>
    </p:spTree>
    <p:extLst>
      <p:ext uri="{BB962C8B-B14F-4D97-AF65-F5344CB8AC3E}">
        <p14:creationId xmlns:p14="http://schemas.microsoft.com/office/powerpoint/2010/main" val="41288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p:cTn id="12" dur="500" fill="hold"/>
                                        <p:tgtEl>
                                          <p:spTgt spid="29703"/>
                                        </p:tgtEl>
                                        <p:attrNameLst>
                                          <p:attrName>ppt_w</p:attrName>
                                        </p:attrNameLst>
                                      </p:cBhvr>
                                      <p:tavLst>
                                        <p:tav tm="0">
                                          <p:val>
                                            <p:fltVal val="0"/>
                                          </p:val>
                                        </p:tav>
                                        <p:tav tm="100000">
                                          <p:val>
                                            <p:strVal val="#ppt_w"/>
                                          </p:val>
                                        </p:tav>
                                      </p:tavLst>
                                    </p:anim>
                                    <p:anim calcmode="lin" valueType="num">
                                      <p:cBhvr>
                                        <p:cTn id="13" dur="500" fill="hold"/>
                                        <p:tgtEl>
                                          <p:spTgt spid="29703"/>
                                        </p:tgtEl>
                                        <p:attrNameLst>
                                          <p:attrName>ppt_h</p:attrName>
                                        </p:attrNameLst>
                                      </p:cBhvr>
                                      <p:tavLst>
                                        <p:tav tm="0">
                                          <p:val>
                                            <p:fltVal val="0"/>
                                          </p:val>
                                        </p:tav>
                                        <p:tav tm="100000">
                                          <p:val>
                                            <p:strVal val="#ppt_h"/>
                                          </p:val>
                                        </p:tav>
                                      </p:tavLst>
                                    </p:anim>
                                    <p:animEffect transition="in" filter="fade">
                                      <p:cBhvr>
                                        <p:cTn id="14"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Прямоугольник 4"/>
          <p:cNvSpPr>
            <a:spLocks noChangeArrowheads="1"/>
          </p:cNvSpPr>
          <p:nvPr/>
        </p:nvSpPr>
        <p:spPr bwMode="auto">
          <a:xfrm>
            <a:off x="539552" y="1375023"/>
            <a:ext cx="8208962" cy="5078313"/>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ru-RU" altLang="uk-UA" dirty="0" smtClean="0">
                <a:solidFill>
                  <a:srgbClr val="000000"/>
                </a:solidFill>
                <a:latin typeface="Times New Roman" panose="02020603050405020304" pitchFamily="18" charset="0"/>
                <a:cs typeface="Times New Roman" panose="02020603050405020304" pitchFamily="18" charset="0"/>
              </a:rPr>
              <a:t>Доведено, що на макро-рівні  існує </a:t>
            </a:r>
            <a:r>
              <a:rPr lang="ru-RU" altLang="uk-UA" dirty="0" smtClean="0">
                <a:solidFill>
                  <a:srgbClr val="FF0000"/>
                </a:solidFill>
                <a:latin typeface="Times New Roman" panose="02020603050405020304" pitchFamily="18" charset="0"/>
                <a:cs typeface="Times New Roman" panose="02020603050405020304" pitchFamily="18" charset="0"/>
              </a:rPr>
              <a:t>85% </a:t>
            </a:r>
            <a:r>
              <a:rPr lang="ru-RU" altLang="uk-UA" dirty="0" smtClean="0">
                <a:solidFill>
                  <a:srgbClr val="000000"/>
                </a:solidFill>
                <a:latin typeface="Times New Roman" panose="02020603050405020304" pitchFamily="18" charset="0"/>
                <a:cs typeface="Times New Roman" panose="02020603050405020304" pitchFamily="18" charset="0"/>
              </a:rPr>
              <a:t>кореляції  між  </a:t>
            </a:r>
            <a:r>
              <a:rPr lang="ru-RU" altLang="uk-UA" dirty="0" err="1" smtClean="0">
                <a:solidFill>
                  <a:srgbClr val="000000"/>
                </a:solidFill>
                <a:latin typeface="Times New Roman" panose="02020603050405020304" pitchFamily="18" charset="0"/>
                <a:cs typeface="Times New Roman" panose="02020603050405020304" pitchFamily="18" charset="0"/>
              </a:rPr>
              <a:t>рівнем</a:t>
            </a:r>
            <a:r>
              <a:rPr lang="ru-RU"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err="1" smtClean="0">
                <a:solidFill>
                  <a:srgbClr val="000000"/>
                </a:solidFill>
                <a:latin typeface="Times New Roman" panose="02020603050405020304" pitchFamily="18" charset="0"/>
                <a:cs typeface="Times New Roman" panose="02020603050405020304" pitchFamily="18" charset="0"/>
              </a:rPr>
              <a:t>кваліфікації</a:t>
            </a:r>
            <a:r>
              <a:rPr lang="ru-RU" altLang="uk-UA" dirty="0" smtClean="0">
                <a:solidFill>
                  <a:srgbClr val="000000"/>
                </a:solidFill>
                <a:latin typeface="Times New Roman" panose="02020603050405020304" pitchFamily="18" charset="0"/>
                <a:cs typeface="Times New Roman" panose="02020603050405020304" pitchFamily="18" charset="0"/>
              </a:rPr>
              <a:t> при  </a:t>
            </a:r>
            <a:r>
              <a:rPr lang="ru-RU" altLang="uk-UA" dirty="0" err="1" smtClean="0">
                <a:solidFill>
                  <a:srgbClr val="000000"/>
                </a:solidFill>
                <a:latin typeface="Times New Roman" panose="02020603050405020304" pitchFamily="18" charset="0"/>
                <a:cs typeface="Times New Roman" panose="02020603050405020304" pitchFamily="18" charset="0"/>
              </a:rPr>
              <a:t>використанні</a:t>
            </a:r>
            <a:r>
              <a:rPr lang="ru-RU" altLang="uk-UA" dirty="0" smtClean="0">
                <a:solidFill>
                  <a:srgbClr val="000000"/>
                </a:solidFill>
                <a:latin typeface="Times New Roman" panose="02020603050405020304" pitchFamily="18" charset="0"/>
                <a:cs typeface="Times New Roman" panose="02020603050405020304" pitchFamily="18" charset="0"/>
              </a:rPr>
              <a:t> ІКТ трудовими ресурсами і ВВП*</a:t>
            </a:r>
            <a:r>
              <a:rPr lang="uk-UA" altLang="uk-UA" dirty="0">
                <a:solidFill>
                  <a:srgbClr val="000000"/>
                </a:solidFill>
                <a:latin typeface="Times New Roman" panose="02020603050405020304" pitchFamily="18" charset="0"/>
                <a:cs typeface="Times New Roman" panose="02020603050405020304" pitchFamily="18" charset="0"/>
              </a:rPr>
              <a:t>.</a:t>
            </a:r>
            <a:r>
              <a:rPr lang="en-US"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smtClean="0">
                <a:solidFill>
                  <a:srgbClr val="000000"/>
                </a:solidFill>
                <a:latin typeface="Times New Roman" panose="02020603050405020304" pitchFamily="18" charset="0"/>
                <a:cs typeface="Times New Roman" panose="02020603050405020304" pitchFamily="18" charset="0"/>
              </a:rPr>
              <a:t>В той </a:t>
            </a:r>
            <a:r>
              <a:rPr lang="ru-RU" altLang="uk-UA" dirty="0">
                <a:solidFill>
                  <a:srgbClr val="000000"/>
                </a:solidFill>
                <a:latin typeface="Times New Roman" panose="02020603050405020304" pitchFamily="18" charset="0"/>
                <a:cs typeface="Times New Roman" panose="02020603050405020304" pitchFamily="18" charset="0"/>
              </a:rPr>
              <a:t>же </a:t>
            </a:r>
            <a:r>
              <a:rPr lang="ru-RU" altLang="uk-UA" dirty="0" smtClean="0">
                <a:solidFill>
                  <a:srgbClr val="000000"/>
                </a:solidFill>
                <a:latin typeface="Times New Roman" panose="02020603050405020304" pitchFamily="18" charset="0"/>
                <a:cs typeface="Times New Roman" panose="02020603050405020304" pitchFamily="18" charset="0"/>
              </a:rPr>
              <a:t>час, </a:t>
            </a:r>
            <a:r>
              <a:rPr lang="ru-RU" altLang="uk-UA" dirty="0" err="1" smtClean="0">
                <a:solidFill>
                  <a:srgbClr val="000000"/>
                </a:solidFill>
                <a:latin typeface="Times New Roman" panose="02020603050405020304" pitchFamily="18" charset="0"/>
                <a:cs typeface="Times New Roman" panose="02020603050405020304" pitchFamily="18" charset="0"/>
              </a:rPr>
              <a:t>недостатній</a:t>
            </a:r>
            <a:r>
              <a:rPr lang="ru-RU"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err="1" smtClean="0">
                <a:solidFill>
                  <a:srgbClr val="000000"/>
                </a:solidFill>
                <a:latin typeface="Times New Roman" panose="02020603050405020304" pitchFamily="18" charset="0"/>
                <a:cs typeface="Times New Roman" panose="02020603050405020304" pitchFamily="18" charset="0"/>
              </a:rPr>
              <a:t>рівень</a:t>
            </a:r>
            <a:r>
              <a:rPr lang="ru-RU"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err="1" smtClean="0">
                <a:solidFill>
                  <a:srgbClr val="000000"/>
                </a:solidFill>
                <a:latin typeface="Times New Roman" panose="02020603050405020304" pitchFamily="18" charset="0"/>
                <a:cs typeface="Times New Roman" panose="02020603050405020304" pitchFamily="18" charset="0"/>
              </a:rPr>
              <a:t>кваліфікації</a:t>
            </a:r>
            <a:r>
              <a:rPr lang="ru-RU"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err="1" smtClean="0">
                <a:solidFill>
                  <a:srgbClr val="000000"/>
                </a:solidFill>
                <a:latin typeface="Times New Roman" panose="02020603050405020304" pitchFamily="18" charset="0"/>
                <a:cs typeface="Times New Roman" panose="02020603050405020304" pitchFamily="18" charset="0"/>
              </a:rPr>
              <a:t>працівників</a:t>
            </a:r>
            <a:r>
              <a:rPr lang="ru-RU"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err="1" smtClean="0">
                <a:solidFill>
                  <a:srgbClr val="000000"/>
                </a:solidFill>
                <a:latin typeface="Times New Roman" panose="02020603050405020304" pitchFamily="18" charset="0"/>
                <a:cs typeface="Times New Roman" panose="02020603050405020304" pitchFamily="18" charset="0"/>
              </a:rPr>
              <a:t>галузі</a:t>
            </a:r>
            <a:r>
              <a:rPr lang="ru-RU" altLang="uk-UA" dirty="0" smtClean="0">
                <a:solidFill>
                  <a:srgbClr val="000000"/>
                </a:solidFill>
                <a:latin typeface="Times New Roman" panose="02020603050405020304" pitchFamily="18" charset="0"/>
                <a:cs typeface="Times New Roman" panose="02020603050405020304" pitchFamily="18" charset="0"/>
              </a:rPr>
              <a:t> ІКТ</a:t>
            </a:r>
            <a:r>
              <a:rPr lang="ru-RU" altLang="uk-UA" dirty="0">
                <a:solidFill>
                  <a:srgbClr val="000000"/>
                </a:solidFill>
                <a:latin typeface="Times New Roman" panose="02020603050405020304" pitchFamily="18" charset="0"/>
                <a:cs typeface="Times New Roman" panose="02020603050405020304" pitchFamily="18" charset="0"/>
              </a:rPr>
              <a:t>,  </a:t>
            </a:r>
            <a:r>
              <a:rPr lang="ru-RU" altLang="uk-UA" dirty="0" smtClean="0">
                <a:solidFill>
                  <a:srgbClr val="000000"/>
                </a:solidFill>
                <a:latin typeface="Times New Roman" panose="02020603050405020304" pitchFamily="18" charset="0"/>
                <a:cs typeface="Times New Roman" panose="02020603050405020304" pitchFamily="18" charset="0"/>
              </a:rPr>
              <a:t>є </a:t>
            </a:r>
            <a:r>
              <a:rPr lang="ru-RU" altLang="uk-UA" dirty="0" err="1" smtClean="0">
                <a:solidFill>
                  <a:srgbClr val="000000"/>
                </a:solidFill>
                <a:latin typeface="Times New Roman" panose="02020603050405020304" pitchFamily="18" charset="0"/>
                <a:cs typeface="Times New Roman" panose="02020603050405020304" pitchFamily="18" charset="0"/>
              </a:rPr>
              <a:t>перешкодою</a:t>
            </a:r>
            <a:r>
              <a:rPr lang="ru-RU" altLang="uk-UA" dirty="0" smtClean="0">
                <a:solidFill>
                  <a:srgbClr val="000000"/>
                </a:solidFill>
                <a:latin typeface="Times New Roman" panose="02020603050405020304" pitchFamily="18" charset="0"/>
                <a:cs typeface="Times New Roman" panose="02020603050405020304" pitchFamily="18" charset="0"/>
              </a:rPr>
              <a:t> як </a:t>
            </a:r>
            <a:r>
              <a:rPr lang="ru-RU" altLang="uk-UA" dirty="0" err="1" smtClean="0">
                <a:solidFill>
                  <a:srgbClr val="000000"/>
                </a:solidFill>
                <a:latin typeface="Times New Roman" panose="02020603050405020304" pitchFamily="18" charset="0"/>
                <a:cs typeface="Times New Roman" panose="02020603050405020304" pitchFamily="18" charset="0"/>
              </a:rPr>
              <a:t>подальшого</a:t>
            </a:r>
            <a:r>
              <a:rPr lang="ru-RU"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err="1" smtClean="0">
                <a:solidFill>
                  <a:srgbClr val="000000"/>
                </a:solidFill>
                <a:latin typeface="Times New Roman" panose="02020603050405020304" pitchFamily="18" charset="0"/>
                <a:cs typeface="Times New Roman" panose="02020603050405020304" pitchFamily="18" charset="0"/>
              </a:rPr>
              <a:t>розвитку</a:t>
            </a:r>
            <a:r>
              <a:rPr lang="ru-RU"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err="1" smtClean="0">
                <a:solidFill>
                  <a:srgbClr val="000000"/>
                </a:solidFill>
                <a:latin typeface="Times New Roman" panose="02020603050405020304" pitchFamily="18" charset="0"/>
                <a:cs typeface="Times New Roman" panose="02020603050405020304" pitchFamily="18" charset="0"/>
              </a:rPr>
              <a:t>економіки</a:t>
            </a:r>
            <a:r>
              <a:rPr lang="ru-RU" altLang="uk-UA" dirty="0" smtClean="0">
                <a:solidFill>
                  <a:srgbClr val="000000"/>
                </a:solidFill>
                <a:latin typeface="Times New Roman" panose="02020603050405020304" pitchFamily="18" charset="0"/>
                <a:cs typeface="Times New Roman" panose="02020603050405020304" pitchFamily="18" charset="0"/>
              </a:rPr>
              <a:t>,  так і </a:t>
            </a:r>
            <a:r>
              <a:rPr lang="ru-RU" altLang="uk-UA" dirty="0" err="1" smtClean="0">
                <a:solidFill>
                  <a:srgbClr val="000000"/>
                </a:solidFill>
                <a:latin typeface="Times New Roman" panose="02020603050405020304" pitchFamily="18" charset="0"/>
                <a:cs typeface="Times New Roman" panose="02020603050405020304" pitchFamily="18" charset="0"/>
              </a:rPr>
              <a:t>подальшого</a:t>
            </a:r>
            <a:r>
              <a:rPr lang="ru-RU"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err="1" smtClean="0">
                <a:solidFill>
                  <a:srgbClr val="000000"/>
                </a:solidFill>
                <a:latin typeface="Times New Roman" panose="02020603050405020304" pitchFamily="18" charset="0"/>
                <a:cs typeface="Times New Roman" panose="02020603050405020304" pitchFamily="18" charset="0"/>
              </a:rPr>
              <a:t>развитку</a:t>
            </a:r>
            <a:r>
              <a:rPr lang="ru-RU" altLang="uk-UA" dirty="0" smtClean="0">
                <a:solidFill>
                  <a:srgbClr val="000000"/>
                </a:solidFill>
                <a:latin typeface="Times New Roman" panose="02020603050405020304" pitchFamily="18" charset="0"/>
                <a:cs typeface="Times New Roman" panose="02020603050405020304" pitchFamily="18" charset="0"/>
              </a:rPr>
              <a:t> ринку ІКТ.</a:t>
            </a:r>
          </a:p>
          <a:p>
            <a:pPr eaLnBrk="1" fontAlgn="base" hangingPunct="1">
              <a:spcBef>
                <a:spcPct val="0"/>
              </a:spcBef>
              <a:spcAft>
                <a:spcPct val="0"/>
              </a:spcAft>
            </a:pPr>
            <a:r>
              <a:rPr lang="ru-RU" altLang="uk-UA" sz="800" i="1" dirty="0" smtClean="0">
                <a:solidFill>
                  <a:srgbClr val="000000"/>
                </a:solidFill>
                <a:latin typeface="Times New Roman" panose="02020603050405020304" pitchFamily="18" charset="0"/>
                <a:cs typeface="Times New Roman" panose="02020603050405020304" pitchFamily="18" charset="0"/>
              </a:rPr>
              <a:t> </a:t>
            </a:r>
            <a:endParaRPr lang="en-US" altLang="uk-UA" sz="800" i="1" dirty="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ru-RU" altLang="uk-UA" i="1" dirty="0" smtClean="0">
                <a:solidFill>
                  <a:srgbClr val="000000"/>
                </a:solidFill>
                <a:latin typeface="Times New Roman" panose="02020603050405020304" pitchFamily="18" charset="0"/>
                <a:cs typeface="Times New Roman" panose="02020603050405020304" pitchFamily="18" charset="0"/>
              </a:rPr>
              <a:t>Щорічні  втрати бізнесу від невдач при впровадженні</a:t>
            </a:r>
            <a:r>
              <a:rPr lang="en-US" altLang="uk-UA" i="1" dirty="0" smtClean="0">
                <a:solidFill>
                  <a:srgbClr val="000000"/>
                </a:solidFill>
                <a:latin typeface="Times New Roman" panose="02020603050405020304" pitchFamily="18" charset="0"/>
                <a:cs typeface="Times New Roman" panose="02020603050405020304" pitchFamily="18" charset="0"/>
              </a:rPr>
              <a:t> </a:t>
            </a:r>
            <a:r>
              <a:rPr lang="uk-UA" altLang="uk-UA" i="1" dirty="0" smtClean="0">
                <a:solidFill>
                  <a:srgbClr val="000000"/>
                </a:solidFill>
                <a:latin typeface="Times New Roman" panose="02020603050405020304" pitchFamily="18" charset="0"/>
                <a:cs typeface="Times New Roman" panose="02020603050405020304" pitchFamily="18" charset="0"/>
              </a:rPr>
              <a:t>ІК</a:t>
            </a:r>
            <a:r>
              <a:rPr lang="ru-RU" altLang="uk-UA" i="1" dirty="0" smtClean="0">
                <a:solidFill>
                  <a:srgbClr val="000000"/>
                </a:solidFill>
                <a:latin typeface="Times New Roman" panose="02020603050405020304" pitchFamily="18" charset="0"/>
                <a:cs typeface="Times New Roman" panose="02020603050405020304" pitchFamily="18" charset="0"/>
              </a:rPr>
              <a:t>Т-проектів у всьому  світі складає приблизно </a:t>
            </a:r>
            <a:r>
              <a:rPr lang="ru-RU" altLang="uk-UA" i="1" dirty="0" smtClean="0">
                <a:solidFill>
                  <a:srgbClr val="FF0000"/>
                </a:solidFill>
                <a:latin typeface="Times New Roman" panose="02020603050405020304" pitchFamily="18" charset="0"/>
                <a:cs typeface="Times New Roman" panose="02020603050405020304" pitchFamily="18" charset="0"/>
              </a:rPr>
              <a:t>4,5 </a:t>
            </a:r>
            <a:r>
              <a:rPr lang="ru-RU" altLang="uk-UA" i="1" dirty="0" err="1">
                <a:solidFill>
                  <a:srgbClr val="FF0000"/>
                </a:solidFill>
                <a:latin typeface="Times New Roman" panose="02020603050405020304" pitchFamily="18" charset="0"/>
                <a:cs typeface="Times New Roman" panose="02020603050405020304" pitchFamily="18" charset="0"/>
              </a:rPr>
              <a:t>трильйонів</a:t>
            </a:r>
            <a:r>
              <a:rPr lang="ru-RU" altLang="uk-UA" i="1" dirty="0">
                <a:solidFill>
                  <a:srgbClr val="FF0000"/>
                </a:solidFill>
                <a:latin typeface="Times New Roman" panose="02020603050405020304" pitchFamily="18" charset="0"/>
                <a:cs typeface="Times New Roman" panose="02020603050405020304" pitchFamily="18" charset="0"/>
              </a:rPr>
              <a:t>  Є</a:t>
            </a:r>
            <a:r>
              <a:rPr lang="ru-RU" altLang="uk-UA" i="1" dirty="0" smtClean="0">
                <a:solidFill>
                  <a:srgbClr val="FF0000"/>
                </a:solidFill>
                <a:latin typeface="Times New Roman" panose="02020603050405020304" pitchFamily="18" charset="0"/>
                <a:cs typeface="Times New Roman" panose="02020603050405020304" pitchFamily="18" charset="0"/>
              </a:rPr>
              <a:t>вро</a:t>
            </a:r>
            <a:r>
              <a:rPr lang="ru-RU" altLang="uk-UA" i="1" dirty="0" smtClean="0">
                <a:solidFill>
                  <a:srgbClr val="000000"/>
                </a:solidFill>
                <a:latin typeface="Times New Roman" panose="02020603050405020304" pitchFamily="18" charset="0"/>
                <a:cs typeface="Times New Roman" panose="02020603050405020304" pitchFamily="18" charset="0"/>
              </a:rPr>
              <a:t>, і більше половини ІКТ-проектів перевищують бюджет більше ніж на </a:t>
            </a:r>
            <a:r>
              <a:rPr lang="ru-RU" altLang="uk-UA" i="1" dirty="0" smtClean="0">
                <a:solidFill>
                  <a:srgbClr val="FF0000"/>
                </a:solidFill>
                <a:latin typeface="Times New Roman" panose="02020603050405020304" pitchFamily="18" charset="0"/>
                <a:cs typeface="Times New Roman" panose="02020603050405020304" pitchFamily="18" charset="0"/>
              </a:rPr>
              <a:t>80%**</a:t>
            </a:r>
            <a:r>
              <a:rPr lang="ru-RU" altLang="uk-UA" i="1" dirty="0" smtClean="0">
                <a:solidFill>
                  <a:srgbClr val="000000"/>
                </a:solidFill>
                <a:latin typeface="Times New Roman" panose="02020603050405020304" pitchFamily="18" charset="0"/>
                <a:cs typeface="Times New Roman" panose="02020603050405020304" pitchFamily="18" charset="0"/>
              </a:rPr>
              <a:t>.</a:t>
            </a:r>
            <a:endParaRPr lang="en-US" altLang="uk-UA" dirty="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ru-RU" altLang="uk-UA" sz="800" dirty="0" smtClean="0">
                <a:solidFill>
                  <a:srgbClr val="000000"/>
                </a:solidFill>
                <a:latin typeface="Times New Roman" panose="02020603050405020304" pitchFamily="18" charset="0"/>
                <a:cs typeface="Times New Roman" panose="02020603050405020304" pitchFamily="18" charset="0"/>
              </a:rPr>
              <a:t> </a:t>
            </a:r>
            <a:endParaRPr lang="en-US" altLang="uk-UA" sz="800" dirty="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ru-RU" altLang="uk-UA" dirty="0" smtClean="0">
                <a:solidFill>
                  <a:srgbClr val="000000"/>
                </a:solidFill>
                <a:latin typeface="Times New Roman" panose="02020603050405020304" pitchFamily="18" charset="0"/>
                <a:cs typeface="Times New Roman" panose="02020603050405020304" pitchFamily="18" charset="0"/>
              </a:rPr>
              <a:t>По причині недостатньої кваліфікації  ІКТ-кадрів</a:t>
            </a:r>
            <a:r>
              <a:rPr lang="en-US"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smtClean="0">
                <a:solidFill>
                  <a:srgbClr val="000000"/>
                </a:solidFill>
                <a:latin typeface="Times New Roman" panose="02020603050405020304" pitchFamily="18" charset="0"/>
                <a:cs typeface="Times New Roman" panose="02020603050405020304" pitchFamily="18" charset="0"/>
              </a:rPr>
              <a:t> </a:t>
            </a:r>
            <a:endParaRPr lang="en-US" altLang="uk-UA" dirty="0" smtClean="0">
              <a:solidFill>
                <a:srgbClr val="000000"/>
              </a:solidFill>
              <a:latin typeface="Times New Roman" panose="02020603050405020304" pitchFamily="18" charset="0"/>
              <a:cs typeface="Times New Roman" panose="02020603050405020304" pitchFamily="18" charset="0"/>
            </a:endParaRPr>
          </a:p>
          <a:p>
            <a:pPr lvl="1" eaLnBrk="1" fontAlgn="base" hangingPunct="1">
              <a:spcBef>
                <a:spcPct val="0"/>
              </a:spcBef>
              <a:spcAft>
                <a:spcPct val="0"/>
              </a:spcAft>
              <a:buFont typeface="Arial" charset="0"/>
              <a:buChar char="•"/>
            </a:pPr>
            <a:r>
              <a:rPr lang="en-US" altLang="uk-UA" dirty="0" smtClean="0">
                <a:solidFill>
                  <a:srgbClr val="000000"/>
                </a:solidFill>
                <a:latin typeface="Times New Roman" panose="02020603050405020304" pitchFamily="18" charset="0"/>
                <a:cs typeface="Times New Roman" panose="02020603050405020304" pitchFamily="18" charset="0"/>
              </a:rPr>
              <a:t> </a:t>
            </a:r>
            <a:r>
              <a:rPr lang="ru-RU" altLang="uk-UA" dirty="0" smtClean="0">
                <a:solidFill>
                  <a:srgbClr val="000000"/>
                </a:solidFill>
                <a:latin typeface="Times New Roman" panose="02020603050405020304" pitchFamily="18" charset="0"/>
                <a:cs typeface="Times New Roman" panose="02020603050405020304" pitchFamily="18" charset="0"/>
              </a:rPr>
              <a:t>потенційні втрати складають  майже </a:t>
            </a:r>
            <a:r>
              <a:rPr lang="ru-RU" altLang="uk-UA" dirty="0" smtClean="0">
                <a:solidFill>
                  <a:srgbClr val="FF0000"/>
                </a:solidFill>
                <a:latin typeface="Times New Roman" panose="02020603050405020304" pitchFamily="18" charset="0"/>
                <a:cs typeface="Times New Roman" panose="02020603050405020304" pitchFamily="18" charset="0"/>
              </a:rPr>
              <a:t>25%</a:t>
            </a:r>
            <a:r>
              <a:rPr lang="ru-RU" altLang="uk-UA" dirty="0" smtClean="0">
                <a:solidFill>
                  <a:srgbClr val="000000"/>
                </a:solidFill>
                <a:latin typeface="Times New Roman" panose="02020603050405020304" pitchFamily="18" charset="0"/>
                <a:cs typeface="Times New Roman" panose="02020603050405020304" pitchFamily="18" charset="0"/>
              </a:rPr>
              <a:t> державного ІКТ-бюджету США**</a:t>
            </a:r>
            <a:r>
              <a:rPr lang="en-US" altLang="uk-UA" dirty="0" smtClean="0">
                <a:solidFill>
                  <a:srgbClr val="000000"/>
                </a:solidFill>
                <a:latin typeface="Times New Roman" panose="02020603050405020304" pitchFamily="18" charset="0"/>
                <a:cs typeface="Times New Roman" panose="02020603050405020304" pitchFamily="18" charset="0"/>
              </a:rPr>
              <a:t>;</a:t>
            </a:r>
          </a:p>
          <a:p>
            <a:pPr lvl="1" eaLnBrk="1" fontAlgn="base" hangingPunct="1">
              <a:spcBef>
                <a:spcPct val="0"/>
              </a:spcBef>
              <a:spcAft>
                <a:spcPct val="0"/>
              </a:spcAft>
              <a:buFont typeface="Arial" charset="0"/>
              <a:buChar char="•"/>
            </a:pPr>
            <a:r>
              <a:rPr lang="ru-RU" altLang="uk-UA" dirty="0" smtClean="0">
                <a:solidFill>
                  <a:srgbClr val="000000"/>
                </a:solidFill>
                <a:latin typeface="Times New Roman" panose="02020603050405020304" pitchFamily="18" charset="0"/>
                <a:cs typeface="Times New Roman" panose="02020603050405020304" pitchFamily="18" charset="0"/>
              </a:rPr>
              <a:t> из 8 тис. проектів тільки </a:t>
            </a:r>
            <a:r>
              <a:rPr lang="ru-RU" altLang="uk-UA" dirty="0" smtClean="0">
                <a:solidFill>
                  <a:srgbClr val="FF0000"/>
                </a:solidFill>
                <a:latin typeface="Times New Roman" panose="02020603050405020304" pitchFamily="18" charset="0"/>
                <a:cs typeface="Times New Roman" panose="02020603050405020304" pitchFamily="18" charset="0"/>
              </a:rPr>
              <a:t>16 % </a:t>
            </a:r>
            <a:r>
              <a:rPr lang="ru-RU" altLang="uk-UA" dirty="0" smtClean="0">
                <a:solidFill>
                  <a:srgbClr val="000000"/>
                </a:solidFill>
                <a:latin typeface="Times New Roman" panose="02020603050405020304" pitchFamily="18" charset="0"/>
                <a:cs typeface="Times New Roman" panose="02020603050405020304" pitchFamily="18" charset="0"/>
              </a:rPr>
              <a:t>успішних, </a:t>
            </a:r>
            <a:r>
              <a:rPr lang="ru-RU" altLang="uk-UA" dirty="0" smtClean="0">
                <a:solidFill>
                  <a:srgbClr val="FF0000"/>
                </a:solidFill>
                <a:latin typeface="Times New Roman" panose="02020603050405020304" pitchFamily="18" charset="0"/>
                <a:cs typeface="Times New Roman" panose="02020603050405020304" pitchFamily="18" charset="0"/>
              </a:rPr>
              <a:t>30%</a:t>
            </a:r>
            <a:r>
              <a:rPr lang="ru-RU" altLang="uk-UA" dirty="0" smtClean="0">
                <a:solidFill>
                  <a:srgbClr val="000000"/>
                </a:solidFill>
                <a:latin typeface="Times New Roman" panose="02020603050405020304" pitchFamily="18" charset="0"/>
                <a:cs typeface="Times New Roman" panose="02020603050405020304" pitchFamily="18" charset="0"/>
              </a:rPr>
              <a:t> - закриті,  у решти проектіх – затримки, перегляди, перевищення бюджетів, терміни</a:t>
            </a:r>
            <a:r>
              <a:rPr lang="en-US" altLang="uk-UA" dirty="0" smtClean="0">
                <a:solidFill>
                  <a:srgbClr val="000000"/>
                </a:solidFill>
                <a:latin typeface="Times New Roman" panose="02020603050405020304" pitchFamily="18" charset="0"/>
                <a:cs typeface="Times New Roman" panose="02020603050405020304" pitchFamily="18" charset="0"/>
              </a:rPr>
              <a:t>***</a:t>
            </a:r>
            <a:endParaRPr lang="ru-RU" altLang="uk-UA" dirty="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endParaRPr lang="ru-RU" altLang="uk-UA" sz="800" i="1" dirty="0" smtClean="0">
              <a:solidFill>
                <a:srgbClr val="000000"/>
              </a:solidFill>
            </a:endParaRPr>
          </a:p>
          <a:p>
            <a:pPr eaLnBrk="1" fontAlgn="base" hangingPunct="1">
              <a:spcBef>
                <a:spcPct val="0"/>
              </a:spcBef>
              <a:spcAft>
                <a:spcPct val="0"/>
              </a:spcAft>
            </a:pPr>
            <a:r>
              <a:rPr lang="ru-RU" altLang="uk-UA" sz="1400" i="1" dirty="0" smtClean="0">
                <a:solidFill>
                  <a:srgbClr val="000000"/>
                </a:solidFill>
                <a:latin typeface="Times New Roman" panose="02020603050405020304" pitchFamily="18" charset="0"/>
                <a:cs typeface="Times New Roman" panose="02020603050405020304" pitchFamily="18" charset="0"/>
              </a:rPr>
              <a:t>  Джерела</a:t>
            </a:r>
            <a:r>
              <a:rPr lang="en-US" altLang="uk-UA" sz="1400" i="1" dirty="0" smtClean="0">
                <a:solidFill>
                  <a:srgbClr val="000000"/>
                </a:solidFill>
                <a:latin typeface="Times New Roman" panose="02020603050405020304" pitchFamily="18" charset="0"/>
                <a:cs typeface="Times New Roman" panose="02020603050405020304" pitchFamily="18" charset="0"/>
              </a:rPr>
              <a:t>: </a:t>
            </a:r>
            <a:endParaRPr lang="ru-RU" altLang="uk-UA" sz="1400" i="1" dirty="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ru-RU" altLang="uk-UA" sz="1400" i="1" dirty="0" smtClean="0">
                <a:solidFill>
                  <a:srgbClr val="000000"/>
                </a:solidFill>
                <a:latin typeface="Times New Roman" panose="02020603050405020304" pitchFamily="18" charset="0"/>
                <a:cs typeface="Times New Roman" panose="02020603050405020304" pitchFamily="18" charset="0"/>
              </a:rPr>
              <a:t>*</a:t>
            </a:r>
            <a:r>
              <a:rPr lang="en-US" altLang="uk-UA" sz="1400" i="1" dirty="0" smtClean="0">
                <a:solidFill>
                  <a:srgbClr val="000000"/>
                </a:solidFill>
                <a:latin typeface="Times New Roman" panose="02020603050405020304" pitchFamily="18" charset="0"/>
                <a:cs typeface="Times New Roman" panose="02020603050405020304" pitchFamily="18" charset="0"/>
              </a:rPr>
              <a:t>The e-Skills Manifesto</a:t>
            </a:r>
          </a:p>
          <a:p>
            <a:pPr eaLnBrk="1" fontAlgn="base" hangingPunct="1">
              <a:spcBef>
                <a:spcPct val="0"/>
              </a:spcBef>
              <a:spcAft>
                <a:spcPct val="0"/>
              </a:spcAft>
            </a:pPr>
            <a:r>
              <a:rPr lang="en-US" altLang="uk-UA" sz="1400" i="1" dirty="0" smtClean="0">
                <a:solidFill>
                  <a:srgbClr val="000000"/>
                </a:solidFill>
                <a:latin typeface="Times New Roman" panose="02020603050405020304" pitchFamily="18" charset="0"/>
                <a:cs typeface="Times New Roman" panose="02020603050405020304" pitchFamily="18" charset="0"/>
              </a:rPr>
              <a:t>** </a:t>
            </a:r>
            <a:r>
              <a:rPr lang="en-US" altLang="uk-UA" sz="1400" dirty="0" smtClean="0">
                <a:solidFill>
                  <a:srgbClr val="000000"/>
                </a:solidFill>
                <a:latin typeface="Times New Roman" panose="02020603050405020304" pitchFamily="18" charset="0"/>
                <a:cs typeface="Times New Roman" panose="02020603050405020304" pitchFamily="18" charset="0"/>
              </a:rPr>
              <a:t>CEPIS and IVI tasked by European Commission to develop ICT Professionalism and enhance mobility of CIOs in Europe. – Press Release, Brussels</a:t>
            </a:r>
            <a:r>
              <a:rPr lang="ru-RU" altLang="uk-UA" sz="1400" dirty="0" smtClean="0">
                <a:solidFill>
                  <a:srgbClr val="000000"/>
                </a:solidFill>
                <a:latin typeface="Times New Roman" panose="02020603050405020304" pitchFamily="18" charset="0"/>
                <a:cs typeface="Times New Roman" panose="02020603050405020304" pitchFamily="18" charset="0"/>
              </a:rPr>
              <a:t>, </a:t>
            </a:r>
            <a:r>
              <a:rPr lang="en-US" altLang="uk-UA" sz="1400" dirty="0" smtClean="0">
                <a:solidFill>
                  <a:srgbClr val="000000"/>
                </a:solidFill>
                <a:latin typeface="Times New Roman" panose="02020603050405020304" pitchFamily="18" charset="0"/>
                <a:cs typeface="Times New Roman" panose="02020603050405020304" pitchFamily="18" charset="0"/>
              </a:rPr>
              <a:t>January 2011</a:t>
            </a:r>
            <a:endParaRPr lang="ru-RU" altLang="uk-UA" sz="1400" i="1" dirty="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ru-RU" altLang="uk-UA" sz="1400" i="1" dirty="0" smtClean="0">
                <a:solidFill>
                  <a:srgbClr val="000000"/>
                </a:solidFill>
                <a:latin typeface="Times New Roman" panose="02020603050405020304" pitchFamily="18" charset="0"/>
                <a:cs typeface="Times New Roman" panose="02020603050405020304" pitchFamily="18" charset="0"/>
              </a:rPr>
              <a:t>***Доклад </a:t>
            </a:r>
            <a:r>
              <a:rPr lang="en-US" altLang="uk-UA" sz="1400" dirty="0" smtClean="0">
                <a:solidFill>
                  <a:srgbClr val="000000"/>
                </a:solidFill>
                <a:latin typeface="Times New Roman" panose="02020603050405020304" pitchFamily="18" charset="0"/>
                <a:cs typeface="Times New Roman" panose="02020603050405020304" pitchFamily="18" charset="0"/>
              </a:rPr>
              <a:t>Vivek Kundra Federal Chief Information Officer </a:t>
            </a:r>
            <a:r>
              <a:rPr lang="en-US" altLang="uk-UA" sz="1400" dirty="0" smtClean="0">
                <a:solidFill>
                  <a:srgbClr val="000000"/>
                </a:solidFill>
                <a:latin typeface="Times New Roman" panose="02020603050405020304" pitchFamily="18" charset="0"/>
                <a:cs typeface="Times New Roman" panose="02020603050405020304" pitchFamily="18" charset="0"/>
                <a:hlinkClick r:id="rId2"/>
              </a:rPr>
              <a:t>www.whitehouse.gov</a:t>
            </a:r>
            <a:endParaRPr lang="en-US" altLang="uk-UA" sz="1400" i="1" dirty="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uk-UA" sz="1400" i="1" dirty="0" smtClean="0">
                <a:solidFill>
                  <a:srgbClr val="000000"/>
                </a:solidFill>
                <a:latin typeface="Times New Roman" panose="02020603050405020304" pitchFamily="18" charset="0"/>
                <a:cs typeface="Times New Roman" panose="02020603050405020304" pitchFamily="18" charset="0"/>
              </a:rPr>
              <a:t>**</a:t>
            </a:r>
            <a:r>
              <a:rPr lang="ru-RU" altLang="uk-UA" sz="1400" i="1" dirty="0" smtClean="0">
                <a:solidFill>
                  <a:srgbClr val="000000"/>
                </a:solidFill>
                <a:latin typeface="Times New Roman" panose="02020603050405020304" pitchFamily="18" charset="0"/>
                <a:cs typeface="Times New Roman" panose="02020603050405020304" pitchFamily="18" charset="0"/>
              </a:rPr>
              <a:t>**Исследование </a:t>
            </a:r>
            <a:r>
              <a:rPr lang="en-US" altLang="uk-UA" sz="1400" i="1" dirty="0" smtClean="0">
                <a:solidFill>
                  <a:srgbClr val="000000"/>
                </a:solidFill>
                <a:latin typeface="Times New Roman" panose="02020603050405020304" pitchFamily="18" charset="0"/>
                <a:cs typeface="Times New Roman" panose="02020603050405020304" pitchFamily="18" charset="0"/>
              </a:rPr>
              <a:t>The Standish group </a:t>
            </a:r>
            <a:r>
              <a:rPr lang="en-US" altLang="uk-UA" sz="1400" dirty="0" smtClean="0">
                <a:solidFill>
                  <a:srgbClr val="000000"/>
                </a:solidFill>
                <a:latin typeface="Times New Roman" panose="02020603050405020304" pitchFamily="18" charset="0"/>
                <a:cs typeface="Times New Roman" panose="02020603050405020304" pitchFamily="18" charset="0"/>
              </a:rPr>
              <a:t>http://www.standishgroup.com/</a:t>
            </a:r>
            <a:r>
              <a:rPr lang="en-US" altLang="uk-UA" sz="1400" i="1" dirty="0" smtClean="0">
                <a:solidFill>
                  <a:srgbClr val="000000"/>
                </a:solidFill>
                <a:latin typeface="Times New Roman" panose="02020603050405020304" pitchFamily="18" charset="0"/>
                <a:cs typeface="Times New Roman" panose="02020603050405020304" pitchFamily="18" charset="0"/>
              </a:rPr>
              <a:t> </a:t>
            </a:r>
            <a:endParaRPr lang="ru-RU" altLang="uk-UA" sz="1400" i="1" dirty="0" smtClean="0">
              <a:solidFill>
                <a:srgbClr val="000000"/>
              </a:solidFill>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2730127189"/>
              </p:ext>
            </p:extLst>
          </p:nvPr>
        </p:nvGraphicFramePr>
        <p:xfrm>
          <a:off x="539552" y="260648"/>
          <a:ext cx="8208962"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872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arn(inVertical)">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3793655050"/>
              </p:ext>
            </p:extLst>
          </p:nvPr>
        </p:nvGraphicFramePr>
        <p:xfrm>
          <a:off x="285721" y="214313"/>
          <a:ext cx="8501122" cy="1017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Дата 3"/>
          <p:cNvSpPr>
            <a:spLocks noGrp="1"/>
          </p:cNvSpPr>
          <p:nvPr>
            <p:ph type="dt" sz="quarter" idx="10"/>
          </p:nvPr>
        </p:nvSpPr>
        <p:spPr>
          <a:noFill/>
        </p:spPr>
        <p:txBody>
          <a:bodyPr/>
          <a:lstStyle/>
          <a:p>
            <a:endParaRPr lang="de-DE" dirty="0" smtClean="0">
              <a:solidFill>
                <a:prstClr val="white">
                  <a:shade val="50000"/>
                </a:prstClr>
              </a:solidFill>
              <a:latin typeface="Arial" charset="0"/>
            </a:endParaRPr>
          </a:p>
          <a:p>
            <a:endParaRPr lang="de-DE" dirty="0" smtClean="0">
              <a:solidFill>
                <a:prstClr val="white">
                  <a:shade val="50000"/>
                </a:prstClr>
              </a:solidFill>
              <a:latin typeface="Arial"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634187961"/>
              </p:ext>
            </p:extLst>
          </p:nvPr>
        </p:nvGraphicFramePr>
        <p:xfrm>
          <a:off x="285750" y="1430338"/>
          <a:ext cx="8501063" cy="5173982"/>
        </p:xfrm>
        <a:graphic>
          <a:graphicData uri="http://schemas.openxmlformats.org/drawingml/2006/table">
            <a:tbl>
              <a:tblPr/>
              <a:tblGrid>
                <a:gridCol w="374650"/>
                <a:gridCol w="2747963"/>
                <a:gridCol w="1254125"/>
                <a:gridCol w="1490662"/>
                <a:gridCol w="1492250"/>
                <a:gridCol w="1141413"/>
              </a:tblGrid>
              <a:tr h="384263">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600" b="0" i="0" u="none" strike="noStrike" cap="none" normalizeH="0" baseline="0" dirty="0" smtClean="0">
                          <a:ln>
                            <a:noFill/>
                          </a:ln>
                          <a:solidFill>
                            <a:srgbClr val="002060"/>
                          </a:solidFill>
                          <a:effectLst/>
                          <a:latin typeface="Calibri" pitchFamily="34" charset="0"/>
                          <a:cs typeface="Times New Roman"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Times New Roman" pitchFamily="18" charset="0"/>
                        </a:rPr>
                        <a:t>ИКТ-компетенции</a:t>
                      </a:r>
                      <a:endParaRPr kumimoji="0" lang="ru-RU" sz="1200" b="0"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Знания</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(знаком с:)</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Умения</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(способен:)</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Коммуникация</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(отношения)</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Автономность и ответственность</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543093">
                <a:tc>
                  <a:txBody>
                    <a:bodyPr/>
                    <a:lstStyle/>
                    <a:p>
                      <a:pPr marL="0" marR="0" lvl="0" indent="0" algn="l" defTabSz="914400" rtl="0" eaLnBrk="1" fontAlgn="base" latinLnBrk="0" hangingPunct="1">
                        <a:lnSpc>
                          <a:spcPts val="1513"/>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B</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1.</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Проектирует и конструирует компоненты программного обеспечения и/или аппаратных платформ, отвечающие требованиям спецификации. Применяет системную методологию для анализа и создания необходимых компонент и интерфейсов.  Тестирует компоненты и системы на предмет соответствия требованиям.</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функциональным и техническим проек-тированием;</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передовыми техно-логиями. </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применять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соответст</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вующие</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программные и/или аппаратные архитектурные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реше</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ния</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проектировать и раз</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рабатывать</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архитекту</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ру</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аппаратных средств, пользовательские ин</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терфейсы</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компоненты коммерческого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прог</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раммного</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обеспечения и встроенные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програм</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мные</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модули.</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применяет творческий подход  для разработки и интеграции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компо</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нентов</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в продукт более высокого уровня.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справляется со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слож</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ностями</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при разработке стандартных процедур и архитектур в целях обеспечения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преемст</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венного развития продуктов.</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управление комп-</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лексными</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действиями или проектами, ответ</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ственность</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за принятие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реше</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ния</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у непред-сказуемых усло-виях. </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246626">
                <a:tc>
                  <a:txBody>
                    <a:bodyPr/>
                    <a:lstStyle/>
                    <a:p>
                      <a:pPr marL="0" marR="0" lvl="0" indent="0" algn="l" defTabSz="914400" rtl="0" eaLnBrk="1" fontAlgn="base" latinLnBrk="0" hangingPunct="1">
                        <a:lnSpc>
                          <a:spcPts val="1513"/>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B</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2.</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Устанавливает дополнительные аппарат-ные/программные  компоненты в существую-щие или предлагаемые системы. Умеет сочетать их с существующими процессами и/или процедурами  (например, в управлении конфигурациями)  на основе учета спецификаций, производительности и совместимости с целью обеспечения их интеграции и операционной совместимости. Проверяет производительность системы, официально завершает и успешно регистрирует успешную интеграцию.</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влиянием, которое оказывает систем</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ная</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интеграция на существующую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сис</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тему;</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технологиями вза-имодействия между модулями, система-ми и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компо</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нентами</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документировать и производить записи учета и регистрации деятельности,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касаю</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щейся</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устранения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неи</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справностей</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обеспечивать соответ-ствие существующих продуктов потреб</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ностям</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клиентов.</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регулярно проверяет совместимость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техни</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ческих</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характеристик программмного обеспе-чения и аппаратных средств. Ведет докумен-тирование действий в процессе установки, регистрирует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отклоне</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ния</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и коррективные меры.</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осуществление ограниченных управленческих функций и приня-тие решений у привычных усло-виях с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элемен</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тами</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непредска</a:t>
                      </a:r>
                      <a:r>
                        <a:rPr kumimoji="0" lang="en-US" sz="10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rgbClr val="002060"/>
                          </a:solidFill>
                          <a:effectLst/>
                          <a:latin typeface="Times New Roman" pitchFamily="18" charset="0"/>
                          <a:cs typeface="Times New Roman" pitchFamily="18" charset="0"/>
                        </a:rPr>
                        <a:t>зуемости</a:t>
                      </a: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a:t>
                      </a: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41473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extLst>
              <p:ext uri="{D42A27DB-BD31-4B8C-83A1-F6EECF244321}">
                <p14:modId xmlns:p14="http://schemas.microsoft.com/office/powerpoint/2010/main" val="225489950"/>
              </p:ext>
            </p:extLst>
          </p:nvPr>
        </p:nvGraphicFramePr>
        <p:xfrm>
          <a:off x="285720" y="214290"/>
          <a:ext cx="8572530" cy="87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Дата 3"/>
          <p:cNvSpPr>
            <a:spLocks noGrp="1"/>
          </p:cNvSpPr>
          <p:nvPr>
            <p:ph type="dt" sz="quarter" idx="10"/>
          </p:nvPr>
        </p:nvSpPr>
        <p:spPr>
          <a:noFill/>
        </p:spPr>
        <p:txBody>
          <a:bodyPr/>
          <a:lstStyle/>
          <a:p>
            <a:endParaRPr lang="de-DE" dirty="0" smtClean="0">
              <a:solidFill>
                <a:prstClr val="white">
                  <a:shade val="50000"/>
                </a:prstClr>
              </a:solidFill>
              <a:latin typeface="Arial" charset="0"/>
            </a:endParaRPr>
          </a:p>
          <a:p>
            <a:endParaRPr lang="de-DE" dirty="0" smtClean="0">
              <a:solidFill>
                <a:prstClr val="white">
                  <a:shade val="50000"/>
                </a:prstClr>
              </a:solidFill>
              <a:latin typeface="Arial"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684573412"/>
              </p:ext>
            </p:extLst>
          </p:nvPr>
        </p:nvGraphicFramePr>
        <p:xfrm>
          <a:off x="285750" y="1214422"/>
          <a:ext cx="8572500" cy="5391976"/>
        </p:xfrm>
        <a:graphic>
          <a:graphicData uri="http://schemas.openxmlformats.org/drawingml/2006/table">
            <a:tbl>
              <a:tblPr/>
              <a:tblGrid>
                <a:gridCol w="377825"/>
                <a:gridCol w="2928938"/>
                <a:gridCol w="1187450"/>
                <a:gridCol w="1265237"/>
                <a:gridCol w="1741488"/>
                <a:gridCol w="1071562"/>
              </a:tblGrid>
              <a:tr h="34448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600" b="0" i="0" u="none" strike="noStrike" cap="none" normalizeH="0" baseline="0" dirty="0" smtClean="0">
                          <a:ln>
                            <a:noFill/>
                          </a:ln>
                          <a:solidFill>
                            <a:srgbClr val="002060"/>
                          </a:solidFill>
                          <a:effectLst/>
                          <a:latin typeface="Calibri" pitchFamily="34" charset="0"/>
                          <a:cs typeface="Times New Roman"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Times New Roman" pitchFamily="18" charset="0"/>
                        </a:rPr>
                        <a:t>ИКТ-компетенции</a:t>
                      </a:r>
                      <a:endParaRPr kumimoji="0" lang="ru-RU" sz="1200" b="0"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Знания</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(знаком с:)</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Умения</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(способен:)</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Коммуникация</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(отношения)</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2060"/>
                          </a:solidFill>
                          <a:effectLst/>
                          <a:latin typeface="Times New Roman" pitchFamily="18" charset="0"/>
                          <a:cs typeface="Times New Roman" pitchFamily="18" charset="0"/>
                        </a:rPr>
                        <a:t>Автономность и ответственность</a:t>
                      </a:r>
                      <a:endParaRPr kumimoji="0" lang="ru-RU" sz="1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114550">
                <a:tc>
                  <a:txBody>
                    <a:bodyPr/>
                    <a:lstStyle/>
                    <a:p>
                      <a:pPr marL="0" marR="0" lvl="0" indent="0" algn="l" defTabSz="914400" rtl="0" eaLnBrk="1" fontAlgn="base" latinLnBrk="0" hangingPunct="1">
                        <a:lnSpc>
                          <a:spcPts val="1513"/>
                        </a:lnSpc>
                        <a:spcBef>
                          <a:spcPct val="0"/>
                        </a:spcBef>
                        <a:spcAft>
                          <a:spcPct val="0"/>
                        </a:spcAft>
                        <a:buClrTx/>
                        <a:buSzTx/>
                        <a:buFontTx/>
                        <a:buNone/>
                        <a:tabLst/>
                      </a:pPr>
                      <a:r>
                        <a:rPr kumimoji="0" lang="en-US" sz="1000" b="1" i="0" u="none" strike="noStrike" cap="none" normalizeH="0" baseline="0" dirty="0" smtClean="0">
                          <a:ln>
                            <a:noFill/>
                          </a:ln>
                          <a:solidFill>
                            <a:srgbClr val="002060"/>
                          </a:solidFill>
                          <a:effectLst/>
                          <a:latin typeface="Calibri" pitchFamily="34" charset="0"/>
                          <a:cs typeface="Times New Roman" pitchFamily="18" charset="0"/>
                        </a:rPr>
                        <a:t>B</a:t>
                      </a:r>
                      <a:r>
                        <a:rPr kumimoji="0" lang="ru-RU" sz="1000" b="1" i="0" u="none" strike="noStrike" cap="none" normalizeH="0" baseline="0" dirty="0" smtClean="0">
                          <a:ln>
                            <a:noFill/>
                          </a:ln>
                          <a:solidFill>
                            <a:srgbClr val="002060"/>
                          </a:solidFill>
                          <a:effectLst/>
                          <a:latin typeface="Calibri" pitchFamily="34" charset="0"/>
                          <a:cs typeface="Times New Roman" pitchFamily="18" charset="0"/>
                        </a:rPr>
                        <a:t>3.</a:t>
                      </a:r>
                      <a:endParaRPr kumimoji="0" lang="ru-RU" sz="1000" b="0"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Разрабатывает и проводит регулярные процедуры тестирования ИКТ-систем или проверки на соблюдение требований к эксплуатационной пригодности со стороны заказчика в целях обеспечения соответствия проектным спецификациям.  Обеспечивает работу новых или модернизированных компонентов и систем в соответствии с прогнозируемыми ожиданиями.  Гарантирует соблюдение внутренних, внешних, государственных и международных стандартов, включая стандарты по обеспечению гигиены труда и техники безопасности, эксплуатационной пригодности, производительности, надежности и совместимости. Составляет документы и отчеты, подтверждающие соответствия сертификационным требованиям.</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жизненными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цик-лами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процесса тести-</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рования</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различными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ви</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дами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тестирования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функиональными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компоновочными, на производи</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тельность</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эксплу</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атационную</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пригод</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ность</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и т.д.).</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управлять про</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цессом</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тестирования и оценивать резу</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льтаты</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разрабатывать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сце</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нарии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тестирования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ИКТ-систем</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привлекает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квалифици-рованных</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специалистов для сложных процедур тести-</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рования</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Документирует результаты и представляет их лицам, ответственным за технологический процесс, например, разработчикам, пользователям или обслужи-</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вающему</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персоналу.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Прини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-мает на себя ответствен-</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ность</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за соблюдение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мето-дов</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тестирования, ведет учет событий в журнале регистрации. </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осуществление ограниченных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уп-равленческих</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фу</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нкций</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и принятие решений у при</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вычных</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условиях с  элементами не</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предсказуемости.</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265363">
                <a:tc>
                  <a:txBody>
                    <a:bodyPr/>
                    <a:lstStyle/>
                    <a:p>
                      <a:pPr marL="0" marR="0" lvl="0" indent="0" algn="l" defTabSz="914400" rtl="0" eaLnBrk="1" fontAlgn="base" latinLnBrk="0" hangingPunct="1">
                        <a:lnSpc>
                          <a:spcPts val="1513"/>
                        </a:lnSpc>
                        <a:spcBef>
                          <a:spcPct val="0"/>
                        </a:spcBef>
                        <a:spcAft>
                          <a:spcPct val="0"/>
                        </a:spcAft>
                        <a:buClrTx/>
                        <a:buSzTx/>
                        <a:buFontTx/>
                        <a:buNone/>
                        <a:tabLst/>
                      </a:pPr>
                      <a:r>
                        <a:rPr kumimoji="0" lang="en-US" sz="1000" b="1" i="0" u="none" strike="noStrike" cap="none" normalizeH="0" baseline="0" smtClean="0">
                          <a:ln>
                            <a:noFill/>
                          </a:ln>
                          <a:solidFill>
                            <a:srgbClr val="002060"/>
                          </a:solidFill>
                          <a:effectLst/>
                          <a:latin typeface="Calibri" pitchFamily="34" charset="0"/>
                          <a:cs typeface="Times New Roman" pitchFamily="18" charset="0"/>
                        </a:rPr>
                        <a:t>B</a:t>
                      </a:r>
                      <a:r>
                        <a:rPr kumimoji="0" lang="ru-RU" sz="1000" b="1" i="0" u="none" strike="noStrike" cap="none" normalizeH="0" baseline="0" smtClean="0">
                          <a:ln>
                            <a:noFill/>
                          </a:ln>
                          <a:solidFill>
                            <a:srgbClr val="002060"/>
                          </a:solidFill>
                          <a:effectLst/>
                          <a:latin typeface="Calibri" pitchFamily="34" charset="0"/>
                          <a:cs typeface="Times New Roman" pitchFamily="18" charset="0"/>
                        </a:rPr>
                        <a:t>4.</a:t>
                      </a:r>
                      <a:endParaRPr kumimoji="0" lang="ru-RU" sz="1000" b="0" i="0" u="none" strike="noStrike" cap="none" normalizeH="0" baseline="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Следуя предопределенным общим стандартам деятельности выполняет запланированные необходимые вмешательства в работу решений, включая действия по установке, обновлению или выводу из эксплуатации. Конфигурирует аппаратные средства, программное обеспечение или сети для обеспечения операционной совместимости компонентов системы; устраняет ошибки и нестыковки, возникающие в этой связи. При необходимости привлекает сторонние квалифицированные кадры, например, независимых поставщиков сетевых услуг.  Официально передает пользователю готовое к эксплуатации решение и ведет документальный учет всей необходимой информации,  включая получателей оборудования,  данные о конфигурации и производительности.</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способами комп-</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лектации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и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дист-рибуции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программ-</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мных</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продуктов</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гарантировать операционную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совме</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стимость</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при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конфи</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гурировании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компо</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нент</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любого уровня </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отвечает за собственные действия и действия иных лиц при оказании услуг по внедрению решений, включая полноценное взаимодействие с клиентами. Привлекает квалифицированные кадры в целях внесения изменений в проект решения. Консультирует по вопросам совмещения рабочих процессов и процедур и действий по обновлению программных компонент. </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управление ко</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мплексными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дей</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ствиями</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или проектами,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ответ-ственность</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за принятие решения у </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непредсказуе</a:t>
                      </a:r>
                      <a:r>
                        <a:rPr kumimoji="0" lang="en-US" sz="9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900" b="1" i="0" u="none" strike="noStrike" cap="none" normalizeH="0" baseline="0" dirty="0" err="1" smtClean="0">
                          <a:ln>
                            <a:noFill/>
                          </a:ln>
                          <a:solidFill>
                            <a:srgbClr val="002060"/>
                          </a:solidFill>
                          <a:effectLst/>
                          <a:latin typeface="Times New Roman" pitchFamily="18" charset="0"/>
                          <a:cs typeface="Times New Roman" pitchFamily="18" charset="0"/>
                        </a:rPr>
                        <a:t>мых</a:t>
                      </a:r>
                      <a:r>
                        <a:rPr kumimoji="0" lang="ru-RU" sz="900" b="1" i="0" u="none" strike="noStrike" cap="none" normalizeH="0" baseline="0" dirty="0" smtClean="0">
                          <a:ln>
                            <a:noFill/>
                          </a:ln>
                          <a:solidFill>
                            <a:srgbClr val="002060"/>
                          </a:solidFill>
                          <a:effectLst/>
                          <a:latin typeface="Times New Roman" pitchFamily="18" charset="0"/>
                          <a:cs typeface="Times New Roman" pitchFamily="18" charset="0"/>
                        </a:rPr>
                        <a:t> условиях. </a:t>
                      </a:r>
                      <a:endParaRPr kumimoji="0" lang="ru-RU" sz="900" b="1" i="0" u="none" strike="noStrike" cap="none" normalizeH="0" baseline="0" dirty="0" smtClean="0">
                        <a:ln>
                          <a:noFill/>
                        </a:ln>
                        <a:solidFill>
                          <a:srgbClr val="002060"/>
                        </a:solidFill>
                        <a:effectLst/>
                        <a:latin typeface="Calibri" pitchFamily="34" charset="0"/>
                        <a:cs typeface="Times New Roman" pitchFamily="18" charset="0"/>
                      </a:endParaRPr>
                    </a:p>
                  </a:txBody>
                  <a:tcPr marL="42893" marR="428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34852" name="Rectangle 1"/>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pPr indent="449263" eaLnBrk="0" hangingPunct="0"/>
            <a:endParaRPr lang="ru-RU">
              <a:solidFill>
                <a:prstClr val="white"/>
              </a:solidFill>
            </a:endParaRPr>
          </a:p>
        </p:txBody>
      </p:sp>
    </p:spTree>
    <p:extLst>
      <p:ext uri="{BB962C8B-B14F-4D97-AF65-F5344CB8AC3E}">
        <p14:creationId xmlns:p14="http://schemas.microsoft.com/office/powerpoint/2010/main" val="28144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79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одержимое 6"/>
          <p:cNvGraphicFramePr>
            <a:graphicFrameLocks noGrp="1"/>
          </p:cNvGraphicFramePr>
          <p:nvPr>
            <p:ph idx="1"/>
            <p:extLst>
              <p:ext uri="{D42A27DB-BD31-4B8C-83A1-F6EECF244321}">
                <p14:modId xmlns:p14="http://schemas.microsoft.com/office/powerpoint/2010/main" val="1937656603"/>
              </p:ext>
            </p:extLst>
          </p:nvPr>
        </p:nvGraphicFramePr>
        <p:xfrm>
          <a:off x="457200" y="1357298"/>
          <a:ext cx="8229600" cy="5143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845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18633282"/>
              </p:ext>
            </p:extLst>
          </p:nvPr>
        </p:nvGraphicFramePr>
        <p:xfrm>
          <a:off x="457200" y="1428736"/>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nvGraphicFramePr>
        <p:xfrm>
          <a:off x="493753" y="330434"/>
          <a:ext cx="8156494" cy="812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031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1717554989"/>
              </p:ext>
            </p:extLst>
          </p:nvPr>
        </p:nvGraphicFramePr>
        <p:xfrm>
          <a:off x="457200" y="1285860"/>
          <a:ext cx="8229600" cy="502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nvGraphicFramePr>
        <p:xfrm>
          <a:off x="493753" y="330434"/>
          <a:ext cx="8156494" cy="6696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8743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457200" y="2928942"/>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93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521838198"/>
              </p:ext>
            </p:extLst>
          </p:nvPr>
        </p:nvGraphicFramePr>
        <p:xfrm>
          <a:off x="457200" y="260648"/>
          <a:ext cx="8229600" cy="94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Місце для вмісту 4"/>
          <p:cNvGraphicFramePr>
            <a:graphicFrameLocks noGrp="1"/>
          </p:cNvGraphicFramePr>
          <p:nvPr>
            <p:ph idx="1"/>
            <p:extLst>
              <p:ext uri="{D42A27DB-BD31-4B8C-83A1-F6EECF244321}">
                <p14:modId xmlns:p14="http://schemas.microsoft.com/office/powerpoint/2010/main" val="2369229869"/>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4700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800265086"/>
              </p:ext>
            </p:extLst>
          </p:nvPr>
        </p:nvGraphicFramePr>
        <p:xfrm>
          <a:off x="457200" y="404664"/>
          <a:ext cx="8229600"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Місце для вмісту 3"/>
          <p:cNvGraphicFramePr>
            <a:graphicFrameLocks noGrp="1"/>
          </p:cNvGraphicFramePr>
          <p:nvPr>
            <p:ph idx="1"/>
            <p:extLst>
              <p:ext uri="{D42A27DB-BD31-4B8C-83A1-F6EECF244321}">
                <p14:modId xmlns:p14="http://schemas.microsoft.com/office/powerpoint/2010/main" val="1687893117"/>
              </p:ext>
            </p:extLst>
          </p:nvPr>
        </p:nvGraphicFramePr>
        <p:xfrm>
          <a:off x="395288" y="1700808"/>
          <a:ext cx="8362950"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412" name="Дата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uk-UA" b="0" smtClean="0">
              <a:solidFill>
                <a:prstClr val="black"/>
              </a:solidFill>
            </a:endParaRPr>
          </a:p>
          <a:p>
            <a:pPr eaLnBrk="1" hangingPunct="1"/>
            <a:endParaRPr lang="de-DE" altLang="uk-UA" b="0" u="sng" smtClean="0">
              <a:solidFill>
                <a:prstClr val="black"/>
              </a:solidFill>
            </a:endParaRPr>
          </a:p>
        </p:txBody>
      </p:sp>
    </p:spTree>
    <p:extLst>
      <p:ext uri="{BB962C8B-B14F-4D97-AF65-F5344CB8AC3E}">
        <p14:creationId xmlns:p14="http://schemas.microsoft.com/office/powerpoint/2010/main" val="373176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442335571"/>
              </p:ext>
            </p:extLst>
          </p:nvPr>
        </p:nvGraphicFramePr>
        <p:xfrm>
          <a:off x="457200" y="404664"/>
          <a:ext cx="8229600"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Дата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uk-UA" b="0" smtClean="0">
              <a:solidFill>
                <a:prstClr val="black"/>
              </a:solidFill>
            </a:endParaRPr>
          </a:p>
          <a:p>
            <a:pPr eaLnBrk="1" hangingPunct="1"/>
            <a:endParaRPr lang="de-DE" altLang="uk-UA" b="0" u="sng" smtClean="0">
              <a:solidFill>
                <a:prstClr val="black"/>
              </a:solidFill>
            </a:endParaRPr>
          </a:p>
        </p:txBody>
      </p:sp>
      <p:sp>
        <p:nvSpPr>
          <p:cNvPr id="3" name="Місце для вмісту 2"/>
          <p:cNvSpPr>
            <a:spLocks noGrp="1"/>
          </p:cNvSpPr>
          <p:nvPr>
            <p:ph idx="1"/>
          </p:nvPr>
        </p:nvSpPr>
        <p:spPr>
          <a:xfrm>
            <a:off x="457200" y="1783357"/>
            <a:ext cx="8229600" cy="4525963"/>
          </a:xfrm>
          <a:ln/>
        </p:spPr>
        <p:style>
          <a:lnRef idx="1">
            <a:schemeClr val="accent6"/>
          </a:lnRef>
          <a:fillRef idx="2">
            <a:schemeClr val="accent6"/>
          </a:fillRef>
          <a:effectRef idx="1">
            <a:schemeClr val="accent6"/>
          </a:effectRef>
          <a:fontRef idx="minor">
            <a:schemeClr val="dk1"/>
          </a:fontRef>
        </p:style>
        <p:txBody>
          <a:bodyPr/>
          <a:lstStyle/>
          <a:p>
            <a:pPr lvl="0" eaLnBrk="1" hangingPunct="1">
              <a:lnSpc>
                <a:spcPct val="90000"/>
              </a:lnSpc>
              <a:spcBef>
                <a:spcPct val="40000"/>
              </a:spcBef>
              <a:buClr>
                <a:srgbClr val="2A056C"/>
              </a:buClr>
              <a:buFont typeface="Wingdings" pitchFamily="2" charset="2"/>
              <a:buChar char="§"/>
            </a:pPr>
            <a:r>
              <a:rPr lang="ru-RU" altLang="uk-UA" sz="2300" b="1" kern="0" dirty="0" err="1">
                <a:solidFill>
                  <a:srgbClr val="000000"/>
                </a:solidFill>
                <a:latin typeface="Times New Roman" panose="02020603050405020304" pitchFamily="18" charset="0"/>
                <a:cs typeface="Times New Roman" panose="02020603050405020304" pitchFamily="18" charset="0"/>
              </a:rPr>
              <a:t>Власники</a:t>
            </a:r>
            <a:r>
              <a:rPr lang="ru-RU" altLang="uk-UA" sz="2300" b="1" kern="0" dirty="0">
                <a:solidFill>
                  <a:srgbClr val="000000"/>
                </a:solidFill>
                <a:latin typeface="Times New Roman" panose="02020603050405020304" pitchFamily="18" charset="0"/>
                <a:cs typeface="Times New Roman" panose="02020603050405020304" pitchFamily="18" charset="0"/>
              </a:rPr>
              <a:t> </a:t>
            </a:r>
            <a:r>
              <a:rPr lang="ru-RU" altLang="uk-UA" sz="2300" b="1" kern="0" dirty="0" err="1">
                <a:solidFill>
                  <a:srgbClr val="000000"/>
                </a:solidFill>
                <a:latin typeface="Times New Roman" panose="02020603050405020304" pitchFamily="18" charset="0"/>
                <a:cs typeface="Times New Roman" panose="02020603050405020304" pitchFamily="18" charset="0"/>
              </a:rPr>
              <a:t>національних</a:t>
            </a:r>
            <a:r>
              <a:rPr lang="ru-RU" altLang="uk-UA" sz="2300" b="1" kern="0" dirty="0">
                <a:solidFill>
                  <a:srgbClr val="000000"/>
                </a:solidFill>
                <a:latin typeface="Times New Roman" panose="02020603050405020304" pitchFamily="18" charset="0"/>
                <a:cs typeface="Times New Roman" panose="02020603050405020304" pitchFamily="18" charset="0"/>
              </a:rPr>
              <a:t> і </a:t>
            </a:r>
            <a:r>
              <a:rPr lang="ru-RU" altLang="uk-UA" sz="2300" b="1" kern="0" dirty="0" err="1">
                <a:solidFill>
                  <a:srgbClr val="000000"/>
                </a:solidFill>
                <a:latin typeface="Times New Roman" panose="02020603050405020304" pitchFamily="18" charset="0"/>
                <a:cs typeface="Times New Roman" panose="02020603050405020304" pitchFamily="18" charset="0"/>
              </a:rPr>
              <a:t>міжнародних</a:t>
            </a:r>
            <a:r>
              <a:rPr lang="ru-RU" altLang="uk-UA" sz="2300" b="1" kern="0" dirty="0">
                <a:solidFill>
                  <a:srgbClr val="000000"/>
                </a:solidFill>
                <a:latin typeface="Times New Roman" panose="02020603050405020304" pitchFamily="18" charset="0"/>
                <a:cs typeface="Times New Roman" panose="02020603050405020304" pitchFamily="18" charset="0"/>
              </a:rPr>
              <a:t> систем ІКТ </a:t>
            </a:r>
            <a:r>
              <a:rPr lang="ru-RU" altLang="uk-UA" sz="2300" b="1" kern="0" dirty="0" err="1">
                <a:solidFill>
                  <a:srgbClr val="000000"/>
                </a:solidFill>
                <a:latin typeface="Times New Roman" panose="02020603050405020304" pitchFamily="18" charset="0"/>
                <a:cs typeface="Times New Roman" panose="02020603050405020304" pitchFamily="18" charset="0"/>
              </a:rPr>
              <a:t>компетенцій</a:t>
            </a:r>
            <a:r>
              <a:rPr lang="ru-RU" altLang="uk-UA" sz="2300" b="1" kern="0" dirty="0">
                <a:solidFill>
                  <a:srgbClr val="000000"/>
                </a:solidFill>
                <a:latin typeface="Times New Roman" panose="02020603050405020304" pitchFamily="18" charset="0"/>
                <a:cs typeface="Times New Roman" panose="02020603050405020304" pitchFamily="18" charset="0"/>
              </a:rPr>
              <a:t> і </a:t>
            </a:r>
            <a:r>
              <a:rPr lang="ru-RU" altLang="uk-UA" sz="2300" b="1" kern="0" dirty="0" err="1">
                <a:solidFill>
                  <a:srgbClr val="000000"/>
                </a:solidFill>
                <a:latin typeface="Times New Roman" panose="02020603050405020304" pitchFamily="18" charset="0"/>
                <a:cs typeface="Times New Roman" panose="02020603050405020304" pitchFamily="18" charset="0"/>
              </a:rPr>
              <a:t>кваліфікацій</a:t>
            </a:r>
            <a:endParaRPr lang="ru-RU" altLang="uk-UA" sz="2300" b="1" kern="0" dirty="0">
              <a:solidFill>
                <a:srgbClr val="000000"/>
              </a:solidFill>
              <a:latin typeface="Times New Roman" panose="02020603050405020304" pitchFamily="18" charset="0"/>
              <a:cs typeface="Times New Roman" panose="02020603050405020304" pitchFamily="18" charset="0"/>
            </a:endParaRPr>
          </a:p>
          <a:p>
            <a:pPr lvl="0" eaLnBrk="1" hangingPunct="1">
              <a:lnSpc>
                <a:spcPct val="90000"/>
              </a:lnSpc>
              <a:spcBef>
                <a:spcPct val="40000"/>
              </a:spcBef>
              <a:buClr>
                <a:srgbClr val="2A056C"/>
              </a:buClr>
              <a:buFont typeface="Wingdings" pitchFamily="2" charset="2"/>
              <a:buChar char="§"/>
            </a:pPr>
            <a:r>
              <a:rPr lang="ru-RU" altLang="uk-UA" sz="2300" b="1" kern="0" dirty="0" err="1">
                <a:solidFill>
                  <a:srgbClr val="000000"/>
                </a:solidFill>
                <a:latin typeface="Times New Roman" panose="02020603050405020304" pitchFamily="18" charset="0"/>
                <a:cs typeface="Times New Roman" panose="02020603050405020304" pitchFamily="18" charset="0"/>
              </a:rPr>
              <a:t>Керівники</a:t>
            </a:r>
            <a:r>
              <a:rPr lang="ru-RU" altLang="uk-UA" sz="2300" b="1" kern="0" dirty="0">
                <a:solidFill>
                  <a:srgbClr val="000000"/>
                </a:solidFill>
                <a:latin typeface="Times New Roman" panose="02020603050405020304" pitchFamily="18" charset="0"/>
                <a:cs typeface="Times New Roman" panose="02020603050405020304" pitchFamily="18" charset="0"/>
              </a:rPr>
              <a:t> ІКТ-служб і </a:t>
            </a:r>
            <a:r>
              <a:rPr lang="ru-RU" altLang="uk-UA" sz="2300" b="1" kern="0" dirty="0" err="1">
                <a:solidFill>
                  <a:srgbClr val="000000"/>
                </a:solidFill>
                <a:latin typeface="Times New Roman" panose="02020603050405020304" pitchFamily="18" charset="0"/>
                <a:cs typeface="Times New Roman" panose="02020603050405020304" pitchFamily="18" charset="0"/>
              </a:rPr>
              <a:t>кадровий</a:t>
            </a:r>
            <a:r>
              <a:rPr lang="ru-RU" altLang="uk-UA" sz="2300" b="1" kern="0" dirty="0">
                <a:solidFill>
                  <a:srgbClr val="000000"/>
                </a:solidFill>
                <a:latin typeface="Times New Roman" panose="02020603050405020304" pitchFamily="18" charset="0"/>
                <a:cs typeface="Times New Roman" panose="02020603050405020304" pitchFamily="18" charset="0"/>
              </a:rPr>
              <a:t> менеджмент</a:t>
            </a:r>
          </a:p>
          <a:p>
            <a:pPr lvl="0" eaLnBrk="1" hangingPunct="1">
              <a:lnSpc>
                <a:spcPct val="90000"/>
              </a:lnSpc>
              <a:spcBef>
                <a:spcPct val="40000"/>
              </a:spcBef>
              <a:buClr>
                <a:srgbClr val="2A056C"/>
              </a:buClr>
              <a:buFont typeface="Wingdings" pitchFamily="2" charset="2"/>
              <a:buChar char="§"/>
            </a:pPr>
            <a:r>
              <a:rPr lang="ru-RU" altLang="uk-UA" sz="2300" b="1" kern="0" dirty="0" err="1">
                <a:solidFill>
                  <a:srgbClr val="000000"/>
                </a:solidFill>
                <a:latin typeface="Times New Roman" panose="02020603050405020304" pitchFamily="18" charset="0"/>
                <a:cs typeface="Times New Roman" panose="02020603050405020304" pitchFamily="18" charset="0"/>
              </a:rPr>
              <a:t>Представники</a:t>
            </a:r>
            <a:r>
              <a:rPr lang="ru-RU" altLang="uk-UA" sz="2300" b="1" kern="0" dirty="0">
                <a:solidFill>
                  <a:srgbClr val="000000"/>
                </a:solidFill>
                <a:latin typeface="Times New Roman" panose="02020603050405020304" pitchFamily="18" charset="0"/>
                <a:cs typeface="Times New Roman" panose="02020603050405020304" pitchFamily="18" charset="0"/>
              </a:rPr>
              <a:t> </a:t>
            </a:r>
            <a:r>
              <a:rPr lang="ru-RU" altLang="uk-UA" sz="2300" b="1" kern="0" dirty="0" err="1">
                <a:solidFill>
                  <a:srgbClr val="000000"/>
                </a:solidFill>
                <a:latin typeface="Times New Roman" panose="02020603050405020304" pitchFamily="18" charset="0"/>
                <a:cs typeface="Times New Roman" panose="02020603050405020304" pitchFamily="18" charset="0"/>
              </a:rPr>
              <a:t>професійної</a:t>
            </a:r>
            <a:r>
              <a:rPr lang="ru-RU" altLang="uk-UA" sz="2300" b="1" kern="0" dirty="0">
                <a:solidFill>
                  <a:srgbClr val="000000"/>
                </a:solidFill>
                <a:latin typeface="Times New Roman" panose="02020603050405020304" pitchFamily="18" charset="0"/>
                <a:cs typeface="Times New Roman" panose="02020603050405020304" pitchFamily="18" charset="0"/>
              </a:rPr>
              <a:t> </a:t>
            </a:r>
            <a:r>
              <a:rPr lang="ru-RU" altLang="uk-UA" sz="2300" b="1" kern="0" dirty="0" err="1">
                <a:solidFill>
                  <a:srgbClr val="000000"/>
                </a:solidFill>
                <a:latin typeface="Times New Roman" panose="02020603050405020304" pitchFamily="18" charset="0"/>
                <a:cs typeface="Times New Roman" panose="02020603050405020304" pitchFamily="18" charset="0"/>
              </a:rPr>
              <a:t>освіти</a:t>
            </a:r>
            <a:r>
              <a:rPr lang="ru-RU" altLang="uk-UA" sz="2300" b="1" kern="0" dirty="0">
                <a:solidFill>
                  <a:srgbClr val="000000"/>
                </a:solidFill>
                <a:latin typeface="Times New Roman" panose="02020603050405020304" pitchFamily="18" charset="0"/>
                <a:cs typeface="Times New Roman" panose="02020603050405020304" pitchFamily="18" charset="0"/>
              </a:rPr>
              <a:t>, </a:t>
            </a:r>
            <a:r>
              <a:rPr lang="ru-RU" altLang="uk-UA" sz="2300" b="1" kern="0" dirty="0" err="1">
                <a:solidFill>
                  <a:srgbClr val="000000"/>
                </a:solidFill>
                <a:latin typeface="Times New Roman" panose="02020603050405020304" pitchFamily="18" charset="0"/>
                <a:cs typeface="Times New Roman" panose="02020603050405020304" pitchFamily="18" charset="0"/>
              </a:rPr>
              <a:t>дослідницьких</a:t>
            </a:r>
            <a:r>
              <a:rPr lang="ru-RU" altLang="uk-UA" sz="2300" b="1" kern="0" dirty="0">
                <a:solidFill>
                  <a:srgbClr val="000000"/>
                </a:solidFill>
                <a:latin typeface="Times New Roman" panose="02020603050405020304" pitchFamily="18" charset="0"/>
                <a:cs typeface="Times New Roman" panose="02020603050405020304" pitchFamily="18" charset="0"/>
              </a:rPr>
              <a:t> </a:t>
            </a:r>
            <a:r>
              <a:rPr lang="ru-RU" altLang="uk-UA" sz="2300" b="1" kern="0" dirty="0" err="1">
                <a:solidFill>
                  <a:srgbClr val="000000"/>
                </a:solidFill>
                <a:latin typeface="Times New Roman" panose="02020603050405020304" pitchFamily="18" charset="0"/>
                <a:cs typeface="Times New Roman" panose="02020603050405020304" pitchFamily="18" charset="0"/>
              </a:rPr>
              <a:t>установ</a:t>
            </a:r>
            <a:endParaRPr lang="ru-RU" altLang="uk-UA" sz="2300" b="1" kern="0" dirty="0">
              <a:solidFill>
                <a:srgbClr val="000000"/>
              </a:solidFill>
              <a:latin typeface="Times New Roman" panose="02020603050405020304" pitchFamily="18" charset="0"/>
              <a:cs typeface="Times New Roman" panose="02020603050405020304" pitchFamily="18" charset="0"/>
            </a:endParaRPr>
          </a:p>
          <a:p>
            <a:pPr lvl="0" eaLnBrk="1" hangingPunct="1">
              <a:lnSpc>
                <a:spcPct val="90000"/>
              </a:lnSpc>
              <a:spcBef>
                <a:spcPct val="40000"/>
              </a:spcBef>
              <a:buClr>
                <a:srgbClr val="2A056C"/>
              </a:buClr>
              <a:buFont typeface="Wingdings" pitchFamily="2" charset="2"/>
              <a:buChar char="§"/>
            </a:pPr>
            <a:r>
              <a:rPr lang="ru-RU" altLang="uk-UA" sz="2300" b="1" kern="0" dirty="0" err="1">
                <a:solidFill>
                  <a:srgbClr val="000000"/>
                </a:solidFill>
                <a:latin typeface="Times New Roman" panose="02020603050405020304" pitchFamily="18" charset="0"/>
                <a:cs typeface="Times New Roman" panose="02020603050405020304" pitchFamily="18" charset="0"/>
              </a:rPr>
              <a:t>Власники</a:t>
            </a:r>
            <a:r>
              <a:rPr lang="ru-RU" altLang="uk-UA" sz="2300" b="1" kern="0" dirty="0">
                <a:solidFill>
                  <a:srgbClr val="000000"/>
                </a:solidFill>
                <a:latin typeface="Times New Roman" panose="02020603050405020304" pitchFamily="18" charset="0"/>
                <a:cs typeface="Times New Roman" panose="02020603050405020304" pitchFamily="18" charset="0"/>
              </a:rPr>
              <a:t> систем </a:t>
            </a:r>
            <a:r>
              <a:rPr lang="ru-RU" altLang="uk-UA" sz="2300" b="1" kern="0" dirty="0" err="1">
                <a:solidFill>
                  <a:srgbClr val="000000"/>
                </a:solidFill>
                <a:latin typeface="Times New Roman" panose="02020603050405020304" pitchFamily="18" charset="0"/>
                <a:cs typeface="Times New Roman" panose="02020603050405020304" pitchFamily="18" charset="0"/>
              </a:rPr>
              <a:t>корпоративних</a:t>
            </a:r>
            <a:r>
              <a:rPr lang="ru-RU" altLang="uk-UA" sz="2300" b="1" kern="0" dirty="0">
                <a:solidFill>
                  <a:srgbClr val="000000"/>
                </a:solidFill>
                <a:latin typeface="Times New Roman" panose="02020603050405020304" pitchFamily="18" charset="0"/>
                <a:cs typeface="Times New Roman" panose="02020603050405020304" pitchFamily="18" charset="0"/>
              </a:rPr>
              <a:t> </a:t>
            </a:r>
            <a:r>
              <a:rPr lang="ru-RU" altLang="uk-UA" sz="2300" b="1" kern="0" dirty="0" err="1">
                <a:solidFill>
                  <a:srgbClr val="000000"/>
                </a:solidFill>
                <a:latin typeface="Times New Roman" panose="02020603050405020304" pitchFamily="18" charset="0"/>
                <a:cs typeface="Times New Roman" panose="02020603050405020304" pitchFamily="18" charset="0"/>
              </a:rPr>
              <a:t>сертифікацій</a:t>
            </a:r>
            <a:endParaRPr lang="ru-RU" altLang="uk-UA" sz="2300" b="1" kern="0" dirty="0">
              <a:solidFill>
                <a:srgbClr val="000000"/>
              </a:solidFill>
              <a:latin typeface="Times New Roman" panose="02020603050405020304" pitchFamily="18" charset="0"/>
              <a:cs typeface="Times New Roman" panose="02020603050405020304" pitchFamily="18" charset="0"/>
            </a:endParaRPr>
          </a:p>
          <a:p>
            <a:pPr lvl="0" eaLnBrk="1" hangingPunct="1">
              <a:lnSpc>
                <a:spcPct val="90000"/>
              </a:lnSpc>
              <a:spcBef>
                <a:spcPct val="40000"/>
              </a:spcBef>
              <a:buClr>
                <a:srgbClr val="2A056C"/>
              </a:buClr>
              <a:buFont typeface="Wingdings" pitchFamily="2" charset="2"/>
              <a:buChar char="§"/>
            </a:pPr>
            <a:r>
              <a:rPr lang="ru-RU" altLang="uk-UA" sz="2300" b="1" kern="0" dirty="0" err="1">
                <a:solidFill>
                  <a:srgbClr val="000000"/>
                </a:solidFill>
                <a:latin typeface="Times New Roman" panose="02020603050405020304" pitchFamily="18" charset="0"/>
                <a:cs typeface="Times New Roman" panose="02020603050405020304" pitchFamily="18" charset="0"/>
              </a:rPr>
              <a:t>Політики</a:t>
            </a:r>
            <a:r>
              <a:rPr lang="ru-RU" altLang="uk-UA" sz="2300" b="1" kern="0" dirty="0">
                <a:solidFill>
                  <a:srgbClr val="000000"/>
                </a:solidFill>
                <a:latin typeface="Times New Roman" panose="02020603050405020304" pitchFamily="18" charset="0"/>
                <a:cs typeface="Times New Roman" panose="02020603050405020304" pitchFamily="18" charset="0"/>
              </a:rPr>
              <a:t> і </a:t>
            </a:r>
            <a:r>
              <a:rPr lang="ru-RU" altLang="uk-UA" sz="2300" b="1" kern="0" dirty="0" err="1">
                <a:solidFill>
                  <a:srgbClr val="000000"/>
                </a:solidFill>
                <a:latin typeface="Times New Roman" panose="02020603050405020304" pitchFamily="18" charset="0"/>
                <a:cs typeface="Times New Roman" panose="02020603050405020304" pitchFamily="18" charset="0"/>
              </a:rPr>
              <a:t>зацікавлені</a:t>
            </a:r>
            <a:r>
              <a:rPr lang="ru-RU" altLang="uk-UA" sz="2300" b="1" kern="0" dirty="0">
                <a:solidFill>
                  <a:srgbClr val="000000"/>
                </a:solidFill>
                <a:latin typeface="Times New Roman" panose="02020603050405020304" pitchFamily="18" charset="0"/>
                <a:cs typeface="Times New Roman" panose="02020603050405020304" pitchFamily="18" charset="0"/>
              </a:rPr>
              <a:t> </a:t>
            </a:r>
            <a:r>
              <a:rPr lang="ru-RU" altLang="uk-UA" sz="2300" b="1" kern="0" dirty="0" err="1">
                <a:solidFill>
                  <a:srgbClr val="000000"/>
                </a:solidFill>
                <a:latin typeface="Times New Roman" panose="02020603050405020304" pitchFamily="18" charset="0"/>
                <a:cs typeface="Times New Roman" panose="02020603050405020304" pitchFamily="18" charset="0"/>
              </a:rPr>
              <a:t>сторони</a:t>
            </a:r>
            <a:r>
              <a:rPr lang="ru-RU" altLang="uk-UA" sz="2300" b="1" kern="0" dirty="0">
                <a:solidFill>
                  <a:srgbClr val="000000"/>
                </a:solidFill>
                <a:latin typeface="Times New Roman" panose="02020603050405020304" pitchFamily="18" charset="0"/>
                <a:cs typeface="Times New Roman" panose="02020603050405020304" pitchFamily="18" charset="0"/>
              </a:rPr>
              <a:t> ІКТ-сектора</a:t>
            </a:r>
            <a:r>
              <a:rPr lang="de-DE" altLang="uk-UA" sz="2300" kern="0" dirty="0" smtClean="0">
                <a:solidFill>
                  <a:srgbClr val="000000"/>
                </a:solidFill>
                <a:latin typeface="Times New Roman" panose="02020603050405020304" pitchFamily="18" charset="0"/>
                <a:cs typeface="Times New Roman" panose="02020603050405020304" pitchFamily="18" charset="0"/>
              </a:rPr>
              <a:t/>
            </a:r>
            <a:br>
              <a:rPr lang="de-DE" altLang="uk-UA" sz="2300" kern="0" dirty="0" smtClean="0">
                <a:solidFill>
                  <a:srgbClr val="000000"/>
                </a:solidFill>
                <a:latin typeface="Times New Roman" panose="02020603050405020304" pitchFamily="18" charset="0"/>
                <a:cs typeface="Times New Roman" panose="02020603050405020304" pitchFamily="18" charset="0"/>
              </a:rPr>
            </a:br>
            <a:r>
              <a:rPr lang="uk-UA" altLang="uk-UA" sz="1000" kern="0" dirty="0" smtClean="0">
                <a:solidFill>
                  <a:srgbClr val="000000"/>
                </a:solidFill>
                <a:latin typeface="Times New Roman" panose="02020603050405020304" pitchFamily="18" charset="0"/>
                <a:cs typeface="Times New Roman" panose="02020603050405020304" pitchFamily="18" charset="0"/>
              </a:rPr>
              <a:t>  </a:t>
            </a:r>
            <a:endParaRPr lang="de-DE" altLang="uk-UA" sz="1000" kern="0" dirty="0" smtClean="0">
              <a:solidFill>
                <a:srgbClr val="000000"/>
              </a:solidFill>
              <a:latin typeface="Times New Roman" panose="02020603050405020304" pitchFamily="18" charset="0"/>
              <a:cs typeface="Times New Roman" panose="02020603050405020304" pitchFamily="18" charset="0"/>
            </a:endParaRPr>
          </a:p>
          <a:p>
            <a:pPr lvl="0" eaLnBrk="1" hangingPunct="1">
              <a:lnSpc>
                <a:spcPct val="90000"/>
              </a:lnSpc>
              <a:spcBef>
                <a:spcPct val="40000"/>
              </a:spcBef>
              <a:buClr>
                <a:srgbClr val="2A056C"/>
              </a:buClr>
              <a:buFont typeface="Wingdings" pitchFamily="2" charset="2"/>
              <a:buChar char="§"/>
            </a:pPr>
            <a:r>
              <a:rPr lang="ru-RU" altLang="uk-UA" sz="2000" b="1" kern="0" dirty="0" err="1" smtClean="0">
                <a:solidFill>
                  <a:srgbClr val="000000"/>
                </a:solidFill>
                <a:latin typeface="Times New Roman" panose="02020603050405020304" pitchFamily="18" charset="0"/>
                <a:cs typeface="Times New Roman" panose="02020603050405020304" pitchFamily="18" charset="0"/>
              </a:rPr>
              <a:t>Учасники</a:t>
            </a:r>
            <a:r>
              <a:rPr lang="de-DE" altLang="uk-UA" sz="2000" kern="0" dirty="0">
                <a:solidFill>
                  <a:srgbClr val="000000"/>
                </a:solidFill>
                <a:latin typeface="Times New Roman" panose="02020603050405020304" pitchFamily="18" charset="0"/>
                <a:cs typeface="Times New Roman" panose="02020603050405020304" pitchFamily="18" charset="0"/>
              </a:rPr>
              <a:t>: </a:t>
            </a:r>
            <a:r>
              <a:rPr lang="de-DE" altLang="uk-UA" sz="2000" b="1" kern="0" dirty="0">
                <a:solidFill>
                  <a:srgbClr val="000000"/>
                </a:solidFill>
                <a:latin typeface="Times New Roman" panose="02020603050405020304" pitchFamily="18" charset="0"/>
                <a:cs typeface="Times New Roman" panose="02020603050405020304" pitchFamily="18" charset="0"/>
              </a:rPr>
              <a:t>Deutsche Telekom, Bayer Business Services, CIGREF, PSA Peugeot Citroen, </a:t>
            </a:r>
            <a:r>
              <a:rPr lang="de-DE" altLang="uk-UA" sz="2000" b="1" kern="0" dirty="0" err="1">
                <a:solidFill>
                  <a:srgbClr val="000000"/>
                </a:solidFill>
                <a:latin typeface="Times New Roman" panose="02020603050405020304" pitchFamily="18" charset="0"/>
                <a:cs typeface="Times New Roman" panose="02020603050405020304" pitchFamily="18" charset="0"/>
              </a:rPr>
              <a:t>EuroCIO</a:t>
            </a:r>
            <a:r>
              <a:rPr lang="de-DE" altLang="uk-UA" sz="2000" b="1" kern="0" dirty="0">
                <a:solidFill>
                  <a:srgbClr val="000000"/>
                </a:solidFill>
                <a:latin typeface="Times New Roman" panose="02020603050405020304" pitchFamily="18" charset="0"/>
                <a:cs typeface="Times New Roman" panose="02020603050405020304" pitchFamily="18" charset="0"/>
              </a:rPr>
              <a:t>, EXIN International, Microsoft, Cisco, IG Metall, EMSI Grenoble, </a:t>
            </a:r>
            <a:r>
              <a:rPr lang="de-DE" altLang="uk-UA" sz="2000" b="1" kern="0" dirty="0" err="1">
                <a:solidFill>
                  <a:srgbClr val="000000"/>
                </a:solidFill>
                <a:latin typeface="Times New Roman" panose="02020603050405020304" pitchFamily="18" charset="0"/>
                <a:cs typeface="Times New Roman" panose="02020603050405020304" pitchFamily="18" charset="0"/>
              </a:rPr>
              <a:t>Fondazione</a:t>
            </a:r>
            <a:r>
              <a:rPr lang="de-DE" altLang="uk-UA" sz="2000" b="1" kern="0" dirty="0">
                <a:solidFill>
                  <a:srgbClr val="000000"/>
                </a:solidFill>
                <a:latin typeface="Times New Roman" panose="02020603050405020304" pitchFamily="18" charset="0"/>
                <a:cs typeface="Times New Roman" panose="02020603050405020304" pitchFamily="18" charset="0"/>
              </a:rPr>
              <a:t> </a:t>
            </a:r>
            <a:r>
              <a:rPr lang="de-DE" altLang="uk-UA" sz="2000" b="1" kern="0" dirty="0" err="1">
                <a:solidFill>
                  <a:srgbClr val="000000"/>
                </a:solidFill>
                <a:latin typeface="Times New Roman" panose="02020603050405020304" pitchFamily="18" charset="0"/>
                <a:cs typeface="Times New Roman" panose="02020603050405020304" pitchFamily="18" charset="0"/>
              </a:rPr>
              <a:t>Politecnico</a:t>
            </a:r>
            <a:r>
              <a:rPr lang="de-DE" altLang="uk-UA" sz="2000" b="1" kern="0" dirty="0">
                <a:solidFill>
                  <a:srgbClr val="000000"/>
                </a:solidFill>
                <a:latin typeface="Times New Roman" panose="02020603050405020304" pitchFamily="18" charset="0"/>
                <a:cs typeface="Times New Roman" panose="02020603050405020304" pitchFamily="18" charset="0"/>
              </a:rPr>
              <a:t> Milano, e-Skills UK, Cap Gemini, European e-Skills </a:t>
            </a:r>
            <a:r>
              <a:rPr lang="de-DE" altLang="uk-UA" sz="2000" b="1" kern="0" dirty="0" err="1">
                <a:solidFill>
                  <a:srgbClr val="000000"/>
                </a:solidFill>
                <a:latin typeface="Times New Roman" panose="02020603050405020304" pitchFamily="18" charset="0"/>
                <a:cs typeface="Times New Roman" panose="02020603050405020304" pitchFamily="18" charset="0"/>
              </a:rPr>
              <a:t>Association</a:t>
            </a:r>
            <a:r>
              <a:rPr lang="de-DE" altLang="uk-UA" sz="2000" b="1" kern="0" dirty="0">
                <a:solidFill>
                  <a:srgbClr val="000000"/>
                </a:solidFill>
                <a:latin typeface="Times New Roman" panose="02020603050405020304" pitchFamily="18" charset="0"/>
                <a:cs typeface="Times New Roman" panose="02020603050405020304" pitchFamily="18" charset="0"/>
              </a:rPr>
              <a:t>, Airbus, </a:t>
            </a:r>
            <a:r>
              <a:rPr lang="de-DE" altLang="uk-UA" sz="2000" b="1" kern="0" dirty="0" err="1">
                <a:solidFill>
                  <a:srgbClr val="000000"/>
                </a:solidFill>
                <a:latin typeface="Times New Roman" panose="02020603050405020304" pitchFamily="18" charset="0"/>
                <a:cs typeface="Times New Roman" panose="02020603050405020304" pitchFamily="18" charset="0"/>
              </a:rPr>
              <a:t>Syntec</a:t>
            </a:r>
            <a:r>
              <a:rPr lang="de-DE" altLang="uk-UA" sz="2000" b="1" kern="0" dirty="0">
                <a:solidFill>
                  <a:srgbClr val="000000"/>
                </a:solidFill>
                <a:latin typeface="Times New Roman" panose="02020603050405020304" pitchFamily="18" charset="0"/>
                <a:cs typeface="Times New Roman" panose="02020603050405020304" pitchFamily="18" charset="0"/>
              </a:rPr>
              <a:t> </a:t>
            </a:r>
            <a:r>
              <a:rPr lang="de-DE" altLang="uk-UA" sz="2000" b="1" kern="0" dirty="0" err="1">
                <a:solidFill>
                  <a:srgbClr val="000000"/>
                </a:solidFill>
                <a:latin typeface="Times New Roman" panose="02020603050405020304" pitchFamily="18" charset="0"/>
                <a:cs typeface="Times New Roman" panose="02020603050405020304" pitchFamily="18" charset="0"/>
              </a:rPr>
              <a:t>Informatique</a:t>
            </a:r>
            <a:r>
              <a:rPr lang="de-DE" altLang="uk-UA" sz="2000" b="1" kern="0" dirty="0">
                <a:solidFill>
                  <a:srgbClr val="000000"/>
                </a:solidFill>
                <a:latin typeface="Times New Roman" panose="02020603050405020304" pitchFamily="18" charset="0"/>
                <a:cs typeface="Times New Roman" panose="02020603050405020304" pitchFamily="18" charset="0"/>
              </a:rPr>
              <a:t>, AFPA, </a:t>
            </a:r>
            <a:r>
              <a:rPr lang="de-DE" altLang="uk-UA" sz="2000" b="1" kern="0" dirty="0" err="1">
                <a:solidFill>
                  <a:srgbClr val="000000"/>
                </a:solidFill>
                <a:latin typeface="Times New Roman" panose="02020603050405020304" pitchFamily="18" charset="0"/>
                <a:cs typeface="Times New Roman" panose="02020603050405020304" pitchFamily="18" charset="0"/>
              </a:rPr>
              <a:t>Bitkom</a:t>
            </a:r>
            <a:r>
              <a:rPr lang="de-DE" altLang="uk-UA" sz="2000" b="1" kern="0" dirty="0">
                <a:solidFill>
                  <a:srgbClr val="000000"/>
                </a:solidFill>
                <a:latin typeface="Times New Roman" panose="02020603050405020304" pitchFamily="18" charset="0"/>
                <a:cs typeface="Times New Roman" panose="02020603050405020304" pitchFamily="18" charset="0"/>
              </a:rPr>
              <a:t>, </a:t>
            </a:r>
            <a:r>
              <a:rPr lang="de-DE" altLang="uk-UA" sz="2000" b="1" kern="0" dirty="0" err="1">
                <a:solidFill>
                  <a:srgbClr val="000000"/>
                </a:solidFill>
                <a:latin typeface="Times New Roman" panose="02020603050405020304" pitchFamily="18" charset="0"/>
                <a:cs typeface="Times New Roman" panose="02020603050405020304" pitchFamily="18" charset="0"/>
              </a:rPr>
              <a:t>Banca</a:t>
            </a:r>
            <a:r>
              <a:rPr lang="de-DE" altLang="uk-UA" sz="2000" b="1" kern="0" dirty="0">
                <a:solidFill>
                  <a:srgbClr val="000000"/>
                </a:solidFill>
                <a:latin typeface="Times New Roman" panose="02020603050405020304" pitchFamily="18" charset="0"/>
                <a:cs typeface="Times New Roman" panose="02020603050405020304" pitchFamily="18" charset="0"/>
              </a:rPr>
              <a:t> </a:t>
            </a:r>
            <a:r>
              <a:rPr lang="de-DE" altLang="uk-UA" sz="2000" b="1" kern="0" dirty="0" err="1">
                <a:solidFill>
                  <a:srgbClr val="000000"/>
                </a:solidFill>
                <a:latin typeface="Times New Roman" panose="02020603050405020304" pitchFamily="18" charset="0"/>
                <a:cs typeface="Times New Roman" panose="02020603050405020304" pitchFamily="18" charset="0"/>
              </a:rPr>
              <a:t>d‘Italia</a:t>
            </a:r>
            <a:r>
              <a:rPr lang="de-DE" altLang="uk-UA" sz="2000" b="1" kern="0" dirty="0">
                <a:solidFill>
                  <a:srgbClr val="000000"/>
                </a:solidFill>
                <a:latin typeface="Times New Roman" panose="02020603050405020304" pitchFamily="18" charset="0"/>
                <a:cs typeface="Times New Roman" panose="02020603050405020304" pitchFamily="18" charset="0"/>
              </a:rPr>
              <a:t>, UK </a:t>
            </a:r>
            <a:r>
              <a:rPr lang="de-DE" altLang="uk-UA" sz="2000" b="1" kern="0" dirty="0" err="1">
                <a:solidFill>
                  <a:srgbClr val="000000"/>
                </a:solidFill>
                <a:latin typeface="Times New Roman" panose="02020603050405020304" pitchFamily="18" charset="0"/>
                <a:cs typeface="Times New Roman" panose="02020603050405020304" pitchFamily="18" charset="0"/>
              </a:rPr>
              <a:t>Cabinet</a:t>
            </a:r>
            <a:r>
              <a:rPr lang="de-DE" altLang="uk-UA" sz="2000" b="1" kern="0" dirty="0">
                <a:solidFill>
                  <a:srgbClr val="000000"/>
                </a:solidFill>
                <a:latin typeface="Times New Roman" panose="02020603050405020304" pitchFamily="18" charset="0"/>
                <a:cs typeface="Times New Roman" panose="02020603050405020304" pitchFamily="18" charset="0"/>
              </a:rPr>
              <a:t> Office, </a:t>
            </a:r>
            <a:r>
              <a:rPr lang="de-DE" altLang="uk-UA" sz="2000" b="1" kern="0" dirty="0" err="1">
                <a:solidFill>
                  <a:srgbClr val="000000"/>
                </a:solidFill>
                <a:latin typeface="Times New Roman" panose="02020603050405020304" pitchFamily="18" charset="0"/>
                <a:cs typeface="Times New Roman" panose="02020603050405020304" pitchFamily="18" charset="0"/>
              </a:rPr>
              <a:t>Cepis</a:t>
            </a:r>
            <a:r>
              <a:rPr lang="de-DE" altLang="uk-UA" sz="2000" b="1" kern="0" dirty="0">
                <a:solidFill>
                  <a:srgbClr val="000000"/>
                </a:solidFill>
                <a:latin typeface="Times New Roman" panose="02020603050405020304" pitchFamily="18" charset="0"/>
                <a:cs typeface="Times New Roman" panose="02020603050405020304" pitchFamily="18" charset="0"/>
              </a:rPr>
              <a:t>, ECABO, Michelin, UNI Europa, PIN SME, IPA Japan, … </a:t>
            </a:r>
          </a:p>
        </p:txBody>
      </p:sp>
    </p:spTree>
    <p:extLst>
      <p:ext uri="{BB962C8B-B14F-4D97-AF65-F5344CB8AC3E}">
        <p14:creationId xmlns:p14="http://schemas.microsoft.com/office/powerpoint/2010/main" val="248378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Дата 3"/>
          <p:cNvSpPr>
            <a:spLocks noGrp="1"/>
          </p:cNvSpPr>
          <p:nvPr>
            <p:ph type="dt" sz="quarter" idx="10"/>
          </p:nvPr>
        </p:nvSpPr>
        <p:spPr>
          <a:noFill/>
        </p:spPr>
        <p:txBody>
          <a:bodyPr/>
          <a:lstStyle/>
          <a:p>
            <a:endParaRPr lang="de-DE" smtClean="0">
              <a:solidFill>
                <a:prstClr val="white">
                  <a:shade val="50000"/>
                </a:prstClr>
              </a:solidFill>
              <a:latin typeface="Arial" charset="0"/>
            </a:endParaRPr>
          </a:p>
          <a:p>
            <a:endParaRPr lang="de-DE" smtClean="0">
              <a:solidFill>
                <a:prstClr val="white">
                  <a:shade val="50000"/>
                </a:prstClr>
              </a:solidFill>
              <a:latin typeface="Arial" charset="0"/>
            </a:endParaRPr>
          </a:p>
        </p:txBody>
      </p:sp>
      <p:sp>
        <p:nvSpPr>
          <p:cNvPr id="18436" name="Нижний колонтитул 4"/>
          <p:cNvSpPr>
            <a:spLocks noGrp="1"/>
          </p:cNvSpPr>
          <p:nvPr>
            <p:ph type="ftr" sz="quarter" idx="11"/>
          </p:nvPr>
        </p:nvSpPr>
        <p:spPr>
          <a:noFill/>
        </p:spPr>
        <p:txBody>
          <a:bodyPr/>
          <a:lstStyle/>
          <a:p>
            <a:r>
              <a:rPr lang="de-DE" smtClean="0">
                <a:solidFill>
                  <a:prstClr val="white">
                    <a:shade val="50000"/>
                  </a:prstClr>
                </a:solidFill>
                <a:latin typeface="Arial" charset="0"/>
              </a:rPr>
              <a:t/>
            </a:r>
            <a:br>
              <a:rPr lang="de-DE" smtClean="0">
                <a:solidFill>
                  <a:prstClr val="white">
                    <a:shade val="50000"/>
                  </a:prstClr>
                </a:solidFill>
                <a:latin typeface="Arial" charset="0"/>
              </a:rPr>
            </a:br>
            <a:r>
              <a:rPr lang="de-DE" smtClean="0">
                <a:solidFill>
                  <a:prstClr val="white">
                    <a:shade val="50000"/>
                  </a:prstClr>
                </a:solidFill>
                <a:latin typeface="Arial" charset="0"/>
              </a:rPr>
              <a:t>                                                          </a:t>
            </a:r>
            <a:r>
              <a:rPr lang="de-DE" u="sng" smtClean="0">
                <a:solidFill>
                  <a:prstClr val="white">
                    <a:shade val="50000"/>
                  </a:prstClr>
                </a:solidFill>
                <a:latin typeface="Arial" charset="0"/>
              </a:rPr>
              <a:t>www.ecompetences.eu</a:t>
            </a:r>
          </a:p>
        </p:txBody>
      </p:sp>
      <p:sp>
        <p:nvSpPr>
          <p:cNvPr id="18437" name="Номер слайда 5"/>
          <p:cNvSpPr>
            <a:spLocks noGrp="1"/>
          </p:cNvSpPr>
          <p:nvPr>
            <p:ph type="sldNum" sz="quarter" idx="12"/>
          </p:nvPr>
        </p:nvSpPr>
        <p:spPr>
          <a:noFill/>
        </p:spPr>
        <p:txBody>
          <a:bodyPr/>
          <a:lstStyle/>
          <a:p>
            <a:fld id="{202E09F1-E710-4B76-85AF-E9EE0E54E1C1}" type="slidenum">
              <a:rPr lang="de-DE" smtClean="0">
                <a:solidFill>
                  <a:prstClr val="white">
                    <a:shade val="50000"/>
                  </a:prstClr>
                </a:solidFill>
                <a:latin typeface="Arial" charset="0"/>
              </a:rPr>
              <a:pPr/>
              <a:t>6</a:t>
            </a:fld>
            <a:endParaRPr lang="de-DE" smtClean="0">
              <a:solidFill>
                <a:prstClr val="white">
                  <a:shade val="50000"/>
                </a:prstClr>
              </a:solidFill>
              <a:latin typeface="Arial" charset="0"/>
            </a:endParaRPr>
          </a:p>
        </p:txBody>
      </p:sp>
      <p:pic>
        <p:nvPicPr>
          <p:cNvPr id="18438" name="Picture 2"/>
          <p:cNvPicPr>
            <a:picLocks noGrp="1" noChangeAspect="1" noChangeArrowheads="1"/>
          </p:cNvPicPr>
          <p:nvPr>
            <p:ph idx="1"/>
          </p:nvPr>
        </p:nvPicPr>
        <p:blipFill>
          <a:blip r:embed="rId2" cstate="print"/>
          <a:srcRect/>
          <a:stretch>
            <a:fillRect/>
          </a:stretch>
        </p:blipFill>
        <p:spPr>
          <a:xfrm>
            <a:off x="3841750" y="0"/>
            <a:ext cx="5302250" cy="6858000"/>
          </a:xfrm>
          <a:noFill/>
        </p:spPr>
      </p:pic>
      <p:sp>
        <p:nvSpPr>
          <p:cNvPr id="8" name="TextBox 7"/>
          <p:cNvSpPr txBox="1"/>
          <p:nvPr/>
        </p:nvSpPr>
        <p:spPr>
          <a:xfrm>
            <a:off x="468313" y="2492375"/>
            <a:ext cx="2663825" cy="200183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a:defRPr/>
            </a:pPr>
            <a:r>
              <a:rPr lang="ru-RU" dirty="0">
                <a:solidFill>
                  <a:prstClr val="white"/>
                </a:solidFill>
              </a:rPr>
              <a:t>Дескриптор 1</a:t>
            </a:r>
            <a:r>
              <a:rPr lang="en-US" dirty="0">
                <a:solidFill>
                  <a:prstClr val="white"/>
                </a:solidFill>
              </a:rPr>
              <a:t>: </a:t>
            </a:r>
            <a:endParaRPr lang="ru-RU" dirty="0">
              <a:solidFill>
                <a:prstClr val="white"/>
              </a:solidFill>
            </a:endParaRPr>
          </a:p>
          <a:p>
            <a:pPr>
              <a:defRPr/>
            </a:pPr>
            <a:r>
              <a:rPr lang="ru-RU" sz="1400" i="1" dirty="0">
                <a:solidFill>
                  <a:prstClr val="white"/>
                </a:solidFill>
              </a:rPr>
              <a:t>Области компетенций</a:t>
            </a:r>
          </a:p>
          <a:p>
            <a:pPr>
              <a:defRPr/>
            </a:pPr>
            <a:r>
              <a:rPr lang="ru-RU" dirty="0">
                <a:solidFill>
                  <a:prstClr val="white"/>
                </a:solidFill>
              </a:rPr>
              <a:t>Планирование </a:t>
            </a:r>
          </a:p>
          <a:p>
            <a:pPr>
              <a:defRPr/>
            </a:pPr>
            <a:r>
              <a:rPr lang="ru-RU" dirty="0">
                <a:solidFill>
                  <a:prstClr val="white"/>
                </a:solidFill>
              </a:rPr>
              <a:t>Внедрение</a:t>
            </a:r>
          </a:p>
          <a:p>
            <a:pPr>
              <a:defRPr/>
            </a:pPr>
            <a:r>
              <a:rPr lang="ru-RU" dirty="0">
                <a:solidFill>
                  <a:prstClr val="white"/>
                </a:solidFill>
              </a:rPr>
              <a:t>Запуск</a:t>
            </a:r>
          </a:p>
          <a:p>
            <a:pPr>
              <a:defRPr/>
            </a:pPr>
            <a:r>
              <a:rPr lang="ru-RU" dirty="0">
                <a:solidFill>
                  <a:prstClr val="white"/>
                </a:solidFill>
              </a:rPr>
              <a:t>Адаптация</a:t>
            </a:r>
          </a:p>
          <a:p>
            <a:pPr>
              <a:defRPr/>
            </a:pPr>
            <a:r>
              <a:rPr lang="ru-RU" dirty="0">
                <a:solidFill>
                  <a:prstClr val="white"/>
                </a:solidFill>
              </a:rPr>
              <a:t>Управление</a:t>
            </a:r>
          </a:p>
        </p:txBody>
      </p:sp>
      <p:cxnSp>
        <p:nvCxnSpPr>
          <p:cNvPr id="18440" name="Прямая со стрелкой 13"/>
          <p:cNvCxnSpPr>
            <a:cxnSpLocks noChangeShapeType="1"/>
            <a:stCxn id="8" idx="3"/>
          </p:cNvCxnSpPr>
          <p:nvPr/>
        </p:nvCxnSpPr>
        <p:spPr bwMode="auto">
          <a:xfrm flipV="1">
            <a:off x="3132138" y="1341438"/>
            <a:ext cx="719137" cy="2151062"/>
          </a:xfrm>
          <a:prstGeom prst="straightConnector1">
            <a:avLst/>
          </a:prstGeom>
          <a:noFill/>
          <a:ln w="9525" algn="ctr">
            <a:solidFill>
              <a:schemeClr val="tx1"/>
            </a:solidFill>
            <a:round/>
            <a:headEnd/>
            <a:tailEnd type="arrow" w="med" len="med"/>
          </a:ln>
        </p:spPr>
      </p:cxnSp>
      <p:cxnSp>
        <p:nvCxnSpPr>
          <p:cNvPr id="18441" name="Прямая со стрелкой 15"/>
          <p:cNvCxnSpPr>
            <a:cxnSpLocks noChangeShapeType="1"/>
            <a:stCxn id="8" idx="3"/>
          </p:cNvCxnSpPr>
          <p:nvPr/>
        </p:nvCxnSpPr>
        <p:spPr bwMode="auto">
          <a:xfrm flipV="1">
            <a:off x="3132138" y="2565400"/>
            <a:ext cx="719137" cy="927100"/>
          </a:xfrm>
          <a:prstGeom prst="straightConnector1">
            <a:avLst/>
          </a:prstGeom>
          <a:noFill/>
          <a:ln w="9525" algn="ctr">
            <a:solidFill>
              <a:schemeClr val="tx1"/>
            </a:solidFill>
            <a:round/>
            <a:headEnd/>
            <a:tailEnd type="arrow" w="med" len="med"/>
          </a:ln>
        </p:spPr>
      </p:cxnSp>
      <p:cxnSp>
        <p:nvCxnSpPr>
          <p:cNvPr id="18442" name="Прямая со стрелкой 17"/>
          <p:cNvCxnSpPr>
            <a:cxnSpLocks noChangeShapeType="1"/>
            <a:stCxn id="8" idx="3"/>
          </p:cNvCxnSpPr>
          <p:nvPr/>
        </p:nvCxnSpPr>
        <p:spPr bwMode="auto">
          <a:xfrm flipV="1">
            <a:off x="3132138" y="3429000"/>
            <a:ext cx="709612" cy="63500"/>
          </a:xfrm>
          <a:prstGeom prst="straightConnector1">
            <a:avLst/>
          </a:prstGeom>
          <a:noFill/>
          <a:ln w="9525" algn="ctr">
            <a:solidFill>
              <a:schemeClr val="tx1"/>
            </a:solidFill>
            <a:round/>
            <a:headEnd/>
            <a:tailEnd type="arrow" w="med" len="med"/>
          </a:ln>
        </p:spPr>
      </p:cxnSp>
      <p:cxnSp>
        <p:nvCxnSpPr>
          <p:cNvPr id="18443" name="Прямая со стрелкой 19"/>
          <p:cNvCxnSpPr>
            <a:cxnSpLocks noChangeShapeType="1"/>
            <a:stCxn id="8" idx="3"/>
          </p:cNvCxnSpPr>
          <p:nvPr/>
        </p:nvCxnSpPr>
        <p:spPr bwMode="auto">
          <a:xfrm>
            <a:off x="3132138" y="3492500"/>
            <a:ext cx="719137" cy="1089025"/>
          </a:xfrm>
          <a:prstGeom prst="straightConnector1">
            <a:avLst/>
          </a:prstGeom>
          <a:noFill/>
          <a:ln w="9525" algn="ctr">
            <a:solidFill>
              <a:schemeClr val="tx1"/>
            </a:solidFill>
            <a:round/>
            <a:headEnd/>
            <a:tailEnd type="arrow" w="med" len="med"/>
          </a:ln>
        </p:spPr>
      </p:cxnSp>
      <p:cxnSp>
        <p:nvCxnSpPr>
          <p:cNvPr id="18444" name="Прямая со стрелкой 21"/>
          <p:cNvCxnSpPr>
            <a:cxnSpLocks noChangeShapeType="1"/>
            <a:stCxn id="8" idx="3"/>
          </p:cNvCxnSpPr>
          <p:nvPr/>
        </p:nvCxnSpPr>
        <p:spPr bwMode="auto">
          <a:xfrm>
            <a:off x="3132138" y="3492500"/>
            <a:ext cx="719137" cy="2673350"/>
          </a:xfrm>
          <a:prstGeom prst="straightConnector1">
            <a:avLst/>
          </a:prstGeom>
          <a:noFill/>
          <a:ln w="9525" algn="ctr">
            <a:solidFill>
              <a:schemeClr val="tx1"/>
            </a:solidFill>
            <a:round/>
            <a:headEnd/>
            <a:tailEnd type="arrow" w="med" len="med"/>
          </a:ln>
        </p:spPr>
      </p:cxnSp>
      <p:cxnSp>
        <p:nvCxnSpPr>
          <p:cNvPr id="18445" name="Прямая со стрелкой 27"/>
          <p:cNvCxnSpPr>
            <a:cxnSpLocks noChangeShapeType="1"/>
          </p:cNvCxnSpPr>
          <p:nvPr/>
        </p:nvCxnSpPr>
        <p:spPr bwMode="auto">
          <a:xfrm>
            <a:off x="3851275" y="765175"/>
            <a:ext cx="0" cy="0"/>
          </a:xfrm>
          <a:prstGeom prst="straightConnector1">
            <a:avLst/>
          </a:prstGeom>
          <a:noFill/>
          <a:ln w="9525" algn="ctr">
            <a:solidFill>
              <a:schemeClr val="tx1"/>
            </a:solidFill>
            <a:round/>
            <a:headEnd/>
            <a:tailEnd type="arrow" w="med" len="med"/>
          </a:ln>
        </p:spPr>
      </p:cxnSp>
      <p:grpSp>
        <p:nvGrpSpPr>
          <p:cNvPr id="2" name="Группа 40"/>
          <p:cNvGrpSpPr>
            <a:grpSpLocks/>
          </p:cNvGrpSpPr>
          <p:nvPr/>
        </p:nvGrpSpPr>
        <p:grpSpPr bwMode="auto">
          <a:xfrm>
            <a:off x="0" y="836613"/>
            <a:ext cx="9120188" cy="3760787"/>
            <a:chOff x="0" y="818147"/>
            <a:chExt cx="9119937" cy="3760954"/>
          </a:xfrm>
        </p:grpSpPr>
        <p:pic>
          <p:nvPicPr>
            <p:cNvPr id="18451" name="Picture 3"/>
            <p:cNvPicPr>
              <a:picLocks noChangeAspect="1" noChangeArrowheads="1"/>
            </p:cNvPicPr>
            <p:nvPr/>
          </p:nvPicPr>
          <p:blipFill>
            <a:blip r:embed="rId3" cstate="print"/>
            <a:srcRect/>
            <a:stretch>
              <a:fillRect/>
            </a:stretch>
          </p:blipFill>
          <p:spPr bwMode="auto">
            <a:xfrm>
              <a:off x="0" y="2132856"/>
              <a:ext cx="8540020" cy="2446245"/>
            </a:xfrm>
            <a:prstGeom prst="rect">
              <a:avLst/>
            </a:prstGeom>
            <a:noFill/>
            <a:ln w="9525">
              <a:noFill/>
              <a:miter lim="800000"/>
              <a:headEnd/>
              <a:tailEnd/>
            </a:ln>
          </p:spPr>
        </p:pic>
        <p:sp>
          <p:nvSpPr>
            <p:cNvPr id="39" name="Полилиния 38"/>
            <p:cNvSpPr/>
            <p:nvPr/>
          </p:nvSpPr>
          <p:spPr bwMode="auto">
            <a:xfrm>
              <a:off x="47624" y="818147"/>
              <a:ext cx="9072313" cy="1324034"/>
            </a:xfrm>
            <a:custGeom>
              <a:avLst/>
              <a:gdLst>
                <a:gd name="connsiteX0" fmla="*/ 0 w 9071811"/>
                <a:gd name="connsiteY0" fmla="*/ 1323474 h 1323474"/>
                <a:gd name="connsiteX1" fmla="*/ 8470232 w 9071811"/>
                <a:gd name="connsiteY1" fmla="*/ 1323474 h 1323474"/>
                <a:gd name="connsiteX2" fmla="*/ 9071811 w 9071811"/>
                <a:gd name="connsiteY2" fmla="*/ 0 h 1323474"/>
                <a:gd name="connsiteX3" fmla="*/ 3801979 w 9071811"/>
                <a:gd name="connsiteY3" fmla="*/ 0 h 1323474"/>
                <a:gd name="connsiteX4" fmla="*/ 0 w 9071811"/>
                <a:gd name="connsiteY4" fmla="*/ 1323474 h 132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1811" h="1323474">
                  <a:moveTo>
                    <a:pt x="0" y="1323474"/>
                  </a:moveTo>
                  <a:lnTo>
                    <a:pt x="8470232" y="1323474"/>
                  </a:lnTo>
                  <a:lnTo>
                    <a:pt x="9071811" y="0"/>
                  </a:lnTo>
                  <a:lnTo>
                    <a:pt x="3801979" y="0"/>
                  </a:lnTo>
                  <a:lnTo>
                    <a:pt x="0" y="1323474"/>
                  </a:lnTo>
                  <a:close/>
                </a:path>
              </a:pathLst>
            </a:custGeom>
            <a:gradFill>
              <a:gsLst>
                <a:gs pos="0">
                  <a:schemeClr val="bg1">
                    <a:lumMod val="65000"/>
                    <a:alpha val="34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a:lstStyle/>
            <a:p>
              <a:pPr>
                <a:defRPr/>
              </a:pPr>
              <a:endParaRPr lang="ru-RU">
                <a:solidFill>
                  <a:prstClr val="white"/>
                </a:solidFill>
                <a:latin typeface="Arial" pitchFamily="34" charset="0"/>
              </a:endParaRPr>
            </a:p>
          </p:txBody>
        </p:sp>
        <p:sp>
          <p:nvSpPr>
            <p:cNvPr id="40" name="Полилиния 39"/>
            <p:cNvSpPr/>
            <p:nvPr/>
          </p:nvSpPr>
          <p:spPr bwMode="auto">
            <a:xfrm>
              <a:off x="8494479" y="841960"/>
              <a:ext cx="625458" cy="3681576"/>
            </a:xfrm>
            <a:custGeom>
              <a:avLst/>
              <a:gdLst>
                <a:gd name="connsiteX0" fmla="*/ 0 w 625642"/>
                <a:gd name="connsiteY0" fmla="*/ 3681663 h 3681663"/>
                <a:gd name="connsiteX1" fmla="*/ 625642 w 625642"/>
                <a:gd name="connsiteY1" fmla="*/ 1179094 h 3681663"/>
                <a:gd name="connsiteX2" fmla="*/ 625642 w 625642"/>
                <a:gd name="connsiteY2" fmla="*/ 0 h 3681663"/>
                <a:gd name="connsiteX3" fmla="*/ 24063 w 625642"/>
                <a:gd name="connsiteY3" fmla="*/ 1323473 h 3681663"/>
                <a:gd name="connsiteX4" fmla="*/ 0 w 625642"/>
                <a:gd name="connsiteY4" fmla="*/ 3681663 h 368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42" h="3681663">
                  <a:moveTo>
                    <a:pt x="0" y="3681663"/>
                  </a:moveTo>
                  <a:lnTo>
                    <a:pt x="625642" y="1179094"/>
                  </a:lnTo>
                  <a:lnTo>
                    <a:pt x="625642" y="0"/>
                  </a:lnTo>
                  <a:lnTo>
                    <a:pt x="24063" y="1323473"/>
                  </a:lnTo>
                  <a:lnTo>
                    <a:pt x="0" y="3681663"/>
                  </a:lnTo>
                  <a:close/>
                </a:path>
              </a:pathLst>
            </a:custGeom>
            <a:gradFill>
              <a:gsLst>
                <a:gs pos="0">
                  <a:schemeClr val="bg1">
                    <a:lumMod val="65000"/>
                    <a:alpha val="51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a:lstStyle/>
            <a:p>
              <a:pPr>
                <a:defRPr/>
              </a:pPr>
              <a:endParaRPr lang="ru-RU">
                <a:solidFill>
                  <a:prstClr val="white"/>
                </a:solidFill>
                <a:latin typeface="Arial" pitchFamily="34" charset="0"/>
              </a:endParaRPr>
            </a:p>
          </p:txBody>
        </p:sp>
      </p:grpSp>
      <p:sp>
        <p:nvSpPr>
          <p:cNvPr id="43" name="Скругленный прямоугольник 42"/>
          <p:cNvSpPr/>
          <p:nvPr/>
        </p:nvSpPr>
        <p:spPr bwMode="auto">
          <a:xfrm>
            <a:off x="7524750" y="2420938"/>
            <a:ext cx="1008063" cy="287337"/>
          </a:xfrm>
          <a:prstGeom prst="roundRect">
            <a:avLst/>
          </a:prstGeom>
          <a:noFill/>
          <a:ln w="76200" cap="flat" cmpd="sng" algn="ctr">
            <a:solidFill>
              <a:schemeClr val="accent2">
                <a:lumMod val="75000"/>
              </a:schemeClr>
            </a:solidFill>
            <a:prstDash val="solid"/>
            <a:round/>
            <a:headEnd type="none" w="med" len="med"/>
            <a:tailEnd type="none" w="med" len="med"/>
          </a:ln>
          <a:effectLst/>
        </p:spPr>
        <p:txBody>
          <a:bodyPr/>
          <a:lstStyle/>
          <a:p>
            <a:pPr>
              <a:defRPr/>
            </a:pPr>
            <a:endParaRPr lang="ru-RU">
              <a:solidFill>
                <a:prstClr val="white"/>
              </a:solidFill>
              <a:latin typeface="Arial" pitchFamily="34" charset="0"/>
            </a:endParaRPr>
          </a:p>
        </p:txBody>
      </p:sp>
      <p:grpSp>
        <p:nvGrpSpPr>
          <p:cNvPr id="3" name="Группа 45"/>
          <p:cNvGrpSpPr>
            <a:grpSpLocks/>
          </p:cNvGrpSpPr>
          <p:nvPr/>
        </p:nvGrpSpPr>
        <p:grpSpPr bwMode="auto">
          <a:xfrm>
            <a:off x="0" y="1484313"/>
            <a:ext cx="8529638" cy="5373687"/>
            <a:chOff x="0" y="1484785"/>
            <a:chExt cx="8529851" cy="5373216"/>
          </a:xfrm>
        </p:grpSpPr>
        <p:pic>
          <p:nvPicPr>
            <p:cNvPr id="18449" name="Picture 7"/>
            <p:cNvPicPr>
              <a:picLocks noChangeAspect="1" noChangeArrowheads="1"/>
            </p:cNvPicPr>
            <p:nvPr/>
          </p:nvPicPr>
          <p:blipFill>
            <a:blip r:embed="rId4" cstate="print"/>
            <a:srcRect/>
            <a:stretch>
              <a:fillRect/>
            </a:stretch>
          </p:blipFill>
          <p:spPr bwMode="auto">
            <a:xfrm>
              <a:off x="0" y="1529408"/>
              <a:ext cx="7992888" cy="5328592"/>
            </a:xfrm>
            <a:prstGeom prst="rect">
              <a:avLst/>
            </a:prstGeom>
            <a:noFill/>
            <a:ln w="57150">
              <a:solidFill>
                <a:schemeClr val="accent2"/>
              </a:solidFill>
              <a:miter lim="800000"/>
              <a:headEnd/>
              <a:tailEnd/>
            </a:ln>
          </p:spPr>
        </p:pic>
        <p:sp>
          <p:nvSpPr>
            <p:cNvPr id="45" name="Полилиния 44"/>
            <p:cNvSpPr/>
            <p:nvPr/>
          </p:nvSpPr>
          <p:spPr bwMode="auto">
            <a:xfrm>
              <a:off x="8028188" y="1484785"/>
              <a:ext cx="501663" cy="5373216"/>
            </a:xfrm>
            <a:custGeom>
              <a:avLst/>
              <a:gdLst>
                <a:gd name="connsiteX0" fmla="*/ 0 w 504967"/>
                <a:gd name="connsiteY0" fmla="*/ 0 h 5418161"/>
                <a:gd name="connsiteX1" fmla="*/ 504967 w 504967"/>
                <a:gd name="connsiteY1" fmla="*/ 996287 h 5418161"/>
                <a:gd name="connsiteX2" fmla="*/ 504967 w 504967"/>
                <a:gd name="connsiteY2" fmla="*/ 1214651 h 5418161"/>
                <a:gd name="connsiteX3" fmla="*/ 0 w 504967"/>
                <a:gd name="connsiteY3" fmla="*/ 5418161 h 5418161"/>
                <a:gd name="connsiteX4" fmla="*/ 0 w 504967"/>
                <a:gd name="connsiteY4" fmla="*/ 0 h 541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5418161">
                  <a:moveTo>
                    <a:pt x="0" y="0"/>
                  </a:moveTo>
                  <a:lnTo>
                    <a:pt x="504967" y="996287"/>
                  </a:lnTo>
                  <a:lnTo>
                    <a:pt x="504967" y="1214651"/>
                  </a:lnTo>
                  <a:lnTo>
                    <a:pt x="0" y="5418161"/>
                  </a:lnTo>
                  <a:lnTo>
                    <a:pt x="0" y="0"/>
                  </a:lnTo>
                  <a:close/>
                </a:path>
              </a:pathLst>
            </a:custGeom>
            <a:gradFill>
              <a:gsLst>
                <a:gs pos="0">
                  <a:schemeClr val="bg1">
                    <a:lumMod val="75000"/>
                    <a:alpha val="46000"/>
                  </a:schemeClr>
                </a:gs>
                <a:gs pos="50000">
                  <a:schemeClr val="accent1">
                    <a:shade val="67500"/>
                    <a:satMod val="115000"/>
                  </a:schemeClr>
                </a:gs>
                <a:gs pos="100000">
                  <a:schemeClr val="accent1">
                    <a:shade val="100000"/>
                    <a:satMod val="115000"/>
                  </a:schemeClr>
                </a:gs>
              </a:gsLst>
              <a:lin ang="5400000" scaled="0"/>
            </a:gradFill>
            <a:ln w="57150" cap="flat" cmpd="sng" algn="ctr">
              <a:solidFill>
                <a:schemeClr val="accent2"/>
              </a:solidFill>
              <a:prstDash val="solid"/>
              <a:round/>
              <a:headEnd type="none" w="med" len="med"/>
              <a:tailEnd type="none" w="med" len="med"/>
            </a:ln>
            <a:effectLst/>
          </p:spPr>
          <p:txBody>
            <a:bodyPr/>
            <a:lstStyle/>
            <a:p>
              <a:pPr>
                <a:defRPr/>
              </a:pPr>
              <a:endParaRPr lang="ru-RU">
                <a:solidFill>
                  <a:prstClr val="white"/>
                </a:solidFill>
                <a:latin typeface="Arial" pitchFamily="34" charset="0"/>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98661"/>
            <a:ext cx="26273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9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3977802911"/>
              </p:ext>
            </p:extLst>
          </p:nvPr>
        </p:nvGraphicFramePr>
        <p:xfrm>
          <a:off x="457200" y="404664"/>
          <a:ext cx="8229600"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Місце для вмісту 5"/>
          <p:cNvGraphicFramePr>
            <a:graphicFrameLocks noGrp="1"/>
          </p:cNvGraphicFramePr>
          <p:nvPr>
            <p:ph idx="1"/>
            <p:extLst>
              <p:ext uri="{D42A27DB-BD31-4B8C-83A1-F6EECF244321}">
                <p14:modId xmlns:p14="http://schemas.microsoft.com/office/powerpoint/2010/main" val="3038380511"/>
              </p:ext>
            </p:extLst>
          </p:nvPr>
        </p:nvGraphicFramePr>
        <p:xfrm>
          <a:off x="457200" y="3429000"/>
          <a:ext cx="8229600"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3873281711"/>
              </p:ext>
            </p:extLst>
          </p:nvPr>
        </p:nvGraphicFramePr>
        <p:xfrm>
          <a:off x="467544" y="1484784"/>
          <a:ext cx="8136904" cy="18722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Схема 7"/>
          <p:cNvGraphicFramePr/>
          <p:nvPr>
            <p:extLst>
              <p:ext uri="{D42A27DB-BD31-4B8C-83A1-F6EECF244321}">
                <p14:modId xmlns:p14="http://schemas.microsoft.com/office/powerpoint/2010/main" val="753726579"/>
              </p:ext>
            </p:extLst>
          </p:nvPr>
        </p:nvGraphicFramePr>
        <p:xfrm>
          <a:off x="467544" y="5373216"/>
          <a:ext cx="8208912" cy="10801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4152117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nodeType="afterGroup">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6" grpId="0">
        <p:bldAsOne/>
      </p:bldGraphic>
      <p:bldGraphic spid="7" grpId="0">
        <p:bldAsOne/>
      </p:bldGraphic>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133719828"/>
              </p:ext>
            </p:extLst>
          </p:nvPr>
        </p:nvGraphicFramePr>
        <p:xfrm>
          <a:off x="457200" y="476672"/>
          <a:ext cx="822960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 y="1268761"/>
            <a:ext cx="860901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679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540377318"/>
              </p:ext>
            </p:extLst>
          </p:nvPr>
        </p:nvGraphicFramePr>
        <p:xfrm>
          <a:off x="457200" y="404664"/>
          <a:ext cx="8229600"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Місце для вмісту 6"/>
          <p:cNvGraphicFramePr>
            <a:graphicFrameLocks noGrp="1"/>
          </p:cNvGraphicFramePr>
          <p:nvPr>
            <p:ph idx="1"/>
            <p:extLst>
              <p:ext uri="{D42A27DB-BD31-4B8C-83A1-F6EECF244321}">
                <p14:modId xmlns:p14="http://schemas.microsoft.com/office/powerpoint/2010/main" val="3425243588"/>
              </p:ext>
            </p:extLst>
          </p:nvPr>
        </p:nvGraphicFramePr>
        <p:xfrm>
          <a:off x="457200" y="1412776"/>
          <a:ext cx="8229600"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87008266"/>
      </p:ext>
    </p:extLst>
  </p:cSld>
  <p:clrMapOvr>
    <a:masterClrMapping/>
  </p:clrMapOvr>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4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5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6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8_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2476</Words>
  <Application>Microsoft Office PowerPoint</Application>
  <PresentationFormat>Екран (4:3)</PresentationFormat>
  <Paragraphs>316</Paragraphs>
  <Slides>25</Slides>
  <Notes>3</Notes>
  <HiddenSlides>0</HiddenSlides>
  <MMClips>0</MMClips>
  <ScaleCrop>false</ScaleCrop>
  <HeadingPairs>
    <vt:vector size="4" baseType="variant">
      <vt:variant>
        <vt:lpstr>Тема</vt:lpstr>
      </vt:variant>
      <vt:variant>
        <vt:i4>17</vt:i4>
      </vt:variant>
      <vt:variant>
        <vt:lpstr>Заголовки слайдів</vt:lpstr>
      </vt:variant>
      <vt:variant>
        <vt:i4>25</vt:i4>
      </vt:variant>
    </vt:vector>
  </HeadingPairs>
  <TitlesOfParts>
    <vt:vector size="42" baseType="lpstr">
      <vt:lpstr>Тема Office</vt:lpstr>
      <vt:lpstr>1_Тема Office</vt:lpstr>
      <vt:lpstr>3_Тема Office</vt:lpstr>
      <vt:lpstr>Апекс</vt:lpstr>
      <vt:lpstr>1_Апекс</vt:lpstr>
      <vt:lpstr>8_Тема Office</vt:lpstr>
      <vt:lpstr>2_Тема Office</vt:lpstr>
      <vt:lpstr>4_Тема Office</vt:lpstr>
      <vt:lpstr>5_Тема Office</vt:lpstr>
      <vt:lpstr>6_Тема Office</vt:lpstr>
      <vt:lpstr>7_Тема Office</vt:lpstr>
      <vt:lpstr>9_Тема Office</vt:lpstr>
      <vt:lpstr>3_Апекс</vt:lpstr>
      <vt:lpstr>4_Апекс</vt:lpstr>
      <vt:lpstr>5_Апекс</vt:lpstr>
      <vt:lpstr>6_Апекс</vt:lpstr>
      <vt:lpstr>10_Тема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Sara Yasmeen (Wipro Technologies)</dc:creator>
  <cp:lastModifiedBy>Gnidenko</cp:lastModifiedBy>
  <cp:revision>65</cp:revision>
  <cp:lastPrinted>2015-11-11T04:39:46Z</cp:lastPrinted>
  <dcterms:created xsi:type="dcterms:W3CDTF">2010-02-23T11:30:32Z</dcterms:created>
  <dcterms:modified xsi:type="dcterms:W3CDTF">2015-11-18T17:57:21Z</dcterms:modified>
</cp:coreProperties>
</file>