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3" r:id="rId1"/>
  </p:sldMasterIdLst>
  <p:notesMasterIdLst>
    <p:notesMasterId r:id="rId21"/>
  </p:notesMasterIdLst>
  <p:sldIdLst>
    <p:sldId id="256" r:id="rId2"/>
    <p:sldId id="257" r:id="rId3"/>
    <p:sldId id="258" r:id="rId4"/>
    <p:sldId id="276" r:id="rId5"/>
    <p:sldId id="262" r:id="rId6"/>
    <p:sldId id="260" r:id="rId7"/>
    <p:sldId id="263" r:id="rId8"/>
    <p:sldId id="264" r:id="rId9"/>
    <p:sldId id="275" r:id="rId10"/>
    <p:sldId id="272" r:id="rId11"/>
    <p:sldId id="277" r:id="rId12"/>
    <p:sldId id="265" r:id="rId13"/>
    <p:sldId id="267" r:id="rId14"/>
    <p:sldId id="261" r:id="rId15"/>
    <p:sldId id="279" r:id="rId16"/>
    <p:sldId id="268" r:id="rId17"/>
    <p:sldId id="280" r:id="rId18"/>
    <p:sldId id="274" r:id="rId19"/>
    <p:sldId id="281" r:id="rId20"/>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F5F5F"/>
    <a:srgbClr val="C0C0C0"/>
    <a:srgbClr val="96969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68" d="100"/>
          <a:sy n="68" d="100"/>
        </p:scale>
        <p:origin x="-57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12EFEC19-EA91-4AF8-A9BA-378CB3F978A2}" type="datetimeFigureOut">
              <a:rPr lang="ru-RU" smtClean="0"/>
              <a:pPr/>
              <a:t>11.11.2014</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F1AF8E7-4A2C-4B01-8564-28A025D23CCB}" type="slidenum">
              <a:rPr lang="ru-RU" smtClean="0"/>
              <a:pPr/>
              <a:t>‹#›</a:t>
            </a:fld>
            <a:endParaRPr lang="ru-RU"/>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4F1AF8E7-4A2C-4B01-8564-28A025D23CCB}" type="slidenum">
              <a:rPr lang="ru-RU" smtClean="0"/>
              <a:pPr/>
              <a:t>4</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Титульный слайд">
    <p:spTree>
      <p:nvGrpSpPr>
        <p:cNvPr id="1" name=""/>
        <p:cNvGrpSpPr/>
        <p:nvPr/>
      </p:nvGrpSpPr>
      <p:grpSpPr>
        <a:xfrm>
          <a:off x="0" y="0"/>
          <a:ext cx="0" cy="0"/>
          <a:chOff x="0" y="0"/>
          <a:chExt cx="0" cy="0"/>
        </a:xfrm>
      </p:grpSpPr>
      <p:grpSp>
        <p:nvGrpSpPr>
          <p:cNvPr id="4" name="Group 2"/>
          <p:cNvGrpSpPr>
            <a:grpSpLocks/>
          </p:cNvGrpSpPr>
          <p:nvPr/>
        </p:nvGrpSpPr>
        <p:grpSpPr bwMode="auto">
          <a:xfrm>
            <a:off x="381000" y="457200"/>
            <a:ext cx="8397875" cy="5562600"/>
            <a:chOff x="240" y="288"/>
            <a:chExt cx="5290" cy="3504"/>
          </a:xfrm>
        </p:grpSpPr>
        <p:sp>
          <p:nvSpPr>
            <p:cNvPr id="5" name="Rectangle 3"/>
            <p:cNvSpPr>
              <a:spLocks noChangeArrowheads="1"/>
            </p:cNvSpPr>
            <p:nvPr/>
          </p:nvSpPr>
          <p:spPr bwMode="blackWhite">
            <a:xfrm>
              <a:off x="240" y="288"/>
              <a:ext cx="5290" cy="3504"/>
            </a:xfrm>
            <a:prstGeom prst="rect">
              <a:avLst/>
            </a:prstGeom>
            <a:solidFill>
              <a:schemeClr val="bg1"/>
            </a:solidFill>
            <a:ln w="50800">
              <a:solidFill>
                <a:schemeClr val="folHlink"/>
              </a:solidFill>
              <a:miter lim="800000"/>
              <a:headEnd/>
              <a:tailEnd/>
            </a:ln>
            <a:effectLst/>
          </p:spPr>
          <p:txBody>
            <a:bodyPr wrap="none" anchor="ctr"/>
            <a:lstStyle/>
            <a:p>
              <a:pPr algn="ctr"/>
              <a:endParaRPr lang="uk-UA" altLang="uk-UA" sz="2400">
                <a:latin typeface="Times New Roman" pitchFamily="18" charset="0"/>
              </a:endParaRPr>
            </a:p>
          </p:txBody>
        </p:sp>
        <p:sp>
          <p:nvSpPr>
            <p:cNvPr id="6" name="Rectangle 4"/>
            <p:cNvSpPr>
              <a:spLocks noChangeArrowheads="1"/>
            </p:cNvSpPr>
            <p:nvPr/>
          </p:nvSpPr>
          <p:spPr bwMode="auto">
            <a:xfrm>
              <a:off x="285" y="336"/>
              <a:ext cx="5184" cy="3408"/>
            </a:xfrm>
            <a:prstGeom prst="rect">
              <a:avLst/>
            </a:prstGeom>
            <a:noFill/>
            <a:ln w="9525">
              <a:solidFill>
                <a:schemeClr val="folHlink"/>
              </a:solidFill>
              <a:miter lim="800000"/>
              <a:headEnd/>
              <a:tailEnd/>
            </a:ln>
            <a:effectLst/>
          </p:spPr>
          <p:txBody>
            <a:bodyPr wrap="none" anchor="ctr"/>
            <a:lstStyle/>
            <a:p>
              <a:pPr algn="ctr"/>
              <a:endParaRPr lang="uk-UA" altLang="uk-UA" sz="2400">
                <a:latin typeface="Times New Roman" pitchFamily="18" charset="0"/>
              </a:endParaRPr>
            </a:p>
          </p:txBody>
        </p:sp>
        <p:sp>
          <p:nvSpPr>
            <p:cNvPr id="7" name="Line 5"/>
            <p:cNvSpPr>
              <a:spLocks noChangeShapeType="1"/>
            </p:cNvSpPr>
            <p:nvPr/>
          </p:nvSpPr>
          <p:spPr bwMode="auto">
            <a:xfrm>
              <a:off x="576" y="2256"/>
              <a:ext cx="4608" cy="0"/>
            </a:xfrm>
            <a:prstGeom prst="line">
              <a:avLst/>
            </a:prstGeom>
            <a:noFill/>
            <a:ln w="19050">
              <a:solidFill>
                <a:schemeClr val="accent2"/>
              </a:solidFill>
              <a:round/>
              <a:headEnd/>
              <a:tailEnd/>
            </a:ln>
            <a:effectLst/>
          </p:spPr>
          <p:txBody>
            <a:bodyPr wrap="none" anchor="ctr"/>
            <a:lstStyle/>
            <a:p>
              <a:endParaRPr lang="ru-RU"/>
            </a:p>
          </p:txBody>
        </p:sp>
      </p:grpSp>
      <p:sp>
        <p:nvSpPr>
          <p:cNvPr id="12294" name="Rectangle 6"/>
          <p:cNvSpPr>
            <a:spLocks noGrp="1" noChangeArrowheads="1"/>
          </p:cNvSpPr>
          <p:nvPr>
            <p:ph type="ctrTitle"/>
          </p:nvPr>
        </p:nvSpPr>
        <p:spPr>
          <a:xfrm>
            <a:off x="1219200" y="838200"/>
            <a:ext cx="6781800" cy="2559050"/>
          </a:xfrm>
        </p:spPr>
        <p:txBody>
          <a:bodyPr anchorCtr="1"/>
          <a:lstStyle>
            <a:lvl1pPr algn="ctr">
              <a:defRPr sz="6200"/>
            </a:lvl1pPr>
          </a:lstStyle>
          <a:p>
            <a:pPr lvl="0"/>
            <a:r>
              <a:rPr lang="ru-RU" altLang="uk-UA" noProof="0" smtClean="0"/>
              <a:t>Образец заголовка</a:t>
            </a:r>
          </a:p>
        </p:txBody>
      </p:sp>
      <p:sp>
        <p:nvSpPr>
          <p:cNvPr id="12295" name="Rectangle 7"/>
          <p:cNvSpPr>
            <a:spLocks noGrp="1" noChangeArrowheads="1"/>
          </p:cNvSpPr>
          <p:nvPr>
            <p:ph type="subTitle" idx="1"/>
          </p:nvPr>
        </p:nvSpPr>
        <p:spPr>
          <a:xfrm>
            <a:off x="1371600" y="3733800"/>
            <a:ext cx="6400800" cy="1873250"/>
          </a:xfrm>
        </p:spPr>
        <p:txBody>
          <a:bodyPr/>
          <a:lstStyle>
            <a:lvl1pPr marL="0" indent="0" algn="ctr">
              <a:buFont typeface="Wingdings" pitchFamily="2" charset="2"/>
              <a:buNone/>
              <a:defRPr sz="3000"/>
            </a:lvl1pPr>
          </a:lstStyle>
          <a:p>
            <a:pPr lvl="0"/>
            <a:r>
              <a:rPr lang="ru-RU" altLang="uk-UA" noProof="0" smtClean="0"/>
              <a:t>Образец подзаголовка</a:t>
            </a:r>
          </a:p>
        </p:txBody>
      </p:sp>
      <p:sp>
        <p:nvSpPr>
          <p:cNvPr id="8" name="Rectangle 8"/>
          <p:cNvSpPr>
            <a:spLocks noGrp="1" noChangeArrowheads="1"/>
          </p:cNvSpPr>
          <p:nvPr>
            <p:ph type="dt" sz="half" idx="10"/>
          </p:nvPr>
        </p:nvSpPr>
        <p:spPr>
          <a:xfrm>
            <a:off x="536575" y="6248400"/>
            <a:ext cx="2054225"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ru-RU" altLang="uk-UA"/>
          </a:p>
        </p:txBody>
      </p:sp>
      <p:sp>
        <p:nvSpPr>
          <p:cNvPr id="9" name="Rectangle 9"/>
          <p:cNvSpPr>
            <a:spLocks noGrp="1" noChangeArrowheads="1"/>
          </p:cNvSpPr>
          <p:nvPr>
            <p:ph type="ftr" sz="quarter" idx="11"/>
          </p:nvPr>
        </p:nvSpPr>
        <p:spPr>
          <a:xfrm>
            <a:off x="3251200" y="6248400"/>
            <a:ext cx="2887663"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endParaRPr lang="ru-RU" altLang="uk-UA"/>
          </a:p>
        </p:txBody>
      </p:sp>
      <p:sp>
        <p:nvSpPr>
          <p:cNvPr id="10" name="Rectangle 10"/>
          <p:cNvSpPr>
            <a:spLocks noGrp="1" noChangeArrowheads="1"/>
          </p:cNvSpPr>
          <p:nvPr>
            <p:ph type="sldNum" sz="quarter" idx="12"/>
          </p:nvPr>
        </p:nvSpPr>
        <p:spPr>
          <a:xfrm>
            <a:off x="6788150" y="6257925"/>
            <a:ext cx="1905000" cy="457200"/>
          </a:xfrm>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lvl1pPr>
              <a:defRPr smtClean="0"/>
            </a:lvl1pPr>
          </a:lstStyle>
          <a:p>
            <a:pPr>
              <a:defRPr/>
            </a:pPr>
            <a:fld id="{F01A6ABF-E776-4F57-9A6B-C75C50CF040D}" type="slidenum">
              <a:rPr lang="ru-RU" altLang="uk-UA"/>
              <a:pPr>
                <a:defRPr/>
              </a:pPr>
              <a:t>‹#›</a:t>
            </a:fld>
            <a:endParaRPr lang="ru-RU" altLang="uk-UA"/>
          </a:p>
        </p:txBody>
      </p:sp>
    </p:spTree>
  </p:cSld>
  <p:clrMapOvr>
    <a:masterClrMapping/>
  </p:clrMapOvr>
  <p:transition spd="slow">
    <p:random/>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
          <p:cNvSpPr>
            <a:spLocks noGrp="1" noChangeArrowheads="1"/>
          </p:cNvSpPr>
          <p:nvPr>
            <p:ph type="sldNum" sz="quarter" idx="12"/>
          </p:nvPr>
        </p:nvSpPr>
        <p:spPr>
          <a:ln/>
        </p:spPr>
        <p:txBody>
          <a:bodyPr/>
          <a:lstStyle>
            <a:lvl1pPr>
              <a:defRPr/>
            </a:lvl1pPr>
          </a:lstStyle>
          <a:p>
            <a:pPr>
              <a:defRPr/>
            </a:pPr>
            <a:fld id="{7450EF8B-8F5A-4A52-8F2B-07755F5566FD}" type="slidenum">
              <a:rPr lang="ru-RU" altLang="uk-UA"/>
              <a:pPr>
                <a:defRPr/>
              </a:pPr>
              <a:t>‹#›</a:t>
            </a:fld>
            <a:endParaRPr lang="ru-RU" altLang="uk-UA"/>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48450" y="473075"/>
            <a:ext cx="2038350" cy="53943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3400" y="473075"/>
            <a:ext cx="5962650" cy="53943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
          <p:cNvSpPr>
            <a:spLocks noGrp="1" noChangeArrowheads="1"/>
          </p:cNvSpPr>
          <p:nvPr>
            <p:ph type="sldNum" sz="quarter" idx="12"/>
          </p:nvPr>
        </p:nvSpPr>
        <p:spPr>
          <a:ln/>
        </p:spPr>
        <p:txBody>
          <a:bodyPr/>
          <a:lstStyle>
            <a:lvl1pPr>
              <a:defRPr/>
            </a:lvl1pPr>
          </a:lstStyle>
          <a:p>
            <a:pPr>
              <a:defRPr/>
            </a:pPr>
            <a:fld id="{4CF55597-7056-4C93-AF7B-6FDC3CF85235}" type="slidenum">
              <a:rPr lang="ru-RU" altLang="uk-UA"/>
              <a:pPr>
                <a:defRPr/>
              </a:pPr>
              <a:t>‹#›</a:t>
            </a:fld>
            <a:endParaRPr lang="ru-RU" altLang="uk-UA"/>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
          <p:cNvSpPr>
            <a:spLocks noGrp="1" noChangeArrowheads="1"/>
          </p:cNvSpPr>
          <p:nvPr>
            <p:ph type="sldNum" sz="quarter" idx="12"/>
          </p:nvPr>
        </p:nvSpPr>
        <p:spPr>
          <a:ln/>
        </p:spPr>
        <p:txBody>
          <a:bodyPr/>
          <a:lstStyle>
            <a:lvl1pPr>
              <a:defRPr/>
            </a:lvl1pPr>
          </a:lstStyle>
          <a:p>
            <a:pPr>
              <a:defRPr/>
            </a:pPr>
            <a:fld id="{9BC44BCE-AB8C-4630-BD94-E54F6E3E2650}" type="slidenum">
              <a:rPr lang="ru-RU" altLang="uk-UA"/>
              <a:pPr>
                <a:defRPr/>
              </a:pPr>
              <a:t>‹#›</a:t>
            </a:fld>
            <a:endParaRPr lang="ru-RU" altLang="uk-UA"/>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5"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6" name="Rectangle 10"/>
          <p:cNvSpPr>
            <a:spLocks noGrp="1" noChangeArrowheads="1"/>
          </p:cNvSpPr>
          <p:nvPr>
            <p:ph type="sldNum" sz="quarter" idx="12"/>
          </p:nvPr>
        </p:nvSpPr>
        <p:spPr>
          <a:ln/>
        </p:spPr>
        <p:txBody>
          <a:bodyPr/>
          <a:lstStyle>
            <a:lvl1pPr>
              <a:defRPr/>
            </a:lvl1pPr>
          </a:lstStyle>
          <a:p>
            <a:pPr>
              <a:defRPr/>
            </a:pPr>
            <a:fld id="{DEC38421-999D-4EE4-ABB9-C1C48596BE0E}" type="slidenum">
              <a:rPr lang="ru-RU" altLang="uk-UA"/>
              <a:pPr>
                <a:defRPr/>
              </a:pPr>
              <a:t>‹#›</a:t>
            </a:fld>
            <a:endParaRPr lang="ru-RU" altLang="uk-UA"/>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5334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4686300" y="1828800"/>
            <a:ext cx="4000500" cy="40386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6"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
          <p:cNvSpPr>
            <a:spLocks noGrp="1" noChangeArrowheads="1"/>
          </p:cNvSpPr>
          <p:nvPr>
            <p:ph type="sldNum" sz="quarter" idx="12"/>
          </p:nvPr>
        </p:nvSpPr>
        <p:spPr>
          <a:ln/>
        </p:spPr>
        <p:txBody>
          <a:bodyPr/>
          <a:lstStyle>
            <a:lvl1pPr>
              <a:defRPr/>
            </a:lvl1pPr>
          </a:lstStyle>
          <a:p>
            <a:pPr>
              <a:defRPr/>
            </a:pPr>
            <a:fld id="{D34C5C27-F6E1-4A8A-A522-623B3D8B7E18}" type="slidenum">
              <a:rPr lang="ru-RU" altLang="uk-UA"/>
              <a:pPr>
                <a:defRPr/>
              </a:pPr>
              <a:t>‹#›</a:t>
            </a:fld>
            <a:endParaRPr lang="ru-RU" altLang="uk-UA"/>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8"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9" name="Rectangle 10"/>
          <p:cNvSpPr>
            <a:spLocks noGrp="1" noChangeArrowheads="1"/>
          </p:cNvSpPr>
          <p:nvPr>
            <p:ph type="sldNum" sz="quarter" idx="12"/>
          </p:nvPr>
        </p:nvSpPr>
        <p:spPr>
          <a:ln/>
        </p:spPr>
        <p:txBody>
          <a:bodyPr/>
          <a:lstStyle>
            <a:lvl1pPr>
              <a:defRPr/>
            </a:lvl1pPr>
          </a:lstStyle>
          <a:p>
            <a:pPr>
              <a:defRPr/>
            </a:pPr>
            <a:fld id="{AB0959AB-F632-4E4D-9B6E-E529A3E53B2B}" type="slidenum">
              <a:rPr lang="ru-RU" altLang="uk-UA"/>
              <a:pPr>
                <a:defRPr/>
              </a:pPr>
              <a:t>‹#›</a:t>
            </a:fld>
            <a:endParaRPr lang="ru-RU" altLang="uk-UA"/>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4"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5" name="Rectangle 10"/>
          <p:cNvSpPr>
            <a:spLocks noGrp="1" noChangeArrowheads="1"/>
          </p:cNvSpPr>
          <p:nvPr>
            <p:ph type="sldNum" sz="quarter" idx="12"/>
          </p:nvPr>
        </p:nvSpPr>
        <p:spPr>
          <a:ln/>
        </p:spPr>
        <p:txBody>
          <a:bodyPr/>
          <a:lstStyle>
            <a:lvl1pPr>
              <a:defRPr/>
            </a:lvl1pPr>
          </a:lstStyle>
          <a:p>
            <a:pPr>
              <a:defRPr/>
            </a:pPr>
            <a:fld id="{717CD3E8-DD55-41F3-8CC9-20B8D66F9237}" type="slidenum">
              <a:rPr lang="ru-RU" altLang="uk-UA"/>
              <a:pPr>
                <a:defRPr/>
              </a:pPr>
              <a:t>‹#›</a:t>
            </a:fld>
            <a:endParaRPr lang="ru-RU" altLang="uk-UA"/>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3"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4" name="Rectangle 10"/>
          <p:cNvSpPr>
            <a:spLocks noGrp="1" noChangeArrowheads="1"/>
          </p:cNvSpPr>
          <p:nvPr>
            <p:ph type="sldNum" sz="quarter" idx="12"/>
          </p:nvPr>
        </p:nvSpPr>
        <p:spPr>
          <a:ln/>
        </p:spPr>
        <p:txBody>
          <a:bodyPr/>
          <a:lstStyle>
            <a:lvl1pPr>
              <a:defRPr/>
            </a:lvl1pPr>
          </a:lstStyle>
          <a:p>
            <a:pPr>
              <a:defRPr/>
            </a:pPr>
            <a:fld id="{CE63126B-89D3-40B6-A048-10218A9ECD84}" type="slidenum">
              <a:rPr lang="ru-RU" altLang="uk-UA"/>
              <a:pPr>
                <a:defRPr/>
              </a:pPr>
              <a:t>‹#›</a:t>
            </a:fld>
            <a:endParaRPr lang="ru-RU" altLang="uk-UA"/>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lstStyle>
            <a:lvl1pPr algn="l">
              <a:defRPr sz="2000" b="1"/>
            </a:lvl1pPr>
          </a:lstStyle>
          <a:p>
            <a:r>
              <a:rPr lang="ru-RU" smtClean="0"/>
              <a:t>Образец заголовка</a:t>
            </a:r>
            <a:endParaRPr lang="uk-UA"/>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6"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
          <p:cNvSpPr>
            <a:spLocks noGrp="1" noChangeArrowheads="1"/>
          </p:cNvSpPr>
          <p:nvPr>
            <p:ph type="sldNum" sz="quarter" idx="12"/>
          </p:nvPr>
        </p:nvSpPr>
        <p:spPr>
          <a:ln/>
        </p:spPr>
        <p:txBody>
          <a:bodyPr/>
          <a:lstStyle>
            <a:lvl1pPr>
              <a:defRPr/>
            </a:lvl1pPr>
          </a:lstStyle>
          <a:p>
            <a:pPr>
              <a:defRPr/>
            </a:pPr>
            <a:fld id="{13D041A1-7C79-4A71-BE15-2CE2EF9FD509}" type="slidenum">
              <a:rPr lang="ru-RU" altLang="uk-UA"/>
              <a:pPr>
                <a:defRPr/>
              </a:pPr>
              <a:t>‹#›</a:t>
            </a:fld>
            <a:endParaRPr lang="ru-RU" altLang="uk-UA"/>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uk-UA" noProof="0" smtClean="0"/>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8"/>
          <p:cNvSpPr>
            <a:spLocks noGrp="1" noChangeArrowheads="1"/>
          </p:cNvSpPr>
          <p:nvPr>
            <p:ph type="dt" sz="half" idx="10"/>
          </p:nvPr>
        </p:nvSpPr>
        <p:spPr>
          <a:ln/>
        </p:spPr>
        <p:txBody>
          <a:bodyPr/>
          <a:lstStyle>
            <a:lvl1pPr>
              <a:defRPr/>
            </a:lvl1pPr>
          </a:lstStyle>
          <a:p>
            <a:pPr>
              <a:defRPr/>
            </a:pPr>
            <a:endParaRPr lang="ru-RU" altLang="uk-UA"/>
          </a:p>
        </p:txBody>
      </p:sp>
      <p:sp>
        <p:nvSpPr>
          <p:cNvPr id="6" name="Rectangle 9"/>
          <p:cNvSpPr>
            <a:spLocks noGrp="1" noChangeArrowheads="1"/>
          </p:cNvSpPr>
          <p:nvPr>
            <p:ph type="ftr" sz="quarter" idx="11"/>
          </p:nvPr>
        </p:nvSpPr>
        <p:spPr>
          <a:ln/>
        </p:spPr>
        <p:txBody>
          <a:bodyPr/>
          <a:lstStyle>
            <a:lvl1pPr>
              <a:defRPr/>
            </a:lvl1pPr>
          </a:lstStyle>
          <a:p>
            <a:pPr>
              <a:defRPr/>
            </a:pPr>
            <a:endParaRPr lang="ru-RU" altLang="uk-UA"/>
          </a:p>
        </p:txBody>
      </p:sp>
      <p:sp>
        <p:nvSpPr>
          <p:cNvPr id="7" name="Rectangle 10"/>
          <p:cNvSpPr>
            <a:spLocks noGrp="1" noChangeArrowheads="1"/>
          </p:cNvSpPr>
          <p:nvPr>
            <p:ph type="sldNum" sz="quarter" idx="12"/>
          </p:nvPr>
        </p:nvSpPr>
        <p:spPr>
          <a:ln/>
        </p:spPr>
        <p:txBody>
          <a:bodyPr/>
          <a:lstStyle>
            <a:lvl1pPr>
              <a:defRPr/>
            </a:lvl1pPr>
          </a:lstStyle>
          <a:p>
            <a:pPr>
              <a:defRPr/>
            </a:pPr>
            <a:fld id="{02E90261-72DA-42D9-B8C6-77919395C889}" type="slidenum">
              <a:rPr lang="ru-RU" altLang="uk-UA"/>
              <a:pPr>
                <a:defRPr/>
              </a:pPr>
              <a:t>‹#›</a:t>
            </a:fld>
            <a:endParaRPr lang="ru-RU" altLang="uk-UA"/>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228600" y="228600"/>
            <a:ext cx="8686800" cy="5943600"/>
            <a:chOff x="144" y="144"/>
            <a:chExt cx="5472" cy="3744"/>
          </a:xfrm>
        </p:grpSpPr>
        <p:sp>
          <p:nvSpPr>
            <p:cNvPr id="1032" name="Rectangle 3"/>
            <p:cNvSpPr>
              <a:spLocks noChangeArrowheads="1"/>
            </p:cNvSpPr>
            <p:nvPr/>
          </p:nvSpPr>
          <p:spPr bwMode="auto">
            <a:xfrm>
              <a:off x="144" y="144"/>
              <a:ext cx="5472" cy="3744"/>
            </a:xfrm>
            <a:prstGeom prst="rect">
              <a:avLst/>
            </a:prstGeom>
            <a:solidFill>
              <a:schemeClr val="bg1"/>
            </a:solidFill>
            <a:ln w="44450">
              <a:solidFill>
                <a:schemeClr val="folHlink"/>
              </a:solidFill>
              <a:miter lim="800000"/>
              <a:headEnd/>
              <a:tailEnd/>
            </a:ln>
            <a:effectLst/>
          </p:spPr>
          <p:txBody>
            <a:bodyPr wrap="none" anchor="ctr"/>
            <a:lstStyle/>
            <a:p>
              <a:pPr algn="ctr"/>
              <a:endParaRPr lang="uk-UA" altLang="uk-UA" sz="2400">
                <a:latin typeface="Times New Roman" pitchFamily="18" charset="0"/>
              </a:endParaRPr>
            </a:p>
          </p:txBody>
        </p:sp>
        <p:sp>
          <p:nvSpPr>
            <p:cNvPr id="1033" name="Rectangle 4"/>
            <p:cNvSpPr>
              <a:spLocks noChangeArrowheads="1"/>
            </p:cNvSpPr>
            <p:nvPr/>
          </p:nvSpPr>
          <p:spPr bwMode="blackWhite">
            <a:xfrm>
              <a:off x="193" y="193"/>
              <a:ext cx="5373" cy="3635"/>
            </a:xfrm>
            <a:prstGeom prst="rect">
              <a:avLst/>
            </a:prstGeom>
            <a:solidFill>
              <a:schemeClr val="bg1"/>
            </a:solidFill>
            <a:ln w="9525">
              <a:solidFill>
                <a:schemeClr val="folHlink"/>
              </a:solidFill>
              <a:miter lim="800000"/>
              <a:headEnd/>
              <a:tailEnd/>
            </a:ln>
            <a:effectLst/>
          </p:spPr>
          <p:txBody>
            <a:bodyPr wrap="none" anchor="ctr"/>
            <a:lstStyle/>
            <a:p>
              <a:pPr algn="ctr"/>
              <a:endParaRPr lang="uk-UA" altLang="uk-UA" sz="2400">
                <a:latin typeface="Times New Roman" pitchFamily="18" charset="0"/>
              </a:endParaRPr>
            </a:p>
          </p:txBody>
        </p:sp>
        <p:sp>
          <p:nvSpPr>
            <p:cNvPr id="1034" name="Line 5"/>
            <p:cNvSpPr>
              <a:spLocks noChangeShapeType="1"/>
            </p:cNvSpPr>
            <p:nvPr/>
          </p:nvSpPr>
          <p:spPr bwMode="auto">
            <a:xfrm>
              <a:off x="336" y="1092"/>
              <a:ext cx="5136" cy="0"/>
            </a:xfrm>
            <a:prstGeom prst="line">
              <a:avLst/>
            </a:prstGeom>
            <a:noFill/>
            <a:ln w="12700">
              <a:solidFill>
                <a:schemeClr val="accent2"/>
              </a:solidFill>
              <a:round/>
              <a:headEnd/>
              <a:tailEnd/>
            </a:ln>
            <a:effectLst/>
          </p:spPr>
          <p:txBody>
            <a:bodyPr/>
            <a:lstStyle/>
            <a:p>
              <a:endParaRPr lang="ru-RU"/>
            </a:p>
          </p:txBody>
        </p:sp>
      </p:grpSp>
      <p:sp>
        <p:nvSpPr>
          <p:cNvPr id="11270" name="Rectangle 6"/>
          <p:cNvSpPr>
            <a:spLocks noGrp="1" noChangeArrowheads="1"/>
          </p:cNvSpPr>
          <p:nvPr>
            <p:ph type="title"/>
          </p:nvPr>
        </p:nvSpPr>
        <p:spPr bwMode="auto">
          <a:xfrm>
            <a:off x="533400" y="473075"/>
            <a:ext cx="8153400" cy="11430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p>
            <a:pPr lvl="0"/>
            <a:r>
              <a:rPr lang="ru-RU" altLang="uk-UA" smtClean="0"/>
              <a:t>Образец заголовка</a:t>
            </a:r>
          </a:p>
        </p:txBody>
      </p:sp>
      <p:sp>
        <p:nvSpPr>
          <p:cNvPr id="11271" name="Rectangle 7"/>
          <p:cNvSpPr>
            <a:spLocks noGrp="1" noChangeArrowheads="1"/>
          </p:cNvSpPr>
          <p:nvPr>
            <p:ph type="body" idx="1"/>
          </p:nvPr>
        </p:nvSpPr>
        <p:spPr bwMode="auto">
          <a:xfrm>
            <a:off x="533400" y="1828800"/>
            <a:ext cx="8153400" cy="4038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altLang="uk-UA" smtClean="0"/>
              <a:t>Образец текста</a:t>
            </a:r>
          </a:p>
          <a:p>
            <a:pPr lvl="1"/>
            <a:r>
              <a:rPr lang="ru-RU" altLang="uk-UA" smtClean="0"/>
              <a:t>Второй уровень</a:t>
            </a:r>
          </a:p>
          <a:p>
            <a:pPr lvl="2"/>
            <a:r>
              <a:rPr lang="ru-RU" altLang="uk-UA" smtClean="0"/>
              <a:t>Третий уровень</a:t>
            </a:r>
          </a:p>
          <a:p>
            <a:pPr lvl="3"/>
            <a:r>
              <a:rPr lang="ru-RU" altLang="uk-UA" smtClean="0"/>
              <a:t>Четвертый уровень</a:t>
            </a:r>
          </a:p>
          <a:p>
            <a:pPr lvl="4"/>
            <a:r>
              <a:rPr lang="ru-RU" altLang="uk-UA" smtClean="0"/>
              <a:t>Пятый уровень</a:t>
            </a:r>
          </a:p>
        </p:txBody>
      </p:sp>
      <p:sp>
        <p:nvSpPr>
          <p:cNvPr id="11272" name="Rectangle 8"/>
          <p:cNvSpPr>
            <a:spLocks noGrp="1" noChangeArrowheads="1"/>
          </p:cNvSpPr>
          <p:nvPr>
            <p:ph type="dt" sz="half" idx="2"/>
          </p:nvPr>
        </p:nvSpPr>
        <p:spPr bwMode="auto">
          <a:xfrm>
            <a:off x="533400" y="6248400"/>
            <a:ext cx="20574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000" smtClean="0"/>
            </a:lvl1pPr>
          </a:lstStyle>
          <a:p>
            <a:pPr>
              <a:defRPr/>
            </a:pPr>
            <a:endParaRPr lang="ru-RU" altLang="uk-UA"/>
          </a:p>
        </p:txBody>
      </p:sp>
      <p:sp>
        <p:nvSpPr>
          <p:cNvPr id="11273" name="Rectangle 9"/>
          <p:cNvSpPr>
            <a:spLocks noGrp="1" noChangeArrowheads="1"/>
          </p:cNvSpPr>
          <p:nvPr>
            <p:ph type="ftr" sz="quarter" idx="3"/>
          </p:nvPr>
        </p:nvSpPr>
        <p:spPr bwMode="auto">
          <a:xfrm>
            <a:off x="3238500" y="6248400"/>
            <a:ext cx="28956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000" smtClean="0"/>
            </a:lvl1pPr>
          </a:lstStyle>
          <a:p>
            <a:pPr>
              <a:defRPr/>
            </a:pPr>
            <a:endParaRPr lang="ru-RU" altLang="uk-UA"/>
          </a:p>
        </p:txBody>
      </p:sp>
      <p:sp>
        <p:nvSpPr>
          <p:cNvPr id="11274" name="Rectangle 10"/>
          <p:cNvSpPr>
            <a:spLocks noGrp="1" noChangeArrowheads="1"/>
          </p:cNvSpPr>
          <p:nvPr>
            <p:ph type="sldNum" sz="quarter" idx="4"/>
          </p:nvPr>
        </p:nvSpPr>
        <p:spPr bwMode="auto">
          <a:xfrm>
            <a:off x="6781800" y="6248400"/>
            <a:ext cx="1905000" cy="457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000" smtClean="0"/>
            </a:lvl1pPr>
          </a:lstStyle>
          <a:p>
            <a:pPr>
              <a:defRPr/>
            </a:pPr>
            <a:fld id="{C9637FED-67F0-4508-BDA7-FB8036663D0C}" type="slidenum">
              <a:rPr lang="ru-RU" altLang="uk-UA"/>
              <a:pPr>
                <a:defRPr/>
              </a:pPr>
              <a:t>‹#›</a:t>
            </a:fld>
            <a:endParaRPr lang="ru-RU" altLang="uk-UA"/>
          </a:p>
        </p:txBody>
      </p:sp>
    </p:spTree>
  </p:cSld>
  <p:clrMap bg1="dk2" tx1="lt1" bg2="dk1" tx2="lt2" accent1="accent1" accent2="accent2" accent3="accent3" accent4="accent4" accent5="accent5" accent6="accent6" hlink="hlink" folHlink="folHlink"/>
  <p:sldLayoutIdLst>
    <p:sldLayoutId id="2147483676"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ransition spd="slow">
    <p:random/>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 presetClass="entr" presetSubtype="9" fill="hold" grpId="0" nodeType="withEffect">
                                  <p:stCondLst>
                                    <p:cond delay="0"/>
                                  </p:stCondLst>
                                  <p:iterate type="lt">
                                    <p:tmPct val="10000"/>
                                  </p:iterate>
                                  <p:childTnLst>
                                    <p:set>
                                      <p:cBhvr>
                                        <p:cTn id="6" dur="1" fill="hold">
                                          <p:stCondLst>
                                            <p:cond delay="0"/>
                                          </p:stCondLst>
                                        </p:cTn>
                                        <p:tgtEl>
                                          <p:spTgt spid="11270"/>
                                        </p:tgtEl>
                                        <p:attrNameLst>
                                          <p:attrName>style.visibility</p:attrName>
                                        </p:attrNameLst>
                                      </p:cBhvr>
                                      <p:to>
                                        <p:strVal val="visible"/>
                                      </p:to>
                                    </p:set>
                                    <p:anim calcmode="lin" valueType="num">
                                      <p:cBhvr additive="base">
                                        <p:cTn id="7" dur="800" fill="hold">
                                          <p:stCondLst>
                                            <p:cond delay="0"/>
                                          </p:stCondLst>
                                        </p:cTn>
                                        <p:tgtEl>
                                          <p:spTgt spid="11270"/>
                                        </p:tgtEl>
                                        <p:attrNameLst>
                                          <p:attrName>ppt_x</p:attrName>
                                        </p:attrNameLst>
                                      </p:cBhvr>
                                      <p:tavLst>
                                        <p:tav tm="0">
                                          <p:val>
                                            <p:strVal val="0-#ppt_w/2"/>
                                          </p:val>
                                        </p:tav>
                                        <p:tav tm="100000">
                                          <p:val>
                                            <p:strVal val="#ppt_x"/>
                                          </p:val>
                                        </p:tav>
                                      </p:tavLst>
                                    </p:anim>
                                    <p:anim calcmode="lin" valueType="num">
                                      <p:cBhvr additive="base">
                                        <p:cTn id="8" dur="800" fill="hold">
                                          <p:stCondLst>
                                            <p:cond delay="0"/>
                                          </p:stCondLst>
                                        </p:cTn>
                                        <p:tgtEl>
                                          <p:spTgt spid="11270"/>
                                        </p:tgtEl>
                                        <p:attrNameLst>
                                          <p:attrName>ppt_y</p:attrName>
                                        </p:attrNameLst>
                                      </p:cBhvr>
                                      <p:tavLst>
                                        <p:tav tm="0">
                                          <p:val>
                                            <p:strVal val="0-#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40" presetClass="entr" presetSubtype="0" fill="hold" grpId="0" nodeType="clickEffect">
                                  <p:stCondLst>
                                    <p:cond delay="0"/>
                                  </p:stCondLst>
                                  <p:iterate type="lt">
                                    <p:tmPct val="10000"/>
                                  </p:iterate>
                                  <p:childTnLst>
                                    <p:set>
                                      <p:cBhvr>
                                        <p:cTn id="12" dur="1" fill="hold">
                                          <p:stCondLst>
                                            <p:cond delay="0"/>
                                          </p:stCondLst>
                                        </p:cTn>
                                        <p:tgtEl>
                                          <p:spTgt spid="11271">
                                            <p:txEl>
                                              <p:pRg st="0" end="0"/>
                                            </p:txEl>
                                          </p:spTgt>
                                        </p:tgtEl>
                                        <p:attrNameLst>
                                          <p:attrName>style.visibility</p:attrName>
                                        </p:attrNameLst>
                                      </p:cBhvr>
                                      <p:to>
                                        <p:strVal val="visible"/>
                                      </p:to>
                                    </p:set>
                                    <p:animEffect transition="in" filter="fade">
                                      <p:cBhvr>
                                        <p:cTn id="13" dur="1000"/>
                                        <p:tgtEl>
                                          <p:spTgt spid="11271">
                                            <p:txEl>
                                              <p:pRg st="0" end="0"/>
                                            </p:txEl>
                                          </p:spTgt>
                                        </p:tgtEl>
                                      </p:cBhvr>
                                    </p:animEffect>
                                    <p:anim calcmode="lin" valueType="num">
                                      <p:cBhvr>
                                        <p:cTn id="14" dur="1000" fill="hold"/>
                                        <p:tgtEl>
                                          <p:spTgt spid="11271">
                                            <p:txEl>
                                              <p:pRg st="0" end="0"/>
                                            </p:txEl>
                                          </p:spTgt>
                                        </p:tgtEl>
                                        <p:attrNameLst>
                                          <p:attrName>ppt_x</p:attrName>
                                        </p:attrNameLst>
                                      </p:cBhvr>
                                      <p:tavLst>
                                        <p:tav tm="0">
                                          <p:val>
                                            <p:strVal val="#ppt_x-.1"/>
                                          </p:val>
                                        </p:tav>
                                        <p:tav tm="100000">
                                          <p:val>
                                            <p:strVal val="#ppt_x"/>
                                          </p:val>
                                        </p:tav>
                                      </p:tavLst>
                                    </p:anim>
                                    <p:anim calcmode="lin" valueType="num">
                                      <p:cBhvr>
                                        <p:cTn id="15" dur="1000" fill="hold"/>
                                        <p:tgtEl>
                                          <p:spTgt spid="11271">
                                            <p:txEl>
                                              <p:pRg st="0" end="0"/>
                                            </p:txEl>
                                          </p:spTgt>
                                        </p:tgtEl>
                                        <p:attrNameLst>
                                          <p:attrName>ppt_y</p:attrName>
                                        </p:attrNameLst>
                                      </p:cBhvr>
                                      <p:tavLst>
                                        <p:tav tm="0">
                                          <p:val>
                                            <p:strVal val="#ppt_y"/>
                                          </p:val>
                                        </p:tav>
                                        <p:tav tm="100000">
                                          <p:val>
                                            <p:strVal val="#ppt_y"/>
                                          </p:val>
                                        </p:tav>
                                      </p:tavLst>
                                    </p:anim>
                                  </p:childTnLst>
                                </p:cTn>
                              </p:par>
                              <p:par>
                                <p:cTn id="16" presetID="40" presetClass="entr" presetSubtype="0" fill="hold" grpId="0" nodeType="withEffect">
                                  <p:stCondLst>
                                    <p:cond delay="0"/>
                                  </p:stCondLst>
                                  <p:iterate type="lt">
                                    <p:tmPct val="10000"/>
                                  </p:iterate>
                                  <p:childTnLst>
                                    <p:set>
                                      <p:cBhvr>
                                        <p:cTn id="17" dur="1" fill="hold">
                                          <p:stCondLst>
                                            <p:cond delay="0"/>
                                          </p:stCondLst>
                                        </p:cTn>
                                        <p:tgtEl>
                                          <p:spTgt spid="11271">
                                            <p:txEl>
                                              <p:pRg st="1" end="1"/>
                                            </p:txEl>
                                          </p:spTgt>
                                        </p:tgtEl>
                                        <p:attrNameLst>
                                          <p:attrName>style.visibility</p:attrName>
                                        </p:attrNameLst>
                                      </p:cBhvr>
                                      <p:to>
                                        <p:strVal val="visible"/>
                                      </p:to>
                                    </p:set>
                                    <p:animEffect transition="in" filter="fade">
                                      <p:cBhvr>
                                        <p:cTn id="18" dur="1000"/>
                                        <p:tgtEl>
                                          <p:spTgt spid="11271">
                                            <p:txEl>
                                              <p:pRg st="1" end="1"/>
                                            </p:txEl>
                                          </p:spTgt>
                                        </p:tgtEl>
                                      </p:cBhvr>
                                    </p:animEffect>
                                    <p:anim calcmode="lin" valueType="num">
                                      <p:cBhvr>
                                        <p:cTn id="19" dur="1000" fill="hold"/>
                                        <p:tgtEl>
                                          <p:spTgt spid="11271">
                                            <p:txEl>
                                              <p:pRg st="1" end="1"/>
                                            </p:txEl>
                                          </p:spTgt>
                                        </p:tgtEl>
                                        <p:attrNameLst>
                                          <p:attrName>ppt_x</p:attrName>
                                        </p:attrNameLst>
                                      </p:cBhvr>
                                      <p:tavLst>
                                        <p:tav tm="0">
                                          <p:val>
                                            <p:strVal val="#ppt_x-.1"/>
                                          </p:val>
                                        </p:tav>
                                        <p:tav tm="100000">
                                          <p:val>
                                            <p:strVal val="#ppt_x"/>
                                          </p:val>
                                        </p:tav>
                                      </p:tavLst>
                                    </p:anim>
                                    <p:anim calcmode="lin" valueType="num">
                                      <p:cBhvr>
                                        <p:cTn id="20" dur="1000" fill="hold"/>
                                        <p:tgtEl>
                                          <p:spTgt spid="11271">
                                            <p:txEl>
                                              <p:pRg st="1" end="1"/>
                                            </p:txEl>
                                          </p:spTgt>
                                        </p:tgtEl>
                                        <p:attrNameLst>
                                          <p:attrName>ppt_y</p:attrName>
                                        </p:attrNameLst>
                                      </p:cBhvr>
                                      <p:tavLst>
                                        <p:tav tm="0">
                                          <p:val>
                                            <p:strVal val="#ppt_y"/>
                                          </p:val>
                                        </p:tav>
                                        <p:tav tm="100000">
                                          <p:val>
                                            <p:strVal val="#ppt_y"/>
                                          </p:val>
                                        </p:tav>
                                      </p:tavLst>
                                    </p:anim>
                                  </p:childTnLst>
                                </p:cTn>
                              </p:par>
                              <p:par>
                                <p:cTn id="21" presetID="40" presetClass="entr" presetSubtype="0" fill="hold" grpId="0" nodeType="withEffect">
                                  <p:stCondLst>
                                    <p:cond delay="0"/>
                                  </p:stCondLst>
                                  <p:iterate type="lt">
                                    <p:tmPct val="10000"/>
                                  </p:iterate>
                                  <p:childTnLst>
                                    <p:set>
                                      <p:cBhvr>
                                        <p:cTn id="22" dur="1" fill="hold">
                                          <p:stCondLst>
                                            <p:cond delay="0"/>
                                          </p:stCondLst>
                                        </p:cTn>
                                        <p:tgtEl>
                                          <p:spTgt spid="11271">
                                            <p:txEl>
                                              <p:pRg st="2" end="2"/>
                                            </p:txEl>
                                          </p:spTgt>
                                        </p:tgtEl>
                                        <p:attrNameLst>
                                          <p:attrName>style.visibility</p:attrName>
                                        </p:attrNameLst>
                                      </p:cBhvr>
                                      <p:to>
                                        <p:strVal val="visible"/>
                                      </p:to>
                                    </p:set>
                                    <p:animEffect transition="in" filter="fade">
                                      <p:cBhvr>
                                        <p:cTn id="23" dur="1000"/>
                                        <p:tgtEl>
                                          <p:spTgt spid="11271">
                                            <p:txEl>
                                              <p:pRg st="2" end="2"/>
                                            </p:txEl>
                                          </p:spTgt>
                                        </p:tgtEl>
                                      </p:cBhvr>
                                    </p:animEffect>
                                    <p:anim calcmode="lin" valueType="num">
                                      <p:cBhvr>
                                        <p:cTn id="24" dur="1000" fill="hold"/>
                                        <p:tgtEl>
                                          <p:spTgt spid="11271">
                                            <p:txEl>
                                              <p:pRg st="2" end="2"/>
                                            </p:txEl>
                                          </p:spTgt>
                                        </p:tgtEl>
                                        <p:attrNameLst>
                                          <p:attrName>ppt_x</p:attrName>
                                        </p:attrNameLst>
                                      </p:cBhvr>
                                      <p:tavLst>
                                        <p:tav tm="0">
                                          <p:val>
                                            <p:strVal val="#ppt_x-.1"/>
                                          </p:val>
                                        </p:tav>
                                        <p:tav tm="100000">
                                          <p:val>
                                            <p:strVal val="#ppt_x"/>
                                          </p:val>
                                        </p:tav>
                                      </p:tavLst>
                                    </p:anim>
                                    <p:anim calcmode="lin" valueType="num">
                                      <p:cBhvr>
                                        <p:cTn id="25" dur="1000" fill="hold"/>
                                        <p:tgtEl>
                                          <p:spTgt spid="11271">
                                            <p:txEl>
                                              <p:pRg st="2" end="2"/>
                                            </p:txEl>
                                          </p:spTgt>
                                        </p:tgtEl>
                                        <p:attrNameLst>
                                          <p:attrName>ppt_y</p:attrName>
                                        </p:attrNameLst>
                                      </p:cBhvr>
                                      <p:tavLst>
                                        <p:tav tm="0">
                                          <p:val>
                                            <p:strVal val="#ppt_y"/>
                                          </p:val>
                                        </p:tav>
                                        <p:tav tm="100000">
                                          <p:val>
                                            <p:strVal val="#ppt_y"/>
                                          </p:val>
                                        </p:tav>
                                      </p:tavLst>
                                    </p:anim>
                                  </p:childTnLst>
                                </p:cTn>
                              </p:par>
                              <p:par>
                                <p:cTn id="26" presetID="40" presetClass="entr" presetSubtype="0" fill="hold" grpId="0" nodeType="withEffect">
                                  <p:stCondLst>
                                    <p:cond delay="0"/>
                                  </p:stCondLst>
                                  <p:iterate type="lt">
                                    <p:tmPct val="10000"/>
                                  </p:iterate>
                                  <p:childTnLst>
                                    <p:set>
                                      <p:cBhvr>
                                        <p:cTn id="27" dur="1" fill="hold">
                                          <p:stCondLst>
                                            <p:cond delay="0"/>
                                          </p:stCondLst>
                                        </p:cTn>
                                        <p:tgtEl>
                                          <p:spTgt spid="11271">
                                            <p:txEl>
                                              <p:pRg st="3" end="3"/>
                                            </p:txEl>
                                          </p:spTgt>
                                        </p:tgtEl>
                                        <p:attrNameLst>
                                          <p:attrName>style.visibility</p:attrName>
                                        </p:attrNameLst>
                                      </p:cBhvr>
                                      <p:to>
                                        <p:strVal val="visible"/>
                                      </p:to>
                                    </p:set>
                                    <p:animEffect transition="in" filter="fade">
                                      <p:cBhvr>
                                        <p:cTn id="28" dur="1000"/>
                                        <p:tgtEl>
                                          <p:spTgt spid="11271">
                                            <p:txEl>
                                              <p:pRg st="3" end="3"/>
                                            </p:txEl>
                                          </p:spTgt>
                                        </p:tgtEl>
                                      </p:cBhvr>
                                    </p:animEffect>
                                    <p:anim calcmode="lin" valueType="num">
                                      <p:cBhvr>
                                        <p:cTn id="29" dur="1000" fill="hold"/>
                                        <p:tgtEl>
                                          <p:spTgt spid="11271">
                                            <p:txEl>
                                              <p:pRg st="3" end="3"/>
                                            </p:txEl>
                                          </p:spTgt>
                                        </p:tgtEl>
                                        <p:attrNameLst>
                                          <p:attrName>ppt_x</p:attrName>
                                        </p:attrNameLst>
                                      </p:cBhvr>
                                      <p:tavLst>
                                        <p:tav tm="0">
                                          <p:val>
                                            <p:strVal val="#ppt_x-.1"/>
                                          </p:val>
                                        </p:tav>
                                        <p:tav tm="100000">
                                          <p:val>
                                            <p:strVal val="#ppt_x"/>
                                          </p:val>
                                        </p:tav>
                                      </p:tavLst>
                                    </p:anim>
                                    <p:anim calcmode="lin" valueType="num">
                                      <p:cBhvr>
                                        <p:cTn id="30" dur="1000" fill="hold"/>
                                        <p:tgtEl>
                                          <p:spTgt spid="11271">
                                            <p:txEl>
                                              <p:pRg st="3" end="3"/>
                                            </p:txEl>
                                          </p:spTgt>
                                        </p:tgtEl>
                                        <p:attrNameLst>
                                          <p:attrName>ppt_y</p:attrName>
                                        </p:attrNameLst>
                                      </p:cBhvr>
                                      <p:tavLst>
                                        <p:tav tm="0">
                                          <p:val>
                                            <p:strVal val="#ppt_y"/>
                                          </p:val>
                                        </p:tav>
                                        <p:tav tm="100000">
                                          <p:val>
                                            <p:strVal val="#ppt_y"/>
                                          </p:val>
                                        </p:tav>
                                      </p:tavLst>
                                    </p:anim>
                                  </p:childTnLst>
                                </p:cTn>
                              </p:par>
                              <p:par>
                                <p:cTn id="31" presetID="40" presetClass="entr" presetSubtype="0" fill="hold" grpId="0" nodeType="withEffect">
                                  <p:stCondLst>
                                    <p:cond delay="0"/>
                                  </p:stCondLst>
                                  <p:iterate type="lt">
                                    <p:tmPct val="10000"/>
                                  </p:iterate>
                                  <p:childTnLst>
                                    <p:set>
                                      <p:cBhvr>
                                        <p:cTn id="32" dur="1" fill="hold">
                                          <p:stCondLst>
                                            <p:cond delay="0"/>
                                          </p:stCondLst>
                                        </p:cTn>
                                        <p:tgtEl>
                                          <p:spTgt spid="11271">
                                            <p:txEl>
                                              <p:pRg st="4" end="4"/>
                                            </p:txEl>
                                          </p:spTgt>
                                        </p:tgtEl>
                                        <p:attrNameLst>
                                          <p:attrName>style.visibility</p:attrName>
                                        </p:attrNameLst>
                                      </p:cBhvr>
                                      <p:to>
                                        <p:strVal val="visible"/>
                                      </p:to>
                                    </p:set>
                                    <p:animEffect transition="in" filter="fade">
                                      <p:cBhvr>
                                        <p:cTn id="33" dur="1000"/>
                                        <p:tgtEl>
                                          <p:spTgt spid="11271">
                                            <p:txEl>
                                              <p:pRg st="4" end="4"/>
                                            </p:txEl>
                                          </p:spTgt>
                                        </p:tgtEl>
                                      </p:cBhvr>
                                    </p:animEffect>
                                    <p:anim calcmode="lin" valueType="num">
                                      <p:cBhvr>
                                        <p:cTn id="34" dur="1000" fill="hold"/>
                                        <p:tgtEl>
                                          <p:spTgt spid="11271">
                                            <p:txEl>
                                              <p:pRg st="4" end="4"/>
                                            </p:txEl>
                                          </p:spTgt>
                                        </p:tgtEl>
                                        <p:attrNameLst>
                                          <p:attrName>ppt_x</p:attrName>
                                        </p:attrNameLst>
                                      </p:cBhvr>
                                      <p:tavLst>
                                        <p:tav tm="0">
                                          <p:val>
                                            <p:strVal val="#ppt_x-.1"/>
                                          </p:val>
                                        </p:tav>
                                        <p:tav tm="100000">
                                          <p:val>
                                            <p:strVal val="#ppt_x"/>
                                          </p:val>
                                        </p:tav>
                                      </p:tavLst>
                                    </p:anim>
                                    <p:anim calcmode="lin" valueType="num">
                                      <p:cBhvr>
                                        <p:cTn id="35" dur="1000" fill="hold"/>
                                        <p:tgtEl>
                                          <p:spTgt spid="11271">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70" grpId="0"/>
      <p:bldP spid="11271" grpId="0" build="p">
        <p:tmplLst>
          <p:tmpl lvl="1">
            <p:tnLst>
              <p:par>
                <p:cTn presetID="40" presetClass="entr" presetSubtype="0" fill="hold" nodeType="clickEffect">
                  <p:stCondLst>
                    <p:cond delay="0"/>
                  </p:stCondLst>
                  <p:iterate type="lt">
                    <p:tmPct val="10000"/>
                  </p:iterate>
                  <p:childTnLst>
                    <p:set>
                      <p:cBhvr>
                        <p:cTn dur="1" fill="hold">
                          <p:stCondLst>
                            <p:cond delay="0"/>
                          </p:stCondLst>
                        </p:cTn>
                        <p:tgtEl>
                          <p:spTgt spid="11271"/>
                        </p:tgtEl>
                        <p:attrNameLst>
                          <p:attrName>style.visibility</p:attrName>
                        </p:attrNameLst>
                      </p:cBhvr>
                      <p:to>
                        <p:strVal val="visible"/>
                      </p:to>
                    </p:set>
                    <p:animEffect transition="in" filter="fade">
                      <p:cBhvr>
                        <p:cTn dur="1000"/>
                        <p:tgtEl>
                          <p:spTgt spid="11271"/>
                        </p:tgtEl>
                      </p:cBhvr>
                    </p:animEffect>
                    <p:anim calcmode="lin" valueType="num">
                      <p:cBhvr>
                        <p:cTn dur="1000" fill="hold"/>
                        <p:tgtEl>
                          <p:spTgt spid="11271"/>
                        </p:tgtEl>
                        <p:attrNameLst>
                          <p:attrName>ppt_x</p:attrName>
                        </p:attrNameLst>
                      </p:cBhvr>
                      <p:tavLst>
                        <p:tav tm="0">
                          <p:val>
                            <p:strVal val="#ppt_x-.1"/>
                          </p:val>
                        </p:tav>
                        <p:tav tm="100000">
                          <p:val>
                            <p:strVal val="#ppt_x"/>
                          </p:val>
                        </p:tav>
                      </p:tavLst>
                    </p:anim>
                    <p:anim calcmode="lin" valueType="num">
                      <p:cBhvr>
                        <p:cTn dur="1000" fill="hold"/>
                        <p:tgtEl>
                          <p:spTgt spid="11271"/>
                        </p:tgtEl>
                        <p:attrNameLst>
                          <p:attrName>ppt_y</p:attrName>
                        </p:attrNameLst>
                      </p:cBhvr>
                      <p:tavLst>
                        <p:tav tm="0">
                          <p:val>
                            <p:strVal val="#ppt_y"/>
                          </p:val>
                        </p:tav>
                        <p:tav tm="100000">
                          <p:val>
                            <p:strVal val="#ppt_y"/>
                          </p:val>
                        </p:tav>
                      </p:tavLst>
                    </p:anim>
                  </p:childTnLst>
                </p:cTn>
              </p:par>
            </p:tnLst>
          </p:tmpl>
          <p:tmpl lvl="2">
            <p:tnLst>
              <p:par>
                <p:cTn presetID="40" presetClass="entr" presetSubtype="0" fill="hold" nodeType="withEffect">
                  <p:stCondLst>
                    <p:cond delay="0"/>
                  </p:stCondLst>
                  <p:iterate type="lt">
                    <p:tmPct val="10000"/>
                  </p:iterate>
                  <p:childTnLst>
                    <p:set>
                      <p:cBhvr>
                        <p:cTn dur="1" fill="hold">
                          <p:stCondLst>
                            <p:cond delay="0"/>
                          </p:stCondLst>
                        </p:cTn>
                        <p:tgtEl>
                          <p:spTgt spid="11271"/>
                        </p:tgtEl>
                        <p:attrNameLst>
                          <p:attrName>style.visibility</p:attrName>
                        </p:attrNameLst>
                      </p:cBhvr>
                      <p:to>
                        <p:strVal val="visible"/>
                      </p:to>
                    </p:set>
                    <p:animEffect transition="in" filter="fade">
                      <p:cBhvr>
                        <p:cTn dur="1000"/>
                        <p:tgtEl>
                          <p:spTgt spid="11271"/>
                        </p:tgtEl>
                      </p:cBhvr>
                    </p:animEffect>
                    <p:anim calcmode="lin" valueType="num">
                      <p:cBhvr>
                        <p:cTn dur="1000" fill="hold"/>
                        <p:tgtEl>
                          <p:spTgt spid="11271"/>
                        </p:tgtEl>
                        <p:attrNameLst>
                          <p:attrName>ppt_x</p:attrName>
                        </p:attrNameLst>
                      </p:cBhvr>
                      <p:tavLst>
                        <p:tav tm="0">
                          <p:val>
                            <p:strVal val="#ppt_x-.1"/>
                          </p:val>
                        </p:tav>
                        <p:tav tm="100000">
                          <p:val>
                            <p:strVal val="#ppt_x"/>
                          </p:val>
                        </p:tav>
                      </p:tavLst>
                    </p:anim>
                    <p:anim calcmode="lin" valueType="num">
                      <p:cBhvr>
                        <p:cTn dur="1000" fill="hold"/>
                        <p:tgtEl>
                          <p:spTgt spid="11271"/>
                        </p:tgtEl>
                        <p:attrNameLst>
                          <p:attrName>ppt_y</p:attrName>
                        </p:attrNameLst>
                      </p:cBhvr>
                      <p:tavLst>
                        <p:tav tm="0">
                          <p:val>
                            <p:strVal val="#ppt_y"/>
                          </p:val>
                        </p:tav>
                        <p:tav tm="100000">
                          <p:val>
                            <p:strVal val="#ppt_y"/>
                          </p:val>
                        </p:tav>
                      </p:tavLst>
                    </p:anim>
                  </p:childTnLst>
                </p:cTn>
              </p:par>
            </p:tnLst>
          </p:tmpl>
          <p:tmpl lvl="3">
            <p:tnLst>
              <p:par>
                <p:cTn presetID="40" presetClass="entr" presetSubtype="0" fill="hold" nodeType="withEffect">
                  <p:stCondLst>
                    <p:cond delay="0"/>
                  </p:stCondLst>
                  <p:iterate type="lt">
                    <p:tmPct val="10000"/>
                  </p:iterate>
                  <p:childTnLst>
                    <p:set>
                      <p:cBhvr>
                        <p:cTn dur="1" fill="hold">
                          <p:stCondLst>
                            <p:cond delay="0"/>
                          </p:stCondLst>
                        </p:cTn>
                        <p:tgtEl>
                          <p:spTgt spid="11271"/>
                        </p:tgtEl>
                        <p:attrNameLst>
                          <p:attrName>style.visibility</p:attrName>
                        </p:attrNameLst>
                      </p:cBhvr>
                      <p:to>
                        <p:strVal val="visible"/>
                      </p:to>
                    </p:set>
                    <p:animEffect transition="in" filter="fade">
                      <p:cBhvr>
                        <p:cTn dur="1000"/>
                        <p:tgtEl>
                          <p:spTgt spid="11271"/>
                        </p:tgtEl>
                      </p:cBhvr>
                    </p:animEffect>
                    <p:anim calcmode="lin" valueType="num">
                      <p:cBhvr>
                        <p:cTn dur="1000" fill="hold"/>
                        <p:tgtEl>
                          <p:spTgt spid="11271"/>
                        </p:tgtEl>
                        <p:attrNameLst>
                          <p:attrName>ppt_x</p:attrName>
                        </p:attrNameLst>
                      </p:cBhvr>
                      <p:tavLst>
                        <p:tav tm="0">
                          <p:val>
                            <p:strVal val="#ppt_x-.1"/>
                          </p:val>
                        </p:tav>
                        <p:tav tm="100000">
                          <p:val>
                            <p:strVal val="#ppt_x"/>
                          </p:val>
                        </p:tav>
                      </p:tavLst>
                    </p:anim>
                    <p:anim calcmode="lin" valueType="num">
                      <p:cBhvr>
                        <p:cTn dur="1000" fill="hold"/>
                        <p:tgtEl>
                          <p:spTgt spid="11271"/>
                        </p:tgtEl>
                        <p:attrNameLst>
                          <p:attrName>ppt_y</p:attrName>
                        </p:attrNameLst>
                      </p:cBhvr>
                      <p:tavLst>
                        <p:tav tm="0">
                          <p:val>
                            <p:strVal val="#ppt_y"/>
                          </p:val>
                        </p:tav>
                        <p:tav tm="100000">
                          <p:val>
                            <p:strVal val="#ppt_y"/>
                          </p:val>
                        </p:tav>
                      </p:tavLst>
                    </p:anim>
                  </p:childTnLst>
                </p:cTn>
              </p:par>
            </p:tnLst>
          </p:tmpl>
          <p:tmpl lvl="4">
            <p:tnLst>
              <p:par>
                <p:cTn presetID="40" presetClass="entr" presetSubtype="0" fill="hold" nodeType="withEffect">
                  <p:stCondLst>
                    <p:cond delay="0"/>
                  </p:stCondLst>
                  <p:iterate type="lt">
                    <p:tmPct val="10000"/>
                  </p:iterate>
                  <p:childTnLst>
                    <p:set>
                      <p:cBhvr>
                        <p:cTn dur="1" fill="hold">
                          <p:stCondLst>
                            <p:cond delay="0"/>
                          </p:stCondLst>
                        </p:cTn>
                        <p:tgtEl>
                          <p:spTgt spid="11271"/>
                        </p:tgtEl>
                        <p:attrNameLst>
                          <p:attrName>style.visibility</p:attrName>
                        </p:attrNameLst>
                      </p:cBhvr>
                      <p:to>
                        <p:strVal val="visible"/>
                      </p:to>
                    </p:set>
                    <p:animEffect transition="in" filter="fade">
                      <p:cBhvr>
                        <p:cTn dur="1000"/>
                        <p:tgtEl>
                          <p:spTgt spid="11271"/>
                        </p:tgtEl>
                      </p:cBhvr>
                    </p:animEffect>
                    <p:anim calcmode="lin" valueType="num">
                      <p:cBhvr>
                        <p:cTn dur="1000" fill="hold"/>
                        <p:tgtEl>
                          <p:spTgt spid="11271"/>
                        </p:tgtEl>
                        <p:attrNameLst>
                          <p:attrName>ppt_x</p:attrName>
                        </p:attrNameLst>
                      </p:cBhvr>
                      <p:tavLst>
                        <p:tav tm="0">
                          <p:val>
                            <p:strVal val="#ppt_x-.1"/>
                          </p:val>
                        </p:tav>
                        <p:tav tm="100000">
                          <p:val>
                            <p:strVal val="#ppt_x"/>
                          </p:val>
                        </p:tav>
                      </p:tavLst>
                    </p:anim>
                    <p:anim calcmode="lin" valueType="num">
                      <p:cBhvr>
                        <p:cTn dur="1000" fill="hold"/>
                        <p:tgtEl>
                          <p:spTgt spid="11271"/>
                        </p:tgtEl>
                        <p:attrNameLst>
                          <p:attrName>ppt_y</p:attrName>
                        </p:attrNameLst>
                      </p:cBhvr>
                      <p:tavLst>
                        <p:tav tm="0">
                          <p:val>
                            <p:strVal val="#ppt_y"/>
                          </p:val>
                        </p:tav>
                        <p:tav tm="100000">
                          <p:val>
                            <p:strVal val="#ppt_y"/>
                          </p:val>
                        </p:tav>
                      </p:tavLst>
                    </p:anim>
                  </p:childTnLst>
                </p:cTn>
              </p:par>
            </p:tnLst>
          </p:tmpl>
          <p:tmpl lvl="5">
            <p:tnLst>
              <p:par>
                <p:cTn presetID="40" presetClass="entr" presetSubtype="0" fill="hold" nodeType="withEffect">
                  <p:stCondLst>
                    <p:cond delay="0"/>
                  </p:stCondLst>
                  <p:iterate type="lt">
                    <p:tmPct val="10000"/>
                  </p:iterate>
                  <p:childTnLst>
                    <p:set>
                      <p:cBhvr>
                        <p:cTn dur="1" fill="hold">
                          <p:stCondLst>
                            <p:cond delay="0"/>
                          </p:stCondLst>
                        </p:cTn>
                        <p:tgtEl>
                          <p:spTgt spid="11271"/>
                        </p:tgtEl>
                        <p:attrNameLst>
                          <p:attrName>style.visibility</p:attrName>
                        </p:attrNameLst>
                      </p:cBhvr>
                      <p:to>
                        <p:strVal val="visible"/>
                      </p:to>
                    </p:set>
                    <p:animEffect transition="in" filter="fade">
                      <p:cBhvr>
                        <p:cTn dur="1000"/>
                        <p:tgtEl>
                          <p:spTgt spid="11271"/>
                        </p:tgtEl>
                      </p:cBhvr>
                    </p:animEffect>
                    <p:anim calcmode="lin" valueType="num">
                      <p:cBhvr>
                        <p:cTn dur="1000" fill="hold"/>
                        <p:tgtEl>
                          <p:spTgt spid="11271"/>
                        </p:tgtEl>
                        <p:attrNameLst>
                          <p:attrName>ppt_x</p:attrName>
                        </p:attrNameLst>
                      </p:cBhvr>
                      <p:tavLst>
                        <p:tav tm="0">
                          <p:val>
                            <p:strVal val="#ppt_x-.1"/>
                          </p:val>
                        </p:tav>
                        <p:tav tm="100000">
                          <p:val>
                            <p:strVal val="#ppt_x"/>
                          </p:val>
                        </p:tav>
                      </p:tavLst>
                    </p:anim>
                    <p:anim calcmode="lin" valueType="num">
                      <p:cBhvr>
                        <p:cTn dur="1000" fill="hold"/>
                        <p:tgtEl>
                          <p:spTgt spid="11271"/>
                        </p:tgtEl>
                        <p:attrNameLst>
                          <p:attrName>ppt_y</p:attrName>
                        </p:attrNameLst>
                      </p:cBhvr>
                      <p:tavLst>
                        <p:tav tm="0">
                          <p:val>
                            <p:strVal val="#ppt_y"/>
                          </p:val>
                        </p:tav>
                        <p:tav tm="100000">
                          <p:val>
                            <p:strVal val="#ppt_y"/>
                          </p:val>
                        </p:tav>
                      </p:tavLst>
                    </p:anim>
                  </p:childTnLst>
                </p:cTn>
              </p:par>
            </p:tnLst>
          </p:tmpl>
        </p:tmplLst>
      </p:bldP>
    </p:bldLst>
  </p:timing>
  <p:txStyles>
    <p:titleStyle>
      <a:lvl1pPr algn="l" rtl="0" eaLnBrk="0" fontAlgn="base" hangingPunct="0">
        <a:lnSpc>
          <a:spcPct val="80000"/>
        </a:lnSpc>
        <a:spcBef>
          <a:spcPct val="0"/>
        </a:spcBef>
        <a:spcAft>
          <a:spcPct val="0"/>
        </a:spcAft>
        <a:defRPr sz="4400">
          <a:solidFill>
            <a:schemeClr val="tx2"/>
          </a:solidFill>
          <a:latin typeface="+mj-lt"/>
          <a:ea typeface="+mj-ea"/>
          <a:cs typeface="+mj-cs"/>
        </a:defRPr>
      </a:lvl1pPr>
      <a:lvl2pPr algn="l" rtl="0" eaLnBrk="0" fontAlgn="base" hangingPunct="0">
        <a:lnSpc>
          <a:spcPct val="80000"/>
        </a:lnSpc>
        <a:spcBef>
          <a:spcPct val="0"/>
        </a:spcBef>
        <a:spcAft>
          <a:spcPct val="0"/>
        </a:spcAft>
        <a:defRPr sz="4400">
          <a:solidFill>
            <a:schemeClr val="tx2"/>
          </a:solidFill>
          <a:latin typeface="Times New Roman" pitchFamily="18" charset="0"/>
        </a:defRPr>
      </a:lvl2pPr>
      <a:lvl3pPr algn="l" rtl="0" eaLnBrk="0" fontAlgn="base" hangingPunct="0">
        <a:lnSpc>
          <a:spcPct val="80000"/>
        </a:lnSpc>
        <a:spcBef>
          <a:spcPct val="0"/>
        </a:spcBef>
        <a:spcAft>
          <a:spcPct val="0"/>
        </a:spcAft>
        <a:defRPr sz="4400">
          <a:solidFill>
            <a:schemeClr val="tx2"/>
          </a:solidFill>
          <a:latin typeface="Times New Roman" pitchFamily="18" charset="0"/>
        </a:defRPr>
      </a:lvl3pPr>
      <a:lvl4pPr algn="l" rtl="0" eaLnBrk="0" fontAlgn="base" hangingPunct="0">
        <a:lnSpc>
          <a:spcPct val="80000"/>
        </a:lnSpc>
        <a:spcBef>
          <a:spcPct val="0"/>
        </a:spcBef>
        <a:spcAft>
          <a:spcPct val="0"/>
        </a:spcAft>
        <a:defRPr sz="4400">
          <a:solidFill>
            <a:schemeClr val="tx2"/>
          </a:solidFill>
          <a:latin typeface="Times New Roman" pitchFamily="18" charset="0"/>
        </a:defRPr>
      </a:lvl4pPr>
      <a:lvl5pPr algn="l" rtl="0" eaLnBrk="0" fontAlgn="base" hangingPunct="0">
        <a:lnSpc>
          <a:spcPct val="80000"/>
        </a:lnSpc>
        <a:spcBef>
          <a:spcPct val="0"/>
        </a:spcBef>
        <a:spcAft>
          <a:spcPct val="0"/>
        </a:spcAft>
        <a:defRPr sz="4400">
          <a:solidFill>
            <a:schemeClr val="tx2"/>
          </a:solidFill>
          <a:latin typeface="Times New Roman" pitchFamily="18" charset="0"/>
        </a:defRPr>
      </a:lvl5pPr>
      <a:lvl6pPr marL="457200" algn="l" rtl="0" fontAlgn="base">
        <a:lnSpc>
          <a:spcPct val="80000"/>
        </a:lnSpc>
        <a:spcBef>
          <a:spcPct val="0"/>
        </a:spcBef>
        <a:spcAft>
          <a:spcPct val="0"/>
        </a:spcAft>
        <a:defRPr sz="4400">
          <a:solidFill>
            <a:schemeClr val="tx2"/>
          </a:solidFill>
          <a:latin typeface="Times New Roman" pitchFamily="18" charset="0"/>
        </a:defRPr>
      </a:lvl6pPr>
      <a:lvl7pPr marL="914400" algn="l" rtl="0" fontAlgn="base">
        <a:lnSpc>
          <a:spcPct val="80000"/>
        </a:lnSpc>
        <a:spcBef>
          <a:spcPct val="0"/>
        </a:spcBef>
        <a:spcAft>
          <a:spcPct val="0"/>
        </a:spcAft>
        <a:defRPr sz="4400">
          <a:solidFill>
            <a:schemeClr val="tx2"/>
          </a:solidFill>
          <a:latin typeface="Times New Roman" pitchFamily="18" charset="0"/>
        </a:defRPr>
      </a:lvl7pPr>
      <a:lvl8pPr marL="1371600" algn="l" rtl="0" fontAlgn="base">
        <a:lnSpc>
          <a:spcPct val="80000"/>
        </a:lnSpc>
        <a:spcBef>
          <a:spcPct val="0"/>
        </a:spcBef>
        <a:spcAft>
          <a:spcPct val="0"/>
        </a:spcAft>
        <a:defRPr sz="4400">
          <a:solidFill>
            <a:schemeClr val="tx2"/>
          </a:solidFill>
          <a:latin typeface="Times New Roman" pitchFamily="18" charset="0"/>
        </a:defRPr>
      </a:lvl8pPr>
      <a:lvl9pPr marL="1828800" algn="l" rtl="0" fontAlgn="base">
        <a:lnSpc>
          <a:spcPct val="80000"/>
        </a:lnSpc>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accent2"/>
        </a:buClr>
        <a:buSzPct val="75000"/>
        <a:buFont typeface="Wingdings" pitchFamily="2" charset="2"/>
        <a:buChar char="n"/>
        <a:defRPr sz="3100">
          <a:solidFill>
            <a:schemeClr val="tx1"/>
          </a:solidFill>
          <a:latin typeface="+mn-lt"/>
          <a:ea typeface="+mn-ea"/>
          <a:cs typeface="+mn-cs"/>
        </a:defRPr>
      </a:lvl1pPr>
      <a:lvl2pPr marL="742950" indent="-285750" algn="l" rtl="0" eaLnBrk="0" fontAlgn="base" hangingPunct="0">
        <a:spcBef>
          <a:spcPct val="20000"/>
        </a:spcBef>
        <a:spcAft>
          <a:spcPct val="0"/>
        </a:spcAft>
        <a:buClr>
          <a:schemeClr val="accent1"/>
        </a:buClr>
        <a:buSzPct val="65000"/>
        <a:buFont typeface="Wingdings" pitchFamily="2" charset="2"/>
        <a:buChar char="n"/>
        <a:defRPr sz="2600">
          <a:solidFill>
            <a:schemeClr val="tx1"/>
          </a:solidFill>
          <a:latin typeface="+mn-lt"/>
        </a:defRPr>
      </a:lvl2pPr>
      <a:lvl3pPr marL="1143000" indent="-228600" algn="l" rtl="0" eaLnBrk="0" fontAlgn="base" hangingPunct="0">
        <a:spcBef>
          <a:spcPct val="20000"/>
        </a:spcBef>
        <a:spcAft>
          <a:spcPct val="0"/>
        </a:spcAft>
        <a:buClr>
          <a:schemeClr val="hlink"/>
        </a:buClr>
        <a:buSzPct val="55000"/>
        <a:buFont typeface="Wingdings" pitchFamily="2" charset="2"/>
        <a:buChar char="n"/>
        <a:defRPr sz="2400">
          <a:solidFill>
            <a:schemeClr val="tx1"/>
          </a:solidFill>
          <a:latin typeface="+mn-lt"/>
        </a:defRPr>
      </a:lvl3pPr>
      <a:lvl4pPr marL="1600200" indent="-228600" algn="l" rtl="0" eaLnBrk="0" fontAlgn="base" hangingPunct="0">
        <a:spcBef>
          <a:spcPct val="20000"/>
        </a:spcBef>
        <a:spcAft>
          <a:spcPct val="0"/>
        </a:spcAft>
        <a:buClr>
          <a:schemeClr val="accent2"/>
        </a:buClr>
        <a:buFont typeface="Wingdings" pitchFamily="2" charset="2"/>
        <a:buChar char="§"/>
        <a:defRPr sz="2000">
          <a:solidFill>
            <a:schemeClr val="tx1"/>
          </a:solidFill>
          <a:latin typeface="+mn-lt"/>
        </a:defRPr>
      </a:lvl4pPr>
      <a:lvl5pPr marL="2057400" indent="-228600" algn="l" rtl="0" eaLnBrk="0" fontAlgn="base" hangingPunct="0">
        <a:spcBef>
          <a:spcPct val="20000"/>
        </a:spcBef>
        <a:spcAft>
          <a:spcPct val="0"/>
        </a:spcAft>
        <a:buClr>
          <a:schemeClr val="tx1"/>
        </a:buClr>
        <a:buSzPct val="85000"/>
        <a:buFont typeface="Wingdings" pitchFamily="2" charset="2"/>
        <a:buChar char="§"/>
        <a:defRPr sz="2000">
          <a:solidFill>
            <a:schemeClr val="tx1"/>
          </a:solidFill>
          <a:latin typeface="+mn-lt"/>
        </a:defRPr>
      </a:lvl5pPr>
      <a:lvl6pPr marL="25146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6pPr>
      <a:lvl7pPr marL="29718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7pPr>
      <a:lvl8pPr marL="34290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8pPr>
      <a:lvl9pPr marL="3886200" indent="-228600" algn="l" rtl="0" fontAlgn="base">
        <a:spcBef>
          <a:spcPct val="20000"/>
        </a:spcBef>
        <a:spcAft>
          <a:spcPct val="0"/>
        </a:spcAft>
        <a:buClr>
          <a:schemeClr val="tx1"/>
        </a:buClr>
        <a:buSzPct val="85000"/>
        <a:buFont typeface="Wingdings" pitchFamily="2" charset="2"/>
        <a:buChar char="§"/>
        <a:defRPr sz="2000">
          <a:solidFill>
            <a:schemeClr val="tx1"/>
          </a:solidFill>
          <a:latin typeface="+mn-lt"/>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2.xml"/><Relationship Id="rId1" Type="http://schemas.openxmlformats.org/officeDocument/2006/relationships/video" Target="file:///D:\Games\&#1052;&#1091;&#1089;&#1089;&#1086;&#1083;&#1080;&#1085;&#1080;.mp4" TargetMode="Externa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3074" name="Text Box 4"/>
          <p:cNvSpPr txBox="1">
            <a:spLocks noChangeArrowheads="1"/>
          </p:cNvSpPr>
          <p:nvPr/>
        </p:nvSpPr>
        <p:spPr bwMode="auto">
          <a:xfrm>
            <a:off x="3635375" y="836613"/>
            <a:ext cx="4392613" cy="3140075"/>
          </a:xfrm>
          <a:prstGeom prst="rect">
            <a:avLst/>
          </a:prstGeom>
          <a:noFill/>
          <a:ln w="9525">
            <a:noFill/>
            <a:miter lim="800000"/>
            <a:headEnd/>
            <a:tailEnd/>
          </a:ln>
          <a:effectLst/>
        </p:spPr>
        <p:txBody>
          <a:bodyPr>
            <a:spAutoFit/>
          </a:bodyPr>
          <a:lstStyle/>
          <a:p>
            <a:pPr algn="ctr">
              <a:lnSpc>
                <a:spcPct val="125000"/>
              </a:lnSpc>
            </a:pPr>
            <a:r>
              <a:rPr lang="uk-UA" altLang="uk-UA" sz="2800" b="1" dirty="0" err="1"/>
              <a:t>Бені́то</a:t>
            </a:r>
            <a:r>
              <a:rPr lang="uk-UA" altLang="uk-UA" sz="2800" b="1" dirty="0"/>
              <a:t> Муссоліні</a:t>
            </a:r>
          </a:p>
          <a:p>
            <a:pPr algn="ctr">
              <a:lnSpc>
                <a:spcPct val="125000"/>
              </a:lnSpc>
            </a:pPr>
            <a:r>
              <a:rPr lang="uk-UA" altLang="uk-UA" sz="2000" dirty="0" err="1"/>
              <a:t>Benito</a:t>
            </a:r>
            <a:r>
              <a:rPr lang="uk-UA" altLang="uk-UA" sz="2000" dirty="0"/>
              <a:t> </a:t>
            </a:r>
            <a:r>
              <a:rPr lang="uk-UA" altLang="uk-UA" sz="2000" dirty="0" err="1"/>
              <a:t>Amilcare</a:t>
            </a:r>
            <a:r>
              <a:rPr lang="uk-UA" altLang="uk-UA" sz="2000" dirty="0"/>
              <a:t> </a:t>
            </a:r>
            <a:r>
              <a:rPr lang="uk-UA" altLang="uk-UA" sz="2000" dirty="0" err="1"/>
              <a:t>Andrea</a:t>
            </a:r>
            <a:r>
              <a:rPr lang="uk-UA" altLang="uk-UA" sz="2000" dirty="0"/>
              <a:t> </a:t>
            </a:r>
            <a:r>
              <a:rPr lang="uk-UA" altLang="uk-UA" sz="2000" dirty="0" err="1"/>
              <a:t>Mussolini</a:t>
            </a:r>
            <a:endParaRPr lang="uk-UA" altLang="uk-UA" sz="2000" dirty="0"/>
          </a:p>
          <a:p>
            <a:pPr algn="ctr">
              <a:lnSpc>
                <a:spcPct val="125000"/>
              </a:lnSpc>
            </a:pPr>
            <a:r>
              <a:rPr lang="uk-UA" altLang="uk-UA" sz="2000" dirty="0"/>
              <a:t>(29 липня 1883 - 28 травня 1945) Італійський політичний діяч, літератор, лідер фашистської партії</a:t>
            </a:r>
            <a:endParaRPr lang="ru-RU" altLang="uk-UA" sz="2000" dirty="0"/>
          </a:p>
          <a:p>
            <a:pPr algn="ctr"/>
            <a:endParaRPr lang="uk-UA" altLang="uk-UA" sz="2000" dirty="0"/>
          </a:p>
          <a:p>
            <a:pPr algn="ctr"/>
            <a:endParaRPr lang="ru-RU" altLang="uk-UA" sz="2000" dirty="0"/>
          </a:p>
        </p:txBody>
      </p:sp>
      <p:pic>
        <p:nvPicPr>
          <p:cNvPr id="3075" name="Picture 5"/>
          <p:cNvPicPr>
            <a:picLocks noChangeAspect="1" noChangeArrowheads="1"/>
          </p:cNvPicPr>
          <p:nvPr/>
        </p:nvPicPr>
        <p:blipFill>
          <a:blip r:embed="rId3"/>
          <a:srcRect/>
          <a:stretch>
            <a:fillRect/>
          </a:stretch>
        </p:blipFill>
        <p:spPr bwMode="auto">
          <a:xfrm>
            <a:off x="611188" y="692150"/>
            <a:ext cx="2027237" cy="2808288"/>
          </a:xfrm>
          <a:prstGeom prst="rect">
            <a:avLst/>
          </a:prstGeom>
          <a:noFill/>
          <a:ln w="57150" cmpd="thinThick">
            <a:noFill/>
            <a:miter lim="800000"/>
            <a:headEnd/>
            <a:tailEnd/>
          </a:ln>
        </p:spPr>
      </p:pic>
      <p:sp>
        <p:nvSpPr>
          <p:cNvPr id="3076" name="Rectangle 7"/>
          <p:cNvSpPr>
            <a:spLocks noChangeArrowheads="1"/>
          </p:cNvSpPr>
          <p:nvPr/>
        </p:nvSpPr>
        <p:spPr bwMode="auto">
          <a:xfrm>
            <a:off x="1042988" y="4221163"/>
            <a:ext cx="6948487" cy="1311275"/>
          </a:xfrm>
          <a:prstGeom prst="rect">
            <a:avLst/>
          </a:prstGeom>
          <a:noFill/>
          <a:ln w="9525">
            <a:noFill/>
            <a:miter lim="800000"/>
            <a:headEnd/>
            <a:tailEnd/>
          </a:ln>
          <a:effectLst/>
        </p:spPr>
        <p:txBody>
          <a:bodyPr>
            <a:spAutoFit/>
          </a:bodyPr>
          <a:lstStyle/>
          <a:p>
            <a:pPr algn="ctr"/>
            <a:r>
              <a:rPr lang="ru-RU" altLang="uk-UA" sz="2000"/>
              <a:t>Один із засновників італійського фашизму, що включав в себе елементи націоналізму, корпоративізму, націонал-синдикалізму, експансіонізму і антикомунізму в поєднанні з цензурою та державною пропагандою.</a:t>
            </a:r>
          </a:p>
        </p:txBody>
      </p:sp>
      <p:sp>
        <p:nvSpPr>
          <p:cNvPr id="3077" name="Rectangle 9"/>
          <p:cNvSpPr>
            <a:spLocks noChangeArrowheads="1"/>
          </p:cNvSpPr>
          <p:nvPr/>
        </p:nvSpPr>
        <p:spPr bwMode="auto">
          <a:xfrm>
            <a:off x="3708400" y="3668713"/>
            <a:ext cx="3194050" cy="366712"/>
          </a:xfrm>
          <a:prstGeom prst="rect">
            <a:avLst/>
          </a:prstGeom>
          <a:noFill/>
          <a:ln w="9525">
            <a:noFill/>
            <a:miter lim="800000"/>
            <a:headEnd/>
            <a:tailEnd/>
          </a:ln>
          <a:effectLst/>
        </p:spPr>
        <p:txBody>
          <a:bodyPr wrap="none">
            <a:spAutoFit/>
          </a:bodyPr>
          <a:lstStyle/>
          <a:p>
            <a:pPr>
              <a:spcBef>
                <a:spcPct val="50000"/>
              </a:spcBef>
            </a:pPr>
            <a:r>
              <a:rPr kumimoji="1" lang="uk-UA" altLang="uk-UA" i="1">
                <a:latin typeface="Monotype Corsiva" pitchFamily="66" charset="0"/>
              </a:rPr>
              <a:t>Штрихи до політичного портрету</a:t>
            </a:r>
            <a:endParaRPr kumimoji="1" lang="ru-RU" altLang="uk-UA" i="1">
              <a:latin typeface="Monotype Corsiva" pitchFamily="66" charset="0"/>
            </a:endParaRPr>
          </a:p>
        </p:txBody>
      </p:sp>
    </p:spTree>
  </p:cSld>
  <p:clrMapOvr>
    <a:masterClrMapping/>
  </p:clrMapOvr>
  <p:transition spd="slow">
    <p:rand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1266" name="Text Box 4"/>
          <p:cNvSpPr txBox="1">
            <a:spLocks noChangeArrowheads="1"/>
          </p:cNvSpPr>
          <p:nvPr/>
        </p:nvSpPr>
        <p:spPr bwMode="auto">
          <a:xfrm>
            <a:off x="4284663" y="1773238"/>
            <a:ext cx="4248150" cy="4151312"/>
          </a:xfrm>
          <a:prstGeom prst="rect">
            <a:avLst/>
          </a:prstGeom>
          <a:noFill/>
          <a:ln w="9525">
            <a:noFill/>
            <a:miter lim="800000"/>
            <a:headEnd/>
            <a:tailEnd/>
          </a:ln>
          <a:effectLst/>
        </p:spPr>
        <p:txBody>
          <a:bodyPr>
            <a:spAutoFit/>
          </a:bodyPr>
          <a:lstStyle/>
          <a:p>
            <a:pPr algn="ctr">
              <a:lnSpc>
                <a:spcPct val="110000"/>
              </a:lnSpc>
              <a:spcBef>
                <a:spcPct val="50000"/>
              </a:spcBef>
            </a:pPr>
            <a:r>
              <a:rPr lang="ru-RU" altLang="uk-UA"/>
              <a:t>Серед досягнень внутрішньої політики уряду Муссоліні в період 1924-1939 років були: успішна реалізація програми громадських робіт, таких як осушення боліт Понтійських, поліпшення можливостей для зайнятості населення, а також модернізація системи громадського транспорту. </a:t>
            </a:r>
          </a:p>
          <a:p>
            <a:pPr algn="ctr">
              <a:lnSpc>
                <a:spcPct val="110000"/>
              </a:lnSpc>
              <a:spcBef>
                <a:spcPct val="50000"/>
              </a:spcBef>
            </a:pPr>
            <a:r>
              <a:rPr lang="ru-RU" altLang="uk-UA"/>
              <a:t>Муссоліні вирішив Римське питання шляхом укладення </a:t>
            </a:r>
            <a:r>
              <a:rPr lang="ru-RU" altLang="uk-UA" b="1"/>
              <a:t>Латеранських угод</a:t>
            </a:r>
            <a:r>
              <a:rPr lang="ru-RU" altLang="uk-UA"/>
              <a:t> між Королівством Італія і Папським престолом. </a:t>
            </a:r>
          </a:p>
        </p:txBody>
      </p:sp>
      <p:pic>
        <p:nvPicPr>
          <p:cNvPr id="11267" name="Picture 5"/>
          <p:cNvPicPr>
            <a:picLocks noChangeAspect="1" noChangeArrowheads="1"/>
          </p:cNvPicPr>
          <p:nvPr/>
        </p:nvPicPr>
        <p:blipFill>
          <a:blip r:embed="rId3"/>
          <a:srcRect/>
          <a:stretch>
            <a:fillRect/>
          </a:stretch>
        </p:blipFill>
        <p:spPr bwMode="auto">
          <a:xfrm>
            <a:off x="684213" y="1916113"/>
            <a:ext cx="2879725" cy="2592387"/>
          </a:xfrm>
          <a:prstGeom prst="rect">
            <a:avLst/>
          </a:prstGeom>
          <a:noFill/>
          <a:ln w="9525">
            <a:noFill/>
            <a:miter lim="800000"/>
            <a:headEnd/>
            <a:tailEnd/>
          </a:ln>
        </p:spPr>
      </p:pic>
      <p:sp>
        <p:nvSpPr>
          <p:cNvPr id="11268" name="Text Box 6"/>
          <p:cNvSpPr txBox="1">
            <a:spLocks noChangeArrowheads="1"/>
          </p:cNvSpPr>
          <p:nvPr/>
        </p:nvSpPr>
        <p:spPr bwMode="auto">
          <a:xfrm>
            <a:off x="827088" y="4652963"/>
            <a:ext cx="2519362" cy="825500"/>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Беніто Муссоліні відвідує фабрики «Alfa Romeo»</a:t>
            </a:r>
            <a:endParaRPr lang="ru-RU" altLang="uk-UA" sz="1600" b="1" i="1">
              <a:solidFill>
                <a:srgbClr val="C0C0C0"/>
              </a:solidFill>
            </a:endParaRPr>
          </a:p>
        </p:txBody>
      </p:sp>
      <p:sp>
        <p:nvSpPr>
          <p:cNvPr id="11269" name="Text Box 8"/>
          <p:cNvSpPr txBox="1">
            <a:spLocks noChangeArrowheads="1"/>
          </p:cNvSpPr>
          <p:nvPr/>
        </p:nvSpPr>
        <p:spPr bwMode="auto">
          <a:xfrm>
            <a:off x="684213" y="404813"/>
            <a:ext cx="8064500" cy="1190625"/>
          </a:xfrm>
          <a:prstGeom prst="rect">
            <a:avLst/>
          </a:prstGeom>
          <a:noFill/>
          <a:ln w="9525">
            <a:noFill/>
            <a:miter lim="800000"/>
            <a:headEnd/>
            <a:tailEnd/>
          </a:ln>
          <a:effectLst/>
        </p:spPr>
        <p:txBody>
          <a:bodyPr>
            <a:spAutoFit/>
          </a:bodyPr>
          <a:lstStyle/>
          <a:p>
            <a:pPr algn="r"/>
            <a:r>
              <a:rPr lang="uk-UA" altLang="uk-UA" b="1"/>
              <a:t>Те, чого до цього часу не було, є — уряд. Це я. І всі, слухайте мене добре, усі італійці повинні й будуть коритися. Італійці до цього часу нікому не корилися. Жоден уряд не мав в Італії реальної влади. Італійці повинні бути керовані... завжди, у всіх сферах життя.</a:t>
            </a:r>
            <a:endParaRPr lang="ru-RU" altLang="uk-UA" b="1"/>
          </a:p>
        </p:txBody>
      </p:sp>
    </p:spTree>
  </p:cSld>
  <p:clrMapOvr>
    <a:masterClrMapping/>
  </p:clrMapOvr>
  <p:transition spd="slow">
    <p:random/>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3314" name="Text Box 5"/>
          <p:cNvSpPr txBox="1">
            <a:spLocks noChangeArrowheads="1"/>
          </p:cNvSpPr>
          <p:nvPr/>
        </p:nvSpPr>
        <p:spPr bwMode="auto">
          <a:xfrm>
            <a:off x="3276600" y="2565400"/>
            <a:ext cx="5545138" cy="3009900"/>
          </a:xfrm>
          <a:prstGeom prst="rect">
            <a:avLst/>
          </a:prstGeom>
          <a:noFill/>
          <a:ln w="9525">
            <a:noFill/>
            <a:miter lim="800000"/>
            <a:headEnd/>
            <a:tailEnd/>
          </a:ln>
          <a:effectLst/>
        </p:spPr>
        <p:txBody>
          <a:bodyPr>
            <a:spAutoFit/>
          </a:bodyPr>
          <a:lstStyle/>
          <a:p>
            <a:pPr>
              <a:spcBef>
                <a:spcPct val="50000"/>
              </a:spcBef>
            </a:pPr>
            <a:r>
              <a:rPr lang="uk-UA" altLang="uk-UA" sz="2000" b="1"/>
              <a:t>Акти агресії Італії у 1920-1930-х рр.</a:t>
            </a:r>
          </a:p>
          <a:p>
            <a:pPr>
              <a:spcBef>
                <a:spcPct val="50000"/>
              </a:spcBef>
            </a:pPr>
            <a:r>
              <a:rPr lang="uk-UA" altLang="uk-UA"/>
              <a:t>1923 р. – інцидент навколо острова Корфу;</a:t>
            </a:r>
          </a:p>
          <a:p>
            <a:pPr>
              <a:spcBef>
                <a:spcPct val="50000"/>
              </a:spcBef>
            </a:pPr>
            <a:r>
              <a:rPr lang="uk-UA" altLang="uk-UA"/>
              <a:t>1935 -1936 рр. – загарбання Ефіопії;</a:t>
            </a:r>
          </a:p>
          <a:p>
            <a:pPr>
              <a:spcBef>
                <a:spcPct val="50000"/>
              </a:spcBef>
            </a:pPr>
            <a:r>
              <a:rPr lang="uk-UA" altLang="uk-UA"/>
              <a:t>1936 – 1939 рр. – участь в громадянській війні в Іспанії на боці франкістів;</a:t>
            </a:r>
          </a:p>
          <a:p>
            <a:pPr>
              <a:spcBef>
                <a:spcPct val="50000"/>
              </a:spcBef>
            </a:pPr>
            <a:r>
              <a:rPr lang="uk-UA" altLang="uk-UA"/>
              <a:t>1939 – загарбання Албанії;</a:t>
            </a:r>
          </a:p>
          <a:p>
            <a:pPr>
              <a:spcBef>
                <a:spcPct val="50000"/>
              </a:spcBef>
            </a:pPr>
            <a:r>
              <a:rPr lang="uk-UA" altLang="uk-UA"/>
              <a:t>1940 – вступ у Другу світову війну на боці Німеччини</a:t>
            </a:r>
            <a:endParaRPr lang="ru-RU" altLang="uk-UA"/>
          </a:p>
        </p:txBody>
      </p:sp>
      <p:sp>
        <p:nvSpPr>
          <p:cNvPr id="13315" name="Rectangle 7"/>
          <p:cNvSpPr>
            <a:spLocks noChangeArrowheads="1"/>
          </p:cNvSpPr>
          <p:nvPr/>
        </p:nvSpPr>
        <p:spPr bwMode="auto">
          <a:xfrm>
            <a:off x="3348038" y="366713"/>
            <a:ext cx="5267325" cy="1187450"/>
          </a:xfrm>
          <a:prstGeom prst="rect">
            <a:avLst/>
          </a:prstGeom>
          <a:noFill/>
          <a:ln w="9525">
            <a:noFill/>
            <a:miter lim="800000"/>
            <a:headEnd/>
            <a:tailEnd/>
          </a:ln>
          <a:effectLst/>
        </p:spPr>
        <p:txBody>
          <a:bodyPr anchor="ctr">
            <a:spAutoFit/>
          </a:bodyPr>
          <a:lstStyle/>
          <a:p>
            <a:pPr algn="r"/>
            <a:r>
              <a:rPr lang="uk-UA" altLang="uk-UA" sz="2400" b="1"/>
              <a:t>Немає нічого істинного, все дозволене </a:t>
            </a:r>
          </a:p>
          <a:p>
            <a:pPr algn="r"/>
            <a:r>
              <a:rPr lang="uk-UA" altLang="uk-UA" sz="2400" b="1"/>
              <a:t>(Ніцше).</a:t>
            </a:r>
          </a:p>
        </p:txBody>
      </p:sp>
      <p:pic>
        <p:nvPicPr>
          <p:cNvPr id="13316" name="Picture 12" descr="карта1"/>
          <p:cNvPicPr>
            <a:picLocks noChangeAspect="1" noChangeArrowheads="1"/>
          </p:cNvPicPr>
          <p:nvPr/>
        </p:nvPicPr>
        <p:blipFill>
          <a:blip r:embed="rId3"/>
          <a:srcRect/>
          <a:stretch>
            <a:fillRect/>
          </a:stretch>
        </p:blipFill>
        <p:spPr bwMode="auto">
          <a:xfrm>
            <a:off x="468313" y="476250"/>
            <a:ext cx="2438400" cy="2457450"/>
          </a:xfrm>
          <a:prstGeom prst="rect">
            <a:avLst/>
          </a:prstGeom>
          <a:noFill/>
          <a:ln w="9525">
            <a:noFill/>
            <a:miter lim="800000"/>
            <a:headEnd/>
            <a:tailEnd/>
          </a:ln>
        </p:spPr>
      </p:pic>
      <p:sp>
        <p:nvSpPr>
          <p:cNvPr id="13317" name="Text Box 13"/>
          <p:cNvSpPr txBox="1">
            <a:spLocks noChangeArrowheads="1"/>
          </p:cNvSpPr>
          <p:nvPr/>
        </p:nvSpPr>
        <p:spPr bwMode="auto">
          <a:xfrm>
            <a:off x="539750" y="3068638"/>
            <a:ext cx="2232025" cy="581025"/>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969696"/>
                </a:solidFill>
              </a:rPr>
              <a:t>Загарбницькі плани Італії</a:t>
            </a:r>
            <a:endParaRPr lang="ru-RU" altLang="uk-UA" sz="1600" b="1" i="1">
              <a:solidFill>
                <a:srgbClr val="969696"/>
              </a:solidFill>
            </a:endParaRPr>
          </a:p>
        </p:txBody>
      </p:sp>
    </p:spTree>
  </p:cSld>
  <p:clrMapOvr>
    <a:masterClrMapping/>
  </p:clrMapOvr>
  <p:transition spd="slow">
    <p:random/>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7000" r="-7000"/>
          </a:stretch>
        </a:blipFill>
        <a:effectLst/>
      </p:bgPr>
    </p:bg>
    <p:spTree>
      <p:nvGrpSpPr>
        <p:cNvPr id="1" name=""/>
        <p:cNvGrpSpPr/>
        <p:nvPr/>
      </p:nvGrpSpPr>
      <p:grpSpPr>
        <a:xfrm>
          <a:off x="0" y="0"/>
          <a:ext cx="0" cy="0"/>
          <a:chOff x="0" y="0"/>
          <a:chExt cx="0" cy="0"/>
        </a:xfrm>
      </p:grpSpPr>
      <p:sp>
        <p:nvSpPr>
          <p:cNvPr id="14338" name="Text Box 4"/>
          <p:cNvSpPr txBox="1">
            <a:spLocks noChangeArrowheads="1"/>
          </p:cNvSpPr>
          <p:nvPr/>
        </p:nvSpPr>
        <p:spPr bwMode="auto">
          <a:xfrm>
            <a:off x="4140200" y="3284538"/>
            <a:ext cx="4464050" cy="2149475"/>
          </a:xfrm>
          <a:prstGeom prst="rect">
            <a:avLst/>
          </a:prstGeom>
          <a:noFill/>
          <a:ln w="9525">
            <a:noFill/>
            <a:miter lim="800000"/>
            <a:headEnd/>
            <a:tailEnd/>
          </a:ln>
          <a:effectLst/>
        </p:spPr>
        <p:txBody>
          <a:bodyPr>
            <a:spAutoFit/>
          </a:bodyPr>
          <a:lstStyle/>
          <a:p>
            <a:pPr algn="ctr">
              <a:lnSpc>
                <a:spcPct val="125000"/>
              </a:lnSpc>
              <a:spcBef>
                <a:spcPct val="50000"/>
              </a:spcBef>
            </a:pPr>
            <a:r>
              <a:rPr lang="ru-RU" altLang="uk-UA"/>
              <a:t>Дуче змиривсяся з німецькою анексією Австрії та розділом Чехословаччини 1939-го р. Його «вісь» з Німеччиною отримала фактичне підтвердження у вигляді «Сталевого пакту» підписаному з Гітлером у травні 1939-го р. </a:t>
            </a:r>
          </a:p>
        </p:txBody>
      </p:sp>
      <p:pic>
        <p:nvPicPr>
          <p:cNvPr id="14339" name="Picture 6"/>
          <p:cNvPicPr>
            <a:picLocks noChangeAspect="1" noChangeArrowheads="1"/>
          </p:cNvPicPr>
          <p:nvPr/>
        </p:nvPicPr>
        <p:blipFill>
          <a:blip r:embed="rId3"/>
          <a:srcRect/>
          <a:stretch>
            <a:fillRect/>
          </a:stretch>
        </p:blipFill>
        <p:spPr bwMode="auto">
          <a:xfrm>
            <a:off x="539750" y="2017713"/>
            <a:ext cx="3311525" cy="2182812"/>
          </a:xfrm>
          <a:prstGeom prst="rect">
            <a:avLst/>
          </a:prstGeom>
          <a:noFill/>
          <a:ln w="9525">
            <a:noFill/>
            <a:miter lim="800000"/>
            <a:headEnd/>
            <a:tailEnd/>
          </a:ln>
        </p:spPr>
      </p:pic>
      <p:sp>
        <p:nvSpPr>
          <p:cNvPr id="14340" name="Text Box 7"/>
          <p:cNvSpPr txBox="1">
            <a:spLocks noChangeArrowheads="1"/>
          </p:cNvSpPr>
          <p:nvPr/>
        </p:nvSpPr>
        <p:spPr bwMode="auto">
          <a:xfrm>
            <a:off x="539750" y="4437063"/>
            <a:ext cx="2879725" cy="935037"/>
          </a:xfrm>
          <a:prstGeom prst="rect">
            <a:avLst/>
          </a:prstGeom>
          <a:noFill/>
          <a:ln w="9525">
            <a:noFill/>
            <a:miter lim="800000"/>
            <a:headEnd/>
            <a:tailEnd/>
          </a:ln>
          <a:effectLst/>
        </p:spPr>
        <p:txBody>
          <a:bodyPr>
            <a:spAutoFit/>
          </a:bodyPr>
          <a:lstStyle/>
          <a:p>
            <a:pPr algn="ctr">
              <a:lnSpc>
                <a:spcPct val="115000"/>
              </a:lnSpc>
              <a:spcBef>
                <a:spcPct val="50000"/>
              </a:spcBef>
            </a:pPr>
            <a:r>
              <a:rPr lang="ru-RU" altLang="uk-UA" sz="1600" b="1" i="1">
                <a:solidFill>
                  <a:srgbClr val="C0C0C0"/>
                </a:solidFill>
              </a:rPr>
              <a:t>Муссоліні й Гітлер під час окупації Австрії у 1939 р.</a:t>
            </a:r>
          </a:p>
        </p:txBody>
      </p:sp>
      <p:sp>
        <p:nvSpPr>
          <p:cNvPr id="14341" name="Text Box 8"/>
          <p:cNvSpPr txBox="1">
            <a:spLocks noChangeArrowheads="1"/>
          </p:cNvSpPr>
          <p:nvPr/>
        </p:nvSpPr>
        <p:spPr bwMode="auto">
          <a:xfrm>
            <a:off x="3995738" y="2276475"/>
            <a:ext cx="4752975" cy="777875"/>
          </a:xfrm>
          <a:prstGeom prst="rect">
            <a:avLst/>
          </a:prstGeom>
          <a:noFill/>
          <a:ln w="9525">
            <a:noFill/>
            <a:miter lim="800000"/>
            <a:headEnd/>
            <a:tailEnd/>
          </a:ln>
          <a:effectLst/>
        </p:spPr>
        <p:txBody>
          <a:bodyPr>
            <a:spAutoFit/>
          </a:bodyPr>
          <a:lstStyle/>
          <a:p>
            <a:pPr algn="ctr">
              <a:lnSpc>
                <a:spcPct val="125000"/>
              </a:lnSpc>
              <a:spcBef>
                <a:spcPct val="50000"/>
              </a:spcBef>
            </a:pPr>
            <a:r>
              <a:rPr lang="ru-RU" altLang="uk-UA"/>
              <a:t>З 1936 р. розпочалось зближення Муссоліні та Гітлера.</a:t>
            </a:r>
          </a:p>
        </p:txBody>
      </p:sp>
      <p:sp>
        <p:nvSpPr>
          <p:cNvPr id="14342" name="Rectangle 10"/>
          <p:cNvSpPr>
            <a:spLocks noChangeArrowheads="1"/>
          </p:cNvSpPr>
          <p:nvPr/>
        </p:nvSpPr>
        <p:spPr bwMode="auto">
          <a:xfrm>
            <a:off x="1331913" y="260350"/>
            <a:ext cx="7561262" cy="996950"/>
          </a:xfrm>
          <a:prstGeom prst="rect">
            <a:avLst/>
          </a:prstGeom>
          <a:noFill/>
          <a:ln w="9525">
            <a:noFill/>
            <a:miter lim="800000"/>
            <a:headEnd/>
            <a:tailEnd/>
          </a:ln>
          <a:effectLst/>
        </p:spPr>
        <p:txBody>
          <a:bodyPr>
            <a:spAutoFit/>
          </a:bodyPr>
          <a:lstStyle/>
          <a:p>
            <a:pPr algn="r">
              <a:lnSpc>
                <a:spcPct val="110000"/>
              </a:lnSpc>
            </a:pPr>
            <a:r>
              <a:rPr lang="uk-UA" altLang="uk-UA" b="1"/>
              <a:t>… цей Гітлер - істота зла і жорстока. Він змушує згадати Аттілу. Німеччина так і залишилась з часів Тацита країною варварів. Вона - прадавній ворог Риму. </a:t>
            </a:r>
            <a:endParaRPr lang="ru-RU" altLang="uk-UA" b="1"/>
          </a:p>
        </p:txBody>
      </p:sp>
    </p:spTree>
  </p:cSld>
  <p:clrMapOvr>
    <a:masterClrMapping/>
  </p:clrMapOvr>
  <p:transition spd="slow">
    <p:random/>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6386" name="Text Box 4"/>
          <p:cNvSpPr txBox="1">
            <a:spLocks noChangeArrowheads="1"/>
          </p:cNvSpPr>
          <p:nvPr/>
        </p:nvSpPr>
        <p:spPr bwMode="auto">
          <a:xfrm>
            <a:off x="3203575" y="1916113"/>
            <a:ext cx="5545138" cy="4138612"/>
          </a:xfrm>
          <a:prstGeom prst="rect">
            <a:avLst/>
          </a:prstGeom>
          <a:noFill/>
          <a:ln w="9525">
            <a:noFill/>
            <a:miter lim="800000"/>
            <a:headEnd/>
            <a:tailEnd/>
          </a:ln>
          <a:effectLst/>
        </p:spPr>
        <p:txBody>
          <a:bodyPr>
            <a:spAutoFit/>
          </a:bodyPr>
          <a:lstStyle/>
          <a:p>
            <a:pPr algn="ctr">
              <a:lnSpc>
                <a:spcPct val="120000"/>
              </a:lnSpc>
              <a:spcBef>
                <a:spcPct val="50000"/>
              </a:spcBef>
            </a:pPr>
            <a:r>
              <a:rPr lang="ru-RU" altLang="uk-UA"/>
              <a:t> Поразки італійців на всіх фронтах та висадка англо-американських військ у Сицилії в 1943 р., призвели до того, що більшість соратників Муссоліні відвернулася від нього на Великій фашистській раді 25 червня 1943 року. </a:t>
            </a:r>
          </a:p>
          <a:p>
            <a:pPr algn="ctr">
              <a:lnSpc>
                <a:spcPct val="120000"/>
              </a:lnSpc>
              <a:spcBef>
                <a:spcPct val="50000"/>
              </a:spcBef>
            </a:pPr>
            <a:r>
              <a:rPr lang="ru-RU" altLang="uk-UA"/>
              <a:t>Це дозволило королю відправити його у відставку та арештувати його.</a:t>
            </a:r>
          </a:p>
          <a:p>
            <a:pPr algn="ctr">
              <a:lnSpc>
                <a:spcPct val="120000"/>
              </a:lnSpc>
              <a:spcBef>
                <a:spcPct val="50000"/>
              </a:spcBef>
            </a:pPr>
            <a:r>
              <a:rPr lang="ru-RU" altLang="uk-UA"/>
              <a:t> Італія виходить з війни, підписавши угоду про перемир'я. У відповідь німецькі війська вступають до країни.</a:t>
            </a:r>
          </a:p>
          <a:p>
            <a:pPr>
              <a:lnSpc>
                <a:spcPct val="120000"/>
              </a:lnSpc>
              <a:spcBef>
                <a:spcPct val="50000"/>
              </a:spcBef>
            </a:pPr>
            <a:endParaRPr lang="ru-RU" altLang="uk-UA"/>
          </a:p>
        </p:txBody>
      </p:sp>
      <p:sp>
        <p:nvSpPr>
          <p:cNvPr id="16387" name="Text Box 7"/>
          <p:cNvSpPr txBox="1">
            <a:spLocks noChangeArrowheads="1"/>
          </p:cNvSpPr>
          <p:nvPr/>
        </p:nvSpPr>
        <p:spPr bwMode="auto">
          <a:xfrm>
            <a:off x="3348038" y="549275"/>
            <a:ext cx="5184775" cy="822325"/>
          </a:xfrm>
          <a:prstGeom prst="rect">
            <a:avLst/>
          </a:prstGeom>
          <a:noFill/>
          <a:ln w="9525">
            <a:noFill/>
            <a:miter lim="800000"/>
            <a:headEnd/>
            <a:tailEnd/>
          </a:ln>
          <a:effectLst/>
        </p:spPr>
        <p:txBody>
          <a:bodyPr>
            <a:spAutoFit/>
          </a:bodyPr>
          <a:lstStyle/>
          <a:p>
            <a:pPr algn="r">
              <a:spcBef>
                <a:spcPct val="50000"/>
              </a:spcBef>
            </a:pPr>
            <a:r>
              <a:rPr lang="ru-RU" altLang="uk-UA" sz="2400" b="1"/>
              <a:t>Колесо історії повертається лише кров'ю</a:t>
            </a:r>
            <a:r>
              <a:rPr lang="ru-RU" altLang="uk-UA"/>
              <a:t> </a:t>
            </a:r>
          </a:p>
        </p:txBody>
      </p:sp>
      <p:pic>
        <p:nvPicPr>
          <p:cNvPr id="16388" name="Picture 10"/>
          <p:cNvPicPr>
            <a:picLocks noChangeAspect="1" noChangeArrowheads="1"/>
          </p:cNvPicPr>
          <p:nvPr/>
        </p:nvPicPr>
        <p:blipFill>
          <a:blip r:embed="rId3"/>
          <a:srcRect/>
          <a:stretch>
            <a:fillRect/>
          </a:stretch>
        </p:blipFill>
        <p:spPr bwMode="auto">
          <a:xfrm>
            <a:off x="539750" y="549275"/>
            <a:ext cx="2232025" cy="2154238"/>
          </a:xfrm>
          <a:prstGeom prst="rect">
            <a:avLst/>
          </a:prstGeom>
          <a:noFill/>
          <a:ln w="9525">
            <a:noFill/>
            <a:miter lim="800000"/>
            <a:headEnd/>
            <a:tailEnd/>
          </a:ln>
        </p:spPr>
      </p:pic>
      <p:sp>
        <p:nvSpPr>
          <p:cNvPr id="16389" name="Text Box 11"/>
          <p:cNvSpPr txBox="1">
            <a:spLocks noChangeArrowheads="1"/>
          </p:cNvSpPr>
          <p:nvPr/>
        </p:nvSpPr>
        <p:spPr bwMode="auto">
          <a:xfrm>
            <a:off x="539750" y="3213100"/>
            <a:ext cx="2232025" cy="825500"/>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Ж. Дотторі. «Портрет дуче». 1933. </a:t>
            </a:r>
            <a:endParaRPr lang="ru-RU" altLang="uk-UA" sz="1600" b="1" i="1">
              <a:solidFill>
                <a:srgbClr val="C0C0C0"/>
              </a:solidFill>
            </a:endParaRPr>
          </a:p>
        </p:txBody>
      </p:sp>
    </p:spTree>
  </p:cSld>
  <p:clrMapOvr>
    <a:masterClrMapping/>
  </p:clrMapOvr>
  <p:transition spd="slow">
    <p:random/>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3"/>
          <a:srcRect/>
          <a:stretch>
            <a:fillRect/>
          </a:stretch>
        </p:blipFill>
        <p:spPr bwMode="auto">
          <a:xfrm>
            <a:off x="395288" y="476250"/>
            <a:ext cx="2592387" cy="1873250"/>
          </a:xfrm>
          <a:prstGeom prst="rect">
            <a:avLst/>
          </a:prstGeom>
          <a:noFill/>
          <a:ln w="9525">
            <a:noFill/>
            <a:miter lim="800000"/>
            <a:headEnd/>
            <a:tailEnd/>
          </a:ln>
        </p:spPr>
      </p:pic>
      <p:sp>
        <p:nvSpPr>
          <p:cNvPr id="15363" name="Text Box 5"/>
          <p:cNvSpPr txBox="1">
            <a:spLocks noChangeArrowheads="1"/>
          </p:cNvSpPr>
          <p:nvPr/>
        </p:nvSpPr>
        <p:spPr bwMode="auto">
          <a:xfrm>
            <a:off x="468313" y="2636838"/>
            <a:ext cx="2447925" cy="628650"/>
          </a:xfrm>
          <a:prstGeom prst="rect">
            <a:avLst/>
          </a:prstGeom>
          <a:noFill/>
          <a:ln w="9525">
            <a:noFill/>
            <a:miter lim="800000"/>
            <a:headEnd/>
            <a:tailEnd/>
          </a:ln>
          <a:effectLst/>
        </p:spPr>
        <p:txBody>
          <a:bodyPr>
            <a:spAutoFit/>
          </a:bodyPr>
          <a:lstStyle/>
          <a:p>
            <a:pPr algn="ctr">
              <a:lnSpc>
                <a:spcPct val="110000"/>
              </a:lnSpc>
              <a:spcBef>
                <a:spcPct val="50000"/>
              </a:spcBef>
            </a:pPr>
            <a:r>
              <a:rPr lang="ru-RU" altLang="uk-UA" sz="1600" b="1" i="1">
                <a:solidFill>
                  <a:srgbClr val="C0C0C0"/>
                </a:solidFill>
              </a:rPr>
              <a:t>Муссоліні разом із Гітлером у Венеції</a:t>
            </a:r>
          </a:p>
        </p:txBody>
      </p:sp>
      <p:sp>
        <p:nvSpPr>
          <p:cNvPr id="15364" name="Text Box 6"/>
          <p:cNvSpPr txBox="1">
            <a:spLocks noChangeArrowheads="1"/>
          </p:cNvSpPr>
          <p:nvPr/>
        </p:nvSpPr>
        <p:spPr bwMode="auto">
          <a:xfrm>
            <a:off x="3995738" y="1484313"/>
            <a:ext cx="3889375" cy="366712"/>
          </a:xfrm>
          <a:prstGeom prst="rect">
            <a:avLst/>
          </a:prstGeom>
          <a:noFill/>
          <a:ln w="9525">
            <a:noFill/>
            <a:miter lim="800000"/>
            <a:headEnd/>
            <a:tailEnd/>
          </a:ln>
          <a:effectLst/>
        </p:spPr>
        <p:txBody>
          <a:bodyPr>
            <a:spAutoFit/>
          </a:bodyPr>
          <a:lstStyle/>
          <a:p>
            <a:pPr>
              <a:spcBef>
                <a:spcPct val="50000"/>
              </a:spcBef>
            </a:pPr>
            <a:endParaRPr lang="uk-UA" altLang="uk-UA"/>
          </a:p>
        </p:txBody>
      </p:sp>
      <p:sp>
        <p:nvSpPr>
          <p:cNvPr id="15365" name="Text Box 7"/>
          <p:cNvSpPr txBox="1">
            <a:spLocks noChangeArrowheads="1"/>
          </p:cNvSpPr>
          <p:nvPr/>
        </p:nvSpPr>
        <p:spPr bwMode="auto">
          <a:xfrm>
            <a:off x="3708400" y="620713"/>
            <a:ext cx="4968875" cy="822325"/>
          </a:xfrm>
          <a:prstGeom prst="rect">
            <a:avLst/>
          </a:prstGeom>
          <a:noFill/>
          <a:ln w="9525">
            <a:noFill/>
            <a:miter lim="800000"/>
            <a:headEnd/>
            <a:tailEnd/>
          </a:ln>
          <a:effectLst/>
        </p:spPr>
        <p:txBody>
          <a:bodyPr>
            <a:spAutoFit/>
          </a:bodyPr>
          <a:lstStyle/>
          <a:p>
            <a:pPr algn="r"/>
            <a:r>
              <a:rPr lang="uk-UA" altLang="uk-UA" sz="2400" b="1"/>
              <a:t>Війна для чоловіків те, що материнство для жінок</a:t>
            </a:r>
            <a:r>
              <a:rPr lang="uk-UA" altLang="uk-UA" sz="2000" b="1"/>
              <a:t> </a:t>
            </a:r>
            <a:endParaRPr lang="ru-RU" altLang="uk-UA" sz="2000" b="1"/>
          </a:p>
        </p:txBody>
      </p:sp>
      <p:sp>
        <p:nvSpPr>
          <p:cNvPr id="15366" name="Text Box 10"/>
          <p:cNvSpPr txBox="1">
            <a:spLocks noChangeArrowheads="1"/>
          </p:cNvSpPr>
          <p:nvPr/>
        </p:nvSpPr>
        <p:spPr bwMode="auto">
          <a:xfrm>
            <a:off x="3059113" y="1773238"/>
            <a:ext cx="5761037" cy="3529012"/>
          </a:xfrm>
          <a:prstGeom prst="rect">
            <a:avLst/>
          </a:prstGeom>
          <a:noFill/>
          <a:ln w="9525">
            <a:noFill/>
            <a:miter lim="800000"/>
            <a:headEnd/>
            <a:tailEnd/>
          </a:ln>
          <a:effectLst/>
        </p:spPr>
        <p:txBody>
          <a:bodyPr>
            <a:spAutoFit/>
          </a:bodyPr>
          <a:lstStyle/>
          <a:p>
            <a:pPr>
              <a:spcBef>
                <a:spcPct val="50000"/>
              </a:spcBef>
            </a:pPr>
            <a:r>
              <a:rPr lang="ru-RU" altLang="uk-UA"/>
              <a:t>Мусоліні оголосив війну в червні 1940-го року:</a:t>
            </a:r>
          </a:p>
          <a:p>
            <a:pPr>
              <a:spcBef>
                <a:spcPct val="50000"/>
              </a:spcBef>
              <a:buFontTx/>
              <a:buChar char="•"/>
            </a:pPr>
            <a:r>
              <a:rPr lang="uk-UA" altLang="uk-UA"/>
              <a:t>  10 червня 1940 р. вступ Італії в війну проти Англії та Франції;</a:t>
            </a:r>
          </a:p>
          <a:p>
            <a:pPr>
              <a:spcBef>
                <a:spcPct val="50000"/>
              </a:spcBef>
              <a:buFontTx/>
              <a:buChar char="•"/>
            </a:pPr>
            <a:r>
              <a:rPr lang="uk-UA" altLang="uk-UA"/>
              <a:t>   28 жовтня 1940 – втуп італійських військ в Грецію;</a:t>
            </a:r>
          </a:p>
          <a:p>
            <a:pPr>
              <a:spcBef>
                <a:spcPct val="50000"/>
              </a:spcBef>
              <a:buFontTx/>
              <a:buChar char="•"/>
            </a:pPr>
            <a:r>
              <a:rPr lang="uk-UA" altLang="uk-UA"/>
              <a:t>  літо 1940 року – агресія в Африці на позиції британців;</a:t>
            </a:r>
          </a:p>
          <a:p>
            <a:pPr>
              <a:spcBef>
                <a:spcPct val="50000"/>
              </a:spcBef>
              <a:buFontTx/>
              <a:buChar char="•"/>
            </a:pPr>
            <a:r>
              <a:rPr lang="ru-RU" altLang="uk-UA"/>
              <a:t>  червень 1941 р. - проголошення війни Радянському Союзу; </a:t>
            </a:r>
          </a:p>
          <a:p>
            <a:pPr>
              <a:spcBef>
                <a:spcPct val="50000"/>
              </a:spcBef>
              <a:buFontTx/>
              <a:buChar char="•"/>
            </a:pPr>
            <a:r>
              <a:rPr lang="ru-RU" altLang="uk-UA"/>
              <a:t>  грудень 1941 р. - Сполученим Штатам Америки.</a:t>
            </a:r>
          </a:p>
        </p:txBody>
      </p:sp>
      <p:sp>
        <p:nvSpPr>
          <p:cNvPr id="15367" name="Text Box 12"/>
          <p:cNvSpPr txBox="1">
            <a:spLocks noChangeArrowheads="1"/>
          </p:cNvSpPr>
          <p:nvPr/>
        </p:nvSpPr>
        <p:spPr bwMode="auto">
          <a:xfrm>
            <a:off x="611188" y="5373688"/>
            <a:ext cx="8066087" cy="695325"/>
          </a:xfrm>
          <a:prstGeom prst="rect">
            <a:avLst/>
          </a:prstGeom>
          <a:noFill/>
          <a:ln w="9525">
            <a:noFill/>
            <a:miter lim="800000"/>
            <a:headEnd/>
            <a:tailEnd/>
          </a:ln>
          <a:effectLst/>
        </p:spPr>
        <p:txBody>
          <a:bodyPr>
            <a:spAutoFit/>
          </a:bodyPr>
          <a:lstStyle/>
          <a:p>
            <a:pPr algn="ctr">
              <a:lnSpc>
                <a:spcPct val="110000"/>
              </a:lnSpc>
              <a:spcBef>
                <a:spcPct val="50000"/>
              </a:spcBef>
            </a:pPr>
            <a:r>
              <a:rPr lang="ru-RU" altLang="uk-UA" b="1"/>
              <a:t>Перші ж бойові дії італійців продемонстрували, що Дуче нічого не зробив для підготовки ефективної військової машини.</a:t>
            </a:r>
          </a:p>
        </p:txBody>
      </p:sp>
    </p:spTree>
  </p:cSld>
  <p:clrMapOvr>
    <a:masterClrMapping/>
  </p:clrMapOvr>
  <p:transition spd="slow">
    <p:random/>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17410" name="Text Box 4"/>
          <p:cNvSpPr txBox="1">
            <a:spLocks noChangeArrowheads="1"/>
          </p:cNvSpPr>
          <p:nvPr/>
        </p:nvSpPr>
        <p:spPr bwMode="auto">
          <a:xfrm>
            <a:off x="2411413" y="2349500"/>
            <a:ext cx="6119812" cy="2835275"/>
          </a:xfrm>
          <a:prstGeom prst="rect">
            <a:avLst/>
          </a:prstGeom>
          <a:noFill/>
          <a:ln w="9525">
            <a:noFill/>
            <a:miter lim="800000"/>
            <a:headEnd/>
            <a:tailEnd/>
          </a:ln>
          <a:effectLst/>
        </p:spPr>
        <p:txBody>
          <a:bodyPr>
            <a:spAutoFit/>
          </a:bodyPr>
          <a:lstStyle/>
          <a:p>
            <a:pPr algn="ctr">
              <a:lnSpc>
                <a:spcPct val="125000"/>
              </a:lnSpc>
              <a:spcBef>
                <a:spcPct val="50000"/>
              </a:spcBef>
            </a:pPr>
            <a:r>
              <a:rPr lang="ru-RU" altLang="uk-UA"/>
              <a:t>Визволений німцями через кілька місяців, Муссоліні заснував республіканську фашистську державу (Італійську Соціалістичну Республіку) на півночі Італії, ільш відомої як Сало. Але він вже був не більше як маріонеткою під захистом німецької армії. Як глава держави та міністр іноземних справ респуліки, Дуче використовував більшу частину свого часу для написання мемуарів.</a:t>
            </a:r>
          </a:p>
        </p:txBody>
      </p:sp>
      <p:sp>
        <p:nvSpPr>
          <p:cNvPr id="17411" name="Text Box 6"/>
          <p:cNvSpPr txBox="1">
            <a:spLocks noChangeArrowheads="1"/>
          </p:cNvSpPr>
          <p:nvPr/>
        </p:nvSpPr>
        <p:spPr bwMode="auto">
          <a:xfrm>
            <a:off x="2339975" y="620713"/>
            <a:ext cx="6408738" cy="701675"/>
          </a:xfrm>
          <a:prstGeom prst="rect">
            <a:avLst/>
          </a:prstGeom>
          <a:noFill/>
          <a:ln w="9525">
            <a:noFill/>
            <a:miter lim="800000"/>
            <a:headEnd/>
            <a:tailEnd/>
          </a:ln>
          <a:effectLst/>
        </p:spPr>
        <p:txBody>
          <a:bodyPr>
            <a:spAutoFit/>
          </a:bodyPr>
          <a:lstStyle/>
          <a:p>
            <a:pPr algn="r">
              <a:spcBef>
                <a:spcPct val="50000"/>
              </a:spcBef>
            </a:pPr>
            <a:r>
              <a:rPr lang="uk-UA" altLang="uk-UA" sz="2000" b="1"/>
              <a:t>Лише ідіоти та мерці не змінюють своїх переконань, ми розумні люди і ми їх міняємо.</a:t>
            </a:r>
            <a:endParaRPr lang="ru-RU" altLang="uk-UA" sz="2000" b="1"/>
          </a:p>
        </p:txBody>
      </p:sp>
      <p:pic>
        <p:nvPicPr>
          <p:cNvPr id="17412" name="Picture 7"/>
          <p:cNvPicPr>
            <a:picLocks noChangeAspect="1" noChangeArrowheads="1"/>
          </p:cNvPicPr>
          <p:nvPr/>
        </p:nvPicPr>
        <p:blipFill>
          <a:blip r:embed="rId3"/>
          <a:srcRect/>
          <a:stretch>
            <a:fillRect/>
          </a:stretch>
        </p:blipFill>
        <p:spPr bwMode="auto">
          <a:xfrm>
            <a:off x="468313" y="620713"/>
            <a:ext cx="2232025" cy="1657350"/>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18434" name="Text Box 4"/>
          <p:cNvSpPr txBox="1">
            <a:spLocks noChangeArrowheads="1"/>
          </p:cNvSpPr>
          <p:nvPr/>
        </p:nvSpPr>
        <p:spPr bwMode="auto">
          <a:xfrm>
            <a:off x="611188" y="3933825"/>
            <a:ext cx="7989887" cy="2016125"/>
          </a:xfrm>
          <a:prstGeom prst="rect">
            <a:avLst/>
          </a:prstGeom>
          <a:noFill/>
          <a:ln w="9525">
            <a:noFill/>
            <a:miter lim="800000"/>
            <a:headEnd/>
            <a:tailEnd/>
          </a:ln>
          <a:effectLst/>
        </p:spPr>
        <p:txBody>
          <a:bodyPr>
            <a:spAutoFit/>
          </a:bodyPr>
          <a:lstStyle/>
          <a:p>
            <a:pPr algn="ctr">
              <a:spcBef>
                <a:spcPct val="50000"/>
              </a:spcBef>
            </a:pPr>
            <a:r>
              <a:rPr lang="ru-RU" altLang="uk-UA"/>
              <a:t>28 квітня 1945-го року, Муссоліні разом з своєю коханкою Клареттою Петаччі був схоплений італійськими партизанами. </a:t>
            </a:r>
          </a:p>
          <a:p>
            <a:pPr algn="ctr">
              <a:spcBef>
                <a:spcPct val="50000"/>
              </a:spcBef>
            </a:pPr>
            <a:r>
              <a:rPr lang="ru-RU" altLang="uk-UA"/>
              <a:t>Їх розстріляли на місці разом з ескортом у 16 осіб. </a:t>
            </a:r>
          </a:p>
          <a:p>
            <a:pPr algn="ctr">
              <a:spcBef>
                <a:spcPct val="50000"/>
              </a:spcBef>
            </a:pPr>
            <a:r>
              <a:rPr lang="ru-RU" altLang="uk-UA"/>
              <a:t>Наступного дня тіла були вивішені в Piazzale Loreto (Мілан)  на глум натовпу. Пізніше тіло Муссоліні було перевезено до Предаппіо та поховане у родинній каплиці.</a:t>
            </a:r>
          </a:p>
        </p:txBody>
      </p:sp>
      <p:sp>
        <p:nvSpPr>
          <p:cNvPr id="18435" name="Text Box 5"/>
          <p:cNvSpPr txBox="1">
            <a:spLocks noChangeArrowheads="1"/>
          </p:cNvSpPr>
          <p:nvPr/>
        </p:nvSpPr>
        <p:spPr bwMode="auto">
          <a:xfrm>
            <a:off x="755650" y="476250"/>
            <a:ext cx="7920038" cy="1190625"/>
          </a:xfrm>
          <a:prstGeom prst="rect">
            <a:avLst/>
          </a:prstGeom>
          <a:noFill/>
          <a:ln w="9525">
            <a:noFill/>
            <a:miter lim="800000"/>
            <a:headEnd/>
            <a:tailEnd/>
          </a:ln>
          <a:effectLst/>
        </p:spPr>
        <p:txBody>
          <a:bodyPr>
            <a:spAutoFit/>
          </a:bodyPr>
          <a:lstStyle/>
          <a:p>
            <a:pPr algn="r"/>
            <a:r>
              <a:rPr lang="uk-UA" altLang="uk-UA"/>
              <a:t>Так, мадам, я закінчив. Моя зірка упала. Я працюю, і я стараюсь, але знаю, що все це — всього лише фарс… Я чекаю закінчення трагедії — я не відчуваю себе більше актором. Я відчуваю, що я останній з глядачів.</a:t>
            </a:r>
            <a:endParaRPr lang="ru-RU" altLang="uk-UA"/>
          </a:p>
        </p:txBody>
      </p:sp>
      <p:pic>
        <p:nvPicPr>
          <p:cNvPr id="18436" name="Picture 6"/>
          <p:cNvPicPr>
            <a:picLocks noChangeAspect="1" noChangeArrowheads="1"/>
          </p:cNvPicPr>
          <p:nvPr/>
        </p:nvPicPr>
        <p:blipFill>
          <a:blip r:embed="rId3"/>
          <a:srcRect/>
          <a:stretch>
            <a:fillRect/>
          </a:stretch>
        </p:blipFill>
        <p:spPr bwMode="auto">
          <a:xfrm>
            <a:off x="5795963" y="1916113"/>
            <a:ext cx="2663825" cy="2003425"/>
          </a:xfrm>
          <a:prstGeom prst="rect">
            <a:avLst/>
          </a:prstGeom>
          <a:noFill/>
          <a:ln w="9525">
            <a:noFill/>
            <a:miter lim="800000"/>
            <a:headEnd/>
            <a:tailEnd/>
          </a:ln>
        </p:spPr>
      </p:pic>
      <p:sp>
        <p:nvSpPr>
          <p:cNvPr id="18437" name="Text Box 7"/>
          <p:cNvSpPr txBox="1">
            <a:spLocks noChangeArrowheads="1"/>
          </p:cNvSpPr>
          <p:nvPr/>
        </p:nvSpPr>
        <p:spPr bwMode="auto">
          <a:xfrm>
            <a:off x="1692275" y="2781300"/>
            <a:ext cx="3671888" cy="628650"/>
          </a:xfrm>
          <a:prstGeom prst="rect">
            <a:avLst/>
          </a:prstGeom>
          <a:noFill/>
          <a:ln w="9525">
            <a:noFill/>
            <a:miter lim="800000"/>
            <a:headEnd/>
            <a:tailEnd/>
          </a:ln>
          <a:effectLst/>
        </p:spPr>
        <p:txBody>
          <a:bodyPr>
            <a:spAutoFit/>
          </a:bodyPr>
          <a:lstStyle/>
          <a:p>
            <a:pPr algn="ctr">
              <a:lnSpc>
                <a:spcPct val="110000"/>
              </a:lnSpc>
              <a:spcBef>
                <a:spcPct val="50000"/>
              </a:spcBef>
            </a:pPr>
            <a:r>
              <a:rPr lang="uk-UA" altLang="uk-UA" sz="1600" b="1" i="1">
                <a:solidFill>
                  <a:srgbClr val="C0C0C0"/>
                </a:solidFill>
              </a:rPr>
              <a:t>Пам'ятний знак на місці розстрілу Муссоліні</a:t>
            </a:r>
            <a:endParaRPr lang="ru-RU" altLang="uk-UA" sz="1600" b="1" i="1">
              <a:solidFill>
                <a:srgbClr val="C0C0C0"/>
              </a:solidFill>
            </a:endParaRPr>
          </a:p>
        </p:txBody>
      </p:sp>
    </p:spTree>
  </p:cSld>
  <p:clrMapOvr>
    <a:masterClrMapping/>
  </p:clrMapOvr>
  <p:transition spd="slow">
    <p:random/>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7000" b="-47000"/>
          </a:stretch>
        </a:blipFill>
        <a:effectLst/>
      </p:bgPr>
    </p:bg>
    <p:spTree>
      <p:nvGrpSpPr>
        <p:cNvPr id="1" name=""/>
        <p:cNvGrpSpPr/>
        <p:nvPr/>
      </p:nvGrpSpPr>
      <p:grpSpPr>
        <a:xfrm>
          <a:off x="0" y="0"/>
          <a:ext cx="0" cy="0"/>
          <a:chOff x="0" y="0"/>
          <a:chExt cx="0" cy="0"/>
        </a:xfrm>
      </p:grpSpPr>
      <p:sp>
        <p:nvSpPr>
          <p:cNvPr id="19458" name="Text Box 4"/>
          <p:cNvSpPr txBox="1">
            <a:spLocks noChangeArrowheads="1"/>
          </p:cNvSpPr>
          <p:nvPr/>
        </p:nvSpPr>
        <p:spPr bwMode="auto">
          <a:xfrm>
            <a:off x="395288" y="1844675"/>
            <a:ext cx="8424862" cy="4211638"/>
          </a:xfrm>
          <a:prstGeom prst="rect">
            <a:avLst/>
          </a:prstGeom>
          <a:noFill/>
          <a:ln w="9525">
            <a:noFill/>
            <a:miter lim="800000"/>
            <a:headEnd/>
            <a:tailEnd/>
          </a:ln>
          <a:effectLst/>
        </p:spPr>
        <p:txBody>
          <a:bodyPr>
            <a:spAutoFit/>
          </a:bodyPr>
          <a:lstStyle/>
          <a:p>
            <a:pPr algn="ctr"/>
            <a:r>
              <a:rPr lang="uk-UA" altLang="ja-JP"/>
              <a:t> «Як і багатьох інших людей, мене зачарувала м'яка та проста манера поведінки синьйора Муссоліні...</a:t>
            </a:r>
          </a:p>
          <a:p>
            <a:pPr algn="ctr"/>
            <a:r>
              <a:rPr lang="uk-UA" altLang="ja-JP"/>
              <a:t>Усі бачать, що він ні про що інше не думає, як про тривале благополуччя... італійського народу, і що ніякі дрібні інтереси його не цікавлять. Я думаю, що не порушу виявлену мені довіру, якщо скажу, що більша частина моїх бесід з синьйором Муссоліні... стосувалась економічного становища італійських трудящих... Я дуже радий був дізнатися та переконати­ся на фактах і цифрах, що з місяця в місяць спостерігається покращення в цій галузі порівняно з попереднім роком.</a:t>
            </a:r>
          </a:p>
          <a:p>
            <a:pPr algn="ctr"/>
            <a:r>
              <a:rPr lang="uk-UA" altLang="ja-JP"/>
              <a:t>...Цілком безглуздим є твердження, начебто італійський уряд не спи­рається на народ і не підтримується активно широкими масами.</a:t>
            </a:r>
          </a:p>
          <a:p>
            <a:pPr algn="ctr"/>
            <a:r>
              <a:rPr lang="uk-UA" altLang="ja-JP"/>
              <a:t>...Італія показала, що необхідно боротися проти підривних сил</a:t>
            </a:r>
            <a:r>
              <a:rPr lang="uk-UA" altLang="ja-JP" i="1"/>
              <a:t>)... </a:t>
            </a:r>
            <a:r>
              <a:rPr lang="uk-UA" altLang="ja-JP"/>
              <a:t>Після цього жодна велика дер­жава вже не опиниться без необхідних засобів захисту проти руйнівної хвороби...» </a:t>
            </a:r>
          </a:p>
          <a:p>
            <a:pPr algn="r"/>
            <a:r>
              <a:rPr lang="uk-UA" altLang="ja-JP" b="1" i="1"/>
              <a:t>Уїнстон Черчілль про візит до Рима в січні 1927року</a:t>
            </a:r>
            <a:endParaRPr lang="ru-RU" altLang="uk-UA" b="1"/>
          </a:p>
        </p:txBody>
      </p:sp>
    </p:spTree>
  </p:cSld>
  <p:clrMapOvr>
    <a:masterClrMapping/>
  </p:clrMapOvr>
  <p:transition spd="slow">
    <p:random/>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0482" name="Text Box 5"/>
          <p:cNvSpPr txBox="1">
            <a:spLocks noChangeArrowheads="1"/>
          </p:cNvSpPr>
          <p:nvPr/>
        </p:nvSpPr>
        <p:spPr bwMode="auto">
          <a:xfrm>
            <a:off x="2987675" y="476250"/>
            <a:ext cx="5688013" cy="5053013"/>
          </a:xfrm>
          <a:prstGeom prst="rect">
            <a:avLst/>
          </a:prstGeom>
          <a:noFill/>
          <a:ln w="9525">
            <a:noFill/>
            <a:miter lim="800000"/>
            <a:headEnd/>
            <a:tailEnd/>
          </a:ln>
          <a:effectLst/>
        </p:spPr>
        <p:txBody>
          <a:bodyPr>
            <a:spAutoFit/>
          </a:bodyPr>
          <a:lstStyle/>
          <a:p>
            <a:pPr algn="ctr">
              <a:spcBef>
                <a:spcPct val="50000"/>
              </a:spcBef>
            </a:pPr>
            <a:r>
              <a:rPr lang="uk-UA" altLang="uk-UA" sz="2600" b="1" i="1"/>
              <a:t>Муссоліні завжди залишився фанатичним прихильником прямої дії, що не обмежувалась ніякими моральними перепонами. </a:t>
            </a:r>
          </a:p>
          <a:p>
            <a:pPr algn="ctr">
              <a:spcBef>
                <a:spcPct val="50000"/>
              </a:spcBef>
            </a:pPr>
            <a:r>
              <a:rPr lang="uk-UA" altLang="uk-UA" sz="2600" b="1" i="1"/>
              <a:t>Формули й теорії, за його переконаннями, мали значення лише після здійснення акту насильства, слугували його виправданню, а пріоритет   дії завжди був абсолютним та універсальним. </a:t>
            </a:r>
            <a:endParaRPr lang="ru-RU" altLang="uk-UA" sz="2600" b="1" i="1"/>
          </a:p>
        </p:txBody>
      </p:sp>
      <p:pic>
        <p:nvPicPr>
          <p:cNvPr id="20483" name="Picture 9"/>
          <p:cNvPicPr>
            <a:picLocks noChangeAspect="1" noChangeArrowheads="1"/>
          </p:cNvPicPr>
          <p:nvPr/>
        </p:nvPicPr>
        <p:blipFill>
          <a:blip r:embed="rId3"/>
          <a:srcRect/>
          <a:stretch>
            <a:fillRect/>
          </a:stretch>
        </p:blipFill>
        <p:spPr bwMode="auto">
          <a:xfrm>
            <a:off x="468313" y="1916113"/>
            <a:ext cx="2139950" cy="3025775"/>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Sp="0">
  <p:cSld>
    <p:bg>
      <p:bgPr>
        <a:blipFill dpi="0" rotWithShape="1">
          <a:blip r:embed="rId3">
            <a:lum/>
          </a:blip>
          <a:srcRect/>
          <a:stretch>
            <a:fillRect t="-40000" b="-40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i="1" dirty="0" smtClean="0"/>
              <a:t>Короткометражний Фільм </a:t>
            </a:r>
            <a:r>
              <a:rPr lang="ru-RU" i="1" dirty="0" smtClean="0"/>
              <a:t>Про</a:t>
            </a:r>
            <a:r>
              <a:rPr lang="uk-UA" i="1" dirty="0" smtClean="0"/>
              <a:t/>
            </a:r>
            <a:br>
              <a:rPr lang="uk-UA" i="1" dirty="0" smtClean="0"/>
            </a:br>
            <a:r>
              <a:rPr lang="uk-UA" altLang="uk-UA" i="1" dirty="0" err="1" smtClean="0"/>
              <a:t>Benito</a:t>
            </a:r>
            <a:r>
              <a:rPr lang="uk-UA" altLang="uk-UA" i="1" dirty="0" smtClean="0"/>
              <a:t> </a:t>
            </a:r>
            <a:r>
              <a:rPr lang="uk-UA" altLang="uk-UA" i="1" dirty="0" err="1" smtClean="0"/>
              <a:t>Amilcare</a:t>
            </a:r>
            <a:r>
              <a:rPr lang="uk-UA" altLang="uk-UA" i="1" dirty="0" smtClean="0"/>
              <a:t> </a:t>
            </a:r>
            <a:r>
              <a:rPr lang="uk-UA" altLang="uk-UA" i="1" dirty="0" err="1" smtClean="0"/>
              <a:t>Andrea</a:t>
            </a:r>
            <a:r>
              <a:rPr lang="uk-UA" altLang="uk-UA" i="1" dirty="0" smtClean="0"/>
              <a:t> </a:t>
            </a:r>
            <a:r>
              <a:rPr lang="uk-UA" altLang="uk-UA" i="1" dirty="0" err="1" smtClean="0"/>
              <a:t>Mussolini</a:t>
            </a:r>
            <a:endParaRPr lang="ru-RU" dirty="0"/>
          </a:p>
        </p:txBody>
      </p:sp>
      <p:pic>
        <p:nvPicPr>
          <p:cNvPr id="4" name="Муссолини.mp4">
            <a:hlinkClick r:id="" action="ppaction://media"/>
          </p:cNvPr>
          <p:cNvPicPr>
            <a:picLocks noGrp="1" noRot="1" noChangeAspect="1"/>
          </p:cNvPicPr>
          <p:nvPr>
            <p:ph idx="1"/>
            <a:videoFile r:link="rId1"/>
          </p:nvPr>
        </p:nvPicPr>
        <p:blipFill>
          <a:blip r:embed="rId4"/>
          <a:stretch>
            <a:fillRect/>
          </a:stretch>
        </p:blipFill>
        <p:spPr>
          <a:xfrm>
            <a:off x="285720" y="1714488"/>
            <a:ext cx="8572560" cy="4429156"/>
          </a:xfrm>
          <a:prstGeom prst="rect">
            <a:avLst/>
          </a:prstGeom>
        </p:spPr>
      </p:pic>
    </p:spTree>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p:cTn id="7" fill="hold" display="0">
                  <p:stCondLst>
                    <p:cond delay="indefinite"/>
                  </p:stCondLst>
                  <p:endCondLst>
                    <p:cond evt="onPrev" delay="0">
                      <p:tgtEl>
                        <p:sldTgt/>
                      </p:tgtEl>
                    </p:cond>
                  </p:end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40000" b="-40000"/>
          </a:stretch>
        </a:blipFill>
        <a:effectLst/>
      </p:bgPr>
    </p:bg>
    <p:spTree>
      <p:nvGrpSpPr>
        <p:cNvPr id="1" name=""/>
        <p:cNvGrpSpPr/>
        <p:nvPr/>
      </p:nvGrpSpPr>
      <p:grpSpPr>
        <a:xfrm>
          <a:off x="0" y="0"/>
          <a:ext cx="0" cy="0"/>
          <a:chOff x="0" y="0"/>
          <a:chExt cx="0" cy="0"/>
        </a:xfrm>
      </p:grpSpPr>
      <p:pic>
        <p:nvPicPr>
          <p:cNvPr id="4098" name="Picture 5"/>
          <p:cNvPicPr>
            <a:picLocks noChangeAspect="1" noChangeArrowheads="1"/>
          </p:cNvPicPr>
          <p:nvPr/>
        </p:nvPicPr>
        <p:blipFill>
          <a:blip r:embed="rId3"/>
          <a:srcRect/>
          <a:stretch>
            <a:fillRect/>
          </a:stretch>
        </p:blipFill>
        <p:spPr bwMode="auto">
          <a:xfrm>
            <a:off x="468313" y="476250"/>
            <a:ext cx="1990725" cy="5472113"/>
          </a:xfrm>
          <a:prstGeom prst="rect">
            <a:avLst/>
          </a:prstGeom>
          <a:noFill/>
          <a:ln w="9525">
            <a:noFill/>
            <a:miter lim="800000"/>
            <a:headEnd/>
            <a:tailEnd/>
          </a:ln>
        </p:spPr>
      </p:pic>
      <p:sp>
        <p:nvSpPr>
          <p:cNvPr id="4099" name="Text Box 9"/>
          <p:cNvSpPr txBox="1">
            <a:spLocks noChangeArrowheads="1"/>
          </p:cNvSpPr>
          <p:nvPr/>
        </p:nvSpPr>
        <p:spPr bwMode="auto">
          <a:xfrm>
            <a:off x="2843213" y="1628775"/>
            <a:ext cx="5903912" cy="5054600"/>
          </a:xfrm>
          <a:prstGeom prst="rect">
            <a:avLst/>
          </a:prstGeom>
          <a:noFill/>
          <a:ln w="9525">
            <a:noFill/>
            <a:miter lim="800000"/>
            <a:headEnd/>
            <a:tailEnd/>
          </a:ln>
          <a:effectLst/>
        </p:spPr>
        <p:txBody>
          <a:bodyPr>
            <a:spAutoFit/>
          </a:bodyPr>
          <a:lstStyle/>
          <a:p>
            <a:pPr algn="ctr">
              <a:lnSpc>
                <a:spcPct val="125000"/>
              </a:lnSpc>
              <a:spcBef>
                <a:spcPct val="30000"/>
              </a:spcBef>
            </a:pPr>
            <a:r>
              <a:rPr lang="uk-UA" altLang="uk-UA"/>
              <a:t> </a:t>
            </a:r>
            <a:r>
              <a:rPr lang="uk-UA" altLang="uk-UA" b="1"/>
              <a:t>Дуче Великої Італії</a:t>
            </a:r>
            <a:r>
              <a:rPr lang="uk-UA" altLang="uk-UA"/>
              <a:t> </a:t>
            </a:r>
          </a:p>
          <a:p>
            <a:pPr algn="ctr">
              <a:lnSpc>
                <a:spcPct val="125000"/>
              </a:lnSpc>
              <a:spcBef>
                <a:spcPct val="30000"/>
              </a:spcBef>
            </a:pPr>
            <a:r>
              <a:rPr lang="uk-UA" altLang="uk-UA" sz="1600"/>
              <a:t>(31 жовтня 1922 — 28 квітня 1945)</a:t>
            </a:r>
          </a:p>
          <a:p>
            <a:pPr algn="ctr">
              <a:lnSpc>
                <a:spcPct val="125000"/>
              </a:lnSpc>
              <a:spcBef>
                <a:spcPct val="30000"/>
              </a:spcBef>
            </a:pPr>
            <a:r>
              <a:rPr lang="uk-UA" altLang="uk-UA"/>
              <a:t> </a:t>
            </a:r>
            <a:r>
              <a:rPr lang="uk-UA" altLang="uk-UA" b="1"/>
              <a:t>Голова уряду Італійської соціальної республіки</a:t>
            </a:r>
            <a:r>
              <a:rPr lang="uk-UA" altLang="uk-UA"/>
              <a:t> </a:t>
            </a:r>
          </a:p>
          <a:p>
            <a:pPr algn="ctr">
              <a:lnSpc>
                <a:spcPct val="125000"/>
              </a:lnSpc>
              <a:spcBef>
                <a:spcPct val="30000"/>
              </a:spcBef>
            </a:pPr>
            <a:r>
              <a:rPr lang="uk-UA" altLang="uk-UA" sz="1600"/>
              <a:t>(23 вересня 1943 — 26 квітня 1945)</a:t>
            </a:r>
          </a:p>
          <a:p>
            <a:pPr algn="ctr">
              <a:lnSpc>
                <a:spcPct val="125000"/>
              </a:lnSpc>
              <a:spcBef>
                <a:spcPct val="30000"/>
              </a:spcBef>
            </a:pPr>
            <a:r>
              <a:rPr lang="uk-UA" altLang="uk-UA"/>
              <a:t> </a:t>
            </a:r>
            <a:r>
              <a:rPr lang="uk-UA" altLang="uk-UA" b="1"/>
              <a:t>40-й Прем'єр-міністр Італії</a:t>
            </a:r>
          </a:p>
          <a:p>
            <a:pPr algn="ctr">
              <a:lnSpc>
                <a:spcPct val="125000"/>
              </a:lnSpc>
              <a:spcBef>
                <a:spcPct val="30000"/>
              </a:spcBef>
            </a:pPr>
            <a:r>
              <a:rPr lang="uk-UA" altLang="uk-UA" sz="1600"/>
              <a:t>(1922 -1943) </a:t>
            </a:r>
          </a:p>
          <a:p>
            <a:pPr algn="ctr">
              <a:lnSpc>
                <a:spcPct val="125000"/>
              </a:lnSpc>
              <a:spcBef>
                <a:spcPct val="30000"/>
              </a:spcBef>
            </a:pPr>
            <a:r>
              <a:rPr lang="uk-UA" altLang="uk-UA" b="1"/>
              <a:t>Перший маршал Імперії</a:t>
            </a:r>
          </a:p>
          <a:p>
            <a:pPr algn="ctr">
              <a:lnSpc>
                <a:spcPct val="125000"/>
              </a:lnSpc>
              <a:spcBef>
                <a:spcPct val="30000"/>
              </a:spcBef>
            </a:pPr>
            <a:r>
              <a:rPr lang="uk-UA" altLang="uk-UA" sz="1600"/>
              <a:t>З березня 1938 р</a:t>
            </a:r>
            <a:endParaRPr lang="uk-UA" altLang="uk-UA" sz="1600" b="1"/>
          </a:p>
          <a:p>
            <a:pPr algn="ctr">
              <a:lnSpc>
                <a:spcPct val="125000"/>
              </a:lnSpc>
              <a:spcBef>
                <a:spcPct val="30000"/>
              </a:spcBef>
            </a:pPr>
            <a:r>
              <a:rPr lang="uk-UA" altLang="uk-UA"/>
              <a:t>Після 1936 р. отримав офіційний титул </a:t>
            </a:r>
          </a:p>
          <a:p>
            <a:pPr algn="ctr">
              <a:lnSpc>
                <a:spcPct val="125000"/>
              </a:lnSpc>
              <a:spcBef>
                <a:spcPct val="30000"/>
              </a:spcBef>
            </a:pPr>
            <a:r>
              <a:rPr lang="uk-UA" altLang="uk-UA" b="1" i="1"/>
              <a:t>“Його </a:t>
            </a:r>
            <a:r>
              <a:rPr lang="ru-RU" altLang="uk-UA" b="1" i="1"/>
              <a:t>Високоповажність Беніто Муссоліні, глава уряду, Дуче фашизму і засновник імперії ».</a:t>
            </a:r>
            <a:r>
              <a:rPr lang="ru-RU" altLang="uk-UA"/>
              <a:t> </a:t>
            </a:r>
          </a:p>
          <a:p>
            <a:endParaRPr lang="uk-UA" altLang="uk-UA"/>
          </a:p>
          <a:p>
            <a:pPr>
              <a:spcBef>
                <a:spcPct val="30000"/>
              </a:spcBef>
            </a:pPr>
            <a:endParaRPr lang="ru-RU" altLang="uk-UA"/>
          </a:p>
        </p:txBody>
      </p:sp>
      <p:sp>
        <p:nvSpPr>
          <p:cNvPr id="4100" name="Text Box 11"/>
          <p:cNvSpPr txBox="1">
            <a:spLocks noChangeArrowheads="1"/>
          </p:cNvSpPr>
          <p:nvPr/>
        </p:nvSpPr>
        <p:spPr bwMode="auto">
          <a:xfrm>
            <a:off x="2627313" y="476250"/>
            <a:ext cx="6192837" cy="915988"/>
          </a:xfrm>
          <a:prstGeom prst="rect">
            <a:avLst/>
          </a:prstGeom>
          <a:noFill/>
          <a:ln w="9525">
            <a:noFill/>
            <a:miter lim="800000"/>
            <a:headEnd/>
            <a:tailEnd/>
          </a:ln>
          <a:effectLst/>
        </p:spPr>
        <p:txBody>
          <a:bodyPr>
            <a:spAutoFit/>
          </a:bodyPr>
          <a:lstStyle/>
          <a:p>
            <a:pPr algn="r"/>
            <a:r>
              <a:rPr lang="ru-RU" altLang="uk-UA"/>
              <a:t>У демократії відштовхують три речі: беcхребетность, звичка колективної безвідповідальності і помилковий міф про загальне щастя і невпинному поступі.</a:t>
            </a:r>
          </a:p>
        </p:txBody>
      </p:sp>
    </p:spTree>
  </p:cSld>
  <p:clrMapOvr>
    <a:masterClrMapping/>
  </p:clrMapOvr>
  <p:transition spd="slow">
    <p:random/>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5122" name="Text Box 6"/>
          <p:cNvSpPr txBox="1">
            <a:spLocks noChangeArrowheads="1"/>
          </p:cNvSpPr>
          <p:nvPr/>
        </p:nvSpPr>
        <p:spPr bwMode="auto">
          <a:xfrm>
            <a:off x="3132138" y="620713"/>
            <a:ext cx="5473700" cy="701675"/>
          </a:xfrm>
          <a:prstGeom prst="rect">
            <a:avLst/>
          </a:prstGeom>
          <a:noFill/>
          <a:ln w="9525">
            <a:noFill/>
            <a:miter lim="800000"/>
            <a:headEnd/>
            <a:tailEnd/>
          </a:ln>
          <a:effectLst/>
        </p:spPr>
        <p:txBody>
          <a:bodyPr>
            <a:spAutoFit/>
          </a:bodyPr>
          <a:lstStyle/>
          <a:p>
            <a:pPr algn="r">
              <a:spcBef>
                <a:spcPct val="50000"/>
              </a:spcBef>
            </a:pPr>
            <a:r>
              <a:rPr lang="ru-RU" altLang="uk-UA" sz="2000"/>
              <a:t>Соціалізм — ошуканство, комедія, фантом, шантаж </a:t>
            </a:r>
          </a:p>
        </p:txBody>
      </p:sp>
      <p:pic>
        <p:nvPicPr>
          <p:cNvPr id="5123" name="Picture 7"/>
          <p:cNvPicPr>
            <a:picLocks noChangeAspect="1" noChangeArrowheads="1"/>
          </p:cNvPicPr>
          <p:nvPr/>
        </p:nvPicPr>
        <p:blipFill>
          <a:blip r:embed="rId3"/>
          <a:srcRect/>
          <a:stretch>
            <a:fillRect/>
          </a:stretch>
        </p:blipFill>
        <p:spPr bwMode="auto">
          <a:xfrm>
            <a:off x="395288" y="404813"/>
            <a:ext cx="2232025" cy="1481137"/>
          </a:xfrm>
          <a:prstGeom prst="rect">
            <a:avLst/>
          </a:prstGeom>
          <a:noFill/>
          <a:ln w="9525">
            <a:noFill/>
            <a:miter lim="800000"/>
            <a:headEnd/>
            <a:tailEnd/>
          </a:ln>
        </p:spPr>
      </p:pic>
      <p:sp>
        <p:nvSpPr>
          <p:cNvPr id="5124" name="Text Box 8"/>
          <p:cNvSpPr txBox="1">
            <a:spLocks noChangeArrowheads="1"/>
          </p:cNvSpPr>
          <p:nvPr/>
        </p:nvSpPr>
        <p:spPr bwMode="auto">
          <a:xfrm>
            <a:off x="323850" y="1989138"/>
            <a:ext cx="2519363" cy="1100137"/>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Місце народження Муссоліні, використовується як музей</a:t>
            </a:r>
            <a:r>
              <a:rPr lang="uk-UA" altLang="uk-UA">
                <a:solidFill>
                  <a:srgbClr val="C0C0C0"/>
                </a:solidFill>
              </a:rPr>
              <a:t>.</a:t>
            </a:r>
            <a:endParaRPr lang="ru-RU" altLang="uk-UA">
              <a:solidFill>
                <a:srgbClr val="C0C0C0"/>
              </a:solidFill>
            </a:endParaRPr>
          </a:p>
        </p:txBody>
      </p:sp>
      <p:sp>
        <p:nvSpPr>
          <p:cNvPr id="5125" name="Text Box 9"/>
          <p:cNvSpPr txBox="1">
            <a:spLocks noChangeArrowheads="1"/>
          </p:cNvSpPr>
          <p:nvPr/>
        </p:nvSpPr>
        <p:spPr bwMode="auto">
          <a:xfrm>
            <a:off x="2484438" y="2205038"/>
            <a:ext cx="6264275" cy="4010025"/>
          </a:xfrm>
          <a:prstGeom prst="rect">
            <a:avLst/>
          </a:prstGeom>
          <a:noFill/>
          <a:ln w="9525">
            <a:noFill/>
            <a:miter lim="800000"/>
            <a:headEnd/>
            <a:tailEnd/>
          </a:ln>
          <a:effectLst/>
        </p:spPr>
        <p:txBody>
          <a:bodyPr>
            <a:spAutoFit/>
          </a:bodyPr>
          <a:lstStyle/>
          <a:p>
            <a:pPr algn="ctr">
              <a:spcBef>
                <a:spcPct val="50000"/>
              </a:spcBef>
            </a:pPr>
            <a:r>
              <a:rPr lang="uk-UA" altLang="uk-UA" sz="2000"/>
              <a:t>З 1900 р. активно цікавиться політикою.</a:t>
            </a:r>
          </a:p>
          <a:p>
            <a:pPr algn="ctr">
              <a:spcBef>
                <a:spcPct val="50000"/>
              </a:spcBef>
            </a:pPr>
            <a:r>
              <a:rPr lang="ru-RU" altLang="uk-UA" sz="2000"/>
              <a:t>Стає переконаним соціалістом, а пізніше марксистом. Великий вплив на нього справили твори Фрідріха Ніцше та погляди брата Арнальдо, який став визначним теоретиком фашизму.</a:t>
            </a:r>
          </a:p>
          <a:p>
            <a:pPr algn="ctr">
              <a:spcBef>
                <a:spcPct val="50000"/>
              </a:spcBef>
            </a:pPr>
            <a:r>
              <a:rPr lang="ru-RU" altLang="uk-UA" sz="2000"/>
              <a:t>У 1908 році стає у Форлі редактором соціалістичної газети La Lotta di Classe («Класова боротьба»). </a:t>
            </a:r>
          </a:p>
          <a:p>
            <a:pPr algn="ctr">
              <a:spcBef>
                <a:spcPct val="50000"/>
              </a:spcBef>
            </a:pPr>
            <a:r>
              <a:rPr lang="ru-RU" altLang="uk-UA" sz="2000"/>
              <a:t>У 1910 році Муссоліні  секретар місцевого осередку Соціалістичної партії.</a:t>
            </a:r>
            <a:r>
              <a:rPr lang="ru-RU" altLang="uk-UA"/>
              <a:t> </a:t>
            </a:r>
          </a:p>
          <a:p>
            <a:pPr>
              <a:spcBef>
                <a:spcPct val="50000"/>
              </a:spcBef>
            </a:pPr>
            <a:endParaRPr lang="ru-RU" altLang="uk-UA"/>
          </a:p>
        </p:txBody>
      </p:sp>
    </p:spTree>
  </p:cSld>
  <p:clrMapOvr>
    <a:masterClrMapping/>
  </p:clrMapOvr>
  <p:transition spd="slow">
    <p:random/>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47000" b="-47000"/>
          </a:stretch>
        </a:blipFill>
        <a:effectLst/>
      </p:bgPr>
    </p:bg>
    <p:spTree>
      <p:nvGrpSpPr>
        <p:cNvPr id="1" name=""/>
        <p:cNvGrpSpPr/>
        <p:nvPr/>
      </p:nvGrpSpPr>
      <p:grpSpPr>
        <a:xfrm>
          <a:off x="0" y="0"/>
          <a:ext cx="0" cy="0"/>
          <a:chOff x="0" y="0"/>
          <a:chExt cx="0" cy="0"/>
        </a:xfrm>
      </p:grpSpPr>
      <p:sp>
        <p:nvSpPr>
          <p:cNvPr id="6146" name="Rectangle 4"/>
          <p:cNvSpPr>
            <a:spLocks noChangeArrowheads="1"/>
          </p:cNvSpPr>
          <p:nvPr/>
        </p:nvSpPr>
        <p:spPr bwMode="auto">
          <a:xfrm>
            <a:off x="468313" y="2781300"/>
            <a:ext cx="8353425" cy="3251200"/>
          </a:xfrm>
          <a:prstGeom prst="rect">
            <a:avLst/>
          </a:prstGeom>
          <a:noFill/>
          <a:ln w="9525">
            <a:noFill/>
            <a:miter lim="800000"/>
            <a:headEnd/>
            <a:tailEnd/>
          </a:ln>
          <a:effectLst/>
        </p:spPr>
        <p:txBody>
          <a:bodyPr>
            <a:spAutoFit/>
          </a:bodyPr>
          <a:lstStyle/>
          <a:p>
            <a:pPr algn="ctr">
              <a:spcBef>
                <a:spcPct val="50000"/>
              </a:spcBef>
            </a:pPr>
            <a:r>
              <a:rPr lang="ru-RU" altLang="uk-UA" sz="2400" b="1" i="1"/>
              <a:t>Фашизм </a:t>
            </a:r>
            <a:r>
              <a:rPr lang="ru-RU" altLang="uk-UA" i="1"/>
              <a:t>- від слова fasces (іт. fascio) (Фасції - зв'язка прутів, яку несли ліктори перед римськими магістратами і яка була символом державної влади). </a:t>
            </a:r>
          </a:p>
          <a:p>
            <a:pPr algn="ctr">
              <a:spcBef>
                <a:spcPct val="50000"/>
              </a:spcBef>
            </a:pPr>
            <a:r>
              <a:rPr lang="ru-RU" altLang="uk-UA" sz="2000" b="1"/>
              <a:t>Фашизм став для італійців символом сили та порядку.</a:t>
            </a:r>
          </a:p>
          <a:p>
            <a:pPr algn="ctr">
              <a:spcBef>
                <a:spcPct val="50000"/>
              </a:spcBef>
            </a:pPr>
            <a:r>
              <a:rPr lang="ru-RU" altLang="uk-UA"/>
              <a:t>Організувався  фашизм 23 березня 1919 року, коли в Мілані пройшла зустріч фашистської партії Fasci de Combattimento.</a:t>
            </a:r>
          </a:p>
          <a:p>
            <a:pPr algn="ctr">
              <a:spcBef>
                <a:spcPct val="50000"/>
              </a:spcBef>
            </a:pPr>
            <a:r>
              <a:rPr lang="ru-RU" altLang="uk-UA"/>
              <a:t>У 1921 р. проходить до парламенту ставши членом правого крила. </a:t>
            </a:r>
          </a:p>
          <a:p>
            <a:pPr algn="ctr">
              <a:spcBef>
                <a:spcPct val="50000"/>
              </a:spcBef>
            </a:pPr>
            <a:r>
              <a:rPr lang="uk-UA" altLang="uk-UA"/>
              <a:t>7 листопада 1921 р. Італійський союз боротьби перетворений в Національну фашистську партію.  </a:t>
            </a:r>
            <a:endParaRPr lang="ru-RU" altLang="uk-UA"/>
          </a:p>
        </p:txBody>
      </p:sp>
      <p:sp>
        <p:nvSpPr>
          <p:cNvPr id="6147" name="Text Box 5"/>
          <p:cNvSpPr txBox="1">
            <a:spLocks noChangeArrowheads="1"/>
          </p:cNvSpPr>
          <p:nvPr/>
        </p:nvSpPr>
        <p:spPr bwMode="auto">
          <a:xfrm>
            <a:off x="2195513" y="549275"/>
            <a:ext cx="6480175" cy="1006475"/>
          </a:xfrm>
          <a:prstGeom prst="rect">
            <a:avLst/>
          </a:prstGeom>
          <a:noFill/>
          <a:ln w="9525">
            <a:noFill/>
            <a:miter lim="800000"/>
            <a:headEnd/>
            <a:tailEnd/>
          </a:ln>
          <a:effectLst/>
        </p:spPr>
        <p:txBody>
          <a:bodyPr>
            <a:spAutoFit/>
          </a:bodyPr>
          <a:lstStyle/>
          <a:p>
            <a:pPr algn="r"/>
            <a:r>
              <a:rPr lang="ru-RU" altLang="uk-UA" sz="2000"/>
              <a:t>Суть фашизму полягає в тому, що це політична система, при якій інтереси держави ставляться вище інтересів особистості</a:t>
            </a:r>
            <a:r>
              <a:rPr lang="ru-RU" altLang="uk-UA"/>
              <a:t>.</a:t>
            </a:r>
          </a:p>
        </p:txBody>
      </p:sp>
      <p:sp>
        <p:nvSpPr>
          <p:cNvPr id="6148" name="Text Box 8"/>
          <p:cNvSpPr txBox="1">
            <a:spLocks noChangeArrowheads="1"/>
          </p:cNvSpPr>
          <p:nvPr/>
        </p:nvSpPr>
        <p:spPr bwMode="auto">
          <a:xfrm>
            <a:off x="179388" y="1773238"/>
            <a:ext cx="1944687" cy="825500"/>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Герб  фашистської партії</a:t>
            </a:r>
            <a:endParaRPr lang="ru-RU" altLang="uk-UA" sz="1600" b="1" i="1">
              <a:solidFill>
                <a:srgbClr val="C0C0C0"/>
              </a:solidFill>
            </a:endParaRPr>
          </a:p>
        </p:txBody>
      </p:sp>
      <p:sp>
        <p:nvSpPr>
          <p:cNvPr id="6149" name="Text Box 9"/>
          <p:cNvSpPr txBox="1">
            <a:spLocks noChangeArrowheads="1"/>
          </p:cNvSpPr>
          <p:nvPr/>
        </p:nvSpPr>
        <p:spPr bwMode="auto">
          <a:xfrm>
            <a:off x="2700338" y="1844675"/>
            <a:ext cx="5903912" cy="915988"/>
          </a:xfrm>
          <a:prstGeom prst="rect">
            <a:avLst/>
          </a:prstGeom>
          <a:noFill/>
          <a:ln w="9525">
            <a:noFill/>
            <a:miter lim="800000"/>
            <a:headEnd/>
            <a:tailEnd/>
          </a:ln>
          <a:effectLst/>
        </p:spPr>
        <p:txBody>
          <a:bodyPr>
            <a:spAutoFit/>
          </a:bodyPr>
          <a:lstStyle/>
          <a:p>
            <a:pPr algn="ctr">
              <a:spcBef>
                <a:spcPct val="50000"/>
              </a:spcBef>
            </a:pPr>
            <a:r>
              <a:rPr lang="ru-RU" altLang="uk-UA"/>
              <a:t>У листопаді 1914-го року  засновує газету Il Popolo d'Italia («Народ Італії») та провійськову групу Fasci d'Azione Rivoluzionaria. </a:t>
            </a:r>
          </a:p>
        </p:txBody>
      </p:sp>
      <p:pic>
        <p:nvPicPr>
          <p:cNvPr id="6150" name="Picture 10"/>
          <p:cNvPicPr>
            <a:picLocks noChangeAspect="1" noChangeArrowheads="1"/>
          </p:cNvPicPr>
          <p:nvPr/>
        </p:nvPicPr>
        <p:blipFill>
          <a:blip r:embed="rId4">
            <a:lum bright="-6000" contrast="18000"/>
          </a:blip>
          <a:srcRect/>
          <a:stretch>
            <a:fillRect/>
          </a:stretch>
        </p:blipFill>
        <p:spPr bwMode="auto">
          <a:xfrm>
            <a:off x="468313" y="404813"/>
            <a:ext cx="1195387" cy="1295400"/>
          </a:xfrm>
          <a:prstGeom prst="rect">
            <a:avLst/>
          </a:prstGeom>
          <a:noFill/>
          <a:ln w="9525">
            <a:noFill/>
            <a:miter lim="800000"/>
            <a:headEnd/>
            <a:tailEnd/>
          </a:ln>
          <a:effectLst/>
        </p:spPr>
      </p:pic>
    </p:spTree>
  </p:cSld>
  <p:clrMapOvr>
    <a:masterClrMapping/>
  </p:clrMapOvr>
  <p:transition spd="slow">
    <p:random/>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8194" name="Text Box 5"/>
          <p:cNvSpPr txBox="1">
            <a:spLocks noChangeArrowheads="1"/>
          </p:cNvSpPr>
          <p:nvPr/>
        </p:nvSpPr>
        <p:spPr bwMode="auto">
          <a:xfrm>
            <a:off x="3563938" y="692150"/>
            <a:ext cx="5111750" cy="701675"/>
          </a:xfrm>
          <a:prstGeom prst="rect">
            <a:avLst/>
          </a:prstGeom>
          <a:noFill/>
          <a:ln w="9525">
            <a:noFill/>
            <a:miter lim="800000"/>
            <a:headEnd/>
            <a:tailEnd/>
          </a:ln>
          <a:effectLst/>
        </p:spPr>
        <p:txBody>
          <a:bodyPr>
            <a:spAutoFit/>
          </a:bodyPr>
          <a:lstStyle/>
          <a:p>
            <a:pPr algn="r">
              <a:spcBef>
                <a:spcPct val="50000"/>
              </a:spcBef>
            </a:pPr>
            <a:r>
              <a:rPr lang="ru-RU" altLang="uk-UA" sz="2000" b="1"/>
              <a:t>Правда в тому, що люди втомилися від свободи</a:t>
            </a:r>
            <a:r>
              <a:rPr lang="ru-RU" altLang="uk-UA"/>
              <a:t> </a:t>
            </a:r>
          </a:p>
        </p:txBody>
      </p:sp>
      <p:pic>
        <p:nvPicPr>
          <p:cNvPr id="8195" name="Picture 6"/>
          <p:cNvPicPr>
            <a:picLocks noChangeAspect="1" noChangeArrowheads="1"/>
          </p:cNvPicPr>
          <p:nvPr/>
        </p:nvPicPr>
        <p:blipFill>
          <a:blip r:embed="rId3"/>
          <a:srcRect/>
          <a:stretch>
            <a:fillRect/>
          </a:stretch>
        </p:blipFill>
        <p:spPr bwMode="auto">
          <a:xfrm>
            <a:off x="468313" y="549275"/>
            <a:ext cx="2865437" cy="2644775"/>
          </a:xfrm>
          <a:prstGeom prst="rect">
            <a:avLst/>
          </a:prstGeom>
          <a:noFill/>
          <a:ln w="9525">
            <a:noFill/>
            <a:miter lim="800000"/>
            <a:headEnd/>
            <a:tailEnd/>
          </a:ln>
        </p:spPr>
      </p:pic>
      <p:sp>
        <p:nvSpPr>
          <p:cNvPr id="8196" name="Text Box 7"/>
          <p:cNvSpPr txBox="1">
            <a:spLocks noChangeArrowheads="1"/>
          </p:cNvSpPr>
          <p:nvPr/>
        </p:nvSpPr>
        <p:spPr bwMode="auto">
          <a:xfrm>
            <a:off x="539750" y="3357563"/>
            <a:ext cx="2735263" cy="1314450"/>
          </a:xfrm>
          <a:prstGeom prst="rect">
            <a:avLst/>
          </a:prstGeom>
          <a:noFill/>
          <a:ln w="9525">
            <a:noFill/>
            <a:miter lim="800000"/>
            <a:headEnd/>
            <a:tailEnd/>
          </a:ln>
          <a:effectLst/>
        </p:spPr>
        <p:txBody>
          <a:bodyPr>
            <a:spAutoFit/>
          </a:bodyPr>
          <a:lstStyle/>
          <a:p>
            <a:pPr algn="ctr"/>
            <a:r>
              <a:rPr lang="uk-UA" altLang="uk-UA" sz="1600" b="1" i="1">
                <a:solidFill>
                  <a:srgbClr val="C0C0C0"/>
                </a:solidFill>
              </a:rPr>
              <a:t>Беніто Муссоліні і поет Габріель Д'Аннунціо. </a:t>
            </a:r>
          </a:p>
          <a:p>
            <a:pPr algn="ctr"/>
            <a:r>
              <a:rPr lang="uk-UA" altLang="uk-UA" sz="1600" b="1" i="1">
                <a:solidFill>
                  <a:srgbClr val="C0C0C0"/>
                </a:solidFill>
              </a:rPr>
              <a:t>Фото з кн.: The 20th century a chronicle in pictures. New York. 1989</a:t>
            </a:r>
            <a:r>
              <a:rPr lang="ru-RU" altLang="uk-UA" sz="1600" b="1" i="1"/>
              <a:t> </a:t>
            </a:r>
          </a:p>
        </p:txBody>
      </p:sp>
      <p:sp>
        <p:nvSpPr>
          <p:cNvPr id="8197" name="Rectangle 8"/>
          <p:cNvSpPr>
            <a:spLocks noChangeArrowheads="1"/>
          </p:cNvSpPr>
          <p:nvPr/>
        </p:nvSpPr>
        <p:spPr bwMode="auto">
          <a:xfrm>
            <a:off x="3924300" y="1989138"/>
            <a:ext cx="4749800" cy="3724275"/>
          </a:xfrm>
          <a:prstGeom prst="rect">
            <a:avLst/>
          </a:prstGeom>
          <a:noFill/>
          <a:ln w="9525">
            <a:noFill/>
            <a:miter lim="800000"/>
            <a:headEnd/>
            <a:tailEnd/>
          </a:ln>
          <a:effectLst/>
        </p:spPr>
        <p:txBody>
          <a:bodyPr anchor="ctr">
            <a:spAutoFit/>
          </a:bodyPr>
          <a:lstStyle/>
          <a:p>
            <a:pPr algn="ctr">
              <a:lnSpc>
                <a:spcPct val="120000"/>
              </a:lnSpc>
            </a:pPr>
            <a:r>
              <a:rPr lang="ru-RU" altLang="uk-UA"/>
              <a:t>Не маючи послідовної програми, фашизм перетворився на нову політичну та економічну систему, яка об'єднала тоталітаризм, націоналізм, антикомунізм, антикапіталізм і антилібералізм в державу, призначену для об'єднання всіх класів під </a:t>
            </a:r>
            <a:r>
              <a:rPr lang="ru-RU" altLang="uk-UA" b="1"/>
              <a:t>корпоративну систему («Третій Шлях »). </a:t>
            </a:r>
          </a:p>
          <a:p>
            <a:pPr algn="ctr">
              <a:lnSpc>
                <a:spcPct val="120000"/>
              </a:lnSpc>
            </a:pPr>
            <a:r>
              <a:rPr lang="ru-RU" altLang="uk-UA"/>
              <a:t>Це була нова система, в якій держава захопила контроль над організацією життєво важливих сфер.</a:t>
            </a:r>
            <a:endParaRPr lang="uk-UA" altLang="uk-UA"/>
          </a:p>
        </p:txBody>
      </p:sp>
    </p:spTree>
  </p:cSld>
  <p:clrMapOvr>
    <a:masterClrMapping/>
  </p:clrMapOvr>
  <p:transition spd="slow">
    <p:random/>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2000" r="-12000"/>
          </a:stretch>
        </a:blipFill>
        <a:effectLst/>
      </p:bgPr>
    </p:bg>
    <p:spTree>
      <p:nvGrpSpPr>
        <p:cNvPr id="1" name=""/>
        <p:cNvGrpSpPr/>
        <p:nvPr/>
      </p:nvGrpSpPr>
      <p:grpSpPr>
        <a:xfrm>
          <a:off x="0" y="0"/>
          <a:ext cx="0" cy="0"/>
          <a:chOff x="0" y="0"/>
          <a:chExt cx="0" cy="0"/>
        </a:xfrm>
      </p:grpSpPr>
      <p:sp>
        <p:nvSpPr>
          <p:cNvPr id="7170" name="Text Box 4"/>
          <p:cNvSpPr txBox="1">
            <a:spLocks noChangeArrowheads="1"/>
          </p:cNvSpPr>
          <p:nvPr/>
        </p:nvSpPr>
        <p:spPr bwMode="auto">
          <a:xfrm>
            <a:off x="2771775" y="2133600"/>
            <a:ext cx="5903913" cy="3384550"/>
          </a:xfrm>
          <a:prstGeom prst="rect">
            <a:avLst/>
          </a:prstGeom>
          <a:noFill/>
          <a:ln w="9525">
            <a:noFill/>
            <a:miter lim="800000"/>
            <a:headEnd/>
            <a:tailEnd/>
          </a:ln>
          <a:effectLst/>
        </p:spPr>
        <p:txBody>
          <a:bodyPr>
            <a:spAutoFit/>
          </a:bodyPr>
          <a:lstStyle/>
          <a:p>
            <a:pPr algn="ctr">
              <a:lnSpc>
                <a:spcPct val="110000"/>
              </a:lnSpc>
              <a:spcBef>
                <a:spcPct val="50000"/>
              </a:spcBef>
            </a:pPr>
            <a:r>
              <a:rPr lang="ru-RU" altLang="uk-UA"/>
              <a:t>28 жовтня 1922 року фашисти організували демонстративний «Марш на Рим» (Marcia su Roma), внаслідок чого італійський король Віктор Мануїл ІІІ запросив Беніто Муссоліні сформувати новий уряд. </a:t>
            </a:r>
          </a:p>
          <a:p>
            <a:pPr algn="ctr">
              <a:lnSpc>
                <a:spcPct val="110000"/>
              </a:lnSpc>
              <a:spcBef>
                <a:spcPct val="50000"/>
              </a:spcBef>
            </a:pPr>
            <a:r>
              <a:rPr lang="ru-RU" altLang="uk-UA" b="1"/>
              <a:t>31 жовтня 1922 року Муссоліні став наймолодшим прем'єр-міністром в історії Італії. </a:t>
            </a:r>
          </a:p>
          <a:p>
            <a:pPr algn="ctr">
              <a:lnSpc>
                <a:spcPct val="110000"/>
              </a:lnSpc>
              <a:spcBef>
                <a:spcPct val="50000"/>
              </a:spcBef>
            </a:pPr>
            <a:r>
              <a:rPr lang="ru-RU" altLang="uk-UA"/>
              <a:t>Запровадив жорстку цензуру та змінив виборчі методи так, що протягом 1925—1926 років зміг зібрати в своїх руках диктаторські повноваження та розпустити всі інші партії.</a:t>
            </a:r>
          </a:p>
        </p:txBody>
      </p:sp>
      <p:pic>
        <p:nvPicPr>
          <p:cNvPr id="7171" name="Picture 7"/>
          <p:cNvPicPr>
            <a:picLocks noChangeAspect="1" noChangeArrowheads="1"/>
          </p:cNvPicPr>
          <p:nvPr/>
        </p:nvPicPr>
        <p:blipFill>
          <a:blip r:embed="rId3"/>
          <a:srcRect/>
          <a:stretch>
            <a:fillRect/>
          </a:stretch>
        </p:blipFill>
        <p:spPr bwMode="auto">
          <a:xfrm>
            <a:off x="468313" y="476250"/>
            <a:ext cx="2735262" cy="1828800"/>
          </a:xfrm>
          <a:prstGeom prst="rect">
            <a:avLst/>
          </a:prstGeom>
          <a:noFill/>
          <a:ln w="9525">
            <a:noFill/>
            <a:miter lim="800000"/>
            <a:headEnd/>
            <a:tailEnd/>
          </a:ln>
        </p:spPr>
      </p:pic>
      <p:sp>
        <p:nvSpPr>
          <p:cNvPr id="7172" name="Text Box 8"/>
          <p:cNvSpPr txBox="1">
            <a:spLocks noChangeArrowheads="1"/>
          </p:cNvSpPr>
          <p:nvPr/>
        </p:nvSpPr>
        <p:spPr bwMode="auto">
          <a:xfrm>
            <a:off x="539750" y="2708275"/>
            <a:ext cx="2232025" cy="1100138"/>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Муссоліні та чорносорочечники під час Маршу на Рим в 1922 р.</a:t>
            </a:r>
            <a:r>
              <a:rPr lang="ru-RU" altLang="uk-UA">
                <a:solidFill>
                  <a:srgbClr val="C0C0C0"/>
                </a:solidFill>
              </a:rPr>
              <a:t> </a:t>
            </a:r>
          </a:p>
        </p:txBody>
      </p:sp>
      <p:sp>
        <p:nvSpPr>
          <p:cNvPr id="7173" name="Rectangle 9"/>
          <p:cNvSpPr>
            <a:spLocks noChangeArrowheads="1"/>
          </p:cNvSpPr>
          <p:nvPr/>
        </p:nvSpPr>
        <p:spPr bwMode="auto">
          <a:xfrm>
            <a:off x="3563938" y="669925"/>
            <a:ext cx="5160962" cy="701675"/>
          </a:xfrm>
          <a:prstGeom prst="rect">
            <a:avLst/>
          </a:prstGeom>
          <a:noFill/>
          <a:ln w="9525">
            <a:noFill/>
            <a:miter lim="800000"/>
            <a:headEnd/>
            <a:tailEnd/>
          </a:ln>
          <a:effectLst/>
        </p:spPr>
        <p:txBody>
          <a:bodyPr anchor="ctr">
            <a:spAutoFit/>
          </a:bodyPr>
          <a:lstStyle/>
          <a:p>
            <a:pPr algn="r"/>
            <a:r>
              <a:rPr lang="ru-RU" altLang="uk-UA" sz="2000" b="1"/>
              <a:t>Наша програма проста. Ми хочемо управляти Італією.</a:t>
            </a:r>
            <a:endParaRPr lang="uk-UA" altLang="uk-UA" sz="2000" b="1"/>
          </a:p>
        </p:txBody>
      </p:sp>
    </p:spTree>
  </p:cSld>
  <p:clrMapOvr>
    <a:masterClrMapping/>
  </p:clrMapOvr>
  <p:transition spd="slow">
    <p:random/>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pic>
        <p:nvPicPr>
          <p:cNvPr id="9218" name="Picture 12"/>
          <p:cNvPicPr>
            <a:picLocks noChangeAspect="1" noChangeArrowheads="1"/>
          </p:cNvPicPr>
          <p:nvPr/>
        </p:nvPicPr>
        <p:blipFill>
          <a:blip r:embed="rId3"/>
          <a:srcRect/>
          <a:stretch>
            <a:fillRect/>
          </a:stretch>
        </p:blipFill>
        <p:spPr bwMode="auto">
          <a:xfrm>
            <a:off x="468313" y="981075"/>
            <a:ext cx="2519362" cy="1598613"/>
          </a:xfrm>
          <a:prstGeom prst="rect">
            <a:avLst/>
          </a:prstGeom>
          <a:noFill/>
          <a:ln w="9525">
            <a:noFill/>
            <a:miter lim="800000"/>
            <a:headEnd/>
            <a:tailEnd/>
          </a:ln>
          <a:effectLst/>
        </p:spPr>
      </p:pic>
      <p:sp>
        <p:nvSpPr>
          <p:cNvPr id="9219" name="Text Box 4"/>
          <p:cNvSpPr txBox="1">
            <a:spLocks noChangeArrowheads="1"/>
          </p:cNvSpPr>
          <p:nvPr/>
        </p:nvSpPr>
        <p:spPr bwMode="auto">
          <a:xfrm>
            <a:off x="2339975" y="2781300"/>
            <a:ext cx="6480175" cy="3197225"/>
          </a:xfrm>
          <a:prstGeom prst="rect">
            <a:avLst/>
          </a:prstGeom>
          <a:noFill/>
          <a:ln w="9525">
            <a:noFill/>
            <a:miter lim="800000"/>
            <a:headEnd/>
            <a:tailEnd/>
          </a:ln>
          <a:effectLst/>
        </p:spPr>
        <p:txBody>
          <a:bodyPr>
            <a:spAutoFit/>
          </a:bodyPr>
          <a:lstStyle/>
          <a:p>
            <a:pPr>
              <a:spcBef>
                <a:spcPct val="50000"/>
              </a:spcBef>
            </a:pPr>
            <a:r>
              <a:rPr lang="uk-UA" altLang="uk-UA" sz="2000" b="1"/>
              <a:t>Відбувалася фашизація країни:</a:t>
            </a:r>
          </a:p>
          <a:p>
            <a:pPr>
              <a:lnSpc>
                <a:spcPct val="80000"/>
              </a:lnSpc>
              <a:spcBef>
                <a:spcPct val="50000"/>
              </a:spcBef>
              <a:buFontTx/>
              <a:buChar char="•"/>
            </a:pPr>
            <a:r>
              <a:rPr lang="uk-UA" altLang="uk-UA"/>
              <a:t>  Встановлено масовий контроль над органами влади;</a:t>
            </a:r>
          </a:p>
          <a:p>
            <a:pPr>
              <a:lnSpc>
                <a:spcPct val="80000"/>
              </a:lnSpc>
              <a:spcBef>
                <a:spcPct val="50000"/>
              </a:spcBef>
              <a:buFontTx/>
              <a:buChar char="•"/>
            </a:pPr>
            <a:r>
              <a:rPr lang="uk-UA" altLang="uk-UA"/>
              <a:t>  Ліквідовані всі громадські організації;</a:t>
            </a:r>
          </a:p>
          <a:p>
            <a:pPr>
              <a:lnSpc>
                <a:spcPct val="80000"/>
              </a:lnSpc>
              <a:spcBef>
                <a:spcPct val="50000"/>
              </a:spcBef>
              <a:buFontTx/>
              <a:buChar char="•"/>
            </a:pPr>
            <a:r>
              <a:rPr lang="uk-UA" altLang="uk-UA"/>
              <a:t>  Створені репресивні органи – Особливий трибунал і таємна політична поліція;</a:t>
            </a:r>
          </a:p>
          <a:p>
            <a:pPr>
              <a:lnSpc>
                <a:spcPct val="80000"/>
              </a:lnSpc>
              <a:spcBef>
                <a:spcPct val="50000"/>
              </a:spcBef>
              <a:buFontTx/>
              <a:buChar char="•"/>
            </a:pPr>
            <a:r>
              <a:rPr lang="uk-UA" altLang="uk-UA"/>
              <a:t>  Підростаюче покоління охоплювалося дитячими і юнацькими фашистськими організаціями;</a:t>
            </a:r>
          </a:p>
          <a:p>
            <a:pPr>
              <a:lnSpc>
                <a:spcPct val="80000"/>
              </a:lnSpc>
              <a:spcBef>
                <a:spcPct val="50000"/>
              </a:spcBef>
              <a:buFontTx/>
              <a:buChar char="•"/>
            </a:pPr>
            <a:r>
              <a:rPr lang="uk-UA" altLang="uk-UA"/>
              <a:t>  Викладачі навчальних закладів повинні були присягати на вірність фашистському режиму;</a:t>
            </a:r>
          </a:p>
          <a:p>
            <a:pPr>
              <a:lnSpc>
                <a:spcPct val="80000"/>
              </a:lnSpc>
              <a:spcBef>
                <a:spcPct val="50000"/>
              </a:spcBef>
              <a:buFontTx/>
              <a:buChar char="•"/>
            </a:pPr>
            <a:r>
              <a:rPr lang="uk-UA" altLang="uk-UA"/>
              <a:t>  Поширюється расизм.</a:t>
            </a:r>
            <a:endParaRPr lang="ru-RU" altLang="uk-UA"/>
          </a:p>
        </p:txBody>
      </p:sp>
      <p:sp>
        <p:nvSpPr>
          <p:cNvPr id="9220" name="Text Box 7"/>
          <p:cNvSpPr txBox="1">
            <a:spLocks noChangeArrowheads="1"/>
          </p:cNvSpPr>
          <p:nvPr/>
        </p:nvSpPr>
        <p:spPr bwMode="auto">
          <a:xfrm>
            <a:off x="2411413" y="260350"/>
            <a:ext cx="6481762" cy="1328738"/>
          </a:xfrm>
          <a:prstGeom prst="rect">
            <a:avLst/>
          </a:prstGeom>
          <a:noFill/>
          <a:ln w="9525">
            <a:noFill/>
            <a:miter lim="800000"/>
            <a:headEnd/>
            <a:tailEnd/>
          </a:ln>
          <a:effectLst/>
        </p:spPr>
        <p:txBody>
          <a:bodyPr>
            <a:spAutoFit/>
          </a:bodyPr>
          <a:lstStyle/>
          <a:p>
            <a:pPr algn="r">
              <a:spcBef>
                <a:spcPct val="50000"/>
              </a:spcBef>
            </a:pPr>
            <a:r>
              <a:rPr lang="uk-UA" altLang="uk-UA" b="1"/>
              <a:t>Я завжди був упевнений в тому, що для спасіння Італії потрібно розстріляти декілька десятків депутатів. </a:t>
            </a:r>
          </a:p>
          <a:p>
            <a:pPr algn="r">
              <a:spcBef>
                <a:spcPct val="50000"/>
              </a:spcBef>
            </a:pPr>
            <a:r>
              <a:rPr lang="uk-UA" altLang="uk-UA" b="1"/>
              <a:t>   Я вірю, що парламент – бубонна чума, що отруює кров нації. Її потрібно знищити.</a:t>
            </a:r>
            <a:r>
              <a:rPr lang="uk-UA" altLang="uk-UA"/>
              <a:t> </a:t>
            </a:r>
            <a:endParaRPr lang="ru-RU" altLang="uk-UA"/>
          </a:p>
        </p:txBody>
      </p:sp>
      <p:sp>
        <p:nvSpPr>
          <p:cNvPr id="9221" name="Text Box 11"/>
          <p:cNvSpPr txBox="1">
            <a:spLocks noChangeArrowheads="1"/>
          </p:cNvSpPr>
          <p:nvPr/>
        </p:nvSpPr>
        <p:spPr bwMode="auto">
          <a:xfrm>
            <a:off x="468313" y="2781300"/>
            <a:ext cx="1800225" cy="915988"/>
          </a:xfrm>
          <a:prstGeom prst="rect">
            <a:avLst/>
          </a:prstGeom>
          <a:noFill/>
          <a:ln w="9525">
            <a:noFill/>
            <a:miter lim="800000"/>
            <a:headEnd/>
            <a:tailEnd/>
          </a:ln>
          <a:effectLst/>
        </p:spPr>
        <p:txBody>
          <a:bodyPr>
            <a:spAutoFit/>
          </a:bodyPr>
          <a:lstStyle/>
          <a:p>
            <a:pPr algn="ctr"/>
            <a:r>
              <a:rPr lang="ru-RU" altLang="uk-UA" b="1" i="1">
                <a:solidFill>
                  <a:srgbClr val="C0C0C0"/>
                </a:solidFill>
              </a:rPr>
              <a:t>Загін фашистської міліції</a:t>
            </a:r>
          </a:p>
        </p:txBody>
      </p:sp>
      <p:sp>
        <p:nvSpPr>
          <p:cNvPr id="9222" name="Text Box 13"/>
          <p:cNvSpPr txBox="1">
            <a:spLocks noChangeArrowheads="1"/>
          </p:cNvSpPr>
          <p:nvPr/>
        </p:nvSpPr>
        <p:spPr bwMode="auto">
          <a:xfrm>
            <a:off x="3851275" y="1844675"/>
            <a:ext cx="4968875" cy="1054100"/>
          </a:xfrm>
          <a:prstGeom prst="rect">
            <a:avLst/>
          </a:prstGeom>
          <a:noFill/>
          <a:ln w="9525">
            <a:noFill/>
            <a:miter lim="800000"/>
            <a:headEnd/>
            <a:tailEnd/>
          </a:ln>
          <a:effectLst/>
        </p:spPr>
        <p:txBody>
          <a:bodyPr>
            <a:spAutoFit/>
          </a:bodyPr>
          <a:lstStyle/>
          <a:p>
            <a:pPr algn="ctr">
              <a:spcBef>
                <a:spcPct val="50000"/>
              </a:spcBef>
            </a:pPr>
            <a:r>
              <a:rPr lang="ru-RU" altLang="uk-UA"/>
              <a:t>Під диктаторством Муссоліні парламентську систему було практично скасовано. </a:t>
            </a:r>
          </a:p>
          <a:p>
            <a:pPr>
              <a:spcBef>
                <a:spcPct val="50000"/>
              </a:spcBef>
            </a:pPr>
            <a:endParaRPr lang="ru-RU" altLang="uk-UA"/>
          </a:p>
        </p:txBody>
      </p:sp>
    </p:spTree>
  </p:cSld>
  <p:clrMapOvr>
    <a:masterClrMapping/>
  </p:clrMapOvr>
  <p:transition spd="slow">
    <p:random/>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ext Box 6"/>
          <p:cNvSpPr txBox="1">
            <a:spLocks noChangeArrowheads="1"/>
          </p:cNvSpPr>
          <p:nvPr/>
        </p:nvSpPr>
        <p:spPr bwMode="auto">
          <a:xfrm>
            <a:off x="3276600" y="2708275"/>
            <a:ext cx="5113338" cy="2589213"/>
          </a:xfrm>
          <a:prstGeom prst="rect">
            <a:avLst/>
          </a:prstGeom>
          <a:noFill/>
          <a:ln w="9525">
            <a:noFill/>
            <a:miter lim="800000"/>
            <a:headEnd/>
            <a:tailEnd/>
          </a:ln>
          <a:effectLst/>
        </p:spPr>
        <p:txBody>
          <a:bodyPr>
            <a:spAutoFit/>
          </a:bodyPr>
          <a:lstStyle/>
          <a:p>
            <a:pPr algn="ctr">
              <a:spcBef>
                <a:spcPct val="50000"/>
              </a:spcBef>
            </a:pPr>
            <a:r>
              <a:rPr lang="ru-RU" altLang="uk-UA" sz="2000"/>
              <a:t>У зовнішній політиці Муссоліні швидко перейшов від пацифістського антиімперіалізму до крайньої форми агресивного націоналізму. </a:t>
            </a:r>
          </a:p>
          <a:p>
            <a:pPr algn="ctr">
              <a:spcBef>
                <a:spcPct val="50000"/>
              </a:spcBef>
            </a:pPr>
            <a:r>
              <a:rPr lang="ru-RU" altLang="uk-UA" sz="2400" b="1" i="1"/>
              <a:t>Його мрією було зробити Середземне море mare nostrum («нашим морем»).</a:t>
            </a:r>
            <a:r>
              <a:rPr lang="ru-RU" altLang="uk-UA" sz="2400"/>
              <a:t> </a:t>
            </a:r>
          </a:p>
        </p:txBody>
      </p:sp>
      <p:pic>
        <p:nvPicPr>
          <p:cNvPr id="12291" name="Picture 8"/>
          <p:cNvPicPr>
            <a:picLocks noChangeAspect="1" noChangeArrowheads="1"/>
          </p:cNvPicPr>
          <p:nvPr/>
        </p:nvPicPr>
        <p:blipFill>
          <a:blip r:embed="rId2"/>
          <a:srcRect/>
          <a:stretch>
            <a:fillRect/>
          </a:stretch>
        </p:blipFill>
        <p:spPr bwMode="auto">
          <a:xfrm>
            <a:off x="468313" y="476250"/>
            <a:ext cx="2095500" cy="2809875"/>
          </a:xfrm>
          <a:prstGeom prst="rect">
            <a:avLst/>
          </a:prstGeom>
          <a:noFill/>
          <a:ln w="9525">
            <a:noFill/>
            <a:miter lim="800000"/>
            <a:headEnd/>
            <a:tailEnd/>
          </a:ln>
        </p:spPr>
      </p:pic>
      <p:sp>
        <p:nvSpPr>
          <p:cNvPr id="12292" name="Rectangle 10"/>
          <p:cNvSpPr>
            <a:spLocks noChangeArrowheads="1"/>
          </p:cNvSpPr>
          <p:nvPr/>
        </p:nvSpPr>
        <p:spPr bwMode="auto">
          <a:xfrm>
            <a:off x="395288" y="3500438"/>
            <a:ext cx="2159000" cy="581025"/>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Муссоліні і Гітлер в 1937 р.</a:t>
            </a:r>
            <a:endParaRPr lang="ru-RU" altLang="uk-UA" sz="1600" b="1" i="1">
              <a:solidFill>
                <a:srgbClr val="C0C0C0"/>
              </a:solidFill>
            </a:endParaRPr>
          </a:p>
        </p:txBody>
      </p:sp>
      <p:sp>
        <p:nvSpPr>
          <p:cNvPr id="12293" name="Text Box 13"/>
          <p:cNvSpPr txBox="1">
            <a:spLocks noChangeArrowheads="1"/>
          </p:cNvSpPr>
          <p:nvPr/>
        </p:nvSpPr>
        <p:spPr bwMode="auto">
          <a:xfrm>
            <a:off x="3492500" y="549275"/>
            <a:ext cx="5275263" cy="1006475"/>
          </a:xfrm>
          <a:prstGeom prst="rect">
            <a:avLst/>
          </a:prstGeom>
          <a:noFill/>
          <a:ln w="9525">
            <a:noFill/>
            <a:miter lim="800000"/>
            <a:headEnd/>
            <a:tailEnd/>
          </a:ln>
          <a:effectLst/>
        </p:spPr>
        <p:txBody>
          <a:bodyPr>
            <a:spAutoFit/>
          </a:bodyPr>
          <a:lstStyle/>
          <a:p>
            <a:pPr algn="r"/>
            <a:r>
              <a:rPr lang="uk-UA" altLang="uk-UA" sz="2000" b="1"/>
              <a:t>Для того, щоб нація залишалася здоровою, вона повинна воювати кожні двадцять п'ять років.</a:t>
            </a:r>
            <a:endParaRPr lang="ru-RU" altLang="uk-UA" sz="2000" b="1"/>
          </a:p>
        </p:txBody>
      </p:sp>
    </p:spTree>
  </p:cSld>
  <p:clrMapOvr>
    <a:masterClrMapping/>
  </p:clrMapOvr>
  <p:transition spd="slow">
    <p:random/>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0242" name="Text Box 4"/>
          <p:cNvSpPr txBox="1">
            <a:spLocks noChangeArrowheads="1"/>
          </p:cNvSpPr>
          <p:nvPr/>
        </p:nvSpPr>
        <p:spPr bwMode="auto">
          <a:xfrm>
            <a:off x="1187450" y="2420938"/>
            <a:ext cx="5976938" cy="366712"/>
          </a:xfrm>
          <a:prstGeom prst="rect">
            <a:avLst/>
          </a:prstGeom>
          <a:noFill/>
          <a:ln w="9525">
            <a:noFill/>
            <a:miter lim="800000"/>
            <a:headEnd/>
            <a:tailEnd/>
          </a:ln>
          <a:effectLst/>
        </p:spPr>
        <p:txBody>
          <a:bodyPr>
            <a:spAutoFit/>
          </a:bodyPr>
          <a:lstStyle/>
          <a:p>
            <a:endParaRPr lang="uk-UA" altLang="uk-UA"/>
          </a:p>
        </p:txBody>
      </p:sp>
      <p:sp>
        <p:nvSpPr>
          <p:cNvPr id="10243" name="Text Box 6"/>
          <p:cNvSpPr txBox="1">
            <a:spLocks noChangeArrowheads="1"/>
          </p:cNvSpPr>
          <p:nvPr/>
        </p:nvSpPr>
        <p:spPr bwMode="auto">
          <a:xfrm>
            <a:off x="3635375" y="2060575"/>
            <a:ext cx="4824413" cy="3221038"/>
          </a:xfrm>
          <a:prstGeom prst="rect">
            <a:avLst/>
          </a:prstGeom>
          <a:noFill/>
          <a:ln w="9525">
            <a:noFill/>
            <a:miter lim="800000"/>
            <a:headEnd/>
            <a:tailEnd/>
          </a:ln>
          <a:effectLst/>
        </p:spPr>
        <p:txBody>
          <a:bodyPr>
            <a:spAutoFit/>
          </a:bodyPr>
          <a:lstStyle/>
          <a:p>
            <a:pPr>
              <a:lnSpc>
                <a:spcPct val="110000"/>
              </a:lnSpc>
              <a:spcBef>
                <a:spcPct val="50000"/>
              </a:spcBef>
            </a:pPr>
            <a:r>
              <a:rPr lang="ru-RU" altLang="uk-UA"/>
              <a:t>Муссоліні видав ряд расистських законів: </a:t>
            </a:r>
          </a:p>
          <a:p>
            <a:pPr>
              <a:lnSpc>
                <a:spcPct val="110000"/>
              </a:lnSpc>
              <a:spcBef>
                <a:spcPct val="50000"/>
              </a:spcBef>
              <a:buFontTx/>
              <a:buChar char="•"/>
            </a:pPr>
            <a:r>
              <a:rPr lang="ru-RU" altLang="uk-UA"/>
              <a:t>  19 квітня 1937 - декрет про заборону змішення з ефіопами </a:t>
            </a:r>
          </a:p>
          <a:p>
            <a:pPr>
              <a:lnSpc>
                <a:spcPct val="110000"/>
              </a:lnSpc>
              <a:spcBef>
                <a:spcPct val="50000"/>
              </a:spcBef>
              <a:buFontTx/>
              <a:buChar char="•"/>
            </a:pPr>
            <a:r>
              <a:rPr lang="ru-RU" altLang="uk-UA"/>
              <a:t>  30 грудня 1937 - декрет про заборону змішення з арабами  </a:t>
            </a:r>
          </a:p>
          <a:p>
            <a:pPr>
              <a:lnSpc>
                <a:spcPct val="110000"/>
              </a:lnSpc>
              <a:spcBef>
                <a:spcPct val="50000"/>
              </a:spcBef>
              <a:buFontTx/>
              <a:buChar char="•"/>
            </a:pPr>
            <a:r>
              <a:rPr lang="ru-RU" altLang="uk-UA"/>
              <a:t>  17 листопада 1938 - декрет про заборону змішення з євреями і заборону євреям перебувати на державній та військовій службі </a:t>
            </a:r>
          </a:p>
        </p:txBody>
      </p:sp>
      <p:sp>
        <p:nvSpPr>
          <p:cNvPr id="10244" name="Text Box 7"/>
          <p:cNvSpPr txBox="1">
            <a:spLocks noChangeArrowheads="1"/>
          </p:cNvSpPr>
          <p:nvPr/>
        </p:nvSpPr>
        <p:spPr bwMode="auto">
          <a:xfrm>
            <a:off x="468313" y="404813"/>
            <a:ext cx="8280400" cy="1190625"/>
          </a:xfrm>
          <a:prstGeom prst="rect">
            <a:avLst/>
          </a:prstGeom>
          <a:noFill/>
          <a:ln w="9525">
            <a:noFill/>
            <a:miter lim="800000"/>
            <a:headEnd/>
            <a:tailEnd/>
          </a:ln>
          <a:effectLst/>
        </p:spPr>
        <p:txBody>
          <a:bodyPr>
            <a:spAutoFit/>
          </a:bodyPr>
          <a:lstStyle/>
          <a:p>
            <a:pPr algn="r"/>
            <a:r>
              <a:rPr lang="ru-RU" altLang="uk-UA"/>
              <a:t>Раса! Це почуття, а не дійсність: на дев'яносто п'ять відсотків, принаймні, - це почуття. Ніщо ніколи не змусить мене повірити, що сьогодні існують біологічно чисті раси. Досить кумедно, що жоден з тих, хто проголосив «велич» тевтонської раси, не був німцем. </a:t>
            </a:r>
          </a:p>
        </p:txBody>
      </p:sp>
      <p:pic>
        <p:nvPicPr>
          <p:cNvPr id="10245" name="Picture 8"/>
          <p:cNvPicPr>
            <a:picLocks noChangeAspect="1" noChangeArrowheads="1"/>
          </p:cNvPicPr>
          <p:nvPr/>
        </p:nvPicPr>
        <p:blipFill>
          <a:blip r:embed="rId3"/>
          <a:srcRect/>
          <a:stretch>
            <a:fillRect/>
          </a:stretch>
        </p:blipFill>
        <p:spPr bwMode="auto">
          <a:xfrm>
            <a:off x="1042988" y="1989138"/>
            <a:ext cx="1922462" cy="2447925"/>
          </a:xfrm>
          <a:prstGeom prst="rect">
            <a:avLst/>
          </a:prstGeom>
          <a:noFill/>
          <a:ln w="9525">
            <a:noFill/>
            <a:miter lim="800000"/>
            <a:headEnd/>
            <a:tailEnd/>
          </a:ln>
        </p:spPr>
      </p:pic>
      <p:sp>
        <p:nvSpPr>
          <p:cNvPr id="10246" name="Text Box 9"/>
          <p:cNvSpPr txBox="1">
            <a:spLocks noChangeArrowheads="1"/>
          </p:cNvSpPr>
          <p:nvPr/>
        </p:nvSpPr>
        <p:spPr bwMode="auto">
          <a:xfrm>
            <a:off x="468313" y="4508500"/>
            <a:ext cx="3168650" cy="1069975"/>
          </a:xfrm>
          <a:prstGeom prst="rect">
            <a:avLst/>
          </a:prstGeom>
          <a:noFill/>
          <a:ln w="9525">
            <a:noFill/>
            <a:miter lim="800000"/>
            <a:headEnd/>
            <a:tailEnd/>
          </a:ln>
          <a:effectLst/>
        </p:spPr>
        <p:txBody>
          <a:bodyPr>
            <a:spAutoFit/>
          </a:bodyPr>
          <a:lstStyle/>
          <a:p>
            <a:pPr algn="ctr">
              <a:spcBef>
                <a:spcPct val="50000"/>
              </a:spcBef>
            </a:pPr>
            <a:r>
              <a:rPr lang="uk-UA" altLang="uk-UA" sz="1600" b="1" i="1">
                <a:solidFill>
                  <a:srgbClr val="C0C0C0"/>
                </a:solidFill>
              </a:rPr>
              <a:t>Зображення Муссоліні у вигляді сфінкса, створене солдатами після перемоги в Ефіопії. </a:t>
            </a:r>
            <a:endParaRPr lang="ru-RU" altLang="uk-UA" sz="1600" b="1" i="1">
              <a:solidFill>
                <a:srgbClr val="C0C0C0"/>
              </a:solidFill>
            </a:endParaRPr>
          </a:p>
        </p:txBody>
      </p:sp>
    </p:spTree>
  </p:cSld>
  <p:clrMapOvr>
    <a:masterClrMapping/>
  </p:clrMapOvr>
  <p:transition spd="slow">
    <p:random/>
  </p:transition>
  <p:timing>
    <p:tnLst>
      <p:par>
        <p:cTn id="1" dur="indefinite" restart="never" nodeType="tmRoot"/>
      </p:par>
    </p:tnLst>
  </p:timing>
</p:sld>
</file>

<file path=ppt/theme/theme1.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Refined">
      <a:majorFont>
        <a:latin typeface="Times New Roman"/>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clrMap bg1="dk2" tx1="lt1" bg2="dk1" tx2="lt2" accent1="accent1" accent2="accent2" accent3="accent3" accent4="accent4" accent5="accent5" accent6="accent6" hlink="hlink" folHlink="folHlink"/>
    </a:extraClrScheme>
    <a:extraClrScheme>
      <a:clrScheme name="Refined 2">
        <a:dk1>
          <a:srgbClr val="4D4D4D"/>
        </a:dk1>
        <a:lt1>
          <a:srgbClr val="FFFFFF"/>
        </a:lt1>
        <a:dk2>
          <a:srgbClr val="4A1102"/>
        </a:dk2>
        <a:lt2>
          <a:srgbClr val="FFFFFF"/>
        </a:lt2>
        <a:accent1>
          <a:srgbClr val="CC3300"/>
        </a:accent1>
        <a:accent2>
          <a:srgbClr val="666699"/>
        </a:accent2>
        <a:accent3>
          <a:srgbClr val="B1AAAA"/>
        </a:accent3>
        <a:accent4>
          <a:srgbClr val="DADADA"/>
        </a:accent4>
        <a:accent5>
          <a:srgbClr val="E2ADAA"/>
        </a:accent5>
        <a:accent6>
          <a:srgbClr val="5C5C8A"/>
        </a:accent6>
        <a:hlink>
          <a:srgbClr val="FF9900"/>
        </a:hlink>
        <a:folHlink>
          <a:srgbClr val="FFFFFF"/>
        </a:folHlink>
      </a:clrScheme>
      <a:clrMap bg1="dk2" tx1="lt1" bg2="dk1" tx2="lt2" accent1="accent1" accent2="accent2" accent3="accent3" accent4="accent4" accent5="accent5" accent6="accent6" hlink="hlink" folHlink="folHlink"/>
    </a:extraClrScheme>
    <a:extraClrScheme>
      <a:clrScheme name="Refined 3">
        <a:dk1>
          <a:srgbClr val="666699"/>
        </a:dk1>
        <a:lt1>
          <a:srgbClr val="FFFFFF"/>
        </a:lt1>
        <a:dk2>
          <a:srgbClr val="400040"/>
        </a:dk2>
        <a:lt2>
          <a:srgbClr val="FFFFFF"/>
        </a:lt2>
        <a:accent1>
          <a:srgbClr val="FFCC00"/>
        </a:accent1>
        <a:accent2>
          <a:srgbClr val="FF3300"/>
        </a:accent2>
        <a:accent3>
          <a:srgbClr val="AFAAAF"/>
        </a:accent3>
        <a:accent4>
          <a:srgbClr val="DADADA"/>
        </a:accent4>
        <a:accent5>
          <a:srgbClr val="FFE2AA"/>
        </a:accent5>
        <a:accent6>
          <a:srgbClr val="E72D00"/>
        </a:accent6>
        <a:hlink>
          <a:srgbClr val="CC9900"/>
        </a:hlink>
        <a:folHlink>
          <a:srgbClr val="CC3300"/>
        </a:folHlink>
      </a:clrScheme>
      <a:clrMap bg1="dk2" tx1="lt1" bg2="dk1" tx2="lt2" accent1="accent1" accent2="accent2" accent3="accent3" accent4="accent4" accent5="accent5" accent6="accent6" hlink="hlink" folHlink="folHlink"/>
    </a:extraClrScheme>
    <a:extraClrScheme>
      <a:clrScheme name="Refined 4">
        <a:dk1>
          <a:srgbClr val="4D4D4D"/>
        </a:dk1>
        <a:lt1>
          <a:srgbClr val="FFFFFF"/>
        </a:lt1>
        <a:dk2>
          <a:srgbClr val="006699"/>
        </a:dk2>
        <a:lt2>
          <a:srgbClr val="CCECFF"/>
        </a:lt2>
        <a:accent1>
          <a:srgbClr val="339966"/>
        </a:accent1>
        <a:accent2>
          <a:srgbClr val="3366FF"/>
        </a:accent2>
        <a:accent3>
          <a:srgbClr val="AAB8CA"/>
        </a:accent3>
        <a:accent4>
          <a:srgbClr val="DADADA"/>
        </a:accent4>
        <a:accent5>
          <a:srgbClr val="ADCAB8"/>
        </a:accent5>
        <a:accent6>
          <a:srgbClr val="2D5CE7"/>
        </a:accent6>
        <a:hlink>
          <a:srgbClr val="33CCFF"/>
        </a:hlink>
        <a:folHlink>
          <a:srgbClr val="FFFFFF"/>
        </a:folHlink>
      </a:clrScheme>
      <a:clrMap bg1="dk2" tx1="lt1" bg2="dk1" tx2="lt2" accent1="accent1" accent2="accent2" accent3="accent3" accent4="accent4" accent5="accent5" accent6="accent6" hlink="hlink" folHlink="folHlink"/>
    </a:extraClrScheme>
    <a:extraClrScheme>
      <a:clrScheme name="Refined 5">
        <a:dk1>
          <a:srgbClr val="000000"/>
        </a:dk1>
        <a:lt1>
          <a:srgbClr val="FFFFFF"/>
        </a:lt1>
        <a:dk2>
          <a:srgbClr val="CC0000"/>
        </a:dk2>
        <a:lt2>
          <a:srgbClr val="666699"/>
        </a:lt2>
        <a:accent1>
          <a:srgbClr val="FF6600"/>
        </a:accent1>
        <a:accent2>
          <a:srgbClr val="FF9933"/>
        </a:accent2>
        <a:accent3>
          <a:srgbClr val="FFFFFF"/>
        </a:accent3>
        <a:accent4>
          <a:srgbClr val="000000"/>
        </a:accent4>
        <a:accent5>
          <a:srgbClr val="FFB8AA"/>
        </a:accent5>
        <a:accent6>
          <a:srgbClr val="E78A2D"/>
        </a:accent6>
        <a:hlink>
          <a:srgbClr val="FFCC00"/>
        </a:hlink>
        <a:folHlink>
          <a:srgbClr val="333399"/>
        </a:folHlink>
      </a:clrScheme>
      <a:clrMap bg1="lt1" tx1="dk1" bg2="lt2" tx2="dk2" accent1="accent1" accent2="accent2" accent3="accent3" accent4="accent4" accent5="accent5" accent6="accent6" hlink="hlink" folHlink="folHlink"/>
    </a:extraClrScheme>
    <a:extraClrScheme>
      <a:clrScheme name="Refined 6">
        <a:dk1>
          <a:srgbClr val="000000"/>
        </a:dk1>
        <a:lt1>
          <a:srgbClr val="FFFFFF"/>
        </a:lt1>
        <a:dk2>
          <a:srgbClr val="000000"/>
        </a:dk2>
        <a:lt2>
          <a:srgbClr val="C0C0C0"/>
        </a:lt2>
        <a:accent1>
          <a:srgbClr val="CC3300"/>
        </a:accent1>
        <a:accent2>
          <a:srgbClr val="666699"/>
        </a:accent2>
        <a:accent3>
          <a:srgbClr val="FFFFFF"/>
        </a:accent3>
        <a:accent4>
          <a:srgbClr val="000000"/>
        </a:accent4>
        <a:accent5>
          <a:srgbClr val="E2ADAA"/>
        </a:accent5>
        <a:accent6>
          <a:srgbClr val="5C5C8A"/>
        </a:accent6>
        <a:hlink>
          <a:srgbClr val="999900"/>
        </a:hlink>
        <a:folHlink>
          <a:srgbClr val="4D4D4D"/>
        </a:folHlink>
      </a:clrScheme>
      <a:clrMap bg1="lt1" tx1="dk1" bg2="lt2" tx2="dk2" accent1="accent1" accent2="accent2" accent3="accent3" accent4="accent4" accent5="accent5" accent6="accent6" hlink="hlink" folHlink="folHlink"/>
    </a:extraClrScheme>
    <a:extraClrScheme>
      <a:clrScheme name="Refined 7">
        <a:dk1>
          <a:srgbClr val="000000"/>
        </a:dk1>
        <a:lt1>
          <a:srgbClr val="FFFFFF"/>
        </a:lt1>
        <a:dk2>
          <a:srgbClr val="000066"/>
        </a:dk2>
        <a:lt2>
          <a:srgbClr val="333399"/>
        </a:lt2>
        <a:accent1>
          <a:srgbClr val="3399FF"/>
        </a:accent1>
        <a:accent2>
          <a:srgbClr val="9999FF"/>
        </a:accent2>
        <a:accent3>
          <a:srgbClr val="FFFFFF"/>
        </a:accent3>
        <a:accent4>
          <a:srgbClr val="000000"/>
        </a:accent4>
        <a:accent5>
          <a:srgbClr val="ADCAFF"/>
        </a:accent5>
        <a:accent6>
          <a:srgbClr val="8A8AE7"/>
        </a:accent6>
        <a:hlink>
          <a:srgbClr val="00CCFF"/>
        </a:hlink>
        <a:folHlink>
          <a:srgbClr val="5F5F5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Refined</Template>
  <TotalTime>1659</TotalTime>
  <Words>1640</Words>
  <Application>Microsoft Office PowerPoint</Application>
  <PresentationFormat>Экран (4:3)</PresentationFormat>
  <Paragraphs>108</Paragraphs>
  <Slides>19</Slides>
  <Notes>1</Notes>
  <HiddenSlides>0</HiddenSlides>
  <MMClips>1</MMClips>
  <ScaleCrop>false</ScaleCrop>
  <HeadingPairs>
    <vt:vector size="4" baseType="variant">
      <vt:variant>
        <vt:lpstr>Тема</vt:lpstr>
      </vt:variant>
      <vt:variant>
        <vt:i4>1</vt:i4>
      </vt:variant>
      <vt:variant>
        <vt:lpstr>Заголовки слайдов</vt:lpstr>
      </vt:variant>
      <vt:variant>
        <vt:i4>19</vt:i4>
      </vt:variant>
    </vt:vector>
  </HeadingPairs>
  <TitlesOfParts>
    <vt:vector size="20" baseType="lpstr">
      <vt:lpstr>Refined</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lpstr>Слайд 17</vt:lpstr>
      <vt:lpstr>Слайд 18</vt:lpstr>
      <vt:lpstr>Короткометражний Фільм Про Benito Amilcare Andrea Mussolini</vt:lpstr>
    </vt:vector>
  </TitlesOfParts>
  <Company>Организация</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Стєкольщиков Вадим</dc:creator>
  <cp:lastModifiedBy>Mama</cp:lastModifiedBy>
  <cp:revision>33</cp:revision>
  <dcterms:created xsi:type="dcterms:W3CDTF">2010-12-16T15:23:08Z</dcterms:created>
  <dcterms:modified xsi:type="dcterms:W3CDTF">2014-11-11T11:51:27Z</dcterms:modified>
</cp:coreProperties>
</file>