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480175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050" y="-96"/>
      </p:cViewPr>
      <p:guideLst>
        <p:guide orient="horz" pos="2160"/>
        <p:guide pos="204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6014" y="2130427"/>
            <a:ext cx="5508149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2026" y="3886200"/>
            <a:ext cx="453612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8173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387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00225" y="274640"/>
            <a:ext cx="114753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5383" y="274640"/>
            <a:ext cx="333684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875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06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1889" y="4406902"/>
            <a:ext cx="550814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1889" y="2906713"/>
            <a:ext cx="550814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884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5383" y="1600202"/>
            <a:ext cx="224218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605571" y="1600202"/>
            <a:ext cx="224218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847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009" y="274638"/>
            <a:ext cx="58321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4009" y="1535113"/>
            <a:ext cx="286320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24009" y="2174875"/>
            <a:ext cx="28632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291838" y="1535113"/>
            <a:ext cx="286432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291838" y="2174875"/>
            <a:ext cx="286432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44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462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654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010" y="273050"/>
            <a:ext cx="21319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33569" y="273052"/>
            <a:ext cx="362259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4010" y="1435102"/>
            <a:ext cx="213193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0868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0160" y="4800600"/>
            <a:ext cx="388810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270160" y="612775"/>
            <a:ext cx="38881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270160" y="5367338"/>
            <a:ext cx="388810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122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009" y="274638"/>
            <a:ext cx="583215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4009" y="1600202"/>
            <a:ext cx="583215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24009" y="6356352"/>
            <a:ext cx="1512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438C5-C756-4FDB-AF41-6B976DCB8FA2}" type="datetimeFigureOut">
              <a:rPr lang="uk-UA" smtClean="0"/>
              <a:t>02.10.2017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14061" y="6356352"/>
            <a:ext cx="205205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644125" y="6356352"/>
            <a:ext cx="15120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E9387E-57C3-4F5F-80B8-28F5950F2B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3628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80175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808039" y="2492896"/>
            <a:ext cx="3312368" cy="338437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04.10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.2017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приходь у </a:t>
            </a:r>
            <a:r>
              <a:rPr lang="uk-UA" sz="24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ктовий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зал та дізнайся більше про можливості для молоді у компанії «Укртелеком» </a:t>
            </a:r>
            <a:r>
              <a:rPr lang="uk-UA" sz="24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 </a:t>
            </a:r>
            <a:endParaRPr lang="uk-U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49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23</Words>
  <Application>Microsoft Office PowerPoint</Application>
  <PresentationFormat>Произвольный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ВАТ Укртелеком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Богданова Тетяна Валеріївна</dc:creator>
  <cp:lastModifiedBy>Баранська Алла Миколаївна</cp:lastModifiedBy>
  <cp:revision>3</cp:revision>
  <dcterms:created xsi:type="dcterms:W3CDTF">2017-10-02T06:02:19Z</dcterms:created>
  <dcterms:modified xsi:type="dcterms:W3CDTF">2017-10-02T10:37:09Z</dcterms:modified>
</cp:coreProperties>
</file>