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D4FA"/>
    <a:srgbClr val="2D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1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3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15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37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03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27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67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69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79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70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25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34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9" y="1153551"/>
            <a:ext cx="9144000" cy="5715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748" y="3974"/>
            <a:ext cx="9123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Презентація «Я менеджер»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843808" y="746090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err="1" smtClean="0"/>
              <a:t>Новіцький</a:t>
            </a:r>
            <a:r>
              <a:rPr lang="uk-UA" sz="2000" dirty="0" smtClean="0"/>
              <a:t> Назар МНД-11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2078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   Для </a:t>
            </a:r>
            <a:r>
              <a:rPr lang="uk-UA" sz="2400" dirty="0" smtClean="0"/>
              <a:t>мене </a:t>
            </a:r>
            <a:r>
              <a:rPr lang="en-US" sz="2400" dirty="0" smtClean="0"/>
              <a:t>“</a:t>
            </a:r>
            <a:r>
              <a:rPr lang="uk-UA" sz="2400" dirty="0" smtClean="0"/>
              <a:t>менеджмент</a:t>
            </a:r>
            <a:r>
              <a:rPr lang="en-US" sz="2400" dirty="0" smtClean="0"/>
              <a:t>”</a:t>
            </a:r>
            <a:r>
              <a:rPr lang="uk-UA" sz="2400" dirty="0" smtClean="0"/>
              <a:t> </a:t>
            </a:r>
            <a:r>
              <a:rPr lang="ru-RU" sz="2400" dirty="0" smtClean="0"/>
              <a:t>-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smtClean="0"/>
              <a:t>управ</a:t>
            </a:r>
            <a:r>
              <a:rPr lang="uk-UA" sz="2400" dirty="0" err="1" smtClean="0"/>
              <a:t>ління</a:t>
            </a:r>
            <a:r>
              <a:rPr lang="uk-UA" sz="2400" dirty="0" smtClean="0"/>
              <a:t> та змога організувати робочий процес 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05273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   Менеджер-це людина, котра </a:t>
            </a:r>
            <a:r>
              <a:rPr lang="uk-UA" sz="2400" dirty="0" smtClean="0"/>
              <a:t>вправно застосовує свої знання</a:t>
            </a:r>
            <a:r>
              <a:rPr lang="uk-UA" sz="2400" dirty="0" smtClean="0"/>
              <a:t>, для </a:t>
            </a:r>
            <a:r>
              <a:rPr lang="uk-UA" sz="2400" dirty="0" smtClean="0"/>
              <a:t>ефективнішої організації робочого процесу.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79597"/>
            <a:ext cx="6840760" cy="4795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34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8964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В майбутньому я хочу стати </a:t>
            </a:r>
            <a:r>
              <a:rPr lang="uk-UA" sz="3200" dirty="0" smtClean="0"/>
              <a:t>топ-менеджером, але </a:t>
            </a:r>
            <a:r>
              <a:rPr lang="uk-UA" sz="3200" dirty="0" smtClean="0"/>
              <a:t>ще не визначився в якому підприємстві.   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" y="1299454"/>
            <a:ext cx="9159738" cy="5558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346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Моє життєве кредо </a:t>
            </a:r>
            <a:endParaRPr lang="uk-UA" sz="2800" dirty="0" smtClean="0"/>
          </a:p>
          <a:p>
            <a:pPr algn="ctr"/>
            <a:r>
              <a:rPr lang="uk-UA" sz="2800" dirty="0" smtClean="0"/>
              <a:t>«</a:t>
            </a:r>
            <a:r>
              <a:rPr lang="uk-UA" sz="2800" dirty="0" smtClean="0"/>
              <a:t>Не робити </a:t>
            </a:r>
            <a:r>
              <a:rPr lang="uk-UA" sz="2800" dirty="0" smtClean="0"/>
              <a:t>нічого, не </a:t>
            </a:r>
            <a:r>
              <a:rPr lang="uk-UA" sz="2800" dirty="0" smtClean="0"/>
              <a:t>обміркувавши про наслідки»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" y="1144239"/>
            <a:ext cx="9131138" cy="572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346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46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36912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i="1" dirty="0" smtClean="0"/>
              <a:t>Дякую за увагу</a:t>
            </a:r>
            <a:endParaRPr lang="ru-RU" sz="6600" i="1" dirty="0"/>
          </a:p>
        </p:txBody>
      </p:sp>
    </p:spTree>
    <p:extLst>
      <p:ext uri="{BB962C8B-B14F-4D97-AF65-F5344CB8AC3E}">
        <p14:creationId xmlns:p14="http://schemas.microsoft.com/office/powerpoint/2010/main" val="20193465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71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Администратор</cp:lastModifiedBy>
  <cp:revision>7</cp:revision>
  <dcterms:created xsi:type="dcterms:W3CDTF">2017-11-20T19:13:20Z</dcterms:created>
  <dcterms:modified xsi:type="dcterms:W3CDTF">2017-11-22T12:16:20Z</dcterms:modified>
</cp:coreProperties>
</file>