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D4FA"/>
    <a:srgbClr val="2DC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76EE-A19A-4612-9F72-8E4D421B95AE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9107-ADF3-42D9-9B5D-C874889DF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15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76EE-A19A-4612-9F72-8E4D421B95AE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9107-ADF3-42D9-9B5D-C874889DF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832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76EE-A19A-4612-9F72-8E4D421B95AE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9107-ADF3-42D9-9B5D-C874889DF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15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76EE-A19A-4612-9F72-8E4D421B95AE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9107-ADF3-42D9-9B5D-C874889DF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37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76EE-A19A-4612-9F72-8E4D421B95AE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9107-ADF3-42D9-9B5D-C874889DF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03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76EE-A19A-4612-9F72-8E4D421B95AE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9107-ADF3-42D9-9B5D-C874889DF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271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76EE-A19A-4612-9F72-8E4D421B95AE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9107-ADF3-42D9-9B5D-C874889DF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675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76EE-A19A-4612-9F72-8E4D421B95AE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9107-ADF3-42D9-9B5D-C874889DF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695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76EE-A19A-4612-9F72-8E4D421B95AE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9107-ADF3-42D9-9B5D-C874889DF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791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76EE-A19A-4612-9F72-8E4D421B95AE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9107-ADF3-42D9-9B5D-C874889DF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708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76EE-A19A-4612-9F72-8E4D421B95AE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39107-ADF3-42D9-9B5D-C874889DF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254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776EE-A19A-4612-9F72-8E4D421B95AE}" type="datetimeFigureOut">
              <a:rPr lang="ru-RU" smtClean="0"/>
              <a:pPr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39107-ADF3-42D9-9B5D-C874889DFA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347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4213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Пре</a:t>
            </a:r>
            <a:r>
              <a:rPr lang="uk-UA" sz="3200" dirty="0" err="1" smtClean="0">
                <a:solidFill>
                  <a:schemeClr val="bg1">
                    <a:lumMod val="95000"/>
                  </a:schemeClr>
                </a:solidFill>
              </a:rPr>
              <a:t>зентація</a:t>
            </a:r>
            <a:r>
              <a:rPr lang="uk-UA" sz="32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bg1">
                    <a:lumMod val="95000"/>
                  </a:schemeClr>
                </a:solidFill>
              </a:rPr>
              <a:t>“</a:t>
            </a: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Я менеджер</a:t>
            </a:r>
            <a:r>
              <a:rPr lang="en-US" sz="3200" dirty="0" smtClean="0">
                <a:solidFill>
                  <a:schemeClr val="bg1">
                    <a:lumMod val="95000"/>
                  </a:schemeClr>
                </a:solidFill>
              </a:rPr>
              <a:t>”</a:t>
            </a:r>
            <a:endParaRPr lang="ru-RU" sz="3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309320"/>
            <a:ext cx="3786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err="1" smtClean="0">
                <a:solidFill>
                  <a:schemeClr val="bg1">
                    <a:lumMod val="95000"/>
                  </a:schemeClr>
                </a:solidFill>
              </a:rPr>
              <a:t>Нікітчин</a:t>
            </a:r>
            <a:r>
              <a:rPr lang="uk-UA" sz="2400" dirty="0" smtClean="0">
                <a:solidFill>
                  <a:schemeClr val="bg1">
                    <a:lumMod val="95000"/>
                  </a:schemeClr>
                </a:solidFill>
              </a:rPr>
              <a:t> Вадим МНД-11</a:t>
            </a:r>
            <a:endParaRPr lang="ru-RU" sz="2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762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32856"/>
            <a:ext cx="9144000" cy="47251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8864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Менеджмент-це вміння спілкуватися ,знаходити зв</a:t>
            </a:r>
            <a:r>
              <a:rPr lang="en-US" sz="2400" dirty="0" smtClean="0"/>
              <a:t>’</a:t>
            </a:r>
            <a:r>
              <a:rPr lang="ru-RU" sz="2400" dirty="0" err="1" smtClean="0"/>
              <a:t>язок</a:t>
            </a:r>
            <a:r>
              <a:rPr lang="ru-RU" sz="2400" dirty="0" smtClean="0"/>
              <a:t> з людьми для </a:t>
            </a:r>
            <a:r>
              <a:rPr lang="ru-RU" sz="2400" dirty="0" err="1" smtClean="0"/>
              <a:t>подальшої</a:t>
            </a:r>
            <a:r>
              <a:rPr lang="ru-RU" sz="2400" dirty="0" smtClean="0"/>
              <a:t> </a:t>
            </a:r>
            <a:r>
              <a:rPr lang="ru-RU" sz="2400" dirty="0" err="1" smtClean="0"/>
              <a:t>роботи</a:t>
            </a:r>
            <a:r>
              <a:rPr lang="ru-RU" sz="2400" dirty="0" smtClean="0"/>
              <a:t> з ними 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019637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Менеджер-це </a:t>
            </a:r>
            <a:r>
              <a:rPr lang="uk-UA" sz="2400" dirty="0" err="1" smtClean="0"/>
              <a:t>особа,котра</a:t>
            </a:r>
            <a:r>
              <a:rPr lang="uk-UA" sz="2400" dirty="0" smtClean="0"/>
              <a:t> за допомогою своїх навичок здатна співпрацювати з іншими ,керувати</a:t>
            </a:r>
            <a:r>
              <a:rPr lang="uk-UA" sz="2400" dirty="0"/>
              <a:t> </a:t>
            </a:r>
            <a:r>
              <a:rPr lang="uk-UA" sz="2400" dirty="0" smtClean="0"/>
              <a:t>персоналом.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38813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339" y="3974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В майбутньому я хочу відкрити свій ресторанний бізнес</a:t>
            </a:r>
            <a:endParaRPr lang="ru-RU" sz="32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990600"/>
            <a:ext cx="9140661" cy="588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813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2D4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47177" y="26355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/>
              <a:t>Моє життєве кредо  </a:t>
            </a:r>
            <a:endParaRPr lang="uk-UA" sz="3200" dirty="0" smtClean="0"/>
          </a:p>
          <a:p>
            <a:pPr algn="ctr"/>
            <a:r>
              <a:rPr lang="en-US" sz="3200" dirty="0" smtClean="0"/>
              <a:t>“</a:t>
            </a:r>
            <a:r>
              <a:rPr lang="uk-UA" sz="3200" dirty="0" smtClean="0"/>
              <a:t> </a:t>
            </a:r>
            <a:r>
              <a:rPr lang="uk-UA" sz="3200" dirty="0" smtClean="0"/>
              <a:t>Йти до кінця ,не зважаючи ні на що </a:t>
            </a:r>
            <a:r>
              <a:rPr lang="en-US" sz="3200" dirty="0" smtClean="0"/>
              <a:t>”</a:t>
            </a:r>
            <a:endParaRPr lang="ru-RU" sz="32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7" y="1340768"/>
            <a:ext cx="9144000" cy="4736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813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70892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600" i="1" dirty="0" smtClean="0"/>
              <a:t>Дякую за увагу</a:t>
            </a:r>
            <a:endParaRPr lang="ru-RU" sz="6600" i="1" dirty="0"/>
          </a:p>
        </p:txBody>
      </p:sp>
    </p:spTree>
    <p:extLst>
      <p:ext uri="{BB962C8B-B14F-4D97-AF65-F5344CB8AC3E}">
        <p14:creationId xmlns:p14="http://schemas.microsoft.com/office/powerpoint/2010/main" val="25388132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63</Words>
  <Application>Microsoft Office PowerPoint</Application>
  <PresentationFormat>Экран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Администратор</cp:lastModifiedBy>
  <cp:revision>5</cp:revision>
  <dcterms:created xsi:type="dcterms:W3CDTF">2017-11-20T19:13:20Z</dcterms:created>
  <dcterms:modified xsi:type="dcterms:W3CDTF">2017-11-22T12:15:03Z</dcterms:modified>
</cp:coreProperties>
</file>