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10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96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0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09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07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00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884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29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4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539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E1591-9A0A-41A8-8B73-74A1ACDE9A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1DD0C-21DF-4494-902D-4AA918553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91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3265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Презентація 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«</a:t>
            </a:r>
            <a:r>
              <a:rPr lang="ru-RU" sz="3600" dirty="0" smtClean="0">
                <a:solidFill>
                  <a:schemeClr val="bg1"/>
                </a:solidFill>
              </a:rPr>
              <a:t>Я менеджер»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6093296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Ставринов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Микита</a:t>
            </a:r>
            <a:r>
              <a:rPr lang="ru-RU" sz="2800" dirty="0" smtClean="0">
                <a:solidFill>
                  <a:schemeClr val="bg1"/>
                </a:solidFill>
              </a:rPr>
              <a:t> МНД-11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680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       Для мене менеджмент - це вміння працювати з людьми, знаходити  з ними спільний зв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язок</a:t>
            </a:r>
            <a:r>
              <a:rPr lang="uk-UA" sz="2400" dirty="0" smtClean="0"/>
              <a:t>.</a:t>
            </a:r>
          </a:p>
          <a:p>
            <a:pPr algn="just"/>
            <a:r>
              <a:rPr lang="uk-UA" sz="2400" dirty="0" smtClean="0"/>
              <a:t>       Менеджер - людина, котра вміє організовувати людей для </a:t>
            </a:r>
            <a:r>
              <a:rPr lang="uk-UA" sz="2400" dirty="0"/>
              <a:t>е</a:t>
            </a:r>
            <a:r>
              <a:rPr lang="uk-UA" sz="2400" dirty="0" smtClean="0"/>
              <a:t>фективної праці.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5122"/>
            <a:ext cx="9144000" cy="517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7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89" y="980728"/>
            <a:ext cx="9144000" cy="31470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-26713" y="4419862"/>
            <a:ext cx="91172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В майбутньому я хочу працювати менеджером в компанії </a:t>
            </a:r>
            <a:r>
              <a:rPr lang="en-US" sz="2800" dirty="0" smtClean="0"/>
              <a:t>Google</a:t>
            </a:r>
            <a:r>
              <a:rPr lang="ru-RU" sz="2800" dirty="0" smtClean="0"/>
              <a:t>, </a:t>
            </a:r>
            <a:r>
              <a:rPr lang="uk-UA" sz="2800" dirty="0" smtClean="0"/>
              <a:t>але спочатку здобути освіту, яка мені для цього буде потрібна!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4077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1219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Моє життєве кредо </a:t>
            </a:r>
            <a:endParaRPr lang="uk-UA" sz="2800" dirty="0" smtClean="0"/>
          </a:p>
          <a:p>
            <a:pPr algn="ctr"/>
            <a:r>
              <a:rPr lang="uk-UA" sz="2800" dirty="0" smtClean="0"/>
              <a:t>«</a:t>
            </a:r>
            <a:r>
              <a:rPr lang="uk-UA" sz="2800" dirty="0" smtClean="0"/>
              <a:t>Тільки старанна праця та віра в себе дасть змогу добитися своїх цілей».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6214"/>
            <a:ext cx="9144000" cy="548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07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1054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5400" i="1" dirty="0" smtClean="0"/>
              <a:t>Дякую за увагу</a:t>
            </a:r>
            <a:endParaRPr lang="ru-RU" sz="5400" i="1" dirty="0"/>
          </a:p>
        </p:txBody>
      </p:sp>
    </p:spTree>
    <p:extLst>
      <p:ext uri="{BB962C8B-B14F-4D97-AF65-F5344CB8AC3E}">
        <p14:creationId xmlns:p14="http://schemas.microsoft.com/office/powerpoint/2010/main" val="23540776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82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Администратор</cp:lastModifiedBy>
  <cp:revision>5</cp:revision>
  <dcterms:created xsi:type="dcterms:W3CDTF">2017-11-17T15:16:15Z</dcterms:created>
  <dcterms:modified xsi:type="dcterms:W3CDTF">2017-11-22T12:16:58Z</dcterms:modified>
</cp:coreProperties>
</file>