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25912E-74AC-43D2-9D4F-5EB4D4B6BB6C}" type="doc">
      <dgm:prSet loTypeId="urn:microsoft.com/office/officeart/2005/8/layout/process4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6D83CE30-12F7-42D5-9FE5-A49F4DAE8141}">
      <dgm:prSet phldrT="[Текст]" custT="1"/>
      <dgm:spPr/>
      <dgm:t>
        <a:bodyPr/>
        <a:lstStyle/>
        <a:p>
          <a:r>
            <a:rPr lang="uk-UA" sz="1800" dirty="0" smtClean="0"/>
            <a:t>Створити цікавий власний проект</a:t>
          </a:r>
          <a:endParaRPr lang="ru-RU" sz="1800" dirty="0"/>
        </a:p>
      </dgm:t>
    </dgm:pt>
    <dgm:pt modelId="{9F56A377-66B7-4F08-87CB-9F47231E8637}" type="parTrans" cxnId="{4B804388-3B91-4C4E-9951-D72146D51ADE}">
      <dgm:prSet/>
      <dgm:spPr/>
      <dgm:t>
        <a:bodyPr/>
        <a:lstStyle/>
        <a:p>
          <a:endParaRPr lang="ru-RU"/>
        </a:p>
      </dgm:t>
    </dgm:pt>
    <dgm:pt modelId="{C59FEEE2-0354-4311-9002-C7C48AFC66A4}" type="sibTrans" cxnId="{4B804388-3B91-4C4E-9951-D72146D51ADE}">
      <dgm:prSet/>
      <dgm:spPr/>
      <dgm:t>
        <a:bodyPr/>
        <a:lstStyle/>
        <a:p>
          <a:endParaRPr lang="ru-RU"/>
        </a:p>
      </dgm:t>
    </dgm:pt>
    <dgm:pt modelId="{2BBD17A9-4231-41B1-8283-1052667526ED}">
      <dgm:prSet phldrT="[Текст]"/>
      <dgm:spPr/>
      <dgm:t>
        <a:bodyPr/>
        <a:lstStyle/>
        <a:p>
          <a:r>
            <a:rPr lang="uk-UA" dirty="0" smtClean="0"/>
            <a:t>Актуальний для сьогодення</a:t>
          </a:r>
          <a:endParaRPr lang="ru-RU" dirty="0"/>
        </a:p>
      </dgm:t>
    </dgm:pt>
    <dgm:pt modelId="{B7A7C271-A39F-4034-803D-FF718A4F3E40}" type="parTrans" cxnId="{FA5FAE5D-0242-4C79-839A-18DF3D98EE3F}">
      <dgm:prSet/>
      <dgm:spPr/>
      <dgm:t>
        <a:bodyPr/>
        <a:lstStyle/>
        <a:p>
          <a:endParaRPr lang="ru-RU"/>
        </a:p>
      </dgm:t>
    </dgm:pt>
    <dgm:pt modelId="{F86D12A9-F1E3-4114-A5B7-D322A93151E2}" type="sibTrans" cxnId="{FA5FAE5D-0242-4C79-839A-18DF3D98EE3F}">
      <dgm:prSet/>
      <dgm:spPr/>
      <dgm:t>
        <a:bodyPr/>
        <a:lstStyle/>
        <a:p>
          <a:endParaRPr lang="ru-RU"/>
        </a:p>
      </dgm:t>
    </dgm:pt>
    <dgm:pt modelId="{908EC101-BC7E-4E5C-A88E-0F36B812606D}">
      <dgm:prSet phldrT="[Текст]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uk-UA" dirty="0" smtClean="0"/>
            <a:t>Який дасть можливість заробити</a:t>
          </a:r>
          <a:endParaRPr lang="ru-RU" dirty="0"/>
        </a:p>
      </dgm:t>
    </dgm:pt>
    <dgm:pt modelId="{4F322BC9-14F6-4622-A977-BF187291B367}" type="parTrans" cxnId="{1899930A-D8F6-4941-85B1-128BD74A652E}">
      <dgm:prSet/>
      <dgm:spPr/>
      <dgm:t>
        <a:bodyPr/>
        <a:lstStyle/>
        <a:p>
          <a:endParaRPr lang="ru-RU"/>
        </a:p>
      </dgm:t>
    </dgm:pt>
    <dgm:pt modelId="{6617B258-B338-4810-A56D-8E4EDA81DF20}" type="sibTrans" cxnId="{1899930A-D8F6-4941-85B1-128BD74A652E}">
      <dgm:prSet/>
      <dgm:spPr/>
      <dgm:t>
        <a:bodyPr/>
        <a:lstStyle/>
        <a:p>
          <a:endParaRPr lang="ru-RU"/>
        </a:p>
      </dgm:t>
    </dgm:pt>
    <dgm:pt modelId="{154B6A3D-A0F3-4787-8836-847D5B93B4C7}">
      <dgm:prSet phldrT="[Текст]" custT="1"/>
      <dgm:spPr/>
      <dgm:t>
        <a:bodyPr/>
        <a:lstStyle/>
        <a:p>
          <a:r>
            <a:rPr lang="uk-UA" sz="1800" dirty="0" smtClean="0"/>
            <a:t>Знайти однодумців - команду</a:t>
          </a:r>
          <a:endParaRPr lang="ru-RU" sz="1800" dirty="0"/>
        </a:p>
      </dgm:t>
    </dgm:pt>
    <dgm:pt modelId="{DFC1A40F-AF2B-4C27-9CB7-C188352DA432}" type="parTrans" cxnId="{65DBC970-AF74-4A32-8008-66DF11EEFB44}">
      <dgm:prSet/>
      <dgm:spPr/>
      <dgm:t>
        <a:bodyPr/>
        <a:lstStyle/>
        <a:p>
          <a:endParaRPr lang="ru-RU"/>
        </a:p>
      </dgm:t>
    </dgm:pt>
    <dgm:pt modelId="{A2969B0D-D1FE-4EB3-9BEF-08E0C3B04F4B}" type="sibTrans" cxnId="{65DBC970-AF74-4A32-8008-66DF11EEFB44}">
      <dgm:prSet/>
      <dgm:spPr/>
      <dgm:t>
        <a:bodyPr/>
        <a:lstStyle/>
        <a:p>
          <a:endParaRPr lang="ru-RU"/>
        </a:p>
      </dgm:t>
    </dgm:pt>
    <dgm:pt modelId="{3CD469D3-4407-4AC7-88A3-5D8C6C5912EA}">
      <dgm:prSet phldrT="[Текст]"/>
      <dgm:spPr/>
      <dgm:t>
        <a:bodyPr/>
        <a:lstStyle/>
        <a:p>
          <a:r>
            <a:rPr lang="uk-UA" dirty="0" smtClean="0"/>
            <a:t>Ті, хто поділяють  думку і зацікавлені у реалізації проекту</a:t>
          </a:r>
          <a:endParaRPr lang="ru-RU" dirty="0"/>
        </a:p>
      </dgm:t>
    </dgm:pt>
    <dgm:pt modelId="{BFEA4D21-E428-4E4C-94C9-E8ABC3F21E3E}" type="parTrans" cxnId="{26B1F284-C2C7-4E7A-BC26-8FE38DD5B6B9}">
      <dgm:prSet/>
      <dgm:spPr/>
      <dgm:t>
        <a:bodyPr/>
        <a:lstStyle/>
        <a:p>
          <a:endParaRPr lang="ru-RU"/>
        </a:p>
      </dgm:t>
    </dgm:pt>
    <dgm:pt modelId="{70956E4F-CEC0-451E-AB02-C31C47D8DF4F}" type="sibTrans" cxnId="{26B1F284-C2C7-4E7A-BC26-8FE38DD5B6B9}">
      <dgm:prSet/>
      <dgm:spPr/>
      <dgm:t>
        <a:bodyPr/>
        <a:lstStyle/>
        <a:p>
          <a:endParaRPr lang="ru-RU"/>
        </a:p>
      </dgm:t>
    </dgm:pt>
    <dgm:pt modelId="{36918C7A-69A6-4873-B642-EEE8A7D4489C}">
      <dgm:prSet phldrT="[Текст]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uk-UA" dirty="0" smtClean="0"/>
            <a:t>Ті, хто буде виконувати поставлені завдання</a:t>
          </a:r>
          <a:endParaRPr lang="ru-RU" dirty="0"/>
        </a:p>
      </dgm:t>
    </dgm:pt>
    <dgm:pt modelId="{E43FE7A8-523D-4161-8C28-87EB90D54071}" type="parTrans" cxnId="{596E9576-D091-4B28-B179-CB0B6D1FF401}">
      <dgm:prSet/>
      <dgm:spPr/>
      <dgm:t>
        <a:bodyPr/>
        <a:lstStyle/>
        <a:p>
          <a:endParaRPr lang="ru-RU"/>
        </a:p>
      </dgm:t>
    </dgm:pt>
    <dgm:pt modelId="{49F82E70-527B-4C42-A80F-61A5AF795FB8}" type="sibTrans" cxnId="{596E9576-D091-4B28-B179-CB0B6D1FF401}">
      <dgm:prSet/>
      <dgm:spPr/>
      <dgm:t>
        <a:bodyPr/>
        <a:lstStyle/>
        <a:p>
          <a:endParaRPr lang="ru-RU"/>
        </a:p>
      </dgm:t>
    </dgm:pt>
    <dgm:pt modelId="{2B5CCEB4-0C9C-4713-A8C0-517441CFBE37}">
      <dgm:prSet phldrT="[Текст]" custT="1"/>
      <dgm:spPr/>
      <dgm:t>
        <a:bodyPr/>
        <a:lstStyle/>
        <a:p>
          <a:r>
            <a:rPr lang="uk-UA" sz="1800" dirty="0" smtClean="0"/>
            <a:t>Втілити цей проект в життя </a:t>
          </a:r>
          <a:endParaRPr lang="ru-RU" sz="1800" dirty="0"/>
        </a:p>
      </dgm:t>
    </dgm:pt>
    <dgm:pt modelId="{29B18D70-2B19-487D-9B29-910EBC9C2BB3}" type="parTrans" cxnId="{9CFDB631-4685-4308-A57F-701DCCFD177D}">
      <dgm:prSet/>
      <dgm:spPr/>
      <dgm:t>
        <a:bodyPr/>
        <a:lstStyle/>
        <a:p>
          <a:endParaRPr lang="ru-RU"/>
        </a:p>
      </dgm:t>
    </dgm:pt>
    <dgm:pt modelId="{4BA4EA8E-9E3F-4CBD-99D6-8CE3831F005A}" type="sibTrans" cxnId="{9CFDB631-4685-4308-A57F-701DCCFD177D}">
      <dgm:prSet/>
      <dgm:spPr/>
      <dgm:t>
        <a:bodyPr/>
        <a:lstStyle/>
        <a:p>
          <a:endParaRPr lang="ru-RU"/>
        </a:p>
      </dgm:t>
    </dgm:pt>
    <dgm:pt modelId="{DBD93E77-81BC-464F-A422-FF6EDD3CA8F1}">
      <dgm:prSet phldrT="[Текст]"/>
      <dgm:spPr/>
      <dgm:t>
        <a:bodyPr/>
        <a:lstStyle/>
        <a:p>
          <a:r>
            <a:rPr lang="uk-UA" dirty="0" smtClean="0"/>
            <a:t>Досягнути поставленої мети</a:t>
          </a:r>
          <a:endParaRPr lang="ru-RU" dirty="0"/>
        </a:p>
      </dgm:t>
    </dgm:pt>
    <dgm:pt modelId="{082D3798-97DA-4690-B115-28AC871B29FC}" type="parTrans" cxnId="{10C9EFBB-0F54-467C-977D-8E8780A79F0C}">
      <dgm:prSet/>
      <dgm:spPr/>
      <dgm:t>
        <a:bodyPr/>
        <a:lstStyle/>
        <a:p>
          <a:endParaRPr lang="ru-RU"/>
        </a:p>
      </dgm:t>
    </dgm:pt>
    <dgm:pt modelId="{29B903A7-FB98-4B8B-95BE-434DA290F7EE}" type="sibTrans" cxnId="{10C9EFBB-0F54-467C-977D-8E8780A79F0C}">
      <dgm:prSet/>
      <dgm:spPr/>
      <dgm:t>
        <a:bodyPr/>
        <a:lstStyle/>
        <a:p>
          <a:endParaRPr lang="ru-RU"/>
        </a:p>
      </dgm:t>
    </dgm:pt>
    <dgm:pt modelId="{51CEC2F5-5EA9-4069-871D-825EE83C1745}">
      <dgm:prSet phldrT="[Текст]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uk-UA" dirty="0" smtClean="0"/>
            <a:t>Проаналізувати досягнуті результати, виявити позитивні та негативні  сторони</a:t>
          </a:r>
          <a:endParaRPr lang="ru-RU" dirty="0"/>
        </a:p>
      </dgm:t>
    </dgm:pt>
    <dgm:pt modelId="{6646687E-FD9D-4BF8-927B-FE186B03D6E2}" type="parTrans" cxnId="{B6EEE96E-C533-4029-B5BE-A5D6E28763B1}">
      <dgm:prSet/>
      <dgm:spPr/>
      <dgm:t>
        <a:bodyPr/>
        <a:lstStyle/>
        <a:p>
          <a:endParaRPr lang="ru-RU"/>
        </a:p>
      </dgm:t>
    </dgm:pt>
    <dgm:pt modelId="{8E3A276C-CC0A-4945-BF01-48517EB38D59}" type="sibTrans" cxnId="{B6EEE96E-C533-4029-B5BE-A5D6E28763B1}">
      <dgm:prSet/>
      <dgm:spPr/>
      <dgm:t>
        <a:bodyPr/>
        <a:lstStyle/>
        <a:p>
          <a:endParaRPr lang="ru-RU"/>
        </a:p>
      </dgm:t>
    </dgm:pt>
    <dgm:pt modelId="{6F8F2BC1-D93C-4180-86E1-C9EA593DE671}">
      <dgm:prSet custT="1"/>
      <dgm:spPr/>
      <dgm:t>
        <a:bodyPr/>
        <a:lstStyle/>
        <a:p>
          <a:r>
            <a:rPr lang="uk-UA" sz="1800" dirty="0" smtClean="0"/>
            <a:t>Отримати моральне та матеріальне задоволення</a:t>
          </a:r>
          <a:endParaRPr lang="ru-RU" sz="1800" dirty="0"/>
        </a:p>
      </dgm:t>
    </dgm:pt>
    <dgm:pt modelId="{6063952D-57A6-4ADC-A3AE-D08F63122BF1}" type="parTrans" cxnId="{CF89570C-6472-4CE5-8D2C-C4C1803DD4E4}">
      <dgm:prSet/>
      <dgm:spPr/>
      <dgm:t>
        <a:bodyPr/>
        <a:lstStyle/>
        <a:p>
          <a:endParaRPr lang="ru-RU"/>
        </a:p>
      </dgm:t>
    </dgm:pt>
    <dgm:pt modelId="{8077B6C4-A5B1-44A7-9434-3C4E8FFA6695}" type="sibTrans" cxnId="{CF89570C-6472-4CE5-8D2C-C4C1803DD4E4}">
      <dgm:prSet/>
      <dgm:spPr/>
      <dgm:t>
        <a:bodyPr/>
        <a:lstStyle/>
        <a:p>
          <a:endParaRPr lang="ru-RU"/>
        </a:p>
      </dgm:t>
    </dgm:pt>
    <dgm:pt modelId="{E095A48A-9448-4ABE-BFA9-BEB54DEAD2A2}">
      <dgm:prSet/>
      <dgm:spPr/>
      <dgm:t>
        <a:bodyPr/>
        <a:lstStyle/>
        <a:p>
          <a:r>
            <a:rPr lang="uk-UA" dirty="0" smtClean="0"/>
            <a:t>Для нових проектів</a:t>
          </a:r>
          <a:endParaRPr lang="ru-RU" dirty="0"/>
        </a:p>
      </dgm:t>
    </dgm:pt>
    <dgm:pt modelId="{E3615171-C552-4477-8A1B-2D74995A2154}" type="parTrans" cxnId="{ECD12B77-70EF-4AB8-AB74-539857D29117}">
      <dgm:prSet/>
      <dgm:spPr/>
      <dgm:t>
        <a:bodyPr/>
        <a:lstStyle/>
        <a:p>
          <a:endParaRPr lang="ru-RU"/>
        </a:p>
      </dgm:t>
    </dgm:pt>
    <dgm:pt modelId="{AEC35B40-E285-4915-BC97-E2C8C4E85195}" type="sibTrans" cxnId="{ECD12B77-70EF-4AB8-AB74-539857D29117}">
      <dgm:prSet/>
      <dgm:spPr/>
      <dgm:t>
        <a:bodyPr/>
        <a:lstStyle/>
        <a:p>
          <a:endParaRPr lang="ru-RU"/>
        </a:p>
      </dgm:t>
    </dgm:pt>
    <dgm:pt modelId="{FDB1EB5A-368A-48F5-B8AE-6552E5429EEB}">
      <dgm:prSet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uk-UA" dirty="0" smtClean="0"/>
            <a:t>Для особистого життя</a:t>
          </a:r>
          <a:endParaRPr lang="ru-RU" dirty="0"/>
        </a:p>
      </dgm:t>
    </dgm:pt>
    <dgm:pt modelId="{C288D9E0-FA58-4D9E-98F3-28F5828247B4}" type="parTrans" cxnId="{CF5221E0-125D-42CC-A0BD-CABCC19C2ADD}">
      <dgm:prSet/>
      <dgm:spPr/>
      <dgm:t>
        <a:bodyPr/>
        <a:lstStyle/>
        <a:p>
          <a:endParaRPr lang="ru-RU"/>
        </a:p>
      </dgm:t>
    </dgm:pt>
    <dgm:pt modelId="{CBCF3F8B-2E23-4196-AEB3-764CEEFFC883}" type="sibTrans" cxnId="{CF5221E0-125D-42CC-A0BD-CABCC19C2ADD}">
      <dgm:prSet/>
      <dgm:spPr/>
      <dgm:t>
        <a:bodyPr/>
        <a:lstStyle/>
        <a:p>
          <a:endParaRPr lang="ru-RU"/>
        </a:p>
      </dgm:t>
    </dgm:pt>
    <dgm:pt modelId="{4BF9D241-876F-421D-8DDE-408642130617}" type="pres">
      <dgm:prSet presAssocID="{E125912E-74AC-43D2-9D4F-5EB4D4B6BB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06934A-8BB9-4145-A162-DB7A85F88E2E}" type="pres">
      <dgm:prSet presAssocID="{6F8F2BC1-D93C-4180-86E1-C9EA593DE671}" presName="boxAndChildren" presStyleCnt="0"/>
      <dgm:spPr/>
    </dgm:pt>
    <dgm:pt modelId="{6C7E3D6B-66B2-460A-AC2E-5F4E03C9FEC1}" type="pres">
      <dgm:prSet presAssocID="{6F8F2BC1-D93C-4180-86E1-C9EA593DE671}" presName="parentTextBox" presStyleLbl="node1" presStyleIdx="0" presStyleCnt="4"/>
      <dgm:spPr/>
      <dgm:t>
        <a:bodyPr/>
        <a:lstStyle/>
        <a:p>
          <a:endParaRPr lang="ru-RU"/>
        </a:p>
      </dgm:t>
    </dgm:pt>
    <dgm:pt modelId="{01D2E076-EF8D-475D-BA71-0E5B44EE8D9B}" type="pres">
      <dgm:prSet presAssocID="{6F8F2BC1-D93C-4180-86E1-C9EA593DE671}" presName="entireBox" presStyleLbl="node1" presStyleIdx="0" presStyleCnt="4"/>
      <dgm:spPr/>
      <dgm:t>
        <a:bodyPr/>
        <a:lstStyle/>
        <a:p>
          <a:endParaRPr lang="ru-RU"/>
        </a:p>
      </dgm:t>
    </dgm:pt>
    <dgm:pt modelId="{F1ECE21D-0DE2-43C4-A4AB-ED40C14FF85E}" type="pres">
      <dgm:prSet presAssocID="{6F8F2BC1-D93C-4180-86E1-C9EA593DE671}" presName="descendantBox" presStyleCnt="0"/>
      <dgm:spPr/>
    </dgm:pt>
    <dgm:pt modelId="{A927CEA3-8482-4B8E-A6DC-EE54B37A9871}" type="pres">
      <dgm:prSet presAssocID="{E095A48A-9448-4ABE-BFA9-BEB54DEAD2A2}" presName="childTextBox" presStyleLbl="f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C7D330-F584-4AC7-8060-CCBDAA432FE4}" type="pres">
      <dgm:prSet presAssocID="{FDB1EB5A-368A-48F5-B8AE-6552E5429EEB}" presName="childTextBox" presStyleLbl="f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EEBDB6-531C-4F10-A410-80A592A3AD78}" type="pres">
      <dgm:prSet presAssocID="{4BA4EA8E-9E3F-4CBD-99D6-8CE3831F005A}" presName="sp" presStyleCnt="0"/>
      <dgm:spPr/>
    </dgm:pt>
    <dgm:pt modelId="{8F6C7372-4482-40EC-BFCE-EA9710EB81E0}" type="pres">
      <dgm:prSet presAssocID="{2B5CCEB4-0C9C-4713-A8C0-517441CFBE37}" presName="arrowAndChildren" presStyleCnt="0"/>
      <dgm:spPr/>
    </dgm:pt>
    <dgm:pt modelId="{9AB90D38-48E0-4B31-805D-3A9E0248734E}" type="pres">
      <dgm:prSet presAssocID="{2B5CCEB4-0C9C-4713-A8C0-517441CFBE37}" presName="parentTextArrow" presStyleLbl="node1" presStyleIdx="0" presStyleCnt="4"/>
      <dgm:spPr/>
      <dgm:t>
        <a:bodyPr/>
        <a:lstStyle/>
        <a:p>
          <a:endParaRPr lang="ru-RU"/>
        </a:p>
      </dgm:t>
    </dgm:pt>
    <dgm:pt modelId="{F4E95910-7AFE-493B-BF82-3C28EA40973F}" type="pres">
      <dgm:prSet presAssocID="{2B5CCEB4-0C9C-4713-A8C0-517441CFBE37}" presName="arrow" presStyleLbl="node1" presStyleIdx="1" presStyleCnt="4"/>
      <dgm:spPr/>
      <dgm:t>
        <a:bodyPr/>
        <a:lstStyle/>
        <a:p>
          <a:endParaRPr lang="ru-RU"/>
        </a:p>
      </dgm:t>
    </dgm:pt>
    <dgm:pt modelId="{480B5712-E6B1-416C-8EA1-CB45341DCD69}" type="pres">
      <dgm:prSet presAssocID="{2B5CCEB4-0C9C-4713-A8C0-517441CFBE37}" presName="descendantArrow" presStyleCnt="0"/>
      <dgm:spPr/>
    </dgm:pt>
    <dgm:pt modelId="{866966EC-F36E-406C-BC74-8E076CF40E61}" type="pres">
      <dgm:prSet presAssocID="{DBD93E77-81BC-464F-A422-FF6EDD3CA8F1}" presName="childTextArrow" presStyleLbl="f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609529-D541-4936-985B-3D6422F20177}" type="pres">
      <dgm:prSet presAssocID="{51CEC2F5-5EA9-4069-871D-825EE83C1745}" presName="childTextArrow" presStyleLbl="f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16918F-D6B9-4045-AD24-BAC5E506BDA1}" type="pres">
      <dgm:prSet presAssocID="{A2969B0D-D1FE-4EB3-9BEF-08E0C3B04F4B}" presName="sp" presStyleCnt="0"/>
      <dgm:spPr/>
    </dgm:pt>
    <dgm:pt modelId="{4D6A292C-D5F9-489E-A281-1C0921C994C4}" type="pres">
      <dgm:prSet presAssocID="{154B6A3D-A0F3-4787-8836-847D5B93B4C7}" presName="arrowAndChildren" presStyleCnt="0"/>
      <dgm:spPr/>
    </dgm:pt>
    <dgm:pt modelId="{48D5FCEC-DDBA-4619-91F2-FF1A7924F81B}" type="pres">
      <dgm:prSet presAssocID="{154B6A3D-A0F3-4787-8836-847D5B93B4C7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5A94D295-8542-4514-BB31-832A91F9EA95}" type="pres">
      <dgm:prSet presAssocID="{154B6A3D-A0F3-4787-8836-847D5B93B4C7}" presName="arrow" presStyleLbl="node1" presStyleIdx="2" presStyleCnt="4"/>
      <dgm:spPr/>
      <dgm:t>
        <a:bodyPr/>
        <a:lstStyle/>
        <a:p>
          <a:endParaRPr lang="ru-RU"/>
        </a:p>
      </dgm:t>
    </dgm:pt>
    <dgm:pt modelId="{F3F51BF1-1FAF-4265-AB7D-B013FD850654}" type="pres">
      <dgm:prSet presAssocID="{154B6A3D-A0F3-4787-8836-847D5B93B4C7}" presName="descendantArrow" presStyleCnt="0"/>
      <dgm:spPr/>
    </dgm:pt>
    <dgm:pt modelId="{8B210017-C03D-416C-BBE5-E544CAE57F00}" type="pres">
      <dgm:prSet presAssocID="{3CD469D3-4407-4AC7-88A3-5D8C6C5912EA}" presName="childTextArrow" presStyleLbl="f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44E195-2DF2-4A73-AE74-75B5B2F2008D}" type="pres">
      <dgm:prSet presAssocID="{36918C7A-69A6-4873-B642-EEE8A7D4489C}" presName="childTextArrow" presStyleLbl="f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6442F-2275-47B0-9D12-D94C1E38AF88}" type="pres">
      <dgm:prSet presAssocID="{C59FEEE2-0354-4311-9002-C7C48AFC66A4}" presName="sp" presStyleCnt="0"/>
      <dgm:spPr/>
    </dgm:pt>
    <dgm:pt modelId="{81CB2501-5D65-44B6-84A7-AEC3A1A4CBE7}" type="pres">
      <dgm:prSet presAssocID="{6D83CE30-12F7-42D5-9FE5-A49F4DAE8141}" presName="arrowAndChildren" presStyleCnt="0"/>
      <dgm:spPr/>
    </dgm:pt>
    <dgm:pt modelId="{047BF9A1-2BF7-40A8-8C8C-5234A5493BD6}" type="pres">
      <dgm:prSet presAssocID="{6D83CE30-12F7-42D5-9FE5-A49F4DAE8141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8144EFC2-7DC1-4B79-B1A3-BAEE17B8885F}" type="pres">
      <dgm:prSet presAssocID="{6D83CE30-12F7-42D5-9FE5-A49F4DAE8141}" presName="arrow" presStyleLbl="node1" presStyleIdx="3" presStyleCnt="4"/>
      <dgm:spPr/>
      <dgm:t>
        <a:bodyPr/>
        <a:lstStyle/>
        <a:p>
          <a:endParaRPr lang="ru-RU"/>
        </a:p>
      </dgm:t>
    </dgm:pt>
    <dgm:pt modelId="{53E0317A-03C1-45C8-8B89-3584890E6ABD}" type="pres">
      <dgm:prSet presAssocID="{6D83CE30-12F7-42D5-9FE5-A49F4DAE8141}" presName="descendantArrow" presStyleCnt="0"/>
      <dgm:spPr/>
    </dgm:pt>
    <dgm:pt modelId="{64550037-AB29-4F2A-8174-AD2EF0124F2F}" type="pres">
      <dgm:prSet presAssocID="{2BBD17A9-4231-41B1-8283-1052667526ED}" presName="childTextArrow" presStyleLbl="f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3D7B50-324F-4E57-B335-353EDA6EA04C}" type="pres">
      <dgm:prSet presAssocID="{908EC101-BC7E-4E5C-A88E-0F36B812606D}" presName="childTextArrow" presStyleLbl="f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FDB631-4685-4308-A57F-701DCCFD177D}" srcId="{E125912E-74AC-43D2-9D4F-5EB4D4B6BB6C}" destId="{2B5CCEB4-0C9C-4713-A8C0-517441CFBE37}" srcOrd="2" destOrd="0" parTransId="{29B18D70-2B19-487D-9B29-910EBC9C2BB3}" sibTransId="{4BA4EA8E-9E3F-4CBD-99D6-8CE3831F005A}"/>
    <dgm:cxn modelId="{35AD3C50-0A65-40E4-AF91-EB378F0357B8}" type="presOf" srcId="{6D83CE30-12F7-42D5-9FE5-A49F4DAE8141}" destId="{8144EFC2-7DC1-4B79-B1A3-BAEE17B8885F}" srcOrd="1" destOrd="0" presId="urn:microsoft.com/office/officeart/2005/8/layout/process4"/>
    <dgm:cxn modelId="{65DBC970-AF74-4A32-8008-66DF11EEFB44}" srcId="{E125912E-74AC-43D2-9D4F-5EB4D4B6BB6C}" destId="{154B6A3D-A0F3-4787-8836-847D5B93B4C7}" srcOrd="1" destOrd="0" parTransId="{DFC1A40F-AF2B-4C27-9CB7-C188352DA432}" sibTransId="{A2969B0D-D1FE-4EB3-9BEF-08E0C3B04F4B}"/>
    <dgm:cxn modelId="{971B1C75-E98E-46F6-BA33-AC744311C687}" type="presOf" srcId="{2B5CCEB4-0C9C-4713-A8C0-517441CFBE37}" destId="{9AB90D38-48E0-4B31-805D-3A9E0248734E}" srcOrd="0" destOrd="0" presId="urn:microsoft.com/office/officeart/2005/8/layout/process4"/>
    <dgm:cxn modelId="{1B098D5D-E83C-4291-805F-484F1D54A573}" type="presOf" srcId="{154B6A3D-A0F3-4787-8836-847D5B93B4C7}" destId="{48D5FCEC-DDBA-4619-91F2-FF1A7924F81B}" srcOrd="0" destOrd="0" presId="urn:microsoft.com/office/officeart/2005/8/layout/process4"/>
    <dgm:cxn modelId="{4B804388-3B91-4C4E-9951-D72146D51ADE}" srcId="{E125912E-74AC-43D2-9D4F-5EB4D4B6BB6C}" destId="{6D83CE30-12F7-42D5-9FE5-A49F4DAE8141}" srcOrd="0" destOrd="0" parTransId="{9F56A377-66B7-4F08-87CB-9F47231E8637}" sibTransId="{C59FEEE2-0354-4311-9002-C7C48AFC66A4}"/>
    <dgm:cxn modelId="{1899930A-D8F6-4941-85B1-128BD74A652E}" srcId="{6D83CE30-12F7-42D5-9FE5-A49F4DAE8141}" destId="{908EC101-BC7E-4E5C-A88E-0F36B812606D}" srcOrd="1" destOrd="0" parTransId="{4F322BC9-14F6-4622-A977-BF187291B367}" sibTransId="{6617B258-B338-4810-A56D-8E4EDA81DF20}"/>
    <dgm:cxn modelId="{596E9576-D091-4B28-B179-CB0B6D1FF401}" srcId="{154B6A3D-A0F3-4787-8836-847D5B93B4C7}" destId="{36918C7A-69A6-4873-B642-EEE8A7D4489C}" srcOrd="1" destOrd="0" parTransId="{E43FE7A8-523D-4161-8C28-87EB90D54071}" sibTransId="{49F82E70-527B-4C42-A80F-61A5AF795FB8}"/>
    <dgm:cxn modelId="{D51CAC42-D823-4A64-802C-3343CE0FE7A8}" type="presOf" srcId="{2B5CCEB4-0C9C-4713-A8C0-517441CFBE37}" destId="{F4E95910-7AFE-493B-BF82-3C28EA40973F}" srcOrd="1" destOrd="0" presId="urn:microsoft.com/office/officeart/2005/8/layout/process4"/>
    <dgm:cxn modelId="{238D7E67-C381-4C2A-84AA-8F5EA70F95AC}" type="presOf" srcId="{36918C7A-69A6-4873-B642-EEE8A7D4489C}" destId="{7344E195-2DF2-4A73-AE74-75B5B2F2008D}" srcOrd="0" destOrd="0" presId="urn:microsoft.com/office/officeart/2005/8/layout/process4"/>
    <dgm:cxn modelId="{ECD12B77-70EF-4AB8-AB74-539857D29117}" srcId="{6F8F2BC1-D93C-4180-86E1-C9EA593DE671}" destId="{E095A48A-9448-4ABE-BFA9-BEB54DEAD2A2}" srcOrd="0" destOrd="0" parTransId="{E3615171-C552-4477-8A1B-2D74995A2154}" sibTransId="{AEC35B40-E285-4915-BC97-E2C8C4E85195}"/>
    <dgm:cxn modelId="{B6EEE96E-C533-4029-B5BE-A5D6E28763B1}" srcId="{2B5CCEB4-0C9C-4713-A8C0-517441CFBE37}" destId="{51CEC2F5-5EA9-4069-871D-825EE83C1745}" srcOrd="1" destOrd="0" parTransId="{6646687E-FD9D-4BF8-927B-FE186B03D6E2}" sibTransId="{8E3A276C-CC0A-4945-BF01-48517EB38D59}"/>
    <dgm:cxn modelId="{3C81969E-F073-4F91-9013-FFEA21DB46C7}" type="presOf" srcId="{FDB1EB5A-368A-48F5-B8AE-6552E5429EEB}" destId="{96C7D330-F584-4AC7-8060-CCBDAA432FE4}" srcOrd="0" destOrd="0" presId="urn:microsoft.com/office/officeart/2005/8/layout/process4"/>
    <dgm:cxn modelId="{BB2D3390-2845-41E1-99F0-1B79AF7CE8CB}" type="presOf" srcId="{2BBD17A9-4231-41B1-8283-1052667526ED}" destId="{64550037-AB29-4F2A-8174-AD2EF0124F2F}" srcOrd="0" destOrd="0" presId="urn:microsoft.com/office/officeart/2005/8/layout/process4"/>
    <dgm:cxn modelId="{BD266213-BBE0-4262-BCBB-85A0793F1F62}" type="presOf" srcId="{908EC101-BC7E-4E5C-A88E-0F36B812606D}" destId="{2F3D7B50-324F-4E57-B335-353EDA6EA04C}" srcOrd="0" destOrd="0" presId="urn:microsoft.com/office/officeart/2005/8/layout/process4"/>
    <dgm:cxn modelId="{13CCDDBD-A341-4433-B499-FF363BD88879}" type="presOf" srcId="{E095A48A-9448-4ABE-BFA9-BEB54DEAD2A2}" destId="{A927CEA3-8482-4B8E-A6DC-EE54B37A9871}" srcOrd="0" destOrd="0" presId="urn:microsoft.com/office/officeart/2005/8/layout/process4"/>
    <dgm:cxn modelId="{878B3C52-DDAE-4C46-A071-5B280BDC4839}" type="presOf" srcId="{3CD469D3-4407-4AC7-88A3-5D8C6C5912EA}" destId="{8B210017-C03D-416C-BBE5-E544CAE57F00}" srcOrd="0" destOrd="0" presId="urn:microsoft.com/office/officeart/2005/8/layout/process4"/>
    <dgm:cxn modelId="{CF5221E0-125D-42CC-A0BD-CABCC19C2ADD}" srcId="{6F8F2BC1-D93C-4180-86E1-C9EA593DE671}" destId="{FDB1EB5A-368A-48F5-B8AE-6552E5429EEB}" srcOrd="1" destOrd="0" parTransId="{C288D9E0-FA58-4D9E-98F3-28F5828247B4}" sibTransId="{CBCF3F8B-2E23-4196-AEB3-764CEEFFC883}"/>
    <dgm:cxn modelId="{CF89570C-6472-4CE5-8D2C-C4C1803DD4E4}" srcId="{E125912E-74AC-43D2-9D4F-5EB4D4B6BB6C}" destId="{6F8F2BC1-D93C-4180-86E1-C9EA593DE671}" srcOrd="3" destOrd="0" parTransId="{6063952D-57A6-4ADC-A3AE-D08F63122BF1}" sibTransId="{8077B6C4-A5B1-44A7-9434-3C4E8FFA6695}"/>
    <dgm:cxn modelId="{C25CA82D-E01A-411C-801B-78355F36E71B}" type="presOf" srcId="{E125912E-74AC-43D2-9D4F-5EB4D4B6BB6C}" destId="{4BF9D241-876F-421D-8DDE-408642130617}" srcOrd="0" destOrd="0" presId="urn:microsoft.com/office/officeart/2005/8/layout/process4"/>
    <dgm:cxn modelId="{7F80BD9B-3812-4992-9715-607EBE09EE27}" type="presOf" srcId="{6D83CE30-12F7-42D5-9FE5-A49F4DAE8141}" destId="{047BF9A1-2BF7-40A8-8C8C-5234A5493BD6}" srcOrd="0" destOrd="0" presId="urn:microsoft.com/office/officeart/2005/8/layout/process4"/>
    <dgm:cxn modelId="{C52C1E3E-F0C8-4688-B8AA-123550304390}" type="presOf" srcId="{DBD93E77-81BC-464F-A422-FF6EDD3CA8F1}" destId="{866966EC-F36E-406C-BC74-8E076CF40E61}" srcOrd="0" destOrd="0" presId="urn:microsoft.com/office/officeart/2005/8/layout/process4"/>
    <dgm:cxn modelId="{C87009EB-2CF2-4B22-83AD-B5F712A3591E}" type="presOf" srcId="{51CEC2F5-5EA9-4069-871D-825EE83C1745}" destId="{C6609529-D541-4936-985B-3D6422F20177}" srcOrd="0" destOrd="0" presId="urn:microsoft.com/office/officeart/2005/8/layout/process4"/>
    <dgm:cxn modelId="{EC15AD65-1729-4F6F-9144-7E73C44F0772}" type="presOf" srcId="{6F8F2BC1-D93C-4180-86E1-C9EA593DE671}" destId="{01D2E076-EF8D-475D-BA71-0E5B44EE8D9B}" srcOrd="1" destOrd="0" presId="urn:microsoft.com/office/officeart/2005/8/layout/process4"/>
    <dgm:cxn modelId="{FA5FAE5D-0242-4C79-839A-18DF3D98EE3F}" srcId="{6D83CE30-12F7-42D5-9FE5-A49F4DAE8141}" destId="{2BBD17A9-4231-41B1-8283-1052667526ED}" srcOrd="0" destOrd="0" parTransId="{B7A7C271-A39F-4034-803D-FF718A4F3E40}" sibTransId="{F86D12A9-F1E3-4114-A5B7-D322A93151E2}"/>
    <dgm:cxn modelId="{26B1F284-C2C7-4E7A-BC26-8FE38DD5B6B9}" srcId="{154B6A3D-A0F3-4787-8836-847D5B93B4C7}" destId="{3CD469D3-4407-4AC7-88A3-5D8C6C5912EA}" srcOrd="0" destOrd="0" parTransId="{BFEA4D21-E428-4E4C-94C9-E8ABC3F21E3E}" sibTransId="{70956E4F-CEC0-451E-AB02-C31C47D8DF4F}"/>
    <dgm:cxn modelId="{10C9EFBB-0F54-467C-977D-8E8780A79F0C}" srcId="{2B5CCEB4-0C9C-4713-A8C0-517441CFBE37}" destId="{DBD93E77-81BC-464F-A422-FF6EDD3CA8F1}" srcOrd="0" destOrd="0" parTransId="{082D3798-97DA-4690-B115-28AC871B29FC}" sibTransId="{29B903A7-FB98-4B8B-95BE-434DA290F7EE}"/>
    <dgm:cxn modelId="{DCB2512E-FADA-45B6-8C14-186648A739A5}" type="presOf" srcId="{6F8F2BC1-D93C-4180-86E1-C9EA593DE671}" destId="{6C7E3D6B-66B2-460A-AC2E-5F4E03C9FEC1}" srcOrd="0" destOrd="0" presId="urn:microsoft.com/office/officeart/2005/8/layout/process4"/>
    <dgm:cxn modelId="{3704ACBF-00F9-49D4-A2FD-FF3A5B23BE8E}" type="presOf" srcId="{154B6A3D-A0F3-4787-8836-847D5B93B4C7}" destId="{5A94D295-8542-4514-BB31-832A91F9EA95}" srcOrd="1" destOrd="0" presId="urn:microsoft.com/office/officeart/2005/8/layout/process4"/>
    <dgm:cxn modelId="{7FE4A3CD-512C-4CDA-B2DD-BCD64AD4BCAE}" type="presParOf" srcId="{4BF9D241-876F-421D-8DDE-408642130617}" destId="{4106934A-8BB9-4145-A162-DB7A85F88E2E}" srcOrd="0" destOrd="0" presId="urn:microsoft.com/office/officeart/2005/8/layout/process4"/>
    <dgm:cxn modelId="{E237D302-B407-4F2F-B860-D8295C2725ED}" type="presParOf" srcId="{4106934A-8BB9-4145-A162-DB7A85F88E2E}" destId="{6C7E3D6B-66B2-460A-AC2E-5F4E03C9FEC1}" srcOrd="0" destOrd="0" presId="urn:microsoft.com/office/officeart/2005/8/layout/process4"/>
    <dgm:cxn modelId="{04B37A37-488F-4551-A68E-E4888E1DA059}" type="presParOf" srcId="{4106934A-8BB9-4145-A162-DB7A85F88E2E}" destId="{01D2E076-EF8D-475D-BA71-0E5B44EE8D9B}" srcOrd="1" destOrd="0" presId="urn:microsoft.com/office/officeart/2005/8/layout/process4"/>
    <dgm:cxn modelId="{9440BEBF-320B-4AB4-BF29-FEAA307A2F87}" type="presParOf" srcId="{4106934A-8BB9-4145-A162-DB7A85F88E2E}" destId="{F1ECE21D-0DE2-43C4-A4AB-ED40C14FF85E}" srcOrd="2" destOrd="0" presId="urn:microsoft.com/office/officeart/2005/8/layout/process4"/>
    <dgm:cxn modelId="{D70C90F0-F91A-4E9B-A858-48D81727DFE0}" type="presParOf" srcId="{F1ECE21D-0DE2-43C4-A4AB-ED40C14FF85E}" destId="{A927CEA3-8482-4B8E-A6DC-EE54B37A9871}" srcOrd="0" destOrd="0" presId="urn:microsoft.com/office/officeart/2005/8/layout/process4"/>
    <dgm:cxn modelId="{75DA4A53-F850-451C-A1BD-9AE2B5C79A0E}" type="presParOf" srcId="{F1ECE21D-0DE2-43C4-A4AB-ED40C14FF85E}" destId="{96C7D330-F584-4AC7-8060-CCBDAA432FE4}" srcOrd="1" destOrd="0" presId="urn:microsoft.com/office/officeart/2005/8/layout/process4"/>
    <dgm:cxn modelId="{BC041F08-2E29-47E2-A10B-AC9A9EB7CD6D}" type="presParOf" srcId="{4BF9D241-876F-421D-8DDE-408642130617}" destId="{E2EEBDB6-531C-4F10-A410-80A592A3AD78}" srcOrd="1" destOrd="0" presId="urn:microsoft.com/office/officeart/2005/8/layout/process4"/>
    <dgm:cxn modelId="{0C3BFE07-6CAA-4B42-9AE2-3BE0D6B26B6A}" type="presParOf" srcId="{4BF9D241-876F-421D-8DDE-408642130617}" destId="{8F6C7372-4482-40EC-BFCE-EA9710EB81E0}" srcOrd="2" destOrd="0" presId="urn:microsoft.com/office/officeart/2005/8/layout/process4"/>
    <dgm:cxn modelId="{D0D57E59-1791-4525-91EB-DD0CCCEBA7CB}" type="presParOf" srcId="{8F6C7372-4482-40EC-BFCE-EA9710EB81E0}" destId="{9AB90D38-48E0-4B31-805D-3A9E0248734E}" srcOrd="0" destOrd="0" presId="urn:microsoft.com/office/officeart/2005/8/layout/process4"/>
    <dgm:cxn modelId="{D7ECA3C4-138E-4DC3-A792-6426976A4ECB}" type="presParOf" srcId="{8F6C7372-4482-40EC-BFCE-EA9710EB81E0}" destId="{F4E95910-7AFE-493B-BF82-3C28EA40973F}" srcOrd="1" destOrd="0" presId="urn:microsoft.com/office/officeart/2005/8/layout/process4"/>
    <dgm:cxn modelId="{04E0FF44-B274-4426-8355-DE978D2B6513}" type="presParOf" srcId="{8F6C7372-4482-40EC-BFCE-EA9710EB81E0}" destId="{480B5712-E6B1-416C-8EA1-CB45341DCD69}" srcOrd="2" destOrd="0" presId="urn:microsoft.com/office/officeart/2005/8/layout/process4"/>
    <dgm:cxn modelId="{D9EDB2C8-26E3-4304-8B59-EBCA9D8845BC}" type="presParOf" srcId="{480B5712-E6B1-416C-8EA1-CB45341DCD69}" destId="{866966EC-F36E-406C-BC74-8E076CF40E61}" srcOrd="0" destOrd="0" presId="urn:microsoft.com/office/officeart/2005/8/layout/process4"/>
    <dgm:cxn modelId="{2DB9035A-12BA-466F-A469-77B767271C3F}" type="presParOf" srcId="{480B5712-E6B1-416C-8EA1-CB45341DCD69}" destId="{C6609529-D541-4936-985B-3D6422F20177}" srcOrd="1" destOrd="0" presId="urn:microsoft.com/office/officeart/2005/8/layout/process4"/>
    <dgm:cxn modelId="{6354D5F3-7B23-463D-84DE-9485AE5235D0}" type="presParOf" srcId="{4BF9D241-876F-421D-8DDE-408642130617}" destId="{A116918F-D6B9-4045-AD24-BAC5E506BDA1}" srcOrd="3" destOrd="0" presId="urn:microsoft.com/office/officeart/2005/8/layout/process4"/>
    <dgm:cxn modelId="{B8B1A236-E689-455B-8726-17FB3A4E46EB}" type="presParOf" srcId="{4BF9D241-876F-421D-8DDE-408642130617}" destId="{4D6A292C-D5F9-489E-A281-1C0921C994C4}" srcOrd="4" destOrd="0" presId="urn:microsoft.com/office/officeart/2005/8/layout/process4"/>
    <dgm:cxn modelId="{78743CEA-B565-4174-97C0-72F468A36CA9}" type="presParOf" srcId="{4D6A292C-D5F9-489E-A281-1C0921C994C4}" destId="{48D5FCEC-DDBA-4619-91F2-FF1A7924F81B}" srcOrd="0" destOrd="0" presId="urn:microsoft.com/office/officeart/2005/8/layout/process4"/>
    <dgm:cxn modelId="{E3D81ACD-6532-4AF5-A829-F899B6F1422A}" type="presParOf" srcId="{4D6A292C-D5F9-489E-A281-1C0921C994C4}" destId="{5A94D295-8542-4514-BB31-832A91F9EA95}" srcOrd="1" destOrd="0" presId="urn:microsoft.com/office/officeart/2005/8/layout/process4"/>
    <dgm:cxn modelId="{E159487A-6063-4895-A196-21CCB0C0EAE0}" type="presParOf" srcId="{4D6A292C-D5F9-489E-A281-1C0921C994C4}" destId="{F3F51BF1-1FAF-4265-AB7D-B013FD850654}" srcOrd="2" destOrd="0" presId="urn:microsoft.com/office/officeart/2005/8/layout/process4"/>
    <dgm:cxn modelId="{7BCF6B55-B0D0-490E-A949-C25D6A560C49}" type="presParOf" srcId="{F3F51BF1-1FAF-4265-AB7D-B013FD850654}" destId="{8B210017-C03D-416C-BBE5-E544CAE57F00}" srcOrd="0" destOrd="0" presId="urn:microsoft.com/office/officeart/2005/8/layout/process4"/>
    <dgm:cxn modelId="{A7309F76-4261-44C2-A91B-A063800335F9}" type="presParOf" srcId="{F3F51BF1-1FAF-4265-AB7D-B013FD850654}" destId="{7344E195-2DF2-4A73-AE74-75B5B2F2008D}" srcOrd="1" destOrd="0" presId="urn:microsoft.com/office/officeart/2005/8/layout/process4"/>
    <dgm:cxn modelId="{B27BA8BC-C368-48E4-8677-8AFE79A97A29}" type="presParOf" srcId="{4BF9D241-876F-421D-8DDE-408642130617}" destId="{88F6442F-2275-47B0-9D12-D94C1E38AF88}" srcOrd="5" destOrd="0" presId="urn:microsoft.com/office/officeart/2005/8/layout/process4"/>
    <dgm:cxn modelId="{9854F9DA-4F17-4447-AB42-3F3BFDD43E09}" type="presParOf" srcId="{4BF9D241-876F-421D-8DDE-408642130617}" destId="{81CB2501-5D65-44B6-84A7-AEC3A1A4CBE7}" srcOrd="6" destOrd="0" presId="urn:microsoft.com/office/officeart/2005/8/layout/process4"/>
    <dgm:cxn modelId="{6961F8DA-ABBA-4CC4-BDF2-713D8770A0D8}" type="presParOf" srcId="{81CB2501-5D65-44B6-84A7-AEC3A1A4CBE7}" destId="{047BF9A1-2BF7-40A8-8C8C-5234A5493BD6}" srcOrd="0" destOrd="0" presId="urn:microsoft.com/office/officeart/2005/8/layout/process4"/>
    <dgm:cxn modelId="{45AB70E1-E796-4676-B778-0EFEE152B215}" type="presParOf" srcId="{81CB2501-5D65-44B6-84A7-AEC3A1A4CBE7}" destId="{8144EFC2-7DC1-4B79-B1A3-BAEE17B8885F}" srcOrd="1" destOrd="0" presId="urn:microsoft.com/office/officeart/2005/8/layout/process4"/>
    <dgm:cxn modelId="{897E8DEB-2010-4711-B8AC-628C12141C97}" type="presParOf" srcId="{81CB2501-5D65-44B6-84A7-AEC3A1A4CBE7}" destId="{53E0317A-03C1-45C8-8B89-3584890E6ABD}" srcOrd="2" destOrd="0" presId="urn:microsoft.com/office/officeart/2005/8/layout/process4"/>
    <dgm:cxn modelId="{6509D241-7FC9-472C-96E3-2BDBAF6CBB15}" type="presParOf" srcId="{53E0317A-03C1-45C8-8B89-3584890E6ABD}" destId="{64550037-AB29-4F2A-8174-AD2EF0124F2F}" srcOrd="0" destOrd="0" presId="urn:microsoft.com/office/officeart/2005/8/layout/process4"/>
    <dgm:cxn modelId="{7A6993CC-3BE5-43B0-9391-EC69A829B215}" type="presParOf" srcId="{53E0317A-03C1-45C8-8B89-3584890E6ABD}" destId="{2F3D7B50-324F-4E57-B335-353EDA6EA04C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D2E076-EF8D-475D-BA71-0E5B44EE8D9B}">
      <dsp:nvSpPr>
        <dsp:cNvPr id="0" name=""/>
        <dsp:cNvSpPr/>
      </dsp:nvSpPr>
      <dsp:spPr>
        <a:xfrm>
          <a:off x="0" y="5273517"/>
          <a:ext cx="4591080" cy="11537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Отримати моральне та матеріальне задоволення</a:t>
          </a:r>
          <a:endParaRPr lang="ru-RU" sz="1800" kern="1200" dirty="0"/>
        </a:p>
      </dsp:txBody>
      <dsp:txXfrm>
        <a:off x="0" y="5273517"/>
        <a:ext cx="4591080" cy="623007"/>
      </dsp:txXfrm>
    </dsp:sp>
    <dsp:sp modelId="{A927CEA3-8482-4B8E-A6DC-EE54B37A9871}">
      <dsp:nvSpPr>
        <dsp:cNvPr id="0" name=""/>
        <dsp:cNvSpPr/>
      </dsp:nvSpPr>
      <dsp:spPr>
        <a:xfrm>
          <a:off x="0" y="5873450"/>
          <a:ext cx="2295540" cy="53070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Для нових проектів</a:t>
          </a:r>
          <a:endParaRPr lang="ru-RU" sz="1100" kern="1200" dirty="0"/>
        </a:p>
      </dsp:txBody>
      <dsp:txXfrm>
        <a:off x="0" y="5873450"/>
        <a:ext cx="2295540" cy="530709"/>
      </dsp:txXfrm>
    </dsp:sp>
    <dsp:sp modelId="{96C7D330-F584-4AC7-8060-CCBDAA432FE4}">
      <dsp:nvSpPr>
        <dsp:cNvPr id="0" name=""/>
        <dsp:cNvSpPr/>
      </dsp:nvSpPr>
      <dsp:spPr>
        <a:xfrm>
          <a:off x="2295540" y="5873450"/>
          <a:ext cx="2295540" cy="530709"/>
        </a:xfrm>
        <a:prstGeom prst="rect">
          <a:avLst/>
        </a:prstGeom>
        <a:solidFill>
          <a:schemeClr val="accent1">
            <a:lumMod val="75000"/>
            <a:alpha val="9000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Для особистого життя</a:t>
          </a:r>
          <a:endParaRPr lang="ru-RU" sz="1100" kern="1200" dirty="0"/>
        </a:p>
      </dsp:txBody>
      <dsp:txXfrm>
        <a:off x="2295540" y="5873450"/>
        <a:ext cx="2295540" cy="530709"/>
      </dsp:txXfrm>
    </dsp:sp>
    <dsp:sp modelId="{F4E95910-7AFE-493B-BF82-3C28EA40973F}">
      <dsp:nvSpPr>
        <dsp:cNvPr id="0" name=""/>
        <dsp:cNvSpPr/>
      </dsp:nvSpPr>
      <dsp:spPr>
        <a:xfrm rot="10800000">
          <a:off x="0" y="3516406"/>
          <a:ext cx="4591080" cy="1774416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Втілити цей проект в життя </a:t>
          </a:r>
          <a:endParaRPr lang="ru-RU" sz="1800" kern="1200" dirty="0"/>
        </a:p>
      </dsp:txBody>
      <dsp:txXfrm rot="-10800000">
        <a:off x="0" y="3516406"/>
        <a:ext cx="4591080" cy="622820"/>
      </dsp:txXfrm>
    </dsp:sp>
    <dsp:sp modelId="{866966EC-F36E-406C-BC74-8E076CF40E61}">
      <dsp:nvSpPr>
        <dsp:cNvPr id="0" name=""/>
        <dsp:cNvSpPr/>
      </dsp:nvSpPr>
      <dsp:spPr>
        <a:xfrm>
          <a:off x="0" y="4139227"/>
          <a:ext cx="2295540" cy="53055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Досягнути поставленої мети</a:t>
          </a:r>
          <a:endParaRPr lang="ru-RU" sz="1100" kern="1200" dirty="0"/>
        </a:p>
      </dsp:txBody>
      <dsp:txXfrm>
        <a:off x="0" y="4139227"/>
        <a:ext cx="2295540" cy="530550"/>
      </dsp:txXfrm>
    </dsp:sp>
    <dsp:sp modelId="{C6609529-D541-4936-985B-3D6422F20177}">
      <dsp:nvSpPr>
        <dsp:cNvPr id="0" name=""/>
        <dsp:cNvSpPr/>
      </dsp:nvSpPr>
      <dsp:spPr>
        <a:xfrm>
          <a:off x="2295540" y="4139227"/>
          <a:ext cx="2295540" cy="530550"/>
        </a:xfrm>
        <a:prstGeom prst="rect">
          <a:avLst/>
        </a:prstGeom>
        <a:solidFill>
          <a:schemeClr val="accent1">
            <a:lumMod val="75000"/>
            <a:alpha val="9000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Проаналізувати досягнуті результати, виявити позитивні та негативні  сторони</a:t>
          </a:r>
          <a:endParaRPr lang="ru-RU" sz="1100" kern="1200" dirty="0"/>
        </a:p>
      </dsp:txBody>
      <dsp:txXfrm>
        <a:off x="2295540" y="4139227"/>
        <a:ext cx="2295540" cy="530550"/>
      </dsp:txXfrm>
    </dsp:sp>
    <dsp:sp modelId="{5A94D295-8542-4514-BB31-832A91F9EA95}">
      <dsp:nvSpPr>
        <dsp:cNvPr id="0" name=""/>
        <dsp:cNvSpPr/>
      </dsp:nvSpPr>
      <dsp:spPr>
        <a:xfrm rot="10800000">
          <a:off x="0" y="1759296"/>
          <a:ext cx="4591080" cy="1774416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Знайти однодумців - команду</a:t>
          </a:r>
          <a:endParaRPr lang="ru-RU" sz="1800" kern="1200" dirty="0"/>
        </a:p>
      </dsp:txBody>
      <dsp:txXfrm rot="-10800000">
        <a:off x="0" y="1759296"/>
        <a:ext cx="4591080" cy="622820"/>
      </dsp:txXfrm>
    </dsp:sp>
    <dsp:sp modelId="{8B210017-C03D-416C-BBE5-E544CAE57F00}">
      <dsp:nvSpPr>
        <dsp:cNvPr id="0" name=""/>
        <dsp:cNvSpPr/>
      </dsp:nvSpPr>
      <dsp:spPr>
        <a:xfrm>
          <a:off x="0" y="2382116"/>
          <a:ext cx="2295540" cy="53055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Ті, хто поділяють  думку і зацікавлені у реалізації проекту</a:t>
          </a:r>
          <a:endParaRPr lang="ru-RU" sz="1100" kern="1200" dirty="0"/>
        </a:p>
      </dsp:txBody>
      <dsp:txXfrm>
        <a:off x="0" y="2382116"/>
        <a:ext cx="2295540" cy="530550"/>
      </dsp:txXfrm>
    </dsp:sp>
    <dsp:sp modelId="{7344E195-2DF2-4A73-AE74-75B5B2F2008D}">
      <dsp:nvSpPr>
        <dsp:cNvPr id="0" name=""/>
        <dsp:cNvSpPr/>
      </dsp:nvSpPr>
      <dsp:spPr>
        <a:xfrm>
          <a:off x="2295540" y="2382116"/>
          <a:ext cx="2295540" cy="530550"/>
        </a:xfrm>
        <a:prstGeom prst="rect">
          <a:avLst/>
        </a:prstGeom>
        <a:solidFill>
          <a:schemeClr val="accent1">
            <a:lumMod val="75000"/>
            <a:alpha val="9000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Ті, хто буде виконувати поставлені завдання</a:t>
          </a:r>
          <a:endParaRPr lang="ru-RU" sz="1100" kern="1200" dirty="0"/>
        </a:p>
      </dsp:txBody>
      <dsp:txXfrm>
        <a:off x="2295540" y="2382116"/>
        <a:ext cx="2295540" cy="530550"/>
      </dsp:txXfrm>
    </dsp:sp>
    <dsp:sp modelId="{8144EFC2-7DC1-4B79-B1A3-BAEE17B8885F}">
      <dsp:nvSpPr>
        <dsp:cNvPr id="0" name=""/>
        <dsp:cNvSpPr/>
      </dsp:nvSpPr>
      <dsp:spPr>
        <a:xfrm rot="10800000">
          <a:off x="0" y="2185"/>
          <a:ext cx="4591080" cy="1774416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Створити цікавий власний проект</a:t>
          </a:r>
          <a:endParaRPr lang="ru-RU" sz="1800" kern="1200" dirty="0"/>
        </a:p>
      </dsp:txBody>
      <dsp:txXfrm rot="-10800000">
        <a:off x="0" y="2185"/>
        <a:ext cx="4591080" cy="622820"/>
      </dsp:txXfrm>
    </dsp:sp>
    <dsp:sp modelId="{64550037-AB29-4F2A-8174-AD2EF0124F2F}">
      <dsp:nvSpPr>
        <dsp:cNvPr id="0" name=""/>
        <dsp:cNvSpPr/>
      </dsp:nvSpPr>
      <dsp:spPr>
        <a:xfrm>
          <a:off x="0" y="625005"/>
          <a:ext cx="2295540" cy="53055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Актуальний для сьогодення</a:t>
          </a:r>
          <a:endParaRPr lang="ru-RU" sz="1100" kern="1200" dirty="0"/>
        </a:p>
      </dsp:txBody>
      <dsp:txXfrm>
        <a:off x="0" y="625005"/>
        <a:ext cx="2295540" cy="530550"/>
      </dsp:txXfrm>
    </dsp:sp>
    <dsp:sp modelId="{2F3D7B50-324F-4E57-B335-353EDA6EA04C}">
      <dsp:nvSpPr>
        <dsp:cNvPr id="0" name=""/>
        <dsp:cNvSpPr/>
      </dsp:nvSpPr>
      <dsp:spPr>
        <a:xfrm>
          <a:off x="2295540" y="625005"/>
          <a:ext cx="2295540" cy="530550"/>
        </a:xfrm>
        <a:prstGeom prst="rect">
          <a:avLst/>
        </a:prstGeom>
        <a:solidFill>
          <a:schemeClr val="accent1">
            <a:lumMod val="75000"/>
            <a:alpha val="9000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Який дасть можливість заробити</a:t>
          </a:r>
          <a:endParaRPr lang="ru-RU" sz="1100" kern="1200" dirty="0"/>
        </a:p>
      </dsp:txBody>
      <dsp:txXfrm>
        <a:off x="2295540" y="625005"/>
        <a:ext cx="2295540" cy="530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E8D8-E53D-49DA-B6D4-F992EEA63CB6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863F-EF75-464A-AB67-EC2BF9983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E8D8-E53D-49DA-B6D4-F992EEA63CB6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863F-EF75-464A-AB67-EC2BF9983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E8D8-E53D-49DA-B6D4-F992EEA63CB6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863F-EF75-464A-AB67-EC2BF9983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E8D8-E53D-49DA-B6D4-F992EEA63CB6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863F-EF75-464A-AB67-EC2BF9983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E8D8-E53D-49DA-B6D4-F992EEA63CB6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863F-EF75-464A-AB67-EC2BF9983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E8D8-E53D-49DA-B6D4-F992EEA63CB6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863F-EF75-464A-AB67-EC2BF9983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E8D8-E53D-49DA-B6D4-F992EEA63CB6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863F-EF75-464A-AB67-EC2BF9983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E8D8-E53D-49DA-B6D4-F992EEA63CB6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B1863F-EF75-464A-AB67-EC2BF99835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E8D8-E53D-49DA-B6D4-F992EEA63CB6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863F-EF75-464A-AB67-EC2BF9983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E8D8-E53D-49DA-B6D4-F992EEA63CB6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4B1863F-EF75-464A-AB67-EC2BF9983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647E8D8-E53D-49DA-B6D4-F992EEA63CB6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1863F-EF75-464A-AB67-EC2BF9983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647E8D8-E53D-49DA-B6D4-F992EEA63CB6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B1863F-EF75-464A-AB67-EC2BF9983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wedge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71480"/>
            <a:ext cx="4957738" cy="2214578"/>
          </a:xfrm>
        </p:spPr>
        <p:txBody>
          <a:bodyPr>
            <a:noAutofit/>
          </a:bodyPr>
          <a:lstStyle/>
          <a:p>
            <a:r>
              <a:rPr lang="uk-UA" sz="6000" dirty="0" smtClean="0"/>
              <a:t>Я </a:t>
            </a:r>
            <a:r>
              <a:rPr lang="uk-UA" sz="6000" dirty="0" err="1" smtClean="0"/>
              <a:t>-менеджер</a:t>
            </a:r>
            <a:endParaRPr lang="ru-RU" sz="6000" dirty="0"/>
          </a:p>
        </p:txBody>
      </p:sp>
      <p:pic>
        <p:nvPicPr>
          <p:cNvPr id="6" name="Рисунок 5" descr="C:\Users\Администратор\Desktop\IMG_761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85728"/>
            <a:ext cx="3214710" cy="6238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86" name="Picture 2" descr="Картинки по запросу картинки про менеджмен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679034"/>
            <a:ext cx="4000527" cy="30003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Picture 4" descr="Картинки по запросу картинки про менеджмент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500438"/>
            <a:ext cx="3357586" cy="223839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1071538" y="2428868"/>
            <a:ext cx="39164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2800" dirty="0" smtClean="0"/>
              <a:t>Ромашов Іван МНД-11</a:t>
            </a:r>
            <a:endParaRPr lang="ru-RU" sz="28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Выноска-облако 6"/>
          <p:cNvSpPr/>
          <p:nvPr/>
        </p:nvSpPr>
        <p:spPr>
          <a:xfrm>
            <a:off x="214282" y="357166"/>
            <a:ext cx="3786214" cy="2786082"/>
          </a:xfrm>
          <a:prstGeom prst="cloudCallout">
            <a:avLst>
              <a:gd name="adj1" fmla="val 22397"/>
              <a:gd name="adj2" fmla="val 657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357298"/>
            <a:ext cx="311466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Для мене менеджмент 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3571876"/>
            <a:ext cx="3657600" cy="25542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    </a:t>
            </a:r>
            <a:endParaRPr lang="ru-RU" sz="44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4267200" y="214290"/>
          <a:ext cx="4591080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2" name="Picture 2" descr="Картинки по запросу картинки про знання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2844" y="3643314"/>
            <a:ext cx="4108758" cy="27352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Стрелка вправо 7"/>
          <p:cNvSpPr/>
          <p:nvPr/>
        </p:nvSpPr>
        <p:spPr>
          <a:xfrm>
            <a:off x="3286116" y="2857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Ким я бачу себе в майбутньому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4929190" cy="4525963"/>
          </a:xfrm>
        </p:spPr>
        <p:txBody>
          <a:bodyPr>
            <a:normAutofit/>
          </a:bodyPr>
          <a:lstStyle/>
          <a:p>
            <a:r>
              <a:rPr lang="uk-UA" dirty="0" smtClean="0"/>
              <a:t>Керівником - </a:t>
            </a:r>
            <a:r>
              <a:rPr lang="uk-UA" dirty="0" smtClean="0"/>
              <a:t>лідером, який вміє працювати в команді; </a:t>
            </a:r>
          </a:p>
          <a:p>
            <a:r>
              <a:rPr lang="uk-UA" dirty="0" smtClean="0"/>
              <a:t>чути кожного; </a:t>
            </a:r>
          </a:p>
          <a:p>
            <a:r>
              <a:rPr lang="uk-UA" dirty="0" smtClean="0"/>
              <a:t>нести відповідальність за роботу, організовану мною;</a:t>
            </a:r>
          </a:p>
          <a:p>
            <a:r>
              <a:rPr lang="uk-UA" dirty="0" smtClean="0"/>
              <a:t>бути чесним та відкритим.</a:t>
            </a:r>
            <a:endParaRPr lang="ru-RU" dirty="0"/>
          </a:p>
        </p:txBody>
      </p:sp>
      <p:pic>
        <p:nvPicPr>
          <p:cNvPr id="4098" name="Picture 2" descr="Картинки по запросу картинки про менеджмен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16952" y="1071546"/>
            <a:ext cx="4013051" cy="33575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02" name="Picture 6" descr="Картинки по запросу картинки про знанн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4714884"/>
            <a:ext cx="2628900" cy="17430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56" cy="6858000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>    Моє життєве кредо: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                                  1. </a:t>
            </a:r>
            <a:r>
              <a:rPr lang="en-US" dirty="0" smtClean="0"/>
              <a:t>Never give up</a:t>
            </a:r>
            <a:r>
              <a:rPr lang="uk-UA" dirty="0" smtClean="0"/>
              <a:t>!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                       </a:t>
            </a:r>
            <a:br>
              <a:rPr lang="uk-UA" dirty="0" smtClean="0"/>
            </a:br>
            <a:r>
              <a:rPr lang="uk-UA" dirty="0" smtClean="0"/>
              <a:t>                           2.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4" descr="Картинки по запросу картинки про менеджмен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62" y="4357694"/>
            <a:ext cx="3643338" cy="23421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Стрелка вправо 5"/>
          <p:cNvSpPr/>
          <p:nvPr/>
        </p:nvSpPr>
        <p:spPr>
          <a:xfrm rot="9405074">
            <a:off x="5654020" y="1663760"/>
            <a:ext cx="1698281" cy="707245"/>
          </a:xfrm>
          <a:prstGeom prst="rightArrow">
            <a:avLst>
              <a:gd name="adj1" fmla="val 50000"/>
              <a:gd name="adj2" fmla="val 100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20383246">
            <a:off x="4012571" y="5772441"/>
            <a:ext cx="1242495" cy="484632"/>
          </a:xfrm>
          <a:prstGeom prst="rightArrow">
            <a:avLst>
              <a:gd name="adj1" fmla="val 50000"/>
              <a:gd name="adj2" fmla="val 1014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6" name="Picture 4" descr="Картинки по запросу картинки ніколи не здаватись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500174"/>
            <a:ext cx="5143504" cy="379735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i="1" dirty="0" smtClean="0"/>
              <a:t>Дякую за увагу!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5" name="Picture 2" descr="Картинки по запросу картинки про менеджмен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8303864" cy="4714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274</TotalTime>
  <Words>111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Техническая</vt:lpstr>
      <vt:lpstr>Я -менеджер</vt:lpstr>
      <vt:lpstr>Для мене менеджмент  </vt:lpstr>
      <vt:lpstr>Ким я бачу себе в майбутньому </vt:lpstr>
      <vt:lpstr>    Моє життєве кредо:                                          1. Never give up!                                                                2.  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-менеджер</dc:title>
  <dc:creator>Администратор</dc:creator>
  <cp:lastModifiedBy>Администратор</cp:lastModifiedBy>
  <cp:revision>30</cp:revision>
  <dcterms:created xsi:type="dcterms:W3CDTF">2017-11-19T13:04:52Z</dcterms:created>
  <dcterms:modified xsi:type="dcterms:W3CDTF">2017-11-22T12:06:48Z</dcterms:modified>
</cp:coreProperties>
</file>