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9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56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00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55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42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97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09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27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46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04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80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AEF35-DC56-4D80-99BC-98CB1F512C6D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236FD-E58C-468D-A4EB-EEE9B20C3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3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68" y="0"/>
            <a:ext cx="914996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7744" y="476672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Презента</a:t>
            </a:r>
            <a:r>
              <a:rPr lang="uk-UA" sz="3200" dirty="0" err="1"/>
              <a:t>ц</a:t>
            </a:r>
            <a:r>
              <a:rPr lang="uk-UA" sz="3200" dirty="0" err="1" smtClean="0"/>
              <a:t>ія</a:t>
            </a:r>
            <a:r>
              <a:rPr lang="uk-UA" sz="3200" dirty="0" smtClean="0"/>
              <a:t> </a:t>
            </a:r>
            <a:r>
              <a:rPr lang="ru-RU" sz="3200" dirty="0" smtClean="0"/>
              <a:t>„Я Менеджер“</a:t>
            </a:r>
            <a:r>
              <a:rPr lang="uk-UA" sz="3200" dirty="0" smtClean="0"/>
              <a:t> 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569015" y="6319939"/>
            <a:ext cx="4460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Семенов Валентин МНД-11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9635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00" dirty="0" smtClean="0"/>
              <a:t>    На </a:t>
            </a:r>
            <a:r>
              <a:rPr lang="uk-UA" sz="2500" dirty="0" smtClean="0"/>
              <a:t>мою </a:t>
            </a:r>
            <a:r>
              <a:rPr lang="uk-UA" sz="2500" dirty="0" err="1" smtClean="0"/>
              <a:t>думаку</a:t>
            </a:r>
            <a:r>
              <a:rPr lang="uk-UA" sz="2500" dirty="0" smtClean="0"/>
              <a:t>, менеджмент - це </a:t>
            </a:r>
            <a:r>
              <a:rPr lang="uk-UA" sz="2500" dirty="0" smtClean="0"/>
              <a:t>вміння застосовувати знання для успіху компанії чи підприємства.</a:t>
            </a:r>
          </a:p>
          <a:p>
            <a:r>
              <a:rPr lang="uk-UA" sz="2500" dirty="0" smtClean="0"/>
              <a:t>    Менеджер - це </a:t>
            </a:r>
            <a:r>
              <a:rPr lang="uk-UA" sz="2500" dirty="0" smtClean="0"/>
              <a:t>людина яка вміє раціонально використовувати ці </a:t>
            </a:r>
            <a:r>
              <a:rPr lang="uk-UA" sz="2500" dirty="0" smtClean="0"/>
              <a:t>знання. </a:t>
            </a:r>
            <a:endParaRPr lang="ru-RU" sz="25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7777"/>
            <a:ext cx="9144000" cy="537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3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майбутньому</a:t>
            </a:r>
            <a:r>
              <a:rPr lang="ru-RU" sz="2400" dirty="0" smtClean="0"/>
              <a:t> я думаю </a:t>
            </a:r>
            <a:r>
              <a:rPr lang="ru-RU" sz="2400" dirty="0" err="1" smtClean="0"/>
              <a:t>створити</a:t>
            </a:r>
            <a:r>
              <a:rPr lang="ru-RU" sz="2400" dirty="0" smtClean="0"/>
              <a:t> свою театрально-</a:t>
            </a:r>
            <a:r>
              <a:rPr lang="ru-RU" sz="2400" dirty="0" err="1" smtClean="0"/>
              <a:t>концертну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білетку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компанію</a:t>
            </a:r>
            <a:r>
              <a:rPr lang="ru-RU" sz="2400" dirty="0"/>
              <a:t>.</a:t>
            </a:r>
            <a:r>
              <a:rPr lang="ru-RU" sz="2400" dirty="0" smtClean="0"/>
              <a:t> </a:t>
            </a:r>
            <a:r>
              <a:rPr lang="ru-RU" sz="2400" dirty="0" err="1"/>
              <a:t>Ц</a:t>
            </a:r>
            <a:r>
              <a:rPr lang="ru-RU" sz="2400" dirty="0" err="1" smtClean="0"/>
              <a:t>я</a:t>
            </a:r>
            <a:r>
              <a:rPr lang="ru-RU" sz="2400" dirty="0" smtClean="0"/>
              <a:t> </a:t>
            </a:r>
            <a:r>
              <a:rPr lang="ru-RU" sz="2400" dirty="0" err="1" smtClean="0"/>
              <a:t>ідея</a:t>
            </a:r>
            <a:r>
              <a:rPr lang="ru-RU" sz="2400" dirty="0" smtClean="0"/>
              <a:t> у мене </a:t>
            </a:r>
            <a:r>
              <a:rPr lang="ru-RU" sz="2400" dirty="0" err="1" smtClean="0"/>
              <a:t>ще</a:t>
            </a:r>
            <a:r>
              <a:rPr lang="ru-RU" sz="2400" dirty="0" smtClean="0"/>
              <a:t> з </a:t>
            </a:r>
            <a:r>
              <a:rPr lang="ru-RU" sz="2400" dirty="0" err="1" smtClean="0"/>
              <a:t>дитинства</a:t>
            </a:r>
            <a:r>
              <a:rPr lang="ru-RU" sz="2400" dirty="0" smtClean="0"/>
              <a:t>, тому </a:t>
            </a:r>
            <a:r>
              <a:rPr lang="ru-RU" sz="2400" dirty="0" err="1" smtClean="0"/>
              <a:t>що</a:t>
            </a:r>
            <a:r>
              <a:rPr lang="ru-RU" sz="2400" dirty="0" smtClean="0"/>
              <a:t> колись я </a:t>
            </a:r>
            <a:r>
              <a:rPr lang="ru-RU" sz="2400" dirty="0" err="1" smtClean="0"/>
              <a:t>бачив</a:t>
            </a:r>
            <a:r>
              <a:rPr lang="ru-RU" sz="2400" dirty="0" smtClean="0"/>
              <a:t> як мама в </a:t>
            </a:r>
            <a:r>
              <a:rPr lang="ru-RU" sz="2400" dirty="0" err="1" smtClean="0"/>
              <a:t>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працювала</a:t>
            </a:r>
            <a:r>
              <a:rPr lang="ru-RU" sz="2400" dirty="0" smtClean="0"/>
              <a:t>, і </a:t>
            </a:r>
            <a:r>
              <a:rPr lang="ru-RU" sz="2400" dirty="0" err="1" smtClean="0"/>
              <a:t>мені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сподобалась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така</a:t>
            </a:r>
            <a:r>
              <a:rPr lang="ru-RU" sz="2400" dirty="0" smtClean="0"/>
              <a:t> </a:t>
            </a:r>
            <a:r>
              <a:rPr lang="ru-RU" sz="2400" dirty="0" err="1" smtClean="0"/>
              <a:t>ідея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0" y="1916832"/>
            <a:ext cx="912279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3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Моє життєве кредо  «чому б і ні». </a:t>
            </a:r>
            <a:endParaRPr lang="uk-UA" sz="3200" dirty="0" smtClean="0"/>
          </a:p>
          <a:p>
            <a:pPr algn="ctr"/>
            <a:endParaRPr lang="uk-UA" sz="3200" dirty="0" smtClean="0"/>
          </a:p>
          <a:p>
            <a:pPr algn="ctr"/>
            <a:r>
              <a:rPr lang="uk-UA" sz="3200" dirty="0" smtClean="0"/>
              <a:t>Т</a:t>
            </a:r>
            <a:r>
              <a:rPr lang="uk-UA" sz="3200" dirty="0" smtClean="0"/>
              <a:t>обто, чому </a:t>
            </a:r>
            <a:r>
              <a:rPr lang="uk-UA" sz="3200" dirty="0" smtClean="0"/>
              <a:t>би не спробувати </a:t>
            </a:r>
            <a:r>
              <a:rPr lang="uk-UA" sz="3200" dirty="0" smtClean="0"/>
              <a:t>щось, якщо це не </a:t>
            </a:r>
            <a:r>
              <a:rPr lang="uk-UA" sz="3200" dirty="0" smtClean="0"/>
              <a:t>принесе задоволення</a:t>
            </a:r>
            <a:r>
              <a:rPr lang="uk-UA" sz="3200" dirty="0" smtClean="0"/>
              <a:t>, то </a:t>
            </a:r>
            <a:r>
              <a:rPr lang="uk-UA" sz="3200" dirty="0" smtClean="0"/>
              <a:t>хоча б </a:t>
            </a:r>
            <a:r>
              <a:rPr lang="uk-UA" sz="3200" dirty="0" smtClean="0"/>
              <a:t>отримаю </a:t>
            </a:r>
            <a:r>
              <a:rPr lang="uk-UA" sz="3200" dirty="0" smtClean="0"/>
              <a:t>досвід. 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2856"/>
            <a:ext cx="914400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13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06" y="256490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7200" i="1" dirty="0">
                <a:solidFill>
                  <a:prstClr val="black"/>
                </a:solidFill>
              </a:rPr>
              <a:t>Дякую за увагу</a:t>
            </a:r>
            <a:endParaRPr lang="ru-RU" sz="72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390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105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Администратор</cp:lastModifiedBy>
  <cp:revision>5</cp:revision>
  <dcterms:created xsi:type="dcterms:W3CDTF">2017-11-13T15:24:23Z</dcterms:created>
  <dcterms:modified xsi:type="dcterms:W3CDTF">2017-11-20T10:40:37Z</dcterms:modified>
</cp:coreProperties>
</file>