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9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1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8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36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7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13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1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86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78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96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55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ADB3C-B187-493D-B5C5-F8E156F94FE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8D67B-D65D-4B28-8EF3-C4931BE7D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31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04664"/>
            <a:ext cx="3816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Презента</a:t>
            </a:r>
            <a:r>
              <a:rPr lang="uk-UA" sz="2400" dirty="0" err="1" smtClean="0">
                <a:solidFill>
                  <a:schemeClr val="bg1"/>
                </a:solidFill>
              </a:rPr>
              <a:t>ція</a:t>
            </a:r>
            <a:r>
              <a:rPr lang="uk-UA" sz="2400" dirty="0" smtClean="0">
                <a:solidFill>
                  <a:schemeClr val="bg1"/>
                </a:solidFill>
              </a:rPr>
              <a:t> на тему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"Я Менеджер</a:t>
            </a:r>
            <a:r>
              <a:rPr lang="ru-RU" sz="3200" b="1" dirty="0">
                <a:solidFill>
                  <a:schemeClr val="bg1"/>
                </a:solidFill>
              </a:rPr>
              <a:t>"</a:t>
            </a:r>
            <a:r>
              <a:rPr lang="ru-RU" sz="3200" b="1" dirty="0"/>
              <a:t> 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6178974"/>
            <a:ext cx="5034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err="1" smtClean="0">
                <a:solidFill>
                  <a:schemeClr val="bg1"/>
                </a:solidFill>
              </a:rPr>
              <a:t>Дробот</a:t>
            </a:r>
            <a:r>
              <a:rPr lang="uk-UA" sz="2400" dirty="0" smtClean="0">
                <a:solidFill>
                  <a:schemeClr val="bg1"/>
                </a:solidFill>
              </a:rPr>
              <a:t> Олексій МНД-11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521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4078"/>
            <a:ext cx="6357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Для мене менеджер - це керівник, людина від рішення якої залежить успіх компанії  та задоволення персоналу від роботи.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357298"/>
            <a:ext cx="5148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Менеджмент же являє собою знання,</a:t>
            </a:r>
          </a:p>
          <a:p>
            <a:r>
              <a:rPr lang="uk-UA" sz="2400" dirty="0"/>
              <a:t>я</a:t>
            </a:r>
            <a:r>
              <a:rPr lang="uk-UA" sz="2400" dirty="0" smtClean="0"/>
              <a:t>кі повинен мати кожен менеджер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3524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260648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 майбутньому я би хотів відкрити свою мережу барів та кафе.</a:t>
            </a:r>
            <a:br>
              <a:rPr lang="uk-UA" sz="2400" dirty="0" smtClean="0"/>
            </a:br>
            <a:r>
              <a:rPr lang="uk-UA" sz="2400" dirty="0" smtClean="0"/>
              <a:t>Мене цікавить ідея такого бізнесу ,тому це моя мрія.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112213"/>
            <a:ext cx="9144001" cy="574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52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Моє життєве кредо: </a:t>
            </a:r>
          </a:p>
          <a:p>
            <a:r>
              <a:rPr lang="uk-UA" sz="3200" dirty="0" smtClean="0"/>
              <a:t>«</a:t>
            </a:r>
            <a:r>
              <a:rPr lang="uk-UA" sz="3200" dirty="0" smtClean="0"/>
              <a:t>Завжди </a:t>
            </a:r>
            <a:r>
              <a:rPr lang="uk-UA" sz="3200" dirty="0" smtClean="0"/>
              <a:t>шукати компроміс, який </a:t>
            </a:r>
            <a:r>
              <a:rPr lang="uk-UA" sz="3200" dirty="0" smtClean="0"/>
              <a:t>задовольнить» </a:t>
            </a:r>
            <a:r>
              <a:rPr lang="uk-UA" sz="3200" dirty="0" smtClean="0"/>
              <a:t>всіх конфліктуючих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818" y="1268434"/>
            <a:ext cx="9201817" cy="604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52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3000">
              <a:schemeClr val="tx2">
                <a:lumMod val="40000"/>
                <a:lumOff val="60000"/>
              </a:schemeClr>
            </a:gs>
            <a:gs pos="21001">
              <a:schemeClr val="tx2">
                <a:lumMod val="60000"/>
                <a:lumOff val="40000"/>
              </a:schemeClr>
            </a:gs>
            <a:gs pos="63000">
              <a:srgbClr val="FFFFFF"/>
            </a:gs>
            <a:gs pos="67000">
              <a:schemeClr val="tx2">
                <a:lumMod val="40000"/>
                <a:lumOff val="60000"/>
              </a:schemeClr>
            </a:gs>
            <a:gs pos="69000">
              <a:schemeClr val="tx2">
                <a:lumMod val="40000"/>
                <a:lumOff val="60000"/>
              </a:schemeClr>
            </a:gs>
            <a:gs pos="82001">
              <a:schemeClr val="accent1">
                <a:lumMod val="75000"/>
              </a:schemeClr>
            </a:gs>
            <a:gs pos="100000">
              <a:srgbClr val="EAEAEA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839" y="2812936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i="1" dirty="0" smtClean="0"/>
              <a:t>Дякую за увагу</a:t>
            </a:r>
            <a:endParaRPr lang="ru-RU" sz="5400" i="1" dirty="0"/>
          </a:p>
        </p:txBody>
      </p:sp>
    </p:spTree>
    <p:extLst>
      <p:ext uri="{BB962C8B-B14F-4D97-AF65-F5344CB8AC3E}">
        <p14:creationId xmlns:p14="http://schemas.microsoft.com/office/powerpoint/2010/main" val="2863524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71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Администратор</cp:lastModifiedBy>
  <cp:revision>6</cp:revision>
  <dcterms:created xsi:type="dcterms:W3CDTF">2017-11-16T13:30:45Z</dcterms:created>
  <dcterms:modified xsi:type="dcterms:W3CDTF">2017-11-22T12:14:24Z</dcterms:modified>
</cp:coreProperties>
</file>