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26F86-D025-450F-9685-E642049B77BA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87F89-FD5E-49F7-A37D-D59E0E7F96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26F86-D025-450F-9685-E642049B77BA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87F89-FD5E-49F7-A37D-D59E0E7F96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26F86-D025-450F-9685-E642049B77BA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87F89-FD5E-49F7-A37D-D59E0E7F9622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26F86-D025-450F-9685-E642049B77BA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87F89-FD5E-49F7-A37D-D59E0E7F962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26F86-D025-450F-9685-E642049B77BA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87F89-FD5E-49F7-A37D-D59E0E7F96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26F86-D025-450F-9685-E642049B77BA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87F89-FD5E-49F7-A37D-D59E0E7F962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26F86-D025-450F-9685-E642049B77BA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87F89-FD5E-49F7-A37D-D59E0E7F96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26F86-D025-450F-9685-E642049B77BA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87F89-FD5E-49F7-A37D-D59E0E7F96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26F86-D025-450F-9685-E642049B77BA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87F89-FD5E-49F7-A37D-D59E0E7F96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26F86-D025-450F-9685-E642049B77BA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87F89-FD5E-49F7-A37D-D59E0E7F9622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26F86-D025-450F-9685-E642049B77BA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87F89-FD5E-49F7-A37D-D59E0E7F962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5A26F86-D025-450F-9685-E642049B77BA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EE87F89-FD5E-49F7-A37D-D59E0E7F962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2679192"/>
            <a:ext cx="4968552" cy="3447288"/>
          </a:xfrm>
        </p:spPr>
        <p:txBody>
          <a:bodyPr/>
          <a:lstStyle/>
          <a:p>
            <a:pPr algn="ctr"/>
            <a:r>
              <a:rPr lang="ru-RU" dirty="0" err="1"/>
              <a:t>Презентація</a:t>
            </a:r>
            <a:r>
              <a:rPr lang="ru-RU" dirty="0"/>
              <a:t> студентки 1 курсу</a:t>
            </a:r>
          </a:p>
          <a:p>
            <a:pPr marL="0" indent="0" algn="ctr">
              <a:buNone/>
            </a:pP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/>
              <a:t>МНД-11</a:t>
            </a:r>
          </a:p>
          <a:p>
            <a:pPr marL="0" indent="0" algn="ctr">
              <a:buNone/>
            </a:pPr>
            <a:r>
              <a:rPr lang="ru-RU" dirty="0" err="1"/>
              <a:t>Дехтяр</a:t>
            </a:r>
            <a:r>
              <a:rPr lang="ru-RU" dirty="0"/>
              <a:t> Анни </a:t>
            </a:r>
          </a:p>
          <a:p>
            <a:pPr algn="ctr"/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2564904"/>
            <a:ext cx="3101524" cy="3878511"/>
          </a:xfrm>
        </p:spPr>
      </p:pic>
    </p:spTree>
    <p:extLst>
      <p:ext uri="{BB962C8B-B14F-4D97-AF65-F5344CB8AC3E}">
        <p14:creationId xmlns:p14="http://schemas.microsoft.com/office/powerpoint/2010/main" val="2616438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Що таке менеджмент?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 smtClean="0"/>
              <a:t>МЕНЕДЖМЕНТ – </a:t>
            </a:r>
            <a:r>
              <a:rPr lang="uk-UA" dirty="0"/>
              <a:t>це </a:t>
            </a:r>
            <a:r>
              <a:rPr lang="uk-UA" dirty="0" smtClean="0"/>
              <a:t>процес </a:t>
            </a:r>
            <a:r>
              <a:rPr lang="uk-UA" dirty="0"/>
              <a:t>планування, організації, приведення в дію та контроль організації з метою досягнення координації людських і матеріальних ресурсів, необхідних для ефективного виконання завдань. Менеджмент пронизує всю організацію, торкається практично всіх сфер її діяльності.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852936"/>
            <a:ext cx="4255366" cy="2832858"/>
          </a:xfrm>
        </p:spPr>
      </p:pic>
    </p:spTree>
    <p:extLst>
      <p:ext uri="{BB962C8B-B14F-4D97-AF65-F5344CB8AC3E}">
        <p14:creationId xmlns:p14="http://schemas.microsoft.com/office/powerpoint/2010/main" val="2162489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Я в майбутньому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916832"/>
            <a:ext cx="4104456" cy="4680520"/>
          </a:xfrm>
        </p:spPr>
        <p:txBody>
          <a:bodyPr>
            <a:normAutofit fontScale="47500" lnSpcReduction="20000"/>
          </a:bodyPr>
          <a:lstStyle/>
          <a:p>
            <a:r>
              <a:rPr lang="ru-RU" sz="3400" dirty="0" err="1"/>
              <a:t>Ж</a:t>
            </a:r>
            <a:r>
              <a:rPr lang="ru-RU" sz="3400" dirty="0" err="1" smtClean="0"/>
              <a:t>иття</a:t>
            </a:r>
            <a:r>
              <a:rPr lang="ru-RU" sz="3400" dirty="0" smtClean="0"/>
              <a:t> </a:t>
            </a:r>
            <a:r>
              <a:rPr lang="ru-RU" sz="3400" dirty="0" err="1"/>
              <a:t>дуже</a:t>
            </a:r>
            <a:r>
              <a:rPr lang="ru-RU" sz="3400" dirty="0"/>
              <a:t> </a:t>
            </a:r>
            <a:r>
              <a:rPr lang="ru-RU" sz="3400" dirty="0" err="1"/>
              <a:t>непередбачувана</a:t>
            </a:r>
            <a:r>
              <a:rPr lang="ru-RU" sz="3400" dirty="0"/>
              <a:t> </a:t>
            </a:r>
            <a:r>
              <a:rPr lang="ru-RU" sz="3400" dirty="0" err="1" smtClean="0"/>
              <a:t>річ</a:t>
            </a:r>
            <a:r>
              <a:rPr lang="ru-RU" sz="3400" dirty="0" smtClean="0"/>
              <a:t>.</a:t>
            </a:r>
            <a:endParaRPr lang="ru-RU" sz="3400" dirty="0"/>
          </a:p>
          <a:p>
            <a:r>
              <a:rPr lang="ru-RU" sz="3400" dirty="0"/>
              <a:t>Я </a:t>
            </a:r>
            <a:r>
              <a:rPr lang="ru-RU" sz="3400" dirty="0" err="1"/>
              <a:t>дуже</a:t>
            </a:r>
            <a:r>
              <a:rPr lang="ru-RU" sz="3400" dirty="0"/>
              <a:t> часто </a:t>
            </a:r>
            <a:r>
              <a:rPr lang="ru-RU" sz="3400" dirty="0" err="1"/>
              <a:t>замислююся</a:t>
            </a:r>
            <a:r>
              <a:rPr lang="ru-RU" sz="3400" dirty="0"/>
              <a:t> над </a:t>
            </a:r>
            <a:r>
              <a:rPr lang="ru-RU" sz="3400" dirty="0" err="1"/>
              <a:t>тим</a:t>
            </a:r>
            <a:r>
              <a:rPr lang="ru-RU" sz="3400" dirty="0"/>
              <a:t> ким я буду в </a:t>
            </a:r>
            <a:r>
              <a:rPr lang="ru-RU" sz="3400" dirty="0" err="1"/>
              <a:t>майбутньому</a:t>
            </a:r>
            <a:r>
              <a:rPr lang="ru-RU" sz="3400" dirty="0"/>
              <a:t>, </a:t>
            </a:r>
            <a:r>
              <a:rPr lang="ru-RU" sz="3400" dirty="0" err="1"/>
              <a:t>чого</a:t>
            </a:r>
            <a:r>
              <a:rPr lang="ru-RU" sz="3400" dirty="0"/>
              <a:t> хочу </a:t>
            </a:r>
            <a:r>
              <a:rPr lang="ru-RU" sz="3400" dirty="0" err="1"/>
              <a:t>від</a:t>
            </a:r>
            <a:r>
              <a:rPr lang="ru-RU" sz="3400" dirty="0"/>
              <a:t> </a:t>
            </a:r>
            <a:r>
              <a:rPr lang="ru-RU" sz="3400" dirty="0" err="1" smtClean="0"/>
              <a:t>життя</a:t>
            </a:r>
            <a:r>
              <a:rPr lang="ru-RU" sz="3400" dirty="0" smtClean="0"/>
              <a:t>.</a:t>
            </a:r>
          </a:p>
          <a:p>
            <a:endParaRPr lang="uk-UA" dirty="0"/>
          </a:p>
          <a:p>
            <a:endParaRPr lang="ru-RU" dirty="0" smtClean="0"/>
          </a:p>
          <a:p>
            <a:pPr marL="0" indent="0" algn="ctr">
              <a:lnSpc>
                <a:spcPct val="170000"/>
              </a:lnSpc>
              <a:spcBef>
                <a:spcPts val="0"/>
              </a:spcBef>
              <a:buNone/>
            </a:pPr>
            <a:r>
              <a:rPr lang="uk-UA" sz="3300" dirty="0" smtClean="0">
                <a:latin typeface="Times New Roman" pitchFamily="18" charset="0"/>
                <a:cs typeface="Times New Roman" pitchFamily="18" charset="0"/>
              </a:rPr>
              <a:t>Мене зацікавила така спеціальність як «менеджмент», адже ця спеціальність </a:t>
            </a: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надає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перспективи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кар’єрного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росту та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спонукає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безперервного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саморозвитку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самореалізації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Мені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б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цікаво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працювати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міжнародному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ринку, з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іноземними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 партнерами,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вдосконалювати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іноземних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мов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, права,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924944"/>
            <a:ext cx="4029405" cy="2807372"/>
          </a:xfrm>
        </p:spPr>
      </p:pic>
    </p:spTree>
    <p:extLst>
      <p:ext uri="{BB962C8B-B14F-4D97-AF65-F5344CB8AC3E}">
        <p14:creationId xmlns:p14="http://schemas.microsoft.com/office/powerpoint/2010/main" val="25399718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Моє життєве кредо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76655" y="1916832"/>
            <a:ext cx="3822192" cy="4209648"/>
          </a:xfrm>
        </p:spPr>
        <p:txBody>
          <a:bodyPr>
            <a:normAutofit fontScale="55000" lnSpcReduction="20000"/>
          </a:bodyPr>
          <a:lstStyle/>
          <a:p>
            <a:r>
              <a:rPr lang="ru-RU" sz="3700" dirty="0" smtClean="0"/>
              <a:t>«Просто </a:t>
            </a:r>
            <a:r>
              <a:rPr lang="ru-RU" sz="3700" dirty="0"/>
              <a:t>так </a:t>
            </a:r>
            <a:r>
              <a:rPr lang="ru-RU" sz="3700" dirty="0" err="1"/>
              <a:t>нікому</a:t>
            </a:r>
            <a:r>
              <a:rPr lang="ru-RU" sz="3700" dirty="0"/>
              <a:t> не </a:t>
            </a:r>
            <a:r>
              <a:rPr lang="ru-RU" sz="3700" dirty="0" err="1"/>
              <a:t>щастить</a:t>
            </a:r>
            <a:r>
              <a:rPr lang="ru-RU" sz="3700" dirty="0"/>
              <a:t>: </a:t>
            </a:r>
            <a:r>
              <a:rPr lang="ru-RU" sz="3700" dirty="0" err="1"/>
              <a:t>якщо</a:t>
            </a:r>
            <a:r>
              <a:rPr lang="ru-RU" sz="3700" dirty="0"/>
              <a:t> </a:t>
            </a:r>
            <a:r>
              <a:rPr lang="ru-RU" sz="3700" dirty="0" err="1"/>
              <a:t>ти</a:t>
            </a:r>
            <a:r>
              <a:rPr lang="ru-RU" sz="3700" dirty="0"/>
              <a:t> </a:t>
            </a:r>
            <a:r>
              <a:rPr lang="ru-RU" sz="3700" dirty="0" err="1"/>
              <a:t>щось</a:t>
            </a:r>
            <a:r>
              <a:rPr lang="ru-RU" sz="3700" dirty="0"/>
              <a:t> </a:t>
            </a:r>
            <a:r>
              <a:rPr lang="ru-RU" sz="3700" dirty="0" err="1"/>
              <a:t>отримуєш</a:t>
            </a:r>
            <a:r>
              <a:rPr lang="ru-RU" sz="3700" dirty="0"/>
              <a:t>, значить, заслужив. </a:t>
            </a:r>
            <a:r>
              <a:rPr lang="ru-RU" sz="3700" dirty="0" err="1"/>
              <a:t>Всі</a:t>
            </a:r>
            <a:r>
              <a:rPr lang="ru-RU" sz="3700" dirty="0"/>
              <a:t> </a:t>
            </a:r>
            <a:r>
              <a:rPr lang="ru-RU" sz="3700" dirty="0" err="1"/>
              <a:t>вчинки</a:t>
            </a:r>
            <a:r>
              <a:rPr lang="ru-RU" sz="3700" dirty="0"/>
              <a:t> </a:t>
            </a:r>
            <a:r>
              <a:rPr lang="ru-RU" sz="3700" dirty="0" err="1"/>
              <a:t>повертаються</a:t>
            </a:r>
            <a:r>
              <a:rPr lang="ru-RU" sz="3700" dirty="0"/>
              <a:t> до нас </a:t>
            </a:r>
            <a:r>
              <a:rPr lang="ru-RU" sz="3700" dirty="0" smtClean="0"/>
              <a:t>бумерангом».</a:t>
            </a:r>
          </a:p>
          <a:p>
            <a:endParaRPr lang="uk-UA" sz="3700" dirty="0"/>
          </a:p>
          <a:p>
            <a:r>
              <a:rPr lang="ru-RU" sz="3700" dirty="0" err="1" smtClean="0"/>
              <a:t>Ніколи</a:t>
            </a:r>
            <a:r>
              <a:rPr lang="ru-RU" sz="3700" dirty="0" smtClean="0"/>
              <a:t> </a:t>
            </a:r>
            <a:r>
              <a:rPr lang="ru-RU" sz="3700" dirty="0"/>
              <a:t>не опускай руки, </a:t>
            </a:r>
            <a:r>
              <a:rPr lang="ru-RU" sz="3700" dirty="0" err="1"/>
              <a:t>йди</a:t>
            </a:r>
            <a:r>
              <a:rPr lang="ru-RU" sz="3700" dirty="0"/>
              <a:t> </a:t>
            </a:r>
            <a:r>
              <a:rPr lang="ru-RU" sz="3700" dirty="0" err="1"/>
              <a:t>тільки</a:t>
            </a:r>
            <a:r>
              <a:rPr lang="ru-RU" sz="3700" dirty="0"/>
              <a:t> вперед.</a:t>
            </a:r>
          </a:p>
          <a:p>
            <a:r>
              <a:rPr lang="ru-RU" sz="3700" dirty="0" err="1"/>
              <a:t>Ніколи</a:t>
            </a:r>
            <a:r>
              <a:rPr lang="ru-RU" sz="3700" dirty="0"/>
              <a:t> не </a:t>
            </a:r>
            <a:r>
              <a:rPr lang="ru-RU" sz="3700" dirty="0" err="1"/>
              <a:t>здавайся</a:t>
            </a:r>
            <a:r>
              <a:rPr lang="ru-RU" sz="3700" dirty="0"/>
              <a:t>.</a:t>
            </a:r>
          </a:p>
          <a:p>
            <a:r>
              <a:rPr lang="ru-RU" sz="3700" dirty="0" err="1"/>
              <a:t>Здатися</a:t>
            </a:r>
            <a:r>
              <a:rPr lang="ru-RU" sz="3700" dirty="0"/>
              <a:t> </a:t>
            </a:r>
            <a:r>
              <a:rPr lang="ru-RU" sz="3700" dirty="0" err="1"/>
              <a:t>ти</a:t>
            </a:r>
            <a:r>
              <a:rPr lang="ru-RU" sz="3700" dirty="0"/>
              <a:t> </a:t>
            </a:r>
            <a:r>
              <a:rPr lang="ru-RU" sz="3700" dirty="0" err="1"/>
              <a:t>завжди</a:t>
            </a:r>
            <a:r>
              <a:rPr lang="ru-RU" sz="3700" dirty="0"/>
              <a:t> </a:t>
            </a:r>
            <a:r>
              <a:rPr lang="ru-RU" sz="3700" dirty="0" err="1" smtClean="0"/>
              <a:t>встигнеш</a:t>
            </a:r>
            <a:endParaRPr lang="ru-RU" sz="3700" dirty="0" smtClean="0"/>
          </a:p>
          <a:p>
            <a:pPr marL="0" indent="0">
              <a:buNone/>
            </a:pPr>
            <a:r>
              <a:rPr lang="uk-UA" sz="3700" dirty="0" smtClean="0"/>
              <a:t> </a:t>
            </a:r>
            <a:endParaRPr lang="uk-UA" sz="3700" dirty="0"/>
          </a:p>
          <a:p>
            <a:r>
              <a:rPr lang="uk-UA" sz="3700" dirty="0" smtClean="0"/>
              <a:t>«Щастя </a:t>
            </a:r>
            <a:r>
              <a:rPr lang="uk-UA" sz="3700" dirty="0"/>
              <a:t>любить </a:t>
            </a:r>
            <a:r>
              <a:rPr lang="uk-UA" sz="3700" dirty="0" smtClean="0"/>
              <a:t>тишу»</a:t>
            </a:r>
          </a:p>
          <a:p>
            <a:r>
              <a:rPr lang="uk-UA" sz="3700" dirty="0" smtClean="0"/>
              <a:t>«</a:t>
            </a:r>
            <a:r>
              <a:rPr lang="uk-UA" sz="3700" dirty="0" err="1" smtClean="0"/>
              <a:t>Любой</a:t>
            </a:r>
            <a:r>
              <a:rPr lang="uk-UA" sz="3700" dirty="0" smtClean="0"/>
              <a:t> </a:t>
            </a:r>
            <a:r>
              <a:rPr lang="uk-UA" sz="3700" dirty="0" err="1" smtClean="0"/>
              <a:t>кризис</a:t>
            </a:r>
            <a:r>
              <a:rPr lang="uk-UA" sz="3700" dirty="0" smtClean="0"/>
              <a:t> – </a:t>
            </a:r>
            <a:r>
              <a:rPr lang="ru-RU" sz="3700" dirty="0" smtClean="0"/>
              <a:t>это </a:t>
            </a:r>
            <a:r>
              <a:rPr lang="ru-RU" sz="3700" dirty="0"/>
              <a:t>новые возможности» </a:t>
            </a:r>
            <a:r>
              <a:rPr lang="ru-RU" sz="3700" dirty="0" smtClean="0"/>
              <a:t>( Уинстон Черчилль)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645152" y="2420888"/>
            <a:ext cx="3822192" cy="4104456"/>
          </a:xfrm>
          <a:ln>
            <a:solidFill>
              <a:schemeClr val="bg2">
                <a:lumMod val="50000"/>
              </a:schemeClr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 fontScale="47500" lnSpcReduction="20000"/>
          </a:bodyPr>
          <a:lstStyle/>
          <a:p>
            <a:pPr algn="ctr"/>
            <a:r>
              <a:rPr lang="ru-RU" sz="4200" dirty="0">
                <a:latin typeface="Times New Roman" pitchFamily="18" charset="0"/>
                <a:cs typeface="Times New Roman" pitchFamily="18" charset="0"/>
              </a:rPr>
              <a:t>Не бойтесь будущего. Вглядывайтесь в него, не обманывайтесь на его счет, но не бойтесь. Вчера я поднялся на капитанский мостик и увидел огромные, как горы, волны и нос корабля, который уверенно их резал. И я спросил себя, почему корабль побеждает волны, хотя их так много, а он один? И понял — причина в том, что у корабля есть цель, а у волн — нет. Если у нас есть цель, мы всегда придём туда, куда хотим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931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«Берегите </a:t>
            </a:r>
            <a:r>
              <a:rPr lang="ru-RU" dirty="0"/>
              <a:t>себя здесь и сейчас</a:t>
            </a:r>
            <a:r>
              <a:rPr lang="ru-RU" dirty="0" smtClean="0"/>
              <a:t>, живите </a:t>
            </a:r>
            <a:r>
              <a:rPr lang="ru-RU" dirty="0"/>
              <a:t>здесь и сейчас</a:t>
            </a:r>
            <a:r>
              <a:rPr lang="ru-RU" dirty="0" smtClean="0"/>
              <a:t>, и </a:t>
            </a:r>
            <a:r>
              <a:rPr lang="ru-RU" dirty="0"/>
              <a:t>главное берегите друг друга</a:t>
            </a:r>
            <a:r>
              <a:rPr lang="ru-RU" dirty="0" smtClean="0"/>
              <a:t>, не </a:t>
            </a:r>
            <a:r>
              <a:rPr lang="ru-RU" dirty="0"/>
              <a:t>оставляйте ничего на потом</a:t>
            </a:r>
            <a:r>
              <a:rPr lang="ru-RU" dirty="0" smtClean="0"/>
              <a:t>, потом </a:t>
            </a:r>
            <a:r>
              <a:rPr lang="ru-RU" dirty="0"/>
              <a:t>уже может и не </a:t>
            </a:r>
            <a:r>
              <a:rPr lang="ru-RU" dirty="0" smtClean="0"/>
              <a:t>быть».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2636912"/>
            <a:ext cx="2736304" cy="4032448"/>
          </a:xfrm>
        </p:spPr>
      </p:pic>
    </p:spTree>
    <p:extLst>
      <p:ext uri="{BB962C8B-B14F-4D97-AF65-F5344CB8AC3E}">
        <p14:creationId xmlns:p14="http://schemas.microsoft.com/office/powerpoint/2010/main" val="56923840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Дякую</a:t>
            </a:r>
            <a:r>
              <a:rPr lang="ru-RU" dirty="0"/>
              <a:t> за </a:t>
            </a:r>
            <a:r>
              <a:rPr lang="ru-RU" dirty="0" err="1"/>
              <a:t>увагу</a:t>
            </a:r>
            <a:r>
              <a:rPr lang="ru-RU" dirty="0"/>
              <a:t> </a:t>
            </a:r>
            <a:r>
              <a:rPr lang="ru-RU" dirty="0">
                <a:sym typeface="Wingdings" panose="05000000000000000000" pitchFamily="2" charset="2"/>
              </a:rPr>
              <a:t>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780928"/>
            <a:ext cx="4464496" cy="2978794"/>
          </a:xfrm>
        </p:spPr>
      </p:pic>
    </p:spTree>
    <p:extLst>
      <p:ext uri="{BB962C8B-B14F-4D97-AF65-F5344CB8AC3E}">
        <p14:creationId xmlns:p14="http://schemas.microsoft.com/office/powerpoint/2010/main" val="3530232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149</TotalTime>
  <Words>319</Words>
  <Application>Microsoft Office PowerPoint</Application>
  <PresentationFormat>Экран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Волна</vt:lpstr>
      <vt:lpstr>Презентация PowerPoint</vt:lpstr>
      <vt:lpstr>Що таке менеджмент?</vt:lpstr>
      <vt:lpstr>Я в майбутньому </vt:lpstr>
      <vt:lpstr>Моє життєве кредо </vt:lpstr>
      <vt:lpstr>Презентация PowerPoint</vt:lpstr>
      <vt:lpstr>Дякую за увагу 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</dc:creator>
  <cp:lastModifiedBy>Администратор</cp:lastModifiedBy>
  <cp:revision>11</cp:revision>
  <dcterms:created xsi:type="dcterms:W3CDTF">2017-11-17T16:23:36Z</dcterms:created>
  <dcterms:modified xsi:type="dcterms:W3CDTF">2017-11-22T12:13:59Z</dcterms:modified>
</cp:coreProperties>
</file>