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3" autoAdjust="0"/>
    <p:restoredTop sz="94660"/>
  </p:normalViewPr>
  <p:slideViewPr>
    <p:cSldViewPr snapToGrid="0">
      <p:cViewPr varScale="1">
        <p:scale>
          <a:sx n="75" d="100"/>
          <a:sy n="75" d="100"/>
        </p:scale>
        <p:origin x="-24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075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859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225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84073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4435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6139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4346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1511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115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928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661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79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141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14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169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110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561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459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Бойченко</a:t>
            </a:r>
            <a:r>
              <a:rPr lang="ru-RU" dirty="0"/>
              <a:t> </a:t>
            </a:r>
            <a:r>
              <a:rPr lang="ru-RU" b="1" dirty="0"/>
              <a:t>ДМИТРО</a:t>
            </a:r>
            <a:r>
              <a:rPr lang="ru-RU" dirty="0"/>
              <a:t> </a:t>
            </a:r>
            <a:r>
              <a:rPr lang="ru-RU" b="1" dirty="0" smtClean="0"/>
              <a:t>АНАТОЛІЙОВИЧ</a:t>
            </a:r>
            <a:r>
              <a:rPr lang="en-US" dirty="0">
                <a:latin typeface="+mj-ea"/>
                <a:cs typeface="+mj-ea"/>
              </a:rPr>
              <a:t/>
            </a:r>
            <a:br>
              <a:rPr lang="en-US" dirty="0">
                <a:latin typeface="+mj-ea"/>
                <a:cs typeface="+mj-ea"/>
              </a:rPr>
            </a:br>
            <a:r>
              <a:rPr lang="ru-RU" b="1" dirty="0"/>
              <a:t>Студент </a:t>
            </a:r>
            <a:r>
              <a:rPr lang="ru-RU" b="1" dirty="0" err="1"/>
              <a:t>Групи</a:t>
            </a:r>
            <a:r>
              <a:rPr lang="ru-RU" b="1" dirty="0"/>
              <a:t> МНд-11</a:t>
            </a:r>
            <a:r>
              <a:rPr lang="en-US" dirty="0">
                <a:latin typeface="+mj-ea"/>
                <a:cs typeface="+mj-ea"/>
              </a:rPr>
              <a:t/>
            </a:r>
            <a:br>
              <a:rPr lang="en-US" dirty="0">
                <a:latin typeface="+mj-ea"/>
                <a:cs typeface="+mj-ea"/>
              </a:rPr>
            </a:br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="" xmlns:a16="http://schemas.microsoft.com/office/drawing/2014/main" id="{26F36843-8C45-4441-ACD1-6927AB40B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ru-RU" dirty="0"/>
              <a:t>               </a:t>
            </a:r>
          </a:p>
          <a:p>
            <a:pPr>
              <a:buNone/>
            </a:pPr>
            <a:r>
              <a:rPr lang="ru-RU" dirty="0"/>
              <a:t>                                        </a:t>
            </a:r>
            <a:r>
              <a:rPr lang="en-US" dirty="0">
                <a:latin typeface="+mn-ea"/>
                <a:cs typeface="+mn-ea"/>
              </a:rPr>
              <a:t/>
            </a:r>
            <a:br>
              <a:rPr lang="en-US" dirty="0">
                <a:latin typeface="+mn-ea"/>
                <a:cs typeface="+mn-ea"/>
              </a:rPr>
            </a:br>
            <a:r>
              <a:rPr lang="ru-RU" dirty="0"/>
              <a:t>                                                </a:t>
            </a:r>
          </a:p>
        </p:txBody>
      </p:sp>
    </p:spTree>
    <p:extLst>
      <p:ext uri="{BB962C8B-B14F-4D97-AF65-F5344CB8AC3E}">
        <p14:creationId xmlns:p14="http://schemas.microsoft.com/office/powerpoint/2010/main" val="2261586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14C58DF-8251-4609-8ED8-F1B9077FC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таке</a:t>
            </a:r>
            <a:r>
              <a:rPr lang="ru-RU" i="1" dirty="0"/>
              <a:t> Менеджмент на мою думку </a:t>
            </a:r>
            <a:r>
              <a:rPr lang="ru-RU" dirty="0"/>
              <a:t>?</a:t>
            </a:r>
            <a:endParaRPr lang="ru-RU" i="1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D4F2A39-CB65-40C9-A8F9-EF53DC031BE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/>
          <a:p>
            <a:r>
              <a:rPr lang="ru-RU" b="1" i="1" dirty="0"/>
              <a:t>"Менеджмент - </a:t>
            </a:r>
            <a:r>
              <a:rPr lang="ru-RU" sz="1700" b="1" i="1" dirty="0" err="1"/>
              <a:t>це</a:t>
            </a:r>
            <a:r>
              <a:rPr lang="ru-RU" b="1" i="1" dirty="0"/>
              <a:t> </a:t>
            </a:r>
            <a:r>
              <a:rPr lang="ru-RU" sz="1700" b="1" i="1" dirty="0" err="1"/>
              <a:t>особливий</a:t>
            </a:r>
            <a:r>
              <a:rPr lang="ru-RU" b="1" i="1" dirty="0"/>
              <a:t> </a:t>
            </a:r>
            <a:r>
              <a:rPr lang="ru-RU" sz="1700" b="1" i="1" dirty="0"/>
              <a:t>в</a:t>
            </a:r>
            <a:r>
              <a:rPr lang="ru-RU" sz="1700" b="1" i="1" dirty="0">
                <a:latin typeface="20"/>
              </a:rPr>
              <a:t>и</a:t>
            </a:r>
            <a:r>
              <a:rPr lang="ru-RU" sz="1700" b="1" i="1" dirty="0"/>
              <a:t>д</a:t>
            </a:r>
            <a:r>
              <a:rPr lang="ru-RU" b="1" i="1" dirty="0"/>
              <a:t> </a:t>
            </a:r>
            <a:r>
              <a:rPr lang="ru-RU" sz="1700" b="1" i="1" dirty="0" err="1"/>
              <a:t>діяльності</a:t>
            </a:r>
            <a:r>
              <a:rPr lang="ru-RU" b="1" i="1" dirty="0"/>
              <a:t>, </a:t>
            </a:r>
            <a:r>
              <a:rPr lang="ru-RU" sz="1700" b="1" i="1" dirty="0" err="1"/>
              <a:t>що</a:t>
            </a:r>
            <a:r>
              <a:rPr lang="ru-RU" b="1" i="1" dirty="0"/>
              <a:t> </a:t>
            </a:r>
            <a:r>
              <a:rPr lang="ru-RU" sz="1700" b="1" i="1" dirty="0" err="1"/>
              <a:t>перетворює</a:t>
            </a:r>
            <a:r>
              <a:rPr lang="ru-RU" b="1" i="1" dirty="0"/>
              <a:t> </a:t>
            </a:r>
            <a:r>
              <a:rPr lang="ru-RU" sz="1700" b="1" i="1" dirty="0" err="1"/>
              <a:t>неорганізований</a:t>
            </a:r>
            <a:r>
              <a:rPr lang="ru-RU" b="1" i="1" dirty="0"/>
              <a:t> </a:t>
            </a:r>
            <a:r>
              <a:rPr lang="ru-RU" sz="1700" b="1" i="1" dirty="0" err="1" smtClean="0"/>
              <a:t>натовп</a:t>
            </a:r>
            <a:r>
              <a:rPr lang="ru-RU" sz="1700" b="1" i="1" dirty="0" smtClean="0"/>
              <a:t> в</a:t>
            </a:r>
            <a:r>
              <a:rPr lang="ru-RU" b="1" i="1" dirty="0" smtClean="0"/>
              <a:t>  </a:t>
            </a:r>
            <a:r>
              <a:rPr lang="ru-RU" sz="1700" b="1" i="1" dirty="0" err="1"/>
              <a:t>ефективну</a:t>
            </a:r>
            <a:r>
              <a:rPr lang="ru-RU" b="1" i="1" dirty="0"/>
              <a:t>, </a:t>
            </a:r>
            <a:r>
              <a:rPr lang="ru-RU" sz="1700" b="1" i="1" dirty="0" err="1" smtClean="0"/>
              <a:t>цілеспрямовану</a:t>
            </a:r>
            <a:r>
              <a:rPr lang="ru-RU" sz="1700" b="1" i="1" dirty="0" smtClean="0"/>
              <a:t> і</a:t>
            </a:r>
            <a:r>
              <a:rPr lang="ru-RU" b="1" i="1" dirty="0"/>
              <a:t> </a:t>
            </a:r>
            <a:r>
              <a:rPr lang="ru-RU" sz="1700" b="1" i="1" dirty="0" err="1"/>
              <a:t>продуктивну</a:t>
            </a:r>
            <a:r>
              <a:rPr lang="ru-RU" b="1" i="1" dirty="0"/>
              <a:t> </a:t>
            </a:r>
            <a:r>
              <a:rPr lang="ru-RU" sz="1700" b="1" i="1" dirty="0" err="1"/>
              <a:t>групу</a:t>
            </a:r>
            <a:r>
              <a:rPr lang="en-US" dirty="0"/>
              <a:t/>
            </a:r>
            <a:br>
              <a:rPr lang="en-US" dirty="0"/>
            </a:br>
            <a:endParaRPr lang="ru-RU" dirty="0"/>
          </a:p>
        </p:txBody>
      </p:sp>
      <p:sp>
        <p:nvSpPr>
          <p:cNvPr id="9" name="Объект 8">
            <a:extLst>
              <a:ext uri="{FF2B5EF4-FFF2-40B4-BE49-F238E27FC236}">
                <a16:creationId xmlns="" xmlns:a16="http://schemas.microsoft.com/office/drawing/2014/main" id="{005E00D9-D4F0-4D92-8838-39276333A00F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/>
          <a:p>
            <a:r>
              <a:rPr lang="ru-RU" b="1" dirty="0"/>
              <a:t>Менеджмент -</a:t>
            </a:r>
            <a:r>
              <a:rPr lang="ru-RU" dirty="0"/>
              <a:t> </a:t>
            </a:r>
            <a:r>
              <a:rPr lang="ru-RU" sz="1700" b="1" dirty="0" err="1"/>
              <a:t>сукупність</a:t>
            </a:r>
            <a:r>
              <a:rPr lang="ru-RU" dirty="0"/>
              <a:t> </a:t>
            </a:r>
            <a:r>
              <a:rPr lang="ru-RU" sz="1700" b="1" dirty="0" err="1"/>
              <a:t>принципів</a:t>
            </a:r>
            <a:r>
              <a:rPr lang="ru-RU" dirty="0"/>
              <a:t>, </a:t>
            </a:r>
            <a:r>
              <a:rPr lang="ru-RU" sz="1700" b="1" dirty="0" err="1"/>
              <a:t>методів</a:t>
            </a:r>
            <a:r>
              <a:rPr lang="ru-RU" dirty="0"/>
              <a:t>, </a:t>
            </a:r>
            <a:r>
              <a:rPr lang="ru-RU" sz="1700" b="1" dirty="0" err="1"/>
              <a:t>засобів</a:t>
            </a:r>
            <a:r>
              <a:rPr lang="ru-RU" dirty="0"/>
              <a:t> </a:t>
            </a:r>
            <a:r>
              <a:rPr lang="ru-RU" sz="1700" dirty="0"/>
              <a:t>і </a:t>
            </a:r>
            <a:r>
              <a:rPr lang="ru-RU" sz="1700" b="1" dirty="0"/>
              <a:t>форм</a:t>
            </a:r>
            <a:r>
              <a:rPr lang="ru-RU" sz="1700" dirty="0"/>
              <a:t> </a:t>
            </a:r>
            <a:r>
              <a:rPr lang="ru-RU" sz="1700" b="1" dirty="0" err="1"/>
              <a:t>управління</a:t>
            </a:r>
            <a:r>
              <a:rPr lang="ru-RU" sz="1700" dirty="0"/>
              <a:t> </a:t>
            </a:r>
            <a:r>
              <a:rPr lang="ru-RU" sz="1700" b="1" dirty="0" err="1"/>
              <a:t>економічним</a:t>
            </a:r>
            <a:r>
              <a:rPr lang="ru-RU" sz="1700" dirty="0"/>
              <a:t> </a:t>
            </a:r>
            <a:r>
              <a:rPr lang="ru-RU" sz="1700" b="1" dirty="0" err="1"/>
              <a:t>суб'єктом</a:t>
            </a:r>
            <a:r>
              <a:rPr lang="ru-RU" sz="1700" dirty="0"/>
              <a:t> </a:t>
            </a:r>
            <a:r>
              <a:rPr lang="ru-RU" sz="1700" b="1" dirty="0"/>
              <a:t>для</a:t>
            </a:r>
            <a:r>
              <a:rPr lang="ru-RU" sz="1700" dirty="0"/>
              <a:t> </a:t>
            </a:r>
            <a:r>
              <a:rPr lang="ru-RU" sz="1700" b="1" dirty="0" err="1"/>
              <a:t>поліпшення</a:t>
            </a:r>
            <a:r>
              <a:rPr lang="ru-RU" sz="1700" dirty="0"/>
              <a:t> </a:t>
            </a:r>
            <a:r>
              <a:rPr lang="ru-RU" sz="1700" b="1" dirty="0" err="1"/>
              <a:t>ефективності</a:t>
            </a:r>
            <a:r>
              <a:rPr lang="ru-RU" sz="1700" b="1" dirty="0"/>
              <a:t> </a:t>
            </a:r>
            <a:r>
              <a:rPr lang="ru-RU" sz="1700" b="1" dirty="0" err="1"/>
              <a:t>його</a:t>
            </a:r>
            <a:r>
              <a:rPr lang="ru-RU" sz="1700" b="1" dirty="0"/>
              <a:t> </a:t>
            </a:r>
            <a:r>
              <a:rPr lang="ru-RU" sz="1700" b="1" dirty="0" err="1"/>
              <a:t>діяльності</a:t>
            </a:r>
            <a:r>
              <a:rPr lang="ru-RU" sz="1700" b="1" dirty="0"/>
              <a:t>, </a:t>
            </a:r>
            <a:r>
              <a:rPr lang="ru-RU" sz="1700" b="1" dirty="0" err="1"/>
              <a:t>зниження</a:t>
            </a:r>
            <a:r>
              <a:rPr lang="ru-RU" sz="1700" b="1" dirty="0"/>
              <a:t> </a:t>
            </a:r>
            <a:r>
              <a:rPr lang="ru-RU" sz="1700" b="1" dirty="0" err="1"/>
              <a:t>витрат</a:t>
            </a:r>
            <a:r>
              <a:rPr lang="ru-RU" sz="1700" b="1" dirty="0"/>
              <a:t> і </a:t>
            </a:r>
            <a:r>
              <a:rPr lang="ru-RU" sz="1700" b="1" dirty="0" err="1"/>
              <a:t>збільшення</a:t>
            </a:r>
            <a:r>
              <a:rPr lang="ru-RU" sz="1700" dirty="0"/>
              <a:t> </a:t>
            </a:r>
            <a:r>
              <a:rPr lang="ru-RU" sz="1700" b="1" dirty="0" err="1"/>
              <a:t>прибутку</a:t>
            </a:r>
            <a:r>
              <a:rPr lang="ru-RU" sz="1700" b="1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1170004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7A6AAD3-1662-416E-9DFF-69D086DCD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19125"/>
            <a:ext cx="10363200" cy="4025992"/>
          </a:xfrm>
        </p:spPr>
        <p:txBody>
          <a:bodyPr/>
          <a:lstStyle/>
          <a:p>
            <a:r>
              <a:rPr lang="ru-RU" b="1" dirty="0"/>
              <a:t>Ким я хочу бути у </a:t>
            </a:r>
            <a:r>
              <a:rPr lang="ru-RU" b="1" dirty="0" err="1" smtClean="0"/>
              <a:t>майбутньому</a:t>
            </a:r>
            <a:r>
              <a:rPr lang="ru-RU" b="1" dirty="0"/>
              <a:t> ?</a:t>
            </a:r>
            <a:r>
              <a:rPr lang="en-US" dirty="0">
                <a:latin typeface="+mj-ea"/>
                <a:cs typeface="+mj-ea"/>
              </a:rPr>
              <a:t/>
            </a:r>
            <a:br>
              <a:rPr lang="en-US" dirty="0">
                <a:latin typeface="+mj-ea"/>
                <a:cs typeface="+mj-ea"/>
              </a:rPr>
            </a:br>
            <a:r>
              <a:rPr lang="uk-UA" dirty="0" smtClean="0">
                <a:latin typeface="+mj-ea"/>
                <a:cs typeface="+mj-ea"/>
              </a:rPr>
              <a:t/>
            </a:r>
            <a:br>
              <a:rPr lang="uk-UA" dirty="0" smtClean="0">
                <a:latin typeface="+mj-ea"/>
                <a:cs typeface="+mj-ea"/>
              </a:rPr>
            </a:br>
            <a:r>
              <a:rPr lang="en-US" dirty="0">
                <a:latin typeface="+mj-ea"/>
                <a:cs typeface="+mj-ea"/>
              </a:rPr>
              <a:t/>
            </a:r>
            <a:br>
              <a:rPr lang="en-US" dirty="0">
                <a:latin typeface="+mj-ea"/>
                <a:cs typeface="+mj-ea"/>
              </a:rPr>
            </a:br>
            <a:r>
              <a:rPr lang="ru-RU" sz="2000" b="1" dirty="0">
                <a:solidFill>
                  <a:srgbClr val="000000"/>
                </a:solidFill>
                <a:latin typeface="Calibri"/>
              </a:rPr>
              <a:t>коли я досягну </a:t>
            </a:r>
            <a:r>
              <a:rPr lang="ru-RU" sz="2000" b="1" dirty="0" err="1">
                <a:solidFill>
                  <a:srgbClr val="000000"/>
                </a:solidFill>
                <a:latin typeface="Calibri"/>
              </a:rPr>
              <a:t>успіху</a:t>
            </a:r>
            <a:r>
              <a:rPr lang="ru-RU" sz="2000" b="1" dirty="0">
                <a:solidFill>
                  <a:srgbClr val="000000"/>
                </a:solidFill>
                <a:latin typeface="Calibri"/>
              </a:rPr>
              <a:t> в </a:t>
            </a:r>
            <a:r>
              <a:rPr lang="ru-RU" sz="2000" b="1" dirty="0" err="1">
                <a:solidFill>
                  <a:srgbClr val="000000"/>
                </a:solidFill>
                <a:latin typeface="Calibri"/>
              </a:rPr>
              <a:t>навчянні</a:t>
            </a:r>
            <a:r>
              <a:rPr lang="ru-RU" sz="2000" b="1" dirty="0">
                <a:solidFill>
                  <a:srgbClr val="000000"/>
                </a:solidFill>
                <a:latin typeface="Calibri"/>
              </a:rPr>
              <a:t> , я </a:t>
            </a:r>
            <a:r>
              <a:rPr lang="ru-RU" sz="2000" b="1" dirty="0" err="1">
                <a:solidFill>
                  <a:srgbClr val="000000"/>
                </a:solidFill>
                <a:latin typeface="Calibri"/>
              </a:rPr>
              <a:t>вже</a:t>
            </a:r>
            <a:r>
              <a:rPr lang="ru-RU" sz="2000" b="1" dirty="0">
                <a:solidFill>
                  <a:srgbClr val="000000"/>
                </a:solidFill>
                <a:latin typeface="Calibri"/>
              </a:rPr>
              <a:t>  </a:t>
            </a:r>
            <a:r>
              <a:rPr lang="ru-RU" sz="2000" b="1" dirty="0" err="1">
                <a:solidFill>
                  <a:srgbClr val="000000"/>
                </a:solidFill>
                <a:latin typeface="Calibri"/>
              </a:rPr>
              <a:t>можу</a:t>
            </a:r>
            <a:r>
              <a:rPr lang="ru-RU" sz="2000" b="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Calibri"/>
              </a:rPr>
              <a:t>розраховувати</a:t>
            </a:r>
            <a:r>
              <a:rPr lang="ru-RU" sz="2000" b="1" dirty="0">
                <a:solidFill>
                  <a:srgbClr val="000000"/>
                </a:solidFill>
                <a:latin typeface="Calibri"/>
              </a:rPr>
              <a:t> ким я стану і де буду </a:t>
            </a:r>
            <a:r>
              <a:rPr lang="ru-RU" sz="2000" b="1" dirty="0" err="1" smtClean="0">
                <a:solidFill>
                  <a:srgbClr val="000000"/>
                </a:solidFill>
                <a:latin typeface="Calibri"/>
              </a:rPr>
              <a:t>працювати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</a:rPr>
              <a:t>.</a:t>
            </a:r>
            <a:r>
              <a:rPr lang="ru-RU" sz="2000" b="1" dirty="0">
                <a:solidFill>
                  <a:srgbClr val="000000"/>
                </a:solidFill>
                <a:latin typeface="Calibri"/>
              </a:rPr>
              <a:t> </a:t>
            </a:r>
            <a:r>
              <a:rPr lang="ru-RU" sz="2000" b="1" dirty="0" smtClean="0">
                <a:solidFill>
                  <a:srgbClr val="000000"/>
                </a:solidFill>
                <a:latin typeface="Calibri"/>
              </a:rPr>
              <a:t/>
            </a:r>
            <a:br>
              <a:rPr lang="ru-RU" sz="2000" b="1" dirty="0" smtClean="0">
                <a:solidFill>
                  <a:srgbClr val="000000"/>
                </a:solidFill>
                <a:latin typeface="Calibri"/>
              </a:rPr>
            </a:br>
            <a:r>
              <a:rPr lang="en-US" dirty="0">
                <a:latin typeface="+mj-ea"/>
                <a:cs typeface="+mj-ea"/>
              </a:rPr>
              <a:t/>
            </a:r>
            <a:br>
              <a:rPr lang="en-US" dirty="0">
                <a:latin typeface="+mj-ea"/>
                <a:cs typeface="+mj-ea"/>
              </a:rPr>
            </a:br>
            <a:r>
              <a:rPr lang="ru-RU" sz="2000" b="1" dirty="0">
                <a:latin typeface="Calibri"/>
              </a:rPr>
              <a:t>і коли я </a:t>
            </a:r>
            <a:r>
              <a:rPr lang="ru-RU" sz="2000" b="1" dirty="0" err="1">
                <a:latin typeface="Calibri"/>
              </a:rPr>
              <a:t>вирішу</a:t>
            </a:r>
            <a:r>
              <a:rPr lang="ru-RU" sz="2000" b="1" dirty="0">
                <a:latin typeface="Calibri"/>
              </a:rPr>
              <a:t> ким я хочу стати я </a:t>
            </a:r>
            <a:r>
              <a:rPr lang="ru-RU" sz="2000" b="1" dirty="0" err="1">
                <a:latin typeface="Calibri"/>
              </a:rPr>
              <a:t>відрузу</a:t>
            </a:r>
            <a:r>
              <a:rPr lang="ru-RU" sz="2000" b="1" dirty="0">
                <a:latin typeface="Calibri"/>
              </a:rPr>
              <a:t> же вам </a:t>
            </a:r>
            <a:r>
              <a:rPr lang="ru-RU" sz="2000" b="1" dirty="0" smtClean="0">
                <a:latin typeface="Calibri"/>
              </a:rPr>
              <a:t>скажу! </a:t>
            </a:r>
            <a:r>
              <a:rPr lang="en-US" dirty="0">
                <a:latin typeface="+mj-ea"/>
                <a:cs typeface="+mj-ea"/>
              </a:rPr>
              <a:t/>
            </a:r>
            <a:br>
              <a:rPr lang="en-US" dirty="0">
                <a:latin typeface="+mj-ea"/>
                <a:cs typeface="+mj-ea"/>
              </a:rPr>
            </a:br>
            <a:endParaRPr lang="ru-RU" sz="1100" b="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38605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B3DCFF0-12D0-41D5-98B2-3FBA3A538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моє</a:t>
            </a:r>
            <a:r>
              <a:rPr lang="ru-RU" dirty="0"/>
              <a:t> </a:t>
            </a:r>
            <a:r>
              <a:rPr lang="ru-RU" dirty="0" err="1"/>
              <a:t>життєве</a:t>
            </a:r>
            <a:r>
              <a:rPr lang="ru-RU" dirty="0"/>
              <a:t> кредо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5440A3DD-1424-4102-B202-4EFDD66C272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dirty="0" smtClean="0">
                <a:latin typeface="Tw Cen MT (Основной текст)"/>
              </a:rPr>
              <a:t>«</a:t>
            </a:r>
            <a:r>
              <a:rPr lang="ru-RU" b="1" dirty="0" err="1" smtClean="0">
                <a:latin typeface="Tw Cen MT (Основной текст)"/>
              </a:rPr>
              <a:t>Вік</a:t>
            </a:r>
            <a:r>
              <a:rPr lang="ru-RU" b="1" dirty="0" smtClean="0">
                <a:latin typeface="Tw Cen MT (Основной текст)"/>
              </a:rPr>
              <a:t> </a:t>
            </a:r>
            <a:r>
              <a:rPr lang="ru-RU" b="1" dirty="0">
                <a:latin typeface="Tw Cen MT (Основной текст)"/>
              </a:rPr>
              <a:t>живи - </a:t>
            </a:r>
            <a:r>
              <a:rPr lang="ru-RU" b="1" dirty="0" err="1">
                <a:latin typeface="Tw Cen MT (Основной текст)"/>
              </a:rPr>
              <a:t>вік</a:t>
            </a:r>
            <a:r>
              <a:rPr lang="ru-RU" b="1" dirty="0">
                <a:latin typeface="Tw Cen MT (Основной текст)"/>
              </a:rPr>
              <a:t> </a:t>
            </a:r>
            <a:r>
              <a:rPr lang="ru-RU" b="1" dirty="0" smtClean="0">
                <a:latin typeface="Tw Cen MT (Основной текст)"/>
              </a:rPr>
              <a:t>учись»</a:t>
            </a:r>
            <a:endParaRPr lang="uk-UA" dirty="0">
              <a:latin typeface="Tw Cen MT (Основной текст)"/>
              <a:cs typeface="+mn-ea"/>
            </a:endParaRPr>
          </a:p>
          <a:p>
            <a:r>
              <a:rPr lang="ru-RU" b="1" dirty="0" smtClean="0">
                <a:latin typeface="Tw Cen MT (Основной текст)"/>
              </a:rPr>
              <a:t>«Все </a:t>
            </a:r>
            <a:r>
              <a:rPr lang="ru-RU" b="1" dirty="0" err="1">
                <a:latin typeface="Tw Cen MT (Основной текст)"/>
              </a:rPr>
              <a:t>можливо</a:t>
            </a:r>
            <a:r>
              <a:rPr lang="ru-RU" b="1" dirty="0">
                <a:latin typeface="Tw Cen MT (Основной текст)"/>
              </a:rPr>
              <a:t>, на </a:t>
            </a:r>
            <a:r>
              <a:rPr lang="ru-RU" b="1" dirty="0" err="1">
                <a:latin typeface="Tw Cen MT (Основной текст)"/>
              </a:rPr>
              <a:t>неможливе</a:t>
            </a:r>
            <a:r>
              <a:rPr lang="ru-RU" b="1" dirty="0">
                <a:latin typeface="Tw Cen MT (Основной текст)"/>
              </a:rPr>
              <a:t> просто </a:t>
            </a:r>
            <a:r>
              <a:rPr lang="ru-RU" b="1" dirty="0" err="1">
                <a:latin typeface="Tw Cen MT (Основной текст)"/>
              </a:rPr>
              <a:t>потрібно</a:t>
            </a:r>
            <a:r>
              <a:rPr lang="ru-RU" b="1" dirty="0">
                <a:latin typeface="Tw Cen MT (Основной текст)"/>
              </a:rPr>
              <a:t> </a:t>
            </a:r>
            <a:r>
              <a:rPr lang="ru-RU" b="1" dirty="0" err="1">
                <a:latin typeface="Tw Cen MT (Основной текст)"/>
              </a:rPr>
              <a:t>більше</a:t>
            </a:r>
            <a:r>
              <a:rPr lang="ru-RU" b="1" dirty="0">
                <a:latin typeface="Tw Cen MT (Основной текст)"/>
              </a:rPr>
              <a:t> часу</a:t>
            </a:r>
            <a:r>
              <a:rPr lang="ru-RU" b="1" dirty="0" smtClean="0">
                <a:latin typeface="Tw Cen MT (Основной текст)"/>
              </a:rPr>
              <a:t>!»</a:t>
            </a:r>
            <a:endParaRPr lang="uk-UA" dirty="0">
              <a:latin typeface="Tw Cen MT (Основной текст)"/>
              <a:cs typeface="+mn-ea"/>
            </a:endParaRPr>
          </a:p>
          <a:p>
            <a:r>
              <a:rPr lang="ru-RU" b="1" dirty="0" smtClean="0">
                <a:latin typeface="Tw Cen MT (Основной текст)"/>
              </a:rPr>
              <a:t>«</a:t>
            </a:r>
            <a:r>
              <a:rPr lang="ru-RU" b="1" dirty="0" err="1" smtClean="0">
                <a:latin typeface="Tw Cen MT (Основной текст)"/>
              </a:rPr>
              <a:t>Поразка</a:t>
            </a:r>
            <a:r>
              <a:rPr lang="ru-RU" b="1" dirty="0" smtClean="0">
                <a:latin typeface="Tw Cen MT (Основной текст)"/>
              </a:rPr>
              <a:t> </a:t>
            </a:r>
            <a:r>
              <a:rPr lang="ru-RU" b="1" dirty="0">
                <a:latin typeface="Tw Cen MT (Основной текст)"/>
              </a:rPr>
              <a:t>– </a:t>
            </a:r>
            <a:r>
              <a:rPr lang="ru-RU" b="1" dirty="0" err="1">
                <a:latin typeface="Tw Cen MT (Основной текст)"/>
              </a:rPr>
              <a:t>це</a:t>
            </a:r>
            <a:r>
              <a:rPr lang="ru-RU" b="1" dirty="0">
                <a:latin typeface="Tw Cen MT (Основной текст)"/>
              </a:rPr>
              <a:t> наука. </a:t>
            </a:r>
            <a:r>
              <a:rPr lang="ru-RU" b="1" dirty="0" err="1">
                <a:latin typeface="Tw Cen MT (Основной текст)"/>
              </a:rPr>
              <a:t>Ніяка</a:t>
            </a:r>
            <a:r>
              <a:rPr lang="ru-RU" b="1" dirty="0">
                <a:latin typeface="Tw Cen MT (Основной текст)"/>
              </a:rPr>
              <a:t> </a:t>
            </a:r>
            <a:r>
              <a:rPr lang="ru-RU" b="1" dirty="0" err="1">
                <a:latin typeface="Tw Cen MT (Основной текст)"/>
              </a:rPr>
              <a:t>перемога</a:t>
            </a:r>
            <a:r>
              <a:rPr lang="ru-RU" b="1" dirty="0">
                <a:latin typeface="Tw Cen MT (Основной текст)"/>
              </a:rPr>
              <a:t> так не </a:t>
            </a:r>
            <a:r>
              <a:rPr lang="ru-RU" b="1" dirty="0" err="1" smtClean="0">
                <a:latin typeface="Tw Cen MT (Основной текст)"/>
              </a:rPr>
              <a:t>вчить</a:t>
            </a:r>
            <a:r>
              <a:rPr lang="ru-RU" b="1" dirty="0" smtClean="0">
                <a:latin typeface="Tw Cen MT (Основной текст)"/>
              </a:rPr>
              <a:t>»</a:t>
            </a:r>
            <a:endParaRPr lang="uk-UA" dirty="0">
              <a:latin typeface="Tw Cen MT (Основной текст)"/>
              <a:cs typeface="+mn-ea"/>
            </a:endParaRPr>
          </a:p>
          <a:p>
            <a:r>
              <a:rPr lang="ru-RU" b="1" dirty="0" smtClean="0">
                <a:solidFill>
                  <a:srgbClr val="000000"/>
                </a:solidFill>
                <a:latin typeface="Tw Cen MT (Основной текст)"/>
              </a:rPr>
              <a:t>«</a:t>
            </a:r>
            <a:r>
              <a:rPr lang="ru-RU" b="1" dirty="0" smtClean="0">
                <a:solidFill>
                  <a:srgbClr val="000000"/>
                </a:solidFill>
                <a:latin typeface="Tw Cen MT (Основной текст)"/>
              </a:rPr>
              <a:t>Будь </a:t>
            </a:r>
            <a:r>
              <a:rPr lang="ru-RU" b="1" dirty="0" err="1">
                <a:solidFill>
                  <a:srgbClr val="000000"/>
                </a:solidFill>
                <a:latin typeface="Tw Cen MT (Основной текст)"/>
              </a:rPr>
              <a:t>добрим</a:t>
            </a:r>
            <a:r>
              <a:rPr lang="ru-RU" b="1" dirty="0">
                <a:solidFill>
                  <a:srgbClr val="000000"/>
                </a:solidFill>
                <a:latin typeface="Tw Cen MT (Основной текст)"/>
              </a:rPr>
              <a:t> до </a:t>
            </a:r>
            <a:r>
              <a:rPr lang="ru-RU" b="1" dirty="0" err="1">
                <a:solidFill>
                  <a:srgbClr val="000000"/>
                </a:solidFill>
                <a:latin typeface="Tw Cen MT (Основной текст)"/>
              </a:rPr>
              <a:t>ближнього</a:t>
            </a:r>
            <a:r>
              <a:rPr lang="ru-RU" b="1" dirty="0">
                <a:solidFill>
                  <a:srgbClr val="000000"/>
                </a:solidFill>
                <a:latin typeface="Tw Cen MT (Основной текст)"/>
              </a:rPr>
              <a:t>, і добро </a:t>
            </a:r>
            <a:r>
              <a:rPr lang="ru-RU" b="1" dirty="0" err="1">
                <a:solidFill>
                  <a:srgbClr val="000000"/>
                </a:solidFill>
                <a:latin typeface="Tw Cen MT (Основной текст)"/>
              </a:rPr>
              <a:t>повернеться</a:t>
            </a:r>
            <a:r>
              <a:rPr lang="ru-RU" b="1" dirty="0">
                <a:solidFill>
                  <a:srgbClr val="000000"/>
                </a:solidFill>
                <a:latin typeface="Tw Cen MT (Основной текст)"/>
              </a:rPr>
              <a:t> до </a:t>
            </a:r>
            <a:r>
              <a:rPr lang="ru-RU" b="1" dirty="0" smtClean="0">
                <a:solidFill>
                  <a:srgbClr val="000000"/>
                </a:solidFill>
                <a:latin typeface="Tw Cen MT (Основной текст)"/>
              </a:rPr>
              <a:t>тебе»</a:t>
            </a:r>
            <a:endParaRPr lang="ru-RU" b="1" dirty="0">
              <a:solidFill>
                <a:srgbClr val="000000"/>
              </a:solidFill>
              <a:latin typeface="Tw Cen MT (Основной текст)"/>
            </a:endParaRPr>
          </a:p>
        </p:txBody>
      </p:sp>
    </p:spTree>
    <p:extLst>
      <p:ext uri="{BB962C8B-B14F-4D97-AF65-F5344CB8AC3E}">
        <p14:creationId xmlns:p14="http://schemas.microsoft.com/office/powerpoint/2010/main" val="3384531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26CB808-21D3-4BC1-B8D9-0E0233C85F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Всім</a:t>
            </a:r>
            <a:r>
              <a:rPr lang="ru-RU" dirty="0"/>
              <a:t> </a:t>
            </a:r>
            <a:r>
              <a:rPr lang="ru-RU" dirty="0" err="1"/>
              <a:t>дякую</a:t>
            </a:r>
            <a:r>
              <a:rPr lang="ru-RU" dirty="0"/>
              <a:t> за </a:t>
            </a:r>
            <a:r>
              <a:rPr lang="ru-RU" dirty="0" err="1"/>
              <a:t>увагу</a:t>
            </a:r>
            <a:r>
              <a:rPr lang="ru-RU" dirty="0"/>
              <a:t>!!</a:t>
            </a:r>
            <a:r>
              <a:rPr lang="en-US" dirty="0">
                <a:latin typeface="+mj-ea"/>
                <a:cs typeface="+mj-ea"/>
              </a:rPr>
              <a:t/>
            </a:r>
            <a:br>
              <a:rPr lang="en-US" dirty="0">
                <a:latin typeface="+mj-ea"/>
                <a:cs typeface="+mj-ea"/>
              </a:rPr>
            </a:br>
            <a:r>
              <a:rPr lang="uk-UA" dirty="0" smtClean="0">
                <a:latin typeface="+mj-ea"/>
                <a:cs typeface="+mj-ea"/>
              </a:rPr>
              <a:t/>
            </a:r>
            <a:br>
              <a:rPr lang="uk-UA" dirty="0" smtClean="0">
                <a:latin typeface="+mj-ea"/>
                <a:cs typeface="+mj-ea"/>
              </a:rPr>
            </a:br>
            <a:r>
              <a:rPr lang="ru-RU" dirty="0" err="1" smtClean="0"/>
              <a:t>Сподіваюсь</a:t>
            </a:r>
            <a:r>
              <a:rPr lang="ru-RU" dirty="0" smtClean="0"/>
              <a:t> </a:t>
            </a:r>
            <a:r>
              <a:rPr lang="ru-RU" dirty="0"/>
              <a:t>вам </a:t>
            </a:r>
            <a:r>
              <a:rPr lang="ru-RU" dirty="0" err="1"/>
              <a:t>сподобалось</a:t>
            </a:r>
            <a:r>
              <a:rPr lang="ru-RU" dirty="0"/>
              <a:t> </a:t>
            </a:r>
          </a:p>
        </p:txBody>
      </p:sp>
      <p:sp>
        <p:nvSpPr>
          <p:cNvPr id="15" name="Текст 14">
            <a:extLst>
              <a:ext uri="{FF2B5EF4-FFF2-40B4-BE49-F238E27FC236}">
                <a16:creationId xmlns="" xmlns:a16="http://schemas.microsoft.com/office/drawing/2014/main" id="{94B94427-7049-4F86-BFA9-518E33F98F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5212" y="4470400"/>
            <a:ext cx="8689976" cy="1371599"/>
          </a:xfrm>
        </p:spPr>
        <p:txBody>
          <a:bodyPr/>
          <a:lstStyle/>
          <a:p>
            <a:r>
              <a:rPr lang="ru-RU" sz="2000" b="1" dirty="0">
                <a:solidFill>
                  <a:schemeClr val="tx1"/>
                </a:solidFill>
              </a:rPr>
              <a:t>З вами </a:t>
            </a:r>
            <a:r>
              <a:rPr lang="ru-RU" sz="2000" b="1" dirty="0" err="1">
                <a:solidFill>
                  <a:schemeClr val="tx1"/>
                </a:solidFill>
              </a:rPr>
              <a:t>був</a:t>
            </a:r>
            <a:r>
              <a:rPr lang="ru-RU" sz="2000" b="1" dirty="0">
                <a:solidFill>
                  <a:schemeClr val="tx1"/>
                </a:solidFill>
              </a:rPr>
              <a:t> Бойченко </a:t>
            </a:r>
            <a:r>
              <a:rPr lang="ru-RU" sz="2000" b="1" dirty="0" err="1">
                <a:solidFill>
                  <a:schemeClr val="tx1"/>
                </a:solidFill>
              </a:rPr>
              <a:t>дмитро</a:t>
            </a:r>
            <a:r>
              <a:rPr lang="ru-RU" sz="2000" b="1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833266628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Капля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TC104033925[[fn=Капля]]</Template>
  <TotalTime>19</TotalTime>
  <Words>89</Words>
  <Application>Microsoft Office PowerPoint</Application>
  <PresentationFormat>Произвольный</PresentationFormat>
  <Paragraphs>14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Капля</vt:lpstr>
      <vt:lpstr>Бойченко ДМИТРО АНАТОЛІЙОВИЧ Студент Групи МНд-11 </vt:lpstr>
      <vt:lpstr>Що таке Менеджмент на мою думку ?</vt:lpstr>
      <vt:lpstr>Ким я хочу бути у майбутньому ?   коли я досягну успіху в навчянні , я вже  можу розраховувати ким я стану і де буду працювати.   і коли я вирішу ким я хочу стати я відрузу же вам скажу!  </vt:lpstr>
      <vt:lpstr>моє життєве кредо</vt:lpstr>
      <vt:lpstr>Всім дякую за увагу!!  Сподіваюсь вам сподобалось 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Администратор</cp:lastModifiedBy>
  <cp:revision>10</cp:revision>
  <dcterms:created xsi:type="dcterms:W3CDTF">2013-07-31T16:34:15Z</dcterms:created>
  <dcterms:modified xsi:type="dcterms:W3CDTF">2017-11-22T12:13:13Z</dcterms:modified>
</cp:coreProperties>
</file>