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446" y="2057163"/>
            <a:ext cx="8825658" cy="1235894"/>
          </a:xfrm>
        </p:spPr>
        <p:txBody>
          <a:bodyPr/>
          <a:lstStyle/>
          <a:p>
            <a:pPr algn="ctr"/>
            <a:r>
              <a:rPr lang="ru-RU" dirty="0" err="1" smtClean="0"/>
              <a:t>Бердн</a:t>
            </a:r>
            <a:r>
              <a:rPr lang="uk-UA" dirty="0" err="1" smtClean="0"/>
              <a:t>ікова</a:t>
            </a:r>
            <a:r>
              <a:rPr lang="uk-UA" dirty="0" smtClean="0"/>
              <a:t> Марія </a:t>
            </a:r>
            <a:r>
              <a:rPr lang="uk-UA" dirty="0" smtClean="0"/>
              <a:t>Ісаївна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МНД-11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0" y="2171700"/>
            <a:ext cx="31623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6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менеджмент?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539723"/>
          </a:xfrm>
        </p:spPr>
        <p:txBody>
          <a:bodyPr>
            <a:normAutofit fontScale="92500" lnSpcReduction="10000"/>
          </a:bodyPr>
          <a:lstStyle/>
          <a:p>
            <a:endParaRPr lang="uk-UA" sz="3600" dirty="0"/>
          </a:p>
          <a:p>
            <a:r>
              <a:rPr lang="uk-UA" sz="3600" dirty="0" smtClean="0"/>
              <a:t>Менеджмент-</a:t>
            </a:r>
            <a:r>
              <a:rPr lang="ru-RU" sz="3600" dirty="0" smtClean="0"/>
              <a:t>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ефективне</a:t>
            </a:r>
            <a:r>
              <a:rPr lang="ru-RU" sz="3600" dirty="0"/>
              <a:t> і </a:t>
            </a:r>
            <a:r>
              <a:rPr lang="ru-RU" sz="3600" dirty="0" err="1"/>
              <a:t>продуктивне</a:t>
            </a:r>
            <a:r>
              <a:rPr lang="ru-RU" sz="3600" dirty="0"/>
              <a:t> </a:t>
            </a:r>
            <a:r>
              <a:rPr lang="ru-RU" sz="3600" dirty="0" err="1"/>
              <a:t>досягнення</a:t>
            </a:r>
            <a:r>
              <a:rPr lang="ru-RU" sz="3600" dirty="0"/>
              <a:t> </a:t>
            </a:r>
            <a:r>
              <a:rPr lang="ru-RU" sz="3600" dirty="0" err="1"/>
              <a:t>цілей</a:t>
            </a:r>
            <a:r>
              <a:rPr lang="ru-RU" sz="3600" dirty="0"/>
              <a:t> </a:t>
            </a:r>
            <a:r>
              <a:rPr lang="ru-RU" sz="3600" dirty="0" err="1"/>
              <a:t>організації</a:t>
            </a:r>
            <a:r>
              <a:rPr lang="ru-RU" sz="3600" dirty="0"/>
              <a:t> за </a:t>
            </a:r>
            <a:r>
              <a:rPr lang="ru-RU" sz="3600" dirty="0" err="1"/>
              <a:t>допомогою</a:t>
            </a:r>
            <a:r>
              <a:rPr lang="ru-RU" sz="3600" dirty="0"/>
              <a:t> </a:t>
            </a:r>
            <a:r>
              <a:rPr lang="ru-RU" sz="3600" dirty="0" err="1"/>
              <a:t>планування</a:t>
            </a:r>
            <a:r>
              <a:rPr lang="ru-RU" sz="3600" dirty="0"/>
              <a:t>, </a:t>
            </a:r>
            <a:r>
              <a:rPr lang="ru-RU" sz="3600" dirty="0" err="1"/>
              <a:t>організації</a:t>
            </a:r>
            <a:r>
              <a:rPr lang="ru-RU" sz="3600" dirty="0"/>
              <a:t>, </a:t>
            </a:r>
            <a:r>
              <a:rPr lang="ru-RU" sz="3600" dirty="0" err="1"/>
              <a:t>лідерства</a:t>
            </a:r>
            <a:r>
              <a:rPr lang="ru-RU" sz="3600" dirty="0"/>
              <a:t> (</a:t>
            </a:r>
            <a:r>
              <a:rPr lang="ru-RU" sz="3600" dirty="0" err="1"/>
              <a:t>керівництва</a:t>
            </a:r>
            <a:r>
              <a:rPr lang="ru-RU" sz="3600" dirty="0"/>
              <a:t>) та контролю над </a:t>
            </a:r>
            <a:r>
              <a:rPr lang="ru-RU" sz="3600" dirty="0" err="1"/>
              <a:t>організаційними</a:t>
            </a:r>
            <a:r>
              <a:rPr lang="ru-RU" sz="3600" dirty="0"/>
              <a:t> ресурсами.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521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9" y="1378039"/>
            <a:ext cx="10058400" cy="5353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1978" y="115910"/>
            <a:ext cx="9418089" cy="1198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Залог успешного руководства — видеть </a:t>
            </a:r>
            <a:r>
              <a:rPr lang="ru-RU" i="1" dirty="0" err="1"/>
              <a:t>многовариантность</a:t>
            </a:r>
            <a:r>
              <a:rPr lang="ru-RU" i="1" dirty="0"/>
              <a:t> будущего, умение предусматривать самые мрачные сценарии.</a:t>
            </a:r>
          </a:p>
          <a:p>
            <a:endParaRPr lang="ru-RU" i="1" dirty="0"/>
          </a:p>
          <a:p>
            <a:r>
              <a:rPr lang="ru-RU" i="1" dirty="0"/>
              <a:t>Уильям Шекспир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3707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Ким я хочу бути у </a:t>
            </a:r>
            <a:r>
              <a:rPr lang="ru-RU" dirty="0" err="1" smtClean="0"/>
              <a:t>майбутньому</a:t>
            </a:r>
            <a:r>
              <a:rPr lang="ru-RU" dirty="0" smtClean="0"/>
              <a:t>?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922" y="2539105"/>
            <a:ext cx="5619332" cy="360411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 </a:t>
            </a:r>
            <a:r>
              <a:rPr lang="ru-RU" sz="3600" dirty="0" err="1" smtClean="0"/>
              <a:t>майбутньому</a:t>
            </a:r>
            <a:r>
              <a:rPr lang="ru-RU" sz="3600" dirty="0" smtClean="0"/>
              <a:t> я хочу бути </a:t>
            </a:r>
            <a:r>
              <a:rPr lang="ru-RU" sz="3600" dirty="0" err="1" smtClean="0"/>
              <a:t>успішним</a:t>
            </a:r>
            <a:r>
              <a:rPr lang="ru-RU" sz="3600" dirty="0" smtClean="0"/>
              <a:t> </a:t>
            </a:r>
            <a:r>
              <a:rPr lang="ru-RU" sz="3600" dirty="0" err="1" smtClean="0"/>
              <a:t>керівником</a:t>
            </a:r>
            <a:r>
              <a:rPr lang="ru-RU" sz="3600" dirty="0" smtClean="0"/>
              <a:t>  </a:t>
            </a:r>
            <a:r>
              <a:rPr lang="ru-RU" sz="3600" dirty="0" err="1" smtClean="0"/>
              <a:t>свого</a:t>
            </a:r>
            <a:r>
              <a:rPr lang="ru-RU" sz="3600" dirty="0" smtClean="0"/>
              <a:t> ресторану.</a:t>
            </a:r>
          </a:p>
          <a:p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19" y="2418531"/>
            <a:ext cx="3876619" cy="43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3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4264" y="4829578"/>
            <a:ext cx="8525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Але поки що це тільки мрії, до яких ми почали йти….)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767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Моє життєве кредо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3245476"/>
            <a:ext cx="8825659" cy="2774324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Якщо ти чогось хочеш, ти цього досягнеш, а якщо не досягнув, то недуже хотів!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372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130321"/>
            <a:ext cx="8825659" cy="812687"/>
          </a:xfrm>
        </p:spPr>
        <p:txBody>
          <a:bodyPr>
            <a:normAutofit/>
          </a:bodyPr>
          <a:lstStyle/>
          <a:p>
            <a:r>
              <a:rPr lang="uk-UA" sz="3600" dirty="0" smtClean="0"/>
              <a:t>                                     Дякую за увагу! </a:t>
            </a:r>
            <a:endParaRPr lang="en-US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3" b="14633"/>
          <a:stretch>
            <a:fillRect/>
          </a:stretch>
        </p:blipFill>
        <p:spPr>
          <a:xfrm>
            <a:off x="1412531" y="495300"/>
            <a:ext cx="8825659" cy="3877078"/>
          </a:xfrm>
        </p:spPr>
      </p:pic>
    </p:spTree>
    <p:extLst>
      <p:ext uri="{BB962C8B-B14F-4D97-AF65-F5344CB8AC3E}">
        <p14:creationId xmlns:p14="http://schemas.microsoft.com/office/powerpoint/2010/main" val="230467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85</TotalTime>
  <Words>105</Words>
  <Application>Microsoft Office PowerPoint</Application>
  <PresentationFormat>Произвольный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 (конференц-зал)</vt:lpstr>
      <vt:lpstr>Берднікова Марія Ісаївна   МНД-11</vt:lpstr>
      <vt:lpstr>Що таке менеджмент? </vt:lpstr>
      <vt:lpstr>Презентация PowerPoint</vt:lpstr>
      <vt:lpstr>    Ким я хочу бути у майбутньому? </vt:lpstr>
      <vt:lpstr>Презентация PowerPoint</vt:lpstr>
      <vt:lpstr>Моє життєве кредо </vt:lpstr>
      <vt:lpstr>                                     Дякую за увагу!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Берднікова Марія Ісаївна</dc:title>
  <dc:creator>user81x64</dc:creator>
  <cp:lastModifiedBy>Администратор</cp:lastModifiedBy>
  <cp:revision>9</cp:revision>
  <dcterms:created xsi:type="dcterms:W3CDTF">2017-11-19T13:34:32Z</dcterms:created>
  <dcterms:modified xsi:type="dcterms:W3CDTF">2017-11-20T11:24:56Z</dcterms:modified>
</cp:coreProperties>
</file>