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9144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45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194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F</a:t>
            </a:r>
            <a:r>
              <a:rPr dirty="0"/>
              <a:t>o</a:t>
            </a:r>
            <a:r>
              <a:rPr spc="-5" dirty="0"/>
              <a:t>r</a:t>
            </a:r>
            <a:r>
              <a:rPr dirty="0"/>
              <a:t>um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Mi</a:t>
            </a:r>
            <a:r>
              <a:rPr dirty="0"/>
              <a:t>k</a:t>
            </a:r>
            <a:r>
              <a:rPr spc="-5" dirty="0"/>
              <a:t>r</a:t>
            </a:r>
            <a:r>
              <a:rPr dirty="0"/>
              <a:t>o</a:t>
            </a:r>
            <a:r>
              <a:rPr spc="-5" dirty="0"/>
              <a:t>ti</a:t>
            </a:r>
            <a:r>
              <a:rPr dirty="0"/>
              <a:t>k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I</a:t>
            </a:r>
            <a:r>
              <a:rPr dirty="0"/>
              <a:t>ndones</a:t>
            </a:r>
            <a:r>
              <a:rPr spc="-5" dirty="0"/>
              <a:t>i</a:t>
            </a:r>
            <a:r>
              <a:rPr dirty="0"/>
              <a:t>a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ww</a:t>
            </a:r>
            <a:r>
              <a:rPr spc="-55" dirty="0"/>
              <a:t>w</a:t>
            </a:r>
            <a:r>
              <a:rPr spc="-5" dirty="0"/>
              <a:t>.f</a:t>
            </a:r>
            <a:r>
              <a:rPr dirty="0"/>
              <a:t>o</a:t>
            </a:r>
            <a:r>
              <a:rPr spc="-5" dirty="0"/>
              <a:t>r</a:t>
            </a:r>
            <a:r>
              <a:rPr dirty="0"/>
              <a:t>u</a:t>
            </a:r>
            <a:r>
              <a:rPr spc="-5" dirty="0"/>
              <a:t>mmi</a:t>
            </a:r>
            <a:r>
              <a:rPr dirty="0"/>
              <a:t>k</a:t>
            </a:r>
            <a:r>
              <a:rPr spc="-5" dirty="0"/>
              <a:t>r</a:t>
            </a:r>
            <a:r>
              <a:rPr dirty="0"/>
              <a:t>o</a:t>
            </a:r>
            <a:r>
              <a:rPr spc="-5" dirty="0"/>
              <a:t>tik.</a:t>
            </a:r>
            <a:r>
              <a:rPr dirty="0"/>
              <a:t>co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pPr marL="9652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32006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F</a:t>
            </a:r>
            <a:r>
              <a:rPr dirty="0"/>
              <a:t>o</a:t>
            </a:r>
            <a:r>
              <a:rPr spc="-5" dirty="0"/>
              <a:t>r</a:t>
            </a:r>
            <a:r>
              <a:rPr dirty="0"/>
              <a:t>um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Mi</a:t>
            </a:r>
            <a:r>
              <a:rPr dirty="0"/>
              <a:t>k</a:t>
            </a:r>
            <a:r>
              <a:rPr spc="-5" dirty="0"/>
              <a:t>r</a:t>
            </a:r>
            <a:r>
              <a:rPr dirty="0"/>
              <a:t>o</a:t>
            </a:r>
            <a:r>
              <a:rPr spc="-5" dirty="0"/>
              <a:t>ti</a:t>
            </a:r>
            <a:r>
              <a:rPr dirty="0"/>
              <a:t>k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I</a:t>
            </a:r>
            <a:r>
              <a:rPr dirty="0"/>
              <a:t>ndones</a:t>
            </a:r>
            <a:r>
              <a:rPr spc="-5" dirty="0"/>
              <a:t>i</a:t>
            </a:r>
            <a:r>
              <a:rPr dirty="0"/>
              <a:t>a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ww</a:t>
            </a:r>
            <a:r>
              <a:rPr spc="-55" dirty="0"/>
              <a:t>w</a:t>
            </a:r>
            <a:r>
              <a:rPr spc="-5" dirty="0"/>
              <a:t>.f</a:t>
            </a:r>
            <a:r>
              <a:rPr dirty="0"/>
              <a:t>o</a:t>
            </a:r>
            <a:r>
              <a:rPr spc="-5" dirty="0"/>
              <a:t>r</a:t>
            </a:r>
            <a:r>
              <a:rPr dirty="0"/>
              <a:t>u</a:t>
            </a:r>
            <a:r>
              <a:rPr spc="-5" dirty="0"/>
              <a:t>mmi</a:t>
            </a:r>
            <a:r>
              <a:rPr dirty="0"/>
              <a:t>k</a:t>
            </a:r>
            <a:r>
              <a:rPr spc="-5" dirty="0"/>
              <a:t>r</a:t>
            </a:r>
            <a:r>
              <a:rPr dirty="0"/>
              <a:t>o</a:t>
            </a:r>
            <a:r>
              <a:rPr spc="-5" dirty="0"/>
              <a:t>tik.</a:t>
            </a:r>
            <a:r>
              <a:rPr dirty="0"/>
              <a:t>co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pPr marL="9652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32006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F</a:t>
            </a:r>
            <a:r>
              <a:rPr dirty="0"/>
              <a:t>o</a:t>
            </a:r>
            <a:r>
              <a:rPr spc="-5" dirty="0"/>
              <a:t>r</a:t>
            </a:r>
            <a:r>
              <a:rPr dirty="0"/>
              <a:t>um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Mi</a:t>
            </a:r>
            <a:r>
              <a:rPr dirty="0"/>
              <a:t>k</a:t>
            </a:r>
            <a:r>
              <a:rPr spc="-5" dirty="0"/>
              <a:t>r</a:t>
            </a:r>
            <a:r>
              <a:rPr dirty="0"/>
              <a:t>o</a:t>
            </a:r>
            <a:r>
              <a:rPr spc="-5" dirty="0"/>
              <a:t>ti</a:t>
            </a:r>
            <a:r>
              <a:rPr dirty="0"/>
              <a:t>k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I</a:t>
            </a:r>
            <a:r>
              <a:rPr dirty="0"/>
              <a:t>ndones</a:t>
            </a:r>
            <a:r>
              <a:rPr spc="-5" dirty="0"/>
              <a:t>i</a:t>
            </a:r>
            <a:r>
              <a:rPr dirty="0"/>
              <a:t>a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ww</a:t>
            </a:r>
            <a:r>
              <a:rPr spc="-55" dirty="0"/>
              <a:t>w</a:t>
            </a:r>
            <a:r>
              <a:rPr spc="-5" dirty="0"/>
              <a:t>.f</a:t>
            </a:r>
            <a:r>
              <a:rPr dirty="0"/>
              <a:t>o</a:t>
            </a:r>
            <a:r>
              <a:rPr spc="-5" dirty="0"/>
              <a:t>r</a:t>
            </a:r>
            <a:r>
              <a:rPr dirty="0"/>
              <a:t>u</a:t>
            </a:r>
            <a:r>
              <a:rPr spc="-5" dirty="0"/>
              <a:t>mmi</a:t>
            </a:r>
            <a:r>
              <a:rPr dirty="0"/>
              <a:t>k</a:t>
            </a:r>
            <a:r>
              <a:rPr spc="-5" dirty="0"/>
              <a:t>r</a:t>
            </a:r>
            <a:r>
              <a:rPr dirty="0"/>
              <a:t>o</a:t>
            </a:r>
            <a:r>
              <a:rPr spc="-5" dirty="0"/>
              <a:t>tik.</a:t>
            </a:r>
            <a:r>
              <a:rPr dirty="0"/>
              <a:t>co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pPr marL="9652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32006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F</a:t>
            </a:r>
            <a:r>
              <a:rPr dirty="0"/>
              <a:t>o</a:t>
            </a:r>
            <a:r>
              <a:rPr spc="-5" dirty="0"/>
              <a:t>r</a:t>
            </a:r>
            <a:r>
              <a:rPr dirty="0"/>
              <a:t>um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Mi</a:t>
            </a:r>
            <a:r>
              <a:rPr dirty="0"/>
              <a:t>k</a:t>
            </a:r>
            <a:r>
              <a:rPr spc="-5" dirty="0"/>
              <a:t>r</a:t>
            </a:r>
            <a:r>
              <a:rPr dirty="0"/>
              <a:t>o</a:t>
            </a:r>
            <a:r>
              <a:rPr spc="-5" dirty="0"/>
              <a:t>ti</a:t>
            </a:r>
            <a:r>
              <a:rPr dirty="0"/>
              <a:t>k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I</a:t>
            </a:r>
            <a:r>
              <a:rPr dirty="0"/>
              <a:t>ndones</a:t>
            </a:r>
            <a:r>
              <a:rPr spc="-5" dirty="0"/>
              <a:t>i</a:t>
            </a:r>
            <a:r>
              <a:rPr dirty="0"/>
              <a:t>a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ww</a:t>
            </a:r>
            <a:r>
              <a:rPr spc="-55" dirty="0"/>
              <a:t>w</a:t>
            </a:r>
            <a:r>
              <a:rPr spc="-5" dirty="0"/>
              <a:t>.f</a:t>
            </a:r>
            <a:r>
              <a:rPr dirty="0"/>
              <a:t>o</a:t>
            </a:r>
            <a:r>
              <a:rPr spc="-5" dirty="0"/>
              <a:t>r</a:t>
            </a:r>
            <a:r>
              <a:rPr dirty="0"/>
              <a:t>u</a:t>
            </a:r>
            <a:r>
              <a:rPr spc="-5" dirty="0"/>
              <a:t>mmi</a:t>
            </a:r>
            <a:r>
              <a:rPr dirty="0"/>
              <a:t>k</a:t>
            </a:r>
            <a:r>
              <a:rPr spc="-5" dirty="0"/>
              <a:t>r</a:t>
            </a:r>
            <a:r>
              <a:rPr dirty="0"/>
              <a:t>o</a:t>
            </a:r>
            <a:r>
              <a:rPr spc="-5" dirty="0"/>
              <a:t>tik.</a:t>
            </a:r>
            <a:r>
              <a:rPr dirty="0"/>
              <a:t>co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pPr marL="9652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F</a:t>
            </a:r>
            <a:r>
              <a:rPr dirty="0"/>
              <a:t>o</a:t>
            </a:r>
            <a:r>
              <a:rPr spc="-5" dirty="0"/>
              <a:t>r</a:t>
            </a:r>
            <a:r>
              <a:rPr dirty="0"/>
              <a:t>um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Mi</a:t>
            </a:r>
            <a:r>
              <a:rPr dirty="0"/>
              <a:t>k</a:t>
            </a:r>
            <a:r>
              <a:rPr spc="-5" dirty="0"/>
              <a:t>r</a:t>
            </a:r>
            <a:r>
              <a:rPr dirty="0"/>
              <a:t>o</a:t>
            </a:r>
            <a:r>
              <a:rPr spc="-5" dirty="0"/>
              <a:t>ti</a:t>
            </a:r>
            <a:r>
              <a:rPr dirty="0"/>
              <a:t>k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I</a:t>
            </a:r>
            <a:r>
              <a:rPr dirty="0"/>
              <a:t>ndones</a:t>
            </a:r>
            <a:r>
              <a:rPr spc="-5" dirty="0"/>
              <a:t>i</a:t>
            </a:r>
            <a:r>
              <a:rPr dirty="0"/>
              <a:t>a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ww</a:t>
            </a:r>
            <a:r>
              <a:rPr spc="-55" dirty="0"/>
              <a:t>w</a:t>
            </a:r>
            <a:r>
              <a:rPr spc="-5" dirty="0"/>
              <a:t>.f</a:t>
            </a:r>
            <a:r>
              <a:rPr dirty="0"/>
              <a:t>o</a:t>
            </a:r>
            <a:r>
              <a:rPr spc="-5" dirty="0"/>
              <a:t>r</a:t>
            </a:r>
            <a:r>
              <a:rPr dirty="0"/>
              <a:t>u</a:t>
            </a:r>
            <a:r>
              <a:rPr spc="-5" dirty="0"/>
              <a:t>mmi</a:t>
            </a:r>
            <a:r>
              <a:rPr dirty="0"/>
              <a:t>k</a:t>
            </a:r>
            <a:r>
              <a:rPr spc="-5" dirty="0"/>
              <a:t>r</a:t>
            </a:r>
            <a:r>
              <a:rPr dirty="0"/>
              <a:t>o</a:t>
            </a:r>
            <a:r>
              <a:rPr spc="-5" dirty="0"/>
              <a:t>tik.</a:t>
            </a:r>
            <a:r>
              <a:rPr dirty="0"/>
              <a:t>co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pPr marL="9652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50519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29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FEF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527049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59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FDFD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702309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30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FCFC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878839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59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FBFB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1054099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30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FAFA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1230629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59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F9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0" y="1405889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30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F8F8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0" y="1582419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60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F7F7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0" y="1757679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30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F6F6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0" y="1934209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60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F5F5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0" y="2109469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30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F4F4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0" y="2286000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60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F3F3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0" y="2461259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30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F2F2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0" y="2637789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60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F1F1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0" y="2813050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30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F0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0" y="2989579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60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EFEF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0" y="3164839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29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EEEE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0" y="3341370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60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EDE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0" y="3516629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29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ECEC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0" y="3693159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60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EBEB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0" y="3868420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29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EAEA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0" y="4044950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60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E9E9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0" y="4220209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29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E8E8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0" y="4396740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60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E7E7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0" y="4572000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29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E6E6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0" y="4748529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60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E5E5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0" y="4923790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29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E4E4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0" y="5100320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60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E3E3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0" y="5275579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29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E2E2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0" y="5452109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60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E1E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5627370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29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E0E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5803900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60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DFDF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0" y="5979159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29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DED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0" y="6155690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60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DDDD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0" y="6330950"/>
            <a:ext cx="9144000" cy="176530"/>
          </a:xfrm>
          <a:custGeom>
            <a:avLst/>
            <a:gdLst/>
            <a:ahLst/>
            <a:cxnLst/>
            <a:rect l="l" t="t" r="r" b="b"/>
            <a:pathLst>
              <a:path w="9144000" h="176529">
                <a:moveTo>
                  <a:pt x="0" y="176530"/>
                </a:moveTo>
                <a:lnTo>
                  <a:pt x="9144000" y="176530"/>
                </a:lnTo>
                <a:lnTo>
                  <a:pt x="9144000" y="0"/>
                </a:lnTo>
                <a:lnTo>
                  <a:pt x="0" y="0"/>
                </a:lnTo>
                <a:lnTo>
                  <a:pt x="0" y="176530"/>
                </a:lnTo>
              </a:path>
            </a:pathLst>
          </a:custGeom>
          <a:solidFill>
            <a:srgbClr val="DCDC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0" y="6507480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59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DBDB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0" y="6682740"/>
            <a:ext cx="9144000" cy="175260"/>
          </a:xfrm>
          <a:custGeom>
            <a:avLst/>
            <a:gdLst/>
            <a:ahLst/>
            <a:cxnLst/>
            <a:rect l="l" t="t" r="r" b="b"/>
            <a:pathLst>
              <a:path w="9144000" h="175259">
                <a:moveTo>
                  <a:pt x="0" y="175260"/>
                </a:moveTo>
                <a:lnTo>
                  <a:pt x="9144000" y="175260"/>
                </a:lnTo>
                <a:lnTo>
                  <a:pt x="9144000" y="0"/>
                </a:lnTo>
                <a:lnTo>
                  <a:pt x="0" y="0"/>
                </a:lnTo>
                <a:lnTo>
                  <a:pt x="0" y="175260"/>
                </a:lnTo>
              </a:path>
            </a:pathLst>
          </a:custGeom>
          <a:solidFill>
            <a:srgbClr val="DADA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69" y="858491"/>
            <a:ext cx="8074660" cy="520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1" i="0">
                <a:solidFill>
                  <a:srgbClr val="32006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69" y="1826140"/>
            <a:ext cx="8074660" cy="3070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201670" y="6306780"/>
            <a:ext cx="272542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F</a:t>
            </a:r>
            <a:r>
              <a:rPr dirty="0"/>
              <a:t>o</a:t>
            </a:r>
            <a:r>
              <a:rPr spc="-5" dirty="0"/>
              <a:t>r</a:t>
            </a:r>
            <a:r>
              <a:rPr dirty="0"/>
              <a:t>um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Mi</a:t>
            </a:r>
            <a:r>
              <a:rPr dirty="0"/>
              <a:t>k</a:t>
            </a:r>
            <a:r>
              <a:rPr spc="-5" dirty="0"/>
              <a:t>r</a:t>
            </a:r>
            <a:r>
              <a:rPr dirty="0"/>
              <a:t>o</a:t>
            </a:r>
            <a:r>
              <a:rPr spc="-5" dirty="0"/>
              <a:t>ti</a:t>
            </a:r>
            <a:r>
              <a:rPr dirty="0"/>
              <a:t>k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I</a:t>
            </a:r>
            <a:r>
              <a:rPr dirty="0"/>
              <a:t>ndones</a:t>
            </a:r>
            <a:r>
              <a:rPr spc="-5" dirty="0"/>
              <a:t>i</a:t>
            </a:r>
            <a:r>
              <a:rPr dirty="0"/>
              <a:t>a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ww</a:t>
            </a:r>
            <a:r>
              <a:rPr spc="-55" dirty="0"/>
              <a:t>w</a:t>
            </a:r>
            <a:r>
              <a:rPr spc="-5" dirty="0"/>
              <a:t>.f</a:t>
            </a:r>
            <a:r>
              <a:rPr dirty="0"/>
              <a:t>o</a:t>
            </a:r>
            <a:r>
              <a:rPr spc="-5" dirty="0"/>
              <a:t>r</a:t>
            </a:r>
            <a:r>
              <a:rPr dirty="0"/>
              <a:t>u</a:t>
            </a:r>
            <a:r>
              <a:rPr spc="-5" dirty="0"/>
              <a:t>mmi</a:t>
            </a:r>
            <a:r>
              <a:rPr dirty="0"/>
              <a:t>k</a:t>
            </a:r>
            <a:r>
              <a:rPr spc="-5" dirty="0"/>
              <a:t>r</a:t>
            </a:r>
            <a:r>
              <a:rPr dirty="0"/>
              <a:t>o</a:t>
            </a:r>
            <a:r>
              <a:rPr spc="-5" dirty="0"/>
              <a:t>tik.</a:t>
            </a:r>
            <a:r>
              <a:rPr dirty="0"/>
              <a:t>co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28990" y="6306780"/>
            <a:ext cx="19304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pPr marL="9652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15200" y="1066799"/>
            <a:ext cx="0" cy="4495800"/>
          </a:xfrm>
          <a:custGeom>
            <a:avLst/>
            <a:gdLst/>
            <a:ahLst/>
            <a:cxnLst/>
            <a:rect l="l" t="t" r="r" b="b"/>
            <a:pathLst>
              <a:path h="4495800">
                <a:moveTo>
                  <a:pt x="0" y="0"/>
                </a:moveTo>
                <a:lnTo>
                  <a:pt x="0" y="4495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93249" y="2992119"/>
            <a:ext cx="200660" cy="201930"/>
          </a:xfrm>
          <a:custGeom>
            <a:avLst/>
            <a:gdLst/>
            <a:ahLst/>
            <a:cxnLst/>
            <a:rect l="l" t="t" r="r" b="b"/>
            <a:pathLst>
              <a:path w="200659" h="201930">
                <a:moveTo>
                  <a:pt x="100080" y="0"/>
                </a:moveTo>
                <a:lnTo>
                  <a:pt x="51125" y="12228"/>
                </a:lnTo>
                <a:lnTo>
                  <a:pt x="21236" y="38552"/>
                </a:lnTo>
                <a:lnTo>
                  <a:pt x="3542" y="77327"/>
                </a:lnTo>
                <a:lnTo>
                  <a:pt x="0" y="109068"/>
                </a:lnTo>
                <a:lnTo>
                  <a:pt x="1919" y="123267"/>
                </a:lnTo>
                <a:lnTo>
                  <a:pt x="18214" y="160558"/>
                </a:lnTo>
                <a:lnTo>
                  <a:pt x="48378" y="187462"/>
                </a:lnTo>
                <a:lnTo>
                  <a:pt x="89919" y="200857"/>
                </a:lnTo>
                <a:lnTo>
                  <a:pt x="105863" y="201781"/>
                </a:lnTo>
                <a:lnTo>
                  <a:pt x="120294" y="200053"/>
                </a:lnTo>
                <a:lnTo>
                  <a:pt x="158242" y="184155"/>
                </a:lnTo>
                <a:lnTo>
                  <a:pt x="185676" y="154358"/>
                </a:lnTo>
                <a:lnTo>
                  <a:pt x="199385" y="113451"/>
                </a:lnTo>
                <a:lnTo>
                  <a:pt x="200350" y="97830"/>
                </a:lnTo>
                <a:lnTo>
                  <a:pt x="198866" y="82817"/>
                </a:lnTo>
                <a:lnTo>
                  <a:pt x="183530" y="43470"/>
                </a:lnTo>
                <a:lnTo>
                  <a:pt x="154457" y="15138"/>
                </a:lnTo>
                <a:lnTo>
                  <a:pt x="114977" y="1005"/>
                </a:lnTo>
                <a:lnTo>
                  <a:pt x="100080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76585" y="2992119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30">
                <a:moveTo>
                  <a:pt x="99954" y="0"/>
                </a:moveTo>
                <a:lnTo>
                  <a:pt x="50804" y="12708"/>
                </a:lnTo>
                <a:lnTo>
                  <a:pt x="21198" y="39299"/>
                </a:lnTo>
                <a:lnTo>
                  <a:pt x="3522" y="78457"/>
                </a:lnTo>
                <a:lnTo>
                  <a:pt x="0" y="110618"/>
                </a:lnTo>
                <a:lnTo>
                  <a:pt x="2146" y="124603"/>
                </a:lnTo>
                <a:lnTo>
                  <a:pt x="19107" y="161286"/>
                </a:lnTo>
                <a:lnTo>
                  <a:pt x="49810" y="187696"/>
                </a:lnTo>
                <a:lnTo>
                  <a:pt x="91636" y="200790"/>
                </a:lnTo>
                <a:lnTo>
                  <a:pt x="107597" y="201669"/>
                </a:lnTo>
                <a:lnTo>
                  <a:pt x="121826" y="199733"/>
                </a:lnTo>
                <a:lnTo>
                  <a:pt x="159428" y="183466"/>
                </a:lnTo>
                <a:lnTo>
                  <a:pt x="186775" y="153518"/>
                </a:lnTo>
                <a:lnTo>
                  <a:pt x="200492" y="112475"/>
                </a:lnTo>
                <a:lnTo>
                  <a:pt x="201452" y="96776"/>
                </a:lnTo>
                <a:lnTo>
                  <a:pt x="199806" y="81909"/>
                </a:lnTo>
                <a:lnTo>
                  <a:pt x="183928" y="42971"/>
                </a:lnTo>
                <a:lnTo>
                  <a:pt x="154405" y="14957"/>
                </a:lnTo>
                <a:lnTo>
                  <a:pt x="114789" y="992"/>
                </a:lnTo>
                <a:lnTo>
                  <a:pt x="99954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61055" y="2992119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30">
                <a:moveTo>
                  <a:pt x="99964" y="0"/>
                </a:moveTo>
                <a:lnTo>
                  <a:pt x="62241" y="6959"/>
                </a:lnTo>
                <a:lnTo>
                  <a:pt x="29431" y="28943"/>
                </a:lnTo>
                <a:lnTo>
                  <a:pt x="7707" y="64122"/>
                </a:lnTo>
                <a:lnTo>
                  <a:pt x="0" y="110618"/>
                </a:lnTo>
                <a:lnTo>
                  <a:pt x="2093" y="124603"/>
                </a:lnTo>
                <a:lnTo>
                  <a:pt x="18754" y="161286"/>
                </a:lnTo>
                <a:lnTo>
                  <a:pt x="49257" y="187696"/>
                </a:lnTo>
                <a:lnTo>
                  <a:pt x="91373" y="200790"/>
                </a:lnTo>
                <a:lnTo>
                  <a:pt x="107607" y="201669"/>
                </a:lnTo>
                <a:lnTo>
                  <a:pt x="121836" y="199733"/>
                </a:lnTo>
                <a:lnTo>
                  <a:pt x="159438" y="183466"/>
                </a:lnTo>
                <a:lnTo>
                  <a:pt x="186785" y="153518"/>
                </a:lnTo>
                <a:lnTo>
                  <a:pt x="200503" y="112475"/>
                </a:lnTo>
                <a:lnTo>
                  <a:pt x="201463" y="96776"/>
                </a:lnTo>
                <a:lnTo>
                  <a:pt x="199816" y="81909"/>
                </a:lnTo>
                <a:lnTo>
                  <a:pt x="183938" y="42971"/>
                </a:lnTo>
                <a:lnTo>
                  <a:pt x="154416" y="14957"/>
                </a:lnTo>
                <a:lnTo>
                  <a:pt x="114799" y="992"/>
                </a:lnTo>
                <a:lnTo>
                  <a:pt x="99964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493323" y="3276600"/>
            <a:ext cx="200660" cy="201930"/>
          </a:xfrm>
          <a:custGeom>
            <a:avLst/>
            <a:gdLst/>
            <a:ahLst/>
            <a:cxnLst/>
            <a:rect l="l" t="t" r="r" b="b"/>
            <a:pathLst>
              <a:path w="200659" h="201929">
                <a:moveTo>
                  <a:pt x="100006" y="0"/>
                </a:moveTo>
                <a:lnTo>
                  <a:pt x="51053" y="12227"/>
                </a:lnTo>
                <a:lnTo>
                  <a:pt x="21176" y="38540"/>
                </a:lnTo>
                <a:lnTo>
                  <a:pt x="3510" y="77290"/>
                </a:lnTo>
                <a:lnTo>
                  <a:pt x="0" y="109003"/>
                </a:lnTo>
                <a:lnTo>
                  <a:pt x="2031" y="123331"/>
                </a:lnTo>
                <a:lnTo>
                  <a:pt x="18501" y="160763"/>
                </a:lnTo>
                <a:lnTo>
                  <a:pt x="48638" y="187584"/>
                </a:lnTo>
                <a:lnTo>
                  <a:pt x="90009" y="200865"/>
                </a:lnTo>
                <a:lnTo>
                  <a:pt x="105875" y="201776"/>
                </a:lnTo>
                <a:lnTo>
                  <a:pt x="120294" y="200038"/>
                </a:lnTo>
                <a:lnTo>
                  <a:pt x="158211" y="184119"/>
                </a:lnTo>
                <a:lnTo>
                  <a:pt x="185625" y="154296"/>
                </a:lnTo>
                <a:lnTo>
                  <a:pt x="199335" y="113342"/>
                </a:lnTo>
                <a:lnTo>
                  <a:pt x="200306" y="97696"/>
                </a:lnTo>
                <a:lnTo>
                  <a:pt x="198944" y="82835"/>
                </a:lnTo>
                <a:lnTo>
                  <a:pt x="183792" y="43668"/>
                </a:lnTo>
                <a:lnTo>
                  <a:pt x="154678" y="15264"/>
                </a:lnTo>
                <a:lnTo>
                  <a:pt x="114996" y="1016"/>
                </a:lnTo>
                <a:lnTo>
                  <a:pt x="100006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76672" y="3276600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99867" y="0"/>
                </a:moveTo>
                <a:lnTo>
                  <a:pt x="50716" y="12707"/>
                </a:lnTo>
                <a:lnTo>
                  <a:pt x="21126" y="39286"/>
                </a:lnTo>
                <a:lnTo>
                  <a:pt x="3484" y="78416"/>
                </a:lnTo>
                <a:lnTo>
                  <a:pt x="0" y="110545"/>
                </a:lnTo>
                <a:lnTo>
                  <a:pt x="2255" y="124657"/>
                </a:lnTo>
                <a:lnTo>
                  <a:pt x="19380" y="161480"/>
                </a:lnTo>
                <a:lnTo>
                  <a:pt x="50051" y="187812"/>
                </a:lnTo>
                <a:lnTo>
                  <a:pt x="91704" y="200796"/>
                </a:lnTo>
                <a:lnTo>
                  <a:pt x="107586" y="201664"/>
                </a:lnTo>
                <a:lnTo>
                  <a:pt x="121804" y="199719"/>
                </a:lnTo>
                <a:lnTo>
                  <a:pt x="159379" y="183431"/>
                </a:lnTo>
                <a:lnTo>
                  <a:pt x="186712" y="153458"/>
                </a:lnTo>
                <a:lnTo>
                  <a:pt x="200436" y="112365"/>
                </a:lnTo>
                <a:lnTo>
                  <a:pt x="201405" y="96640"/>
                </a:lnTo>
                <a:lnTo>
                  <a:pt x="199879" y="81923"/>
                </a:lnTo>
                <a:lnTo>
                  <a:pt x="184180" y="43163"/>
                </a:lnTo>
                <a:lnTo>
                  <a:pt x="154611" y="15080"/>
                </a:lnTo>
                <a:lnTo>
                  <a:pt x="114792" y="1004"/>
                </a:lnTo>
                <a:lnTo>
                  <a:pt x="99867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61140" y="3276600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99879" y="0"/>
                </a:moveTo>
                <a:lnTo>
                  <a:pt x="62155" y="6959"/>
                </a:lnTo>
                <a:lnTo>
                  <a:pt x="29355" y="28936"/>
                </a:lnTo>
                <a:lnTo>
                  <a:pt x="7656" y="64092"/>
                </a:lnTo>
                <a:lnTo>
                  <a:pt x="0" y="110545"/>
                </a:lnTo>
                <a:lnTo>
                  <a:pt x="2199" y="124657"/>
                </a:lnTo>
                <a:lnTo>
                  <a:pt x="19025" y="161480"/>
                </a:lnTo>
                <a:lnTo>
                  <a:pt x="49499" y="187812"/>
                </a:lnTo>
                <a:lnTo>
                  <a:pt x="91444" y="200796"/>
                </a:lnTo>
                <a:lnTo>
                  <a:pt x="107598" y="201664"/>
                </a:lnTo>
                <a:lnTo>
                  <a:pt x="121817" y="199719"/>
                </a:lnTo>
                <a:lnTo>
                  <a:pt x="159392" y="183431"/>
                </a:lnTo>
                <a:lnTo>
                  <a:pt x="186725" y="153458"/>
                </a:lnTo>
                <a:lnTo>
                  <a:pt x="200449" y="112365"/>
                </a:lnTo>
                <a:lnTo>
                  <a:pt x="201417" y="96640"/>
                </a:lnTo>
                <a:lnTo>
                  <a:pt x="199892" y="81923"/>
                </a:lnTo>
                <a:lnTo>
                  <a:pt x="184193" y="43163"/>
                </a:lnTo>
                <a:lnTo>
                  <a:pt x="154624" y="15080"/>
                </a:lnTo>
                <a:lnTo>
                  <a:pt x="114805" y="1004"/>
                </a:lnTo>
                <a:lnTo>
                  <a:pt x="99879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45492" y="3276600"/>
            <a:ext cx="200660" cy="201930"/>
          </a:xfrm>
          <a:custGeom>
            <a:avLst/>
            <a:gdLst/>
            <a:ahLst/>
            <a:cxnLst/>
            <a:rect l="l" t="t" r="r" b="b"/>
            <a:pathLst>
              <a:path w="200659" h="201929">
                <a:moveTo>
                  <a:pt x="100006" y="0"/>
                </a:moveTo>
                <a:lnTo>
                  <a:pt x="51053" y="12227"/>
                </a:lnTo>
                <a:lnTo>
                  <a:pt x="21176" y="38540"/>
                </a:lnTo>
                <a:lnTo>
                  <a:pt x="3510" y="77290"/>
                </a:lnTo>
                <a:lnTo>
                  <a:pt x="0" y="109003"/>
                </a:lnTo>
                <a:lnTo>
                  <a:pt x="2031" y="123331"/>
                </a:lnTo>
                <a:lnTo>
                  <a:pt x="18501" y="160763"/>
                </a:lnTo>
                <a:lnTo>
                  <a:pt x="48638" y="187584"/>
                </a:lnTo>
                <a:lnTo>
                  <a:pt x="90009" y="200865"/>
                </a:lnTo>
                <a:lnTo>
                  <a:pt x="105875" y="201776"/>
                </a:lnTo>
                <a:lnTo>
                  <a:pt x="120294" y="200038"/>
                </a:lnTo>
                <a:lnTo>
                  <a:pt x="158211" y="184119"/>
                </a:lnTo>
                <a:lnTo>
                  <a:pt x="185625" y="154296"/>
                </a:lnTo>
                <a:lnTo>
                  <a:pt x="199335" y="113342"/>
                </a:lnTo>
                <a:lnTo>
                  <a:pt x="200306" y="97696"/>
                </a:lnTo>
                <a:lnTo>
                  <a:pt x="198944" y="82835"/>
                </a:lnTo>
                <a:lnTo>
                  <a:pt x="183792" y="43668"/>
                </a:lnTo>
                <a:lnTo>
                  <a:pt x="154678" y="15264"/>
                </a:lnTo>
                <a:lnTo>
                  <a:pt x="114996" y="1016"/>
                </a:lnTo>
                <a:lnTo>
                  <a:pt x="100006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93199" y="3561079"/>
            <a:ext cx="200660" cy="200660"/>
          </a:xfrm>
          <a:custGeom>
            <a:avLst/>
            <a:gdLst/>
            <a:ahLst/>
            <a:cxnLst/>
            <a:rect l="l" t="t" r="r" b="b"/>
            <a:pathLst>
              <a:path w="200659" h="200660">
                <a:moveTo>
                  <a:pt x="100131" y="0"/>
                </a:moveTo>
                <a:lnTo>
                  <a:pt x="52159" y="11630"/>
                </a:lnTo>
                <a:lnTo>
                  <a:pt x="21705" y="37600"/>
                </a:lnTo>
                <a:lnTo>
                  <a:pt x="3639" y="75850"/>
                </a:lnTo>
                <a:lnTo>
                  <a:pt x="0" y="107006"/>
                </a:lnTo>
                <a:lnTo>
                  <a:pt x="1829" y="121314"/>
                </a:lnTo>
                <a:lnTo>
                  <a:pt x="17938" y="158914"/>
                </a:lnTo>
                <a:lnTo>
                  <a:pt x="47929" y="186068"/>
                </a:lnTo>
                <a:lnTo>
                  <a:pt x="89172" y="199612"/>
                </a:lnTo>
                <a:lnTo>
                  <a:pt x="104966" y="200556"/>
                </a:lnTo>
                <a:lnTo>
                  <a:pt x="119526" y="198937"/>
                </a:lnTo>
                <a:lnTo>
                  <a:pt x="157842" y="183263"/>
                </a:lnTo>
                <a:lnTo>
                  <a:pt x="185571" y="153672"/>
                </a:lnTo>
                <a:lnTo>
                  <a:pt x="199447" y="113130"/>
                </a:lnTo>
                <a:lnTo>
                  <a:pt x="200430" y="97696"/>
                </a:lnTo>
                <a:lnTo>
                  <a:pt x="199068" y="82835"/>
                </a:lnTo>
                <a:lnTo>
                  <a:pt x="183916" y="43668"/>
                </a:lnTo>
                <a:lnTo>
                  <a:pt x="154802" y="15264"/>
                </a:lnTo>
                <a:lnTo>
                  <a:pt x="115120" y="1016"/>
                </a:lnTo>
                <a:lnTo>
                  <a:pt x="100131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776523" y="3561079"/>
            <a:ext cx="201930" cy="200660"/>
          </a:xfrm>
          <a:custGeom>
            <a:avLst/>
            <a:gdLst/>
            <a:ahLst/>
            <a:cxnLst/>
            <a:rect l="l" t="t" r="r" b="b"/>
            <a:pathLst>
              <a:path w="201929" h="200660">
                <a:moveTo>
                  <a:pt x="100016" y="0"/>
                </a:moveTo>
                <a:lnTo>
                  <a:pt x="51828" y="12102"/>
                </a:lnTo>
                <a:lnTo>
                  <a:pt x="21672" y="38342"/>
                </a:lnTo>
                <a:lnTo>
                  <a:pt x="3623" y="76983"/>
                </a:lnTo>
                <a:lnTo>
                  <a:pt x="0" y="108574"/>
                </a:lnTo>
                <a:lnTo>
                  <a:pt x="2058" y="122666"/>
                </a:lnTo>
                <a:lnTo>
                  <a:pt x="18836" y="159653"/>
                </a:lnTo>
                <a:lnTo>
                  <a:pt x="49374" y="186311"/>
                </a:lnTo>
                <a:lnTo>
                  <a:pt x="90915" y="199556"/>
                </a:lnTo>
                <a:lnTo>
                  <a:pt x="106731" y="200459"/>
                </a:lnTo>
                <a:lnTo>
                  <a:pt x="121085" y="198628"/>
                </a:lnTo>
                <a:lnTo>
                  <a:pt x="159045" y="182579"/>
                </a:lnTo>
                <a:lnTo>
                  <a:pt x="186685" y="152838"/>
                </a:lnTo>
                <a:lnTo>
                  <a:pt x="200574" y="112156"/>
                </a:lnTo>
                <a:lnTo>
                  <a:pt x="201554" y="96640"/>
                </a:lnTo>
                <a:lnTo>
                  <a:pt x="200029" y="81923"/>
                </a:lnTo>
                <a:lnTo>
                  <a:pt x="184330" y="43163"/>
                </a:lnTo>
                <a:lnTo>
                  <a:pt x="154761" y="15080"/>
                </a:lnTo>
                <a:lnTo>
                  <a:pt x="114942" y="1004"/>
                </a:lnTo>
                <a:lnTo>
                  <a:pt x="100016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060994" y="3561079"/>
            <a:ext cx="201930" cy="200660"/>
          </a:xfrm>
          <a:custGeom>
            <a:avLst/>
            <a:gdLst/>
            <a:ahLst/>
            <a:cxnLst/>
            <a:rect l="l" t="t" r="r" b="b"/>
            <a:pathLst>
              <a:path w="201929" h="200660">
                <a:moveTo>
                  <a:pt x="100025" y="0"/>
                </a:moveTo>
                <a:lnTo>
                  <a:pt x="51277" y="12100"/>
                </a:lnTo>
                <a:lnTo>
                  <a:pt x="21280" y="38340"/>
                </a:lnTo>
                <a:lnTo>
                  <a:pt x="3534" y="76982"/>
                </a:lnTo>
                <a:lnTo>
                  <a:pt x="0" y="108574"/>
                </a:lnTo>
                <a:lnTo>
                  <a:pt x="2006" y="122666"/>
                </a:lnTo>
                <a:lnTo>
                  <a:pt x="18485" y="159653"/>
                </a:lnTo>
                <a:lnTo>
                  <a:pt x="48818" y="186311"/>
                </a:lnTo>
                <a:lnTo>
                  <a:pt x="90648" y="199556"/>
                </a:lnTo>
                <a:lnTo>
                  <a:pt x="106739" y="200459"/>
                </a:lnTo>
                <a:lnTo>
                  <a:pt x="121093" y="198628"/>
                </a:lnTo>
                <a:lnTo>
                  <a:pt x="159054" y="182579"/>
                </a:lnTo>
                <a:lnTo>
                  <a:pt x="186694" y="152838"/>
                </a:lnTo>
                <a:lnTo>
                  <a:pt x="200582" y="112156"/>
                </a:lnTo>
                <a:lnTo>
                  <a:pt x="201563" y="96640"/>
                </a:lnTo>
                <a:lnTo>
                  <a:pt x="200037" y="81923"/>
                </a:lnTo>
                <a:lnTo>
                  <a:pt x="184338" y="43163"/>
                </a:lnTo>
                <a:lnTo>
                  <a:pt x="154770" y="15080"/>
                </a:lnTo>
                <a:lnTo>
                  <a:pt x="114950" y="1004"/>
                </a:lnTo>
                <a:lnTo>
                  <a:pt x="10002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45368" y="3561079"/>
            <a:ext cx="200660" cy="200660"/>
          </a:xfrm>
          <a:custGeom>
            <a:avLst/>
            <a:gdLst/>
            <a:ahLst/>
            <a:cxnLst/>
            <a:rect l="l" t="t" r="r" b="b"/>
            <a:pathLst>
              <a:path w="200659" h="200660">
                <a:moveTo>
                  <a:pt x="100131" y="0"/>
                </a:moveTo>
                <a:lnTo>
                  <a:pt x="52159" y="11630"/>
                </a:lnTo>
                <a:lnTo>
                  <a:pt x="21705" y="37600"/>
                </a:lnTo>
                <a:lnTo>
                  <a:pt x="3639" y="75850"/>
                </a:lnTo>
                <a:lnTo>
                  <a:pt x="0" y="107006"/>
                </a:lnTo>
                <a:lnTo>
                  <a:pt x="1829" y="121314"/>
                </a:lnTo>
                <a:lnTo>
                  <a:pt x="17938" y="158914"/>
                </a:lnTo>
                <a:lnTo>
                  <a:pt x="47929" y="186068"/>
                </a:lnTo>
                <a:lnTo>
                  <a:pt x="89172" y="199612"/>
                </a:lnTo>
                <a:lnTo>
                  <a:pt x="104966" y="200556"/>
                </a:lnTo>
                <a:lnTo>
                  <a:pt x="119526" y="198937"/>
                </a:lnTo>
                <a:lnTo>
                  <a:pt x="157842" y="183263"/>
                </a:lnTo>
                <a:lnTo>
                  <a:pt x="185571" y="153672"/>
                </a:lnTo>
                <a:lnTo>
                  <a:pt x="199447" y="113130"/>
                </a:lnTo>
                <a:lnTo>
                  <a:pt x="200430" y="97696"/>
                </a:lnTo>
                <a:lnTo>
                  <a:pt x="199068" y="82835"/>
                </a:lnTo>
                <a:lnTo>
                  <a:pt x="183916" y="43668"/>
                </a:lnTo>
                <a:lnTo>
                  <a:pt x="154802" y="15264"/>
                </a:lnTo>
                <a:lnTo>
                  <a:pt x="115120" y="1016"/>
                </a:lnTo>
                <a:lnTo>
                  <a:pt x="100131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629849" y="3561079"/>
            <a:ext cx="200660" cy="200660"/>
          </a:xfrm>
          <a:custGeom>
            <a:avLst/>
            <a:gdLst/>
            <a:ahLst/>
            <a:cxnLst/>
            <a:rect l="l" t="t" r="r" b="b"/>
            <a:pathLst>
              <a:path w="200659" h="200660">
                <a:moveTo>
                  <a:pt x="100131" y="0"/>
                </a:moveTo>
                <a:lnTo>
                  <a:pt x="52159" y="11630"/>
                </a:lnTo>
                <a:lnTo>
                  <a:pt x="21705" y="37600"/>
                </a:lnTo>
                <a:lnTo>
                  <a:pt x="3639" y="75850"/>
                </a:lnTo>
                <a:lnTo>
                  <a:pt x="0" y="107006"/>
                </a:lnTo>
                <a:lnTo>
                  <a:pt x="1829" y="121314"/>
                </a:lnTo>
                <a:lnTo>
                  <a:pt x="17938" y="158914"/>
                </a:lnTo>
                <a:lnTo>
                  <a:pt x="47929" y="186068"/>
                </a:lnTo>
                <a:lnTo>
                  <a:pt x="89172" y="199612"/>
                </a:lnTo>
                <a:lnTo>
                  <a:pt x="104966" y="200556"/>
                </a:lnTo>
                <a:lnTo>
                  <a:pt x="119526" y="198937"/>
                </a:lnTo>
                <a:lnTo>
                  <a:pt x="157842" y="183263"/>
                </a:lnTo>
                <a:lnTo>
                  <a:pt x="185571" y="153672"/>
                </a:lnTo>
                <a:lnTo>
                  <a:pt x="199447" y="113130"/>
                </a:lnTo>
                <a:lnTo>
                  <a:pt x="200430" y="97696"/>
                </a:lnTo>
                <a:lnTo>
                  <a:pt x="199068" y="82835"/>
                </a:lnTo>
                <a:lnTo>
                  <a:pt x="183916" y="43668"/>
                </a:lnTo>
                <a:lnTo>
                  <a:pt x="154802" y="15264"/>
                </a:lnTo>
                <a:lnTo>
                  <a:pt x="115120" y="1016"/>
                </a:lnTo>
                <a:lnTo>
                  <a:pt x="100131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93380" y="3843020"/>
            <a:ext cx="200660" cy="203200"/>
          </a:xfrm>
          <a:custGeom>
            <a:avLst/>
            <a:gdLst/>
            <a:ahLst/>
            <a:cxnLst/>
            <a:rect l="l" t="t" r="r" b="b"/>
            <a:pathLst>
              <a:path w="200659" h="203200">
                <a:moveTo>
                  <a:pt x="99949" y="0"/>
                </a:moveTo>
                <a:lnTo>
                  <a:pt x="62005" y="7216"/>
                </a:lnTo>
                <a:lnTo>
                  <a:pt x="29309" y="29571"/>
                </a:lnTo>
                <a:lnTo>
                  <a:pt x="7668" y="64901"/>
                </a:lnTo>
                <a:lnTo>
                  <a:pt x="0" y="111003"/>
                </a:lnTo>
                <a:lnTo>
                  <a:pt x="2111" y="125229"/>
                </a:lnTo>
                <a:lnTo>
                  <a:pt x="18749" y="162373"/>
                </a:lnTo>
                <a:lnTo>
                  <a:pt x="49046" y="188963"/>
                </a:lnTo>
                <a:lnTo>
                  <a:pt x="90689" y="202105"/>
                </a:lnTo>
                <a:lnTo>
                  <a:pt x="106693" y="202997"/>
                </a:lnTo>
                <a:lnTo>
                  <a:pt x="120991" y="201159"/>
                </a:lnTo>
                <a:lnTo>
                  <a:pt x="158568" y="185032"/>
                </a:lnTo>
                <a:lnTo>
                  <a:pt x="185711" y="155017"/>
                </a:lnTo>
                <a:lnTo>
                  <a:pt x="199265" y="113726"/>
                </a:lnTo>
                <a:lnTo>
                  <a:pt x="200219" y="97909"/>
                </a:lnTo>
                <a:lnTo>
                  <a:pt x="198735" y="83150"/>
                </a:lnTo>
                <a:lnTo>
                  <a:pt x="183398" y="44027"/>
                </a:lnTo>
                <a:lnTo>
                  <a:pt x="154326" y="15448"/>
                </a:lnTo>
                <a:lnTo>
                  <a:pt x="114846" y="1032"/>
                </a:lnTo>
                <a:lnTo>
                  <a:pt x="99949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776739" y="3843020"/>
            <a:ext cx="201295" cy="203200"/>
          </a:xfrm>
          <a:custGeom>
            <a:avLst/>
            <a:gdLst/>
            <a:ahLst/>
            <a:cxnLst/>
            <a:rect l="l" t="t" r="r" b="b"/>
            <a:pathLst>
              <a:path w="201295" h="203200">
                <a:moveTo>
                  <a:pt x="99800" y="0"/>
                </a:moveTo>
                <a:lnTo>
                  <a:pt x="61488" y="7609"/>
                </a:lnTo>
                <a:lnTo>
                  <a:pt x="29212" y="30230"/>
                </a:lnTo>
                <a:lnTo>
                  <a:pt x="7640" y="65866"/>
                </a:lnTo>
                <a:lnTo>
                  <a:pt x="0" y="112515"/>
                </a:lnTo>
                <a:lnTo>
                  <a:pt x="2331" y="126528"/>
                </a:lnTo>
                <a:lnTo>
                  <a:pt x="19619" y="163074"/>
                </a:lnTo>
                <a:lnTo>
                  <a:pt x="50440" y="189182"/>
                </a:lnTo>
                <a:lnTo>
                  <a:pt x="92349" y="202027"/>
                </a:lnTo>
                <a:lnTo>
                  <a:pt x="108360" y="202872"/>
                </a:lnTo>
                <a:lnTo>
                  <a:pt x="122465" y="200834"/>
                </a:lnTo>
                <a:lnTo>
                  <a:pt x="159714" y="184347"/>
                </a:lnTo>
                <a:lnTo>
                  <a:pt x="186782" y="154185"/>
                </a:lnTo>
                <a:lnTo>
                  <a:pt x="200349" y="112765"/>
                </a:lnTo>
                <a:lnTo>
                  <a:pt x="201298" y="96875"/>
                </a:lnTo>
                <a:lnTo>
                  <a:pt x="199652" y="82255"/>
                </a:lnTo>
                <a:lnTo>
                  <a:pt x="183774" y="43527"/>
                </a:lnTo>
                <a:lnTo>
                  <a:pt x="154251" y="15265"/>
                </a:lnTo>
                <a:lnTo>
                  <a:pt x="114635" y="1019"/>
                </a:lnTo>
                <a:lnTo>
                  <a:pt x="99800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061204" y="3843020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99815" y="0"/>
                </a:moveTo>
                <a:lnTo>
                  <a:pt x="60978" y="7606"/>
                </a:lnTo>
                <a:lnTo>
                  <a:pt x="28748" y="30226"/>
                </a:lnTo>
                <a:lnTo>
                  <a:pt x="7468" y="65863"/>
                </a:lnTo>
                <a:lnTo>
                  <a:pt x="0" y="112515"/>
                </a:lnTo>
                <a:lnTo>
                  <a:pt x="2274" y="126528"/>
                </a:lnTo>
                <a:lnTo>
                  <a:pt x="19262" y="163074"/>
                </a:lnTo>
                <a:lnTo>
                  <a:pt x="49890" y="189182"/>
                </a:lnTo>
                <a:lnTo>
                  <a:pt x="92092" y="202027"/>
                </a:lnTo>
                <a:lnTo>
                  <a:pt x="108374" y="202872"/>
                </a:lnTo>
                <a:lnTo>
                  <a:pt x="122480" y="200834"/>
                </a:lnTo>
                <a:lnTo>
                  <a:pt x="159729" y="184347"/>
                </a:lnTo>
                <a:lnTo>
                  <a:pt x="186796" y="154185"/>
                </a:lnTo>
                <a:lnTo>
                  <a:pt x="200364" y="112765"/>
                </a:lnTo>
                <a:lnTo>
                  <a:pt x="201313" y="96875"/>
                </a:lnTo>
                <a:lnTo>
                  <a:pt x="199666" y="82255"/>
                </a:lnTo>
                <a:lnTo>
                  <a:pt x="183789" y="43527"/>
                </a:lnTo>
                <a:lnTo>
                  <a:pt x="154266" y="15265"/>
                </a:lnTo>
                <a:lnTo>
                  <a:pt x="114649" y="1019"/>
                </a:lnTo>
                <a:lnTo>
                  <a:pt x="9981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345550" y="3843020"/>
            <a:ext cx="200660" cy="203200"/>
          </a:xfrm>
          <a:custGeom>
            <a:avLst/>
            <a:gdLst/>
            <a:ahLst/>
            <a:cxnLst/>
            <a:rect l="l" t="t" r="r" b="b"/>
            <a:pathLst>
              <a:path w="200659" h="203200">
                <a:moveTo>
                  <a:pt x="99949" y="0"/>
                </a:moveTo>
                <a:lnTo>
                  <a:pt x="62005" y="7216"/>
                </a:lnTo>
                <a:lnTo>
                  <a:pt x="29309" y="29571"/>
                </a:lnTo>
                <a:lnTo>
                  <a:pt x="7668" y="64901"/>
                </a:lnTo>
                <a:lnTo>
                  <a:pt x="0" y="111003"/>
                </a:lnTo>
                <a:lnTo>
                  <a:pt x="2111" y="125229"/>
                </a:lnTo>
                <a:lnTo>
                  <a:pt x="18749" y="162373"/>
                </a:lnTo>
                <a:lnTo>
                  <a:pt x="49046" y="188963"/>
                </a:lnTo>
                <a:lnTo>
                  <a:pt x="90689" y="202105"/>
                </a:lnTo>
                <a:lnTo>
                  <a:pt x="106693" y="202997"/>
                </a:lnTo>
                <a:lnTo>
                  <a:pt x="120991" y="201159"/>
                </a:lnTo>
                <a:lnTo>
                  <a:pt x="158568" y="185032"/>
                </a:lnTo>
                <a:lnTo>
                  <a:pt x="185711" y="155017"/>
                </a:lnTo>
                <a:lnTo>
                  <a:pt x="199265" y="113726"/>
                </a:lnTo>
                <a:lnTo>
                  <a:pt x="200219" y="97909"/>
                </a:lnTo>
                <a:lnTo>
                  <a:pt x="198735" y="83150"/>
                </a:lnTo>
                <a:lnTo>
                  <a:pt x="183398" y="44027"/>
                </a:lnTo>
                <a:lnTo>
                  <a:pt x="154326" y="15448"/>
                </a:lnTo>
                <a:lnTo>
                  <a:pt x="114846" y="1032"/>
                </a:lnTo>
                <a:lnTo>
                  <a:pt x="99949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93385" y="4127500"/>
            <a:ext cx="200660" cy="203200"/>
          </a:xfrm>
          <a:custGeom>
            <a:avLst/>
            <a:gdLst/>
            <a:ahLst/>
            <a:cxnLst/>
            <a:rect l="l" t="t" r="r" b="b"/>
            <a:pathLst>
              <a:path w="200659" h="203200">
                <a:moveTo>
                  <a:pt x="99944" y="0"/>
                </a:moveTo>
                <a:lnTo>
                  <a:pt x="62070" y="7023"/>
                </a:lnTo>
                <a:lnTo>
                  <a:pt x="29339" y="29052"/>
                </a:lnTo>
                <a:lnTo>
                  <a:pt x="7674" y="64283"/>
                </a:lnTo>
                <a:lnTo>
                  <a:pt x="0" y="110873"/>
                </a:lnTo>
                <a:lnTo>
                  <a:pt x="2117" y="124882"/>
                </a:lnTo>
                <a:lnTo>
                  <a:pt x="18768" y="161849"/>
                </a:lnTo>
                <a:lnTo>
                  <a:pt x="49076" y="188675"/>
                </a:lnTo>
                <a:lnTo>
                  <a:pt x="90739" y="202073"/>
                </a:lnTo>
                <a:lnTo>
                  <a:pt x="106751" y="202987"/>
                </a:lnTo>
                <a:lnTo>
                  <a:pt x="121041" y="201094"/>
                </a:lnTo>
                <a:lnTo>
                  <a:pt x="158593" y="184653"/>
                </a:lnTo>
                <a:lnTo>
                  <a:pt x="185717" y="154412"/>
                </a:lnTo>
                <a:lnTo>
                  <a:pt x="199261" y="113383"/>
                </a:lnTo>
                <a:lnTo>
                  <a:pt x="200214" y="97830"/>
                </a:lnTo>
                <a:lnTo>
                  <a:pt x="198730" y="82817"/>
                </a:lnTo>
                <a:lnTo>
                  <a:pt x="183394" y="43470"/>
                </a:lnTo>
                <a:lnTo>
                  <a:pt x="154321" y="15138"/>
                </a:lnTo>
                <a:lnTo>
                  <a:pt x="114841" y="1005"/>
                </a:lnTo>
                <a:lnTo>
                  <a:pt x="99944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776746" y="4127500"/>
            <a:ext cx="201295" cy="203200"/>
          </a:xfrm>
          <a:custGeom>
            <a:avLst/>
            <a:gdLst/>
            <a:ahLst/>
            <a:cxnLst/>
            <a:rect l="l" t="t" r="r" b="b"/>
            <a:pathLst>
              <a:path w="201295" h="203200">
                <a:moveTo>
                  <a:pt x="99793" y="0"/>
                </a:moveTo>
                <a:lnTo>
                  <a:pt x="61554" y="7406"/>
                </a:lnTo>
                <a:lnTo>
                  <a:pt x="29242" y="29701"/>
                </a:lnTo>
                <a:lnTo>
                  <a:pt x="7646" y="65242"/>
                </a:lnTo>
                <a:lnTo>
                  <a:pt x="0" y="112374"/>
                </a:lnTo>
                <a:lnTo>
                  <a:pt x="2339" y="126178"/>
                </a:lnTo>
                <a:lnTo>
                  <a:pt x="19643" y="162560"/>
                </a:lnTo>
                <a:lnTo>
                  <a:pt x="50477" y="188899"/>
                </a:lnTo>
                <a:lnTo>
                  <a:pt x="92409" y="201990"/>
                </a:lnTo>
                <a:lnTo>
                  <a:pt x="108431" y="202856"/>
                </a:lnTo>
                <a:lnTo>
                  <a:pt x="122526" y="200757"/>
                </a:lnTo>
                <a:lnTo>
                  <a:pt x="159745" y="183953"/>
                </a:lnTo>
                <a:lnTo>
                  <a:pt x="186789" y="153569"/>
                </a:lnTo>
                <a:lnTo>
                  <a:pt x="200343" y="112407"/>
                </a:lnTo>
                <a:lnTo>
                  <a:pt x="201291" y="96776"/>
                </a:lnTo>
                <a:lnTo>
                  <a:pt x="199645" y="81909"/>
                </a:lnTo>
                <a:lnTo>
                  <a:pt x="183767" y="42971"/>
                </a:lnTo>
                <a:lnTo>
                  <a:pt x="154244" y="14957"/>
                </a:lnTo>
                <a:lnTo>
                  <a:pt x="114628" y="992"/>
                </a:lnTo>
                <a:lnTo>
                  <a:pt x="99793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061211" y="4127500"/>
            <a:ext cx="201295" cy="203200"/>
          </a:xfrm>
          <a:custGeom>
            <a:avLst/>
            <a:gdLst/>
            <a:ahLst/>
            <a:cxnLst/>
            <a:rect l="l" t="t" r="r" b="b"/>
            <a:pathLst>
              <a:path w="201295" h="203200">
                <a:moveTo>
                  <a:pt x="99808" y="0"/>
                </a:moveTo>
                <a:lnTo>
                  <a:pt x="61045" y="7403"/>
                </a:lnTo>
                <a:lnTo>
                  <a:pt x="28778" y="29698"/>
                </a:lnTo>
                <a:lnTo>
                  <a:pt x="7474" y="65239"/>
                </a:lnTo>
                <a:lnTo>
                  <a:pt x="0" y="112374"/>
                </a:lnTo>
                <a:lnTo>
                  <a:pt x="2282" y="126178"/>
                </a:lnTo>
                <a:lnTo>
                  <a:pt x="19286" y="162560"/>
                </a:lnTo>
                <a:lnTo>
                  <a:pt x="49928" y="188899"/>
                </a:lnTo>
                <a:lnTo>
                  <a:pt x="92152" y="201990"/>
                </a:lnTo>
                <a:lnTo>
                  <a:pt x="108446" y="202856"/>
                </a:lnTo>
                <a:lnTo>
                  <a:pt x="122540" y="200757"/>
                </a:lnTo>
                <a:lnTo>
                  <a:pt x="159759" y="183953"/>
                </a:lnTo>
                <a:lnTo>
                  <a:pt x="186803" y="153569"/>
                </a:lnTo>
                <a:lnTo>
                  <a:pt x="200358" y="112407"/>
                </a:lnTo>
                <a:lnTo>
                  <a:pt x="201306" y="96776"/>
                </a:lnTo>
                <a:lnTo>
                  <a:pt x="199659" y="81909"/>
                </a:lnTo>
                <a:lnTo>
                  <a:pt x="183782" y="42971"/>
                </a:lnTo>
                <a:lnTo>
                  <a:pt x="154259" y="14957"/>
                </a:lnTo>
                <a:lnTo>
                  <a:pt x="114642" y="992"/>
                </a:lnTo>
                <a:lnTo>
                  <a:pt x="99808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345554" y="4127500"/>
            <a:ext cx="200660" cy="203200"/>
          </a:xfrm>
          <a:custGeom>
            <a:avLst/>
            <a:gdLst/>
            <a:ahLst/>
            <a:cxnLst/>
            <a:rect l="l" t="t" r="r" b="b"/>
            <a:pathLst>
              <a:path w="200659" h="203200">
                <a:moveTo>
                  <a:pt x="99944" y="0"/>
                </a:moveTo>
                <a:lnTo>
                  <a:pt x="62070" y="7023"/>
                </a:lnTo>
                <a:lnTo>
                  <a:pt x="29339" y="29052"/>
                </a:lnTo>
                <a:lnTo>
                  <a:pt x="7674" y="64283"/>
                </a:lnTo>
                <a:lnTo>
                  <a:pt x="0" y="110873"/>
                </a:lnTo>
                <a:lnTo>
                  <a:pt x="2117" y="124882"/>
                </a:lnTo>
                <a:lnTo>
                  <a:pt x="18768" y="161849"/>
                </a:lnTo>
                <a:lnTo>
                  <a:pt x="49076" y="188675"/>
                </a:lnTo>
                <a:lnTo>
                  <a:pt x="90739" y="202073"/>
                </a:lnTo>
                <a:lnTo>
                  <a:pt x="106751" y="202987"/>
                </a:lnTo>
                <a:lnTo>
                  <a:pt x="121041" y="201094"/>
                </a:lnTo>
                <a:lnTo>
                  <a:pt x="158593" y="184653"/>
                </a:lnTo>
                <a:lnTo>
                  <a:pt x="185717" y="154412"/>
                </a:lnTo>
                <a:lnTo>
                  <a:pt x="199261" y="113383"/>
                </a:lnTo>
                <a:lnTo>
                  <a:pt x="200214" y="97830"/>
                </a:lnTo>
                <a:lnTo>
                  <a:pt x="198730" y="82817"/>
                </a:lnTo>
                <a:lnTo>
                  <a:pt x="183394" y="43470"/>
                </a:lnTo>
                <a:lnTo>
                  <a:pt x="154321" y="15138"/>
                </a:lnTo>
                <a:lnTo>
                  <a:pt x="114841" y="1005"/>
                </a:lnTo>
                <a:lnTo>
                  <a:pt x="99944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630035" y="4127500"/>
            <a:ext cx="200660" cy="203200"/>
          </a:xfrm>
          <a:custGeom>
            <a:avLst/>
            <a:gdLst/>
            <a:ahLst/>
            <a:cxnLst/>
            <a:rect l="l" t="t" r="r" b="b"/>
            <a:pathLst>
              <a:path w="200659" h="203200">
                <a:moveTo>
                  <a:pt x="99944" y="0"/>
                </a:moveTo>
                <a:lnTo>
                  <a:pt x="62070" y="7023"/>
                </a:lnTo>
                <a:lnTo>
                  <a:pt x="29339" y="29052"/>
                </a:lnTo>
                <a:lnTo>
                  <a:pt x="7674" y="64283"/>
                </a:lnTo>
                <a:lnTo>
                  <a:pt x="0" y="110873"/>
                </a:lnTo>
                <a:lnTo>
                  <a:pt x="2117" y="124882"/>
                </a:lnTo>
                <a:lnTo>
                  <a:pt x="18768" y="161849"/>
                </a:lnTo>
                <a:lnTo>
                  <a:pt x="49076" y="188675"/>
                </a:lnTo>
                <a:lnTo>
                  <a:pt x="90739" y="202073"/>
                </a:lnTo>
                <a:lnTo>
                  <a:pt x="106751" y="202987"/>
                </a:lnTo>
                <a:lnTo>
                  <a:pt x="121041" y="201094"/>
                </a:lnTo>
                <a:lnTo>
                  <a:pt x="158593" y="184653"/>
                </a:lnTo>
                <a:lnTo>
                  <a:pt x="185717" y="154412"/>
                </a:lnTo>
                <a:lnTo>
                  <a:pt x="199261" y="113383"/>
                </a:lnTo>
                <a:lnTo>
                  <a:pt x="200214" y="97830"/>
                </a:lnTo>
                <a:lnTo>
                  <a:pt x="198730" y="82817"/>
                </a:lnTo>
                <a:lnTo>
                  <a:pt x="183394" y="43470"/>
                </a:lnTo>
                <a:lnTo>
                  <a:pt x="154321" y="15138"/>
                </a:lnTo>
                <a:lnTo>
                  <a:pt x="114841" y="1005"/>
                </a:lnTo>
                <a:lnTo>
                  <a:pt x="99944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493323" y="4411979"/>
            <a:ext cx="200660" cy="201930"/>
          </a:xfrm>
          <a:custGeom>
            <a:avLst/>
            <a:gdLst/>
            <a:ahLst/>
            <a:cxnLst/>
            <a:rect l="l" t="t" r="r" b="b"/>
            <a:pathLst>
              <a:path w="200659" h="201929">
                <a:moveTo>
                  <a:pt x="100006" y="0"/>
                </a:moveTo>
                <a:lnTo>
                  <a:pt x="51130" y="12179"/>
                </a:lnTo>
                <a:lnTo>
                  <a:pt x="21209" y="38463"/>
                </a:lnTo>
                <a:lnTo>
                  <a:pt x="3516" y="77169"/>
                </a:lnTo>
                <a:lnTo>
                  <a:pt x="0" y="108833"/>
                </a:lnTo>
                <a:lnTo>
                  <a:pt x="2032" y="122946"/>
                </a:lnTo>
                <a:lnTo>
                  <a:pt x="18501" y="160213"/>
                </a:lnTo>
                <a:lnTo>
                  <a:pt x="48639" y="187286"/>
                </a:lnTo>
                <a:lnTo>
                  <a:pt x="90009" y="200835"/>
                </a:lnTo>
                <a:lnTo>
                  <a:pt x="105875" y="201772"/>
                </a:lnTo>
                <a:lnTo>
                  <a:pt x="120294" y="199988"/>
                </a:lnTo>
                <a:lnTo>
                  <a:pt x="158211" y="183771"/>
                </a:lnTo>
                <a:lnTo>
                  <a:pt x="185625" y="153733"/>
                </a:lnTo>
                <a:lnTo>
                  <a:pt x="199335" y="113063"/>
                </a:lnTo>
                <a:lnTo>
                  <a:pt x="200306" y="97696"/>
                </a:lnTo>
                <a:lnTo>
                  <a:pt x="198944" y="82835"/>
                </a:lnTo>
                <a:lnTo>
                  <a:pt x="183791" y="43668"/>
                </a:lnTo>
                <a:lnTo>
                  <a:pt x="154677" y="15264"/>
                </a:lnTo>
                <a:lnTo>
                  <a:pt x="114996" y="1016"/>
                </a:lnTo>
                <a:lnTo>
                  <a:pt x="100006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776673" y="4411979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99866" y="0"/>
                </a:moveTo>
                <a:lnTo>
                  <a:pt x="50804" y="12651"/>
                </a:lnTo>
                <a:lnTo>
                  <a:pt x="21164" y="39196"/>
                </a:lnTo>
                <a:lnTo>
                  <a:pt x="3491" y="78276"/>
                </a:lnTo>
                <a:lnTo>
                  <a:pt x="0" y="110351"/>
                </a:lnTo>
                <a:lnTo>
                  <a:pt x="2255" y="124258"/>
                </a:lnTo>
                <a:lnTo>
                  <a:pt x="19381" y="160934"/>
                </a:lnTo>
                <a:lnTo>
                  <a:pt x="50052" y="187518"/>
                </a:lnTo>
                <a:lnTo>
                  <a:pt x="91704" y="200765"/>
                </a:lnTo>
                <a:lnTo>
                  <a:pt x="107585" y="201656"/>
                </a:lnTo>
                <a:lnTo>
                  <a:pt x="121804" y="199661"/>
                </a:lnTo>
                <a:lnTo>
                  <a:pt x="159379" y="183075"/>
                </a:lnTo>
                <a:lnTo>
                  <a:pt x="186712" y="152894"/>
                </a:lnTo>
                <a:lnTo>
                  <a:pt x="200436" y="112089"/>
                </a:lnTo>
                <a:lnTo>
                  <a:pt x="201404" y="96640"/>
                </a:lnTo>
                <a:lnTo>
                  <a:pt x="199879" y="81923"/>
                </a:lnTo>
                <a:lnTo>
                  <a:pt x="184180" y="43163"/>
                </a:lnTo>
                <a:lnTo>
                  <a:pt x="154611" y="15080"/>
                </a:lnTo>
                <a:lnTo>
                  <a:pt x="114792" y="1004"/>
                </a:lnTo>
                <a:lnTo>
                  <a:pt x="99866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061140" y="4411979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99879" y="0"/>
                </a:moveTo>
                <a:lnTo>
                  <a:pt x="62262" y="6914"/>
                </a:lnTo>
                <a:lnTo>
                  <a:pt x="29408" y="28858"/>
                </a:lnTo>
                <a:lnTo>
                  <a:pt x="7671" y="63972"/>
                </a:lnTo>
                <a:lnTo>
                  <a:pt x="0" y="110351"/>
                </a:lnTo>
                <a:lnTo>
                  <a:pt x="2199" y="124258"/>
                </a:lnTo>
                <a:lnTo>
                  <a:pt x="19026" y="160934"/>
                </a:lnTo>
                <a:lnTo>
                  <a:pt x="49500" y="187518"/>
                </a:lnTo>
                <a:lnTo>
                  <a:pt x="91444" y="200765"/>
                </a:lnTo>
                <a:lnTo>
                  <a:pt x="107598" y="201656"/>
                </a:lnTo>
                <a:lnTo>
                  <a:pt x="121817" y="199661"/>
                </a:lnTo>
                <a:lnTo>
                  <a:pt x="159391" y="183075"/>
                </a:lnTo>
                <a:lnTo>
                  <a:pt x="186724" y="152894"/>
                </a:lnTo>
                <a:lnTo>
                  <a:pt x="200448" y="112089"/>
                </a:lnTo>
                <a:lnTo>
                  <a:pt x="201417" y="96640"/>
                </a:lnTo>
                <a:lnTo>
                  <a:pt x="199891" y="81923"/>
                </a:lnTo>
                <a:lnTo>
                  <a:pt x="184192" y="43163"/>
                </a:lnTo>
                <a:lnTo>
                  <a:pt x="154624" y="15080"/>
                </a:lnTo>
                <a:lnTo>
                  <a:pt x="114804" y="1004"/>
                </a:lnTo>
                <a:lnTo>
                  <a:pt x="99879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345493" y="4411979"/>
            <a:ext cx="200660" cy="201930"/>
          </a:xfrm>
          <a:custGeom>
            <a:avLst/>
            <a:gdLst/>
            <a:ahLst/>
            <a:cxnLst/>
            <a:rect l="l" t="t" r="r" b="b"/>
            <a:pathLst>
              <a:path w="200659" h="201929">
                <a:moveTo>
                  <a:pt x="100006" y="0"/>
                </a:moveTo>
                <a:lnTo>
                  <a:pt x="51130" y="12179"/>
                </a:lnTo>
                <a:lnTo>
                  <a:pt x="21209" y="38463"/>
                </a:lnTo>
                <a:lnTo>
                  <a:pt x="3516" y="77169"/>
                </a:lnTo>
                <a:lnTo>
                  <a:pt x="0" y="108833"/>
                </a:lnTo>
                <a:lnTo>
                  <a:pt x="2032" y="122946"/>
                </a:lnTo>
                <a:lnTo>
                  <a:pt x="18501" y="160213"/>
                </a:lnTo>
                <a:lnTo>
                  <a:pt x="48639" y="187286"/>
                </a:lnTo>
                <a:lnTo>
                  <a:pt x="90009" y="200835"/>
                </a:lnTo>
                <a:lnTo>
                  <a:pt x="105875" y="201772"/>
                </a:lnTo>
                <a:lnTo>
                  <a:pt x="120294" y="199988"/>
                </a:lnTo>
                <a:lnTo>
                  <a:pt x="158211" y="183771"/>
                </a:lnTo>
                <a:lnTo>
                  <a:pt x="185625" y="153733"/>
                </a:lnTo>
                <a:lnTo>
                  <a:pt x="199335" y="113063"/>
                </a:lnTo>
                <a:lnTo>
                  <a:pt x="200306" y="97696"/>
                </a:lnTo>
                <a:lnTo>
                  <a:pt x="198944" y="82835"/>
                </a:lnTo>
                <a:lnTo>
                  <a:pt x="183791" y="43668"/>
                </a:lnTo>
                <a:lnTo>
                  <a:pt x="154677" y="15264"/>
                </a:lnTo>
                <a:lnTo>
                  <a:pt x="114996" y="1016"/>
                </a:lnTo>
                <a:lnTo>
                  <a:pt x="100006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493199" y="4696459"/>
            <a:ext cx="200660" cy="200660"/>
          </a:xfrm>
          <a:custGeom>
            <a:avLst/>
            <a:gdLst/>
            <a:ahLst/>
            <a:cxnLst/>
            <a:rect l="l" t="t" r="r" b="b"/>
            <a:pathLst>
              <a:path w="200659" h="200660">
                <a:moveTo>
                  <a:pt x="100131" y="0"/>
                </a:moveTo>
                <a:lnTo>
                  <a:pt x="52159" y="11630"/>
                </a:lnTo>
                <a:lnTo>
                  <a:pt x="21705" y="37600"/>
                </a:lnTo>
                <a:lnTo>
                  <a:pt x="3639" y="75850"/>
                </a:lnTo>
                <a:lnTo>
                  <a:pt x="0" y="107006"/>
                </a:lnTo>
                <a:lnTo>
                  <a:pt x="1829" y="121314"/>
                </a:lnTo>
                <a:lnTo>
                  <a:pt x="17938" y="158914"/>
                </a:lnTo>
                <a:lnTo>
                  <a:pt x="47929" y="186068"/>
                </a:lnTo>
                <a:lnTo>
                  <a:pt x="89172" y="199612"/>
                </a:lnTo>
                <a:lnTo>
                  <a:pt x="104966" y="200556"/>
                </a:lnTo>
                <a:lnTo>
                  <a:pt x="119526" y="198937"/>
                </a:lnTo>
                <a:lnTo>
                  <a:pt x="157842" y="183263"/>
                </a:lnTo>
                <a:lnTo>
                  <a:pt x="185571" y="153672"/>
                </a:lnTo>
                <a:lnTo>
                  <a:pt x="199447" y="113130"/>
                </a:lnTo>
                <a:lnTo>
                  <a:pt x="200430" y="97696"/>
                </a:lnTo>
                <a:lnTo>
                  <a:pt x="199068" y="82835"/>
                </a:lnTo>
                <a:lnTo>
                  <a:pt x="183916" y="43668"/>
                </a:lnTo>
                <a:lnTo>
                  <a:pt x="154802" y="15264"/>
                </a:lnTo>
                <a:lnTo>
                  <a:pt x="115120" y="1016"/>
                </a:lnTo>
                <a:lnTo>
                  <a:pt x="100131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776523" y="4696459"/>
            <a:ext cx="201930" cy="200660"/>
          </a:xfrm>
          <a:custGeom>
            <a:avLst/>
            <a:gdLst/>
            <a:ahLst/>
            <a:cxnLst/>
            <a:rect l="l" t="t" r="r" b="b"/>
            <a:pathLst>
              <a:path w="201929" h="200660">
                <a:moveTo>
                  <a:pt x="100016" y="0"/>
                </a:moveTo>
                <a:lnTo>
                  <a:pt x="51828" y="12102"/>
                </a:lnTo>
                <a:lnTo>
                  <a:pt x="21672" y="38342"/>
                </a:lnTo>
                <a:lnTo>
                  <a:pt x="3623" y="76983"/>
                </a:lnTo>
                <a:lnTo>
                  <a:pt x="0" y="108574"/>
                </a:lnTo>
                <a:lnTo>
                  <a:pt x="2058" y="122666"/>
                </a:lnTo>
                <a:lnTo>
                  <a:pt x="18836" y="159653"/>
                </a:lnTo>
                <a:lnTo>
                  <a:pt x="49374" y="186311"/>
                </a:lnTo>
                <a:lnTo>
                  <a:pt x="90915" y="199556"/>
                </a:lnTo>
                <a:lnTo>
                  <a:pt x="106731" y="200459"/>
                </a:lnTo>
                <a:lnTo>
                  <a:pt x="121085" y="198628"/>
                </a:lnTo>
                <a:lnTo>
                  <a:pt x="159045" y="182579"/>
                </a:lnTo>
                <a:lnTo>
                  <a:pt x="186685" y="152838"/>
                </a:lnTo>
                <a:lnTo>
                  <a:pt x="200574" y="112156"/>
                </a:lnTo>
                <a:lnTo>
                  <a:pt x="201554" y="96640"/>
                </a:lnTo>
                <a:lnTo>
                  <a:pt x="200029" y="81923"/>
                </a:lnTo>
                <a:lnTo>
                  <a:pt x="184330" y="43163"/>
                </a:lnTo>
                <a:lnTo>
                  <a:pt x="154761" y="15080"/>
                </a:lnTo>
                <a:lnTo>
                  <a:pt x="114942" y="1004"/>
                </a:lnTo>
                <a:lnTo>
                  <a:pt x="100016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060994" y="4696459"/>
            <a:ext cx="201930" cy="200660"/>
          </a:xfrm>
          <a:custGeom>
            <a:avLst/>
            <a:gdLst/>
            <a:ahLst/>
            <a:cxnLst/>
            <a:rect l="l" t="t" r="r" b="b"/>
            <a:pathLst>
              <a:path w="201929" h="200660">
                <a:moveTo>
                  <a:pt x="100025" y="0"/>
                </a:moveTo>
                <a:lnTo>
                  <a:pt x="51277" y="12100"/>
                </a:lnTo>
                <a:lnTo>
                  <a:pt x="21280" y="38340"/>
                </a:lnTo>
                <a:lnTo>
                  <a:pt x="3534" y="76982"/>
                </a:lnTo>
                <a:lnTo>
                  <a:pt x="0" y="108574"/>
                </a:lnTo>
                <a:lnTo>
                  <a:pt x="2006" y="122666"/>
                </a:lnTo>
                <a:lnTo>
                  <a:pt x="18485" y="159653"/>
                </a:lnTo>
                <a:lnTo>
                  <a:pt x="48818" y="186311"/>
                </a:lnTo>
                <a:lnTo>
                  <a:pt x="90648" y="199556"/>
                </a:lnTo>
                <a:lnTo>
                  <a:pt x="106739" y="200459"/>
                </a:lnTo>
                <a:lnTo>
                  <a:pt x="121093" y="198628"/>
                </a:lnTo>
                <a:lnTo>
                  <a:pt x="159054" y="182579"/>
                </a:lnTo>
                <a:lnTo>
                  <a:pt x="186694" y="152838"/>
                </a:lnTo>
                <a:lnTo>
                  <a:pt x="200582" y="112156"/>
                </a:lnTo>
                <a:lnTo>
                  <a:pt x="201563" y="96640"/>
                </a:lnTo>
                <a:lnTo>
                  <a:pt x="200037" y="81923"/>
                </a:lnTo>
                <a:lnTo>
                  <a:pt x="184338" y="43163"/>
                </a:lnTo>
                <a:lnTo>
                  <a:pt x="154770" y="15080"/>
                </a:lnTo>
                <a:lnTo>
                  <a:pt x="114950" y="1004"/>
                </a:lnTo>
                <a:lnTo>
                  <a:pt x="100025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345368" y="4696459"/>
            <a:ext cx="200660" cy="200660"/>
          </a:xfrm>
          <a:custGeom>
            <a:avLst/>
            <a:gdLst/>
            <a:ahLst/>
            <a:cxnLst/>
            <a:rect l="l" t="t" r="r" b="b"/>
            <a:pathLst>
              <a:path w="200659" h="200660">
                <a:moveTo>
                  <a:pt x="100131" y="0"/>
                </a:moveTo>
                <a:lnTo>
                  <a:pt x="52159" y="11630"/>
                </a:lnTo>
                <a:lnTo>
                  <a:pt x="21705" y="37600"/>
                </a:lnTo>
                <a:lnTo>
                  <a:pt x="3639" y="75850"/>
                </a:lnTo>
                <a:lnTo>
                  <a:pt x="0" y="107006"/>
                </a:lnTo>
                <a:lnTo>
                  <a:pt x="1829" y="121314"/>
                </a:lnTo>
                <a:lnTo>
                  <a:pt x="17938" y="158914"/>
                </a:lnTo>
                <a:lnTo>
                  <a:pt x="47929" y="186068"/>
                </a:lnTo>
                <a:lnTo>
                  <a:pt x="89172" y="199612"/>
                </a:lnTo>
                <a:lnTo>
                  <a:pt x="104966" y="200556"/>
                </a:lnTo>
                <a:lnTo>
                  <a:pt x="119526" y="198937"/>
                </a:lnTo>
                <a:lnTo>
                  <a:pt x="157842" y="183263"/>
                </a:lnTo>
                <a:lnTo>
                  <a:pt x="185571" y="153672"/>
                </a:lnTo>
                <a:lnTo>
                  <a:pt x="199447" y="113130"/>
                </a:lnTo>
                <a:lnTo>
                  <a:pt x="200430" y="97696"/>
                </a:lnTo>
                <a:lnTo>
                  <a:pt x="199068" y="82835"/>
                </a:lnTo>
                <a:lnTo>
                  <a:pt x="183916" y="43668"/>
                </a:lnTo>
                <a:lnTo>
                  <a:pt x="154802" y="15264"/>
                </a:lnTo>
                <a:lnTo>
                  <a:pt x="115120" y="1016"/>
                </a:lnTo>
                <a:lnTo>
                  <a:pt x="100131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776585" y="4979670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99954" y="0"/>
                </a:moveTo>
                <a:lnTo>
                  <a:pt x="50804" y="12708"/>
                </a:lnTo>
                <a:lnTo>
                  <a:pt x="21198" y="39299"/>
                </a:lnTo>
                <a:lnTo>
                  <a:pt x="3522" y="78457"/>
                </a:lnTo>
                <a:lnTo>
                  <a:pt x="0" y="110618"/>
                </a:lnTo>
                <a:lnTo>
                  <a:pt x="2146" y="124603"/>
                </a:lnTo>
                <a:lnTo>
                  <a:pt x="19107" y="161286"/>
                </a:lnTo>
                <a:lnTo>
                  <a:pt x="49810" y="187696"/>
                </a:lnTo>
                <a:lnTo>
                  <a:pt x="91636" y="200790"/>
                </a:lnTo>
                <a:lnTo>
                  <a:pt x="107597" y="201669"/>
                </a:lnTo>
                <a:lnTo>
                  <a:pt x="121826" y="199733"/>
                </a:lnTo>
                <a:lnTo>
                  <a:pt x="159428" y="183466"/>
                </a:lnTo>
                <a:lnTo>
                  <a:pt x="186775" y="153518"/>
                </a:lnTo>
                <a:lnTo>
                  <a:pt x="200492" y="112475"/>
                </a:lnTo>
                <a:lnTo>
                  <a:pt x="201452" y="96776"/>
                </a:lnTo>
                <a:lnTo>
                  <a:pt x="199806" y="81909"/>
                </a:lnTo>
                <a:lnTo>
                  <a:pt x="183928" y="42971"/>
                </a:lnTo>
                <a:lnTo>
                  <a:pt x="154405" y="14957"/>
                </a:lnTo>
                <a:lnTo>
                  <a:pt x="114789" y="992"/>
                </a:lnTo>
                <a:lnTo>
                  <a:pt x="99954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345419" y="4979670"/>
            <a:ext cx="200660" cy="201930"/>
          </a:xfrm>
          <a:custGeom>
            <a:avLst/>
            <a:gdLst/>
            <a:ahLst/>
            <a:cxnLst/>
            <a:rect l="l" t="t" r="r" b="b"/>
            <a:pathLst>
              <a:path w="200659" h="201929">
                <a:moveTo>
                  <a:pt x="100080" y="0"/>
                </a:moveTo>
                <a:lnTo>
                  <a:pt x="51125" y="12228"/>
                </a:lnTo>
                <a:lnTo>
                  <a:pt x="21236" y="38552"/>
                </a:lnTo>
                <a:lnTo>
                  <a:pt x="3542" y="77327"/>
                </a:lnTo>
                <a:lnTo>
                  <a:pt x="0" y="109068"/>
                </a:lnTo>
                <a:lnTo>
                  <a:pt x="1919" y="123267"/>
                </a:lnTo>
                <a:lnTo>
                  <a:pt x="18214" y="160558"/>
                </a:lnTo>
                <a:lnTo>
                  <a:pt x="48378" y="187462"/>
                </a:lnTo>
                <a:lnTo>
                  <a:pt x="89919" y="200857"/>
                </a:lnTo>
                <a:lnTo>
                  <a:pt x="105863" y="201781"/>
                </a:lnTo>
                <a:lnTo>
                  <a:pt x="120294" y="200053"/>
                </a:lnTo>
                <a:lnTo>
                  <a:pt x="158242" y="184155"/>
                </a:lnTo>
                <a:lnTo>
                  <a:pt x="185676" y="154358"/>
                </a:lnTo>
                <a:lnTo>
                  <a:pt x="199385" y="113451"/>
                </a:lnTo>
                <a:lnTo>
                  <a:pt x="200350" y="97830"/>
                </a:lnTo>
                <a:lnTo>
                  <a:pt x="198866" y="82817"/>
                </a:lnTo>
                <a:lnTo>
                  <a:pt x="183530" y="43470"/>
                </a:lnTo>
                <a:lnTo>
                  <a:pt x="154457" y="15138"/>
                </a:lnTo>
                <a:lnTo>
                  <a:pt x="114977" y="1005"/>
                </a:lnTo>
                <a:lnTo>
                  <a:pt x="100080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04800" y="28194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6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4800600" y="1981200"/>
            <a:ext cx="2366011" cy="742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4800" b="1" spc="-40" dirty="0" err="1" smtClean="0">
                <a:solidFill>
                  <a:srgbClr val="320065"/>
                </a:solidFill>
                <a:latin typeface="Arial"/>
                <a:cs typeface="Arial"/>
              </a:rPr>
              <a:t>Knockd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477010" y="3034918"/>
            <a:ext cx="567309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3200" spc="-30" dirty="0">
                <a:solidFill>
                  <a:srgbClr val="8D8DC8"/>
                </a:solidFill>
                <a:latin typeface="Arial"/>
                <a:cs typeface="Arial"/>
              </a:rPr>
              <a:t>S</a:t>
            </a:r>
            <a:r>
              <a:rPr sz="3200" spc="-5" dirty="0">
                <a:solidFill>
                  <a:srgbClr val="8D8DC8"/>
                </a:solidFill>
                <a:latin typeface="Arial"/>
                <a:cs typeface="Arial"/>
              </a:rPr>
              <a:t>ecu</a:t>
            </a:r>
            <a:r>
              <a:rPr sz="3200" dirty="0">
                <a:solidFill>
                  <a:srgbClr val="8D8DC8"/>
                </a:solidFill>
                <a:latin typeface="Arial"/>
                <a:cs typeface="Arial"/>
              </a:rPr>
              <a:t>r</a:t>
            </a:r>
            <a:r>
              <a:rPr sz="3200" spc="-5" dirty="0">
                <a:solidFill>
                  <a:srgbClr val="8D8DC8"/>
                </a:solidFill>
                <a:latin typeface="Arial"/>
                <a:cs typeface="Arial"/>
              </a:rPr>
              <a:t>in</a:t>
            </a:r>
            <a:r>
              <a:rPr sz="3200" dirty="0">
                <a:solidFill>
                  <a:srgbClr val="8D8DC8"/>
                </a:solidFill>
                <a:latin typeface="Arial"/>
                <a:cs typeface="Arial"/>
              </a:rPr>
              <a:t>g</a:t>
            </a:r>
            <a:r>
              <a:rPr sz="3200" spc="25" dirty="0">
                <a:solidFill>
                  <a:srgbClr val="8D8DC8"/>
                </a:solidFill>
                <a:latin typeface="Times New Roman"/>
                <a:cs typeface="Times New Roman"/>
              </a:rPr>
              <a:t> </a:t>
            </a:r>
            <a:r>
              <a:rPr sz="3200" spc="-320" dirty="0">
                <a:solidFill>
                  <a:srgbClr val="8D8DC8"/>
                </a:solidFill>
                <a:latin typeface="Arial"/>
                <a:cs typeface="Arial"/>
              </a:rPr>
              <a:t>Y</a:t>
            </a:r>
            <a:r>
              <a:rPr sz="3200" spc="-5" dirty="0">
                <a:solidFill>
                  <a:srgbClr val="8D8DC8"/>
                </a:solidFill>
                <a:latin typeface="Arial"/>
                <a:cs typeface="Arial"/>
              </a:rPr>
              <a:t>ou</a:t>
            </a:r>
            <a:r>
              <a:rPr sz="3200" dirty="0">
                <a:solidFill>
                  <a:srgbClr val="8D8DC8"/>
                </a:solidFill>
                <a:latin typeface="Arial"/>
                <a:cs typeface="Arial"/>
              </a:rPr>
              <a:t>r</a:t>
            </a:r>
            <a:r>
              <a:rPr sz="3200" spc="90" dirty="0">
                <a:solidFill>
                  <a:srgbClr val="8D8DC8"/>
                </a:solidFill>
                <a:latin typeface="Times New Roman"/>
                <a:cs typeface="Times New Roman"/>
              </a:rPr>
              <a:t> </a:t>
            </a:r>
            <a:r>
              <a:rPr lang="en-US" sz="3200" spc="-5" dirty="0" smtClean="0">
                <a:solidFill>
                  <a:srgbClr val="8D8DC8"/>
                </a:solidFill>
                <a:latin typeface="Arial"/>
                <a:cs typeface="Arial"/>
              </a:rPr>
              <a:t>Server</a:t>
            </a:r>
            <a:r>
              <a:rPr sz="3200" spc="90" dirty="0" smtClean="0">
                <a:solidFill>
                  <a:srgbClr val="8D8DC8"/>
                </a:solidFill>
                <a:latin typeface="Times New Roman"/>
                <a:cs typeface="Times New Roman"/>
              </a:rPr>
              <a:t> </a:t>
            </a:r>
            <a:r>
              <a:rPr sz="3200" spc="-35" dirty="0">
                <a:solidFill>
                  <a:srgbClr val="8D8DC8"/>
                </a:solidFill>
                <a:latin typeface="Arial"/>
                <a:cs typeface="Arial"/>
              </a:rPr>
              <a:t>W</a:t>
            </a:r>
            <a:r>
              <a:rPr sz="3200" spc="-5" dirty="0">
                <a:solidFill>
                  <a:srgbClr val="8D8DC8"/>
                </a:solidFill>
                <a:latin typeface="Arial"/>
                <a:cs typeface="Arial"/>
              </a:rPr>
              <a:t>it</a:t>
            </a:r>
            <a:r>
              <a:rPr sz="3200" dirty="0">
                <a:solidFill>
                  <a:srgbClr val="8D8DC8"/>
                </a:solidFill>
                <a:latin typeface="Arial"/>
                <a:cs typeface="Arial"/>
              </a:rPr>
              <a:t>h</a:t>
            </a:r>
            <a:r>
              <a:rPr sz="3200" spc="90" dirty="0">
                <a:solidFill>
                  <a:srgbClr val="8D8DC8"/>
                </a:solidFill>
                <a:latin typeface="Times New Roman"/>
                <a:cs typeface="Times New Roman"/>
              </a:rPr>
              <a:t> </a:t>
            </a:r>
            <a:r>
              <a:rPr sz="3200" spc="-30" dirty="0">
                <a:solidFill>
                  <a:srgbClr val="8D8DC8"/>
                </a:solidFill>
                <a:latin typeface="Arial"/>
                <a:cs typeface="Arial"/>
              </a:rPr>
              <a:t>P</a:t>
            </a:r>
            <a:r>
              <a:rPr sz="3200" spc="-5" dirty="0">
                <a:solidFill>
                  <a:srgbClr val="8D8DC8"/>
                </a:solidFill>
                <a:latin typeface="Arial"/>
                <a:cs typeface="Arial"/>
              </a:rPr>
              <a:t>o</a:t>
            </a:r>
            <a:r>
              <a:rPr sz="3200" dirty="0">
                <a:solidFill>
                  <a:srgbClr val="8D8DC8"/>
                </a:solidFill>
                <a:latin typeface="Arial"/>
                <a:cs typeface="Arial"/>
              </a:rPr>
              <a:t>r</a:t>
            </a:r>
            <a:r>
              <a:rPr sz="3200" spc="-10" dirty="0">
                <a:solidFill>
                  <a:srgbClr val="8D8DC8"/>
                </a:solidFill>
                <a:latin typeface="Arial"/>
                <a:cs typeface="Arial"/>
              </a:rPr>
              <a:t>t</a:t>
            </a:r>
            <a:endParaRPr sz="3200" dirty="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3200" spc="-30" dirty="0">
                <a:solidFill>
                  <a:srgbClr val="8D8DC8"/>
                </a:solidFill>
                <a:latin typeface="Arial"/>
                <a:cs typeface="Arial"/>
              </a:rPr>
              <a:t>K</a:t>
            </a:r>
            <a:r>
              <a:rPr sz="3200" spc="-5" dirty="0">
                <a:solidFill>
                  <a:srgbClr val="8D8DC8"/>
                </a:solidFill>
                <a:latin typeface="Arial"/>
                <a:cs typeface="Arial"/>
              </a:rPr>
              <a:t>nocking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62400" y="44958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400" dirty="0" smtClean="0">
                <a:solidFill>
                  <a:schemeClr val="accent4"/>
                </a:solidFill>
              </a:rPr>
              <a:t>Кравцов А.</a:t>
            </a:r>
          </a:p>
          <a:p>
            <a:pPr algn="r"/>
            <a:r>
              <a:rPr lang="uk-UA" sz="2400" dirty="0" smtClean="0">
                <a:solidFill>
                  <a:schemeClr val="accent4"/>
                </a:solidFill>
              </a:rPr>
              <a:t>БСД-12</a:t>
            </a:r>
            <a:endParaRPr lang="en-US" sz="2400" dirty="0" smtClean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62900" y="152399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40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154495" y="152399"/>
            <a:ext cx="789408" cy="12953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40" dirty="0"/>
              <a:t>W</a:t>
            </a:r>
            <a:r>
              <a:rPr spc="-30" dirty="0"/>
              <a:t>h</a:t>
            </a:r>
            <a:r>
              <a:rPr spc="-5" dirty="0"/>
              <a:t>a</a:t>
            </a:r>
            <a:r>
              <a:rPr dirty="0"/>
              <a:t>t</a:t>
            </a:r>
            <a:r>
              <a:rPr spc="105" dirty="0">
                <a:latin typeface="Times New Roman"/>
                <a:cs typeface="Times New Roman"/>
              </a:rPr>
              <a:t> </a:t>
            </a:r>
            <a:r>
              <a:rPr spc="-20" dirty="0"/>
              <a:t>i</a:t>
            </a:r>
            <a:r>
              <a:rPr dirty="0"/>
              <a:t>s</a:t>
            </a:r>
            <a:r>
              <a:rPr spc="100" dirty="0">
                <a:latin typeface="Times New Roman"/>
                <a:cs typeface="Times New Roman"/>
              </a:rPr>
              <a:t> </a:t>
            </a:r>
            <a:r>
              <a:rPr spc="-30" dirty="0"/>
              <a:t>Po</a:t>
            </a:r>
            <a:r>
              <a:rPr dirty="0"/>
              <a:t>rt</a:t>
            </a:r>
            <a:r>
              <a:rPr spc="105" dirty="0">
                <a:latin typeface="Times New Roman"/>
                <a:cs typeface="Times New Roman"/>
              </a:rPr>
              <a:t> </a:t>
            </a:r>
            <a:r>
              <a:rPr dirty="0"/>
              <a:t>K</a:t>
            </a:r>
            <a:r>
              <a:rPr spc="-30" dirty="0"/>
              <a:t>no</a:t>
            </a:r>
            <a:r>
              <a:rPr spc="-5" dirty="0"/>
              <a:t>cki</a:t>
            </a:r>
            <a:r>
              <a:rPr spc="-30" dirty="0"/>
              <a:t>n</a:t>
            </a:r>
            <a:r>
              <a:rPr spc="-25" dirty="0"/>
              <a:t>g</a:t>
            </a:r>
            <a:r>
              <a:rPr spc="100" dirty="0">
                <a:latin typeface="Times New Roman"/>
                <a:cs typeface="Times New Roman"/>
              </a:rPr>
              <a:t> </a:t>
            </a:r>
            <a:r>
              <a:rPr spc="-25" dirty="0"/>
              <a:t>?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pPr marL="96520">
                <a:lnSpc>
                  <a:spcPct val="100000"/>
                </a:lnSpc>
              </a:pPr>
              <a:t>2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534669" y="1826140"/>
            <a:ext cx="7953375" cy="4155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321945" indent="-342900">
              <a:lnSpc>
                <a:spcPct val="999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</a:tabLst>
            </a:pPr>
            <a:r>
              <a:rPr sz="3000" spc="-20" dirty="0">
                <a:latin typeface="Arial"/>
                <a:cs typeface="Arial"/>
              </a:rPr>
              <a:t>Po</a:t>
            </a:r>
            <a:r>
              <a:rPr sz="3000" spc="-10" dirty="0">
                <a:latin typeface="Arial"/>
                <a:cs typeface="Arial"/>
              </a:rPr>
              <a:t>rt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spc="-20" dirty="0">
                <a:latin typeface="Arial"/>
                <a:cs typeface="Arial"/>
              </a:rPr>
              <a:t>K</a:t>
            </a:r>
            <a:r>
              <a:rPr sz="3000" dirty="0">
                <a:latin typeface="Arial"/>
                <a:cs typeface="Arial"/>
              </a:rPr>
              <a:t>nocking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is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me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hod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o</a:t>
            </a:r>
            <a:r>
              <a:rPr sz="3000" spc="-10" dirty="0">
                <a:latin typeface="Arial"/>
                <a:cs typeface="Arial"/>
              </a:rPr>
              <a:t>f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e</a:t>
            </a:r>
            <a:r>
              <a:rPr sz="3000" spc="-15" dirty="0">
                <a:latin typeface="Arial"/>
                <a:cs typeface="Arial"/>
              </a:rPr>
              <a:t>xt</a:t>
            </a:r>
            <a:r>
              <a:rPr sz="3000" dirty="0">
                <a:latin typeface="Arial"/>
                <a:cs typeface="Arial"/>
              </a:rPr>
              <a:t>ernally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opening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po</a:t>
            </a:r>
            <a:r>
              <a:rPr sz="3000" spc="-10" dirty="0">
                <a:latin typeface="Arial"/>
                <a:cs typeface="Arial"/>
              </a:rPr>
              <a:t>r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s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on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f</a:t>
            </a:r>
            <a:r>
              <a:rPr sz="3000" dirty="0">
                <a:latin typeface="Arial"/>
                <a:cs typeface="Arial"/>
              </a:rPr>
              <a:t>irewall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by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genera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ing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conne</a:t>
            </a:r>
            <a:r>
              <a:rPr sz="3000" spc="-15" dirty="0">
                <a:latin typeface="Arial"/>
                <a:cs typeface="Arial"/>
              </a:rPr>
              <a:t>ct</a:t>
            </a:r>
            <a:r>
              <a:rPr sz="3000" dirty="0">
                <a:latin typeface="Arial"/>
                <a:cs typeface="Arial"/>
              </a:rPr>
              <a:t>ion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</a:t>
            </a:r>
            <a:r>
              <a:rPr sz="3000" spc="-15" dirty="0">
                <a:latin typeface="Arial"/>
                <a:cs typeface="Arial"/>
              </a:rPr>
              <a:t>tt</a:t>
            </a:r>
            <a:r>
              <a:rPr sz="3000" dirty="0">
                <a:latin typeface="Arial"/>
                <a:cs typeface="Arial"/>
              </a:rPr>
              <a:t>emp</a:t>
            </a:r>
            <a:r>
              <a:rPr sz="3000" spc="-10" dirty="0">
                <a:latin typeface="Arial"/>
                <a:cs typeface="Arial"/>
              </a:rPr>
              <a:t>t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on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se</a:t>
            </a:r>
            <a:r>
              <a:rPr sz="3000" spc="-10" dirty="0">
                <a:latin typeface="Arial"/>
                <a:cs typeface="Arial"/>
              </a:rPr>
              <a:t>t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o</a:t>
            </a:r>
            <a:r>
              <a:rPr sz="3000" spc="-10" dirty="0">
                <a:latin typeface="Arial"/>
                <a:cs typeface="Arial"/>
              </a:rPr>
              <a:t>f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prespeci</a:t>
            </a:r>
            <a:r>
              <a:rPr sz="3000" spc="-15" dirty="0">
                <a:latin typeface="Arial"/>
                <a:cs typeface="Arial"/>
              </a:rPr>
              <a:t>f</a:t>
            </a:r>
            <a:r>
              <a:rPr sz="3000" dirty="0">
                <a:latin typeface="Arial"/>
                <a:cs typeface="Arial"/>
              </a:rPr>
              <a:t>ied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closed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po</a:t>
            </a:r>
            <a:r>
              <a:rPr sz="3000" spc="-10" dirty="0">
                <a:latin typeface="Arial"/>
                <a:cs typeface="Arial"/>
              </a:rPr>
              <a:t>r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s</a:t>
            </a:r>
            <a:endParaRPr sz="3000">
              <a:latin typeface="Arial"/>
              <a:cs typeface="Arial"/>
            </a:endParaRPr>
          </a:p>
          <a:p>
            <a:pPr marL="355600" marR="5080" indent="-342900">
              <a:lnSpc>
                <a:spcPct val="99900"/>
              </a:lnSpc>
              <a:spcBef>
                <a:spcPts val="75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</a:tabLst>
            </a:pPr>
            <a:r>
              <a:rPr sz="3000" spc="-30" dirty="0">
                <a:latin typeface="Arial"/>
                <a:cs typeface="Arial"/>
              </a:rPr>
              <a:t>O</a:t>
            </a:r>
            <a:r>
              <a:rPr sz="3000" dirty="0">
                <a:latin typeface="Arial"/>
                <a:cs typeface="Arial"/>
              </a:rPr>
              <a:t>nce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corre</a:t>
            </a:r>
            <a:r>
              <a:rPr sz="3000" spc="-15" dirty="0">
                <a:latin typeface="Arial"/>
                <a:cs typeface="Arial"/>
              </a:rPr>
              <a:t>ct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sequence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o</a:t>
            </a:r>
            <a:r>
              <a:rPr sz="3000" spc="-10" dirty="0">
                <a:latin typeface="Arial"/>
                <a:cs typeface="Arial"/>
              </a:rPr>
              <a:t>f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conne</a:t>
            </a:r>
            <a:r>
              <a:rPr sz="3000" spc="-15" dirty="0">
                <a:latin typeface="Arial"/>
                <a:cs typeface="Arial"/>
              </a:rPr>
              <a:t>ct</a:t>
            </a:r>
            <a:r>
              <a:rPr sz="3000" dirty="0">
                <a:latin typeface="Arial"/>
                <a:cs typeface="Arial"/>
              </a:rPr>
              <a:t>ion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</a:t>
            </a:r>
            <a:r>
              <a:rPr sz="3000" spc="-15" dirty="0">
                <a:latin typeface="Arial"/>
                <a:cs typeface="Arial"/>
              </a:rPr>
              <a:t>tt</a:t>
            </a:r>
            <a:r>
              <a:rPr sz="3000" dirty="0">
                <a:latin typeface="Arial"/>
                <a:cs typeface="Arial"/>
              </a:rPr>
              <a:t>emp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s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is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received</a:t>
            </a:r>
            <a:r>
              <a:rPr sz="3000" spc="-10" dirty="0">
                <a:latin typeface="Arial"/>
                <a:cs typeface="Arial"/>
              </a:rPr>
              <a:t>,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he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f</a:t>
            </a:r>
            <a:r>
              <a:rPr sz="3000" dirty="0">
                <a:latin typeface="Arial"/>
                <a:cs typeface="Arial"/>
              </a:rPr>
              <a:t>irewall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rules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are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dynamically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modi</a:t>
            </a:r>
            <a:r>
              <a:rPr sz="3000" spc="-15" dirty="0">
                <a:latin typeface="Arial"/>
                <a:cs typeface="Arial"/>
              </a:rPr>
              <a:t>f</a:t>
            </a:r>
            <a:r>
              <a:rPr sz="3000" dirty="0">
                <a:latin typeface="Arial"/>
                <a:cs typeface="Arial"/>
              </a:rPr>
              <a:t>ied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o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allow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he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ho</a:t>
            </a:r>
            <a:r>
              <a:rPr sz="3000" spc="-15" dirty="0">
                <a:latin typeface="Arial"/>
                <a:cs typeface="Arial"/>
              </a:rPr>
              <a:t>st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which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sen</a:t>
            </a:r>
            <a:r>
              <a:rPr sz="3000" spc="-10" dirty="0">
                <a:latin typeface="Arial"/>
                <a:cs typeface="Arial"/>
              </a:rPr>
              <a:t>t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he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conne</a:t>
            </a:r>
            <a:r>
              <a:rPr sz="3000" spc="-15" dirty="0">
                <a:latin typeface="Arial"/>
                <a:cs typeface="Arial"/>
              </a:rPr>
              <a:t>ct</a:t>
            </a:r>
            <a:r>
              <a:rPr sz="3000" dirty="0">
                <a:latin typeface="Arial"/>
                <a:cs typeface="Arial"/>
              </a:rPr>
              <a:t>ion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</a:t>
            </a:r>
            <a:r>
              <a:rPr sz="3000" spc="-15" dirty="0">
                <a:latin typeface="Arial"/>
                <a:cs typeface="Arial"/>
              </a:rPr>
              <a:t>tt</a:t>
            </a:r>
            <a:r>
              <a:rPr sz="3000" dirty="0">
                <a:latin typeface="Arial"/>
                <a:cs typeface="Arial"/>
              </a:rPr>
              <a:t>emp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s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o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conne</a:t>
            </a:r>
            <a:r>
              <a:rPr sz="3000" spc="-15" dirty="0">
                <a:latin typeface="Arial"/>
                <a:cs typeface="Arial"/>
              </a:rPr>
              <a:t>ct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over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speci</a:t>
            </a:r>
            <a:r>
              <a:rPr sz="3000" spc="-15" dirty="0">
                <a:latin typeface="Arial"/>
                <a:cs typeface="Arial"/>
              </a:rPr>
              <a:t>f</a:t>
            </a:r>
            <a:r>
              <a:rPr sz="3000" dirty="0">
                <a:latin typeface="Arial"/>
                <a:cs typeface="Arial"/>
              </a:rPr>
              <a:t>ic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po</a:t>
            </a:r>
            <a:r>
              <a:rPr sz="3000" spc="-10" dirty="0">
                <a:latin typeface="Arial"/>
                <a:cs typeface="Arial"/>
              </a:rPr>
              <a:t>r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(s)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62900" y="152399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40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154495" y="152399"/>
            <a:ext cx="789408" cy="12953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" dirty="0"/>
              <a:t>Po</a:t>
            </a:r>
            <a:r>
              <a:rPr dirty="0"/>
              <a:t>rt</a:t>
            </a:r>
            <a:r>
              <a:rPr spc="105" dirty="0">
                <a:latin typeface="Times New Roman"/>
                <a:cs typeface="Times New Roman"/>
              </a:rPr>
              <a:t> </a:t>
            </a:r>
            <a:r>
              <a:rPr dirty="0"/>
              <a:t>K</a:t>
            </a:r>
            <a:r>
              <a:rPr spc="-30" dirty="0"/>
              <a:t>no</a:t>
            </a:r>
            <a:r>
              <a:rPr spc="-5" dirty="0"/>
              <a:t>cki</a:t>
            </a:r>
            <a:r>
              <a:rPr spc="-30" dirty="0"/>
              <a:t>n</a:t>
            </a:r>
            <a:r>
              <a:rPr spc="-25" dirty="0"/>
              <a:t>g</a:t>
            </a:r>
            <a:r>
              <a:rPr spc="100" dirty="0">
                <a:latin typeface="Times New Roman"/>
                <a:cs typeface="Times New Roman"/>
              </a:rPr>
              <a:t> </a:t>
            </a:r>
            <a:r>
              <a:rPr spc="-30" dirty="0"/>
              <a:t>P</a:t>
            </a:r>
            <a:r>
              <a:rPr dirty="0"/>
              <a:t>r</a:t>
            </a:r>
            <a:r>
              <a:rPr spc="-30" dirty="0"/>
              <a:t>o</a:t>
            </a:r>
            <a:r>
              <a:rPr spc="-5" dirty="0"/>
              <a:t>cess</a:t>
            </a:r>
          </a:p>
        </p:txBody>
      </p:sp>
      <p:sp>
        <p:nvSpPr>
          <p:cNvPr id="5" name="object 5"/>
          <p:cNvSpPr/>
          <p:nvPr/>
        </p:nvSpPr>
        <p:spPr>
          <a:xfrm>
            <a:off x="1193800" y="3539489"/>
            <a:ext cx="402590" cy="278130"/>
          </a:xfrm>
          <a:custGeom>
            <a:avLst/>
            <a:gdLst/>
            <a:ahLst/>
            <a:cxnLst/>
            <a:rect l="l" t="t" r="r" b="b"/>
            <a:pathLst>
              <a:path w="402590" h="278129">
                <a:moveTo>
                  <a:pt x="295910" y="0"/>
                </a:moveTo>
                <a:lnTo>
                  <a:pt x="0" y="278130"/>
                </a:lnTo>
                <a:lnTo>
                  <a:pt x="144780" y="278130"/>
                </a:lnTo>
                <a:lnTo>
                  <a:pt x="187631" y="271592"/>
                </a:lnTo>
                <a:lnTo>
                  <a:pt x="229041" y="260116"/>
                </a:lnTo>
                <a:lnTo>
                  <a:pt x="268601" y="243908"/>
                </a:lnTo>
                <a:lnTo>
                  <a:pt x="305897" y="223174"/>
                </a:lnTo>
                <a:lnTo>
                  <a:pt x="340518" y="198120"/>
                </a:lnTo>
                <a:lnTo>
                  <a:pt x="372054" y="168950"/>
                </a:lnTo>
                <a:lnTo>
                  <a:pt x="396195" y="135768"/>
                </a:lnTo>
                <a:lnTo>
                  <a:pt x="402106" y="99968"/>
                </a:lnTo>
                <a:lnTo>
                  <a:pt x="401159" y="88073"/>
                </a:lnTo>
                <a:lnTo>
                  <a:pt x="383969" y="44062"/>
                </a:lnTo>
                <a:lnTo>
                  <a:pt x="347466" y="11822"/>
                </a:lnTo>
                <a:lnTo>
                  <a:pt x="310790" y="902"/>
                </a:lnTo>
                <a:lnTo>
                  <a:pt x="295910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00150" y="3610609"/>
            <a:ext cx="276860" cy="2082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93800" y="3608070"/>
            <a:ext cx="275590" cy="209550"/>
          </a:xfrm>
          <a:custGeom>
            <a:avLst/>
            <a:gdLst/>
            <a:ahLst/>
            <a:cxnLst/>
            <a:rect l="l" t="t" r="r" b="b"/>
            <a:pathLst>
              <a:path w="275590" h="209550">
                <a:moveTo>
                  <a:pt x="0" y="154940"/>
                </a:moveTo>
                <a:lnTo>
                  <a:pt x="275590" y="0"/>
                </a:lnTo>
                <a:lnTo>
                  <a:pt x="256540" y="64770"/>
                </a:lnTo>
                <a:lnTo>
                  <a:pt x="0" y="209550"/>
                </a:lnTo>
                <a:lnTo>
                  <a:pt x="0" y="154940"/>
                </a:lnTo>
                <a:close/>
              </a:path>
            </a:pathLst>
          </a:custGeom>
          <a:ln w="762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36369" y="3333750"/>
            <a:ext cx="119380" cy="3009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31290" y="3331209"/>
            <a:ext cx="123189" cy="298450"/>
          </a:xfrm>
          <a:custGeom>
            <a:avLst/>
            <a:gdLst/>
            <a:ahLst/>
            <a:cxnLst/>
            <a:rect l="l" t="t" r="r" b="b"/>
            <a:pathLst>
              <a:path w="123190" h="298450">
                <a:moveTo>
                  <a:pt x="0" y="298450"/>
                </a:moveTo>
                <a:lnTo>
                  <a:pt x="91440" y="0"/>
                </a:lnTo>
                <a:lnTo>
                  <a:pt x="123190" y="0"/>
                </a:lnTo>
                <a:lnTo>
                  <a:pt x="38100" y="276860"/>
                </a:lnTo>
                <a:lnTo>
                  <a:pt x="0" y="298450"/>
                </a:lnTo>
                <a:close/>
              </a:path>
            </a:pathLst>
          </a:custGeom>
          <a:ln w="762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45540" y="3119119"/>
            <a:ext cx="46990" cy="7620"/>
          </a:xfrm>
          <a:custGeom>
            <a:avLst/>
            <a:gdLst/>
            <a:ahLst/>
            <a:cxnLst/>
            <a:rect l="l" t="t" r="r" b="b"/>
            <a:pathLst>
              <a:path w="46990" h="7619">
                <a:moveTo>
                  <a:pt x="31750" y="0"/>
                </a:moveTo>
                <a:lnTo>
                  <a:pt x="0" y="0"/>
                </a:lnTo>
                <a:lnTo>
                  <a:pt x="12700" y="7620"/>
                </a:lnTo>
                <a:lnTo>
                  <a:pt x="46990" y="7620"/>
                </a:lnTo>
                <a:lnTo>
                  <a:pt x="31750" y="0"/>
                </a:lnTo>
                <a:close/>
              </a:path>
            </a:pathLst>
          </a:custGeom>
          <a:solidFill>
            <a:srgbClr val="E0E0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58240" y="3126739"/>
            <a:ext cx="48260" cy="7620"/>
          </a:xfrm>
          <a:custGeom>
            <a:avLst/>
            <a:gdLst/>
            <a:ahLst/>
            <a:cxnLst/>
            <a:rect l="l" t="t" r="r" b="b"/>
            <a:pathLst>
              <a:path w="48259" h="7619">
                <a:moveTo>
                  <a:pt x="34290" y="0"/>
                </a:moveTo>
                <a:lnTo>
                  <a:pt x="0" y="0"/>
                </a:lnTo>
                <a:lnTo>
                  <a:pt x="12700" y="7620"/>
                </a:lnTo>
                <a:lnTo>
                  <a:pt x="48260" y="7620"/>
                </a:lnTo>
                <a:lnTo>
                  <a:pt x="34290" y="0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70940" y="3134360"/>
            <a:ext cx="50800" cy="7620"/>
          </a:xfrm>
          <a:custGeom>
            <a:avLst/>
            <a:gdLst/>
            <a:ahLst/>
            <a:cxnLst/>
            <a:rect l="l" t="t" r="r" b="b"/>
            <a:pathLst>
              <a:path w="50800" h="7619">
                <a:moveTo>
                  <a:pt x="35560" y="0"/>
                </a:moveTo>
                <a:lnTo>
                  <a:pt x="0" y="0"/>
                </a:lnTo>
                <a:lnTo>
                  <a:pt x="12700" y="7620"/>
                </a:lnTo>
                <a:lnTo>
                  <a:pt x="50800" y="7620"/>
                </a:lnTo>
                <a:lnTo>
                  <a:pt x="35560" y="0"/>
                </a:lnTo>
                <a:close/>
              </a:path>
            </a:pathLst>
          </a:custGeom>
          <a:solidFill>
            <a:srgbClr val="E2E2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83640" y="3141979"/>
            <a:ext cx="53340" cy="7620"/>
          </a:xfrm>
          <a:custGeom>
            <a:avLst/>
            <a:gdLst/>
            <a:ahLst/>
            <a:cxnLst/>
            <a:rect l="l" t="t" r="r" b="b"/>
            <a:pathLst>
              <a:path w="53340" h="7619">
                <a:moveTo>
                  <a:pt x="38100" y="0"/>
                </a:moveTo>
                <a:lnTo>
                  <a:pt x="0" y="0"/>
                </a:lnTo>
                <a:lnTo>
                  <a:pt x="12700" y="7620"/>
                </a:lnTo>
                <a:lnTo>
                  <a:pt x="53340" y="7620"/>
                </a:lnTo>
                <a:lnTo>
                  <a:pt x="3810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96340" y="3149600"/>
            <a:ext cx="54610" cy="8890"/>
          </a:xfrm>
          <a:custGeom>
            <a:avLst/>
            <a:gdLst/>
            <a:ahLst/>
            <a:cxnLst/>
            <a:rect l="l" t="t" r="r" b="b"/>
            <a:pathLst>
              <a:path w="54609" h="8889">
                <a:moveTo>
                  <a:pt x="40640" y="0"/>
                </a:moveTo>
                <a:lnTo>
                  <a:pt x="0" y="0"/>
                </a:lnTo>
                <a:lnTo>
                  <a:pt x="12700" y="8890"/>
                </a:lnTo>
                <a:lnTo>
                  <a:pt x="54610" y="8890"/>
                </a:lnTo>
                <a:lnTo>
                  <a:pt x="40640" y="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09040" y="3158489"/>
            <a:ext cx="57150" cy="6350"/>
          </a:xfrm>
          <a:custGeom>
            <a:avLst/>
            <a:gdLst/>
            <a:ahLst/>
            <a:cxnLst/>
            <a:rect l="l" t="t" r="r" b="b"/>
            <a:pathLst>
              <a:path w="57150" h="6350">
                <a:moveTo>
                  <a:pt x="41910" y="0"/>
                </a:moveTo>
                <a:lnTo>
                  <a:pt x="0" y="0"/>
                </a:lnTo>
                <a:lnTo>
                  <a:pt x="11430" y="6350"/>
                </a:lnTo>
                <a:lnTo>
                  <a:pt x="57150" y="6350"/>
                </a:lnTo>
                <a:lnTo>
                  <a:pt x="4191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20469" y="3164839"/>
            <a:ext cx="60960" cy="8890"/>
          </a:xfrm>
          <a:custGeom>
            <a:avLst/>
            <a:gdLst/>
            <a:ahLst/>
            <a:cxnLst/>
            <a:rect l="l" t="t" r="r" b="b"/>
            <a:pathLst>
              <a:path w="60959" h="8889">
                <a:moveTo>
                  <a:pt x="45720" y="0"/>
                </a:moveTo>
                <a:lnTo>
                  <a:pt x="0" y="0"/>
                </a:lnTo>
                <a:lnTo>
                  <a:pt x="12700" y="8890"/>
                </a:lnTo>
                <a:lnTo>
                  <a:pt x="60960" y="8890"/>
                </a:lnTo>
                <a:lnTo>
                  <a:pt x="45720" y="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33169" y="3173729"/>
            <a:ext cx="62230" cy="7620"/>
          </a:xfrm>
          <a:custGeom>
            <a:avLst/>
            <a:gdLst/>
            <a:ahLst/>
            <a:cxnLst/>
            <a:rect l="l" t="t" r="r" b="b"/>
            <a:pathLst>
              <a:path w="62230" h="7619">
                <a:moveTo>
                  <a:pt x="48260" y="0"/>
                </a:moveTo>
                <a:lnTo>
                  <a:pt x="0" y="0"/>
                </a:lnTo>
                <a:lnTo>
                  <a:pt x="13970" y="7620"/>
                </a:lnTo>
                <a:lnTo>
                  <a:pt x="62230" y="7620"/>
                </a:lnTo>
                <a:lnTo>
                  <a:pt x="48260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47140" y="3181350"/>
            <a:ext cx="63500" cy="7620"/>
          </a:xfrm>
          <a:custGeom>
            <a:avLst/>
            <a:gdLst/>
            <a:ahLst/>
            <a:cxnLst/>
            <a:rect l="l" t="t" r="r" b="b"/>
            <a:pathLst>
              <a:path w="63500" h="7619">
                <a:moveTo>
                  <a:pt x="48260" y="0"/>
                </a:moveTo>
                <a:lnTo>
                  <a:pt x="0" y="0"/>
                </a:lnTo>
                <a:lnTo>
                  <a:pt x="11430" y="7620"/>
                </a:lnTo>
                <a:lnTo>
                  <a:pt x="63500" y="7620"/>
                </a:lnTo>
                <a:lnTo>
                  <a:pt x="4826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8569" y="3188969"/>
            <a:ext cx="67310" cy="7620"/>
          </a:xfrm>
          <a:custGeom>
            <a:avLst/>
            <a:gdLst/>
            <a:ahLst/>
            <a:cxnLst/>
            <a:rect l="l" t="t" r="r" b="b"/>
            <a:pathLst>
              <a:path w="67309" h="7619">
                <a:moveTo>
                  <a:pt x="52070" y="0"/>
                </a:moveTo>
                <a:lnTo>
                  <a:pt x="0" y="0"/>
                </a:lnTo>
                <a:lnTo>
                  <a:pt x="12700" y="7620"/>
                </a:lnTo>
                <a:lnTo>
                  <a:pt x="67310" y="7620"/>
                </a:lnTo>
                <a:lnTo>
                  <a:pt x="52070" y="0"/>
                </a:lnTo>
                <a:close/>
              </a:path>
            </a:pathLst>
          </a:custGeom>
          <a:solidFill>
            <a:srgbClr val="EAE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71269" y="3196589"/>
            <a:ext cx="68580" cy="7620"/>
          </a:xfrm>
          <a:custGeom>
            <a:avLst/>
            <a:gdLst/>
            <a:ahLst/>
            <a:cxnLst/>
            <a:rect l="l" t="t" r="r" b="b"/>
            <a:pathLst>
              <a:path w="68580" h="7619">
                <a:moveTo>
                  <a:pt x="54610" y="0"/>
                </a:moveTo>
                <a:lnTo>
                  <a:pt x="0" y="0"/>
                </a:lnTo>
                <a:lnTo>
                  <a:pt x="13970" y="7620"/>
                </a:lnTo>
                <a:lnTo>
                  <a:pt x="68580" y="7620"/>
                </a:lnTo>
                <a:lnTo>
                  <a:pt x="54610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85240" y="3204210"/>
            <a:ext cx="69850" cy="7620"/>
          </a:xfrm>
          <a:custGeom>
            <a:avLst/>
            <a:gdLst/>
            <a:ahLst/>
            <a:cxnLst/>
            <a:rect l="l" t="t" r="r" b="b"/>
            <a:pathLst>
              <a:path w="69850" h="7619">
                <a:moveTo>
                  <a:pt x="54610" y="0"/>
                </a:moveTo>
                <a:lnTo>
                  <a:pt x="0" y="0"/>
                </a:lnTo>
                <a:lnTo>
                  <a:pt x="13970" y="7620"/>
                </a:lnTo>
                <a:lnTo>
                  <a:pt x="69850" y="7620"/>
                </a:lnTo>
                <a:lnTo>
                  <a:pt x="54610" y="0"/>
                </a:lnTo>
                <a:close/>
              </a:path>
            </a:pathLst>
          </a:custGeom>
          <a:solidFill>
            <a:srgbClr val="ECEC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99210" y="3211829"/>
            <a:ext cx="71120" cy="7620"/>
          </a:xfrm>
          <a:custGeom>
            <a:avLst/>
            <a:gdLst/>
            <a:ahLst/>
            <a:cxnLst/>
            <a:rect l="l" t="t" r="r" b="b"/>
            <a:pathLst>
              <a:path w="71119" h="7619">
                <a:moveTo>
                  <a:pt x="55880" y="0"/>
                </a:moveTo>
                <a:lnTo>
                  <a:pt x="0" y="0"/>
                </a:lnTo>
                <a:lnTo>
                  <a:pt x="13970" y="7620"/>
                </a:lnTo>
                <a:lnTo>
                  <a:pt x="71120" y="7620"/>
                </a:lnTo>
                <a:lnTo>
                  <a:pt x="55880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313180" y="3219450"/>
            <a:ext cx="71120" cy="7620"/>
          </a:xfrm>
          <a:custGeom>
            <a:avLst/>
            <a:gdLst/>
            <a:ahLst/>
            <a:cxnLst/>
            <a:rect l="l" t="t" r="r" b="b"/>
            <a:pathLst>
              <a:path w="71119" h="7619">
                <a:moveTo>
                  <a:pt x="57150" y="0"/>
                </a:moveTo>
                <a:lnTo>
                  <a:pt x="0" y="0"/>
                </a:lnTo>
                <a:lnTo>
                  <a:pt x="13970" y="7620"/>
                </a:lnTo>
                <a:lnTo>
                  <a:pt x="71120" y="7620"/>
                </a:lnTo>
                <a:lnTo>
                  <a:pt x="57150" y="0"/>
                </a:lnTo>
                <a:close/>
              </a:path>
            </a:pathLst>
          </a:custGeom>
          <a:solidFill>
            <a:srgbClr val="EE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327150" y="3227069"/>
            <a:ext cx="72390" cy="7620"/>
          </a:xfrm>
          <a:custGeom>
            <a:avLst/>
            <a:gdLst/>
            <a:ahLst/>
            <a:cxnLst/>
            <a:rect l="l" t="t" r="r" b="b"/>
            <a:pathLst>
              <a:path w="72390" h="7619">
                <a:moveTo>
                  <a:pt x="57150" y="0"/>
                </a:moveTo>
                <a:lnTo>
                  <a:pt x="0" y="0"/>
                </a:lnTo>
                <a:lnTo>
                  <a:pt x="13970" y="7620"/>
                </a:lnTo>
                <a:lnTo>
                  <a:pt x="72390" y="7620"/>
                </a:lnTo>
                <a:lnTo>
                  <a:pt x="57150" y="0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341119" y="3234689"/>
            <a:ext cx="73660" cy="7620"/>
          </a:xfrm>
          <a:custGeom>
            <a:avLst/>
            <a:gdLst/>
            <a:ahLst/>
            <a:cxnLst/>
            <a:rect l="l" t="t" r="r" b="b"/>
            <a:pathLst>
              <a:path w="73659" h="7619">
                <a:moveTo>
                  <a:pt x="58420" y="0"/>
                </a:moveTo>
                <a:lnTo>
                  <a:pt x="0" y="0"/>
                </a:lnTo>
                <a:lnTo>
                  <a:pt x="13970" y="7620"/>
                </a:lnTo>
                <a:lnTo>
                  <a:pt x="73660" y="7620"/>
                </a:lnTo>
                <a:lnTo>
                  <a:pt x="58420" y="0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355090" y="3242310"/>
            <a:ext cx="74930" cy="7620"/>
          </a:xfrm>
          <a:custGeom>
            <a:avLst/>
            <a:gdLst/>
            <a:ahLst/>
            <a:cxnLst/>
            <a:rect l="l" t="t" r="r" b="b"/>
            <a:pathLst>
              <a:path w="74930" h="7619">
                <a:moveTo>
                  <a:pt x="59690" y="0"/>
                </a:moveTo>
                <a:lnTo>
                  <a:pt x="0" y="0"/>
                </a:lnTo>
                <a:lnTo>
                  <a:pt x="15240" y="7620"/>
                </a:lnTo>
                <a:lnTo>
                  <a:pt x="74930" y="7620"/>
                </a:lnTo>
                <a:lnTo>
                  <a:pt x="5969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370330" y="3249929"/>
            <a:ext cx="73660" cy="7620"/>
          </a:xfrm>
          <a:custGeom>
            <a:avLst/>
            <a:gdLst/>
            <a:ahLst/>
            <a:cxnLst/>
            <a:rect l="l" t="t" r="r" b="b"/>
            <a:pathLst>
              <a:path w="73659" h="7620">
                <a:moveTo>
                  <a:pt x="59690" y="0"/>
                </a:moveTo>
                <a:lnTo>
                  <a:pt x="0" y="0"/>
                </a:lnTo>
                <a:lnTo>
                  <a:pt x="12700" y="7620"/>
                </a:lnTo>
                <a:lnTo>
                  <a:pt x="73660" y="7620"/>
                </a:lnTo>
                <a:lnTo>
                  <a:pt x="59690" y="0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383030" y="3257550"/>
            <a:ext cx="72390" cy="7620"/>
          </a:xfrm>
          <a:custGeom>
            <a:avLst/>
            <a:gdLst/>
            <a:ahLst/>
            <a:cxnLst/>
            <a:rect l="l" t="t" r="r" b="b"/>
            <a:pathLst>
              <a:path w="72390" h="7620">
                <a:moveTo>
                  <a:pt x="60960" y="0"/>
                </a:moveTo>
                <a:lnTo>
                  <a:pt x="0" y="0"/>
                </a:lnTo>
                <a:lnTo>
                  <a:pt x="13970" y="7620"/>
                </a:lnTo>
                <a:lnTo>
                  <a:pt x="72390" y="7620"/>
                </a:lnTo>
                <a:lnTo>
                  <a:pt x="60960" y="0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397000" y="3265170"/>
            <a:ext cx="69850" cy="7620"/>
          </a:xfrm>
          <a:custGeom>
            <a:avLst/>
            <a:gdLst/>
            <a:ahLst/>
            <a:cxnLst/>
            <a:rect l="l" t="t" r="r" b="b"/>
            <a:pathLst>
              <a:path w="69850" h="7620">
                <a:moveTo>
                  <a:pt x="58420" y="0"/>
                </a:moveTo>
                <a:lnTo>
                  <a:pt x="0" y="0"/>
                </a:lnTo>
                <a:lnTo>
                  <a:pt x="13970" y="7620"/>
                </a:lnTo>
                <a:lnTo>
                  <a:pt x="69850" y="7620"/>
                </a:lnTo>
                <a:lnTo>
                  <a:pt x="58420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410969" y="3272789"/>
            <a:ext cx="67310" cy="7620"/>
          </a:xfrm>
          <a:custGeom>
            <a:avLst/>
            <a:gdLst/>
            <a:ahLst/>
            <a:cxnLst/>
            <a:rect l="l" t="t" r="r" b="b"/>
            <a:pathLst>
              <a:path w="67309" h="7620">
                <a:moveTo>
                  <a:pt x="55880" y="0"/>
                </a:moveTo>
                <a:lnTo>
                  <a:pt x="0" y="0"/>
                </a:lnTo>
                <a:lnTo>
                  <a:pt x="13970" y="7620"/>
                </a:lnTo>
                <a:lnTo>
                  <a:pt x="67310" y="7620"/>
                </a:lnTo>
                <a:lnTo>
                  <a:pt x="55880" y="0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424940" y="3280409"/>
            <a:ext cx="63500" cy="7620"/>
          </a:xfrm>
          <a:custGeom>
            <a:avLst/>
            <a:gdLst/>
            <a:ahLst/>
            <a:cxnLst/>
            <a:rect l="l" t="t" r="r" b="b"/>
            <a:pathLst>
              <a:path w="63500" h="7620">
                <a:moveTo>
                  <a:pt x="53340" y="0"/>
                </a:moveTo>
                <a:lnTo>
                  <a:pt x="0" y="0"/>
                </a:lnTo>
                <a:lnTo>
                  <a:pt x="13970" y="7620"/>
                </a:lnTo>
                <a:lnTo>
                  <a:pt x="63500" y="7620"/>
                </a:lnTo>
                <a:lnTo>
                  <a:pt x="53340" y="0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438910" y="3288029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59" h="7620">
                <a:moveTo>
                  <a:pt x="49530" y="0"/>
                </a:moveTo>
                <a:lnTo>
                  <a:pt x="0" y="0"/>
                </a:lnTo>
                <a:lnTo>
                  <a:pt x="13970" y="7620"/>
                </a:lnTo>
                <a:lnTo>
                  <a:pt x="60960" y="7620"/>
                </a:lnTo>
                <a:lnTo>
                  <a:pt x="49530" y="0"/>
                </a:lnTo>
                <a:close/>
              </a:path>
            </a:pathLst>
          </a:custGeom>
          <a:solidFill>
            <a:srgbClr val="F8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452880" y="3295650"/>
            <a:ext cx="57150" cy="7620"/>
          </a:xfrm>
          <a:custGeom>
            <a:avLst/>
            <a:gdLst/>
            <a:ahLst/>
            <a:cxnLst/>
            <a:rect l="l" t="t" r="r" b="b"/>
            <a:pathLst>
              <a:path w="57150" h="7620">
                <a:moveTo>
                  <a:pt x="46990" y="0"/>
                </a:moveTo>
                <a:lnTo>
                  <a:pt x="0" y="0"/>
                </a:lnTo>
                <a:lnTo>
                  <a:pt x="13970" y="7620"/>
                </a:lnTo>
                <a:lnTo>
                  <a:pt x="57150" y="7620"/>
                </a:lnTo>
                <a:lnTo>
                  <a:pt x="46990" y="0"/>
                </a:lnTo>
                <a:close/>
              </a:path>
            </a:pathLst>
          </a:custGeom>
          <a:solidFill>
            <a:srgbClr val="F9F9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466850" y="3303270"/>
            <a:ext cx="54610" cy="7620"/>
          </a:xfrm>
          <a:custGeom>
            <a:avLst/>
            <a:gdLst/>
            <a:ahLst/>
            <a:cxnLst/>
            <a:rect l="l" t="t" r="r" b="b"/>
            <a:pathLst>
              <a:path w="54609" h="7620">
                <a:moveTo>
                  <a:pt x="43180" y="0"/>
                </a:moveTo>
                <a:lnTo>
                  <a:pt x="0" y="0"/>
                </a:lnTo>
                <a:lnTo>
                  <a:pt x="13970" y="7620"/>
                </a:lnTo>
                <a:lnTo>
                  <a:pt x="54610" y="7620"/>
                </a:lnTo>
                <a:lnTo>
                  <a:pt x="43180" y="0"/>
                </a:lnTo>
                <a:close/>
              </a:path>
            </a:pathLst>
          </a:custGeom>
          <a:solidFill>
            <a:srgbClr val="FAFA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480819" y="3310889"/>
            <a:ext cx="52069" cy="7620"/>
          </a:xfrm>
          <a:custGeom>
            <a:avLst/>
            <a:gdLst/>
            <a:ahLst/>
            <a:cxnLst/>
            <a:rect l="l" t="t" r="r" b="b"/>
            <a:pathLst>
              <a:path w="52069" h="7620">
                <a:moveTo>
                  <a:pt x="40640" y="0"/>
                </a:moveTo>
                <a:lnTo>
                  <a:pt x="0" y="0"/>
                </a:lnTo>
                <a:lnTo>
                  <a:pt x="13970" y="7620"/>
                </a:lnTo>
                <a:lnTo>
                  <a:pt x="52070" y="7620"/>
                </a:lnTo>
                <a:lnTo>
                  <a:pt x="40640" y="0"/>
                </a:lnTo>
                <a:close/>
              </a:path>
            </a:pathLst>
          </a:custGeom>
          <a:solidFill>
            <a:srgbClr val="FBFB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4790" y="3318509"/>
            <a:ext cx="48260" cy="7620"/>
          </a:xfrm>
          <a:custGeom>
            <a:avLst/>
            <a:gdLst/>
            <a:ahLst/>
            <a:cxnLst/>
            <a:rect l="l" t="t" r="r" b="b"/>
            <a:pathLst>
              <a:path w="48259" h="7620">
                <a:moveTo>
                  <a:pt x="38100" y="0"/>
                </a:moveTo>
                <a:lnTo>
                  <a:pt x="0" y="0"/>
                </a:lnTo>
                <a:lnTo>
                  <a:pt x="13970" y="7620"/>
                </a:lnTo>
                <a:lnTo>
                  <a:pt x="48260" y="7620"/>
                </a:lnTo>
                <a:lnTo>
                  <a:pt x="38100" y="0"/>
                </a:lnTo>
                <a:close/>
              </a:path>
            </a:pathLst>
          </a:custGeom>
          <a:solidFill>
            <a:srgbClr val="FC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508760" y="3326129"/>
            <a:ext cx="45720" cy="7620"/>
          </a:xfrm>
          <a:custGeom>
            <a:avLst/>
            <a:gdLst/>
            <a:ahLst/>
            <a:cxnLst/>
            <a:rect l="l" t="t" r="r" b="b"/>
            <a:pathLst>
              <a:path w="45719" h="7620">
                <a:moveTo>
                  <a:pt x="34290" y="0"/>
                </a:moveTo>
                <a:lnTo>
                  <a:pt x="0" y="0"/>
                </a:lnTo>
                <a:lnTo>
                  <a:pt x="13970" y="7620"/>
                </a:lnTo>
                <a:lnTo>
                  <a:pt x="45720" y="7620"/>
                </a:lnTo>
                <a:lnTo>
                  <a:pt x="34290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140460" y="3117850"/>
            <a:ext cx="414020" cy="213360"/>
          </a:xfrm>
          <a:custGeom>
            <a:avLst/>
            <a:gdLst/>
            <a:ahLst/>
            <a:cxnLst/>
            <a:rect l="l" t="t" r="r" b="b"/>
            <a:pathLst>
              <a:path w="414019" h="213360">
                <a:moveTo>
                  <a:pt x="0" y="1270"/>
                </a:moveTo>
                <a:lnTo>
                  <a:pt x="33020" y="0"/>
                </a:lnTo>
                <a:lnTo>
                  <a:pt x="298450" y="137160"/>
                </a:lnTo>
                <a:lnTo>
                  <a:pt x="414020" y="213360"/>
                </a:lnTo>
                <a:lnTo>
                  <a:pt x="382270" y="213360"/>
                </a:lnTo>
                <a:lnTo>
                  <a:pt x="343482" y="192711"/>
                </a:lnTo>
                <a:lnTo>
                  <a:pt x="304840" y="171917"/>
                </a:lnTo>
                <a:lnTo>
                  <a:pt x="266335" y="150986"/>
                </a:lnTo>
                <a:lnTo>
                  <a:pt x="227959" y="129926"/>
                </a:lnTo>
                <a:lnTo>
                  <a:pt x="189706" y="108743"/>
                </a:lnTo>
                <a:lnTo>
                  <a:pt x="151566" y="87447"/>
                </a:lnTo>
                <a:lnTo>
                  <a:pt x="113534" y="66043"/>
                </a:lnTo>
                <a:lnTo>
                  <a:pt x="75600" y="44541"/>
                </a:lnTo>
                <a:lnTo>
                  <a:pt x="37758" y="22947"/>
                </a:lnTo>
                <a:lnTo>
                  <a:pt x="18869" y="12118"/>
                </a:lnTo>
                <a:lnTo>
                  <a:pt x="0" y="1270"/>
                </a:lnTo>
                <a:close/>
              </a:path>
            </a:pathLst>
          </a:custGeom>
          <a:ln w="762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37590" y="3418839"/>
            <a:ext cx="27940" cy="7620"/>
          </a:xfrm>
          <a:custGeom>
            <a:avLst/>
            <a:gdLst/>
            <a:ahLst/>
            <a:cxnLst/>
            <a:rect l="l" t="t" r="r" b="b"/>
            <a:pathLst>
              <a:path w="27940" h="7620">
                <a:moveTo>
                  <a:pt x="13970" y="0"/>
                </a:moveTo>
                <a:lnTo>
                  <a:pt x="0" y="7620"/>
                </a:lnTo>
                <a:lnTo>
                  <a:pt x="27940" y="7620"/>
                </a:lnTo>
                <a:lnTo>
                  <a:pt x="13970" y="0"/>
                </a:lnTo>
                <a:close/>
              </a:path>
            </a:pathLst>
          </a:custGeom>
          <a:solidFill>
            <a:srgbClr val="E0E0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009650" y="3426459"/>
            <a:ext cx="82550" cy="15240"/>
          </a:xfrm>
          <a:custGeom>
            <a:avLst/>
            <a:gdLst/>
            <a:ahLst/>
            <a:cxnLst/>
            <a:rect l="l" t="t" r="r" b="b"/>
            <a:pathLst>
              <a:path w="82550" h="15239">
                <a:moveTo>
                  <a:pt x="55880" y="0"/>
                </a:moveTo>
                <a:lnTo>
                  <a:pt x="27940" y="0"/>
                </a:lnTo>
                <a:lnTo>
                  <a:pt x="0" y="15240"/>
                </a:lnTo>
                <a:lnTo>
                  <a:pt x="82550" y="15240"/>
                </a:lnTo>
                <a:lnTo>
                  <a:pt x="55880" y="0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95680" y="3445509"/>
            <a:ext cx="110489" cy="0"/>
          </a:xfrm>
          <a:custGeom>
            <a:avLst/>
            <a:gdLst/>
            <a:ahLst/>
            <a:cxnLst/>
            <a:rect l="l" t="t" r="r" b="b"/>
            <a:pathLst>
              <a:path w="110490">
                <a:moveTo>
                  <a:pt x="0" y="0"/>
                </a:moveTo>
                <a:lnTo>
                  <a:pt x="110490" y="0"/>
                </a:lnTo>
              </a:path>
            </a:pathLst>
          </a:custGeom>
          <a:ln w="8890">
            <a:solidFill>
              <a:srgbClr val="E2E2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67740" y="3456939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>
                <a:moveTo>
                  <a:pt x="0" y="0"/>
                </a:moveTo>
                <a:lnTo>
                  <a:pt x="166370" y="0"/>
                </a:lnTo>
              </a:path>
            </a:pathLst>
          </a:custGeom>
          <a:ln w="16510">
            <a:solidFill>
              <a:srgbClr val="E3E3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53769" y="3468370"/>
            <a:ext cx="193040" cy="0"/>
          </a:xfrm>
          <a:custGeom>
            <a:avLst/>
            <a:gdLst/>
            <a:ahLst/>
            <a:cxnLst/>
            <a:rect l="l" t="t" r="r" b="b"/>
            <a:pathLst>
              <a:path w="193040">
                <a:moveTo>
                  <a:pt x="0" y="0"/>
                </a:moveTo>
                <a:lnTo>
                  <a:pt x="193040" y="0"/>
                </a:lnTo>
              </a:path>
            </a:pathLst>
          </a:custGeom>
          <a:ln w="8890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25830" y="3479800"/>
            <a:ext cx="248920" cy="0"/>
          </a:xfrm>
          <a:custGeom>
            <a:avLst/>
            <a:gdLst/>
            <a:ahLst/>
            <a:cxnLst/>
            <a:rect l="l" t="t" r="r" b="b"/>
            <a:pathLst>
              <a:path w="248919">
                <a:moveTo>
                  <a:pt x="0" y="0"/>
                </a:moveTo>
                <a:lnTo>
                  <a:pt x="248920" y="0"/>
                </a:lnTo>
              </a:path>
            </a:pathLst>
          </a:custGeom>
          <a:ln w="16510">
            <a:solidFill>
              <a:srgbClr val="E5E5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11860" y="3491229"/>
            <a:ext cx="276860" cy="0"/>
          </a:xfrm>
          <a:custGeom>
            <a:avLst/>
            <a:gdLst/>
            <a:ahLst/>
            <a:cxnLst/>
            <a:rect l="l" t="t" r="r" b="b"/>
            <a:pathLst>
              <a:path w="276859">
                <a:moveTo>
                  <a:pt x="0" y="0"/>
                </a:moveTo>
                <a:lnTo>
                  <a:pt x="276860" y="0"/>
                </a:lnTo>
              </a:path>
            </a:pathLst>
          </a:custGeom>
          <a:ln w="8890">
            <a:solidFill>
              <a:srgbClr val="E6E6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85190" y="3502659"/>
            <a:ext cx="331470" cy="0"/>
          </a:xfrm>
          <a:custGeom>
            <a:avLst/>
            <a:gdLst/>
            <a:ahLst/>
            <a:cxnLst/>
            <a:rect l="l" t="t" r="r" b="b"/>
            <a:pathLst>
              <a:path w="331469">
                <a:moveTo>
                  <a:pt x="0" y="0"/>
                </a:moveTo>
                <a:lnTo>
                  <a:pt x="331470" y="0"/>
                </a:lnTo>
              </a:path>
            </a:pathLst>
          </a:custGeom>
          <a:ln w="16510">
            <a:solidFill>
              <a:srgbClr val="E7E7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71219" y="3514089"/>
            <a:ext cx="359410" cy="0"/>
          </a:xfrm>
          <a:custGeom>
            <a:avLst/>
            <a:gdLst/>
            <a:ahLst/>
            <a:cxnLst/>
            <a:rect l="l" t="t" r="r" b="b"/>
            <a:pathLst>
              <a:path w="359409">
                <a:moveTo>
                  <a:pt x="0" y="0"/>
                </a:moveTo>
                <a:lnTo>
                  <a:pt x="359410" y="0"/>
                </a:lnTo>
              </a:path>
            </a:pathLst>
          </a:custGeom>
          <a:ln w="8890">
            <a:solidFill>
              <a:srgbClr val="E8E8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43280" y="3525520"/>
            <a:ext cx="414020" cy="0"/>
          </a:xfrm>
          <a:custGeom>
            <a:avLst/>
            <a:gdLst/>
            <a:ahLst/>
            <a:cxnLst/>
            <a:rect l="l" t="t" r="r" b="b"/>
            <a:pathLst>
              <a:path w="414019">
                <a:moveTo>
                  <a:pt x="0" y="0"/>
                </a:moveTo>
                <a:lnTo>
                  <a:pt x="414020" y="0"/>
                </a:lnTo>
              </a:path>
            </a:pathLst>
          </a:custGeom>
          <a:ln w="16510">
            <a:solidFill>
              <a:srgbClr val="E9E9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29310" y="3536950"/>
            <a:ext cx="441959" cy="0"/>
          </a:xfrm>
          <a:custGeom>
            <a:avLst/>
            <a:gdLst/>
            <a:ahLst/>
            <a:cxnLst/>
            <a:rect l="l" t="t" r="r" b="b"/>
            <a:pathLst>
              <a:path w="441959">
                <a:moveTo>
                  <a:pt x="0" y="0"/>
                </a:moveTo>
                <a:lnTo>
                  <a:pt x="441960" y="0"/>
                </a:lnTo>
              </a:path>
            </a:pathLst>
          </a:custGeom>
          <a:ln w="8890">
            <a:solidFill>
              <a:srgbClr val="EAEA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15340" y="3544570"/>
            <a:ext cx="469900" cy="0"/>
          </a:xfrm>
          <a:custGeom>
            <a:avLst/>
            <a:gdLst/>
            <a:ahLst/>
            <a:cxnLst/>
            <a:rect l="l" t="t" r="r" b="b"/>
            <a:pathLst>
              <a:path w="469900">
                <a:moveTo>
                  <a:pt x="0" y="0"/>
                </a:moveTo>
                <a:lnTo>
                  <a:pt x="469900" y="0"/>
                </a:lnTo>
              </a:path>
            </a:pathLst>
          </a:custGeom>
          <a:ln w="8890">
            <a:solidFill>
              <a:srgbClr val="EBEB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15340" y="3556000"/>
            <a:ext cx="496570" cy="0"/>
          </a:xfrm>
          <a:custGeom>
            <a:avLst/>
            <a:gdLst/>
            <a:ahLst/>
            <a:cxnLst/>
            <a:rect l="l" t="t" r="r" b="b"/>
            <a:pathLst>
              <a:path w="496569">
                <a:moveTo>
                  <a:pt x="0" y="0"/>
                </a:moveTo>
                <a:lnTo>
                  <a:pt x="496570" y="0"/>
                </a:lnTo>
              </a:path>
            </a:pathLst>
          </a:custGeom>
          <a:ln w="16510">
            <a:solidFill>
              <a:srgbClr val="ECEC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31850" y="3568064"/>
            <a:ext cx="494030" cy="0"/>
          </a:xfrm>
          <a:custGeom>
            <a:avLst/>
            <a:gdLst/>
            <a:ahLst/>
            <a:cxnLst/>
            <a:rect l="l" t="t" r="r" b="b"/>
            <a:pathLst>
              <a:path w="494030">
                <a:moveTo>
                  <a:pt x="0" y="0"/>
                </a:moveTo>
                <a:lnTo>
                  <a:pt x="494030" y="0"/>
                </a:lnTo>
              </a:path>
            </a:pathLst>
          </a:custGeom>
          <a:ln w="10160">
            <a:solidFill>
              <a:srgbClr val="EDED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40740" y="3580129"/>
            <a:ext cx="513080" cy="0"/>
          </a:xfrm>
          <a:custGeom>
            <a:avLst/>
            <a:gdLst/>
            <a:ahLst/>
            <a:cxnLst/>
            <a:rect l="l" t="t" r="r" b="b"/>
            <a:pathLst>
              <a:path w="513080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16510">
            <a:solidFill>
              <a:srgbClr val="EEEE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57250" y="3591559"/>
            <a:ext cx="510540" cy="0"/>
          </a:xfrm>
          <a:custGeom>
            <a:avLst/>
            <a:gdLst/>
            <a:ahLst/>
            <a:cxnLst/>
            <a:rect l="l" t="t" r="r" b="b"/>
            <a:pathLst>
              <a:path w="510540">
                <a:moveTo>
                  <a:pt x="0" y="0"/>
                </a:moveTo>
                <a:lnTo>
                  <a:pt x="510540" y="0"/>
                </a:lnTo>
              </a:path>
            </a:pathLst>
          </a:custGeom>
          <a:ln w="8890">
            <a:solidFill>
              <a:srgbClr val="EF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66140" y="3602989"/>
            <a:ext cx="529590" cy="0"/>
          </a:xfrm>
          <a:custGeom>
            <a:avLst/>
            <a:gdLst/>
            <a:ahLst/>
            <a:cxnLst/>
            <a:rect l="l" t="t" r="r" b="b"/>
            <a:pathLst>
              <a:path w="529590">
                <a:moveTo>
                  <a:pt x="0" y="0"/>
                </a:moveTo>
                <a:lnTo>
                  <a:pt x="529590" y="0"/>
                </a:lnTo>
              </a:path>
            </a:pathLst>
          </a:custGeom>
          <a:ln w="16510">
            <a:solidFill>
              <a:srgbClr val="F0F0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82650" y="3614420"/>
            <a:ext cx="527050" cy="0"/>
          </a:xfrm>
          <a:custGeom>
            <a:avLst/>
            <a:gdLst/>
            <a:ahLst/>
            <a:cxnLst/>
            <a:rect l="l" t="t" r="r" b="b"/>
            <a:pathLst>
              <a:path w="527050">
                <a:moveTo>
                  <a:pt x="0" y="0"/>
                </a:moveTo>
                <a:lnTo>
                  <a:pt x="527050" y="0"/>
                </a:lnTo>
              </a:path>
            </a:pathLst>
          </a:custGeom>
          <a:ln w="8890">
            <a:solidFill>
              <a:srgbClr val="F1F1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91540" y="3625850"/>
            <a:ext cx="544830" cy="0"/>
          </a:xfrm>
          <a:custGeom>
            <a:avLst/>
            <a:gdLst/>
            <a:ahLst/>
            <a:cxnLst/>
            <a:rect l="l" t="t" r="r" b="b"/>
            <a:pathLst>
              <a:path w="544830">
                <a:moveTo>
                  <a:pt x="0" y="0"/>
                </a:moveTo>
                <a:lnTo>
                  <a:pt x="544830" y="0"/>
                </a:lnTo>
              </a:path>
            </a:pathLst>
          </a:custGeom>
          <a:ln w="16510">
            <a:solidFill>
              <a:srgbClr val="F2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08050" y="3637279"/>
            <a:ext cx="528320" cy="0"/>
          </a:xfrm>
          <a:custGeom>
            <a:avLst/>
            <a:gdLst/>
            <a:ahLst/>
            <a:cxnLst/>
            <a:rect l="l" t="t" r="r" b="b"/>
            <a:pathLst>
              <a:path w="528319">
                <a:moveTo>
                  <a:pt x="0" y="0"/>
                </a:moveTo>
                <a:lnTo>
                  <a:pt x="528320" y="0"/>
                </a:lnTo>
              </a:path>
            </a:pathLst>
          </a:custGeom>
          <a:ln w="8890">
            <a:solidFill>
              <a:srgbClr val="F3F3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16940" y="3648709"/>
            <a:ext cx="505459" cy="0"/>
          </a:xfrm>
          <a:custGeom>
            <a:avLst/>
            <a:gdLst/>
            <a:ahLst/>
            <a:cxnLst/>
            <a:rect l="l" t="t" r="r" b="b"/>
            <a:pathLst>
              <a:path w="505459">
                <a:moveTo>
                  <a:pt x="0" y="0"/>
                </a:moveTo>
                <a:lnTo>
                  <a:pt x="505460" y="0"/>
                </a:lnTo>
              </a:path>
            </a:pathLst>
          </a:custGeom>
          <a:ln w="16510">
            <a:solidFill>
              <a:srgbClr val="F4F4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938530" y="3660139"/>
            <a:ext cx="455930" cy="0"/>
          </a:xfrm>
          <a:custGeom>
            <a:avLst/>
            <a:gdLst/>
            <a:ahLst/>
            <a:cxnLst/>
            <a:rect l="l" t="t" r="r" b="b"/>
            <a:pathLst>
              <a:path w="455930">
                <a:moveTo>
                  <a:pt x="0" y="0"/>
                </a:moveTo>
                <a:lnTo>
                  <a:pt x="455930" y="0"/>
                </a:lnTo>
              </a:path>
            </a:pathLst>
          </a:custGeom>
          <a:ln w="8890">
            <a:solidFill>
              <a:srgbClr val="F5F5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51230" y="3671570"/>
            <a:ext cx="429259" cy="0"/>
          </a:xfrm>
          <a:custGeom>
            <a:avLst/>
            <a:gdLst/>
            <a:ahLst/>
            <a:cxnLst/>
            <a:rect l="l" t="t" r="r" b="b"/>
            <a:pathLst>
              <a:path w="429259">
                <a:moveTo>
                  <a:pt x="0" y="0"/>
                </a:moveTo>
                <a:lnTo>
                  <a:pt x="429260" y="0"/>
                </a:lnTo>
              </a:path>
            </a:pathLst>
          </a:custGeom>
          <a:ln w="16510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979169" y="3683000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8890">
            <a:solidFill>
              <a:srgbClr val="F7F7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91869" y="3694429"/>
            <a:ext cx="347980" cy="0"/>
          </a:xfrm>
          <a:custGeom>
            <a:avLst/>
            <a:gdLst/>
            <a:ahLst/>
            <a:cxnLst/>
            <a:rect l="l" t="t" r="r" b="b"/>
            <a:pathLst>
              <a:path w="347980">
                <a:moveTo>
                  <a:pt x="0" y="0"/>
                </a:moveTo>
                <a:lnTo>
                  <a:pt x="347980" y="0"/>
                </a:lnTo>
              </a:path>
            </a:pathLst>
          </a:custGeom>
          <a:ln w="16510">
            <a:solidFill>
              <a:srgbClr val="F8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018540" y="3705859"/>
            <a:ext cx="293370" cy="0"/>
          </a:xfrm>
          <a:custGeom>
            <a:avLst/>
            <a:gdLst/>
            <a:ahLst/>
            <a:cxnLst/>
            <a:rect l="l" t="t" r="r" b="b"/>
            <a:pathLst>
              <a:path w="293369">
                <a:moveTo>
                  <a:pt x="0" y="0"/>
                </a:moveTo>
                <a:lnTo>
                  <a:pt x="293370" y="0"/>
                </a:lnTo>
              </a:path>
            </a:pathLst>
          </a:custGeom>
          <a:ln w="8890">
            <a:solidFill>
              <a:srgbClr val="F9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032510" y="3717289"/>
            <a:ext cx="265430" cy="0"/>
          </a:xfrm>
          <a:custGeom>
            <a:avLst/>
            <a:gdLst/>
            <a:ahLst/>
            <a:cxnLst/>
            <a:rect l="l" t="t" r="r" b="b"/>
            <a:pathLst>
              <a:path w="265430">
                <a:moveTo>
                  <a:pt x="0" y="0"/>
                </a:moveTo>
                <a:lnTo>
                  <a:pt x="265430" y="0"/>
                </a:lnTo>
              </a:path>
            </a:pathLst>
          </a:custGeom>
          <a:ln w="16510">
            <a:solidFill>
              <a:srgbClr val="FAFA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059180" y="3728720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>
                <a:moveTo>
                  <a:pt x="0" y="0"/>
                </a:moveTo>
                <a:lnTo>
                  <a:pt x="210820" y="0"/>
                </a:lnTo>
              </a:path>
            </a:pathLst>
          </a:custGeom>
          <a:ln w="8890">
            <a:solidFill>
              <a:srgbClr val="FBFB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087119" y="3740150"/>
            <a:ext cx="168910" cy="0"/>
          </a:xfrm>
          <a:custGeom>
            <a:avLst/>
            <a:gdLst/>
            <a:ahLst/>
            <a:cxnLst/>
            <a:rect l="l" t="t" r="r" b="b"/>
            <a:pathLst>
              <a:path w="168909">
                <a:moveTo>
                  <a:pt x="0" y="0"/>
                </a:moveTo>
                <a:lnTo>
                  <a:pt x="168910" y="0"/>
                </a:lnTo>
              </a:path>
            </a:pathLst>
          </a:custGeom>
          <a:ln w="16510">
            <a:solidFill>
              <a:srgbClr val="FC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143000" y="3751579"/>
            <a:ext cx="85090" cy="0"/>
          </a:xfrm>
          <a:custGeom>
            <a:avLst/>
            <a:gdLst/>
            <a:ahLst/>
            <a:cxnLst/>
            <a:rect l="l" t="t" r="r" b="b"/>
            <a:pathLst>
              <a:path w="85090">
                <a:moveTo>
                  <a:pt x="0" y="0"/>
                </a:moveTo>
                <a:lnTo>
                  <a:pt x="85090" y="0"/>
                </a:lnTo>
              </a:path>
            </a:pathLst>
          </a:custGeom>
          <a:ln w="8890">
            <a:solidFill>
              <a:srgbClr val="FDFDF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172210" y="3755389"/>
            <a:ext cx="41910" cy="8890"/>
          </a:xfrm>
          <a:custGeom>
            <a:avLst/>
            <a:gdLst/>
            <a:ahLst/>
            <a:cxnLst/>
            <a:rect l="l" t="t" r="r" b="b"/>
            <a:pathLst>
              <a:path w="41909" h="8889">
                <a:moveTo>
                  <a:pt x="41910" y="0"/>
                </a:moveTo>
                <a:lnTo>
                  <a:pt x="0" y="0"/>
                </a:lnTo>
                <a:lnTo>
                  <a:pt x="27940" y="8890"/>
                </a:lnTo>
                <a:lnTo>
                  <a:pt x="41910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11530" y="3415029"/>
            <a:ext cx="619760" cy="347980"/>
          </a:xfrm>
          <a:custGeom>
            <a:avLst/>
            <a:gdLst/>
            <a:ahLst/>
            <a:cxnLst/>
            <a:rect l="l" t="t" r="r" b="b"/>
            <a:pathLst>
              <a:path w="619760" h="347979">
                <a:moveTo>
                  <a:pt x="0" y="134620"/>
                </a:moveTo>
                <a:lnTo>
                  <a:pt x="238760" y="0"/>
                </a:lnTo>
                <a:lnTo>
                  <a:pt x="619760" y="214630"/>
                </a:lnTo>
                <a:lnTo>
                  <a:pt x="382270" y="347980"/>
                </a:lnTo>
                <a:lnTo>
                  <a:pt x="361211" y="341103"/>
                </a:lnTo>
                <a:lnTo>
                  <a:pt x="340328" y="333810"/>
                </a:lnTo>
                <a:lnTo>
                  <a:pt x="299110" y="317987"/>
                </a:lnTo>
                <a:lnTo>
                  <a:pt x="258654" y="300534"/>
                </a:lnTo>
                <a:lnTo>
                  <a:pt x="218998" y="281472"/>
                </a:lnTo>
                <a:lnTo>
                  <a:pt x="180181" y="260826"/>
                </a:lnTo>
                <a:lnTo>
                  <a:pt x="142240" y="238617"/>
                </a:lnTo>
                <a:lnTo>
                  <a:pt x="105213" y="214870"/>
                </a:lnTo>
                <a:lnTo>
                  <a:pt x="69138" y="189605"/>
                </a:lnTo>
                <a:lnTo>
                  <a:pt x="34055" y="162848"/>
                </a:lnTo>
                <a:lnTo>
                  <a:pt x="16896" y="148916"/>
                </a:lnTo>
                <a:lnTo>
                  <a:pt x="0" y="134620"/>
                </a:lnTo>
                <a:close/>
              </a:path>
            </a:pathLst>
          </a:custGeom>
          <a:ln w="762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051560" y="3119119"/>
            <a:ext cx="472440" cy="5156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050290" y="3117850"/>
            <a:ext cx="472440" cy="511809"/>
          </a:xfrm>
          <a:custGeom>
            <a:avLst/>
            <a:gdLst/>
            <a:ahLst/>
            <a:cxnLst/>
            <a:rect l="l" t="t" r="r" b="b"/>
            <a:pathLst>
              <a:path w="472440" h="511810">
                <a:moveTo>
                  <a:pt x="381000" y="511810"/>
                </a:moveTo>
                <a:lnTo>
                  <a:pt x="362121" y="500960"/>
                </a:lnTo>
                <a:lnTo>
                  <a:pt x="343208" y="490129"/>
                </a:lnTo>
                <a:lnTo>
                  <a:pt x="305287" y="468518"/>
                </a:lnTo>
                <a:lnTo>
                  <a:pt x="267260" y="446967"/>
                </a:lnTo>
                <a:lnTo>
                  <a:pt x="229148" y="425470"/>
                </a:lnTo>
                <a:lnTo>
                  <a:pt x="190976" y="404018"/>
                </a:lnTo>
                <a:lnTo>
                  <a:pt x="152765" y="382605"/>
                </a:lnTo>
                <a:lnTo>
                  <a:pt x="114540" y="361222"/>
                </a:lnTo>
                <a:lnTo>
                  <a:pt x="76321" y="339862"/>
                </a:lnTo>
                <a:lnTo>
                  <a:pt x="57222" y="329188"/>
                </a:lnTo>
                <a:lnTo>
                  <a:pt x="38134" y="318517"/>
                </a:lnTo>
                <a:lnTo>
                  <a:pt x="19059" y="307848"/>
                </a:lnTo>
                <a:lnTo>
                  <a:pt x="0" y="297180"/>
                </a:lnTo>
                <a:lnTo>
                  <a:pt x="90170" y="0"/>
                </a:lnTo>
                <a:lnTo>
                  <a:pt x="472440" y="213360"/>
                </a:lnTo>
                <a:lnTo>
                  <a:pt x="381000" y="511810"/>
                </a:lnTo>
                <a:close/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15340" y="3548379"/>
            <a:ext cx="386080" cy="27051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11530" y="3549650"/>
            <a:ext cx="382270" cy="267970"/>
          </a:xfrm>
          <a:custGeom>
            <a:avLst/>
            <a:gdLst/>
            <a:ahLst/>
            <a:cxnLst/>
            <a:rect l="l" t="t" r="r" b="b"/>
            <a:pathLst>
              <a:path w="382269" h="267970">
                <a:moveTo>
                  <a:pt x="0" y="50800"/>
                </a:moveTo>
                <a:lnTo>
                  <a:pt x="16190" y="66019"/>
                </a:lnTo>
                <a:lnTo>
                  <a:pt x="32752" y="80815"/>
                </a:lnTo>
                <a:lnTo>
                  <a:pt x="66944" y="109108"/>
                </a:lnTo>
                <a:lnTo>
                  <a:pt x="102492" y="135633"/>
                </a:lnTo>
                <a:lnTo>
                  <a:pt x="139313" y="160345"/>
                </a:lnTo>
                <a:lnTo>
                  <a:pt x="177323" y="183197"/>
                </a:lnTo>
                <a:lnTo>
                  <a:pt x="216438" y="204144"/>
                </a:lnTo>
                <a:lnTo>
                  <a:pt x="256574" y="223141"/>
                </a:lnTo>
                <a:lnTo>
                  <a:pt x="297647" y="240141"/>
                </a:lnTo>
                <a:lnTo>
                  <a:pt x="339573" y="255099"/>
                </a:lnTo>
                <a:lnTo>
                  <a:pt x="382270" y="267970"/>
                </a:lnTo>
                <a:lnTo>
                  <a:pt x="382270" y="213360"/>
                </a:lnTo>
                <a:lnTo>
                  <a:pt x="360830" y="207379"/>
                </a:lnTo>
                <a:lnTo>
                  <a:pt x="339573" y="200870"/>
                </a:lnTo>
                <a:lnTo>
                  <a:pt x="297647" y="186293"/>
                </a:lnTo>
                <a:lnTo>
                  <a:pt x="256574" y="169674"/>
                </a:lnTo>
                <a:lnTo>
                  <a:pt x="216438" y="151058"/>
                </a:lnTo>
                <a:lnTo>
                  <a:pt x="177323" y="130492"/>
                </a:lnTo>
                <a:lnTo>
                  <a:pt x="139313" y="108021"/>
                </a:lnTo>
                <a:lnTo>
                  <a:pt x="102492" y="83690"/>
                </a:lnTo>
                <a:lnTo>
                  <a:pt x="66944" y="57546"/>
                </a:lnTo>
                <a:lnTo>
                  <a:pt x="32752" y="29634"/>
                </a:lnTo>
                <a:lnTo>
                  <a:pt x="0" y="0"/>
                </a:lnTo>
                <a:lnTo>
                  <a:pt x="0" y="50800"/>
                </a:lnTo>
                <a:close/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11530" y="3117850"/>
            <a:ext cx="742950" cy="699770"/>
          </a:xfrm>
          <a:custGeom>
            <a:avLst/>
            <a:gdLst/>
            <a:ahLst/>
            <a:cxnLst/>
            <a:rect l="l" t="t" r="r" b="b"/>
            <a:pathLst>
              <a:path w="742950" h="699770">
                <a:moveTo>
                  <a:pt x="382270" y="699770"/>
                </a:moveTo>
                <a:lnTo>
                  <a:pt x="638810" y="554990"/>
                </a:lnTo>
                <a:lnTo>
                  <a:pt x="742950" y="213360"/>
                </a:lnTo>
                <a:lnTo>
                  <a:pt x="361950" y="0"/>
                </a:lnTo>
                <a:lnTo>
                  <a:pt x="328930" y="0"/>
                </a:lnTo>
                <a:lnTo>
                  <a:pt x="238760" y="297180"/>
                </a:lnTo>
                <a:lnTo>
                  <a:pt x="0" y="431800"/>
                </a:lnTo>
                <a:lnTo>
                  <a:pt x="0" y="482600"/>
                </a:lnTo>
                <a:lnTo>
                  <a:pt x="16190" y="497820"/>
                </a:lnTo>
                <a:lnTo>
                  <a:pt x="32752" y="512615"/>
                </a:lnTo>
                <a:lnTo>
                  <a:pt x="66944" y="540908"/>
                </a:lnTo>
                <a:lnTo>
                  <a:pt x="102492" y="567433"/>
                </a:lnTo>
                <a:lnTo>
                  <a:pt x="139313" y="592145"/>
                </a:lnTo>
                <a:lnTo>
                  <a:pt x="177323" y="614997"/>
                </a:lnTo>
                <a:lnTo>
                  <a:pt x="216438" y="635944"/>
                </a:lnTo>
                <a:lnTo>
                  <a:pt x="256574" y="654941"/>
                </a:lnTo>
                <a:lnTo>
                  <a:pt x="297647" y="671941"/>
                </a:lnTo>
                <a:lnTo>
                  <a:pt x="339573" y="686899"/>
                </a:lnTo>
                <a:lnTo>
                  <a:pt x="360830" y="693598"/>
                </a:lnTo>
                <a:lnTo>
                  <a:pt x="382270" y="699770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079500" y="3152139"/>
            <a:ext cx="336550" cy="445770"/>
          </a:xfrm>
          <a:custGeom>
            <a:avLst/>
            <a:gdLst/>
            <a:ahLst/>
            <a:cxnLst/>
            <a:rect l="l" t="t" r="r" b="b"/>
            <a:pathLst>
              <a:path w="336550" h="445770">
                <a:moveTo>
                  <a:pt x="78740" y="0"/>
                </a:moveTo>
                <a:lnTo>
                  <a:pt x="0" y="256540"/>
                </a:lnTo>
                <a:lnTo>
                  <a:pt x="336550" y="445770"/>
                </a:lnTo>
              </a:path>
            </a:pathLst>
          </a:custGeom>
          <a:ln w="762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215390" y="3679189"/>
            <a:ext cx="165100" cy="125730"/>
          </a:xfrm>
          <a:custGeom>
            <a:avLst/>
            <a:gdLst/>
            <a:ahLst/>
            <a:cxnLst/>
            <a:rect l="l" t="t" r="r" b="b"/>
            <a:pathLst>
              <a:path w="165100" h="125729">
                <a:moveTo>
                  <a:pt x="165100" y="0"/>
                </a:moveTo>
                <a:lnTo>
                  <a:pt x="0" y="93980"/>
                </a:lnTo>
                <a:lnTo>
                  <a:pt x="0" y="12573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089660" y="3158489"/>
            <a:ext cx="411480" cy="44577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089660" y="3152139"/>
            <a:ext cx="403860" cy="445770"/>
          </a:xfrm>
          <a:custGeom>
            <a:avLst/>
            <a:gdLst/>
            <a:ahLst/>
            <a:cxnLst/>
            <a:rect l="l" t="t" r="r" b="b"/>
            <a:pathLst>
              <a:path w="403859" h="445770">
                <a:moveTo>
                  <a:pt x="0" y="254000"/>
                </a:moveTo>
                <a:lnTo>
                  <a:pt x="74930" y="5080"/>
                </a:lnTo>
                <a:lnTo>
                  <a:pt x="68580" y="0"/>
                </a:lnTo>
                <a:lnTo>
                  <a:pt x="85344" y="9334"/>
                </a:lnTo>
                <a:lnTo>
                  <a:pt x="102108" y="18672"/>
                </a:lnTo>
                <a:lnTo>
                  <a:pt x="135636" y="37368"/>
                </a:lnTo>
                <a:lnTo>
                  <a:pt x="169164" y="56109"/>
                </a:lnTo>
                <a:lnTo>
                  <a:pt x="202692" y="74919"/>
                </a:lnTo>
                <a:lnTo>
                  <a:pt x="236220" y="93821"/>
                </a:lnTo>
                <a:lnTo>
                  <a:pt x="269748" y="112836"/>
                </a:lnTo>
                <a:lnTo>
                  <a:pt x="303276" y="131989"/>
                </a:lnTo>
                <a:lnTo>
                  <a:pt x="336804" y="151302"/>
                </a:lnTo>
                <a:lnTo>
                  <a:pt x="370332" y="170798"/>
                </a:lnTo>
                <a:lnTo>
                  <a:pt x="403860" y="190500"/>
                </a:lnTo>
                <a:lnTo>
                  <a:pt x="326390" y="445770"/>
                </a:lnTo>
                <a:lnTo>
                  <a:pt x="327660" y="439420"/>
                </a:lnTo>
                <a:lnTo>
                  <a:pt x="311267" y="430447"/>
                </a:lnTo>
                <a:lnTo>
                  <a:pt x="294859" y="421438"/>
                </a:lnTo>
                <a:lnTo>
                  <a:pt x="245566" y="394196"/>
                </a:lnTo>
                <a:lnTo>
                  <a:pt x="196230" y="366654"/>
                </a:lnTo>
                <a:lnTo>
                  <a:pt x="146928" y="338837"/>
                </a:lnTo>
                <a:lnTo>
                  <a:pt x="97737" y="310772"/>
                </a:lnTo>
                <a:lnTo>
                  <a:pt x="48736" y="282484"/>
                </a:lnTo>
                <a:lnTo>
                  <a:pt x="16211" y="263515"/>
                </a:lnTo>
                <a:lnTo>
                  <a:pt x="0" y="254000"/>
                </a:lnTo>
                <a:close/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64869" y="3439159"/>
            <a:ext cx="521970" cy="293370"/>
          </a:xfrm>
          <a:custGeom>
            <a:avLst/>
            <a:gdLst/>
            <a:ahLst/>
            <a:cxnLst/>
            <a:rect l="l" t="t" r="r" b="b"/>
            <a:pathLst>
              <a:path w="521969" h="293370">
                <a:moveTo>
                  <a:pt x="341630" y="255270"/>
                </a:moveTo>
                <a:lnTo>
                  <a:pt x="309880" y="274320"/>
                </a:lnTo>
                <a:lnTo>
                  <a:pt x="344170" y="293370"/>
                </a:lnTo>
                <a:lnTo>
                  <a:pt x="375920" y="275590"/>
                </a:lnTo>
                <a:lnTo>
                  <a:pt x="341630" y="255270"/>
                </a:lnTo>
                <a:close/>
              </a:path>
              <a:path w="521969" h="293370">
                <a:moveTo>
                  <a:pt x="389890" y="228600"/>
                </a:moveTo>
                <a:lnTo>
                  <a:pt x="358140" y="246380"/>
                </a:lnTo>
                <a:lnTo>
                  <a:pt x="392430" y="266700"/>
                </a:lnTo>
                <a:lnTo>
                  <a:pt x="424180" y="248920"/>
                </a:lnTo>
                <a:lnTo>
                  <a:pt x="389890" y="228600"/>
                </a:lnTo>
                <a:close/>
              </a:path>
              <a:path w="521969" h="293370">
                <a:moveTo>
                  <a:pt x="290830" y="227330"/>
                </a:moveTo>
                <a:lnTo>
                  <a:pt x="257810" y="245110"/>
                </a:lnTo>
                <a:lnTo>
                  <a:pt x="292100" y="264160"/>
                </a:lnTo>
                <a:lnTo>
                  <a:pt x="323850" y="246380"/>
                </a:lnTo>
                <a:lnTo>
                  <a:pt x="290830" y="227330"/>
                </a:lnTo>
                <a:close/>
              </a:path>
              <a:path w="521969" h="293370">
                <a:moveTo>
                  <a:pt x="438150" y="201930"/>
                </a:moveTo>
                <a:lnTo>
                  <a:pt x="406400" y="219710"/>
                </a:lnTo>
                <a:lnTo>
                  <a:pt x="440690" y="238760"/>
                </a:lnTo>
                <a:lnTo>
                  <a:pt x="472440" y="220980"/>
                </a:lnTo>
                <a:lnTo>
                  <a:pt x="438150" y="201930"/>
                </a:lnTo>
                <a:close/>
              </a:path>
              <a:path w="521969" h="293370">
                <a:moveTo>
                  <a:pt x="339090" y="199390"/>
                </a:moveTo>
                <a:lnTo>
                  <a:pt x="306070" y="218440"/>
                </a:lnTo>
                <a:lnTo>
                  <a:pt x="340360" y="237490"/>
                </a:lnTo>
                <a:lnTo>
                  <a:pt x="373380" y="218440"/>
                </a:lnTo>
                <a:lnTo>
                  <a:pt x="339090" y="199390"/>
                </a:lnTo>
                <a:close/>
              </a:path>
              <a:path w="521969" h="293370">
                <a:moveTo>
                  <a:pt x="135890" y="139700"/>
                </a:moveTo>
                <a:lnTo>
                  <a:pt x="102870" y="158750"/>
                </a:lnTo>
                <a:lnTo>
                  <a:pt x="240030" y="236220"/>
                </a:lnTo>
                <a:lnTo>
                  <a:pt x="273050" y="217170"/>
                </a:lnTo>
                <a:lnTo>
                  <a:pt x="135890" y="139700"/>
                </a:lnTo>
                <a:close/>
              </a:path>
              <a:path w="521969" h="293370">
                <a:moveTo>
                  <a:pt x="486410" y="173990"/>
                </a:moveTo>
                <a:lnTo>
                  <a:pt x="454660" y="193040"/>
                </a:lnTo>
                <a:lnTo>
                  <a:pt x="488950" y="212090"/>
                </a:lnTo>
                <a:lnTo>
                  <a:pt x="521970" y="194310"/>
                </a:lnTo>
                <a:lnTo>
                  <a:pt x="486410" y="173990"/>
                </a:lnTo>
                <a:close/>
              </a:path>
              <a:path w="521969" h="293370">
                <a:moveTo>
                  <a:pt x="387350" y="172720"/>
                </a:moveTo>
                <a:lnTo>
                  <a:pt x="354330" y="190500"/>
                </a:lnTo>
                <a:lnTo>
                  <a:pt x="389890" y="209550"/>
                </a:lnTo>
                <a:lnTo>
                  <a:pt x="421640" y="191770"/>
                </a:lnTo>
                <a:lnTo>
                  <a:pt x="387350" y="172720"/>
                </a:lnTo>
                <a:close/>
              </a:path>
              <a:path w="521969" h="293370">
                <a:moveTo>
                  <a:pt x="287020" y="171450"/>
                </a:moveTo>
                <a:lnTo>
                  <a:pt x="255270" y="189230"/>
                </a:lnTo>
                <a:lnTo>
                  <a:pt x="289560" y="208280"/>
                </a:lnTo>
                <a:lnTo>
                  <a:pt x="321310" y="190500"/>
                </a:lnTo>
                <a:lnTo>
                  <a:pt x="287020" y="171450"/>
                </a:lnTo>
                <a:close/>
              </a:path>
              <a:path w="521969" h="293370">
                <a:moveTo>
                  <a:pt x="435610" y="144780"/>
                </a:moveTo>
                <a:lnTo>
                  <a:pt x="403860" y="163830"/>
                </a:lnTo>
                <a:lnTo>
                  <a:pt x="436880" y="182880"/>
                </a:lnTo>
                <a:lnTo>
                  <a:pt x="469900" y="165100"/>
                </a:lnTo>
                <a:lnTo>
                  <a:pt x="435610" y="144780"/>
                </a:lnTo>
                <a:close/>
              </a:path>
              <a:path w="521969" h="293370">
                <a:moveTo>
                  <a:pt x="335280" y="143510"/>
                </a:moveTo>
                <a:lnTo>
                  <a:pt x="303530" y="162560"/>
                </a:lnTo>
                <a:lnTo>
                  <a:pt x="337820" y="181610"/>
                </a:lnTo>
                <a:lnTo>
                  <a:pt x="369570" y="162560"/>
                </a:lnTo>
                <a:lnTo>
                  <a:pt x="335280" y="143510"/>
                </a:lnTo>
                <a:close/>
              </a:path>
              <a:path w="521969" h="293370">
                <a:moveTo>
                  <a:pt x="236220" y="142240"/>
                </a:moveTo>
                <a:lnTo>
                  <a:pt x="203200" y="160020"/>
                </a:lnTo>
                <a:lnTo>
                  <a:pt x="237490" y="179070"/>
                </a:lnTo>
                <a:lnTo>
                  <a:pt x="269240" y="161290"/>
                </a:lnTo>
                <a:lnTo>
                  <a:pt x="236220" y="142240"/>
                </a:lnTo>
                <a:close/>
              </a:path>
              <a:path w="521969" h="293370">
                <a:moveTo>
                  <a:pt x="384810" y="116840"/>
                </a:moveTo>
                <a:lnTo>
                  <a:pt x="351790" y="134620"/>
                </a:lnTo>
                <a:lnTo>
                  <a:pt x="386080" y="153670"/>
                </a:lnTo>
                <a:lnTo>
                  <a:pt x="417830" y="135890"/>
                </a:lnTo>
                <a:lnTo>
                  <a:pt x="384810" y="116840"/>
                </a:lnTo>
                <a:close/>
              </a:path>
              <a:path w="521969" h="293370">
                <a:moveTo>
                  <a:pt x="284480" y="114300"/>
                </a:moveTo>
                <a:lnTo>
                  <a:pt x="251460" y="133350"/>
                </a:lnTo>
                <a:lnTo>
                  <a:pt x="285750" y="152400"/>
                </a:lnTo>
                <a:lnTo>
                  <a:pt x="318770" y="133350"/>
                </a:lnTo>
                <a:lnTo>
                  <a:pt x="284480" y="114300"/>
                </a:lnTo>
                <a:close/>
              </a:path>
              <a:path w="521969" h="293370">
                <a:moveTo>
                  <a:pt x="184150" y="113030"/>
                </a:moveTo>
                <a:lnTo>
                  <a:pt x="152400" y="130810"/>
                </a:lnTo>
                <a:lnTo>
                  <a:pt x="186690" y="151130"/>
                </a:lnTo>
                <a:lnTo>
                  <a:pt x="218440" y="132080"/>
                </a:lnTo>
                <a:lnTo>
                  <a:pt x="184150" y="113030"/>
                </a:lnTo>
                <a:close/>
              </a:path>
              <a:path w="521969" h="293370">
                <a:moveTo>
                  <a:pt x="83820" y="111760"/>
                </a:moveTo>
                <a:lnTo>
                  <a:pt x="52070" y="129540"/>
                </a:lnTo>
                <a:lnTo>
                  <a:pt x="86360" y="148590"/>
                </a:lnTo>
                <a:lnTo>
                  <a:pt x="118110" y="130810"/>
                </a:lnTo>
                <a:lnTo>
                  <a:pt x="83820" y="111760"/>
                </a:lnTo>
                <a:close/>
              </a:path>
              <a:path w="521969" h="293370">
                <a:moveTo>
                  <a:pt x="332740" y="87630"/>
                </a:moveTo>
                <a:lnTo>
                  <a:pt x="299720" y="105410"/>
                </a:lnTo>
                <a:lnTo>
                  <a:pt x="335280" y="124460"/>
                </a:lnTo>
                <a:lnTo>
                  <a:pt x="367030" y="106680"/>
                </a:lnTo>
                <a:lnTo>
                  <a:pt x="332740" y="87630"/>
                </a:lnTo>
                <a:close/>
              </a:path>
              <a:path w="521969" h="293370">
                <a:moveTo>
                  <a:pt x="232410" y="86360"/>
                </a:moveTo>
                <a:lnTo>
                  <a:pt x="200660" y="104140"/>
                </a:lnTo>
                <a:lnTo>
                  <a:pt x="234950" y="123190"/>
                </a:lnTo>
                <a:lnTo>
                  <a:pt x="266700" y="105410"/>
                </a:lnTo>
                <a:lnTo>
                  <a:pt x="232410" y="86360"/>
                </a:lnTo>
                <a:close/>
              </a:path>
              <a:path w="521969" h="293370">
                <a:moveTo>
                  <a:pt x="132080" y="83820"/>
                </a:moveTo>
                <a:lnTo>
                  <a:pt x="100330" y="101600"/>
                </a:lnTo>
                <a:lnTo>
                  <a:pt x="134620" y="120650"/>
                </a:lnTo>
                <a:lnTo>
                  <a:pt x="167640" y="102870"/>
                </a:lnTo>
                <a:lnTo>
                  <a:pt x="132080" y="83820"/>
                </a:lnTo>
                <a:close/>
              </a:path>
              <a:path w="521969" h="293370">
                <a:moveTo>
                  <a:pt x="33020" y="82550"/>
                </a:moveTo>
                <a:lnTo>
                  <a:pt x="0" y="100330"/>
                </a:lnTo>
                <a:lnTo>
                  <a:pt x="34290" y="119380"/>
                </a:lnTo>
                <a:lnTo>
                  <a:pt x="67310" y="101600"/>
                </a:lnTo>
                <a:lnTo>
                  <a:pt x="33020" y="82550"/>
                </a:lnTo>
                <a:close/>
              </a:path>
              <a:path w="521969" h="293370">
                <a:moveTo>
                  <a:pt x="280670" y="58420"/>
                </a:moveTo>
                <a:lnTo>
                  <a:pt x="248920" y="76200"/>
                </a:lnTo>
                <a:lnTo>
                  <a:pt x="283210" y="96520"/>
                </a:lnTo>
                <a:lnTo>
                  <a:pt x="314960" y="77470"/>
                </a:lnTo>
                <a:lnTo>
                  <a:pt x="280670" y="58420"/>
                </a:lnTo>
                <a:close/>
              </a:path>
              <a:path w="521969" h="293370">
                <a:moveTo>
                  <a:pt x="181610" y="57150"/>
                </a:moveTo>
                <a:lnTo>
                  <a:pt x="148590" y="74930"/>
                </a:lnTo>
                <a:lnTo>
                  <a:pt x="182880" y="93980"/>
                </a:lnTo>
                <a:lnTo>
                  <a:pt x="214630" y="76200"/>
                </a:lnTo>
                <a:lnTo>
                  <a:pt x="181610" y="57150"/>
                </a:lnTo>
                <a:close/>
              </a:path>
              <a:path w="521969" h="293370">
                <a:moveTo>
                  <a:pt x="81280" y="55880"/>
                </a:moveTo>
                <a:lnTo>
                  <a:pt x="48260" y="72390"/>
                </a:lnTo>
                <a:lnTo>
                  <a:pt x="82550" y="92710"/>
                </a:lnTo>
                <a:lnTo>
                  <a:pt x="115570" y="74930"/>
                </a:lnTo>
                <a:lnTo>
                  <a:pt x="81280" y="55880"/>
                </a:lnTo>
                <a:close/>
              </a:path>
              <a:path w="521969" h="293370">
                <a:moveTo>
                  <a:pt x="229870" y="29210"/>
                </a:moveTo>
                <a:lnTo>
                  <a:pt x="196850" y="46990"/>
                </a:lnTo>
                <a:lnTo>
                  <a:pt x="231140" y="67310"/>
                </a:lnTo>
                <a:lnTo>
                  <a:pt x="264160" y="48260"/>
                </a:lnTo>
                <a:lnTo>
                  <a:pt x="229870" y="29210"/>
                </a:lnTo>
                <a:close/>
              </a:path>
              <a:path w="521969" h="293370">
                <a:moveTo>
                  <a:pt x="129540" y="27940"/>
                </a:moveTo>
                <a:lnTo>
                  <a:pt x="97790" y="45720"/>
                </a:lnTo>
                <a:lnTo>
                  <a:pt x="132080" y="64770"/>
                </a:lnTo>
                <a:lnTo>
                  <a:pt x="163830" y="46990"/>
                </a:lnTo>
                <a:lnTo>
                  <a:pt x="129540" y="27940"/>
                </a:lnTo>
                <a:close/>
              </a:path>
              <a:path w="521969" h="293370">
                <a:moveTo>
                  <a:pt x="177800" y="0"/>
                </a:moveTo>
                <a:lnTo>
                  <a:pt x="146050" y="19050"/>
                </a:lnTo>
                <a:lnTo>
                  <a:pt x="180340" y="38100"/>
                </a:lnTo>
                <a:lnTo>
                  <a:pt x="212090" y="20320"/>
                </a:lnTo>
                <a:lnTo>
                  <a:pt x="1778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64869" y="3458209"/>
            <a:ext cx="521970" cy="281940"/>
          </a:xfrm>
          <a:custGeom>
            <a:avLst/>
            <a:gdLst/>
            <a:ahLst/>
            <a:cxnLst/>
            <a:rect l="l" t="t" r="r" b="b"/>
            <a:pathLst>
              <a:path w="521969" h="281939">
                <a:moveTo>
                  <a:pt x="146050" y="0"/>
                </a:moveTo>
                <a:lnTo>
                  <a:pt x="146050" y="6350"/>
                </a:lnTo>
                <a:lnTo>
                  <a:pt x="180340" y="25400"/>
                </a:lnTo>
                <a:lnTo>
                  <a:pt x="180340" y="19050"/>
                </a:lnTo>
                <a:lnTo>
                  <a:pt x="146050" y="0"/>
                </a:lnTo>
                <a:close/>
              </a:path>
              <a:path w="521969" h="281939">
                <a:moveTo>
                  <a:pt x="212090" y="1270"/>
                </a:moveTo>
                <a:lnTo>
                  <a:pt x="180340" y="19050"/>
                </a:lnTo>
                <a:lnTo>
                  <a:pt x="180340" y="25400"/>
                </a:lnTo>
                <a:lnTo>
                  <a:pt x="212090" y="7620"/>
                </a:lnTo>
                <a:lnTo>
                  <a:pt x="212090" y="1270"/>
                </a:lnTo>
                <a:close/>
              </a:path>
              <a:path w="521969" h="281939">
                <a:moveTo>
                  <a:pt x="196850" y="27940"/>
                </a:moveTo>
                <a:lnTo>
                  <a:pt x="196850" y="35560"/>
                </a:lnTo>
                <a:lnTo>
                  <a:pt x="231140" y="55880"/>
                </a:lnTo>
                <a:lnTo>
                  <a:pt x="231140" y="48260"/>
                </a:lnTo>
                <a:lnTo>
                  <a:pt x="196850" y="27940"/>
                </a:lnTo>
                <a:close/>
              </a:path>
              <a:path w="521969" h="281939">
                <a:moveTo>
                  <a:pt x="264160" y="29210"/>
                </a:moveTo>
                <a:lnTo>
                  <a:pt x="231140" y="48260"/>
                </a:lnTo>
                <a:lnTo>
                  <a:pt x="231140" y="55880"/>
                </a:lnTo>
                <a:lnTo>
                  <a:pt x="264160" y="36830"/>
                </a:lnTo>
                <a:lnTo>
                  <a:pt x="264160" y="29210"/>
                </a:lnTo>
                <a:close/>
              </a:path>
              <a:path w="521969" h="281939">
                <a:moveTo>
                  <a:pt x="248920" y="57150"/>
                </a:moveTo>
                <a:lnTo>
                  <a:pt x="248920" y="64770"/>
                </a:lnTo>
                <a:lnTo>
                  <a:pt x="283210" y="83820"/>
                </a:lnTo>
                <a:lnTo>
                  <a:pt x="283210" y="77470"/>
                </a:lnTo>
                <a:lnTo>
                  <a:pt x="248920" y="57150"/>
                </a:lnTo>
                <a:close/>
              </a:path>
              <a:path w="521969" h="281939">
                <a:moveTo>
                  <a:pt x="314960" y="58420"/>
                </a:moveTo>
                <a:lnTo>
                  <a:pt x="283210" y="77470"/>
                </a:lnTo>
                <a:lnTo>
                  <a:pt x="283210" y="83820"/>
                </a:lnTo>
                <a:lnTo>
                  <a:pt x="314960" y="66040"/>
                </a:lnTo>
                <a:lnTo>
                  <a:pt x="314960" y="58420"/>
                </a:lnTo>
                <a:close/>
              </a:path>
              <a:path w="521969" h="281939">
                <a:moveTo>
                  <a:pt x="299720" y="86360"/>
                </a:moveTo>
                <a:lnTo>
                  <a:pt x="299720" y="93980"/>
                </a:lnTo>
                <a:lnTo>
                  <a:pt x="335280" y="113030"/>
                </a:lnTo>
                <a:lnTo>
                  <a:pt x="335280" y="105410"/>
                </a:lnTo>
                <a:lnTo>
                  <a:pt x="299720" y="86360"/>
                </a:lnTo>
                <a:close/>
              </a:path>
              <a:path w="521969" h="281939">
                <a:moveTo>
                  <a:pt x="367030" y="87630"/>
                </a:moveTo>
                <a:lnTo>
                  <a:pt x="335280" y="105410"/>
                </a:lnTo>
                <a:lnTo>
                  <a:pt x="335280" y="113030"/>
                </a:lnTo>
                <a:lnTo>
                  <a:pt x="367030" y="95250"/>
                </a:lnTo>
                <a:lnTo>
                  <a:pt x="367030" y="87630"/>
                </a:lnTo>
                <a:close/>
              </a:path>
              <a:path w="521969" h="281939">
                <a:moveTo>
                  <a:pt x="351790" y="115570"/>
                </a:moveTo>
                <a:lnTo>
                  <a:pt x="351790" y="123190"/>
                </a:lnTo>
                <a:lnTo>
                  <a:pt x="386080" y="142240"/>
                </a:lnTo>
                <a:lnTo>
                  <a:pt x="386080" y="134620"/>
                </a:lnTo>
                <a:lnTo>
                  <a:pt x="351790" y="115570"/>
                </a:lnTo>
                <a:close/>
              </a:path>
              <a:path w="521969" h="281939">
                <a:moveTo>
                  <a:pt x="417830" y="116840"/>
                </a:moveTo>
                <a:lnTo>
                  <a:pt x="386080" y="134620"/>
                </a:lnTo>
                <a:lnTo>
                  <a:pt x="386080" y="142240"/>
                </a:lnTo>
                <a:lnTo>
                  <a:pt x="417830" y="123190"/>
                </a:lnTo>
                <a:lnTo>
                  <a:pt x="417830" y="116840"/>
                </a:lnTo>
                <a:close/>
              </a:path>
              <a:path w="521969" h="281939">
                <a:moveTo>
                  <a:pt x="403860" y="144780"/>
                </a:moveTo>
                <a:lnTo>
                  <a:pt x="403860" y="151130"/>
                </a:lnTo>
                <a:lnTo>
                  <a:pt x="436880" y="171450"/>
                </a:lnTo>
                <a:lnTo>
                  <a:pt x="436880" y="163830"/>
                </a:lnTo>
                <a:lnTo>
                  <a:pt x="403860" y="144780"/>
                </a:lnTo>
                <a:close/>
              </a:path>
              <a:path w="521969" h="281939">
                <a:moveTo>
                  <a:pt x="469900" y="146050"/>
                </a:moveTo>
                <a:lnTo>
                  <a:pt x="436880" y="163830"/>
                </a:lnTo>
                <a:lnTo>
                  <a:pt x="436880" y="171450"/>
                </a:lnTo>
                <a:lnTo>
                  <a:pt x="469900" y="153670"/>
                </a:lnTo>
                <a:lnTo>
                  <a:pt x="469900" y="146050"/>
                </a:lnTo>
                <a:close/>
              </a:path>
              <a:path w="521969" h="281939">
                <a:moveTo>
                  <a:pt x="454660" y="173990"/>
                </a:moveTo>
                <a:lnTo>
                  <a:pt x="454660" y="180340"/>
                </a:lnTo>
                <a:lnTo>
                  <a:pt x="488950" y="199390"/>
                </a:lnTo>
                <a:lnTo>
                  <a:pt x="488950" y="193040"/>
                </a:lnTo>
                <a:lnTo>
                  <a:pt x="454660" y="173990"/>
                </a:lnTo>
                <a:close/>
              </a:path>
              <a:path w="521969" h="281939">
                <a:moveTo>
                  <a:pt x="521970" y="175260"/>
                </a:moveTo>
                <a:lnTo>
                  <a:pt x="488950" y="193040"/>
                </a:lnTo>
                <a:lnTo>
                  <a:pt x="488950" y="199390"/>
                </a:lnTo>
                <a:lnTo>
                  <a:pt x="521970" y="181610"/>
                </a:lnTo>
                <a:lnTo>
                  <a:pt x="521970" y="175260"/>
                </a:lnTo>
                <a:close/>
              </a:path>
              <a:path w="521969" h="281939">
                <a:moveTo>
                  <a:pt x="97790" y="26670"/>
                </a:moveTo>
                <a:lnTo>
                  <a:pt x="97790" y="34290"/>
                </a:lnTo>
                <a:lnTo>
                  <a:pt x="132080" y="53340"/>
                </a:lnTo>
                <a:lnTo>
                  <a:pt x="132080" y="45720"/>
                </a:lnTo>
                <a:lnTo>
                  <a:pt x="97790" y="26670"/>
                </a:lnTo>
                <a:close/>
              </a:path>
              <a:path w="521969" h="281939">
                <a:moveTo>
                  <a:pt x="163830" y="27940"/>
                </a:moveTo>
                <a:lnTo>
                  <a:pt x="132080" y="45720"/>
                </a:lnTo>
                <a:lnTo>
                  <a:pt x="132080" y="53340"/>
                </a:lnTo>
                <a:lnTo>
                  <a:pt x="163830" y="35560"/>
                </a:lnTo>
                <a:lnTo>
                  <a:pt x="163830" y="27940"/>
                </a:lnTo>
                <a:close/>
              </a:path>
              <a:path w="521969" h="281939">
                <a:moveTo>
                  <a:pt x="148590" y="55880"/>
                </a:moveTo>
                <a:lnTo>
                  <a:pt x="148590" y="63500"/>
                </a:lnTo>
                <a:lnTo>
                  <a:pt x="182880" y="82550"/>
                </a:lnTo>
                <a:lnTo>
                  <a:pt x="182880" y="74930"/>
                </a:lnTo>
                <a:lnTo>
                  <a:pt x="148590" y="55880"/>
                </a:lnTo>
                <a:close/>
              </a:path>
              <a:path w="521969" h="281939">
                <a:moveTo>
                  <a:pt x="214630" y="57150"/>
                </a:moveTo>
                <a:lnTo>
                  <a:pt x="182880" y="74930"/>
                </a:lnTo>
                <a:lnTo>
                  <a:pt x="182880" y="82550"/>
                </a:lnTo>
                <a:lnTo>
                  <a:pt x="214630" y="64770"/>
                </a:lnTo>
                <a:lnTo>
                  <a:pt x="214630" y="57150"/>
                </a:lnTo>
                <a:close/>
              </a:path>
              <a:path w="521969" h="281939">
                <a:moveTo>
                  <a:pt x="200660" y="85090"/>
                </a:moveTo>
                <a:lnTo>
                  <a:pt x="200660" y="92710"/>
                </a:lnTo>
                <a:lnTo>
                  <a:pt x="234950" y="111760"/>
                </a:lnTo>
                <a:lnTo>
                  <a:pt x="234950" y="104140"/>
                </a:lnTo>
                <a:lnTo>
                  <a:pt x="200660" y="85090"/>
                </a:lnTo>
                <a:close/>
              </a:path>
              <a:path w="521969" h="281939">
                <a:moveTo>
                  <a:pt x="266700" y="86360"/>
                </a:moveTo>
                <a:lnTo>
                  <a:pt x="234950" y="104140"/>
                </a:lnTo>
                <a:lnTo>
                  <a:pt x="234950" y="111760"/>
                </a:lnTo>
                <a:lnTo>
                  <a:pt x="266700" y="92710"/>
                </a:lnTo>
                <a:lnTo>
                  <a:pt x="266700" y="86360"/>
                </a:lnTo>
                <a:close/>
              </a:path>
              <a:path w="521969" h="281939">
                <a:moveTo>
                  <a:pt x="251460" y="114300"/>
                </a:moveTo>
                <a:lnTo>
                  <a:pt x="251460" y="120650"/>
                </a:lnTo>
                <a:lnTo>
                  <a:pt x="285750" y="140970"/>
                </a:lnTo>
                <a:lnTo>
                  <a:pt x="285750" y="133350"/>
                </a:lnTo>
                <a:lnTo>
                  <a:pt x="251460" y="114300"/>
                </a:lnTo>
                <a:close/>
              </a:path>
              <a:path w="521969" h="281939">
                <a:moveTo>
                  <a:pt x="318770" y="114300"/>
                </a:moveTo>
                <a:lnTo>
                  <a:pt x="285750" y="133350"/>
                </a:lnTo>
                <a:lnTo>
                  <a:pt x="285750" y="140970"/>
                </a:lnTo>
                <a:lnTo>
                  <a:pt x="318770" y="121920"/>
                </a:lnTo>
                <a:lnTo>
                  <a:pt x="318770" y="114300"/>
                </a:lnTo>
                <a:close/>
              </a:path>
              <a:path w="521969" h="281939">
                <a:moveTo>
                  <a:pt x="303530" y="143510"/>
                </a:moveTo>
                <a:lnTo>
                  <a:pt x="303530" y="149860"/>
                </a:lnTo>
                <a:lnTo>
                  <a:pt x="337820" y="168910"/>
                </a:lnTo>
                <a:lnTo>
                  <a:pt x="337820" y="162560"/>
                </a:lnTo>
                <a:lnTo>
                  <a:pt x="303530" y="143510"/>
                </a:lnTo>
                <a:close/>
              </a:path>
              <a:path w="521969" h="281939">
                <a:moveTo>
                  <a:pt x="369570" y="143510"/>
                </a:moveTo>
                <a:lnTo>
                  <a:pt x="337820" y="162560"/>
                </a:lnTo>
                <a:lnTo>
                  <a:pt x="337820" y="168910"/>
                </a:lnTo>
                <a:lnTo>
                  <a:pt x="369570" y="151130"/>
                </a:lnTo>
                <a:lnTo>
                  <a:pt x="369570" y="143510"/>
                </a:lnTo>
                <a:close/>
              </a:path>
              <a:path w="521969" h="281939">
                <a:moveTo>
                  <a:pt x="354330" y="171450"/>
                </a:moveTo>
                <a:lnTo>
                  <a:pt x="354330" y="179070"/>
                </a:lnTo>
                <a:lnTo>
                  <a:pt x="389890" y="198120"/>
                </a:lnTo>
                <a:lnTo>
                  <a:pt x="389890" y="190500"/>
                </a:lnTo>
                <a:lnTo>
                  <a:pt x="354330" y="171450"/>
                </a:lnTo>
                <a:close/>
              </a:path>
              <a:path w="521969" h="281939">
                <a:moveTo>
                  <a:pt x="421640" y="172720"/>
                </a:moveTo>
                <a:lnTo>
                  <a:pt x="389890" y="190500"/>
                </a:lnTo>
                <a:lnTo>
                  <a:pt x="389890" y="198120"/>
                </a:lnTo>
                <a:lnTo>
                  <a:pt x="421640" y="180340"/>
                </a:lnTo>
                <a:lnTo>
                  <a:pt x="421640" y="172720"/>
                </a:lnTo>
                <a:close/>
              </a:path>
              <a:path w="521969" h="281939">
                <a:moveTo>
                  <a:pt x="406400" y="200660"/>
                </a:moveTo>
                <a:lnTo>
                  <a:pt x="406400" y="208280"/>
                </a:lnTo>
                <a:lnTo>
                  <a:pt x="440690" y="227330"/>
                </a:lnTo>
                <a:lnTo>
                  <a:pt x="440690" y="219710"/>
                </a:lnTo>
                <a:lnTo>
                  <a:pt x="406400" y="200660"/>
                </a:lnTo>
                <a:close/>
              </a:path>
              <a:path w="521969" h="281939">
                <a:moveTo>
                  <a:pt x="472440" y="201930"/>
                </a:moveTo>
                <a:lnTo>
                  <a:pt x="440690" y="219710"/>
                </a:lnTo>
                <a:lnTo>
                  <a:pt x="440690" y="227330"/>
                </a:lnTo>
                <a:lnTo>
                  <a:pt x="472440" y="209550"/>
                </a:lnTo>
                <a:lnTo>
                  <a:pt x="472440" y="201930"/>
                </a:lnTo>
                <a:close/>
              </a:path>
              <a:path w="521969" h="281939">
                <a:moveTo>
                  <a:pt x="48260" y="53340"/>
                </a:moveTo>
                <a:lnTo>
                  <a:pt x="48260" y="60960"/>
                </a:lnTo>
                <a:lnTo>
                  <a:pt x="82550" y="81280"/>
                </a:lnTo>
                <a:lnTo>
                  <a:pt x="82550" y="73660"/>
                </a:lnTo>
                <a:lnTo>
                  <a:pt x="48260" y="53340"/>
                </a:lnTo>
                <a:close/>
              </a:path>
              <a:path w="521969" h="281939">
                <a:moveTo>
                  <a:pt x="115570" y="55880"/>
                </a:moveTo>
                <a:lnTo>
                  <a:pt x="82550" y="73660"/>
                </a:lnTo>
                <a:lnTo>
                  <a:pt x="82550" y="81280"/>
                </a:lnTo>
                <a:lnTo>
                  <a:pt x="115570" y="62230"/>
                </a:lnTo>
                <a:lnTo>
                  <a:pt x="115570" y="55880"/>
                </a:lnTo>
                <a:close/>
              </a:path>
              <a:path w="521969" h="281939">
                <a:moveTo>
                  <a:pt x="100330" y="82550"/>
                </a:moveTo>
                <a:lnTo>
                  <a:pt x="100330" y="90170"/>
                </a:lnTo>
                <a:lnTo>
                  <a:pt x="134620" y="109220"/>
                </a:lnTo>
                <a:lnTo>
                  <a:pt x="134620" y="101600"/>
                </a:lnTo>
                <a:lnTo>
                  <a:pt x="100330" y="82550"/>
                </a:lnTo>
                <a:close/>
              </a:path>
              <a:path w="521969" h="281939">
                <a:moveTo>
                  <a:pt x="167640" y="83820"/>
                </a:moveTo>
                <a:lnTo>
                  <a:pt x="134620" y="101600"/>
                </a:lnTo>
                <a:lnTo>
                  <a:pt x="134620" y="109220"/>
                </a:lnTo>
                <a:lnTo>
                  <a:pt x="167640" y="91440"/>
                </a:lnTo>
                <a:lnTo>
                  <a:pt x="167640" y="83820"/>
                </a:lnTo>
                <a:close/>
              </a:path>
              <a:path w="521969" h="281939">
                <a:moveTo>
                  <a:pt x="152400" y="111760"/>
                </a:moveTo>
                <a:lnTo>
                  <a:pt x="152400" y="119380"/>
                </a:lnTo>
                <a:lnTo>
                  <a:pt x="186690" y="138430"/>
                </a:lnTo>
                <a:lnTo>
                  <a:pt x="186690" y="132080"/>
                </a:lnTo>
                <a:lnTo>
                  <a:pt x="152400" y="111760"/>
                </a:lnTo>
                <a:close/>
              </a:path>
              <a:path w="521969" h="281939">
                <a:moveTo>
                  <a:pt x="218440" y="113030"/>
                </a:moveTo>
                <a:lnTo>
                  <a:pt x="186690" y="132080"/>
                </a:lnTo>
                <a:lnTo>
                  <a:pt x="186690" y="138430"/>
                </a:lnTo>
                <a:lnTo>
                  <a:pt x="218440" y="120650"/>
                </a:lnTo>
                <a:lnTo>
                  <a:pt x="218440" y="113030"/>
                </a:lnTo>
                <a:close/>
              </a:path>
              <a:path w="521969" h="281939">
                <a:moveTo>
                  <a:pt x="358140" y="227330"/>
                </a:moveTo>
                <a:lnTo>
                  <a:pt x="358140" y="234950"/>
                </a:lnTo>
                <a:lnTo>
                  <a:pt x="392430" y="254000"/>
                </a:lnTo>
                <a:lnTo>
                  <a:pt x="392430" y="247650"/>
                </a:lnTo>
                <a:lnTo>
                  <a:pt x="358140" y="227330"/>
                </a:lnTo>
                <a:close/>
              </a:path>
              <a:path w="521969" h="281939">
                <a:moveTo>
                  <a:pt x="424180" y="229870"/>
                </a:moveTo>
                <a:lnTo>
                  <a:pt x="392430" y="247650"/>
                </a:lnTo>
                <a:lnTo>
                  <a:pt x="392430" y="254000"/>
                </a:lnTo>
                <a:lnTo>
                  <a:pt x="424180" y="236220"/>
                </a:lnTo>
                <a:lnTo>
                  <a:pt x="424180" y="229870"/>
                </a:lnTo>
                <a:close/>
              </a:path>
              <a:path w="521969" h="281939">
                <a:moveTo>
                  <a:pt x="257810" y="226060"/>
                </a:moveTo>
                <a:lnTo>
                  <a:pt x="257810" y="233680"/>
                </a:lnTo>
                <a:lnTo>
                  <a:pt x="292100" y="252730"/>
                </a:lnTo>
                <a:lnTo>
                  <a:pt x="292100" y="245110"/>
                </a:lnTo>
                <a:lnTo>
                  <a:pt x="257810" y="226060"/>
                </a:lnTo>
                <a:close/>
              </a:path>
              <a:path w="521969" h="281939">
                <a:moveTo>
                  <a:pt x="323850" y="227330"/>
                </a:moveTo>
                <a:lnTo>
                  <a:pt x="292100" y="245110"/>
                </a:lnTo>
                <a:lnTo>
                  <a:pt x="292100" y="252730"/>
                </a:lnTo>
                <a:lnTo>
                  <a:pt x="323850" y="234950"/>
                </a:lnTo>
                <a:lnTo>
                  <a:pt x="323850" y="227330"/>
                </a:lnTo>
                <a:close/>
              </a:path>
              <a:path w="521969" h="281939">
                <a:moveTo>
                  <a:pt x="306070" y="199390"/>
                </a:moveTo>
                <a:lnTo>
                  <a:pt x="306070" y="205740"/>
                </a:lnTo>
                <a:lnTo>
                  <a:pt x="340360" y="226060"/>
                </a:lnTo>
                <a:lnTo>
                  <a:pt x="340360" y="218440"/>
                </a:lnTo>
                <a:lnTo>
                  <a:pt x="306070" y="199390"/>
                </a:lnTo>
                <a:close/>
              </a:path>
              <a:path w="521969" h="281939">
                <a:moveTo>
                  <a:pt x="373380" y="199390"/>
                </a:moveTo>
                <a:lnTo>
                  <a:pt x="340360" y="218440"/>
                </a:lnTo>
                <a:lnTo>
                  <a:pt x="340360" y="226060"/>
                </a:lnTo>
                <a:lnTo>
                  <a:pt x="373380" y="208280"/>
                </a:lnTo>
                <a:lnTo>
                  <a:pt x="373380" y="199390"/>
                </a:lnTo>
                <a:close/>
              </a:path>
              <a:path w="521969" h="281939">
                <a:moveTo>
                  <a:pt x="102870" y="139700"/>
                </a:moveTo>
                <a:lnTo>
                  <a:pt x="102870" y="146050"/>
                </a:lnTo>
                <a:lnTo>
                  <a:pt x="240030" y="223520"/>
                </a:lnTo>
                <a:lnTo>
                  <a:pt x="240030" y="217170"/>
                </a:lnTo>
                <a:lnTo>
                  <a:pt x="102870" y="139700"/>
                </a:lnTo>
                <a:close/>
              </a:path>
              <a:path w="521969" h="281939">
                <a:moveTo>
                  <a:pt x="273050" y="198120"/>
                </a:moveTo>
                <a:lnTo>
                  <a:pt x="240030" y="217170"/>
                </a:lnTo>
                <a:lnTo>
                  <a:pt x="240030" y="223520"/>
                </a:lnTo>
                <a:lnTo>
                  <a:pt x="273050" y="205740"/>
                </a:lnTo>
                <a:lnTo>
                  <a:pt x="273050" y="198120"/>
                </a:lnTo>
                <a:close/>
              </a:path>
              <a:path w="521969" h="281939">
                <a:moveTo>
                  <a:pt x="255270" y="170180"/>
                </a:moveTo>
                <a:lnTo>
                  <a:pt x="255270" y="177800"/>
                </a:lnTo>
                <a:lnTo>
                  <a:pt x="289560" y="196850"/>
                </a:lnTo>
                <a:lnTo>
                  <a:pt x="289560" y="189230"/>
                </a:lnTo>
                <a:lnTo>
                  <a:pt x="255270" y="170180"/>
                </a:lnTo>
                <a:close/>
              </a:path>
              <a:path w="521969" h="281939">
                <a:moveTo>
                  <a:pt x="321310" y="171450"/>
                </a:moveTo>
                <a:lnTo>
                  <a:pt x="289560" y="189230"/>
                </a:lnTo>
                <a:lnTo>
                  <a:pt x="289560" y="196850"/>
                </a:lnTo>
                <a:lnTo>
                  <a:pt x="321310" y="177800"/>
                </a:lnTo>
                <a:lnTo>
                  <a:pt x="321310" y="171450"/>
                </a:lnTo>
                <a:close/>
              </a:path>
              <a:path w="521969" h="281939">
                <a:moveTo>
                  <a:pt x="203200" y="140970"/>
                </a:moveTo>
                <a:lnTo>
                  <a:pt x="203200" y="148590"/>
                </a:lnTo>
                <a:lnTo>
                  <a:pt x="237490" y="167640"/>
                </a:lnTo>
                <a:lnTo>
                  <a:pt x="237490" y="160020"/>
                </a:lnTo>
                <a:lnTo>
                  <a:pt x="203200" y="140970"/>
                </a:lnTo>
                <a:close/>
              </a:path>
              <a:path w="521969" h="281939">
                <a:moveTo>
                  <a:pt x="269240" y="142240"/>
                </a:moveTo>
                <a:lnTo>
                  <a:pt x="237490" y="160020"/>
                </a:lnTo>
                <a:lnTo>
                  <a:pt x="237490" y="167640"/>
                </a:lnTo>
                <a:lnTo>
                  <a:pt x="269240" y="149860"/>
                </a:lnTo>
                <a:lnTo>
                  <a:pt x="269240" y="142240"/>
                </a:lnTo>
                <a:close/>
              </a:path>
              <a:path w="521969" h="281939">
                <a:moveTo>
                  <a:pt x="0" y="81280"/>
                </a:moveTo>
                <a:lnTo>
                  <a:pt x="0" y="88900"/>
                </a:lnTo>
                <a:lnTo>
                  <a:pt x="34290" y="107950"/>
                </a:lnTo>
                <a:lnTo>
                  <a:pt x="34290" y="100330"/>
                </a:lnTo>
                <a:lnTo>
                  <a:pt x="0" y="81280"/>
                </a:lnTo>
                <a:close/>
              </a:path>
              <a:path w="521969" h="281939">
                <a:moveTo>
                  <a:pt x="67310" y="82550"/>
                </a:moveTo>
                <a:lnTo>
                  <a:pt x="34290" y="100330"/>
                </a:lnTo>
                <a:lnTo>
                  <a:pt x="34290" y="107950"/>
                </a:lnTo>
                <a:lnTo>
                  <a:pt x="67310" y="90170"/>
                </a:lnTo>
                <a:lnTo>
                  <a:pt x="67310" y="82550"/>
                </a:lnTo>
                <a:close/>
              </a:path>
              <a:path w="521969" h="281939">
                <a:moveTo>
                  <a:pt x="52070" y="110490"/>
                </a:moveTo>
                <a:lnTo>
                  <a:pt x="52070" y="118110"/>
                </a:lnTo>
                <a:lnTo>
                  <a:pt x="86360" y="137160"/>
                </a:lnTo>
                <a:lnTo>
                  <a:pt x="86360" y="129540"/>
                </a:lnTo>
                <a:lnTo>
                  <a:pt x="52070" y="110490"/>
                </a:lnTo>
                <a:close/>
              </a:path>
              <a:path w="521969" h="281939">
                <a:moveTo>
                  <a:pt x="118110" y="111760"/>
                </a:moveTo>
                <a:lnTo>
                  <a:pt x="86360" y="129540"/>
                </a:lnTo>
                <a:lnTo>
                  <a:pt x="86360" y="137160"/>
                </a:lnTo>
                <a:lnTo>
                  <a:pt x="118110" y="118110"/>
                </a:lnTo>
                <a:lnTo>
                  <a:pt x="118110" y="111760"/>
                </a:lnTo>
                <a:close/>
              </a:path>
              <a:path w="521969" h="281939">
                <a:moveTo>
                  <a:pt x="309880" y="255270"/>
                </a:moveTo>
                <a:lnTo>
                  <a:pt x="309880" y="262890"/>
                </a:lnTo>
                <a:lnTo>
                  <a:pt x="344170" y="281940"/>
                </a:lnTo>
                <a:lnTo>
                  <a:pt x="344170" y="274320"/>
                </a:lnTo>
                <a:lnTo>
                  <a:pt x="309880" y="255270"/>
                </a:lnTo>
                <a:close/>
              </a:path>
              <a:path w="521969" h="281939">
                <a:moveTo>
                  <a:pt x="375920" y="256540"/>
                </a:moveTo>
                <a:lnTo>
                  <a:pt x="344170" y="274320"/>
                </a:lnTo>
                <a:lnTo>
                  <a:pt x="344170" y="281940"/>
                </a:lnTo>
                <a:lnTo>
                  <a:pt x="375920" y="264160"/>
                </a:lnTo>
                <a:lnTo>
                  <a:pt x="375920" y="256540"/>
                </a:lnTo>
                <a:close/>
              </a:path>
            </a:pathLst>
          </a:custGeom>
          <a:solidFill>
            <a:srgbClr val="9595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713980" y="3509009"/>
            <a:ext cx="588645" cy="363855"/>
          </a:xfrm>
          <a:custGeom>
            <a:avLst/>
            <a:gdLst/>
            <a:ahLst/>
            <a:cxnLst/>
            <a:rect l="l" t="t" r="r" b="b"/>
            <a:pathLst>
              <a:path w="588645" h="363854">
                <a:moveTo>
                  <a:pt x="454660" y="0"/>
                </a:moveTo>
                <a:lnTo>
                  <a:pt x="0" y="363220"/>
                </a:lnTo>
                <a:lnTo>
                  <a:pt x="177800" y="363220"/>
                </a:lnTo>
                <a:lnTo>
                  <a:pt x="198160" y="363621"/>
                </a:lnTo>
                <a:lnTo>
                  <a:pt x="238671" y="362287"/>
                </a:lnTo>
                <a:lnTo>
                  <a:pt x="278745" y="358159"/>
                </a:lnTo>
                <a:lnTo>
                  <a:pt x="318189" y="351308"/>
                </a:lnTo>
                <a:lnTo>
                  <a:pt x="356815" y="341801"/>
                </a:lnTo>
                <a:lnTo>
                  <a:pt x="394431" y="329707"/>
                </a:lnTo>
                <a:lnTo>
                  <a:pt x="430846" y="315095"/>
                </a:lnTo>
                <a:lnTo>
                  <a:pt x="465871" y="298033"/>
                </a:lnTo>
                <a:lnTo>
                  <a:pt x="499315" y="278589"/>
                </a:lnTo>
                <a:lnTo>
                  <a:pt x="530987" y="256833"/>
                </a:lnTo>
                <a:lnTo>
                  <a:pt x="562984" y="225145"/>
                </a:lnTo>
                <a:lnTo>
                  <a:pt x="583876" y="181102"/>
                </a:lnTo>
                <a:lnTo>
                  <a:pt x="588426" y="146269"/>
                </a:lnTo>
                <a:lnTo>
                  <a:pt x="587851" y="134620"/>
                </a:lnTo>
                <a:lnTo>
                  <a:pt x="575214" y="89357"/>
                </a:lnTo>
                <a:lnTo>
                  <a:pt x="546271" y="48971"/>
                </a:lnTo>
                <a:lnTo>
                  <a:pt x="515456" y="24609"/>
                </a:lnTo>
                <a:lnTo>
                  <a:pt x="480945" y="7496"/>
                </a:lnTo>
                <a:lnTo>
                  <a:pt x="456308" y="338"/>
                </a:lnTo>
                <a:lnTo>
                  <a:pt x="454660" y="0"/>
                </a:lnTo>
                <a:close/>
              </a:path>
            </a:pathLst>
          </a:custGeom>
          <a:solidFill>
            <a:srgbClr val="DCD2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895590" y="2758439"/>
            <a:ext cx="35560" cy="8890"/>
          </a:xfrm>
          <a:custGeom>
            <a:avLst/>
            <a:gdLst/>
            <a:ahLst/>
            <a:cxnLst/>
            <a:rect l="l" t="t" r="r" b="b"/>
            <a:pathLst>
              <a:path w="35559" h="8889">
                <a:moveTo>
                  <a:pt x="17780" y="0"/>
                </a:moveTo>
                <a:lnTo>
                  <a:pt x="0" y="8890"/>
                </a:lnTo>
                <a:lnTo>
                  <a:pt x="35560" y="8890"/>
                </a:lnTo>
                <a:lnTo>
                  <a:pt x="17780" y="0"/>
                </a:lnTo>
                <a:close/>
              </a:path>
            </a:pathLst>
          </a:custGeom>
          <a:solidFill>
            <a:srgbClr val="E2D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877809" y="2767329"/>
            <a:ext cx="71120" cy="10160"/>
          </a:xfrm>
          <a:custGeom>
            <a:avLst/>
            <a:gdLst/>
            <a:ahLst/>
            <a:cxnLst/>
            <a:rect l="l" t="t" r="r" b="b"/>
            <a:pathLst>
              <a:path w="71120" h="10160">
                <a:moveTo>
                  <a:pt x="53340" y="0"/>
                </a:moveTo>
                <a:lnTo>
                  <a:pt x="17780" y="0"/>
                </a:lnTo>
                <a:lnTo>
                  <a:pt x="0" y="10160"/>
                </a:lnTo>
                <a:lnTo>
                  <a:pt x="71120" y="10160"/>
                </a:lnTo>
                <a:lnTo>
                  <a:pt x="53340" y="0"/>
                </a:lnTo>
                <a:close/>
              </a:path>
            </a:pathLst>
          </a:custGeom>
          <a:solidFill>
            <a:srgbClr val="E3DA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860030" y="278193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>
                <a:moveTo>
                  <a:pt x="0" y="0"/>
                </a:moveTo>
                <a:lnTo>
                  <a:pt x="107950" y="0"/>
                </a:lnTo>
              </a:path>
            </a:pathLst>
          </a:custGeom>
          <a:ln w="10160">
            <a:solidFill>
              <a:srgbClr val="E3DA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843520" y="2790825"/>
            <a:ext cx="140970" cy="0"/>
          </a:xfrm>
          <a:custGeom>
            <a:avLst/>
            <a:gdLst/>
            <a:ahLst/>
            <a:cxnLst/>
            <a:rect l="l" t="t" r="r" b="b"/>
            <a:pathLst>
              <a:path w="140970">
                <a:moveTo>
                  <a:pt x="0" y="0"/>
                </a:moveTo>
                <a:lnTo>
                  <a:pt x="140970" y="0"/>
                </a:lnTo>
              </a:path>
            </a:pathLst>
          </a:custGeom>
          <a:ln w="10160">
            <a:solidFill>
              <a:srgbClr val="E4DB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825740" y="2799714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0" y="0"/>
                </a:moveTo>
                <a:lnTo>
                  <a:pt x="177800" y="0"/>
                </a:lnTo>
              </a:path>
            </a:pathLst>
          </a:custGeom>
          <a:ln w="10160">
            <a:solidFill>
              <a:srgbClr val="E5DC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807959" y="2809239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1430">
            <a:solidFill>
              <a:srgbClr val="E5DD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791450" y="2818764"/>
            <a:ext cx="247650" cy="0"/>
          </a:xfrm>
          <a:custGeom>
            <a:avLst/>
            <a:gdLst/>
            <a:ahLst/>
            <a:cxnLst/>
            <a:rect l="l" t="t" r="r" b="b"/>
            <a:pathLst>
              <a:path w="247650">
                <a:moveTo>
                  <a:pt x="0" y="0"/>
                </a:moveTo>
                <a:lnTo>
                  <a:pt x="247650" y="0"/>
                </a:lnTo>
              </a:path>
            </a:pathLst>
          </a:custGeom>
          <a:ln w="10160">
            <a:solidFill>
              <a:srgbClr val="E6DEC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773670" y="2827654"/>
            <a:ext cx="283210" cy="0"/>
          </a:xfrm>
          <a:custGeom>
            <a:avLst/>
            <a:gdLst/>
            <a:ahLst/>
            <a:cxnLst/>
            <a:rect l="l" t="t" r="r" b="b"/>
            <a:pathLst>
              <a:path w="283209">
                <a:moveTo>
                  <a:pt x="0" y="0"/>
                </a:moveTo>
                <a:lnTo>
                  <a:pt x="283210" y="0"/>
                </a:lnTo>
              </a:path>
            </a:pathLst>
          </a:custGeom>
          <a:ln w="10160">
            <a:solidFill>
              <a:srgbClr val="E7DF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755890" y="2837179"/>
            <a:ext cx="318770" cy="0"/>
          </a:xfrm>
          <a:custGeom>
            <a:avLst/>
            <a:gdLst/>
            <a:ahLst/>
            <a:cxnLst/>
            <a:rect l="l" t="t" r="r" b="b"/>
            <a:pathLst>
              <a:path w="318770">
                <a:moveTo>
                  <a:pt x="0" y="0"/>
                </a:moveTo>
                <a:lnTo>
                  <a:pt x="318770" y="0"/>
                </a:lnTo>
              </a:path>
            </a:pathLst>
          </a:custGeom>
          <a:ln w="11430">
            <a:solidFill>
              <a:srgbClr val="E7DF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739380" y="2846704"/>
            <a:ext cx="353060" cy="0"/>
          </a:xfrm>
          <a:custGeom>
            <a:avLst/>
            <a:gdLst/>
            <a:ahLst/>
            <a:cxnLst/>
            <a:rect l="l" t="t" r="r" b="b"/>
            <a:pathLst>
              <a:path w="353059">
                <a:moveTo>
                  <a:pt x="0" y="0"/>
                </a:moveTo>
                <a:lnTo>
                  <a:pt x="353060" y="0"/>
                </a:lnTo>
              </a:path>
            </a:pathLst>
          </a:custGeom>
          <a:ln w="10160">
            <a:solidFill>
              <a:srgbClr val="E8E0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721600" y="2855594"/>
            <a:ext cx="389890" cy="0"/>
          </a:xfrm>
          <a:custGeom>
            <a:avLst/>
            <a:gdLst/>
            <a:ahLst/>
            <a:cxnLst/>
            <a:rect l="l" t="t" r="r" b="b"/>
            <a:pathLst>
              <a:path w="389890">
                <a:moveTo>
                  <a:pt x="0" y="0"/>
                </a:moveTo>
                <a:lnTo>
                  <a:pt x="389890" y="0"/>
                </a:lnTo>
              </a:path>
            </a:pathLst>
          </a:custGeom>
          <a:ln w="10160">
            <a:solidFill>
              <a:srgbClr val="E8E1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703820" y="2864484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450" y="0"/>
                </a:lnTo>
              </a:path>
            </a:pathLst>
          </a:custGeom>
          <a:ln w="10160">
            <a:solidFill>
              <a:srgbClr val="E9E2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7687309" y="2874009"/>
            <a:ext cx="459740" cy="0"/>
          </a:xfrm>
          <a:custGeom>
            <a:avLst/>
            <a:gdLst/>
            <a:ahLst/>
            <a:cxnLst/>
            <a:rect l="l" t="t" r="r" b="b"/>
            <a:pathLst>
              <a:path w="459740">
                <a:moveTo>
                  <a:pt x="0" y="0"/>
                </a:moveTo>
                <a:lnTo>
                  <a:pt x="459740" y="0"/>
                </a:lnTo>
              </a:path>
            </a:pathLst>
          </a:custGeom>
          <a:ln w="11430">
            <a:solidFill>
              <a:srgbClr val="E9E3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669530" y="2883534"/>
            <a:ext cx="495300" cy="0"/>
          </a:xfrm>
          <a:custGeom>
            <a:avLst/>
            <a:gdLst/>
            <a:ahLst/>
            <a:cxnLst/>
            <a:rect l="l" t="t" r="r" b="b"/>
            <a:pathLst>
              <a:path w="495300">
                <a:moveTo>
                  <a:pt x="0" y="0"/>
                </a:moveTo>
                <a:lnTo>
                  <a:pt x="495300" y="0"/>
                </a:lnTo>
              </a:path>
            </a:pathLst>
          </a:custGeom>
          <a:ln w="10160">
            <a:solidFill>
              <a:srgbClr val="EAE3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651750" y="2892425"/>
            <a:ext cx="530860" cy="0"/>
          </a:xfrm>
          <a:custGeom>
            <a:avLst/>
            <a:gdLst/>
            <a:ahLst/>
            <a:cxnLst/>
            <a:rect l="l" t="t" r="r" b="b"/>
            <a:pathLst>
              <a:path w="530859">
                <a:moveTo>
                  <a:pt x="0" y="0"/>
                </a:moveTo>
                <a:lnTo>
                  <a:pt x="530860" y="0"/>
                </a:lnTo>
              </a:path>
            </a:pathLst>
          </a:custGeom>
          <a:ln w="10160">
            <a:solidFill>
              <a:srgbClr val="EAE4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635240" y="2901950"/>
            <a:ext cx="565150" cy="0"/>
          </a:xfrm>
          <a:custGeom>
            <a:avLst/>
            <a:gdLst/>
            <a:ahLst/>
            <a:cxnLst/>
            <a:rect l="l" t="t" r="r" b="b"/>
            <a:pathLst>
              <a:path w="565150">
                <a:moveTo>
                  <a:pt x="0" y="0"/>
                </a:moveTo>
                <a:lnTo>
                  <a:pt x="565150" y="0"/>
                </a:lnTo>
              </a:path>
            </a:pathLst>
          </a:custGeom>
          <a:ln w="11430">
            <a:solidFill>
              <a:srgbClr val="EBE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617459" y="2911475"/>
            <a:ext cx="601980" cy="0"/>
          </a:xfrm>
          <a:custGeom>
            <a:avLst/>
            <a:gdLst/>
            <a:ahLst/>
            <a:cxnLst/>
            <a:rect l="l" t="t" r="r" b="b"/>
            <a:pathLst>
              <a:path w="601979">
                <a:moveTo>
                  <a:pt x="0" y="0"/>
                </a:moveTo>
                <a:lnTo>
                  <a:pt x="601980" y="0"/>
                </a:lnTo>
              </a:path>
            </a:pathLst>
          </a:custGeom>
          <a:ln w="10160">
            <a:solidFill>
              <a:srgbClr val="EBE6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599680" y="2920364"/>
            <a:ext cx="637540" cy="0"/>
          </a:xfrm>
          <a:custGeom>
            <a:avLst/>
            <a:gdLst/>
            <a:ahLst/>
            <a:cxnLst/>
            <a:rect l="l" t="t" r="r" b="b"/>
            <a:pathLst>
              <a:path w="637540">
                <a:moveTo>
                  <a:pt x="0" y="0"/>
                </a:moveTo>
                <a:lnTo>
                  <a:pt x="637540" y="0"/>
                </a:lnTo>
              </a:path>
            </a:pathLst>
          </a:custGeom>
          <a:ln w="10160">
            <a:solidFill>
              <a:srgbClr val="ECE7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581900" y="2929889"/>
            <a:ext cx="655320" cy="0"/>
          </a:xfrm>
          <a:custGeom>
            <a:avLst/>
            <a:gdLst/>
            <a:ahLst/>
            <a:cxnLst/>
            <a:rect l="l" t="t" r="r" b="b"/>
            <a:pathLst>
              <a:path w="655320">
                <a:moveTo>
                  <a:pt x="0" y="0"/>
                </a:moveTo>
                <a:lnTo>
                  <a:pt x="655320" y="0"/>
                </a:lnTo>
              </a:path>
            </a:pathLst>
          </a:custGeom>
          <a:ln w="11430">
            <a:solidFill>
              <a:srgbClr val="EDE8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565390" y="2939414"/>
            <a:ext cx="654050" cy="0"/>
          </a:xfrm>
          <a:custGeom>
            <a:avLst/>
            <a:gdLst/>
            <a:ahLst/>
            <a:cxnLst/>
            <a:rect l="l" t="t" r="r" b="b"/>
            <a:pathLst>
              <a:path w="654050">
                <a:moveTo>
                  <a:pt x="0" y="0"/>
                </a:moveTo>
                <a:lnTo>
                  <a:pt x="654050" y="0"/>
                </a:lnTo>
              </a:path>
            </a:pathLst>
          </a:custGeom>
          <a:ln w="10160">
            <a:solidFill>
              <a:srgbClr val="EDE8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547609" y="2948304"/>
            <a:ext cx="654050" cy="0"/>
          </a:xfrm>
          <a:custGeom>
            <a:avLst/>
            <a:gdLst/>
            <a:ahLst/>
            <a:cxnLst/>
            <a:rect l="l" t="t" r="r" b="b"/>
            <a:pathLst>
              <a:path w="654050">
                <a:moveTo>
                  <a:pt x="0" y="0"/>
                </a:moveTo>
                <a:lnTo>
                  <a:pt x="654050" y="0"/>
                </a:lnTo>
              </a:path>
            </a:pathLst>
          </a:custGeom>
          <a:ln w="10160">
            <a:solidFill>
              <a:srgbClr val="EEE9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529830" y="2957194"/>
            <a:ext cx="654050" cy="0"/>
          </a:xfrm>
          <a:custGeom>
            <a:avLst/>
            <a:gdLst/>
            <a:ahLst/>
            <a:cxnLst/>
            <a:rect l="l" t="t" r="r" b="b"/>
            <a:pathLst>
              <a:path w="654050">
                <a:moveTo>
                  <a:pt x="0" y="0"/>
                </a:moveTo>
                <a:lnTo>
                  <a:pt x="654050" y="0"/>
                </a:lnTo>
              </a:path>
            </a:pathLst>
          </a:custGeom>
          <a:ln w="10160">
            <a:solidFill>
              <a:srgbClr val="EFEA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512050" y="2966719"/>
            <a:ext cx="654050" cy="0"/>
          </a:xfrm>
          <a:custGeom>
            <a:avLst/>
            <a:gdLst/>
            <a:ahLst/>
            <a:cxnLst/>
            <a:rect l="l" t="t" r="r" b="b"/>
            <a:pathLst>
              <a:path w="654050">
                <a:moveTo>
                  <a:pt x="0" y="0"/>
                </a:moveTo>
                <a:lnTo>
                  <a:pt x="654050" y="0"/>
                </a:lnTo>
              </a:path>
            </a:pathLst>
          </a:custGeom>
          <a:ln w="11430">
            <a:solidFill>
              <a:srgbClr val="EFEB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495540" y="2976244"/>
            <a:ext cx="652780" cy="0"/>
          </a:xfrm>
          <a:custGeom>
            <a:avLst/>
            <a:gdLst/>
            <a:ahLst/>
            <a:cxnLst/>
            <a:rect l="l" t="t" r="r" b="b"/>
            <a:pathLst>
              <a:path w="652779">
                <a:moveTo>
                  <a:pt x="0" y="0"/>
                </a:moveTo>
                <a:lnTo>
                  <a:pt x="652780" y="0"/>
                </a:lnTo>
              </a:path>
            </a:pathLst>
          </a:custGeom>
          <a:ln w="10160">
            <a:solidFill>
              <a:srgbClr val="F0EC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477759" y="2985135"/>
            <a:ext cx="652780" cy="0"/>
          </a:xfrm>
          <a:custGeom>
            <a:avLst/>
            <a:gdLst/>
            <a:ahLst/>
            <a:cxnLst/>
            <a:rect l="l" t="t" r="r" b="b"/>
            <a:pathLst>
              <a:path w="652779">
                <a:moveTo>
                  <a:pt x="0" y="0"/>
                </a:moveTo>
                <a:lnTo>
                  <a:pt x="652780" y="0"/>
                </a:lnTo>
              </a:path>
            </a:pathLst>
          </a:custGeom>
          <a:ln w="10160">
            <a:solidFill>
              <a:srgbClr val="F1ED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461250" y="2994660"/>
            <a:ext cx="651510" cy="0"/>
          </a:xfrm>
          <a:custGeom>
            <a:avLst/>
            <a:gdLst/>
            <a:ahLst/>
            <a:cxnLst/>
            <a:rect l="l" t="t" r="r" b="b"/>
            <a:pathLst>
              <a:path w="651509">
                <a:moveTo>
                  <a:pt x="0" y="0"/>
                </a:moveTo>
                <a:lnTo>
                  <a:pt x="651510" y="0"/>
                </a:lnTo>
              </a:path>
            </a:pathLst>
          </a:custGeom>
          <a:ln w="11430">
            <a:solidFill>
              <a:srgbClr val="F1ED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443470" y="3004185"/>
            <a:ext cx="651510" cy="0"/>
          </a:xfrm>
          <a:custGeom>
            <a:avLst/>
            <a:gdLst/>
            <a:ahLst/>
            <a:cxnLst/>
            <a:rect l="l" t="t" r="r" b="b"/>
            <a:pathLst>
              <a:path w="651509">
                <a:moveTo>
                  <a:pt x="0" y="0"/>
                </a:moveTo>
                <a:lnTo>
                  <a:pt x="651510" y="0"/>
                </a:lnTo>
              </a:path>
            </a:pathLst>
          </a:custGeom>
          <a:ln w="10160">
            <a:solidFill>
              <a:srgbClr val="F2EE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425690" y="3013075"/>
            <a:ext cx="651510" cy="0"/>
          </a:xfrm>
          <a:custGeom>
            <a:avLst/>
            <a:gdLst/>
            <a:ahLst/>
            <a:cxnLst/>
            <a:rect l="l" t="t" r="r" b="b"/>
            <a:pathLst>
              <a:path w="651509">
                <a:moveTo>
                  <a:pt x="0" y="0"/>
                </a:moveTo>
                <a:lnTo>
                  <a:pt x="651510" y="0"/>
                </a:lnTo>
              </a:path>
            </a:pathLst>
          </a:custGeom>
          <a:ln w="10160">
            <a:solidFill>
              <a:srgbClr val="F3EF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409180" y="3021964"/>
            <a:ext cx="651510" cy="0"/>
          </a:xfrm>
          <a:custGeom>
            <a:avLst/>
            <a:gdLst/>
            <a:ahLst/>
            <a:cxnLst/>
            <a:rect l="l" t="t" r="r" b="b"/>
            <a:pathLst>
              <a:path w="651509">
                <a:moveTo>
                  <a:pt x="0" y="0"/>
                </a:moveTo>
                <a:lnTo>
                  <a:pt x="651510" y="0"/>
                </a:lnTo>
              </a:path>
            </a:pathLst>
          </a:custGeom>
          <a:ln w="10160">
            <a:solidFill>
              <a:srgbClr val="F3E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409180" y="3031489"/>
            <a:ext cx="632460" cy="0"/>
          </a:xfrm>
          <a:custGeom>
            <a:avLst/>
            <a:gdLst/>
            <a:ahLst/>
            <a:cxnLst/>
            <a:rect l="l" t="t" r="r" b="b"/>
            <a:pathLst>
              <a:path w="632459">
                <a:moveTo>
                  <a:pt x="0" y="0"/>
                </a:moveTo>
                <a:lnTo>
                  <a:pt x="632460" y="0"/>
                </a:lnTo>
              </a:path>
            </a:pathLst>
          </a:custGeom>
          <a:ln w="11430">
            <a:solidFill>
              <a:srgbClr val="F4F0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416800" y="3041014"/>
            <a:ext cx="607060" cy="0"/>
          </a:xfrm>
          <a:custGeom>
            <a:avLst/>
            <a:gdLst/>
            <a:ahLst/>
            <a:cxnLst/>
            <a:rect l="l" t="t" r="r" b="b"/>
            <a:pathLst>
              <a:path w="607059">
                <a:moveTo>
                  <a:pt x="0" y="0"/>
                </a:moveTo>
                <a:lnTo>
                  <a:pt x="607060" y="0"/>
                </a:lnTo>
              </a:path>
            </a:pathLst>
          </a:custGeom>
          <a:ln w="10160">
            <a:solidFill>
              <a:srgbClr val="F4F1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425690" y="3049904"/>
            <a:ext cx="580390" cy="0"/>
          </a:xfrm>
          <a:custGeom>
            <a:avLst/>
            <a:gdLst/>
            <a:ahLst/>
            <a:cxnLst/>
            <a:rect l="l" t="t" r="r" b="b"/>
            <a:pathLst>
              <a:path w="580390">
                <a:moveTo>
                  <a:pt x="0" y="0"/>
                </a:moveTo>
                <a:lnTo>
                  <a:pt x="580390" y="0"/>
                </a:lnTo>
              </a:path>
            </a:pathLst>
          </a:custGeom>
          <a:ln w="10160">
            <a:solidFill>
              <a:srgbClr val="F5F2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433309" y="3059429"/>
            <a:ext cx="556260" cy="0"/>
          </a:xfrm>
          <a:custGeom>
            <a:avLst/>
            <a:gdLst/>
            <a:ahLst/>
            <a:cxnLst/>
            <a:rect l="l" t="t" r="r" b="b"/>
            <a:pathLst>
              <a:path w="556259">
                <a:moveTo>
                  <a:pt x="0" y="0"/>
                </a:moveTo>
                <a:lnTo>
                  <a:pt x="556260" y="0"/>
                </a:lnTo>
              </a:path>
            </a:pathLst>
          </a:custGeom>
          <a:ln w="11430">
            <a:solidFill>
              <a:srgbClr val="F6F3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442200" y="3068954"/>
            <a:ext cx="529590" cy="0"/>
          </a:xfrm>
          <a:custGeom>
            <a:avLst/>
            <a:gdLst/>
            <a:ahLst/>
            <a:cxnLst/>
            <a:rect l="l" t="t" r="r" b="b"/>
            <a:pathLst>
              <a:path w="529590">
                <a:moveTo>
                  <a:pt x="0" y="0"/>
                </a:moveTo>
                <a:lnTo>
                  <a:pt x="529590" y="0"/>
                </a:lnTo>
              </a:path>
            </a:pathLst>
          </a:custGeom>
          <a:ln w="10160">
            <a:solidFill>
              <a:srgbClr val="F6F3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451090" y="3077844"/>
            <a:ext cx="501650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0160">
            <a:solidFill>
              <a:srgbClr val="F7F4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459980" y="3086735"/>
            <a:ext cx="474980" cy="0"/>
          </a:xfrm>
          <a:custGeom>
            <a:avLst/>
            <a:gdLst/>
            <a:ahLst/>
            <a:cxnLst/>
            <a:rect l="l" t="t" r="r" b="b"/>
            <a:pathLst>
              <a:path w="474979">
                <a:moveTo>
                  <a:pt x="0" y="0"/>
                </a:moveTo>
                <a:lnTo>
                  <a:pt x="474980" y="0"/>
                </a:lnTo>
              </a:path>
            </a:pathLst>
          </a:custGeom>
          <a:ln w="10160">
            <a:solidFill>
              <a:srgbClr val="F8F5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467600" y="3096260"/>
            <a:ext cx="450850" cy="0"/>
          </a:xfrm>
          <a:custGeom>
            <a:avLst/>
            <a:gdLst/>
            <a:ahLst/>
            <a:cxnLst/>
            <a:rect l="l" t="t" r="r" b="b"/>
            <a:pathLst>
              <a:path w="450850">
                <a:moveTo>
                  <a:pt x="0" y="0"/>
                </a:moveTo>
                <a:lnTo>
                  <a:pt x="450850" y="0"/>
                </a:lnTo>
              </a:path>
            </a:pathLst>
          </a:custGeom>
          <a:ln w="11430">
            <a:solidFill>
              <a:srgbClr val="F8F6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476490" y="3110864"/>
            <a:ext cx="424180" cy="0"/>
          </a:xfrm>
          <a:custGeom>
            <a:avLst/>
            <a:gdLst/>
            <a:ahLst/>
            <a:cxnLst/>
            <a:rect l="l" t="t" r="r" b="b"/>
            <a:pathLst>
              <a:path w="424179">
                <a:moveTo>
                  <a:pt x="0" y="0"/>
                </a:moveTo>
                <a:lnTo>
                  <a:pt x="424180" y="0"/>
                </a:lnTo>
              </a:path>
            </a:pathLst>
          </a:custGeom>
          <a:ln w="20320">
            <a:solidFill>
              <a:srgbClr val="F9F7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7500620" y="3124835"/>
            <a:ext cx="364490" cy="0"/>
          </a:xfrm>
          <a:custGeom>
            <a:avLst/>
            <a:gdLst/>
            <a:ahLst/>
            <a:cxnLst/>
            <a:rect l="l" t="t" r="r" b="b"/>
            <a:pathLst>
              <a:path w="364490">
                <a:moveTo>
                  <a:pt x="0" y="0"/>
                </a:moveTo>
                <a:lnTo>
                  <a:pt x="364490" y="0"/>
                </a:lnTo>
              </a:path>
            </a:pathLst>
          </a:custGeom>
          <a:ln w="10160">
            <a:solidFill>
              <a:srgbClr val="F9F8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517130" y="3133725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0" y="0"/>
                </a:moveTo>
                <a:lnTo>
                  <a:pt x="330200" y="0"/>
                </a:lnTo>
              </a:path>
            </a:pathLst>
          </a:custGeom>
          <a:ln w="10160">
            <a:solidFill>
              <a:srgbClr val="FAF9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533640" y="3142614"/>
            <a:ext cx="295910" cy="0"/>
          </a:xfrm>
          <a:custGeom>
            <a:avLst/>
            <a:gdLst/>
            <a:ahLst/>
            <a:cxnLst/>
            <a:rect l="l" t="t" r="r" b="b"/>
            <a:pathLst>
              <a:path w="295909">
                <a:moveTo>
                  <a:pt x="0" y="0"/>
                </a:moveTo>
                <a:lnTo>
                  <a:pt x="295910" y="0"/>
                </a:lnTo>
              </a:path>
            </a:pathLst>
          </a:custGeom>
          <a:ln w="10160">
            <a:solidFill>
              <a:srgbClr val="FBFA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550150" y="3152139"/>
            <a:ext cx="261620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0" y="0"/>
                </a:moveTo>
                <a:lnTo>
                  <a:pt x="261620" y="0"/>
                </a:lnTo>
              </a:path>
            </a:pathLst>
          </a:custGeom>
          <a:ln w="11430">
            <a:solidFill>
              <a:srgbClr val="FBFA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7566659" y="3161664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>
                <a:moveTo>
                  <a:pt x="0" y="0"/>
                </a:moveTo>
                <a:lnTo>
                  <a:pt x="227330" y="0"/>
                </a:lnTo>
              </a:path>
            </a:pathLst>
          </a:custGeom>
          <a:ln w="10160">
            <a:solidFill>
              <a:srgbClr val="FCFB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7581900" y="3170554"/>
            <a:ext cx="194310" cy="0"/>
          </a:xfrm>
          <a:custGeom>
            <a:avLst/>
            <a:gdLst/>
            <a:ahLst/>
            <a:cxnLst/>
            <a:rect l="l" t="t" r="r" b="b"/>
            <a:pathLst>
              <a:path w="194309">
                <a:moveTo>
                  <a:pt x="0" y="0"/>
                </a:moveTo>
                <a:lnTo>
                  <a:pt x="194310" y="0"/>
                </a:lnTo>
              </a:path>
            </a:pathLst>
          </a:custGeom>
          <a:ln w="10160">
            <a:solidFill>
              <a:srgbClr val="FDFC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7598409" y="3180079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11430">
            <a:solidFill>
              <a:srgbClr val="FDFD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660640" y="3185160"/>
            <a:ext cx="80010" cy="8890"/>
          </a:xfrm>
          <a:custGeom>
            <a:avLst/>
            <a:gdLst/>
            <a:ahLst/>
            <a:cxnLst/>
            <a:rect l="l" t="t" r="r" b="b"/>
            <a:pathLst>
              <a:path w="80009" h="8889">
                <a:moveTo>
                  <a:pt x="80010" y="0"/>
                </a:moveTo>
                <a:lnTo>
                  <a:pt x="0" y="0"/>
                </a:lnTo>
                <a:lnTo>
                  <a:pt x="62230" y="8890"/>
                </a:lnTo>
                <a:lnTo>
                  <a:pt x="80010" y="0"/>
                </a:lnTo>
                <a:close/>
              </a:path>
            </a:pathLst>
          </a:custGeom>
          <a:solidFill>
            <a:srgbClr val="FEFE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7404100" y="2754629"/>
            <a:ext cx="826769" cy="436880"/>
          </a:xfrm>
          <a:custGeom>
            <a:avLst/>
            <a:gdLst/>
            <a:ahLst/>
            <a:cxnLst/>
            <a:rect l="l" t="t" r="r" b="b"/>
            <a:pathLst>
              <a:path w="826770" h="436880">
                <a:moveTo>
                  <a:pt x="313690" y="436880"/>
                </a:moveTo>
                <a:lnTo>
                  <a:pt x="826770" y="165100"/>
                </a:lnTo>
                <a:lnTo>
                  <a:pt x="509270" y="0"/>
                </a:lnTo>
                <a:lnTo>
                  <a:pt x="0" y="269240"/>
                </a:lnTo>
                <a:lnTo>
                  <a:pt x="12237" y="281992"/>
                </a:lnTo>
                <a:lnTo>
                  <a:pt x="24935" y="294336"/>
                </a:lnTo>
                <a:lnTo>
                  <a:pt x="65643" y="328830"/>
                </a:lnTo>
                <a:lnTo>
                  <a:pt x="109951" y="359338"/>
                </a:lnTo>
                <a:lnTo>
                  <a:pt x="157448" y="385629"/>
                </a:lnTo>
                <a:lnTo>
                  <a:pt x="207723" y="407470"/>
                </a:lnTo>
                <a:lnTo>
                  <a:pt x="260364" y="424631"/>
                </a:lnTo>
                <a:lnTo>
                  <a:pt x="296569" y="433357"/>
                </a:lnTo>
                <a:lnTo>
                  <a:pt x="314960" y="436880"/>
                </a:lnTo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7409180" y="3026410"/>
            <a:ext cx="314960" cy="85471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7404100" y="3022600"/>
            <a:ext cx="314960" cy="849630"/>
          </a:xfrm>
          <a:custGeom>
            <a:avLst/>
            <a:gdLst/>
            <a:ahLst/>
            <a:cxnLst/>
            <a:rect l="l" t="t" r="r" b="b"/>
            <a:pathLst>
              <a:path w="314959" h="849629">
                <a:moveTo>
                  <a:pt x="314960" y="168910"/>
                </a:moveTo>
                <a:lnTo>
                  <a:pt x="296569" y="165387"/>
                </a:lnTo>
                <a:lnTo>
                  <a:pt x="278366" y="161300"/>
                </a:lnTo>
                <a:lnTo>
                  <a:pt x="225028" y="145732"/>
                </a:lnTo>
                <a:lnTo>
                  <a:pt x="173918" y="125364"/>
                </a:lnTo>
                <a:lnTo>
                  <a:pt x="125449" y="100401"/>
                </a:lnTo>
                <a:lnTo>
                  <a:pt x="80032" y="71048"/>
                </a:lnTo>
                <a:lnTo>
                  <a:pt x="38079" y="37513"/>
                </a:lnTo>
                <a:lnTo>
                  <a:pt x="0" y="0"/>
                </a:lnTo>
                <a:lnTo>
                  <a:pt x="0" y="694690"/>
                </a:lnTo>
                <a:lnTo>
                  <a:pt x="12589" y="706870"/>
                </a:lnTo>
                <a:lnTo>
                  <a:pt x="25586" y="718642"/>
                </a:lnTo>
                <a:lnTo>
                  <a:pt x="66893" y="751403"/>
                </a:lnTo>
                <a:lnTo>
                  <a:pt x="111414" y="780135"/>
                </a:lnTo>
                <a:lnTo>
                  <a:pt x="158816" y="804581"/>
                </a:lnTo>
                <a:lnTo>
                  <a:pt x="208763" y="824484"/>
                </a:lnTo>
                <a:lnTo>
                  <a:pt x="260923" y="839585"/>
                </a:lnTo>
                <a:lnTo>
                  <a:pt x="314960" y="849630"/>
                </a:lnTo>
                <a:lnTo>
                  <a:pt x="313690" y="168910"/>
                </a:lnTo>
              </a:path>
            </a:pathLst>
          </a:custGeom>
          <a:ln w="5080">
            <a:solidFill>
              <a:srgbClr val="A683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7722870" y="2924809"/>
            <a:ext cx="515620" cy="95631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717790" y="2919729"/>
            <a:ext cx="513080" cy="952500"/>
          </a:xfrm>
          <a:custGeom>
            <a:avLst/>
            <a:gdLst/>
            <a:ahLst/>
            <a:cxnLst/>
            <a:rect l="l" t="t" r="r" b="b"/>
            <a:pathLst>
              <a:path w="513079" h="952500">
                <a:moveTo>
                  <a:pt x="0" y="271780"/>
                </a:moveTo>
                <a:lnTo>
                  <a:pt x="0" y="952500"/>
                </a:lnTo>
                <a:lnTo>
                  <a:pt x="513080" y="683260"/>
                </a:lnTo>
                <a:lnTo>
                  <a:pt x="513080" y="0"/>
                </a:lnTo>
                <a:lnTo>
                  <a:pt x="0" y="271780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404100" y="2753359"/>
            <a:ext cx="826769" cy="1118870"/>
          </a:xfrm>
          <a:custGeom>
            <a:avLst/>
            <a:gdLst/>
            <a:ahLst/>
            <a:cxnLst/>
            <a:rect l="l" t="t" r="r" b="b"/>
            <a:pathLst>
              <a:path w="826770" h="1118870">
                <a:moveTo>
                  <a:pt x="826770" y="166370"/>
                </a:moveTo>
                <a:lnTo>
                  <a:pt x="509270" y="0"/>
                </a:lnTo>
                <a:lnTo>
                  <a:pt x="0" y="270510"/>
                </a:lnTo>
                <a:lnTo>
                  <a:pt x="0" y="963930"/>
                </a:lnTo>
                <a:lnTo>
                  <a:pt x="12589" y="976110"/>
                </a:lnTo>
                <a:lnTo>
                  <a:pt x="25586" y="987882"/>
                </a:lnTo>
                <a:lnTo>
                  <a:pt x="66893" y="1020643"/>
                </a:lnTo>
                <a:lnTo>
                  <a:pt x="111414" y="1049375"/>
                </a:lnTo>
                <a:lnTo>
                  <a:pt x="158816" y="1073821"/>
                </a:lnTo>
                <a:lnTo>
                  <a:pt x="208763" y="1093724"/>
                </a:lnTo>
                <a:lnTo>
                  <a:pt x="260923" y="1108825"/>
                </a:lnTo>
                <a:lnTo>
                  <a:pt x="314960" y="1118870"/>
                </a:lnTo>
                <a:lnTo>
                  <a:pt x="826770" y="849630"/>
                </a:lnTo>
                <a:lnTo>
                  <a:pt x="826770" y="16637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522209" y="3444239"/>
            <a:ext cx="59690" cy="7493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7523467" y="3444197"/>
            <a:ext cx="50165" cy="61594"/>
          </a:xfrm>
          <a:custGeom>
            <a:avLst/>
            <a:gdLst/>
            <a:ahLst/>
            <a:cxnLst/>
            <a:rect l="l" t="t" r="r" b="b"/>
            <a:pathLst>
              <a:path w="50165" h="61595">
                <a:moveTo>
                  <a:pt x="47002" y="22902"/>
                </a:moveTo>
                <a:lnTo>
                  <a:pt x="40705" y="10824"/>
                </a:lnTo>
                <a:lnTo>
                  <a:pt x="31346" y="2811"/>
                </a:lnTo>
                <a:lnTo>
                  <a:pt x="20549" y="0"/>
                </a:lnTo>
                <a:lnTo>
                  <a:pt x="8560" y="6131"/>
                </a:lnTo>
                <a:lnTo>
                  <a:pt x="1801" y="15799"/>
                </a:lnTo>
                <a:lnTo>
                  <a:pt x="0" y="27629"/>
                </a:lnTo>
                <a:lnTo>
                  <a:pt x="7160" y="44388"/>
                </a:lnTo>
                <a:lnTo>
                  <a:pt x="15622" y="55289"/>
                </a:lnTo>
                <a:lnTo>
                  <a:pt x="24606" y="60847"/>
                </a:lnTo>
                <a:lnTo>
                  <a:pt x="33332" y="61576"/>
                </a:lnTo>
                <a:lnTo>
                  <a:pt x="43240" y="55059"/>
                </a:lnTo>
                <a:lnTo>
                  <a:pt x="48995" y="45221"/>
                </a:lnTo>
                <a:lnTo>
                  <a:pt x="50010" y="33248"/>
                </a:lnTo>
                <a:lnTo>
                  <a:pt x="47002" y="22902"/>
                </a:lnTo>
                <a:close/>
              </a:path>
            </a:pathLst>
          </a:custGeom>
          <a:ln w="50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7454900" y="3585209"/>
            <a:ext cx="204470" cy="187325"/>
          </a:xfrm>
          <a:custGeom>
            <a:avLst/>
            <a:gdLst/>
            <a:ahLst/>
            <a:cxnLst/>
            <a:rect l="l" t="t" r="r" b="b"/>
            <a:pathLst>
              <a:path w="204470" h="187325">
                <a:moveTo>
                  <a:pt x="0" y="0"/>
                </a:moveTo>
                <a:lnTo>
                  <a:pt x="10266" y="8032"/>
                </a:lnTo>
                <a:lnTo>
                  <a:pt x="20680" y="15820"/>
                </a:lnTo>
                <a:lnTo>
                  <a:pt x="52764" y="37691"/>
                </a:lnTo>
                <a:lnTo>
                  <a:pt x="86011" y="57246"/>
                </a:lnTo>
                <a:lnTo>
                  <a:pt x="120296" y="74389"/>
                </a:lnTo>
                <a:lnTo>
                  <a:pt x="155494" y="89028"/>
                </a:lnTo>
                <a:lnTo>
                  <a:pt x="203624" y="104486"/>
                </a:lnTo>
                <a:lnTo>
                  <a:pt x="0" y="41910"/>
                </a:lnTo>
                <a:lnTo>
                  <a:pt x="31314" y="65237"/>
                </a:lnTo>
                <a:lnTo>
                  <a:pt x="63882" y="86167"/>
                </a:lnTo>
                <a:lnTo>
                  <a:pt x="97576" y="104667"/>
                </a:lnTo>
                <a:lnTo>
                  <a:pt x="132270" y="120706"/>
                </a:lnTo>
                <a:lnTo>
                  <a:pt x="179865" y="138206"/>
                </a:lnTo>
                <a:lnTo>
                  <a:pt x="204150" y="145271"/>
                </a:lnTo>
                <a:lnTo>
                  <a:pt x="0" y="82550"/>
                </a:lnTo>
                <a:lnTo>
                  <a:pt x="31237" y="105912"/>
                </a:lnTo>
                <a:lnTo>
                  <a:pt x="63723" y="127021"/>
                </a:lnTo>
                <a:lnTo>
                  <a:pt x="97330" y="145783"/>
                </a:lnTo>
                <a:lnTo>
                  <a:pt x="131934" y="162102"/>
                </a:lnTo>
                <a:lnTo>
                  <a:pt x="179403" y="179899"/>
                </a:lnTo>
                <a:lnTo>
                  <a:pt x="191477" y="183617"/>
                </a:lnTo>
                <a:lnTo>
                  <a:pt x="203624" y="187036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446009" y="3154679"/>
            <a:ext cx="229870" cy="123189"/>
          </a:xfrm>
          <a:custGeom>
            <a:avLst/>
            <a:gdLst/>
            <a:ahLst/>
            <a:cxnLst/>
            <a:rect l="l" t="t" r="r" b="b"/>
            <a:pathLst>
              <a:path w="229870" h="123189">
                <a:moveTo>
                  <a:pt x="10160" y="0"/>
                </a:moveTo>
                <a:lnTo>
                  <a:pt x="5080" y="0"/>
                </a:lnTo>
                <a:lnTo>
                  <a:pt x="0" y="5080"/>
                </a:lnTo>
                <a:lnTo>
                  <a:pt x="1270" y="7620"/>
                </a:lnTo>
                <a:lnTo>
                  <a:pt x="1270" y="11430"/>
                </a:lnTo>
                <a:lnTo>
                  <a:pt x="3810" y="16510"/>
                </a:lnTo>
                <a:lnTo>
                  <a:pt x="8890" y="17780"/>
                </a:lnTo>
                <a:lnTo>
                  <a:pt x="18634" y="25656"/>
                </a:lnTo>
                <a:lnTo>
                  <a:pt x="59845" y="54888"/>
                </a:lnTo>
                <a:lnTo>
                  <a:pt x="92833" y="74327"/>
                </a:lnTo>
                <a:lnTo>
                  <a:pt x="127318" y="91528"/>
                </a:lnTo>
                <a:lnTo>
                  <a:pt x="163045" y="106397"/>
                </a:lnTo>
                <a:lnTo>
                  <a:pt x="199760" y="118837"/>
                </a:lnTo>
                <a:lnTo>
                  <a:pt x="226060" y="123190"/>
                </a:lnTo>
                <a:lnTo>
                  <a:pt x="229870" y="118110"/>
                </a:lnTo>
                <a:lnTo>
                  <a:pt x="228600" y="111760"/>
                </a:lnTo>
                <a:lnTo>
                  <a:pt x="227330" y="109220"/>
                </a:lnTo>
                <a:lnTo>
                  <a:pt x="224790" y="105410"/>
                </a:lnTo>
                <a:lnTo>
                  <a:pt x="219710" y="105410"/>
                </a:lnTo>
                <a:lnTo>
                  <a:pt x="207197" y="101934"/>
                </a:lnTo>
                <a:lnTo>
                  <a:pt x="170276" y="89989"/>
                </a:lnTo>
                <a:lnTo>
                  <a:pt x="134410" y="75767"/>
                </a:lnTo>
                <a:lnTo>
                  <a:pt x="99770" y="59268"/>
                </a:lnTo>
                <a:lnTo>
                  <a:pt x="66526" y="40492"/>
                </a:lnTo>
                <a:lnTo>
                  <a:pt x="24669" y="11915"/>
                </a:lnTo>
                <a:lnTo>
                  <a:pt x="14688" y="4138"/>
                </a:lnTo>
                <a:lnTo>
                  <a:pt x="101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7446009" y="3154679"/>
            <a:ext cx="229870" cy="123189"/>
          </a:xfrm>
          <a:custGeom>
            <a:avLst/>
            <a:gdLst/>
            <a:ahLst/>
            <a:cxnLst/>
            <a:rect l="l" t="t" r="r" b="b"/>
            <a:pathLst>
              <a:path w="229870" h="123189">
                <a:moveTo>
                  <a:pt x="8890" y="17780"/>
                </a:moveTo>
                <a:lnTo>
                  <a:pt x="49227" y="47928"/>
                </a:lnTo>
                <a:lnTo>
                  <a:pt x="81658" y="68091"/>
                </a:lnTo>
                <a:lnTo>
                  <a:pt x="115672" y="86049"/>
                </a:lnTo>
                <a:lnTo>
                  <a:pt x="151014" y="101706"/>
                </a:lnTo>
                <a:lnTo>
                  <a:pt x="187428" y="114966"/>
                </a:lnTo>
                <a:lnTo>
                  <a:pt x="226060" y="123190"/>
                </a:lnTo>
                <a:lnTo>
                  <a:pt x="229870" y="118110"/>
                </a:lnTo>
                <a:lnTo>
                  <a:pt x="228600" y="111760"/>
                </a:lnTo>
                <a:lnTo>
                  <a:pt x="227330" y="109220"/>
                </a:lnTo>
                <a:lnTo>
                  <a:pt x="224790" y="105410"/>
                </a:lnTo>
                <a:lnTo>
                  <a:pt x="219710" y="105410"/>
                </a:lnTo>
                <a:lnTo>
                  <a:pt x="207197" y="101934"/>
                </a:lnTo>
                <a:lnTo>
                  <a:pt x="170276" y="89989"/>
                </a:lnTo>
                <a:lnTo>
                  <a:pt x="134410" y="75767"/>
                </a:lnTo>
                <a:lnTo>
                  <a:pt x="99770" y="59268"/>
                </a:lnTo>
                <a:lnTo>
                  <a:pt x="66526" y="40492"/>
                </a:lnTo>
                <a:lnTo>
                  <a:pt x="24669" y="11915"/>
                </a:lnTo>
                <a:lnTo>
                  <a:pt x="10160" y="0"/>
                </a:lnTo>
                <a:lnTo>
                  <a:pt x="5080" y="0"/>
                </a:lnTo>
                <a:lnTo>
                  <a:pt x="2540" y="2540"/>
                </a:lnTo>
                <a:lnTo>
                  <a:pt x="1270" y="3810"/>
                </a:lnTo>
                <a:lnTo>
                  <a:pt x="0" y="5080"/>
                </a:lnTo>
                <a:lnTo>
                  <a:pt x="1270" y="7620"/>
                </a:lnTo>
                <a:lnTo>
                  <a:pt x="1270" y="11430"/>
                </a:lnTo>
                <a:lnTo>
                  <a:pt x="3810" y="16510"/>
                </a:lnTo>
                <a:lnTo>
                  <a:pt x="8890" y="17780"/>
                </a:lnTo>
                <a:close/>
              </a:path>
            </a:pathLst>
          </a:custGeom>
          <a:ln w="50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7513320" y="3211829"/>
            <a:ext cx="68580" cy="4826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7515131" y="3215282"/>
            <a:ext cx="64769" cy="39370"/>
          </a:xfrm>
          <a:custGeom>
            <a:avLst/>
            <a:gdLst/>
            <a:ahLst/>
            <a:cxnLst/>
            <a:rect l="l" t="t" r="r" b="b"/>
            <a:pathLst>
              <a:path w="64770" h="39370">
                <a:moveTo>
                  <a:pt x="64228" y="38457"/>
                </a:moveTo>
                <a:lnTo>
                  <a:pt x="41938" y="6501"/>
                </a:lnTo>
                <a:lnTo>
                  <a:pt x="22623" y="0"/>
                </a:lnTo>
                <a:lnTo>
                  <a:pt x="12603" y="1555"/>
                </a:lnTo>
                <a:lnTo>
                  <a:pt x="2774" y="6476"/>
                </a:lnTo>
                <a:lnTo>
                  <a:pt x="0" y="15097"/>
                </a:lnTo>
                <a:lnTo>
                  <a:pt x="2906" y="23294"/>
                </a:lnTo>
                <a:lnTo>
                  <a:pt x="10764" y="30384"/>
                </a:lnTo>
                <a:lnTo>
                  <a:pt x="22843" y="35690"/>
                </a:lnTo>
                <a:lnTo>
                  <a:pt x="40723" y="38333"/>
                </a:lnTo>
                <a:lnTo>
                  <a:pt x="52913" y="39199"/>
                </a:lnTo>
                <a:lnTo>
                  <a:pt x="61902" y="38758"/>
                </a:lnTo>
                <a:lnTo>
                  <a:pt x="64228" y="3845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7456170" y="3230879"/>
            <a:ext cx="219710" cy="16764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7454900" y="3239769"/>
            <a:ext cx="212090" cy="119380"/>
          </a:xfrm>
          <a:custGeom>
            <a:avLst/>
            <a:gdLst/>
            <a:ahLst/>
            <a:cxnLst/>
            <a:rect l="l" t="t" r="r" b="b"/>
            <a:pathLst>
              <a:path w="212090" h="119379">
                <a:moveTo>
                  <a:pt x="0" y="0"/>
                </a:moveTo>
                <a:lnTo>
                  <a:pt x="0" y="13970"/>
                </a:lnTo>
                <a:lnTo>
                  <a:pt x="9904" y="21827"/>
                </a:lnTo>
                <a:lnTo>
                  <a:pt x="51399" y="50972"/>
                </a:lnTo>
                <a:lnTo>
                  <a:pt x="84361" y="70299"/>
                </a:lnTo>
                <a:lnTo>
                  <a:pt x="118759" y="87317"/>
                </a:lnTo>
                <a:lnTo>
                  <a:pt x="154466" y="101897"/>
                </a:lnTo>
                <a:lnTo>
                  <a:pt x="191356" y="113913"/>
                </a:lnTo>
                <a:lnTo>
                  <a:pt x="212090" y="119380"/>
                </a:lnTo>
                <a:lnTo>
                  <a:pt x="212090" y="106680"/>
                </a:lnTo>
                <a:lnTo>
                  <a:pt x="199701" y="103095"/>
                </a:lnTo>
                <a:lnTo>
                  <a:pt x="187405" y="99270"/>
                </a:lnTo>
                <a:lnTo>
                  <a:pt x="151114" y="86357"/>
                </a:lnTo>
                <a:lnTo>
                  <a:pt x="115818" y="71285"/>
                </a:lnTo>
                <a:lnTo>
                  <a:pt x="81643" y="54055"/>
                </a:lnTo>
                <a:lnTo>
                  <a:pt x="48715" y="34665"/>
                </a:lnTo>
                <a:lnTo>
                  <a:pt x="17159" y="13117"/>
                </a:lnTo>
                <a:lnTo>
                  <a:pt x="6968" y="545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7454900" y="3228339"/>
            <a:ext cx="204470" cy="158115"/>
          </a:xfrm>
          <a:custGeom>
            <a:avLst/>
            <a:gdLst/>
            <a:ahLst/>
            <a:cxnLst/>
            <a:rect l="l" t="t" r="r" b="b"/>
            <a:pathLst>
              <a:path w="204470" h="158114">
                <a:moveTo>
                  <a:pt x="0" y="0"/>
                </a:moveTo>
                <a:lnTo>
                  <a:pt x="0" y="54610"/>
                </a:lnTo>
                <a:lnTo>
                  <a:pt x="10097" y="62263"/>
                </a:lnTo>
                <a:lnTo>
                  <a:pt x="52147" y="90664"/>
                </a:lnTo>
                <a:lnTo>
                  <a:pt x="85294" y="109606"/>
                </a:lnTo>
                <a:lnTo>
                  <a:pt x="119680" y="126491"/>
                </a:lnTo>
                <a:lnTo>
                  <a:pt x="155179" y="141289"/>
                </a:lnTo>
                <a:lnTo>
                  <a:pt x="191663" y="153966"/>
                </a:lnTo>
                <a:lnTo>
                  <a:pt x="204022" y="157715"/>
                </a:lnTo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7461432" y="3235747"/>
            <a:ext cx="205740" cy="155575"/>
          </a:xfrm>
          <a:custGeom>
            <a:avLst/>
            <a:gdLst/>
            <a:ahLst/>
            <a:cxnLst/>
            <a:rect l="l" t="t" r="r" b="b"/>
            <a:pathLst>
              <a:path w="205740" h="155575">
                <a:moveTo>
                  <a:pt x="205557" y="155152"/>
                </a:moveTo>
                <a:lnTo>
                  <a:pt x="205557" y="100542"/>
                </a:lnTo>
                <a:lnTo>
                  <a:pt x="193139" y="96938"/>
                </a:lnTo>
                <a:lnTo>
                  <a:pt x="180814" y="93076"/>
                </a:lnTo>
                <a:lnTo>
                  <a:pt x="144439" y="79987"/>
                </a:lnTo>
                <a:lnTo>
                  <a:pt x="109063" y="64744"/>
                </a:lnTo>
                <a:lnTo>
                  <a:pt x="74815" y="47473"/>
                </a:lnTo>
                <a:lnTo>
                  <a:pt x="41821" y="28301"/>
                </a:lnTo>
                <a:lnTo>
                  <a:pt x="10208" y="7354"/>
                </a:lnTo>
                <a:lnTo>
                  <a:pt x="0" y="0"/>
                </a:lnTo>
              </a:path>
            </a:pathLst>
          </a:custGeom>
          <a:ln w="50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214110" y="3601720"/>
            <a:ext cx="85090" cy="86360"/>
          </a:xfrm>
          <a:custGeom>
            <a:avLst/>
            <a:gdLst/>
            <a:ahLst/>
            <a:cxnLst/>
            <a:rect l="l" t="t" r="r" b="b"/>
            <a:pathLst>
              <a:path w="85089" h="86360">
                <a:moveTo>
                  <a:pt x="0" y="0"/>
                </a:moveTo>
                <a:lnTo>
                  <a:pt x="0" y="86360"/>
                </a:lnTo>
                <a:lnTo>
                  <a:pt x="85090" y="431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553970" y="3644900"/>
            <a:ext cx="3676650" cy="0"/>
          </a:xfrm>
          <a:custGeom>
            <a:avLst/>
            <a:gdLst/>
            <a:ahLst/>
            <a:cxnLst/>
            <a:rect l="l" t="t" r="r" b="b"/>
            <a:pathLst>
              <a:path w="3676650">
                <a:moveTo>
                  <a:pt x="0" y="0"/>
                </a:moveTo>
                <a:lnTo>
                  <a:pt x="3676650" y="0"/>
                </a:lnTo>
              </a:path>
            </a:pathLst>
          </a:custGeom>
          <a:ln w="2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974850" y="1484629"/>
            <a:ext cx="8890" cy="36830"/>
          </a:xfrm>
          <a:custGeom>
            <a:avLst/>
            <a:gdLst/>
            <a:ahLst/>
            <a:cxnLst/>
            <a:rect l="l" t="t" r="r" b="b"/>
            <a:pathLst>
              <a:path w="8889" h="36830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974850" y="155066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974850" y="161670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974850" y="168275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974850" y="174878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974850" y="181610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89" h="36830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974850" y="1882139"/>
            <a:ext cx="8890" cy="36830"/>
          </a:xfrm>
          <a:custGeom>
            <a:avLst/>
            <a:gdLst/>
            <a:ahLst/>
            <a:cxnLst/>
            <a:rect l="l" t="t" r="r" b="b"/>
            <a:pathLst>
              <a:path w="8889" h="36830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974850" y="194817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1974850" y="201421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974850" y="208025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1974850" y="214630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974850" y="221233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974850" y="227965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89" h="36830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974850" y="234568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974850" y="241172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974850" y="247776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974850" y="254380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974850" y="260985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974850" y="2677159"/>
            <a:ext cx="8890" cy="36830"/>
          </a:xfrm>
          <a:custGeom>
            <a:avLst/>
            <a:gdLst/>
            <a:ahLst/>
            <a:cxnLst/>
            <a:rect l="l" t="t" r="r" b="b"/>
            <a:pathLst>
              <a:path w="8889" h="36830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974850" y="274320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89" h="36830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974850" y="280923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974850" y="287527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1974850" y="294131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1974850" y="300736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974850" y="3074669"/>
            <a:ext cx="8890" cy="36830"/>
          </a:xfrm>
          <a:custGeom>
            <a:avLst/>
            <a:gdLst/>
            <a:ahLst/>
            <a:cxnLst/>
            <a:rect l="l" t="t" r="r" b="b"/>
            <a:pathLst>
              <a:path w="8889" h="36830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1974850" y="314071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89" h="36830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974850" y="320675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1974850" y="327278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1974850" y="333882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974850" y="340487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1974850" y="347090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1974850" y="353822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89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1974850" y="360425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1974850" y="367030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974850" y="373633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974850" y="380237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974850" y="386842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1974850" y="3935729"/>
            <a:ext cx="8890" cy="36830"/>
          </a:xfrm>
          <a:custGeom>
            <a:avLst/>
            <a:gdLst/>
            <a:ahLst/>
            <a:cxnLst/>
            <a:rect l="l" t="t" r="r" b="b"/>
            <a:pathLst>
              <a:path w="8889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974850" y="400177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89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974850" y="406780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974850" y="413385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974850" y="419988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974850" y="426592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1974850" y="433197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974850" y="4399279"/>
            <a:ext cx="8890" cy="36830"/>
          </a:xfrm>
          <a:custGeom>
            <a:avLst/>
            <a:gdLst/>
            <a:ahLst/>
            <a:cxnLst/>
            <a:rect l="l" t="t" r="r" b="b"/>
            <a:pathLst>
              <a:path w="8889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974850" y="446532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974850" y="453135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974850" y="459740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974850" y="466344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974850" y="472947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1974850" y="479679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89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974850" y="486282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1974850" y="492887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1974850" y="499490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1974850" y="506095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1974850" y="512699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1974850" y="519430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89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974850" y="526034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89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974850" y="532637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1974850" y="539242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1974850" y="545845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1974850" y="552450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974850" y="559054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974850" y="565785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89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1974850" y="572389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974850" y="578992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1974850" y="585597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1974850" y="592200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1974850" y="598805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1974850" y="6055359"/>
            <a:ext cx="8890" cy="36830"/>
          </a:xfrm>
          <a:custGeom>
            <a:avLst/>
            <a:gdLst/>
            <a:ahLst/>
            <a:cxnLst/>
            <a:rect l="l" t="t" r="r" b="b"/>
            <a:pathLst>
              <a:path w="8889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1974850" y="612140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1974850" y="618744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89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6214110" y="2162809"/>
            <a:ext cx="85090" cy="85090"/>
          </a:xfrm>
          <a:custGeom>
            <a:avLst/>
            <a:gdLst/>
            <a:ahLst/>
            <a:cxnLst/>
            <a:rect l="l" t="t" r="r" b="b"/>
            <a:pathLst>
              <a:path w="85089" h="85089">
                <a:moveTo>
                  <a:pt x="0" y="0"/>
                </a:moveTo>
                <a:lnTo>
                  <a:pt x="0" y="85090"/>
                </a:lnTo>
                <a:lnTo>
                  <a:pt x="85090" y="419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553970" y="2205354"/>
            <a:ext cx="3676650" cy="0"/>
          </a:xfrm>
          <a:custGeom>
            <a:avLst/>
            <a:gdLst/>
            <a:ahLst/>
            <a:cxnLst/>
            <a:rect l="l" t="t" r="r" b="b"/>
            <a:pathLst>
              <a:path w="3676650">
                <a:moveTo>
                  <a:pt x="0" y="0"/>
                </a:moveTo>
                <a:lnTo>
                  <a:pt x="3676650" y="0"/>
                </a:lnTo>
              </a:path>
            </a:pathLst>
          </a:custGeom>
          <a:ln w="304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2553970" y="2736850"/>
            <a:ext cx="85090" cy="85090"/>
          </a:xfrm>
          <a:custGeom>
            <a:avLst/>
            <a:gdLst/>
            <a:ahLst/>
            <a:cxnLst/>
            <a:rect l="l" t="t" r="r" b="b"/>
            <a:pathLst>
              <a:path w="85089" h="85089">
                <a:moveTo>
                  <a:pt x="85090" y="0"/>
                </a:moveTo>
                <a:lnTo>
                  <a:pt x="0" y="43180"/>
                </a:lnTo>
                <a:lnTo>
                  <a:pt x="85090" y="85090"/>
                </a:lnTo>
                <a:lnTo>
                  <a:pt x="8509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2622550" y="2780029"/>
            <a:ext cx="3676650" cy="0"/>
          </a:xfrm>
          <a:custGeom>
            <a:avLst/>
            <a:gdLst/>
            <a:ahLst/>
            <a:cxnLst/>
            <a:rect l="l" t="t" r="r" b="b"/>
            <a:pathLst>
              <a:path w="3676650">
                <a:moveTo>
                  <a:pt x="0" y="0"/>
                </a:moveTo>
                <a:lnTo>
                  <a:pt x="3676650" y="0"/>
                </a:lnTo>
              </a:path>
            </a:pathLst>
          </a:custGeom>
          <a:ln w="2921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299200" y="27800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 txBox="1"/>
          <p:nvPr/>
        </p:nvSpPr>
        <p:spPr>
          <a:xfrm>
            <a:off x="2561589" y="1634672"/>
            <a:ext cx="3672204" cy="1974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Connectio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Att</a:t>
            </a:r>
            <a:r>
              <a:rPr sz="1800" spc="-5" dirty="0">
                <a:latin typeface="Arial"/>
                <a:cs typeface="Arial"/>
              </a:rPr>
              <a:t>emp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Route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wi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inbo</a:t>
            </a:r>
            <a:r>
              <a:rPr sz="1800" dirty="0">
                <a:latin typeface="Arial"/>
                <a:cs typeface="Arial"/>
              </a:rPr>
              <a:t>x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215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elne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Arial"/>
                <a:cs typeface="Arial"/>
              </a:rPr>
              <a:t>SS</a:t>
            </a:r>
            <a:r>
              <a:rPr sz="1800" dirty="0">
                <a:latin typeface="Arial"/>
                <a:cs typeface="Arial"/>
              </a:rPr>
              <a:t>H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83820" indent="-71120">
              <a:lnSpc>
                <a:spcPct val="100000"/>
              </a:lnSpc>
            </a:pP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Connectio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Arial"/>
                <a:cs typeface="Arial"/>
              </a:rPr>
              <a:t>Att</a:t>
            </a: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emp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spc="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Rejec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spc="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sz="1800" spc="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Drop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150">
              <a:latin typeface="Times New Roman"/>
              <a:cs typeface="Times New Roman"/>
            </a:endParaRPr>
          </a:p>
          <a:p>
            <a:pPr marL="83820" marR="85725">
              <a:lnSpc>
                <a:spcPct val="100000"/>
              </a:lnSpc>
            </a:pPr>
            <a:r>
              <a:rPr sz="1800" spc="-15" dirty="0">
                <a:latin typeface="Arial"/>
                <a:cs typeface="Arial"/>
              </a:rPr>
              <a:t>K</a:t>
            </a:r>
            <a:r>
              <a:rPr sz="1800" spc="-5" dirty="0">
                <a:latin typeface="Arial"/>
                <a:cs typeface="Arial"/>
              </a:rPr>
              <a:t>noc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: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Connectio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Att</a:t>
            </a:r>
            <a:r>
              <a:rPr sz="1800" spc="-5" dirty="0">
                <a:latin typeface="Arial"/>
                <a:cs typeface="Arial"/>
              </a:rPr>
              <a:t>emp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ine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Arial"/>
                <a:cs typeface="Arial"/>
              </a:rPr>
              <a:t>Port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834389" y="4075612"/>
            <a:ext cx="4953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Host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7458709" y="4029892"/>
            <a:ext cx="71183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>
                <a:latin typeface="Arial"/>
                <a:cs typeface="Arial"/>
              </a:rPr>
              <a:t>Server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7458709" y="4304212"/>
            <a:ext cx="432434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wi</a:t>
            </a:r>
            <a:r>
              <a:rPr sz="1800" dirty="0">
                <a:latin typeface="Arial"/>
                <a:cs typeface="Arial"/>
              </a:rPr>
              <a:t>th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9" name="object 229"/>
          <p:cNvSpPr/>
          <p:nvPr/>
        </p:nvSpPr>
        <p:spPr>
          <a:xfrm>
            <a:off x="2484120" y="3933189"/>
            <a:ext cx="4032250" cy="642620"/>
          </a:xfrm>
          <a:custGeom>
            <a:avLst/>
            <a:gdLst/>
            <a:ahLst/>
            <a:cxnLst/>
            <a:rect l="l" t="t" r="r" b="b"/>
            <a:pathLst>
              <a:path w="4032250" h="642620">
                <a:moveTo>
                  <a:pt x="0" y="0"/>
                </a:moveTo>
                <a:lnTo>
                  <a:pt x="4032250" y="0"/>
                </a:lnTo>
                <a:lnTo>
                  <a:pt x="4032250" y="642620"/>
                </a:lnTo>
                <a:lnTo>
                  <a:pt x="0" y="642620"/>
                </a:lnTo>
                <a:lnTo>
                  <a:pt x="0" y="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6214110" y="5402579"/>
            <a:ext cx="85090" cy="85090"/>
          </a:xfrm>
          <a:custGeom>
            <a:avLst/>
            <a:gdLst/>
            <a:ahLst/>
            <a:cxnLst/>
            <a:rect l="l" t="t" r="r" b="b"/>
            <a:pathLst>
              <a:path w="85089" h="85089">
                <a:moveTo>
                  <a:pt x="0" y="0"/>
                </a:moveTo>
                <a:lnTo>
                  <a:pt x="0" y="85090"/>
                </a:lnTo>
                <a:lnTo>
                  <a:pt x="85090" y="419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2553970" y="5445125"/>
            <a:ext cx="3676650" cy="0"/>
          </a:xfrm>
          <a:custGeom>
            <a:avLst/>
            <a:gdLst/>
            <a:ahLst/>
            <a:cxnLst/>
            <a:rect l="l" t="t" r="r" b="b"/>
            <a:pathLst>
              <a:path w="3676650">
                <a:moveTo>
                  <a:pt x="0" y="0"/>
                </a:moveTo>
                <a:lnTo>
                  <a:pt x="3676650" y="0"/>
                </a:lnTo>
              </a:path>
            </a:pathLst>
          </a:custGeom>
          <a:ln w="304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7015480" y="1484629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30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7015480" y="155066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7015480" y="161670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7015480" y="168275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7015480" y="174878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7015480" y="181610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30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7015480" y="1882139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30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7015480" y="194817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7015480" y="201421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7015480" y="208025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7015480" y="214630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015480" y="221233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015480" y="227965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30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015480" y="234568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7015480" y="241172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7015480" y="247776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7015480" y="254380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7015480" y="260985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7015480" y="2677159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30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7015480" y="274320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30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7015480" y="280923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7015480" y="287527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7015480" y="294131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7015480" y="300736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015480" y="3074669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30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015480" y="314071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30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7015480" y="320675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7015480" y="327278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7015480" y="333882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7015480" y="340487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7015480" y="347090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7015480" y="353822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7015480" y="360425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7015480" y="367030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7015480" y="373633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7015480" y="380237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7015480" y="386842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7015480" y="3935729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7015480" y="400177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7015480" y="406780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7015480" y="413385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7015480" y="419988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7015480" y="426592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7015480" y="433197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7015480" y="4399279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7015480" y="446532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7015480" y="453135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7015480" y="459740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015480" y="466344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015480" y="472947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015480" y="479679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7015480" y="486282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7015480" y="492887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7015480" y="499490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7015480" y="506095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015480" y="512699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7015480" y="519430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7015480" y="526034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7015480" y="532637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7015480" y="539242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015480" y="545845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7015480" y="552450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7015480" y="559054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7015480" y="5657850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7015480" y="572389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7015480" y="578992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7015480" y="585597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015480" y="5922009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7015480" y="598805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015480" y="6055359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29">
                <a:moveTo>
                  <a:pt x="0" y="18415"/>
                </a:moveTo>
                <a:lnTo>
                  <a:pt x="8890" y="184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7015480" y="612140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7015480" y="6187440"/>
            <a:ext cx="8890" cy="38100"/>
          </a:xfrm>
          <a:custGeom>
            <a:avLst/>
            <a:gdLst/>
            <a:ahLst/>
            <a:cxnLst/>
            <a:rect l="l" t="t" r="r" b="b"/>
            <a:pathLst>
              <a:path w="8890" h="38100">
                <a:moveTo>
                  <a:pt x="0" y="19050"/>
                </a:moveTo>
                <a:lnTo>
                  <a:pt x="8890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2553970" y="5976620"/>
            <a:ext cx="85090" cy="86360"/>
          </a:xfrm>
          <a:custGeom>
            <a:avLst/>
            <a:gdLst/>
            <a:ahLst/>
            <a:cxnLst/>
            <a:rect l="l" t="t" r="r" b="b"/>
            <a:pathLst>
              <a:path w="85089" h="86360">
                <a:moveTo>
                  <a:pt x="85090" y="0"/>
                </a:moveTo>
                <a:lnTo>
                  <a:pt x="0" y="43180"/>
                </a:lnTo>
                <a:lnTo>
                  <a:pt x="85090" y="86360"/>
                </a:lnTo>
                <a:lnTo>
                  <a:pt x="8509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2622550" y="6019800"/>
            <a:ext cx="3676650" cy="0"/>
          </a:xfrm>
          <a:custGeom>
            <a:avLst/>
            <a:gdLst/>
            <a:ahLst/>
            <a:cxnLst/>
            <a:rect l="l" t="t" r="r" b="b"/>
            <a:pathLst>
              <a:path w="3676650">
                <a:moveTo>
                  <a:pt x="0" y="0"/>
                </a:moveTo>
                <a:lnTo>
                  <a:pt x="3676650" y="0"/>
                </a:lnTo>
              </a:path>
            </a:pathLst>
          </a:custGeom>
          <a:ln w="29210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 txBox="1"/>
          <p:nvPr/>
        </p:nvSpPr>
        <p:spPr>
          <a:xfrm>
            <a:off x="2561589" y="4578532"/>
            <a:ext cx="5709920" cy="1407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1800" spc="-15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irewall</a:t>
            </a:r>
            <a:endParaRPr sz="1800">
              <a:latin typeface="Arial"/>
              <a:cs typeface="Arial"/>
            </a:endParaRPr>
          </a:p>
          <a:p>
            <a:pPr marL="12700" marR="2220595">
              <a:lnSpc>
                <a:spcPct val="100000"/>
              </a:lnSpc>
              <a:spcBef>
                <a:spcPts val="170"/>
              </a:spcBef>
            </a:pPr>
            <a:r>
              <a:rPr sz="1800" spc="-5" dirty="0">
                <a:latin typeface="Arial"/>
                <a:cs typeface="Arial"/>
              </a:rPr>
              <a:t>Connectio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Att</a:t>
            </a:r>
            <a:r>
              <a:rPr sz="1800" spc="-5" dirty="0">
                <a:latin typeface="Arial"/>
                <a:cs typeface="Arial"/>
              </a:rPr>
              <a:t>emp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Route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wi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inbo</a:t>
            </a:r>
            <a:r>
              <a:rPr sz="1800" dirty="0">
                <a:latin typeface="Arial"/>
                <a:cs typeface="Arial"/>
              </a:rPr>
              <a:t>x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215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elne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Arial"/>
                <a:cs typeface="Arial"/>
              </a:rPr>
              <a:t>SS</a:t>
            </a:r>
            <a:r>
              <a:rPr sz="1800" dirty="0">
                <a:latin typeface="Arial"/>
                <a:cs typeface="Arial"/>
              </a:rPr>
              <a:t>H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00CC00"/>
                </a:solidFill>
                <a:latin typeface="Arial"/>
                <a:cs typeface="Arial"/>
              </a:rPr>
              <a:t>Connectio</a:t>
            </a:r>
            <a:r>
              <a:rPr sz="1800" dirty="0">
                <a:solidFill>
                  <a:srgbClr val="00CC00"/>
                </a:solidFill>
                <a:latin typeface="Arial"/>
                <a:cs typeface="Arial"/>
              </a:rPr>
              <a:t>n</a:t>
            </a:r>
            <a:r>
              <a:rPr sz="1800" spc="5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00CC00"/>
                </a:solidFill>
                <a:latin typeface="Arial"/>
                <a:cs typeface="Arial"/>
              </a:rPr>
              <a:t>G</a:t>
            </a:r>
            <a:r>
              <a:rPr sz="1800" dirty="0">
                <a:solidFill>
                  <a:srgbClr val="00CC00"/>
                </a:solidFill>
                <a:latin typeface="Arial"/>
                <a:cs typeface="Arial"/>
              </a:rPr>
              <a:t>ran</a:t>
            </a:r>
            <a:r>
              <a:rPr sz="1800" spc="-5" dirty="0">
                <a:solidFill>
                  <a:srgbClr val="00CC00"/>
                </a:solidFill>
                <a:latin typeface="Arial"/>
                <a:cs typeface="Arial"/>
              </a:rPr>
              <a:t>ted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2561589" y="4010842"/>
            <a:ext cx="36836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5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irewal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Rule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Dynamicall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Modi</a:t>
            </a:r>
            <a:r>
              <a:rPr sz="1800" spc="-5" dirty="0">
                <a:latin typeface="Arial"/>
                <a:cs typeface="Arial"/>
              </a:rPr>
              <a:t>fied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2561589" y="4285162"/>
            <a:ext cx="32480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to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llo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ccess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rom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Host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9" name="object 309"/>
          <p:cNvSpPr/>
          <p:nvPr/>
        </p:nvSpPr>
        <p:spPr>
          <a:xfrm>
            <a:off x="6299200" y="6019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pPr marL="96520">
                <a:lnSpc>
                  <a:spcPct val="100000"/>
                </a:lnSpc>
              </a:pPr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62900" y="152399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40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154495" y="152399"/>
            <a:ext cx="789408" cy="12953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40" dirty="0"/>
              <a:t>W</a:t>
            </a:r>
            <a:r>
              <a:rPr spc="-30" dirty="0"/>
              <a:t>h</a:t>
            </a:r>
            <a:r>
              <a:rPr dirty="0"/>
              <a:t>y</a:t>
            </a:r>
            <a:r>
              <a:rPr spc="100" dirty="0">
                <a:latin typeface="Times New Roman"/>
                <a:cs typeface="Times New Roman"/>
              </a:rPr>
              <a:t> </a:t>
            </a:r>
            <a:r>
              <a:rPr spc="-30" dirty="0"/>
              <a:t>Po</a:t>
            </a:r>
            <a:r>
              <a:rPr dirty="0"/>
              <a:t>rt</a:t>
            </a:r>
            <a:r>
              <a:rPr spc="105" dirty="0">
                <a:latin typeface="Times New Roman"/>
                <a:cs typeface="Times New Roman"/>
              </a:rPr>
              <a:t> </a:t>
            </a:r>
            <a:r>
              <a:rPr dirty="0"/>
              <a:t>K</a:t>
            </a:r>
            <a:r>
              <a:rPr spc="-30" dirty="0"/>
              <a:t>no</a:t>
            </a:r>
            <a:r>
              <a:rPr spc="-5" dirty="0"/>
              <a:t>cki</a:t>
            </a:r>
            <a:r>
              <a:rPr spc="-30" dirty="0"/>
              <a:t>n</a:t>
            </a:r>
            <a:r>
              <a:rPr spc="-25" dirty="0"/>
              <a:t>g</a:t>
            </a:r>
            <a:r>
              <a:rPr spc="100" dirty="0">
                <a:latin typeface="Times New Roman"/>
                <a:cs typeface="Times New Roman"/>
              </a:rPr>
              <a:t> </a:t>
            </a:r>
            <a:r>
              <a:rPr spc="-25" dirty="0"/>
              <a:t>?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pPr marL="96520">
                <a:lnSpc>
                  <a:spcPct val="100000"/>
                </a:lnSpc>
              </a:pPr>
              <a:t>4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534669" y="1826140"/>
            <a:ext cx="8017509" cy="2689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999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</a:tabLst>
            </a:pPr>
            <a:r>
              <a:rPr sz="3000" spc="-2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he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primary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purpose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o</a:t>
            </a:r>
            <a:r>
              <a:rPr sz="3000" spc="-10" dirty="0">
                <a:latin typeface="Arial"/>
                <a:cs typeface="Arial"/>
              </a:rPr>
              <a:t>f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po</a:t>
            </a:r>
            <a:r>
              <a:rPr sz="3000" spc="-10" dirty="0">
                <a:latin typeface="Arial"/>
                <a:cs typeface="Arial"/>
              </a:rPr>
              <a:t>rt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knocking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is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o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preven</a:t>
            </a:r>
            <a:r>
              <a:rPr sz="3000" spc="-10" dirty="0">
                <a:latin typeface="Arial"/>
                <a:cs typeface="Arial"/>
              </a:rPr>
              <a:t>t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an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</a:t>
            </a:r>
            <a:r>
              <a:rPr sz="3000" spc="-15" dirty="0">
                <a:latin typeface="Arial"/>
                <a:cs typeface="Arial"/>
              </a:rPr>
              <a:t>tt</a:t>
            </a:r>
            <a:r>
              <a:rPr sz="3000" dirty="0">
                <a:latin typeface="Arial"/>
                <a:cs typeface="Arial"/>
              </a:rPr>
              <a:t>acker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f</a:t>
            </a:r>
            <a:r>
              <a:rPr sz="3000" dirty="0">
                <a:latin typeface="Arial"/>
                <a:cs typeface="Arial"/>
              </a:rPr>
              <a:t>rom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scanning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syst</a:t>
            </a:r>
            <a:r>
              <a:rPr sz="3000" dirty="0">
                <a:latin typeface="Arial"/>
                <a:cs typeface="Arial"/>
              </a:rPr>
              <a:t>em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f</a:t>
            </a:r>
            <a:r>
              <a:rPr sz="3000" dirty="0">
                <a:latin typeface="Arial"/>
                <a:cs typeface="Arial"/>
              </a:rPr>
              <a:t>or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po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en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ially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exploi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able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services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by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doing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po</a:t>
            </a:r>
            <a:r>
              <a:rPr sz="3000" spc="-10" dirty="0">
                <a:latin typeface="Arial"/>
                <a:cs typeface="Arial"/>
              </a:rPr>
              <a:t>rt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scan</a:t>
            </a:r>
            <a:r>
              <a:rPr sz="3000" spc="-10" dirty="0">
                <a:latin typeface="Arial"/>
                <a:cs typeface="Arial"/>
              </a:rPr>
              <a:t>,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because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unless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he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</a:t>
            </a:r>
            <a:r>
              <a:rPr sz="3000" spc="-15" dirty="0">
                <a:latin typeface="Arial"/>
                <a:cs typeface="Arial"/>
              </a:rPr>
              <a:t>tt</a:t>
            </a:r>
            <a:r>
              <a:rPr sz="3000" dirty="0">
                <a:latin typeface="Arial"/>
                <a:cs typeface="Arial"/>
              </a:rPr>
              <a:t>acker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sends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he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corre</a:t>
            </a:r>
            <a:r>
              <a:rPr sz="3000" spc="-15" dirty="0">
                <a:latin typeface="Arial"/>
                <a:cs typeface="Arial"/>
              </a:rPr>
              <a:t>ct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knock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sequence</a:t>
            </a:r>
            <a:r>
              <a:rPr sz="3000" spc="-10" dirty="0">
                <a:latin typeface="Arial"/>
                <a:cs typeface="Arial"/>
              </a:rPr>
              <a:t>,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he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pro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e</a:t>
            </a:r>
            <a:r>
              <a:rPr sz="3000" spc="-15" dirty="0">
                <a:latin typeface="Arial"/>
                <a:cs typeface="Arial"/>
              </a:rPr>
              <a:t>ct</a:t>
            </a:r>
            <a:r>
              <a:rPr sz="3000" dirty="0">
                <a:latin typeface="Arial"/>
                <a:cs typeface="Arial"/>
              </a:rPr>
              <a:t>ed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po</a:t>
            </a:r>
            <a:r>
              <a:rPr sz="3000" spc="-10" dirty="0">
                <a:latin typeface="Arial"/>
                <a:cs typeface="Arial"/>
              </a:rPr>
              <a:t>r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s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will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appear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closed</a:t>
            </a:r>
            <a:r>
              <a:rPr sz="3000" spc="-10" dirty="0">
                <a:latin typeface="Arial"/>
                <a:cs typeface="Arial"/>
              </a:rPr>
              <a:t>.</a:t>
            </a: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62900" y="152399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40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154495" y="152399"/>
            <a:ext cx="789408" cy="12953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40" dirty="0"/>
              <a:t>W</a:t>
            </a:r>
            <a:r>
              <a:rPr spc="-30" dirty="0"/>
              <a:t>he</a:t>
            </a:r>
            <a:r>
              <a:rPr spc="-25" dirty="0"/>
              <a:t>n</a:t>
            </a:r>
            <a:r>
              <a:rPr spc="100" dirty="0">
                <a:latin typeface="Times New Roman"/>
                <a:cs typeface="Times New Roman"/>
              </a:rPr>
              <a:t> </a:t>
            </a:r>
            <a:r>
              <a:rPr spc="-20" dirty="0"/>
              <a:t>to</a:t>
            </a:r>
            <a:r>
              <a:rPr spc="100" dirty="0">
                <a:latin typeface="Times New Roman"/>
                <a:cs typeface="Times New Roman"/>
              </a:rPr>
              <a:t> </a:t>
            </a:r>
            <a:r>
              <a:rPr dirty="0"/>
              <a:t>U</a:t>
            </a:r>
            <a:r>
              <a:rPr spc="-5" dirty="0"/>
              <a:t>s</a:t>
            </a:r>
            <a:r>
              <a:rPr dirty="0"/>
              <a:t>e</a:t>
            </a:r>
            <a:r>
              <a:rPr spc="105" dirty="0">
                <a:latin typeface="Times New Roman"/>
                <a:cs typeface="Times New Roman"/>
              </a:rPr>
              <a:t> </a:t>
            </a:r>
            <a:r>
              <a:rPr spc="-30" dirty="0"/>
              <a:t>Po</a:t>
            </a:r>
            <a:r>
              <a:rPr dirty="0"/>
              <a:t>rt</a:t>
            </a:r>
            <a:r>
              <a:rPr spc="105" dirty="0">
                <a:latin typeface="Times New Roman"/>
                <a:cs typeface="Times New Roman"/>
              </a:rPr>
              <a:t> </a:t>
            </a:r>
            <a:r>
              <a:rPr dirty="0"/>
              <a:t>K</a:t>
            </a:r>
            <a:r>
              <a:rPr spc="-30" dirty="0"/>
              <a:t>no</a:t>
            </a:r>
            <a:r>
              <a:rPr spc="-5" dirty="0"/>
              <a:t>cki</a:t>
            </a:r>
            <a:r>
              <a:rPr spc="-30" dirty="0"/>
              <a:t>n</a:t>
            </a:r>
            <a:r>
              <a:rPr spc="-25" dirty="0"/>
              <a:t>g</a:t>
            </a:r>
            <a:r>
              <a:rPr spc="100" dirty="0">
                <a:latin typeface="Times New Roman"/>
                <a:cs typeface="Times New Roman"/>
              </a:rPr>
              <a:t> </a:t>
            </a:r>
            <a:r>
              <a:rPr spc="-25" dirty="0"/>
              <a:t>?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pPr marL="96520">
                <a:lnSpc>
                  <a:spcPct val="100000"/>
                </a:lnSpc>
              </a:pPr>
              <a:t>5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534669" y="1826140"/>
            <a:ext cx="8018780" cy="1414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</a:tabLst>
            </a:pPr>
            <a:r>
              <a:rPr sz="3000" spc="-35" dirty="0">
                <a:latin typeface="Arial"/>
                <a:cs typeface="Arial"/>
              </a:rPr>
              <a:t>W</a:t>
            </a:r>
            <a:r>
              <a:rPr sz="3000" dirty="0">
                <a:latin typeface="Arial"/>
                <a:cs typeface="Arial"/>
              </a:rPr>
              <a:t>hen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you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need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o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do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remo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con</a:t>
            </a:r>
            <a:r>
              <a:rPr sz="3000" spc="-15" dirty="0">
                <a:latin typeface="Arial"/>
                <a:cs typeface="Arial"/>
              </a:rPr>
              <a:t>f</a:t>
            </a:r>
            <a:r>
              <a:rPr sz="3000" dirty="0">
                <a:latin typeface="Arial"/>
                <a:cs typeface="Arial"/>
              </a:rPr>
              <a:t>igura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ion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or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moni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oring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f</a:t>
            </a:r>
            <a:r>
              <a:rPr sz="3000" dirty="0">
                <a:latin typeface="Arial"/>
                <a:cs typeface="Arial"/>
              </a:rPr>
              <a:t>rom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remo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area</a:t>
            </a:r>
          </a:p>
          <a:p>
            <a:pPr marL="355600" indent="-342900">
              <a:lnSpc>
                <a:spcPct val="100000"/>
              </a:lnSpc>
              <a:spcBef>
                <a:spcPts val="74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</a:tabLst>
            </a:pPr>
            <a:r>
              <a:rPr sz="3000" spc="-35" dirty="0">
                <a:latin typeface="Arial"/>
                <a:cs typeface="Arial"/>
              </a:rPr>
              <a:t>W</a:t>
            </a:r>
            <a:r>
              <a:rPr sz="3000" dirty="0">
                <a:latin typeface="Arial"/>
                <a:cs typeface="Arial"/>
              </a:rPr>
              <a:t>hen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you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ry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o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decrease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bru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Arial"/>
                <a:cs typeface="Arial"/>
              </a:rPr>
              <a:t>f</a:t>
            </a:r>
            <a:r>
              <a:rPr sz="3000" dirty="0">
                <a:latin typeface="Arial"/>
                <a:cs typeface="Arial"/>
              </a:rPr>
              <a:t>orce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a</a:t>
            </a:r>
            <a:r>
              <a:rPr sz="3000" spc="-15" dirty="0">
                <a:latin typeface="Arial"/>
                <a:cs typeface="Arial"/>
              </a:rPr>
              <a:t>tt</a:t>
            </a:r>
            <a:r>
              <a:rPr sz="3000" dirty="0">
                <a:latin typeface="Arial"/>
                <a:cs typeface="Arial"/>
              </a:rPr>
              <a:t>ack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62900" y="152399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40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154495" y="152399"/>
            <a:ext cx="789408" cy="12953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4669" y="376415"/>
            <a:ext cx="6528434" cy="469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500" b="1" dirty="0">
                <a:solidFill>
                  <a:srgbClr val="320065"/>
                </a:solidFill>
                <a:latin typeface="Arial"/>
                <a:cs typeface="Arial"/>
              </a:rPr>
              <a:t>H</a:t>
            </a:r>
            <a:r>
              <a:rPr sz="3500" b="1" spc="-25" dirty="0">
                <a:solidFill>
                  <a:srgbClr val="320065"/>
                </a:solidFill>
                <a:latin typeface="Arial"/>
                <a:cs typeface="Arial"/>
              </a:rPr>
              <a:t>ow</a:t>
            </a:r>
            <a:r>
              <a:rPr sz="3500" b="1" spc="90" dirty="0">
                <a:solidFill>
                  <a:srgbClr val="320065"/>
                </a:solidFill>
                <a:latin typeface="Times New Roman"/>
                <a:cs typeface="Times New Roman"/>
              </a:rPr>
              <a:t> </a:t>
            </a:r>
            <a:r>
              <a:rPr sz="3500" b="1" dirty="0">
                <a:solidFill>
                  <a:srgbClr val="320065"/>
                </a:solidFill>
                <a:latin typeface="Arial"/>
                <a:cs typeface="Arial"/>
              </a:rPr>
              <a:t>t</a:t>
            </a:r>
            <a:r>
              <a:rPr sz="3500" b="1" spc="-25" dirty="0">
                <a:solidFill>
                  <a:srgbClr val="320065"/>
                </a:solidFill>
                <a:latin typeface="Arial"/>
                <a:cs typeface="Arial"/>
              </a:rPr>
              <a:t>o</a:t>
            </a:r>
            <a:r>
              <a:rPr sz="3500" b="1" spc="-35" dirty="0">
                <a:solidFill>
                  <a:srgbClr val="320065"/>
                </a:solidFill>
                <a:latin typeface="Times New Roman"/>
                <a:cs typeface="Times New Roman"/>
              </a:rPr>
              <a:t> </a:t>
            </a:r>
            <a:r>
              <a:rPr sz="3500" b="1" dirty="0">
                <a:solidFill>
                  <a:srgbClr val="320065"/>
                </a:solidFill>
                <a:latin typeface="Arial"/>
                <a:cs typeface="Arial"/>
              </a:rPr>
              <a:t>A</a:t>
            </a:r>
            <a:r>
              <a:rPr sz="3500" b="1" spc="-25" dirty="0">
                <a:solidFill>
                  <a:srgbClr val="320065"/>
                </a:solidFill>
                <a:latin typeface="Arial"/>
                <a:cs typeface="Arial"/>
              </a:rPr>
              <a:t>pp</a:t>
            </a:r>
            <a:r>
              <a:rPr sz="3500" b="1" spc="-15" dirty="0">
                <a:solidFill>
                  <a:srgbClr val="320065"/>
                </a:solidFill>
                <a:latin typeface="Arial"/>
                <a:cs typeface="Arial"/>
              </a:rPr>
              <a:t>l</a:t>
            </a:r>
            <a:r>
              <a:rPr sz="3500" b="1" dirty="0">
                <a:solidFill>
                  <a:srgbClr val="320065"/>
                </a:solidFill>
                <a:latin typeface="Arial"/>
                <a:cs typeface="Arial"/>
              </a:rPr>
              <a:t>y</a:t>
            </a:r>
            <a:r>
              <a:rPr sz="3500" b="1" spc="95" dirty="0">
                <a:solidFill>
                  <a:srgbClr val="320065"/>
                </a:solidFill>
                <a:latin typeface="Times New Roman"/>
                <a:cs typeface="Times New Roman"/>
              </a:rPr>
              <a:t> </a:t>
            </a:r>
            <a:r>
              <a:rPr sz="3500" b="1" spc="-30" dirty="0">
                <a:solidFill>
                  <a:srgbClr val="320065"/>
                </a:solidFill>
                <a:latin typeface="Arial"/>
                <a:cs typeface="Arial"/>
              </a:rPr>
              <a:t>P</a:t>
            </a:r>
            <a:r>
              <a:rPr sz="3500" b="1" spc="-25" dirty="0">
                <a:solidFill>
                  <a:srgbClr val="320065"/>
                </a:solidFill>
                <a:latin typeface="Arial"/>
                <a:cs typeface="Arial"/>
              </a:rPr>
              <a:t>o</a:t>
            </a:r>
            <a:r>
              <a:rPr sz="3500" b="1" spc="-5" dirty="0">
                <a:solidFill>
                  <a:srgbClr val="320065"/>
                </a:solidFill>
                <a:latin typeface="Arial"/>
                <a:cs typeface="Arial"/>
              </a:rPr>
              <a:t>r</a:t>
            </a:r>
            <a:r>
              <a:rPr sz="3500" b="1" dirty="0">
                <a:solidFill>
                  <a:srgbClr val="320065"/>
                </a:solidFill>
                <a:latin typeface="Arial"/>
                <a:cs typeface="Arial"/>
              </a:rPr>
              <a:t>t</a:t>
            </a:r>
            <a:r>
              <a:rPr sz="3500" b="1" spc="95" dirty="0">
                <a:solidFill>
                  <a:srgbClr val="320065"/>
                </a:solidFill>
                <a:latin typeface="Times New Roman"/>
                <a:cs typeface="Times New Roman"/>
              </a:rPr>
              <a:t> </a:t>
            </a:r>
            <a:r>
              <a:rPr sz="3500" b="1" dirty="0">
                <a:solidFill>
                  <a:srgbClr val="320065"/>
                </a:solidFill>
                <a:latin typeface="Arial"/>
                <a:cs typeface="Arial"/>
              </a:rPr>
              <a:t>K</a:t>
            </a:r>
            <a:r>
              <a:rPr sz="3500" b="1" spc="-25" dirty="0">
                <a:solidFill>
                  <a:srgbClr val="320065"/>
                </a:solidFill>
                <a:latin typeface="Arial"/>
                <a:cs typeface="Arial"/>
              </a:rPr>
              <a:t>no</a:t>
            </a:r>
            <a:r>
              <a:rPr sz="3500" b="1" dirty="0">
                <a:solidFill>
                  <a:srgbClr val="320065"/>
                </a:solidFill>
                <a:latin typeface="Arial"/>
                <a:cs typeface="Arial"/>
              </a:rPr>
              <a:t>ck</a:t>
            </a:r>
            <a:r>
              <a:rPr sz="3500" b="1" spc="-15" dirty="0">
                <a:solidFill>
                  <a:srgbClr val="320065"/>
                </a:solidFill>
                <a:latin typeface="Arial"/>
                <a:cs typeface="Arial"/>
              </a:rPr>
              <a:t>i</a:t>
            </a:r>
            <a:r>
              <a:rPr sz="3500" b="1" spc="-25" dirty="0">
                <a:solidFill>
                  <a:srgbClr val="320065"/>
                </a:solidFill>
                <a:latin typeface="Arial"/>
                <a:cs typeface="Arial"/>
              </a:rPr>
              <a:t>ng</a:t>
            </a:r>
            <a:r>
              <a:rPr sz="3500" b="1" spc="95" dirty="0">
                <a:solidFill>
                  <a:srgbClr val="320065"/>
                </a:solidFill>
                <a:latin typeface="Times New Roman"/>
                <a:cs typeface="Times New Roman"/>
              </a:rPr>
              <a:t> </a:t>
            </a:r>
            <a:r>
              <a:rPr sz="3500" b="1" spc="-15" dirty="0">
                <a:solidFill>
                  <a:srgbClr val="320065"/>
                </a:solidFill>
                <a:latin typeface="Arial"/>
                <a:cs typeface="Arial"/>
              </a:rPr>
              <a:t>i</a:t>
            </a:r>
            <a:r>
              <a:rPr sz="3500" b="1" spc="-25" dirty="0">
                <a:solidFill>
                  <a:srgbClr val="320065"/>
                </a:solidFill>
                <a:latin typeface="Arial"/>
                <a:cs typeface="Arial"/>
              </a:rPr>
              <a:t>n</a:t>
            </a:r>
            <a:endParaRPr sz="35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pPr marL="96520">
                <a:lnSpc>
                  <a:spcPct val="100000"/>
                </a:lnSpc>
              </a:pPr>
              <a:t>6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534669" y="838201"/>
            <a:ext cx="5408931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500" b="1" dirty="0" err="1" smtClean="0">
                <a:solidFill>
                  <a:srgbClr val="320065"/>
                </a:solidFill>
                <a:latin typeface="Arial"/>
                <a:cs typeface="Arial"/>
              </a:rPr>
              <a:t>Ubuntu</a:t>
            </a:r>
            <a:r>
              <a:rPr lang="en-US" sz="3500" b="1" dirty="0" smtClean="0">
                <a:solidFill>
                  <a:srgbClr val="320065"/>
                </a:solidFill>
                <a:latin typeface="Arial"/>
                <a:cs typeface="Arial"/>
              </a:rPr>
              <a:t>/</a:t>
            </a:r>
            <a:r>
              <a:rPr lang="en-US" sz="3500" b="1" dirty="0" err="1" smtClean="0">
                <a:solidFill>
                  <a:srgbClr val="320065"/>
                </a:solidFill>
                <a:latin typeface="Arial"/>
                <a:cs typeface="Arial"/>
              </a:rPr>
              <a:t>Debian</a:t>
            </a:r>
            <a:r>
              <a:rPr sz="3500" b="1" spc="95" dirty="0" smtClean="0">
                <a:solidFill>
                  <a:srgbClr val="320065"/>
                </a:solidFill>
                <a:latin typeface="Times New Roman"/>
                <a:cs typeface="Times New Roman"/>
              </a:rPr>
              <a:t> </a:t>
            </a:r>
            <a:r>
              <a:rPr lang="en-US" sz="3500" b="1" spc="95" dirty="0" smtClean="0">
                <a:solidFill>
                  <a:srgbClr val="320065"/>
                </a:solidFill>
                <a:latin typeface="Arial" pitchFamily="34" charset="0"/>
                <a:cs typeface="Arial" pitchFamily="34" charset="0"/>
              </a:rPr>
              <a:t>server</a:t>
            </a:r>
            <a:r>
              <a:rPr sz="3500" b="1" spc="-25" dirty="0" smtClean="0">
                <a:solidFill>
                  <a:srgbClr val="320065"/>
                </a:solidFill>
                <a:latin typeface="Arial"/>
                <a:cs typeface="Arial"/>
              </a:rPr>
              <a:t>?</a:t>
            </a:r>
            <a:endParaRPr sz="3500" dirty="0"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17526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Lucida Console" pitchFamily="49" charset="0"/>
              </a:rPr>
              <a:t>sudo</a:t>
            </a:r>
            <a:r>
              <a:rPr lang="en-US" dirty="0" smtClean="0">
                <a:latin typeface="Lucida Console" pitchFamily="49" charset="0"/>
              </a:rPr>
              <a:t> apt-get install </a:t>
            </a:r>
            <a:r>
              <a:rPr lang="en-US" dirty="0" err="1" smtClean="0">
                <a:latin typeface="Lucida Console" pitchFamily="49" charset="0"/>
              </a:rPr>
              <a:t>knockd</a:t>
            </a:r>
            <a:endParaRPr lang="ru-RU" dirty="0">
              <a:latin typeface="Lucida Console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14478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Lucida Console" pitchFamily="49" charset="0"/>
              </a:rPr>
              <a:t>Execute in terminal emulator:</a:t>
            </a:r>
            <a:endParaRPr lang="ru-RU" dirty="0">
              <a:latin typeface="Lucida Console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8200" y="20574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Lucida Console" pitchFamily="49" charset="0"/>
              </a:rPr>
              <a:t>Edit configuration file:</a:t>
            </a:r>
          </a:p>
          <a:p>
            <a:r>
              <a:rPr lang="en-US" dirty="0" smtClean="0">
                <a:latin typeface="Lucida Console" pitchFamily="49" charset="0"/>
              </a:rPr>
              <a:t>/etc/</a:t>
            </a:r>
            <a:r>
              <a:rPr lang="en-US" dirty="0" err="1" smtClean="0">
                <a:latin typeface="Lucida Console" pitchFamily="49" charset="0"/>
              </a:rPr>
              <a:t>knockd.conf</a:t>
            </a:r>
            <a:endParaRPr lang="ru-RU" dirty="0">
              <a:latin typeface="Lucida Console" pitchFamily="49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33400" y="990600"/>
            <a:ext cx="33690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33400" y="1600200"/>
            <a:ext cx="3690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8200" y="2667000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Lucida Console" pitchFamily="49" charset="0"/>
              </a:rPr>
              <a:t>Restart daemon to apply changes:</a:t>
            </a:r>
          </a:p>
          <a:p>
            <a:r>
              <a:rPr lang="en-US" dirty="0" err="1" smtClean="0">
                <a:latin typeface="Lucida Console" pitchFamily="49" charset="0"/>
              </a:rPr>
              <a:t>sudo</a:t>
            </a:r>
            <a:r>
              <a:rPr lang="en-US" dirty="0" smtClean="0">
                <a:latin typeface="Lucida Console" pitchFamily="49" charset="0"/>
              </a:rPr>
              <a:t> /etc/</a:t>
            </a:r>
            <a:r>
              <a:rPr lang="en-US" dirty="0" err="1" smtClean="0">
                <a:latin typeface="Lucida Console" pitchFamily="49" charset="0"/>
              </a:rPr>
              <a:t>init.d</a:t>
            </a:r>
            <a:r>
              <a:rPr lang="en-US" dirty="0" smtClean="0">
                <a:latin typeface="Lucida Console" pitchFamily="49" charset="0"/>
              </a:rPr>
              <a:t>/</a:t>
            </a:r>
            <a:r>
              <a:rPr lang="en-US" dirty="0" err="1" smtClean="0">
                <a:latin typeface="Lucida Console" pitchFamily="49" charset="0"/>
              </a:rPr>
              <a:t>knockd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smtClean="0">
                <a:latin typeface="Lucida Console" pitchFamily="49" charset="0"/>
              </a:rPr>
              <a:t>restart</a:t>
            </a:r>
            <a:endParaRPr lang="ru-RU" dirty="0" smtClean="0">
              <a:latin typeface="Lucida Console" pitchFamily="49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33400" y="2209800"/>
            <a:ext cx="3690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4660" cy="600164"/>
          </a:xfrm>
        </p:spPr>
        <p:txBody>
          <a:bodyPr/>
          <a:lstStyle/>
          <a:p>
            <a:r>
              <a:rPr lang="en-US" dirty="0" smtClean="0"/>
              <a:t>Thank you for attention!</a:t>
            </a:r>
            <a:endParaRPr lang="ru-RU" dirty="0"/>
          </a:p>
        </p:txBody>
      </p:sp>
      <p:sp>
        <p:nvSpPr>
          <p:cNvPr id="4" name="object 3"/>
          <p:cNvSpPr/>
          <p:nvPr/>
        </p:nvSpPr>
        <p:spPr>
          <a:xfrm>
            <a:off x="8154495" y="152399"/>
            <a:ext cx="789408" cy="12953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"/>
          <p:cNvSpPr/>
          <p:nvPr/>
        </p:nvSpPr>
        <p:spPr>
          <a:xfrm>
            <a:off x="7962900" y="152399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40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242</Words>
  <Application>Microsoft Office PowerPoint</Application>
  <PresentationFormat>Экран (4:3)</PresentationFormat>
  <Paragraphs>45</Paragraphs>
  <Slides>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Слайд 1</vt:lpstr>
      <vt:lpstr>What is Port Knocking ?</vt:lpstr>
      <vt:lpstr>Port Knocking Process</vt:lpstr>
      <vt:lpstr>Why Port Knocking ?</vt:lpstr>
      <vt:lpstr>When to Use Port Knocking ?</vt:lpstr>
      <vt:lpstr>Слайд 6</vt:lpstr>
      <vt:lpstr>Thank you for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admin</cp:lastModifiedBy>
  <cp:revision>3</cp:revision>
  <dcterms:created xsi:type="dcterms:W3CDTF">2017-12-05T05:11:12Z</dcterms:created>
  <dcterms:modified xsi:type="dcterms:W3CDTF">2017-12-05T04:28:53Z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2017-12-05T00:00:00Z</vt:filetime>
  </property>
  <property fmtid="{D5CDD505-2E9C-101B-9397-08002B2CF9AE}" pid="3" name="LastSaved">
    <vt:filetime>2017-12-05T00:00:00Z</vt:filetime>
  </property>
</Properties>
</file>