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6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6C0A-5D5E-4B52-ABE2-9AC41876E699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AF10-B16A-415F-9BEA-6746E49653A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6C0A-5D5E-4B52-ABE2-9AC41876E699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AF10-B16A-415F-9BEA-6746E49653A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6C0A-5D5E-4B52-ABE2-9AC41876E699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AF10-B16A-415F-9BEA-6746E49653A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6C0A-5D5E-4B52-ABE2-9AC41876E699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AF10-B16A-415F-9BEA-6746E49653A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6C0A-5D5E-4B52-ABE2-9AC41876E699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AF10-B16A-415F-9BEA-6746E49653A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6C0A-5D5E-4B52-ABE2-9AC41876E699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AF10-B16A-415F-9BEA-6746E49653A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6C0A-5D5E-4B52-ABE2-9AC41876E699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AF10-B16A-415F-9BEA-6746E49653A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6C0A-5D5E-4B52-ABE2-9AC41876E699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AF10-B16A-415F-9BEA-6746E49653A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6C0A-5D5E-4B52-ABE2-9AC41876E699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AF10-B16A-415F-9BEA-6746E49653A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6C0A-5D5E-4B52-ABE2-9AC41876E699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AF10-B16A-415F-9BEA-6746E49653A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6C0A-5D5E-4B52-ABE2-9AC41876E699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AF10-B16A-415F-9BEA-6746E49653A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A6C0A-5D5E-4B52-ABE2-9AC41876E699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2AF10-B16A-415F-9BEA-6746E49653A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\Desktop\article779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55679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Доклад на тему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b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VSAT –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сеть в самых отдаленных точках мира</a:t>
            </a:r>
            <a:endParaRPr lang="uk-UA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0545" y="4005064"/>
            <a:ext cx="55108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Студент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Факультета Телекоммуникаций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Учебно-Научного Института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Телекоммуникаций и Информатизации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Прокопенко Дмитрий Олегович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3093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07.12.2017</a:t>
            </a:r>
            <a:endParaRPr lang="uk-UA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м\Desktop\6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051" name="Picture 3" descr="C:\Users\м\Desktop\w450h4001385925286Us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132856"/>
            <a:ext cx="2808312" cy="2496277"/>
          </a:xfrm>
          <a:prstGeom prst="rect">
            <a:avLst/>
          </a:prstGeom>
          <a:noFill/>
        </p:spPr>
      </p:pic>
      <p:pic>
        <p:nvPicPr>
          <p:cNvPr id="2054" name="Picture 6" descr="C:\Users\м\Desktop\intern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124744"/>
            <a:ext cx="1728192" cy="1728192"/>
          </a:xfrm>
          <a:prstGeom prst="rect">
            <a:avLst/>
          </a:prstGeom>
          <a:noFill/>
        </p:spPr>
      </p:pic>
      <p:pic>
        <p:nvPicPr>
          <p:cNvPr id="2056" name="Picture 8" descr="C:\Users\м\Desktop\Internet-PNG-Photo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0"/>
            <a:ext cx="4608512" cy="2081263"/>
          </a:xfrm>
          <a:prstGeom prst="rect">
            <a:avLst/>
          </a:prstGeom>
          <a:noFill/>
        </p:spPr>
      </p:pic>
      <p:pic>
        <p:nvPicPr>
          <p:cNvPr id="2057" name="Picture 9" descr="C:\Users\м\Desktop\google-1015751_960_72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996952"/>
            <a:ext cx="2592288" cy="1296144"/>
          </a:xfrm>
          <a:prstGeom prst="rect">
            <a:avLst/>
          </a:prstGeom>
          <a:noFill/>
        </p:spPr>
      </p:pic>
      <p:pic>
        <p:nvPicPr>
          <p:cNvPr id="2058" name="Picture 10" descr="C:\Users\м\Desktop\3G-Ic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908720"/>
            <a:ext cx="2088232" cy="2088232"/>
          </a:xfrm>
          <a:prstGeom prst="rect">
            <a:avLst/>
          </a:prstGeom>
          <a:noFill/>
        </p:spPr>
      </p:pic>
      <p:pic>
        <p:nvPicPr>
          <p:cNvPr id="2059" name="Picture 11" descr="C:\Users\м\Desktop\1485103062_kak-zayti-v-bios-na-noutbuke-hp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3933056"/>
            <a:ext cx="3513580" cy="2638891"/>
          </a:xfrm>
          <a:prstGeom prst="rect">
            <a:avLst/>
          </a:prstGeom>
          <a:noFill/>
        </p:spPr>
      </p:pic>
      <p:pic>
        <p:nvPicPr>
          <p:cNvPr id="2060" name="Picture 12" descr="C:\Users\м\Desktop\1392109140_www_internet_477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4784170"/>
            <a:ext cx="3168352" cy="2073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\Desktop\pustiny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7" name="Picture 5" descr="C:\Users\м\Desktop\no_i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4176464" cy="41872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96136" y="-928747"/>
            <a:ext cx="3029997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uk-UA" sz="50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\Desktop\background-1086840_960_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032293">
            <a:off x="-250424" y="1724440"/>
            <a:ext cx="8496944" cy="2592287"/>
          </a:xfrm>
        </p:spPr>
        <p:txBody>
          <a:bodyPr>
            <a:noAutofit/>
          </a:bodyPr>
          <a:lstStyle/>
          <a:p>
            <a:r>
              <a:rPr lang="en-US" sz="1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    S    A    T</a:t>
            </a:r>
            <a:endParaRPr lang="uk-UA" sz="11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9032293">
            <a:off x="1369248" y="3308616"/>
            <a:ext cx="7866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(Very)                      (Small)                     (Aperture)        (Terminal)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 descr="C:\Users\м\Desktop\Intellian-gx6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7576" y="3351854"/>
            <a:ext cx="3816424" cy="3506146"/>
          </a:xfrm>
          <a:prstGeom prst="rect">
            <a:avLst/>
          </a:prstGeom>
          <a:noFill/>
        </p:spPr>
      </p:pic>
      <p:pic>
        <p:nvPicPr>
          <p:cNvPr id="1028" name="Picture 4" descr="C:\Users\м\Desktop\Orbital_VSAT_Menu_Icon_BOI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88640"/>
            <a:ext cx="3149207" cy="2336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\Desktop\Sputniki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12-конечная звезда 4"/>
          <p:cNvSpPr/>
          <p:nvPr/>
        </p:nvSpPr>
        <p:spPr>
          <a:xfrm>
            <a:off x="6623720" y="2276872"/>
            <a:ext cx="2520280" cy="2160240"/>
          </a:xfrm>
          <a:prstGeom prst="star12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м\Desktop\Intelsat-35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м\Desktop\c6c80c9ab5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3810000" cy="254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\Desktop\64130.jpg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30642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692696"/>
            <a:ext cx="76176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Преимущества 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VSAT</a:t>
            </a:r>
            <a:endParaRPr lang="uk-UA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844824"/>
            <a:ext cx="668965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• </a:t>
            </a:r>
            <a:r>
              <a:rPr lang="uk-UA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низкая</a:t>
            </a:r>
            <a:r>
              <a:rPr lang="uk-UA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uk-UA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себестоимость</a:t>
            </a:r>
            <a:endParaRPr lang="uk-UA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uk-UA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• б</a:t>
            </a:r>
            <a:r>
              <a:rPr lang="ru-RU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ыстрое</a:t>
            </a: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развертывание</a:t>
            </a:r>
          </a:p>
          <a:p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• высокое качество связи</a:t>
            </a:r>
          </a:p>
          <a:p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• простота конфигурации</a:t>
            </a:r>
          </a:p>
          <a:p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• высокая надежность</a:t>
            </a:r>
            <a:endParaRPr lang="uk-UA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м\Desktop\article779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844825"/>
            <a:ext cx="9144000" cy="2800767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</a:t>
            </a:r>
          </a:p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56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Доклад на тему: VSAT – сеть в самых отдаленных точках мира</vt:lpstr>
      <vt:lpstr>Слайд 2</vt:lpstr>
      <vt:lpstr>Слайд 3</vt:lpstr>
      <vt:lpstr>V    S    A    T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    S    A    T</dc:title>
  <dc:creator>м</dc:creator>
  <cp:lastModifiedBy>м</cp:lastModifiedBy>
  <cp:revision>9</cp:revision>
  <dcterms:created xsi:type="dcterms:W3CDTF">2017-12-05T10:29:57Z</dcterms:created>
  <dcterms:modified xsi:type="dcterms:W3CDTF">2017-12-06T12:36:29Z</dcterms:modified>
</cp:coreProperties>
</file>