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4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8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53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7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5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3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8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00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" y="1827757"/>
            <a:ext cx="11795760" cy="247967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 на тему:</a:t>
            </a:r>
            <a:b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Розумний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речей —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 smtClean="0">
                <a:solidFill>
                  <a:schemeClr val="tx2"/>
                </a:solidFill>
              </a:rPr>
              <a:t/>
            </a:r>
            <a:br>
              <a:rPr lang="uk-UA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298" y="4189866"/>
            <a:ext cx="5251268" cy="176679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 ради факультету Телекомунікацій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Навчально-наукового інституту Телекомунікацій та інформатизації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Соснова Дана Назарівна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4956" y="6217919"/>
            <a:ext cx="1915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07.12.2017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3789" y="913002"/>
            <a:ext cx="28444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Агент кондиціонера і сам може потребувати інформації. Наприклад, непогано було б враховувати поточну температуру за вікном і прогноз на день-два: тоді годі й охолоджувати будинок в спеку перед сильним похолоданням. Як можна отримати необхідні дані? Треба дізнатися з онтології, хто може їх надати.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9218" name="Picture 2" descr="https://habrastorage.org/files/2dc/679/aa3/2dc679aa3be44dfab46473ced84259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34" y="457200"/>
            <a:ext cx="8137614" cy="59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8092" y="210051"/>
            <a:ext cx="10424159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Розумний інтернет речей - це тільки розумний будинок</a:t>
            </a:r>
            <a:r>
              <a:rPr lang="uk-UA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mikrotik.kpi.ua/images/Raspberry_Pi/I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91" y="740645"/>
            <a:ext cx="8138158" cy="57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6504" y="1312122"/>
            <a:ext cx="24775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Всі приклади вище - про інтернет речей в побуті, про розумні будинки. Але це не єдина область застосування таких потужних технологій. Підприємства вже зараз виявляють велику зацікавленість до інтернету речей. Так, </a:t>
            </a:r>
            <a:r>
              <a:rPr lang="uk-UA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Airbus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своєму звіті про підприємства майбутнього бачить </a:t>
            </a:r>
            <a:r>
              <a:rPr lang="uk-UA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IoT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однією з важливих технологій.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266" y="187625"/>
            <a:ext cx="2231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Висновки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6913" y="833956"/>
            <a:ext cx="9653451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Інтернету речей - бути, в цьому вже ніхто не сумнівається. Бути чи розумному інтернету речей - це велике питання, але хотілося б, щоб він був. Вплинути на цю ситуацію можуть компанії, які беруть участь в розробці ПЗ і заліза для інтернету речей. Яким я бачу цей вплив? Хочеться, щоб були єдині і чіткі стандарти, які будуть застосовні по всюди. Хочеться, щоб було єдине і виразне розуміння, яким має бути інтернет речей. Хочеться, щоб цей розумний інтернет речей з'явився якомога швидше.</a:t>
            </a:r>
            <a:endParaRPr lang="ru-RU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mikrotik.kpi.ua/images/Raspberry_Pi/I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58" y="2960960"/>
            <a:ext cx="6284413" cy="35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281" y="246038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033" y="163848"/>
            <a:ext cx="102804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речей зараз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набирає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речей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нерозривно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розумним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коли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дивишся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інтелектуальність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уважніше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часто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розчаровуєшся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лампочкою в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кращому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таким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розумним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речей?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87" y="2559599"/>
            <a:ext cx="6807975" cy="40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9737" y="535003"/>
            <a:ext cx="9004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Поява інтернету речей — це досить очікуваний крок, адже лінь — двигун прогресу.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37" y="3944044"/>
            <a:ext cx="8638348" cy="29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11" y="1588069"/>
            <a:ext cx="8936174" cy="26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895" y="373478"/>
            <a:ext cx="8813075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 моєму розумінні означає розумний інтернет речей? Це інтернет речей, який дозволить змінити парадигму досягнення результату: хочеться задавати цілі, а не способи їх досягнення.  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21" y="1825217"/>
            <a:ext cx="8403228" cy="46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9276" y="282447"/>
            <a:ext cx="5783186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цього досягти технічно?</a:t>
            </a:r>
            <a:endParaRPr lang="ru-RU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396" y="875751"/>
            <a:ext cx="694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Кожному учаснику з реального світу (тобто кожній людині і кожному пристрою) ставиться у відповідність програмний агент - об'єкт з певним ступенем інтелектуальності, що представляє його інтереси в світі віртуальному.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31" y="2177466"/>
            <a:ext cx="5226231" cy="44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3851" y="216316"/>
            <a:ext cx="953588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9715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живуть і працюють агенти?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Життєвий </a:t>
            </a:r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агентів досить простий. Спочатку вони сприймають інформацію із зовнішнього світу. Потім її потрібно обробити, тобто запланувати якісь дії. Ну а дії вже потрібно виконати - віддавши відповідні команди в реальний світ.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6" y="2284511"/>
            <a:ext cx="7042059" cy="42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034" y="247340"/>
            <a:ext cx="965345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Змоделюємо цю ситуацію з точки зору агентів, при цьому пам'ятаємо, що кожен агент у нас знає всю інформацію про свою фізичну сутність.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3" y="1276995"/>
            <a:ext cx="7708264" cy="53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1476" y="4709367"/>
            <a:ext cx="4481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 можна розробити одну універсальну онтологію, яка буде містити всі потрібні для розумного інтернету речей знання? Напевне так.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s://habrastorage.org/files/88a/2c3/5ec/88a2c35ec65044d39a6ae75e4572a7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44" y="1254744"/>
            <a:ext cx="8648791" cy="539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0605" y="185680"/>
            <a:ext cx="9627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 можна розробити одну універсальну онтологію, яка буде містити всі потрібні для розумного інтернету речей знання? Напевне так.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4628" y="282446"/>
            <a:ext cx="5547609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Онтологія для логіки роботи</a:t>
            </a:r>
            <a:endParaRPr lang="ru-RU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988" y="764957"/>
            <a:ext cx="8961120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Розглянемо приклад - придбання кондиціонера. При підключенні кондиціонера в загальну мережу у нього з'являється програмний агент. Агент цей може знати про своє призначення. Тоді йому достатньо лише заявити про себе: «Я агент кондиціонера! Я можу охолоджувати! Я хочу витрачати енергію! Я можу ламатися! Я хочу профілактику раз на рік! »</a:t>
            </a:r>
            <a:endParaRPr lang="ru-RU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habrastorage.org/files/edc/6a6/7ec/edc6a67eca7f44139ae9a569e763e9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69" y="2686927"/>
            <a:ext cx="9046439" cy="34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129</TotalTime>
  <Words>516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Tw Cen MT</vt:lpstr>
      <vt:lpstr>Контур</vt:lpstr>
      <vt:lpstr>Доповідь на тему: «Розумний інтернет речей — Технологія майбутнього»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Доповідь на тему: «Розумний інтернет речей — Технологія майбутнього»</dc:title>
  <dc:creator>Дана Соснова</dc:creator>
  <cp:lastModifiedBy>Дана Соснова</cp:lastModifiedBy>
  <cp:revision>8</cp:revision>
  <dcterms:created xsi:type="dcterms:W3CDTF">2017-12-04T23:20:36Z</dcterms:created>
  <dcterms:modified xsi:type="dcterms:W3CDTF">2017-12-06T23:53:32Z</dcterms:modified>
</cp:coreProperties>
</file>