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FDA9AE-AC0A-44D3-B60D-BEB5065AB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0FFE797-0CB5-4AF2-B3C3-9CF1C863D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16A85A-8430-4C6A-8527-00672402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FC1-C30E-4C9A-B405-2062CF3103BB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BD0044-F99C-4D23-BE5F-82E87CF8D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BC84A3-7DA7-4403-87E2-03827C167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74A0-8335-4D1D-B42F-016441EB7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50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B8B0CB-F704-4397-B2C9-13C2253F8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FE9D9FE-DB33-4EE6-9AD7-FE85B463F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4F8B6F-E6EF-4F18-95E6-08C6FB7EC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FC1-C30E-4C9A-B405-2062CF3103BB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94B9D3-2646-4988-976A-1191AA1AD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EA9C88-6F12-415D-8166-DE688EA4E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74A0-8335-4D1D-B42F-016441EB7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70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960F6E9-4497-4C8A-A7F0-561060D684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B1600B-C68F-4346-BEF9-C912E94C60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074A5F-A590-43B5-A20C-262CF169E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FC1-C30E-4C9A-B405-2062CF3103BB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9C8EBB-DBA1-4728-BEE0-CAF20A26A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80769C-E049-4DBA-A746-76183DE1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74A0-8335-4D1D-B42F-016441EB7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1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8CC44B-DDDC-454A-9D02-F7BD36FAF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AF9927-2283-4F2D-BC38-AD89FA747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9FAF63-B358-474C-81FB-B5C8C555E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FC1-C30E-4C9A-B405-2062CF3103BB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DA84F6-02E2-4E00-A156-7B077EEA3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3DD398-D17C-40E7-A9C0-5155E33F3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74A0-8335-4D1D-B42F-016441EB7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42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845D2B-E1E9-4819-991C-45C3BA8F6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F3E6BB-3D0F-4CA6-B6A8-0B2CA6267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919586-F045-4AC8-8FFF-D13FC300C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FC1-C30E-4C9A-B405-2062CF3103BB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CFA67B-16E5-4816-9352-444C3027A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1E7B1E-4949-4BA4-AD7A-CAAF1FA48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74A0-8335-4D1D-B42F-016441EB7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859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9D444-411A-4A31-8E9D-9D9410F83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C052D8-7989-459E-9029-F42912FFF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6F24977-F2E3-4E21-977D-CB36B45F4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ACDF85-1B52-4174-8E24-59157E1EC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FC1-C30E-4C9A-B405-2062CF3103BB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5A28FC-8B19-4E68-85F9-A626E543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E5AC592-6F75-4E35-B997-7D542872C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74A0-8335-4D1D-B42F-016441EB7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1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910E8F-602C-42EE-B498-487715AF7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C3FA6E-2767-4CE9-9A12-0794D6C97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77A0FD0-2002-4BE3-833B-5D2C3AFE20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A5FF439-F048-44A1-B104-FF619FC5F1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CB78130-6931-4AD5-9026-37165ECE6D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0AC2DBD-5E8F-439B-9210-BBB97A515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FC1-C30E-4C9A-B405-2062CF3103BB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568BFA2-121F-4C83-A7F5-B0E0751B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EB94E90-37F3-434F-934A-8C9F119AB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74A0-8335-4D1D-B42F-016441EB7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02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CB6027-CB39-4692-B67D-644453D2C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5635D82-5B21-47D5-AA36-F50028122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FC1-C30E-4C9A-B405-2062CF3103BB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24C2C17-74D5-48B3-98AA-068E061C7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901030E-C9F9-4EE5-BD8B-0B34C1436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74A0-8335-4D1D-B42F-016441EB7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497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BA03BB9-FA60-460B-85C5-F872677D3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FC1-C30E-4C9A-B405-2062CF3103BB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0C58614-ABA4-4789-A2D6-8F3DDE3B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0732808-AE14-4AA1-81FC-93983547C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74A0-8335-4D1D-B42F-016441EB7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71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77249-5E31-4A35-A2F9-5B0750330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A2D76D-D69C-424D-9DC4-8D95767EC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BEC9BE-911A-4380-9913-E5B5F64DF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40F34A-FFEA-4689-B751-BDCCB54E4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FC1-C30E-4C9A-B405-2062CF3103BB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658CF9-708B-43B5-80CE-9B59C8777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EFAB94-B769-442E-B183-F9A272F21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74A0-8335-4D1D-B42F-016441EB7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71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982C61-9644-424D-B843-BD3DDD032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2235E83-E90E-4ED6-A06C-301F89AE05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33A6A0B-5051-45B3-BEA0-C79CCDBA3D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E75A23-04E5-42B0-B757-722BB7663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AFC1-C30E-4C9A-B405-2062CF3103BB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FA2D10-20C9-479C-8909-B8FB6C8A3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DCA34C5-B4DD-46B7-9123-E45C07A8F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74A0-8335-4D1D-B42F-016441EB7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2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EF8F92-9031-4E09-9071-10FC41249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55B940-ADA4-4621-BB41-25D1AE7C8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5648C7-A985-4F86-BFBC-F116DCACB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3AFC1-C30E-4C9A-B405-2062CF3103BB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F7BB04-2147-4171-AC8A-A1104A4CD1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EFBDC4-11D1-4D83-8B9A-2541D76188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774A0-8335-4D1D-B42F-016441EB7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23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1C5B4E9-57D7-4646-8900-47DDB2D8E610}"/>
              </a:ext>
            </a:extLst>
          </p:cNvPr>
          <p:cNvSpPr/>
          <p:nvPr/>
        </p:nvSpPr>
        <p:spPr>
          <a:xfrm>
            <a:off x="177873" y="2228671"/>
            <a:ext cx="1183625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72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Как</a:t>
            </a:r>
            <a:r>
              <a:rPr lang="uk-UA" sz="7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uk-UA" sz="72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витая</a:t>
            </a:r>
            <a:r>
              <a:rPr lang="uk-UA" sz="7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пара окутала мир?</a:t>
            </a:r>
            <a:endParaRPr lang="ru-RU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0474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52D599C-75D8-47FF-A8E6-C4C15E6DA1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257" y="699407"/>
            <a:ext cx="9383486" cy="483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383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2936658-7EFA-4078-B44E-9474102520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829" y="187778"/>
            <a:ext cx="7206342" cy="4827816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417AA1B-4483-4A5B-AE25-7805CFE01FD1}"/>
              </a:ext>
            </a:extLst>
          </p:cNvPr>
          <p:cNvSpPr/>
          <p:nvPr/>
        </p:nvSpPr>
        <p:spPr>
          <a:xfrm>
            <a:off x="-72571" y="4781621"/>
            <a:ext cx="1205095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Перекрещивание проводов на телеграфном столбе</a:t>
            </a:r>
          </a:p>
        </p:txBody>
      </p:sp>
    </p:spTree>
    <p:extLst>
      <p:ext uri="{BB962C8B-B14F-4D97-AF65-F5344CB8AC3E}">
        <p14:creationId xmlns:p14="http://schemas.microsoft.com/office/powerpoint/2010/main" val="3546934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A2B8B00-079D-4A54-BC32-940A0D65A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9" y="2021926"/>
            <a:ext cx="5352893" cy="333112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6AA60D7-185C-4A3A-A440-D0EE91E660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672" y="1098596"/>
            <a:ext cx="5610260" cy="3331124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20232B5-FB65-4F1E-9B01-78A8C1DE660D}"/>
              </a:ext>
            </a:extLst>
          </p:cNvPr>
          <p:cNvSpPr/>
          <p:nvPr/>
        </p:nvSpPr>
        <p:spPr>
          <a:xfrm>
            <a:off x="6265346" y="4429720"/>
            <a:ext cx="54409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Экранированный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467D68B-4C6D-4366-AA70-426952BD8442}"/>
              </a:ext>
            </a:extLst>
          </p:cNvPr>
          <p:cNvSpPr/>
          <p:nvPr/>
        </p:nvSpPr>
        <p:spPr>
          <a:xfrm>
            <a:off x="-525704" y="321122"/>
            <a:ext cx="75070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Экранирование отсутствует</a:t>
            </a:r>
          </a:p>
        </p:txBody>
      </p:sp>
    </p:spTree>
    <p:extLst>
      <p:ext uri="{BB962C8B-B14F-4D97-AF65-F5344CB8AC3E}">
        <p14:creationId xmlns:p14="http://schemas.microsoft.com/office/powerpoint/2010/main" val="2959961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8DC1DDE-992C-4486-884E-E4B66BB890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4" y="384628"/>
            <a:ext cx="3810000" cy="3810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E24BEEB-8FB3-4792-BDC2-C01AB9A6E4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171" y="2289628"/>
            <a:ext cx="3810000" cy="3810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6E3DE58-5D5C-4E28-86D1-E18DE55793DA}"/>
              </a:ext>
            </a:extLst>
          </p:cNvPr>
          <p:cNvSpPr/>
          <p:nvPr/>
        </p:nvSpPr>
        <p:spPr>
          <a:xfrm>
            <a:off x="1125830" y="4529968"/>
            <a:ext cx="290816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RJ-45</a:t>
            </a:r>
            <a:endParaRPr lang="ru-RU" sz="9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5173F5B-DBA2-4CB4-84CA-E58E0D489765}"/>
              </a:ext>
            </a:extLst>
          </p:cNvPr>
          <p:cNvSpPr/>
          <p:nvPr/>
        </p:nvSpPr>
        <p:spPr>
          <a:xfrm>
            <a:off x="7737087" y="384628"/>
            <a:ext cx="290816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RJ-11</a:t>
            </a:r>
            <a:endParaRPr lang="ru-RU" sz="9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3448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43F79DA-9A65-4B40-9141-8A0B61788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6" y="1676401"/>
            <a:ext cx="6023431" cy="350519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30442D2-5129-4EDE-BFD2-009CDA2F61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1676401"/>
            <a:ext cx="5834744" cy="3505197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4902637-5E6A-4F3E-ACDA-553A4C9D9AC6}"/>
              </a:ext>
            </a:extLst>
          </p:cNvPr>
          <p:cNvSpPr/>
          <p:nvPr/>
        </p:nvSpPr>
        <p:spPr>
          <a:xfrm>
            <a:off x="1578233" y="5463793"/>
            <a:ext cx="90355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«</a:t>
            </a:r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Crossover</a:t>
            </a:r>
            <a:r>
              <a:rPr lang="uk-UA" sz="54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»</a:t>
            </a:r>
            <a:r>
              <a:rPr lang="en-US" sz="54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uk-U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для 1000  </a:t>
            </a:r>
            <a:r>
              <a:rPr lang="uk-UA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Мбит</a:t>
            </a:r>
            <a:r>
              <a:rPr lang="uk-U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/с</a:t>
            </a:r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86591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24</Words>
  <Application>Microsoft Office PowerPoint</Application>
  <PresentationFormat>Широкоэкранный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diplomirovanyiylingvist .</dc:creator>
  <cp:lastModifiedBy>diplomirovanyiylingvist .</cp:lastModifiedBy>
  <cp:revision>5</cp:revision>
  <dcterms:created xsi:type="dcterms:W3CDTF">2017-12-05T18:29:44Z</dcterms:created>
  <dcterms:modified xsi:type="dcterms:W3CDTF">2017-12-05T19:14:27Z</dcterms:modified>
</cp:coreProperties>
</file>