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56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7839E-177D-4DE3-B2AD-845E3ABCF691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CAB3-50E3-497C-920A-801FC3778E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7839E-177D-4DE3-B2AD-845E3ABCF691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CAB3-50E3-497C-920A-801FC3778E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7839E-177D-4DE3-B2AD-845E3ABCF691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CAB3-50E3-497C-920A-801FC3778E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7839E-177D-4DE3-B2AD-845E3ABCF691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CAB3-50E3-497C-920A-801FC3778E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7839E-177D-4DE3-B2AD-845E3ABCF691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CAB3-50E3-497C-920A-801FC3778E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7839E-177D-4DE3-B2AD-845E3ABCF691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CAB3-50E3-497C-920A-801FC3778E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7839E-177D-4DE3-B2AD-845E3ABCF691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CAB3-50E3-497C-920A-801FC3778E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7839E-177D-4DE3-B2AD-845E3ABCF691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CAB3-50E3-497C-920A-801FC3778E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7839E-177D-4DE3-B2AD-845E3ABCF691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CAB3-50E3-497C-920A-801FC3778E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7839E-177D-4DE3-B2AD-845E3ABCF691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CAB3-50E3-497C-920A-801FC3778E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7839E-177D-4DE3-B2AD-845E3ABCF691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CAB3-50E3-497C-920A-801FC3778E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74000"/>
            <a:lum bright="-12000" contrast="-7000"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7839E-177D-4DE3-B2AD-845E3ABCF691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3CAB3-50E3-497C-920A-801FC3778EA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000636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Доклад на тему: </a:t>
            </a:r>
            <a:br>
              <a:rPr lang="ru-RU" dirty="0" smtClean="0"/>
            </a:br>
            <a:r>
              <a:rPr lang="ru-RU" dirty="0" smtClean="0"/>
              <a:t>«</a:t>
            </a:r>
            <a:r>
              <a:rPr lang="ru-RU" b="1" dirty="0" smtClean="0"/>
              <a:t>Использование телекоммуникационных систем для защиты  и поиска </a:t>
            </a:r>
            <a:r>
              <a:rPr lang="ru-RU" b="1" dirty="0" smtClean="0"/>
              <a:t>автомобилей»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100" b="1" dirty="0" smtClean="0"/>
              <a:t>                                                                 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Студент первого курса</a:t>
            </a:r>
            <a:br>
              <a:rPr lang="ru-RU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факультета Телекоммуникаций </a:t>
            </a:r>
            <a:br>
              <a:rPr lang="ru-RU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Соколов Валерий Витальевич                                                                                                                                                                                                                    </a:t>
            </a:r>
            <a:endParaRPr lang="ru-RU" sz="31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5105400"/>
            <a:ext cx="6400800" cy="1752600"/>
          </a:xfrm>
          <a:noFill/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"/>
            <a:ext cx="9144000" cy="1857363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 </a:t>
            </a:r>
            <a:r>
              <a:rPr lang="ru-RU" b="1" dirty="0"/>
              <a:t>В последнее время широкое распространение во всем мире получили системы и комплексы технических средств определения местоположения подвижных объектов.</a:t>
            </a:r>
          </a:p>
        </p:txBody>
      </p:sp>
      <p:pic>
        <p:nvPicPr>
          <p:cNvPr id="1028" name="Picture 4" descr="Картинки по запросу технических средств определения местоположения подвижных объектов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743611"/>
            <a:ext cx="8143932" cy="51143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4290"/>
            <a:ext cx="9144000" cy="2071702"/>
          </a:xfrm>
        </p:spPr>
        <p:txBody>
          <a:bodyPr/>
          <a:lstStyle/>
          <a:p>
            <a:pPr algn="ctr"/>
            <a:r>
              <a:rPr lang="ru-RU" b="1" dirty="0"/>
              <a:t>Классификация и характеристика систем автоматического определения местоположения</a:t>
            </a:r>
            <a:endParaRPr lang="ru-RU" dirty="0"/>
          </a:p>
          <a:p>
            <a:pPr algn="ctr"/>
            <a:endParaRPr lang="ru-RU" dirty="0"/>
          </a:p>
        </p:txBody>
      </p:sp>
      <p:pic>
        <p:nvPicPr>
          <p:cNvPr id="15362" name="Picture 2" descr="C:\Users\User\Desktop\1teoria_clip_image002_0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658471"/>
            <a:ext cx="8643967" cy="51995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В комплект подвижного объекта обычно входит:</a:t>
            </a:r>
          </a:p>
        </p:txBody>
      </p:sp>
      <p:pic>
        <p:nvPicPr>
          <p:cNvPr id="4" name="Содержимое 3" descr="272016tz2.jpg__730x480_q85_subsampling-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643050"/>
            <a:ext cx="3929090" cy="2217514"/>
          </a:xfrm>
        </p:spPr>
      </p:pic>
      <p:pic>
        <p:nvPicPr>
          <p:cNvPr id="16386" name="Picture 2" descr="Картинки по запросу gps антенн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4910" y="1643050"/>
            <a:ext cx="3929090" cy="2214578"/>
          </a:xfrm>
          <a:prstGeom prst="rect">
            <a:avLst/>
          </a:prstGeom>
          <a:noFill/>
        </p:spPr>
      </p:pic>
      <p:sp>
        <p:nvSpPr>
          <p:cNvPr id="16388" name="AutoShape 4" descr="Картинки по запросу бортовой компьютер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Картинки по запросу бортовой компьютер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391" name="Picture 7" descr="C:\Users\User\Desktop\vg1031gpl-1-bi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57422" y="3857628"/>
            <a:ext cx="3929058" cy="2250273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0" y="1214422"/>
            <a:ext cx="27572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Спутниковая станция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00826" y="1285860"/>
            <a:ext cx="16866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GPS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антенна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71802" y="6143644"/>
            <a:ext cx="26443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Бортовой компьютер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Picture 2" descr="C:\Users\User\Desktop\5557376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85728"/>
            <a:ext cx="8358246" cy="62522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41</Words>
  <Application>Microsoft Office PowerPoint</Application>
  <PresentationFormat>Экран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 Доклад на тему:  «Использование телекоммуникационных систем для защиты  и поиска автомобилей»                                                                    Студент первого курса                                            факультета Телекоммуникаций                                               Соколов Валерий Витальевич                                                                                                                                                                                                                    </vt:lpstr>
      <vt:lpstr>Слайд 2</vt:lpstr>
      <vt:lpstr>Слайд 3</vt:lpstr>
      <vt:lpstr>В комплект подвижного объекта обычно входит:</vt:lpstr>
      <vt:lpstr>Слайд 5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телекоммуникационных систем для защиты  и поиска автомобилей</dc:title>
  <dc:creator>User</dc:creator>
  <cp:lastModifiedBy>User</cp:lastModifiedBy>
  <cp:revision>8</cp:revision>
  <dcterms:created xsi:type="dcterms:W3CDTF">2017-12-04T20:19:31Z</dcterms:created>
  <dcterms:modified xsi:type="dcterms:W3CDTF">2017-12-06T16:45:44Z</dcterms:modified>
</cp:coreProperties>
</file>