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6" r:id="rId4"/>
    <p:sldId id="268" r:id="rId5"/>
    <p:sldId id="258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04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A72F22-C136-4E37-A3EE-3E96F313E6C7}" type="doc">
      <dgm:prSet loTypeId="urn:microsoft.com/office/officeart/2005/8/layout/gear1" loCatId="cycle" qsTypeId="urn:microsoft.com/office/officeart/2005/8/quickstyle/simple1" qsCatId="simple" csTypeId="urn:microsoft.com/office/officeart/2005/8/colors/colorful1" csCatId="colorful" phldr="1"/>
      <dgm:spPr/>
    </dgm:pt>
    <dgm:pt modelId="{3715331D-88D8-4EB8-897B-1D89397C5A76}">
      <dgm:prSet phldrT="[Текст]" custT="1"/>
      <dgm:spPr/>
      <dgm:t>
        <a:bodyPr/>
        <a:lstStyle/>
        <a:p>
          <a:r>
            <a:rPr lang="ru-RU" sz="2000" dirty="0" err="1" smtClean="0"/>
            <a:t>ACK</a:t>
          </a:r>
          <a:endParaRPr lang="ru-RU" sz="2000" dirty="0"/>
        </a:p>
      </dgm:t>
    </dgm:pt>
    <dgm:pt modelId="{D52C93A3-1D4A-45CB-88AB-275C5DD11026}" type="parTrans" cxnId="{C98A85F2-624E-4573-B1E9-5F8206B0043B}">
      <dgm:prSet/>
      <dgm:spPr/>
      <dgm:t>
        <a:bodyPr/>
        <a:lstStyle/>
        <a:p>
          <a:endParaRPr lang="ru-RU" sz="2000"/>
        </a:p>
      </dgm:t>
    </dgm:pt>
    <dgm:pt modelId="{B2E99D52-8928-45D7-A681-C218EE45C951}" type="sibTrans" cxnId="{C98A85F2-624E-4573-B1E9-5F8206B0043B}">
      <dgm:prSet/>
      <dgm:spPr/>
      <dgm:t>
        <a:bodyPr/>
        <a:lstStyle/>
        <a:p>
          <a:endParaRPr lang="ru-RU" sz="2000"/>
        </a:p>
      </dgm:t>
    </dgm:pt>
    <dgm:pt modelId="{BECA9D3A-B51A-4EA1-8733-B1714BE2413B}">
      <dgm:prSet phldrT="[Текст]" custT="1"/>
      <dgm:spPr/>
      <dgm:t>
        <a:bodyPr/>
        <a:lstStyle/>
        <a:p>
          <a:r>
            <a:rPr lang="ru-RU" sz="2000" dirty="0" err="1" smtClean="0"/>
            <a:t>SYN+ACK</a:t>
          </a:r>
          <a:r>
            <a:rPr lang="ru-RU" sz="2000" dirty="0" smtClean="0"/>
            <a:t> </a:t>
          </a:r>
          <a:endParaRPr lang="ru-RU" sz="2000" dirty="0"/>
        </a:p>
      </dgm:t>
    </dgm:pt>
    <dgm:pt modelId="{0518AB4F-67FE-4847-9241-A2846C60F97C}" type="parTrans" cxnId="{98D7FE13-F190-4D2C-ADE2-322BBAA03EEC}">
      <dgm:prSet/>
      <dgm:spPr/>
      <dgm:t>
        <a:bodyPr/>
        <a:lstStyle/>
        <a:p>
          <a:endParaRPr lang="ru-RU" sz="2000"/>
        </a:p>
      </dgm:t>
    </dgm:pt>
    <dgm:pt modelId="{26E742E9-07A0-4352-901F-541A5DE6F4A0}" type="sibTrans" cxnId="{98D7FE13-F190-4D2C-ADE2-322BBAA03EEC}">
      <dgm:prSet/>
      <dgm:spPr/>
      <dgm:t>
        <a:bodyPr/>
        <a:lstStyle/>
        <a:p>
          <a:endParaRPr lang="ru-RU" sz="2000"/>
        </a:p>
      </dgm:t>
    </dgm:pt>
    <dgm:pt modelId="{2BCE0182-BB8E-4CAD-9E37-1D6C11FDF30F}">
      <dgm:prSet phldrT="[Текст]" custT="1"/>
      <dgm:spPr/>
      <dgm:t>
        <a:bodyPr/>
        <a:lstStyle/>
        <a:p>
          <a:r>
            <a:rPr lang="ru-RU" sz="2000" dirty="0" err="1" smtClean="0"/>
            <a:t>SYN</a:t>
          </a:r>
          <a:endParaRPr lang="ru-RU" sz="2000" dirty="0"/>
        </a:p>
      </dgm:t>
    </dgm:pt>
    <dgm:pt modelId="{14BA9301-B7F8-4FC8-AAE7-E133265F38D3}" type="parTrans" cxnId="{FC27106F-4709-4D83-BD0B-7FC035F6930A}">
      <dgm:prSet/>
      <dgm:spPr/>
      <dgm:t>
        <a:bodyPr/>
        <a:lstStyle/>
        <a:p>
          <a:endParaRPr lang="ru-RU" sz="2000"/>
        </a:p>
      </dgm:t>
    </dgm:pt>
    <dgm:pt modelId="{8BDB5450-F975-46F0-9455-013230CE1E7C}" type="sibTrans" cxnId="{FC27106F-4709-4D83-BD0B-7FC035F6930A}">
      <dgm:prSet/>
      <dgm:spPr/>
      <dgm:t>
        <a:bodyPr/>
        <a:lstStyle/>
        <a:p>
          <a:endParaRPr lang="ru-RU" sz="2000"/>
        </a:p>
      </dgm:t>
    </dgm:pt>
    <dgm:pt modelId="{378C1380-105C-4134-B2BE-EC255942A54C}" type="pres">
      <dgm:prSet presAssocID="{68A72F22-C136-4E37-A3EE-3E96F313E6C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1ED6F1E-70DA-4669-BD39-BA78CECA99FD}" type="pres">
      <dgm:prSet presAssocID="{3715331D-88D8-4EB8-897B-1D89397C5A76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55D9A1-4DCB-43D2-A6BC-35670F0F7CAE}" type="pres">
      <dgm:prSet presAssocID="{3715331D-88D8-4EB8-897B-1D89397C5A76}" presName="gear1srcNode" presStyleLbl="node1" presStyleIdx="0" presStyleCnt="3"/>
      <dgm:spPr/>
      <dgm:t>
        <a:bodyPr/>
        <a:lstStyle/>
        <a:p>
          <a:endParaRPr lang="ru-RU"/>
        </a:p>
      </dgm:t>
    </dgm:pt>
    <dgm:pt modelId="{EFE9E979-6406-4681-9A6D-BC175A479057}" type="pres">
      <dgm:prSet presAssocID="{3715331D-88D8-4EB8-897B-1D89397C5A76}" presName="gear1dstNode" presStyleLbl="node1" presStyleIdx="0" presStyleCnt="3"/>
      <dgm:spPr/>
      <dgm:t>
        <a:bodyPr/>
        <a:lstStyle/>
        <a:p>
          <a:endParaRPr lang="ru-RU"/>
        </a:p>
      </dgm:t>
    </dgm:pt>
    <dgm:pt modelId="{39A50C07-D168-4D3B-B213-CC1EA2A810F0}" type="pres">
      <dgm:prSet presAssocID="{BECA9D3A-B51A-4EA1-8733-B1714BE2413B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CB2A97-E65A-42D8-9EF5-03E31A8576FF}" type="pres">
      <dgm:prSet presAssocID="{BECA9D3A-B51A-4EA1-8733-B1714BE2413B}" presName="gear2srcNode" presStyleLbl="node1" presStyleIdx="1" presStyleCnt="3"/>
      <dgm:spPr/>
      <dgm:t>
        <a:bodyPr/>
        <a:lstStyle/>
        <a:p>
          <a:endParaRPr lang="ru-RU"/>
        </a:p>
      </dgm:t>
    </dgm:pt>
    <dgm:pt modelId="{4CE3A6A7-A085-4DD8-AEC3-BAA9E03893E3}" type="pres">
      <dgm:prSet presAssocID="{BECA9D3A-B51A-4EA1-8733-B1714BE2413B}" presName="gear2dstNode" presStyleLbl="node1" presStyleIdx="1" presStyleCnt="3"/>
      <dgm:spPr/>
      <dgm:t>
        <a:bodyPr/>
        <a:lstStyle/>
        <a:p>
          <a:endParaRPr lang="ru-RU"/>
        </a:p>
      </dgm:t>
    </dgm:pt>
    <dgm:pt modelId="{8DB939AE-D23E-465E-A350-68B36FA3F2F8}" type="pres">
      <dgm:prSet presAssocID="{2BCE0182-BB8E-4CAD-9E37-1D6C11FDF30F}" presName="gear3" presStyleLbl="node1" presStyleIdx="2" presStyleCnt="3"/>
      <dgm:spPr/>
      <dgm:t>
        <a:bodyPr/>
        <a:lstStyle/>
        <a:p>
          <a:endParaRPr lang="ru-RU"/>
        </a:p>
      </dgm:t>
    </dgm:pt>
    <dgm:pt modelId="{10FF6AB7-75CE-4385-9FB6-B50F473E010E}" type="pres">
      <dgm:prSet presAssocID="{2BCE0182-BB8E-4CAD-9E37-1D6C11FDF30F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A8057C-F339-44FA-B09E-0E1D0DFF046F}" type="pres">
      <dgm:prSet presAssocID="{2BCE0182-BB8E-4CAD-9E37-1D6C11FDF30F}" presName="gear3srcNode" presStyleLbl="node1" presStyleIdx="2" presStyleCnt="3"/>
      <dgm:spPr/>
      <dgm:t>
        <a:bodyPr/>
        <a:lstStyle/>
        <a:p>
          <a:endParaRPr lang="ru-RU"/>
        </a:p>
      </dgm:t>
    </dgm:pt>
    <dgm:pt modelId="{48A9B810-EFD9-4D5E-A5E5-9C9327E4309A}" type="pres">
      <dgm:prSet presAssocID="{2BCE0182-BB8E-4CAD-9E37-1D6C11FDF30F}" presName="gear3dstNode" presStyleLbl="node1" presStyleIdx="2" presStyleCnt="3"/>
      <dgm:spPr/>
      <dgm:t>
        <a:bodyPr/>
        <a:lstStyle/>
        <a:p>
          <a:endParaRPr lang="ru-RU"/>
        </a:p>
      </dgm:t>
    </dgm:pt>
    <dgm:pt modelId="{51354F88-A144-43A5-AB9F-9290A4059CC3}" type="pres">
      <dgm:prSet presAssocID="{B2E99D52-8928-45D7-A681-C218EE45C951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2400076D-1AA5-4B7D-A349-92FB52741C05}" type="pres">
      <dgm:prSet presAssocID="{26E742E9-07A0-4352-901F-541A5DE6F4A0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9564135C-C1B5-46B1-8996-75EC542C4E51}" type="pres">
      <dgm:prSet presAssocID="{8BDB5450-F975-46F0-9455-013230CE1E7C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9F56F2FC-BFAE-4117-B8A2-3A82BF110C0D}" type="presOf" srcId="{2BCE0182-BB8E-4CAD-9E37-1D6C11FDF30F}" destId="{8DB939AE-D23E-465E-A350-68B36FA3F2F8}" srcOrd="0" destOrd="0" presId="urn:microsoft.com/office/officeart/2005/8/layout/gear1"/>
    <dgm:cxn modelId="{9AA0C150-956E-47EB-9DDD-D693E1931A40}" type="presOf" srcId="{8BDB5450-F975-46F0-9455-013230CE1E7C}" destId="{9564135C-C1B5-46B1-8996-75EC542C4E51}" srcOrd="0" destOrd="0" presId="urn:microsoft.com/office/officeart/2005/8/layout/gear1"/>
    <dgm:cxn modelId="{9941BD66-B3C7-4A7C-9FF3-CC2366ADA3AF}" type="presOf" srcId="{BECA9D3A-B51A-4EA1-8733-B1714BE2413B}" destId="{4CE3A6A7-A085-4DD8-AEC3-BAA9E03893E3}" srcOrd="2" destOrd="0" presId="urn:microsoft.com/office/officeart/2005/8/layout/gear1"/>
    <dgm:cxn modelId="{7402F051-7B4D-4116-9225-5E19089A6BBA}" type="presOf" srcId="{BECA9D3A-B51A-4EA1-8733-B1714BE2413B}" destId="{A0CB2A97-E65A-42D8-9EF5-03E31A8576FF}" srcOrd="1" destOrd="0" presId="urn:microsoft.com/office/officeart/2005/8/layout/gear1"/>
    <dgm:cxn modelId="{98D7FE13-F190-4D2C-ADE2-322BBAA03EEC}" srcId="{68A72F22-C136-4E37-A3EE-3E96F313E6C7}" destId="{BECA9D3A-B51A-4EA1-8733-B1714BE2413B}" srcOrd="1" destOrd="0" parTransId="{0518AB4F-67FE-4847-9241-A2846C60F97C}" sibTransId="{26E742E9-07A0-4352-901F-541A5DE6F4A0}"/>
    <dgm:cxn modelId="{2D336AFE-8DEC-494D-9570-708B01304991}" type="presOf" srcId="{2BCE0182-BB8E-4CAD-9E37-1D6C11FDF30F}" destId="{B2A8057C-F339-44FA-B09E-0E1D0DFF046F}" srcOrd="2" destOrd="0" presId="urn:microsoft.com/office/officeart/2005/8/layout/gear1"/>
    <dgm:cxn modelId="{34A6AE9E-271B-45E9-B1FF-05043794CBEA}" type="presOf" srcId="{26E742E9-07A0-4352-901F-541A5DE6F4A0}" destId="{2400076D-1AA5-4B7D-A349-92FB52741C05}" srcOrd="0" destOrd="0" presId="urn:microsoft.com/office/officeart/2005/8/layout/gear1"/>
    <dgm:cxn modelId="{49399979-82BC-4FCC-87DA-6C7CD6783CE9}" type="presOf" srcId="{2BCE0182-BB8E-4CAD-9E37-1D6C11FDF30F}" destId="{10FF6AB7-75CE-4385-9FB6-B50F473E010E}" srcOrd="1" destOrd="0" presId="urn:microsoft.com/office/officeart/2005/8/layout/gear1"/>
    <dgm:cxn modelId="{512B2911-03B6-48C4-B2E6-536B89FBC950}" type="presOf" srcId="{B2E99D52-8928-45D7-A681-C218EE45C951}" destId="{51354F88-A144-43A5-AB9F-9290A4059CC3}" srcOrd="0" destOrd="0" presId="urn:microsoft.com/office/officeart/2005/8/layout/gear1"/>
    <dgm:cxn modelId="{B292226F-0C1A-43D0-8EDC-E11732112A23}" type="presOf" srcId="{3715331D-88D8-4EB8-897B-1D89397C5A76}" destId="{EFE9E979-6406-4681-9A6D-BC175A479057}" srcOrd="2" destOrd="0" presId="urn:microsoft.com/office/officeart/2005/8/layout/gear1"/>
    <dgm:cxn modelId="{98338408-94E6-4622-92D5-40E189DEC1A3}" type="presOf" srcId="{2BCE0182-BB8E-4CAD-9E37-1D6C11FDF30F}" destId="{48A9B810-EFD9-4D5E-A5E5-9C9327E4309A}" srcOrd="3" destOrd="0" presId="urn:microsoft.com/office/officeart/2005/8/layout/gear1"/>
    <dgm:cxn modelId="{FC27106F-4709-4D83-BD0B-7FC035F6930A}" srcId="{68A72F22-C136-4E37-A3EE-3E96F313E6C7}" destId="{2BCE0182-BB8E-4CAD-9E37-1D6C11FDF30F}" srcOrd="2" destOrd="0" parTransId="{14BA9301-B7F8-4FC8-AAE7-E133265F38D3}" sibTransId="{8BDB5450-F975-46F0-9455-013230CE1E7C}"/>
    <dgm:cxn modelId="{BF9E81EB-7995-4792-922C-A5B85FB5C1E4}" type="presOf" srcId="{BECA9D3A-B51A-4EA1-8733-B1714BE2413B}" destId="{39A50C07-D168-4D3B-B213-CC1EA2A810F0}" srcOrd="0" destOrd="0" presId="urn:microsoft.com/office/officeart/2005/8/layout/gear1"/>
    <dgm:cxn modelId="{14850A45-3BEA-4209-A2A4-537CBEC613FC}" type="presOf" srcId="{3715331D-88D8-4EB8-897B-1D89397C5A76}" destId="{7455D9A1-4DCB-43D2-A6BC-35670F0F7CAE}" srcOrd="1" destOrd="0" presId="urn:microsoft.com/office/officeart/2005/8/layout/gear1"/>
    <dgm:cxn modelId="{DCB68501-E9D3-4129-8B6E-3850814C046E}" type="presOf" srcId="{3715331D-88D8-4EB8-897B-1D89397C5A76}" destId="{61ED6F1E-70DA-4669-BD39-BA78CECA99FD}" srcOrd="0" destOrd="0" presId="urn:microsoft.com/office/officeart/2005/8/layout/gear1"/>
    <dgm:cxn modelId="{C98A85F2-624E-4573-B1E9-5F8206B0043B}" srcId="{68A72F22-C136-4E37-A3EE-3E96F313E6C7}" destId="{3715331D-88D8-4EB8-897B-1D89397C5A76}" srcOrd="0" destOrd="0" parTransId="{D52C93A3-1D4A-45CB-88AB-275C5DD11026}" sibTransId="{B2E99D52-8928-45D7-A681-C218EE45C951}"/>
    <dgm:cxn modelId="{93B61DC8-F01A-4639-B008-8B5FC350AD83}" type="presOf" srcId="{68A72F22-C136-4E37-A3EE-3E96F313E6C7}" destId="{378C1380-105C-4134-B2BE-EC255942A54C}" srcOrd="0" destOrd="0" presId="urn:microsoft.com/office/officeart/2005/8/layout/gear1"/>
    <dgm:cxn modelId="{1CBD3D32-2E42-4638-9380-953D1652F9AC}" type="presParOf" srcId="{378C1380-105C-4134-B2BE-EC255942A54C}" destId="{61ED6F1E-70DA-4669-BD39-BA78CECA99FD}" srcOrd="0" destOrd="0" presId="urn:microsoft.com/office/officeart/2005/8/layout/gear1"/>
    <dgm:cxn modelId="{4A912ADE-1E16-4F54-B4BC-28158F685B2F}" type="presParOf" srcId="{378C1380-105C-4134-B2BE-EC255942A54C}" destId="{7455D9A1-4DCB-43D2-A6BC-35670F0F7CAE}" srcOrd="1" destOrd="0" presId="urn:microsoft.com/office/officeart/2005/8/layout/gear1"/>
    <dgm:cxn modelId="{1BBDE78A-A35F-47A4-A4CF-E4B45B6D54D4}" type="presParOf" srcId="{378C1380-105C-4134-B2BE-EC255942A54C}" destId="{EFE9E979-6406-4681-9A6D-BC175A479057}" srcOrd="2" destOrd="0" presId="urn:microsoft.com/office/officeart/2005/8/layout/gear1"/>
    <dgm:cxn modelId="{283E9800-BE8B-427E-96A9-25BC72B93028}" type="presParOf" srcId="{378C1380-105C-4134-B2BE-EC255942A54C}" destId="{39A50C07-D168-4D3B-B213-CC1EA2A810F0}" srcOrd="3" destOrd="0" presId="urn:microsoft.com/office/officeart/2005/8/layout/gear1"/>
    <dgm:cxn modelId="{E9CEF682-4F41-409E-8440-67BDB90B2F1A}" type="presParOf" srcId="{378C1380-105C-4134-B2BE-EC255942A54C}" destId="{A0CB2A97-E65A-42D8-9EF5-03E31A8576FF}" srcOrd="4" destOrd="0" presId="urn:microsoft.com/office/officeart/2005/8/layout/gear1"/>
    <dgm:cxn modelId="{2CD2EE71-5FAD-43E5-85CF-96EF10DE70B6}" type="presParOf" srcId="{378C1380-105C-4134-B2BE-EC255942A54C}" destId="{4CE3A6A7-A085-4DD8-AEC3-BAA9E03893E3}" srcOrd="5" destOrd="0" presId="urn:microsoft.com/office/officeart/2005/8/layout/gear1"/>
    <dgm:cxn modelId="{403B9E52-2081-4241-AF06-77760532E680}" type="presParOf" srcId="{378C1380-105C-4134-B2BE-EC255942A54C}" destId="{8DB939AE-D23E-465E-A350-68B36FA3F2F8}" srcOrd="6" destOrd="0" presId="urn:microsoft.com/office/officeart/2005/8/layout/gear1"/>
    <dgm:cxn modelId="{3B0E2366-8F29-45B3-8ADA-42DE5EEC4213}" type="presParOf" srcId="{378C1380-105C-4134-B2BE-EC255942A54C}" destId="{10FF6AB7-75CE-4385-9FB6-B50F473E010E}" srcOrd="7" destOrd="0" presId="urn:microsoft.com/office/officeart/2005/8/layout/gear1"/>
    <dgm:cxn modelId="{D32E8276-9F0E-42E3-8753-279267423739}" type="presParOf" srcId="{378C1380-105C-4134-B2BE-EC255942A54C}" destId="{B2A8057C-F339-44FA-B09E-0E1D0DFF046F}" srcOrd="8" destOrd="0" presId="urn:microsoft.com/office/officeart/2005/8/layout/gear1"/>
    <dgm:cxn modelId="{2B96122E-352B-4161-A728-F2872F99AEB5}" type="presParOf" srcId="{378C1380-105C-4134-B2BE-EC255942A54C}" destId="{48A9B810-EFD9-4D5E-A5E5-9C9327E4309A}" srcOrd="9" destOrd="0" presId="urn:microsoft.com/office/officeart/2005/8/layout/gear1"/>
    <dgm:cxn modelId="{871D6C49-5D7B-4C56-9FC1-60F4005E445A}" type="presParOf" srcId="{378C1380-105C-4134-B2BE-EC255942A54C}" destId="{51354F88-A144-43A5-AB9F-9290A4059CC3}" srcOrd="10" destOrd="0" presId="urn:microsoft.com/office/officeart/2005/8/layout/gear1"/>
    <dgm:cxn modelId="{15B33103-755B-45E2-8559-F21C30DB44F2}" type="presParOf" srcId="{378C1380-105C-4134-B2BE-EC255942A54C}" destId="{2400076D-1AA5-4B7D-A349-92FB52741C05}" srcOrd="11" destOrd="0" presId="urn:microsoft.com/office/officeart/2005/8/layout/gear1"/>
    <dgm:cxn modelId="{431023CA-3631-4964-A744-0A345B1A7543}" type="presParOf" srcId="{378C1380-105C-4134-B2BE-EC255942A54C}" destId="{9564135C-C1B5-46B1-8996-75EC542C4E5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56BEE0-C6C3-4710-84E5-47DFC066E3F5}" type="doc">
      <dgm:prSet loTypeId="urn:microsoft.com/office/officeart/2005/8/layout/arrow1" loCatId="process" qsTypeId="urn:microsoft.com/office/officeart/2005/8/quickstyle/3d9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16AB8AB-7EF3-462D-8263-755BB8A4FB2A}">
      <dgm:prSet phldrT="[Текст]" custT="1"/>
      <dgm:spPr/>
      <dgm:t>
        <a:bodyPr/>
        <a:lstStyle/>
        <a:p>
          <a:r>
            <a:rPr lang="ru-RU" sz="2000" b="0" i="0" dirty="0" smtClean="0"/>
            <a:t>Генерировать </a:t>
          </a:r>
          <a:r>
            <a:rPr lang="ru-RU" sz="2000" b="0" i="0" dirty="0" err="1" smtClean="0"/>
            <a:t>SYN</a:t>
          </a:r>
          <a:r>
            <a:rPr lang="ru-RU" sz="2000" b="0" i="0" dirty="0" smtClean="0"/>
            <a:t>-запросы, при этом игнорировать </a:t>
          </a:r>
          <a:r>
            <a:rPr lang="ru-RU" sz="2000" b="0" i="0" dirty="0" err="1" smtClean="0"/>
            <a:t>SYN+ACK</a:t>
          </a:r>
          <a:r>
            <a:rPr lang="ru-RU" sz="2000" b="0" i="0" dirty="0" smtClean="0"/>
            <a:t> пакеты от жертвы </a:t>
          </a:r>
          <a:endParaRPr lang="ru-RU" sz="2000" dirty="0"/>
        </a:p>
      </dgm:t>
    </dgm:pt>
    <dgm:pt modelId="{443ED74A-6C82-4FE0-A4AC-1622D06FCFAE}" type="parTrans" cxnId="{E2A4D6C7-6A0E-4FA9-AF79-5394D84EA139}">
      <dgm:prSet/>
      <dgm:spPr/>
      <dgm:t>
        <a:bodyPr/>
        <a:lstStyle/>
        <a:p>
          <a:endParaRPr lang="ru-RU" sz="2000"/>
        </a:p>
      </dgm:t>
    </dgm:pt>
    <dgm:pt modelId="{CB2E6819-0431-40B2-8A19-E6F05EA503A6}" type="sibTrans" cxnId="{E2A4D6C7-6A0E-4FA9-AF79-5394D84EA139}">
      <dgm:prSet/>
      <dgm:spPr/>
      <dgm:t>
        <a:bodyPr/>
        <a:lstStyle/>
        <a:p>
          <a:endParaRPr lang="ru-RU" sz="2000"/>
        </a:p>
      </dgm:t>
    </dgm:pt>
    <dgm:pt modelId="{96E7FEF7-F0E3-4B58-99A4-CFA978B0C674}">
      <dgm:prSet phldrT="[Текст]" custT="1"/>
      <dgm:spPr/>
      <dgm:t>
        <a:bodyPr/>
        <a:lstStyle/>
        <a:p>
          <a:r>
            <a:rPr lang="ru-RU" sz="2000" b="0" i="0" dirty="0" smtClean="0"/>
            <a:t>Подделывать пакеты таким образом, чтобы </a:t>
          </a:r>
          <a:r>
            <a:rPr lang="ru-RU" sz="2000" b="0" i="0" dirty="0" err="1" smtClean="0"/>
            <a:t>SYN+ACK</a:t>
          </a:r>
          <a:r>
            <a:rPr lang="ru-RU" sz="2000" b="0" i="0" dirty="0" smtClean="0"/>
            <a:t> отправлялся на несуществующий </a:t>
          </a:r>
          <a:r>
            <a:rPr lang="ru-RU" sz="2000" b="0" i="0" dirty="0" err="1" smtClean="0"/>
            <a:t>IP</a:t>
          </a:r>
          <a:r>
            <a:rPr lang="ru-RU" sz="2000" b="0" i="0" dirty="0" smtClean="0"/>
            <a:t>-адрес 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Spoofing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5A4095-2210-4B83-ACF7-9BFF2B736D3E}" type="parTrans" cxnId="{948C8614-BDFA-4390-9938-A0467C21A9F1}">
      <dgm:prSet/>
      <dgm:spPr/>
      <dgm:t>
        <a:bodyPr/>
        <a:lstStyle/>
        <a:p>
          <a:endParaRPr lang="ru-RU" sz="2000"/>
        </a:p>
      </dgm:t>
    </dgm:pt>
    <dgm:pt modelId="{97F5BB1C-4FC8-4B38-A65A-766D34A95EA9}" type="sibTrans" cxnId="{948C8614-BDFA-4390-9938-A0467C21A9F1}">
      <dgm:prSet/>
      <dgm:spPr/>
      <dgm:t>
        <a:bodyPr/>
        <a:lstStyle/>
        <a:p>
          <a:endParaRPr lang="ru-RU" sz="2000"/>
        </a:p>
      </dgm:t>
    </dgm:pt>
    <dgm:pt modelId="{BB6C4B25-C5DA-45D5-B5BF-47F5AA7CE5F5}" type="pres">
      <dgm:prSet presAssocID="{EB56BEE0-C6C3-4710-84E5-47DFC066E3F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A2CBC0-B7D0-4221-AB22-3DDFF7363B09}" type="pres">
      <dgm:prSet presAssocID="{116AB8AB-7EF3-462D-8263-755BB8A4FB2A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F0D6D-4FF2-4991-83CF-0DB00F7A0C07}" type="pres">
      <dgm:prSet presAssocID="{96E7FEF7-F0E3-4B58-99A4-CFA978B0C674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2B2862-4180-48BF-8036-689600963695}" type="presOf" srcId="{96E7FEF7-F0E3-4B58-99A4-CFA978B0C674}" destId="{34BF0D6D-4FF2-4991-83CF-0DB00F7A0C07}" srcOrd="0" destOrd="0" presId="urn:microsoft.com/office/officeart/2005/8/layout/arrow1"/>
    <dgm:cxn modelId="{948C8614-BDFA-4390-9938-A0467C21A9F1}" srcId="{EB56BEE0-C6C3-4710-84E5-47DFC066E3F5}" destId="{96E7FEF7-F0E3-4B58-99A4-CFA978B0C674}" srcOrd="1" destOrd="0" parTransId="{2E5A4095-2210-4B83-ACF7-9BFF2B736D3E}" sibTransId="{97F5BB1C-4FC8-4B38-A65A-766D34A95EA9}"/>
    <dgm:cxn modelId="{A79A598C-FFE1-4474-9097-E80DAA6EF330}" type="presOf" srcId="{116AB8AB-7EF3-462D-8263-755BB8A4FB2A}" destId="{4FA2CBC0-B7D0-4221-AB22-3DDFF7363B09}" srcOrd="0" destOrd="0" presId="urn:microsoft.com/office/officeart/2005/8/layout/arrow1"/>
    <dgm:cxn modelId="{E2A4D6C7-6A0E-4FA9-AF79-5394D84EA139}" srcId="{EB56BEE0-C6C3-4710-84E5-47DFC066E3F5}" destId="{116AB8AB-7EF3-462D-8263-755BB8A4FB2A}" srcOrd="0" destOrd="0" parTransId="{443ED74A-6C82-4FE0-A4AC-1622D06FCFAE}" sibTransId="{CB2E6819-0431-40B2-8A19-E6F05EA503A6}"/>
    <dgm:cxn modelId="{B83C9040-C3FC-4A9E-91DE-BEBB033D8CBE}" type="presOf" srcId="{EB56BEE0-C6C3-4710-84E5-47DFC066E3F5}" destId="{BB6C4B25-C5DA-45D5-B5BF-47F5AA7CE5F5}" srcOrd="0" destOrd="0" presId="urn:microsoft.com/office/officeart/2005/8/layout/arrow1"/>
    <dgm:cxn modelId="{5C7CC8F9-8571-4F91-8847-7F6BF090FA5B}" type="presParOf" srcId="{BB6C4B25-C5DA-45D5-B5BF-47F5AA7CE5F5}" destId="{4FA2CBC0-B7D0-4221-AB22-3DDFF7363B09}" srcOrd="0" destOrd="0" presId="urn:microsoft.com/office/officeart/2005/8/layout/arrow1"/>
    <dgm:cxn modelId="{D9CF0CBD-8B2A-4C69-8BBE-A63A02EFEE30}" type="presParOf" srcId="{BB6C4B25-C5DA-45D5-B5BF-47F5AA7CE5F5}" destId="{34BF0D6D-4FF2-4991-83CF-0DB00F7A0C07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121BFE-7CE3-4C5A-93A0-6E9A7CAB258A}" type="doc">
      <dgm:prSet loTypeId="urn:microsoft.com/office/officeart/2005/8/layout/arrow2" loCatId="process" qsTypeId="urn:microsoft.com/office/officeart/2005/8/quickstyle/simple1" qsCatId="simple" csTypeId="urn:microsoft.com/office/officeart/2005/8/colors/colorful3" csCatId="colorful" phldr="1"/>
      <dgm:spPr/>
    </dgm:pt>
    <dgm:pt modelId="{54D29C34-CDC6-4824-A113-54FD49EB1AE9}">
      <dgm:prSet phldrT="[Текст]" custT="1"/>
      <dgm:spPr/>
      <dgm:t>
        <a:bodyPr/>
        <a:lstStyle/>
        <a:p>
          <a:r>
            <a:rPr lang="ru-RU" sz="2000" i="1" dirty="0" smtClean="0"/>
            <a:t>Стандартный таймаут</a:t>
          </a:r>
          <a:endParaRPr lang="ru-RU" sz="2000" i="1" dirty="0"/>
        </a:p>
      </dgm:t>
    </dgm:pt>
    <dgm:pt modelId="{33A00F0C-7CB7-4DC0-8C6D-DC24E2A1F23F}" type="parTrans" cxnId="{CB45BE61-CB36-4475-9EB3-E9B245B1B9A0}">
      <dgm:prSet/>
      <dgm:spPr/>
      <dgm:t>
        <a:bodyPr/>
        <a:lstStyle/>
        <a:p>
          <a:endParaRPr lang="ru-RU"/>
        </a:p>
      </dgm:t>
    </dgm:pt>
    <dgm:pt modelId="{51864FB7-2A2A-4250-B32D-FF01C3E2A1FB}" type="sibTrans" cxnId="{CB45BE61-CB36-4475-9EB3-E9B245B1B9A0}">
      <dgm:prSet/>
      <dgm:spPr/>
      <dgm:t>
        <a:bodyPr/>
        <a:lstStyle/>
        <a:p>
          <a:endParaRPr lang="ru-RU"/>
        </a:p>
      </dgm:t>
    </dgm:pt>
    <dgm:pt modelId="{172BC4D2-F65F-4B49-B72D-22581D7B6CEC}">
      <dgm:prSet phldrT="[Текст]" custT="1"/>
      <dgm:spPr/>
      <dgm:t>
        <a:bodyPr/>
        <a:lstStyle/>
        <a:p>
          <a:r>
            <a:rPr lang="ru-RU" sz="2000" i="1" dirty="0" err="1" smtClean="0"/>
            <a:t>Безлимитный</a:t>
          </a:r>
          <a:r>
            <a:rPr lang="ru-RU" sz="2000" i="1" dirty="0" smtClean="0"/>
            <a:t> буфер полуоткрытых соединений</a:t>
          </a:r>
          <a:endParaRPr lang="ru-RU" sz="2000" i="1" dirty="0"/>
        </a:p>
      </dgm:t>
    </dgm:pt>
    <dgm:pt modelId="{99337562-1A1E-4AAF-82C1-730FA7D4164E}" type="parTrans" cxnId="{0BB0E374-DEF6-4AED-A0B8-997CA4EDAC46}">
      <dgm:prSet/>
      <dgm:spPr/>
      <dgm:t>
        <a:bodyPr/>
        <a:lstStyle/>
        <a:p>
          <a:endParaRPr lang="ru-RU"/>
        </a:p>
      </dgm:t>
    </dgm:pt>
    <dgm:pt modelId="{2CE22AA2-7885-4EFF-BD05-5589102AD4ED}" type="sibTrans" cxnId="{0BB0E374-DEF6-4AED-A0B8-997CA4EDAC46}">
      <dgm:prSet/>
      <dgm:spPr/>
      <dgm:t>
        <a:bodyPr/>
        <a:lstStyle/>
        <a:p>
          <a:endParaRPr lang="ru-RU"/>
        </a:p>
      </dgm:t>
    </dgm:pt>
    <dgm:pt modelId="{096BAD46-0551-4383-B436-3A366C459168}">
      <dgm:prSet phldrT="[Текст]" custT="1"/>
      <dgm:spPr/>
      <dgm:t>
        <a:bodyPr/>
        <a:lstStyle/>
        <a:p>
          <a:r>
            <a:rPr lang="ru-RU" sz="2000" i="1" dirty="0" smtClean="0"/>
            <a:t>Очистка старых полуоткрытых соединений</a:t>
          </a:r>
          <a:endParaRPr lang="ru-RU" sz="2000" i="1" dirty="0"/>
        </a:p>
      </dgm:t>
    </dgm:pt>
    <dgm:pt modelId="{F89D2F88-90EA-4A09-AF74-82201EA79192}" type="parTrans" cxnId="{7EAB0E79-B706-49EE-8EDE-5C2C2629BFC0}">
      <dgm:prSet/>
      <dgm:spPr/>
      <dgm:t>
        <a:bodyPr/>
        <a:lstStyle/>
        <a:p>
          <a:endParaRPr lang="ru-RU"/>
        </a:p>
      </dgm:t>
    </dgm:pt>
    <dgm:pt modelId="{21788766-9DDC-4C8A-A08F-BFE145AA5FAE}" type="sibTrans" cxnId="{7EAB0E79-B706-49EE-8EDE-5C2C2629BFC0}">
      <dgm:prSet/>
      <dgm:spPr/>
      <dgm:t>
        <a:bodyPr/>
        <a:lstStyle/>
        <a:p>
          <a:endParaRPr lang="ru-RU"/>
        </a:p>
      </dgm:t>
    </dgm:pt>
    <dgm:pt modelId="{65DC79EA-93F9-4E0B-AEE1-3FA509E70C73}">
      <dgm:prSet phldrT="[Текст]" custT="1"/>
      <dgm:spPr/>
      <dgm:t>
        <a:bodyPr/>
        <a:lstStyle/>
        <a:p>
          <a:r>
            <a:rPr lang="ru-RU" sz="2000" i="1" dirty="0" err="1" smtClean="0"/>
            <a:t>SYN-Cookie</a:t>
          </a:r>
          <a:endParaRPr lang="ru-RU" sz="2000" i="1" dirty="0"/>
        </a:p>
      </dgm:t>
    </dgm:pt>
    <dgm:pt modelId="{13B345DE-5A43-4956-BB55-15A3DD769089}" type="parTrans" cxnId="{14F0E853-B284-46C5-8EC8-EE6F39FA286E}">
      <dgm:prSet/>
      <dgm:spPr/>
      <dgm:t>
        <a:bodyPr/>
        <a:lstStyle/>
        <a:p>
          <a:endParaRPr lang="ru-RU"/>
        </a:p>
      </dgm:t>
    </dgm:pt>
    <dgm:pt modelId="{70DB53FF-FE82-4758-90C2-467F0E5722F9}" type="sibTrans" cxnId="{14F0E853-B284-46C5-8EC8-EE6F39FA286E}">
      <dgm:prSet/>
      <dgm:spPr/>
      <dgm:t>
        <a:bodyPr/>
        <a:lstStyle/>
        <a:p>
          <a:endParaRPr lang="ru-RU"/>
        </a:p>
      </dgm:t>
    </dgm:pt>
    <dgm:pt modelId="{81FEDA7C-3B47-4B36-9BFB-5A0A82111D13}" type="pres">
      <dgm:prSet presAssocID="{C5121BFE-7CE3-4C5A-93A0-6E9A7CAB258A}" presName="arrowDiagram" presStyleCnt="0">
        <dgm:presLayoutVars>
          <dgm:chMax val="5"/>
          <dgm:dir/>
          <dgm:resizeHandles val="exact"/>
        </dgm:presLayoutVars>
      </dgm:prSet>
      <dgm:spPr/>
    </dgm:pt>
    <dgm:pt modelId="{BF4EB1C7-4D06-49F8-A0FE-54753D9452A4}" type="pres">
      <dgm:prSet presAssocID="{C5121BFE-7CE3-4C5A-93A0-6E9A7CAB258A}" presName="arrow" presStyleLbl="bgShp" presStyleIdx="0" presStyleCnt="1"/>
      <dgm:spPr/>
    </dgm:pt>
    <dgm:pt modelId="{3F1DF0B5-44C4-410A-A5FA-4BE27AC7E438}" type="pres">
      <dgm:prSet presAssocID="{C5121BFE-7CE3-4C5A-93A0-6E9A7CAB258A}" presName="arrowDiagram4" presStyleCnt="0"/>
      <dgm:spPr/>
    </dgm:pt>
    <dgm:pt modelId="{0C93EA41-ED91-418D-8AE3-8BA69E0F5D1F}" type="pres">
      <dgm:prSet presAssocID="{54D29C34-CDC6-4824-A113-54FD49EB1AE9}" presName="bullet4a" presStyleLbl="node1" presStyleIdx="0" presStyleCnt="4"/>
      <dgm:spPr/>
    </dgm:pt>
    <dgm:pt modelId="{0254D4B2-8857-4F96-B62F-2C3D683D1F50}" type="pres">
      <dgm:prSet presAssocID="{54D29C34-CDC6-4824-A113-54FD49EB1AE9}" presName="textBox4a" presStyleLbl="revTx" presStyleIdx="0" presStyleCnt="4" custScaleX="270934" custScaleY="77340" custLinFactNeighborX="44456" custLinFactNeighborY="-7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62B12E-53DD-4E9F-9449-B25C637ECEF1}" type="pres">
      <dgm:prSet presAssocID="{172BC4D2-F65F-4B49-B72D-22581D7B6CEC}" presName="bullet4b" presStyleLbl="node1" presStyleIdx="1" presStyleCnt="4"/>
      <dgm:spPr/>
    </dgm:pt>
    <dgm:pt modelId="{D00EFE6D-4FC9-4669-9088-3BE9A3331E94}" type="pres">
      <dgm:prSet presAssocID="{172BC4D2-F65F-4B49-B72D-22581D7B6CEC}" presName="textBox4b" presStyleLbl="revTx" presStyleIdx="1" presStyleCnt="4" custScaleX="265465" custScaleY="86063" custLinFactNeighborX="24249" custLinFactNeighborY="18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35408B-D676-45DA-A7EF-C40B99742EA5}" type="pres">
      <dgm:prSet presAssocID="{096BAD46-0551-4383-B436-3A366C459168}" presName="bullet4c" presStyleLbl="node1" presStyleIdx="2" presStyleCnt="4"/>
      <dgm:spPr/>
    </dgm:pt>
    <dgm:pt modelId="{67E79AE1-CC8A-47FD-BCFE-BE46F9E1A32D}" type="pres">
      <dgm:prSet presAssocID="{096BAD46-0551-4383-B436-3A366C459168}" presName="textBox4c" presStyleLbl="revTx" presStyleIdx="2" presStyleCnt="4" custScaleX="254284" custScaleY="81463" custLinFactNeighborX="20766" custLinFactNeighborY="-2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47BDD4-EBD1-4BE6-AFD1-7C3CB33FC19A}" type="pres">
      <dgm:prSet presAssocID="{65DC79EA-93F9-4E0B-AEE1-3FA509E70C73}" presName="bullet4d" presStyleLbl="node1" presStyleIdx="3" presStyleCnt="4"/>
      <dgm:spPr/>
    </dgm:pt>
    <dgm:pt modelId="{476AB8C0-D0CA-48EF-85D8-D10FF3FD3982}" type="pres">
      <dgm:prSet presAssocID="{65DC79EA-93F9-4E0B-AEE1-3FA509E70C73}" presName="textBox4d" presStyleLbl="revTx" presStyleIdx="3" presStyleCnt="4" custScaleX="127022" custScaleY="37828" custLinFactNeighborX="-20370" custLinFactNeighborY="-209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EC1343-2241-4997-A93D-D667FFB50BAC}" type="presOf" srcId="{65DC79EA-93F9-4E0B-AEE1-3FA509E70C73}" destId="{476AB8C0-D0CA-48EF-85D8-D10FF3FD3982}" srcOrd="0" destOrd="0" presId="urn:microsoft.com/office/officeart/2005/8/layout/arrow2"/>
    <dgm:cxn modelId="{CB45BE61-CB36-4475-9EB3-E9B245B1B9A0}" srcId="{C5121BFE-7CE3-4C5A-93A0-6E9A7CAB258A}" destId="{54D29C34-CDC6-4824-A113-54FD49EB1AE9}" srcOrd="0" destOrd="0" parTransId="{33A00F0C-7CB7-4DC0-8C6D-DC24E2A1F23F}" sibTransId="{51864FB7-2A2A-4250-B32D-FF01C3E2A1FB}"/>
    <dgm:cxn modelId="{C6C23F4F-6535-495B-BA2C-89B316F60FA3}" type="presOf" srcId="{096BAD46-0551-4383-B436-3A366C459168}" destId="{67E79AE1-CC8A-47FD-BCFE-BE46F9E1A32D}" srcOrd="0" destOrd="0" presId="urn:microsoft.com/office/officeart/2005/8/layout/arrow2"/>
    <dgm:cxn modelId="{AD89C6F9-2430-41CF-86FF-3C85B2636D70}" type="presOf" srcId="{172BC4D2-F65F-4B49-B72D-22581D7B6CEC}" destId="{D00EFE6D-4FC9-4669-9088-3BE9A3331E94}" srcOrd="0" destOrd="0" presId="urn:microsoft.com/office/officeart/2005/8/layout/arrow2"/>
    <dgm:cxn modelId="{0BB0E374-DEF6-4AED-A0B8-997CA4EDAC46}" srcId="{C5121BFE-7CE3-4C5A-93A0-6E9A7CAB258A}" destId="{172BC4D2-F65F-4B49-B72D-22581D7B6CEC}" srcOrd="1" destOrd="0" parTransId="{99337562-1A1E-4AAF-82C1-730FA7D4164E}" sibTransId="{2CE22AA2-7885-4EFF-BD05-5589102AD4ED}"/>
    <dgm:cxn modelId="{A88928A8-A114-46D3-A2F1-18C62CA16C42}" type="presOf" srcId="{C5121BFE-7CE3-4C5A-93A0-6E9A7CAB258A}" destId="{81FEDA7C-3B47-4B36-9BFB-5A0A82111D13}" srcOrd="0" destOrd="0" presId="urn:microsoft.com/office/officeart/2005/8/layout/arrow2"/>
    <dgm:cxn modelId="{9B0BA98D-65EA-433C-9C85-EA4994898D90}" type="presOf" srcId="{54D29C34-CDC6-4824-A113-54FD49EB1AE9}" destId="{0254D4B2-8857-4F96-B62F-2C3D683D1F50}" srcOrd="0" destOrd="0" presId="urn:microsoft.com/office/officeart/2005/8/layout/arrow2"/>
    <dgm:cxn modelId="{7EAB0E79-B706-49EE-8EDE-5C2C2629BFC0}" srcId="{C5121BFE-7CE3-4C5A-93A0-6E9A7CAB258A}" destId="{096BAD46-0551-4383-B436-3A366C459168}" srcOrd="2" destOrd="0" parTransId="{F89D2F88-90EA-4A09-AF74-82201EA79192}" sibTransId="{21788766-9DDC-4C8A-A08F-BFE145AA5FAE}"/>
    <dgm:cxn modelId="{14F0E853-B284-46C5-8EC8-EE6F39FA286E}" srcId="{C5121BFE-7CE3-4C5A-93A0-6E9A7CAB258A}" destId="{65DC79EA-93F9-4E0B-AEE1-3FA509E70C73}" srcOrd="3" destOrd="0" parTransId="{13B345DE-5A43-4956-BB55-15A3DD769089}" sibTransId="{70DB53FF-FE82-4758-90C2-467F0E5722F9}"/>
    <dgm:cxn modelId="{8D3DBF9F-2F0A-4488-9618-3116418B65A6}" type="presParOf" srcId="{81FEDA7C-3B47-4B36-9BFB-5A0A82111D13}" destId="{BF4EB1C7-4D06-49F8-A0FE-54753D9452A4}" srcOrd="0" destOrd="0" presId="urn:microsoft.com/office/officeart/2005/8/layout/arrow2"/>
    <dgm:cxn modelId="{AD084F59-68C0-49A3-B9EB-7EEDC4E4C237}" type="presParOf" srcId="{81FEDA7C-3B47-4B36-9BFB-5A0A82111D13}" destId="{3F1DF0B5-44C4-410A-A5FA-4BE27AC7E438}" srcOrd="1" destOrd="0" presId="urn:microsoft.com/office/officeart/2005/8/layout/arrow2"/>
    <dgm:cxn modelId="{8B77DFB7-62A7-4043-858B-9673DA9F536F}" type="presParOf" srcId="{3F1DF0B5-44C4-410A-A5FA-4BE27AC7E438}" destId="{0C93EA41-ED91-418D-8AE3-8BA69E0F5D1F}" srcOrd="0" destOrd="0" presId="urn:microsoft.com/office/officeart/2005/8/layout/arrow2"/>
    <dgm:cxn modelId="{1B6C3B26-B76F-46B9-BD25-693554E83850}" type="presParOf" srcId="{3F1DF0B5-44C4-410A-A5FA-4BE27AC7E438}" destId="{0254D4B2-8857-4F96-B62F-2C3D683D1F50}" srcOrd="1" destOrd="0" presId="urn:microsoft.com/office/officeart/2005/8/layout/arrow2"/>
    <dgm:cxn modelId="{E7F98BE2-9117-44D3-A5BE-280AB8EE6627}" type="presParOf" srcId="{3F1DF0B5-44C4-410A-A5FA-4BE27AC7E438}" destId="{BE62B12E-53DD-4E9F-9449-B25C637ECEF1}" srcOrd="2" destOrd="0" presId="urn:microsoft.com/office/officeart/2005/8/layout/arrow2"/>
    <dgm:cxn modelId="{6B9F5B16-760E-4B00-A97C-0C8D61A3FB3F}" type="presParOf" srcId="{3F1DF0B5-44C4-410A-A5FA-4BE27AC7E438}" destId="{D00EFE6D-4FC9-4669-9088-3BE9A3331E94}" srcOrd="3" destOrd="0" presId="urn:microsoft.com/office/officeart/2005/8/layout/arrow2"/>
    <dgm:cxn modelId="{6DA272CE-8268-42A6-A5BF-4713773CBBDF}" type="presParOf" srcId="{3F1DF0B5-44C4-410A-A5FA-4BE27AC7E438}" destId="{FF35408B-D676-45DA-A7EF-C40B99742EA5}" srcOrd="4" destOrd="0" presId="urn:microsoft.com/office/officeart/2005/8/layout/arrow2"/>
    <dgm:cxn modelId="{9973C2F1-CCE3-48F7-9EA6-BF083F0C491F}" type="presParOf" srcId="{3F1DF0B5-44C4-410A-A5FA-4BE27AC7E438}" destId="{67E79AE1-CC8A-47FD-BCFE-BE46F9E1A32D}" srcOrd="5" destOrd="0" presId="urn:microsoft.com/office/officeart/2005/8/layout/arrow2"/>
    <dgm:cxn modelId="{2ABB1EFC-583D-45A5-9A41-11C148CA1A82}" type="presParOf" srcId="{3F1DF0B5-44C4-410A-A5FA-4BE27AC7E438}" destId="{E247BDD4-EBD1-4BE6-AFD1-7C3CB33FC19A}" srcOrd="6" destOrd="0" presId="urn:microsoft.com/office/officeart/2005/8/layout/arrow2"/>
    <dgm:cxn modelId="{40DE0D87-0596-4258-8F75-A058399A35DB}" type="presParOf" srcId="{3F1DF0B5-44C4-410A-A5FA-4BE27AC7E438}" destId="{476AB8C0-D0CA-48EF-85D8-D10FF3FD3982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ED6F1E-70DA-4669-BD39-BA78CECA99FD}">
      <dsp:nvSpPr>
        <dsp:cNvPr id="0" name=""/>
        <dsp:cNvSpPr/>
      </dsp:nvSpPr>
      <dsp:spPr>
        <a:xfrm>
          <a:off x="2908372" y="2015776"/>
          <a:ext cx="2463726" cy="2463726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ACK</a:t>
          </a:r>
          <a:endParaRPr lang="ru-RU" sz="2000" kern="1200" dirty="0"/>
        </a:p>
      </dsp:txBody>
      <dsp:txXfrm>
        <a:off x="3403691" y="2592892"/>
        <a:ext cx="1473088" cy="1266406"/>
      </dsp:txXfrm>
    </dsp:sp>
    <dsp:sp modelId="{39A50C07-D168-4D3B-B213-CC1EA2A810F0}">
      <dsp:nvSpPr>
        <dsp:cNvPr id="0" name=""/>
        <dsp:cNvSpPr/>
      </dsp:nvSpPr>
      <dsp:spPr>
        <a:xfrm>
          <a:off x="1474931" y="1433440"/>
          <a:ext cx="1791801" cy="1791801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SYN+ACK</a:t>
          </a:r>
          <a:r>
            <a:rPr lang="ru-RU" sz="2000" kern="1200" dirty="0" smtClean="0"/>
            <a:t> </a:t>
          </a:r>
          <a:endParaRPr lang="ru-RU" sz="2000" kern="1200" dirty="0"/>
        </a:p>
      </dsp:txBody>
      <dsp:txXfrm>
        <a:off x="1926022" y="1887258"/>
        <a:ext cx="889619" cy="884165"/>
      </dsp:txXfrm>
    </dsp:sp>
    <dsp:sp modelId="{8DB939AE-D23E-465E-A350-68B36FA3F2F8}">
      <dsp:nvSpPr>
        <dsp:cNvPr id="0" name=""/>
        <dsp:cNvSpPr/>
      </dsp:nvSpPr>
      <dsp:spPr>
        <a:xfrm rot="20700000">
          <a:off x="2478523" y="197280"/>
          <a:ext cx="1755599" cy="1755599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SYN</a:t>
          </a:r>
          <a:endParaRPr lang="ru-RU" sz="2000" kern="1200" dirty="0"/>
        </a:p>
      </dsp:txBody>
      <dsp:txXfrm rot="-20700000">
        <a:off x="2863577" y="582335"/>
        <a:ext cx="985490" cy="985490"/>
      </dsp:txXfrm>
    </dsp:sp>
    <dsp:sp modelId="{51354F88-A144-43A5-AB9F-9290A4059CC3}">
      <dsp:nvSpPr>
        <dsp:cNvPr id="0" name=""/>
        <dsp:cNvSpPr/>
      </dsp:nvSpPr>
      <dsp:spPr>
        <a:xfrm>
          <a:off x="2722068" y="1642217"/>
          <a:ext cx="3153570" cy="3153570"/>
        </a:xfrm>
        <a:prstGeom prst="circularArrow">
          <a:avLst>
            <a:gd name="adj1" fmla="val 4688"/>
            <a:gd name="adj2" fmla="val 299029"/>
            <a:gd name="adj3" fmla="val 2522604"/>
            <a:gd name="adj4" fmla="val 15847477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00076D-1AA5-4B7D-A349-92FB52741C05}">
      <dsp:nvSpPr>
        <dsp:cNvPr id="0" name=""/>
        <dsp:cNvSpPr/>
      </dsp:nvSpPr>
      <dsp:spPr>
        <a:xfrm>
          <a:off x="1157607" y="1035759"/>
          <a:ext cx="2291265" cy="229126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64135C-C1B5-46B1-8996-75EC542C4E51}">
      <dsp:nvSpPr>
        <dsp:cNvPr id="0" name=""/>
        <dsp:cNvSpPr/>
      </dsp:nvSpPr>
      <dsp:spPr>
        <a:xfrm>
          <a:off x="2072435" y="-188485"/>
          <a:ext cx="2470445" cy="247044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2CBC0-B7D0-4221-AB22-3DDFF7363B09}">
      <dsp:nvSpPr>
        <dsp:cNvPr id="0" name=""/>
        <dsp:cNvSpPr/>
      </dsp:nvSpPr>
      <dsp:spPr>
        <a:xfrm rot="16200000">
          <a:off x="374" y="559662"/>
          <a:ext cx="4285144" cy="4285144"/>
        </a:xfrm>
        <a:prstGeom prst="upArrow">
          <a:avLst>
            <a:gd name="adj1" fmla="val 50000"/>
            <a:gd name="adj2" fmla="val 3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/>
            <a:t>Генерировать </a:t>
          </a:r>
          <a:r>
            <a:rPr lang="ru-RU" sz="2000" b="0" i="0" kern="1200" dirty="0" err="1" smtClean="0"/>
            <a:t>SYN</a:t>
          </a:r>
          <a:r>
            <a:rPr lang="ru-RU" sz="2000" b="0" i="0" kern="1200" dirty="0" smtClean="0"/>
            <a:t>-запросы, при этом игнорировать </a:t>
          </a:r>
          <a:r>
            <a:rPr lang="ru-RU" sz="2000" b="0" i="0" kern="1200" dirty="0" err="1" smtClean="0"/>
            <a:t>SYN+ACK</a:t>
          </a:r>
          <a:r>
            <a:rPr lang="ru-RU" sz="2000" b="0" i="0" kern="1200" dirty="0" smtClean="0"/>
            <a:t> пакеты от жертвы </a:t>
          </a:r>
          <a:endParaRPr lang="ru-RU" sz="2000" kern="1200" dirty="0"/>
        </a:p>
      </dsp:txBody>
      <dsp:txXfrm rot="5400000">
        <a:off x="750274" y="1630948"/>
        <a:ext cx="3535244" cy="2142572"/>
      </dsp:txXfrm>
    </dsp:sp>
    <dsp:sp modelId="{34BF0D6D-4FF2-4991-83CF-0DB00F7A0C07}">
      <dsp:nvSpPr>
        <dsp:cNvPr id="0" name=""/>
        <dsp:cNvSpPr/>
      </dsp:nvSpPr>
      <dsp:spPr>
        <a:xfrm rot="5400000">
          <a:off x="4715481" y="559662"/>
          <a:ext cx="4285144" cy="4285144"/>
        </a:xfrm>
        <a:prstGeom prst="upArrow">
          <a:avLst>
            <a:gd name="adj1" fmla="val 50000"/>
            <a:gd name="adj2" fmla="val 35000"/>
          </a:avLst>
        </a:prstGeom>
        <a:solidFill>
          <a:schemeClr val="accent5">
            <a:hueOff val="10738916"/>
            <a:satOff val="-1444"/>
            <a:lumOff val="1431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/>
            <a:t>Подделывать пакеты таким образом, чтобы </a:t>
          </a:r>
          <a:r>
            <a:rPr lang="ru-RU" sz="2000" b="0" i="0" kern="1200" dirty="0" err="1" smtClean="0"/>
            <a:t>SYN+ACK</a:t>
          </a:r>
          <a:r>
            <a:rPr lang="ru-RU" sz="2000" b="0" i="0" kern="1200" dirty="0" smtClean="0"/>
            <a:t> отправлялся на несуществующий </a:t>
          </a:r>
          <a:r>
            <a:rPr lang="ru-RU" sz="2000" b="0" i="0" kern="1200" dirty="0" err="1" smtClean="0"/>
            <a:t>IP</a:t>
          </a:r>
          <a:r>
            <a:rPr lang="ru-RU" sz="2000" b="0" i="0" kern="1200" dirty="0" smtClean="0"/>
            <a:t>-адрес 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Spoofing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4715481" y="1630948"/>
        <a:ext cx="3535244" cy="21425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4EB1C7-4D06-49F8-A0FE-54753D9452A4}">
      <dsp:nvSpPr>
        <dsp:cNvPr id="0" name=""/>
        <dsp:cNvSpPr/>
      </dsp:nvSpPr>
      <dsp:spPr>
        <a:xfrm>
          <a:off x="332606" y="0"/>
          <a:ext cx="7912060" cy="494503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93EA41-ED91-418D-8AE3-8BA69E0F5D1F}">
      <dsp:nvSpPr>
        <dsp:cNvPr id="0" name=""/>
        <dsp:cNvSpPr/>
      </dsp:nvSpPr>
      <dsp:spPr>
        <a:xfrm>
          <a:off x="1111944" y="3677130"/>
          <a:ext cx="181977" cy="1819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54D4B2-8857-4F96-B62F-2C3D683D1F50}">
      <dsp:nvSpPr>
        <dsp:cNvPr id="0" name=""/>
        <dsp:cNvSpPr/>
      </dsp:nvSpPr>
      <dsp:spPr>
        <a:xfrm>
          <a:off x="648069" y="3892307"/>
          <a:ext cx="3665635" cy="91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426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/>
            <a:t>Стандартный таймаут</a:t>
          </a:r>
          <a:endParaRPr lang="ru-RU" sz="2000" i="1" kern="1200" dirty="0"/>
        </a:p>
      </dsp:txBody>
      <dsp:txXfrm>
        <a:off x="648069" y="3892307"/>
        <a:ext cx="3665635" cy="910229"/>
      </dsp:txXfrm>
    </dsp:sp>
    <dsp:sp modelId="{BE62B12E-53DD-4E9F-9449-B25C637ECEF1}">
      <dsp:nvSpPr>
        <dsp:cNvPr id="0" name=""/>
        <dsp:cNvSpPr/>
      </dsp:nvSpPr>
      <dsp:spPr>
        <a:xfrm>
          <a:off x="2397654" y="2526914"/>
          <a:ext cx="316482" cy="316482"/>
        </a:xfrm>
        <a:prstGeom prst="ellipse">
          <a:avLst/>
        </a:prstGeom>
        <a:solidFill>
          <a:schemeClr val="accent3">
            <a:hueOff val="-5513091"/>
            <a:satOff val="8941"/>
            <a:lumOff val="6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EFE6D-4FC9-4669-9088-3BE9A3331E94}">
      <dsp:nvSpPr>
        <dsp:cNvPr id="0" name=""/>
        <dsp:cNvSpPr/>
      </dsp:nvSpPr>
      <dsp:spPr>
        <a:xfrm>
          <a:off x="1584173" y="2884194"/>
          <a:ext cx="4410787" cy="1944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97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err="1" smtClean="0"/>
            <a:t>Безлимитный</a:t>
          </a:r>
          <a:r>
            <a:rPr lang="ru-RU" sz="2000" i="1" kern="1200" dirty="0" smtClean="0"/>
            <a:t> буфер полуоткрытых соединений</a:t>
          </a:r>
          <a:endParaRPr lang="ru-RU" sz="2000" i="1" kern="1200" dirty="0"/>
        </a:p>
      </dsp:txBody>
      <dsp:txXfrm>
        <a:off x="1584173" y="2884194"/>
        <a:ext cx="4410787" cy="1944922"/>
      </dsp:txXfrm>
    </dsp:sp>
    <dsp:sp modelId="{FF35408B-D676-45DA-A7EF-C40B99742EA5}">
      <dsp:nvSpPr>
        <dsp:cNvPr id="0" name=""/>
        <dsp:cNvSpPr/>
      </dsp:nvSpPr>
      <dsp:spPr>
        <a:xfrm>
          <a:off x="4039406" y="1679334"/>
          <a:ext cx="419339" cy="419339"/>
        </a:xfrm>
        <a:prstGeom prst="ellipse">
          <a:avLst/>
        </a:prstGeom>
        <a:solidFill>
          <a:schemeClr val="accent3">
            <a:hueOff val="-11026182"/>
            <a:satOff val="17881"/>
            <a:lumOff val="13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79AE1-CC8A-47FD-BCFE-BE46F9E1A32D}">
      <dsp:nvSpPr>
        <dsp:cNvPr id="0" name=""/>
        <dsp:cNvSpPr/>
      </dsp:nvSpPr>
      <dsp:spPr>
        <a:xfrm>
          <a:off x="3312370" y="2164123"/>
          <a:ext cx="4225011" cy="2489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199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/>
            <a:t>Очистка старых полуоткрытых соединений</a:t>
          </a:r>
          <a:endParaRPr lang="ru-RU" sz="2000" i="1" kern="1200" dirty="0"/>
        </a:p>
      </dsp:txBody>
      <dsp:txXfrm>
        <a:off x="3312370" y="2164123"/>
        <a:ext cx="4225011" cy="2489536"/>
      </dsp:txXfrm>
    </dsp:sp>
    <dsp:sp modelId="{E247BDD4-EBD1-4BE6-AFD1-7C3CB33FC19A}">
      <dsp:nvSpPr>
        <dsp:cNvPr id="0" name=""/>
        <dsp:cNvSpPr/>
      </dsp:nvSpPr>
      <dsp:spPr>
        <a:xfrm>
          <a:off x="5827532" y="1118567"/>
          <a:ext cx="561756" cy="561756"/>
        </a:xfrm>
        <a:prstGeom prst="ellipse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6AB8C0-D0CA-48EF-85D8-D10FF3FD3982}">
      <dsp:nvSpPr>
        <dsp:cNvPr id="0" name=""/>
        <dsp:cNvSpPr/>
      </dsp:nvSpPr>
      <dsp:spPr>
        <a:xfrm>
          <a:off x="5545466" y="1760528"/>
          <a:ext cx="2110512" cy="1341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7663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err="1" smtClean="0"/>
            <a:t>SYN-Cookie</a:t>
          </a:r>
          <a:endParaRPr lang="ru-RU" sz="2000" i="1" kern="1200" dirty="0"/>
        </a:p>
      </dsp:txBody>
      <dsp:txXfrm>
        <a:off x="5545466" y="1760528"/>
        <a:ext cx="2110512" cy="13412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SYN</a:t>
            </a:r>
            <a:r>
              <a:rPr lang="en-US" dirty="0" smtClean="0"/>
              <a:t>-flood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129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38095907"/>
              </p:ext>
            </p:extLst>
          </p:nvPr>
        </p:nvGraphicFramePr>
        <p:xfrm>
          <a:off x="1979712" y="1916832"/>
          <a:ext cx="6264696" cy="4479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8229600" cy="10668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установления </a:t>
            </a:r>
            <a:r>
              <a:rPr lang="ru-RU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TCP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-соединения подразумевает процесс «трёхкратного рукопожатия»:</a:t>
            </a:r>
            <a:b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168" y="1916832"/>
            <a:ext cx="3203848" cy="1843555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000" i="1" dirty="0" smtClean="0">
                <a:solidFill>
                  <a:schemeClr val="accent4">
                    <a:lumMod val="75000"/>
                  </a:schemeClr>
                </a:solidFill>
              </a:rPr>
              <a:t>Клиент </a:t>
            </a:r>
            <a:r>
              <a:rPr lang="ru-RU" sz="2000" i="1" dirty="0">
                <a:solidFill>
                  <a:schemeClr val="accent4">
                    <a:lumMod val="75000"/>
                  </a:schemeClr>
                </a:solidFill>
              </a:rPr>
              <a:t>посылает серверу пакет с запросом на соединение с </a:t>
            </a:r>
            <a:r>
              <a:rPr lang="ru-RU" sz="2000" i="1" dirty="0" smtClean="0">
                <a:solidFill>
                  <a:schemeClr val="accent4">
                    <a:lumMod val="75000"/>
                  </a:schemeClr>
                </a:solidFill>
              </a:rPr>
              <a:t>флагом </a:t>
            </a:r>
            <a:r>
              <a:rPr lang="ru-RU" sz="2000" i="1" dirty="0" err="1" smtClean="0">
                <a:solidFill>
                  <a:schemeClr val="accent4">
                    <a:lumMod val="75000"/>
                  </a:schemeClr>
                </a:solidFill>
              </a:rPr>
              <a:t>SYN</a:t>
            </a:r>
            <a:endParaRPr lang="ru-RU" sz="2000" i="1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ru-RU" sz="2000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08520" y="2232585"/>
            <a:ext cx="33123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Сервер отвечает </a:t>
            </a:r>
            <a:r>
              <a:rPr lang="ru-RU" sz="2000" i="1" dirty="0">
                <a:solidFill>
                  <a:schemeClr val="accent3">
                    <a:lumMod val="75000"/>
                  </a:schemeClr>
                </a:solidFill>
              </a:rPr>
              <a:t>клиенту, что готов установить соединение, посылая ответ с комбинацией флагов </a:t>
            </a:r>
            <a:r>
              <a:rPr lang="ru-RU" sz="2000" i="1" dirty="0" err="1">
                <a:solidFill>
                  <a:schemeClr val="accent3">
                    <a:lumMod val="75000"/>
                  </a:schemeClr>
                </a:solidFill>
              </a:rPr>
              <a:t>SYN+ACK</a:t>
            </a:r>
            <a:r>
              <a:rPr lang="ru-RU" sz="2000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3605" y="5262284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Клиент подтверждает готовность установить соединение с сервером, посылая пакет с флагом 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</a:rPr>
              <a:t>ACK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0885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9073008" cy="30243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-атака</a:t>
            </a:r>
            <a:r>
              <a:rPr lang="ru-RU" sz="2400" i="1" dirty="0"/>
              <a:t> – отправка в открытый порт сервера массы </a:t>
            </a:r>
            <a:r>
              <a:rPr lang="ru-RU" sz="2400" i="1" dirty="0" err="1"/>
              <a:t>SYN</a:t>
            </a:r>
            <a:r>
              <a:rPr lang="ru-RU" sz="2400" i="1" dirty="0"/>
              <a:t>-пакетов, не приводящих к установке реального соединения по тем или иным причинам, </a:t>
            </a:r>
            <a:r>
              <a:rPr lang="ru-RU" sz="2400" i="1" dirty="0" smtClean="0"/>
              <a:t>вынуждая </a:t>
            </a:r>
            <a:r>
              <a:rPr lang="ru-RU" sz="2400" i="1" dirty="0"/>
              <a:t>сервер отказывать в обслуживании очередным клиентам. </a:t>
            </a:r>
          </a:p>
        </p:txBody>
      </p:sp>
      <p:pic>
        <p:nvPicPr>
          <p:cNvPr id="2050" name="Picture 2" descr="syn-flood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901295"/>
            <a:ext cx="6768752" cy="3721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398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739994"/>
              </p:ext>
            </p:extLst>
          </p:nvPr>
        </p:nvGraphicFramePr>
        <p:xfrm>
          <a:off x="323528" y="1196752"/>
          <a:ext cx="9001000" cy="5404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Реализовать данную атаку можно двумя </a:t>
            </a:r>
            <a:r>
              <a:rPr lang="ru-RU" i="1" dirty="0" smtClean="0"/>
              <a:t>вариантами: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184359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Существует несколько механизмов защиты, которые могут частично обезопасить от </a:t>
            </a:r>
            <a:r>
              <a:rPr lang="ru-RU" sz="2800" dirty="0" err="1"/>
              <a:t>SYN-флуда</a:t>
            </a:r>
            <a:r>
              <a:rPr lang="ru-RU" sz="2800" dirty="0"/>
              <a:t>:</a:t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2965942"/>
              </p:ext>
            </p:extLst>
          </p:nvPr>
        </p:nvGraphicFramePr>
        <p:xfrm>
          <a:off x="323528" y="1912962"/>
          <a:ext cx="8291264" cy="4945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26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по запросу IP-Spoof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67" y="1196752"/>
            <a:ext cx="8618097" cy="484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0060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56</TotalTime>
  <Words>137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SYN-flood</vt:lpstr>
      <vt:lpstr>Порядок установления TCP-соединения подразумевает процесс «трёхкратного рукопожатия»: </vt:lpstr>
      <vt:lpstr>Презентация PowerPoint</vt:lpstr>
      <vt:lpstr>Реализовать данную атаку можно двумя вариантами:</vt:lpstr>
      <vt:lpstr>Существует несколько механизмов защиты, которые могут частично обезопасить от SYN-флуда: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SYN-flood</dc:title>
  <dc:creator>Manager_</dc:creator>
  <cp:lastModifiedBy>Hewlett-Packard Company</cp:lastModifiedBy>
  <cp:revision>6</cp:revision>
  <dcterms:created xsi:type="dcterms:W3CDTF">2017-12-05T11:13:58Z</dcterms:created>
  <dcterms:modified xsi:type="dcterms:W3CDTF">2017-12-05T12:38:38Z</dcterms:modified>
</cp:coreProperties>
</file>