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DBC26-F503-4088-AB83-13A61C83C618}" type="doc">
      <dgm:prSet loTypeId="urn:microsoft.com/office/officeart/2005/8/layout/h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C2A180A-9FAA-4A2B-BEC9-D533F4596A14}">
      <dgm:prSet phldrT="[Текст]"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F0144260-C7C7-42CC-ADE1-D289D168EDCD}" type="parTrans" cxnId="{E7508AE5-4C90-4223-A73F-AFD2D0866D70}">
      <dgm:prSet/>
      <dgm:spPr/>
      <dgm:t>
        <a:bodyPr/>
        <a:lstStyle/>
        <a:p>
          <a:endParaRPr lang="ru-RU"/>
        </a:p>
      </dgm:t>
    </dgm:pt>
    <dgm:pt modelId="{E423E877-707C-4A67-A272-BA804EF33D7E}" type="sibTrans" cxnId="{E7508AE5-4C90-4223-A73F-AFD2D0866D70}">
      <dgm:prSet/>
      <dgm:spPr/>
      <dgm:t>
        <a:bodyPr/>
        <a:lstStyle/>
        <a:p>
          <a:endParaRPr lang="ru-RU"/>
        </a:p>
      </dgm:t>
    </dgm:pt>
    <dgm:pt modelId="{E4E19B19-32E1-4CF3-AA91-3F453FB350BB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AlchemyLanguage</a:t>
          </a:r>
          <a:endParaRPr lang="ru-RU" b="1" dirty="0">
            <a:solidFill>
              <a:schemeClr val="tx2"/>
            </a:solidFill>
          </a:endParaRPr>
        </a:p>
      </dgm:t>
    </dgm:pt>
    <dgm:pt modelId="{90F1F822-C7ED-4B71-B3F8-95EF07496868}" type="parTrans" cxnId="{BAAF90FB-16F0-455A-9814-F159C57ADC6A}">
      <dgm:prSet/>
      <dgm:spPr/>
      <dgm:t>
        <a:bodyPr/>
        <a:lstStyle/>
        <a:p>
          <a:endParaRPr lang="ru-RU"/>
        </a:p>
      </dgm:t>
    </dgm:pt>
    <dgm:pt modelId="{8F0F3D70-DF56-4AD7-8C54-4FF1439769E3}" type="sibTrans" cxnId="{BAAF90FB-16F0-455A-9814-F159C57ADC6A}">
      <dgm:prSet/>
      <dgm:spPr/>
      <dgm:t>
        <a:bodyPr/>
        <a:lstStyle/>
        <a:p>
          <a:endParaRPr lang="ru-RU"/>
        </a:p>
      </dgm:t>
    </dgm:pt>
    <dgm:pt modelId="{CB648027-3230-40B1-9DD5-FAEC710FA673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Document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Conversion</a:t>
          </a:r>
          <a:endParaRPr lang="ru-RU" b="1" dirty="0">
            <a:solidFill>
              <a:schemeClr val="tx2"/>
            </a:solidFill>
          </a:endParaRPr>
        </a:p>
      </dgm:t>
    </dgm:pt>
    <dgm:pt modelId="{648F8999-DF20-4095-9141-396CF7186BD0}" type="parTrans" cxnId="{6C55B52C-362D-4E81-B16A-9703AEC4D072}">
      <dgm:prSet/>
      <dgm:spPr/>
      <dgm:t>
        <a:bodyPr/>
        <a:lstStyle/>
        <a:p>
          <a:endParaRPr lang="ru-RU"/>
        </a:p>
      </dgm:t>
    </dgm:pt>
    <dgm:pt modelId="{603E6FCB-694C-4BDE-B443-BB7369D19C71}" type="sibTrans" cxnId="{6C55B52C-362D-4E81-B16A-9703AEC4D072}">
      <dgm:prSet/>
      <dgm:spPr/>
      <dgm:t>
        <a:bodyPr/>
        <a:lstStyle/>
        <a:p>
          <a:endParaRPr lang="ru-RU"/>
        </a:p>
      </dgm:t>
    </dgm:pt>
    <dgm:pt modelId="{8884547D-4DDF-4CF0-931F-0678B809E8AD}">
      <dgm:prSet phldrT="[Текст]"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Мовлення</a:t>
          </a:r>
          <a:endParaRPr lang="ru-RU" dirty="0"/>
        </a:p>
      </dgm:t>
    </dgm:pt>
    <dgm:pt modelId="{9E2022CC-B355-4DBC-BEE0-DCFE8DE92EB6}" type="parTrans" cxnId="{A7DCC97B-5931-4024-B4AF-317F1B917830}">
      <dgm:prSet/>
      <dgm:spPr/>
      <dgm:t>
        <a:bodyPr/>
        <a:lstStyle/>
        <a:p>
          <a:endParaRPr lang="ru-RU"/>
        </a:p>
      </dgm:t>
    </dgm:pt>
    <dgm:pt modelId="{8D67E8F0-67B9-4DD3-8D5B-95376CE6A508}" type="sibTrans" cxnId="{A7DCC97B-5931-4024-B4AF-317F1B917830}">
      <dgm:prSet/>
      <dgm:spPr/>
      <dgm:t>
        <a:bodyPr/>
        <a:lstStyle/>
        <a:p>
          <a:endParaRPr lang="ru-RU"/>
        </a:p>
      </dgm:t>
    </dgm:pt>
    <dgm:pt modelId="{46DA80B3-2883-4872-9FB4-E807E864FFB8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Speech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to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Text</a:t>
          </a:r>
          <a:endParaRPr lang="ru-RU" b="1" dirty="0">
            <a:solidFill>
              <a:schemeClr val="tx2"/>
            </a:solidFill>
          </a:endParaRPr>
        </a:p>
      </dgm:t>
    </dgm:pt>
    <dgm:pt modelId="{DB367DCB-61A0-468A-A7BD-5F4A1590E3ED}" type="parTrans" cxnId="{96943D8D-D8B5-498D-AB50-1DABE621704A}">
      <dgm:prSet/>
      <dgm:spPr/>
      <dgm:t>
        <a:bodyPr/>
        <a:lstStyle/>
        <a:p>
          <a:endParaRPr lang="ru-RU"/>
        </a:p>
      </dgm:t>
    </dgm:pt>
    <dgm:pt modelId="{0300753F-01A3-4A9F-AF9C-A73B1C83A666}" type="sibTrans" cxnId="{96943D8D-D8B5-498D-AB50-1DABE621704A}">
      <dgm:prSet/>
      <dgm:spPr/>
      <dgm:t>
        <a:bodyPr/>
        <a:lstStyle/>
        <a:p>
          <a:endParaRPr lang="ru-RU"/>
        </a:p>
      </dgm:t>
    </dgm:pt>
    <dgm:pt modelId="{FE6D8F60-145C-4D1C-8425-E66289B2986C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Text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to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Speech</a:t>
          </a:r>
          <a:endParaRPr lang="ru-RU" b="1" dirty="0">
            <a:solidFill>
              <a:schemeClr val="tx2"/>
            </a:solidFill>
          </a:endParaRPr>
        </a:p>
      </dgm:t>
    </dgm:pt>
    <dgm:pt modelId="{B3C84B1E-4ED1-40B2-B075-81E328ED1FD1}" type="parTrans" cxnId="{58FF7B2A-8738-4C77-A395-E6F2D53B872C}">
      <dgm:prSet/>
      <dgm:spPr/>
      <dgm:t>
        <a:bodyPr/>
        <a:lstStyle/>
        <a:p>
          <a:endParaRPr lang="ru-RU"/>
        </a:p>
      </dgm:t>
    </dgm:pt>
    <dgm:pt modelId="{36F6DD2A-1240-47EF-80A1-D98DCD18D2B8}" type="sibTrans" cxnId="{58FF7B2A-8738-4C77-A395-E6F2D53B872C}">
      <dgm:prSet/>
      <dgm:spPr/>
      <dgm:t>
        <a:bodyPr/>
        <a:lstStyle/>
        <a:p>
          <a:endParaRPr lang="ru-RU"/>
        </a:p>
      </dgm:t>
    </dgm:pt>
    <dgm:pt modelId="{1BD2B165-D451-4C42-BD14-318F66622E04}">
      <dgm:prSet phldrT="[Текст]"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Робота з даними</a:t>
          </a:r>
          <a:endParaRPr lang="ru-RU" dirty="0"/>
        </a:p>
      </dgm:t>
    </dgm:pt>
    <dgm:pt modelId="{7A3722E7-89A4-4365-94D9-2E8359EEF2E2}" type="parTrans" cxnId="{DCA08C88-8667-4D76-8ADA-0F3FC9D1C49F}">
      <dgm:prSet/>
      <dgm:spPr/>
      <dgm:t>
        <a:bodyPr/>
        <a:lstStyle/>
        <a:p>
          <a:endParaRPr lang="ru-RU"/>
        </a:p>
      </dgm:t>
    </dgm:pt>
    <dgm:pt modelId="{B45AB4C8-A4A7-48AF-B668-FBFFD1ACA1E4}" type="sibTrans" cxnId="{DCA08C88-8667-4D76-8ADA-0F3FC9D1C49F}">
      <dgm:prSet/>
      <dgm:spPr/>
      <dgm:t>
        <a:bodyPr/>
        <a:lstStyle/>
        <a:p>
          <a:endParaRPr lang="ru-RU"/>
        </a:p>
      </dgm:t>
    </dgm:pt>
    <dgm:pt modelId="{66958B4F-0F91-479F-B4A1-AC9A72C74020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AlchemyData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New</a:t>
          </a:r>
          <a:endParaRPr lang="ru-RU" b="1" dirty="0">
            <a:solidFill>
              <a:schemeClr val="tx2"/>
            </a:solidFill>
          </a:endParaRPr>
        </a:p>
      </dgm:t>
    </dgm:pt>
    <dgm:pt modelId="{CF705DF8-5DDC-4AFC-9A66-6D4F31B72BFF}" type="parTrans" cxnId="{AACD9EAD-EC3B-4D8A-A35B-7794CB6A3BE1}">
      <dgm:prSet/>
      <dgm:spPr/>
      <dgm:t>
        <a:bodyPr/>
        <a:lstStyle/>
        <a:p>
          <a:endParaRPr lang="ru-RU"/>
        </a:p>
      </dgm:t>
    </dgm:pt>
    <dgm:pt modelId="{8807F684-90A3-45A6-BA5C-3C8D74764C93}" type="sibTrans" cxnId="{AACD9EAD-EC3B-4D8A-A35B-7794CB6A3BE1}">
      <dgm:prSet/>
      <dgm:spPr/>
      <dgm:t>
        <a:bodyPr/>
        <a:lstStyle/>
        <a:p>
          <a:endParaRPr lang="ru-RU"/>
        </a:p>
      </dgm:t>
    </dgm:pt>
    <dgm:pt modelId="{AC441E0C-0DA8-4AF6-9109-D8B28DF43B4F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Обробка зображень</a:t>
          </a:r>
          <a:endParaRPr lang="ru-RU" dirty="0"/>
        </a:p>
      </dgm:t>
    </dgm:pt>
    <dgm:pt modelId="{C640A2CF-0223-4392-A52E-15C8C7BA95AD}" type="parTrans" cxnId="{A8D61D2F-874D-440E-8589-A7A582E4EFE7}">
      <dgm:prSet/>
      <dgm:spPr/>
      <dgm:t>
        <a:bodyPr/>
        <a:lstStyle/>
        <a:p>
          <a:endParaRPr lang="ru-RU"/>
        </a:p>
      </dgm:t>
    </dgm:pt>
    <dgm:pt modelId="{AC6C16C3-3CE3-491D-B028-4A76DA2E7474}" type="sibTrans" cxnId="{A8D61D2F-874D-440E-8589-A7A582E4EFE7}">
      <dgm:prSet/>
      <dgm:spPr/>
      <dgm:t>
        <a:bodyPr/>
        <a:lstStyle/>
        <a:p>
          <a:endParaRPr lang="ru-RU"/>
        </a:p>
      </dgm:t>
    </dgm:pt>
    <dgm:pt modelId="{F0288A10-71C5-4750-8175-9C652C38E5C6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Conversation</a:t>
          </a:r>
          <a:endParaRPr lang="ru-RU" b="1" dirty="0">
            <a:solidFill>
              <a:schemeClr val="tx2"/>
            </a:solidFill>
          </a:endParaRPr>
        </a:p>
      </dgm:t>
    </dgm:pt>
    <dgm:pt modelId="{3B7984A0-4090-4778-91D4-94AE54F87592}" type="parTrans" cxnId="{A843A566-64CE-44C1-8DE6-13DF8543819C}">
      <dgm:prSet/>
      <dgm:spPr/>
      <dgm:t>
        <a:bodyPr/>
        <a:lstStyle/>
        <a:p>
          <a:endParaRPr lang="ru-RU"/>
        </a:p>
      </dgm:t>
    </dgm:pt>
    <dgm:pt modelId="{C0E99760-6365-4D50-8B94-23F7BDECD092}" type="sibTrans" cxnId="{A843A566-64CE-44C1-8DE6-13DF8543819C}">
      <dgm:prSet/>
      <dgm:spPr/>
      <dgm:t>
        <a:bodyPr/>
        <a:lstStyle/>
        <a:p>
          <a:endParaRPr lang="ru-RU"/>
        </a:p>
      </dgm:t>
    </dgm:pt>
    <dgm:pt modelId="{9E55BB84-6395-439F-932A-167E6722F960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Language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Translator</a:t>
          </a:r>
          <a:endParaRPr lang="ru-RU" b="1" dirty="0">
            <a:solidFill>
              <a:schemeClr val="tx2"/>
            </a:solidFill>
          </a:endParaRPr>
        </a:p>
      </dgm:t>
    </dgm:pt>
    <dgm:pt modelId="{5FE21367-98A3-4656-A7F0-91A52D8048BB}" type="parTrans" cxnId="{03880A01-143B-479C-8F1A-6D4D358C7998}">
      <dgm:prSet/>
      <dgm:spPr/>
      <dgm:t>
        <a:bodyPr/>
        <a:lstStyle/>
        <a:p>
          <a:endParaRPr lang="ru-RU"/>
        </a:p>
      </dgm:t>
    </dgm:pt>
    <dgm:pt modelId="{9D9F9C0D-B26F-4F1D-9045-63D0723E4319}" type="sibTrans" cxnId="{03880A01-143B-479C-8F1A-6D4D358C7998}">
      <dgm:prSet/>
      <dgm:spPr/>
      <dgm:t>
        <a:bodyPr/>
        <a:lstStyle/>
        <a:p>
          <a:endParaRPr lang="ru-RU"/>
        </a:p>
      </dgm:t>
    </dgm:pt>
    <dgm:pt modelId="{160DCC00-446A-4936-9477-BA0419CDCA0C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Natural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Language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Classifier</a:t>
          </a:r>
          <a:endParaRPr lang="ru-RU" b="1" dirty="0">
            <a:solidFill>
              <a:schemeClr val="tx2"/>
            </a:solidFill>
          </a:endParaRPr>
        </a:p>
      </dgm:t>
    </dgm:pt>
    <dgm:pt modelId="{609C9C7C-4AC6-4430-9EBC-C13C73255333}" type="parTrans" cxnId="{6D303611-1D40-4E3C-9EFA-2423179E66DC}">
      <dgm:prSet/>
      <dgm:spPr/>
      <dgm:t>
        <a:bodyPr/>
        <a:lstStyle/>
        <a:p>
          <a:endParaRPr lang="ru-RU"/>
        </a:p>
      </dgm:t>
    </dgm:pt>
    <dgm:pt modelId="{A4AA95BA-0D03-4A51-AE34-323C0E0059BC}" type="sibTrans" cxnId="{6D303611-1D40-4E3C-9EFA-2423179E66DC}">
      <dgm:prSet/>
      <dgm:spPr/>
      <dgm:t>
        <a:bodyPr/>
        <a:lstStyle/>
        <a:p>
          <a:endParaRPr lang="ru-RU"/>
        </a:p>
      </dgm:t>
    </dgm:pt>
    <dgm:pt modelId="{41EE3275-F6F8-4528-BDBA-38822E1CAD59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Natural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Language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Understanding</a:t>
          </a:r>
          <a:endParaRPr lang="ru-RU" b="1" dirty="0">
            <a:solidFill>
              <a:schemeClr val="tx2"/>
            </a:solidFill>
          </a:endParaRPr>
        </a:p>
      </dgm:t>
    </dgm:pt>
    <dgm:pt modelId="{DDA51157-1CED-4FEF-B759-2BCFC2F00840}" type="parTrans" cxnId="{B47E1900-434B-4A14-8DBC-D859D15F1DFF}">
      <dgm:prSet/>
      <dgm:spPr/>
      <dgm:t>
        <a:bodyPr/>
        <a:lstStyle/>
        <a:p>
          <a:endParaRPr lang="ru-RU"/>
        </a:p>
      </dgm:t>
    </dgm:pt>
    <dgm:pt modelId="{5BE10419-6D3D-42C8-80A0-712267E0B1CE}" type="sibTrans" cxnId="{B47E1900-434B-4A14-8DBC-D859D15F1DFF}">
      <dgm:prSet/>
      <dgm:spPr/>
      <dgm:t>
        <a:bodyPr/>
        <a:lstStyle/>
        <a:p>
          <a:endParaRPr lang="ru-RU"/>
        </a:p>
      </dgm:t>
    </dgm:pt>
    <dgm:pt modelId="{279623D9-F7FC-45F9-B367-ECD34D08D359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Personality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Insights</a:t>
          </a:r>
          <a:endParaRPr lang="ru-RU" b="1" dirty="0">
            <a:solidFill>
              <a:schemeClr val="tx2"/>
            </a:solidFill>
          </a:endParaRPr>
        </a:p>
      </dgm:t>
    </dgm:pt>
    <dgm:pt modelId="{A0C9FE45-B320-45EE-AF29-E5A3B83B77CF}" type="parTrans" cxnId="{755BD074-7092-4956-AEEC-7C25E7C83969}">
      <dgm:prSet/>
      <dgm:spPr/>
      <dgm:t>
        <a:bodyPr/>
        <a:lstStyle/>
        <a:p>
          <a:endParaRPr lang="ru-RU"/>
        </a:p>
      </dgm:t>
    </dgm:pt>
    <dgm:pt modelId="{2FEEB3DC-949A-4FC7-8974-251CA62C199D}" type="sibTrans" cxnId="{755BD074-7092-4956-AEEC-7C25E7C83969}">
      <dgm:prSet/>
      <dgm:spPr/>
      <dgm:t>
        <a:bodyPr/>
        <a:lstStyle/>
        <a:p>
          <a:endParaRPr lang="ru-RU"/>
        </a:p>
      </dgm:t>
    </dgm:pt>
    <dgm:pt modelId="{9D6DFB3E-09F1-47FE-AE68-B92E4F536E92}">
      <dgm:prSet phldrT="[Текст]"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Retrieve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and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Rank</a:t>
          </a:r>
          <a:endParaRPr lang="ru-RU" b="1" dirty="0">
            <a:solidFill>
              <a:schemeClr val="tx2"/>
            </a:solidFill>
          </a:endParaRPr>
        </a:p>
      </dgm:t>
    </dgm:pt>
    <dgm:pt modelId="{5E5C6724-CF53-4ED2-80D3-FF5E1391AB30}" type="parTrans" cxnId="{8252C483-22DC-41E8-8591-5A13E8222404}">
      <dgm:prSet/>
      <dgm:spPr/>
      <dgm:t>
        <a:bodyPr/>
        <a:lstStyle/>
        <a:p>
          <a:endParaRPr lang="ru-RU"/>
        </a:p>
      </dgm:t>
    </dgm:pt>
    <dgm:pt modelId="{8B76E508-B7BE-4C8E-AB04-C9B94C36C248}" type="sibTrans" cxnId="{8252C483-22DC-41E8-8591-5A13E8222404}">
      <dgm:prSet/>
      <dgm:spPr/>
      <dgm:t>
        <a:bodyPr/>
        <a:lstStyle/>
        <a:p>
          <a:endParaRPr lang="ru-RU"/>
        </a:p>
      </dgm:t>
    </dgm:pt>
    <dgm:pt modelId="{37F8BB6E-DCDB-47BC-81EF-7C329A45BB83}">
      <dgm:prSet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Visual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Recognition</a:t>
          </a:r>
          <a:endParaRPr lang="ru-RU" b="1" dirty="0">
            <a:solidFill>
              <a:schemeClr val="tx2"/>
            </a:solidFill>
          </a:endParaRPr>
        </a:p>
      </dgm:t>
    </dgm:pt>
    <dgm:pt modelId="{1EB42C39-1E56-434F-A027-4C518A89988B}" type="parTrans" cxnId="{25716EBF-D7B3-4ED4-A428-64ADFA82ED19}">
      <dgm:prSet/>
      <dgm:spPr/>
      <dgm:t>
        <a:bodyPr/>
        <a:lstStyle/>
        <a:p>
          <a:endParaRPr lang="ru-RU"/>
        </a:p>
      </dgm:t>
    </dgm:pt>
    <dgm:pt modelId="{5A4D521C-1DE2-47BF-949B-A7F09167FE7C}" type="sibTrans" cxnId="{25716EBF-D7B3-4ED4-A428-64ADFA82ED19}">
      <dgm:prSet/>
      <dgm:spPr/>
      <dgm:t>
        <a:bodyPr/>
        <a:lstStyle/>
        <a:p>
          <a:endParaRPr lang="ru-RU"/>
        </a:p>
      </dgm:t>
    </dgm:pt>
    <dgm:pt modelId="{BBA47B07-E16C-491A-9B93-A1C97BDA4A6F}">
      <dgm:prSet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Discovery</a:t>
          </a:r>
          <a:r>
            <a:rPr lang="uk-UA" b="1" dirty="0" smtClean="0">
              <a:solidFill>
                <a:schemeClr val="tx2"/>
              </a:solidFill>
            </a:rPr>
            <a:t> </a:t>
          </a:r>
          <a:r>
            <a:rPr lang="uk-UA" b="1" dirty="0" err="1" smtClean="0">
              <a:solidFill>
                <a:schemeClr val="tx2"/>
              </a:solidFill>
            </a:rPr>
            <a:t>News</a:t>
          </a:r>
          <a:endParaRPr lang="ru-RU" b="1" dirty="0">
            <a:solidFill>
              <a:schemeClr val="tx2"/>
            </a:solidFill>
          </a:endParaRPr>
        </a:p>
      </dgm:t>
    </dgm:pt>
    <dgm:pt modelId="{C3242CA7-5576-4CDE-80B4-E2CC6FD7C428}" type="parTrans" cxnId="{D11F8E6A-2156-4763-9B77-E05A509A0920}">
      <dgm:prSet/>
      <dgm:spPr/>
      <dgm:t>
        <a:bodyPr/>
        <a:lstStyle/>
        <a:p>
          <a:endParaRPr lang="ru-RU"/>
        </a:p>
      </dgm:t>
    </dgm:pt>
    <dgm:pt modelId="{35801F68-DE0C-4DD7-81C7-4687D3968D9E}" type="sibTrans" cxnId="{D11F8E6A-2156-4763-9B77-E05A509A0920}">
      <dgm:prSet/>
      <dgm:spPr/>
      <dgm:t>
        <a:bodyPr/>
        <a:lstStyle/>
        <a:p>
          <a:endParaRPr lang="ru-RU"/>
        </a:p>
      </dgm:t>
    </dgm:pt>
    <dgm:pt modelId="{901C6520-59E8-456A-9550-D41E542EDC9F}">
      <dgm:prSet/>
      <dgm:spPr>
        <a:noFill/>
      </dgm:spPr>
      <dgm:t>
        <a:bodyPr/>
        <a:lstStyle/>
        <a:p>
          <a:r>
            <a:rPr lang="uk-UA" b="1" dirty="0" err="1" smtClean="0">
              <a:solidFill>
                <a:schemeClr val="tx2"/>
              </a:solidFill>
            </a:rPr>
            <a:t>Discovery</a:t>
          </a:r>
          <a:r>
            <a:rPr lang="uk-UA" b="1" dirty="0" smtClean="0">
              <a:solidFill>
                <a:schemeClr val="tx2"/>
              </a:solidFill>
            </a:rPr>
            <a:t>;</a:t>
          </a:r>
          <a:endParaRPr lang="ru-RU" b="1" dirty="0">
            <a:solidFill>
              <a:schemeClr val="tx2"/>
            </a:solidFill>
          </a:endParaRPr>
        </a:p>
      </dgm:t>
    </dgm:pt>
    <dgm:pt modelId="{986EBF36-183A-4846-B860-BDDED4850DEC}" type="sibTrans" cxnId="{B9388363-1287-4105-B2FB-BDCD1555173A}">
      <dgm:prSet/>
      <dgm:spPr/>
      <dgm:t>
        <a:bodyPr/>
        <a:lstStyle/>
        <a:p>
          <a:endParaRPr lang="ru-RU"/>
        </a:p>
      </dgm:t>
    </dgm:pt>
    <dgm:pt modelId="{114F7664-DD06-4A51-8630-827839EE4522}" type="parTrans" cxnId="{B9388363-1287-4105-B2FB-BDCD1555173A}">
      <dgm:prSet/>
      <dgm:spPr/>
      <dgm:t>
        <a:bodyPr/>
        <a:lstStyle/>
        <a:p>
          <a:endParaRPr lang="ru-RU"/>
        </a:p>
      </dgm:t>
    </dgm:pt>
    <dgm:pt modelId="{3851F7DA-CFCE-4211-9228-586585F506D0}" type="pres">
      <dgm:prSet presAssocID="{269DBC26-F503-4088-AB83-13A61C83C6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9B5DA-B0E3-46C6-9C72-CAEFC55D111F}" type="pres">
      <dgm:prSet presAssocID="{2C2A180A-9FAA-4A2B-BEC9-D533F4596A14}" presName="composite" presStyleCnt="0"/>
      <dgm:spPr/>
    </dgm:pt>
    <dgm:pt modelId="{B14D6B68-BA3C-42CD-AB67-D0B428B80AE7}" type="pres">
      <dgm:prSet presAssocID="{2C2A180A-9FAA-4A2B-BEC9-D533F4596A1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04644-6684-4E86-83A6-2692687B79A6}" type="pres">
      <dgm:prSet presAssocID="{2C2A180A-9FAA-4A2B-BEC9-D533F4596A1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2B19F-6292-486A-A93B-76AE8CC243DD}" type="pres">
      <dgm:prSet presAssocID="{E423E877-707C-4A67-A272-BA804EF33D7E}" presName="space" presStyleCnt="0"/>
      <dgm:spPr/>
    </dgm:pt>
    <dgm:pt modelId="{84709EC0-4183-4E2B-BEE4-6D128AB42501}" type="pres">
      <dgm:prSet presAssocID="{8884547D-4DDF-4CF0-931F-0678B809E8AD}" presName="composite" presStyleCnt="0"/>
      <dgm:spPr/>
    </dgm:pt>
    <dgm:pt modelId="{2945082D-5CEA-46ED-85BE-C2D9E7613E68}" type="pres">
      <dgm:prSet presAssocID="{8884547D-4DDF-4CF0-931F-0678B809E8AD}" presName="parTx" presStyleLbl="alignNode1" presStyleIdx="1" presStyleCnt="4" custLinFactY="-46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ED124-C2D5-47E9-811E-D690D0B1AE4F}" type="pres">
      <dgm:prSet presAssocID="{8884547D-4DDF-4CF0-931F-0678B809E8AD}" presName="desTx" presStyleLbl="alignAccFollowNode1" presStyleIdx="1" presStyleCnt="4" custScaleY="38383" custLinFactNeighborX="1476" custLinFactNeighborY="-4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3AC97-47AE-4384-8812-F3F659A77573}" type="pres">
      <dgm:prSet presAssocID="{8D67E8F0-67B9-4DD3-8D5B-95376CE6A508}" presName="space" presStyleCnt="0"/>
      <dgm:spPr/>
    </dgm:pt>
    <dgm:pt modelId="{BC6B236A-793F-4619-B691-93379346BF70}" type="pres">
      <dgm:prSet presAssocID="{AC441E0C-0DA8-4AF6-9109-D8B28DF43B4F}" presName="composite" presStyleCnt="0"/>
      <dgm:spPr/>
    </dgm:pt>
    <dgm:pt modelId="{F473930F-0F23-4B54-82B9-D9EBD515EB61}" type="pres">
      <dgm:prSet presAssocID="{AC441E0C-0DA8-4AF6-9109-D8B28DF43B4F}" presName="parTx" presStyleLbl="alignNode1" presStyleIdx="2" presStyleCnt="4" custLinFactY="-46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F073-261F-43B3-866B-16708D88730B}" type="pres">
      <dgm:prSet presAssocID="{AC441E0C-0DA8-4AF6-9109-D8B28DF43B4F}" presName="desTx" presStyleLbl="alignAccFollowNode1" presStyleIdx="2" presStyleCnt="4" custScaleY="38383" custLinFactNeighborX="228" custLinFactNeighborY="-3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95D86-E86F-4A61-A02E-9EF4332A3EB9}" type="pres">
      <dgm:prSet presAssocID="{AC6C16C3-3CE3-491D-B028-4A76DA2E7474}" presName="space" presStyleCnt="0"/>
      <dgm:spPr/>
    </dgm:pt>
    <dgm:pt modelId="{6B51EE51-BD66-4C5F-8762-9BFE26BAB881}" type="pres">
      <dgm:prSet presAssocID="{1BD2B165-D451-4C42-BD14-318F66622E04}" presName="composite" presStyleCnt="0"/>
      <dgm:spPr/>
    </dgm:pt>
    <dgm:pt modelId="{A3B0595C-4D10-42EB-B692-2665ABD8F437}" type="pres">
      <dgm:prSet presAssocID="{1BD2B165-D451-4C42-BD14-318F66622E04}" presName="parTx" presStyleLbl="alignNode1" presStyleIdx="3" presStyleCnt="4" custLinFactY="-330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6D032-5A42-4176-86E1-09F8C3DA3861}" type="pres">
      <dgm:prSet presAssocID="{1BD2B165-D451-4C42-BD14-318F66622E04}" presName="desTx" presStyleLbl="alignAccFollowNode1" presStyleIdx="3" presStyleCnt="4" custScaleY="39151" custLinFactNeighborY="-3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275AB-24FC-4986-B6DC-E09D0C9A0C13}" type="presOf" srcId="{8884547D-4DDF-4CF0-931F-0678B809E8AD}" destId="{2945082D-5CEA-46ED-85BE-C2D9E7613E68}" srcOrd="0" destOrd="0" presId="urn:microsoft.com/office/officeart/2005/8/layout/hList1"/>
    <dgm:cxn modelId="{6D303611-1D40-4E3C-9EFA-2423179E66DC}" srcId="{2C2A180A-9FAA-4A2B-BEC9-D533F4596A14}" destId="{160DCC00-446A-4936-9477-BA0419CDCA0C}" srcOrd="4" destOrd="0" parTransId="{609C9C7C-4AC6-4430-9EBC-C13C73255333}" sibTransId="{A4AA95BA-0D03-4A51-AE34-323C0E0059BC}"/>
    <dgm:cxn modelId="{4B561AF0-5658-4F35-A7D8-4CE7A22DE29C}" type="presOf" srcId="{F0288A10-71C5-4750-8175-9C652C38E5C6}" destId="{52004644-6684-4E86-83A6-2692687B79A6}" srcOrd="0" destOrd="1" presId="urn:microsoft.com/office/officeart/2005/8/layout/hList1"/>
    <dgm:cxn modelId="{755BD074-7092-4956-AEEC-7C25E7C83969}" srcId="{2C2A180A-9FAA-4A2B-BEC9-D533F4596A14}" destId="{279623D9-F7FC-45F9-B367-ECD34D08D359}" srcOrd="6" destOrd="0" parTransId="{A0C9FE45-B320-45EE-AF29-E5A3B83B77CF}" sibTransId="{2FEEB3DC-949A-4FC7-8974-251CA62C199D}"/>
    <dgm:cxn modelId="{CD008092-B18F-415C-A9BA-CBA4AEB4CC27}" type="presOf" srcId="{41EE3275-F6F8-4528-BDBA-38822E1CAD59}" destId="{52004644-6684-4E86-83A6-2692687B79A6}" srcOrd="0" destOrd="5" presId="urn:microsoft.com/office/officeart/2005/8/layout/hList1"/>
    <dgm:cxn modelId="{6C55B52C-362D-4E81-B16A-9703AEC4D072}" srcId="{2C2A180A-9FAA-4A2B-BEC9-D533F4596A14}" destId="{CB648027-3230-40B1-9DD5-FAEC710FA673}" srcOrd="2" destOrd="0" parTransId="{648F8999-DF20-4095-9141-396CF7186BD0}" sibTransId="{603E6FCB-694C-4BDE-B443-BB7369D19C71}"/>
    <dgm:cxn modelId="{BAAF90FB-16F0-455A-9814-F159C57ADC6A}" srcId="{2C2A180A-9FAA-4A2B-BEC9-D533F4596A14}" destId="{E4E19B19-32E1-4CF3-AA91-3F453FB350BB}" srcOrd="0" destOrd="0" parTransId="{90F1F822-C7ED-4B71-B3F8-95EF07496868}" sibTransId="{8F0F3D70-DF56-4AD7-8C54-4FF1439769E3}"/>
    <dgm:cxn modelId="{DCA08C88-8667-4D76-8ADA-0F3FC9D1C49F}" srcId="{269DBC26-F503-4088-AB83-13A61C83C618}" destId="{1BD2B165-D451-4C42-BD14-318F66622E04}" srcOrd="3" destOrd="0" parTransId="{7A3722E7-89A4-4365-94D9-2E8359EEF2E2}" sibTransId="{B45AB4C8-A4A7-48AF-B668-FBFFD1ACA1E4}"/>
    <dgm:cxn modelId="{A7DCC97B-5931-4024-B4AF-317F1B917830}" srcId="{269DBC26-F503-4088-AB83-13A61C83C618}" destId="{8884547D-4DDF-4CF0-931F-0678B809E8AD}" srcOrd="1" destOrd="0" parTransId="{9E2022CC-B355-4DBC-BEE0-DCFE8DE92EB6}" sibTransId="{8D67E8F0-67B9-4DD3-8D5B-95376CE6A508}"/>
    <dgm:cxn modelId="{DC5E5C38-890E-48F5-A548-019821EB357C}" type="presOf" srcId="{CB648027-3230-40B1-9DD5-FAEC710FA673}" destId="{52004644-6684-4E86-83A6-2692687B79A6}" srcOrd="0" destOrd="2" presId="urn:microsoft.com/office/officeart/2005/8/layout/hList1"/>
    <dgm:cxn modelId="{8252C483-22DC-41E8-8591-5A13E8222404}" srcId="{2C2A180A-9FAA-4A2B-BEC9-D533F4596A14}" destId="{9D6DFB3E-09F1-47FE-AE68-B92E4F536E92}" srcOrd="7" destOrd="0" parTransId="{5E5C6724-CF53-4ED2-80D3-FF5E1391AB30}" sibTransId="{8B76E508-B7BE-4C8E-AB04-C9B94C36C248}"/>
    <dgm:cxn modelId="{B9388363-1287-4105-B2FB-BDCD1555173A}" srcId="{1BD2B165-D451-4C42-BD14-318F66622E04}" destId="{901C6520-59E8-456A-9550-D41E542EDC9F}" srcOrd="1" destOrd="0" parTransId="{114F7664-DD06-4A51-8630-827839EE4522}" sibTransId="{986EBF36-183A-4846-B860-BDDED4850DEC}"/>
    <dgm:cxn modelId="{03880A01-143B-479C-8F1A-6D4D358C7998}" srcId="{2C2A180A-9FAA-4A2B-BEC9-D533F4596A14}" destId="{9E55BB84-6395-439F-932A-167E6722F960}" srcOrd="3" destOrd="0" parTransId="{5FE21367-98A3-4656-A7F0-91A52D8048BB}" sibTransId="{9D9F9C0D-B26F-4F1D-9045-63D0723E4319}"/>
    <dgm:cxn modelId="{BD9C3C46-165B-49DA-A570-CDE00323AC85}" type="presOf" srcId="{66958B4F-0F91-479F-B4A1-AC9A72C74020}" destId="{2786D032-5A42-4176-86E1-09F8C3DA3861}" srcOrd="0" destOrd="0" presId="urn:microsoft.com/office/officeart/2005/8/layout/hList1"/>
    <dgm:cxn modelId="{25716EBF-D7B3-4ED4-A428-64ADFA82ED19}" srcId="{AC441E0C-0DA8-4AF6-9109-D8B28DF43B4F}" destId="{37F8BB6E-DCDB-47BC-81EF-7C329A45BB83}" srcOrd="0" destOrd="0" parTransId="{1EB42C39-1E56-434F-A027-4C518A89988B}" sibTransId="{5A4D521C-1DE2-47BF-949B-A7F09167FE7C}"/>
    <dgm:cxn modelId="{0FC22A67-6258-48C0-B1BE-649F48D5C381}" type="presOf" srcId="{FE6D8F60-145C-4D1C-8425-E66289B2986C}" destId="{4D5ED124-C2D5-47E9-811E-D690D0B1AE4F}" srcOrd="0" destOrd="1" presId="urn:microsoft.com/office/officeart/2005/8/layout/hList1"/>
    <dgm:cxn modelId="{A843A566-64CE-44C1-8DE6-13DF8543819C}" srcId="{2C2A180A-9FAA-4A2B-BEC9-D533F4596A14}" destId="{F0288A10-71C5-4750-8175-9C652C38E5C6}" srcOrd="1" destOrd="0" parTransId="{3B7984A0-4090-4778-91D4-94AE54F87592}" sibTransId="{C0E99760-6365-4D50-8B94-23F7BDECD092}"/>
    <dgm:cxn modelId="{B47E1900-434B-4A14-8DBC-D859D15F1DFF}" srcId="{2C2A180A-9FAA-4A2B-BEC9-D533F4596A14}" destId="{41EE3275-F6F8-4528-BDBA-38822E1CAD59}" srcOrd="5" destOrd="0" parTransId="{DDA51157-1CED-4FEF-B759-2BCFC2F00840}" sibTransId="{5BE10419-6D3D-42C8-80A0-712267E0B1CE}"/>
    <dgm:cxn modelId="{A8D61D2F-874D-440E-8589-A7A582E4EFE7}" srcId="{269DBC26-F503-4088-AB83-13A61C83C618}" destId="{AC441E0C-0DA8-4AF6-9109-D8B28DF43B4F}" srcOrd="2" destOrd="0" parTransId="{C640A2CF-0223-4392-A52E-15C8C7BA95AD}" sibTransId="{AC6C16C3-3CE3-491D-B028-4A76DA2E7474}"/>
    <dgm:cxn modelId="{D11F8E6A-2156-4763-9B77-E05A509A0920}" srcId="{1BD2B165-D451-4C42-BD14-318F66622E04}" destId="{BBA47B07-E16C-491A-9B93-A1C97BDA4A6F}" srcOrd="2" destOrd="0" parTransId="{C3242CA7-5576-4CDE-80B4-E2CC6FD7C428}" sibTransId="{35801F68-DE0C-4DD7-81C7-4687D3968D9E}"/>
    <dgm:cxn modelId="{89DE4567-388A-48DA-9D8C-A599796B35AF}" type="presOf" srcId="{AC441E0C-0DA8-4AF6-9109-D8B28DF43B4F}" destId="{F473930F-0F23-4B54-82B9-D9EBD515EB61}" srcOrd="0" destOrd="0" presId="urn:microsoft.com/office/officeart/2005/8/layout/hList1"/>
    <dgm:cxn modelId="{B03F2845-2A3A-400F-A1E9-15236C92E1A8}" type="presOf" srcId="{46DA80B3-2883-4872-9FB4-E807E864FFB8}" destId="{4D5ED124-C2D5-47E9-811E-D690D0B1AE4F}" srcOrd="0" destOrd="0" presId="urn:microsoft.com/office/officeart/2005/8/layout/hList1"/>
    <dgm:cxn modelId="{C2BA6F05-D10B-4CA3-BDBF-1BF3BB499E27}" type="presOf" srcId="{269DBC26-F503-4088-AB83-13A61C83C618}" destId="{3851F7DA-CFCE-4211-9228-586585F506D0}" srcOrd="0" destOrd="0" presId="urn:microsoft.com/office/officeart/2005/8/layout/hList1"/>
    <dgm:cxn modelId="{1FC64D5E-3721-4FD2-A4CD-7CD50B212326}" type="presOf" srcId="{1BD2B165-D451-4C42-BD14-318F66622E04}" destId="{A3B0595C-4D10-42EB-B692-2665ABD8F437}" srcOrd="0" destOrd="0" presId="urn:microsoft.com/office/officeart/2005/8/layout/hList1"/>
    <dgm:cxn modelId="{AACD9EAD-EC3B-4D8A-A35B-7794CB6A3BE1}" srcId="{1BD2B165-D451-4C42-BD14-318F66622E04}" destId="{66958B4F-0F91-479F-B4A1-AC9A72C74020}" srcOrd="0" destOrd="0" parTransId="{CF705DF8-5DDC-4AFC-9A66-6D4F31B72BFF}" sibTransId="{8807F684-90A3-45A6-BA5C-3C8D74764C93}"/>
    <dgm:cxn modelId="{82684C4A-709B-4F16-8512-3BF9AFB8021B}" type="presOf" srcId="{E4E19B19-32E1-4CF3-AA91-3F453FB350BB}" destId="{52004644-6684-4E86-83A6-2692687B79A6}" srcOrd="0" destOrd="0" presId="urn:microsoft.com/office/officeart/2005/8/layout/hList1"/>
    <dgm:cxn modelId="{8CE6D2AB-47F2-446B-9CA8-0DBF66CA9F6D}" type="presOf" srcId="{37F8BB6E-DCDB-47BC-81EF-7C329A45BB83}" destId="{5511F073-261F-43B3-866B-16708D88730B}" srcOrd="0" destOrd="0" presId="urn:microsoft.com/office/officeart/2005/8/layout/hList1"/>
    <dgm:cxn modelId="{096318BB-CA8A-414F-961A-3A9DBDB8B7B2}" type="presOf" srcId="{9D6DFB3E-09F1-47FE-AE68-B92E4F536E92}" destId="{52004644-6684-4E86-83A6-2692687B79A6}" srcOrd="0" destOrd="7" presId="urn:microsoft.com/office/officeart/2005/8/layout/hList1"/>
    <dgm:cxn modelId="{96943D8D-D8B5-498D-AB50-1DABE621704A}" srcId="{8884547D-4DDF-4CF0-931F-0678B809E8AD}" destId="{46DA80B3-2883-4872-9FB4-E807E864FFB8}" srcOrd="0" destOrd="0" parTransId="{DB367DCB-61A0-468A-A7BD-5F4A1590E3ED}" sibTransId="{0300753F-01A3-4A9F-AF9C-A73B1C83A666}"/>
    <dgm:cxn modelId="{58FF7B2A-8738-4C77-A395-E6F2D53B872C}" srcId="{8884547D-4DDF-4CF0-931F-0678B809E8AD}" destId="{FE6D8F60-145C-4D1C-8425-E66289B2986C}" srcOrd="1" destOrd="0" parTransId="{B3C84B1E-4ED1-40B2-B075-81E328ED1FD1}" sibTransId="{36F6DD2A-1240-47EF-80A1-D98DCD18D2B8}"/>
    <dgm:cxn modelId="{CF89E09C-9417-4FD6-B9C3-5316F68994AE}" type="presOf" srcId="{BBA47B07-E16C-491A-9B93-A1C97BDA4A6F}" destId="{2786D032-5A42-4176-86E1-09F8C3DA3861}" srcOrd="0" destOrd="2" presId="urn:microsoft.com/office/officeart/2005/8/layout/hList1"/>
    <dgm:cxn modelId="{9F14806C-CF5A-496D-98F5-27845C22D716}" type="presOf" srcId="{901C6520-59E8-456A-9550-D41E542EDC9F}" destId="{2786D032-5A42-4176-86E1-09F8C3DA3861}" srcOrd="0" destOrd="1" presId="urn:microsoft.com/office/officeart/2005/8/layout/hList1"/>
    <dgm:cxn modelId="{BCB2E0D9-E34B-4C15-ACC8-454C0DE58C2C}" type="presOf" srcId="{279623D9-F7FC-45F9-B367-ECD34D08D359}" destId="{52004644-6684-4E86-83A6-2692687B79A6}" srcOrd="0" destOrd="6" presId="urn:microsoft.com/office/officeart/2005/8/layout/hList1"/>
    <dgm:cxn modelId="{417C3D6E-D937-474A-89EB-0E697CADD8D7}" type="presOf" srcId="{9E55BB84-6395-439F-932A-167E6722F960}" destId="{52004644-6684-4E86-83A6-2692687B79A6}" srcOrd="0" destOrd="3" presId="urn:microsoft.com/office/officeart/2005/8/layout/hList1"/>
    <dgm:cxn modelId="{2CA4ED65-95E2-49B8-A6B8-695CF7B4BF4A}" type="presOf" srcId="{2C2A180A-9FAA-4A2B-BEC9-D533F4596A14}" destId="{B14D6B68-BA3C-42CD-AB67-D0B428B80AE7}" srcOrd="0" destOrd="0" presId="urn:microsoft.com/office/officeart/2005/8/layout/hList1"/>
    <dgm:cxn modelId="{E7508AE5-4C90-4223-A73F-AFD2D0866D70}" srcId="{269DBC26-F503-4088-AB83-13A61C83C618}" destId="{2C2A180A-9FAA-4A2B-BEC9-D533F4596A14}" srcOrd="0" destOrd="0" parTransId="{F0144260-C7C7-42CC-ADE1-D289D168EDCD}" sibTransId="{E423E877-707C-4A67-A272-BA804EF33D7E}"/>
    <dgm:cxn modelId="{5158EC95-E21F-4A6A-84A4-53627FD65129}" type="presOf" srcId="{160DCC00-446A-4936-9477-BA0419CDCA0C}" destId="{52004644-6684-4E86-83A6-2692687B79A6}" srcOrd="0" destOrd="4" presId="urn:microsoft.com/office/officeart/2005/8/layout/hList1"/>
    <dgm:cxn modelId="{A8E0338E-E504-4EED-BD76-65D6F8B07749}" type="presParOf" srcId="{3851F7DA-CFCE-4211-9228-586585F506D0}" destId="{4B59B5DA-B0E3-46C6-9C72-CAEFC55D111F}" srcOrd="0" destOrd="0" presId="urn:microsoft.com/office/officeart/2005/8/layout/hList1"/>
    <dgm:cxn modelId="{7240D633-3226-4775-B233-FA78D69CC182}" type="presParOf" srcId="{4B59B5DA-B0E3-46C6-9C72-CAEFC55D111F}" destId="{B14D6B68-BA3C-42CD-AB67-D0B428B80AE7}" srcOrd="0" destOrd="0" presId="urn:microsoft.com/office/officeart/2005/8/layout/hList1"/>
    <dgm:cxn modelId="{803639DB-10E6-4CE5-8B23-F0FE69F8EE42}" type="presParOf" srcId="{4B59B5DA-B0E3-46C6-9C72-CAEFC55D111F}" destId="{52004644-6684-4E86-83A6-2692687B79A6}" srcOrd="1" destOrd="0" presId="urn:microsoft.com/office/officeart/2005/8/layout/hList1"/>
    <dgm:cxn modelId="{A7936F3E-688F-4762-A72F-777A972DD7B6}" type="presParOf" srcId="{3851F7DA-CFCE-4211-9228-586585F506D0}" destId="{8882B19F-6292-486A-A93B-76AE8CC243DD}" srcOrd="1" destOrd="0" presId="urn:microsoft.com/office/officeart/2005/8/layout/hList1"/>
    <dgm:cxn modelId="{1EED1739-2CE3-47F7-8A42-F0E3DCB83B37}" type="presParOf" srcId="{3851F7DA-CFCE-4211-9228-586585F506D0}" destId="{84709EC0-4183-4E2B-BEE4-6D128AB42501}" srcOrd="2" destOrd="0" presId="urn:microsoft.com/office/officeart/2005/8/layout/hList1"/>
    <dgm:cxn modelId="{17B7A233-A5B8-4E7D-9F77-6387EEC385A5}" type="presParOf" srcId="{84709EC0-4183-4E2B-BEE4-6D128AB42501}" destId="{2945082D-5CEA-46ED-85BE-C2D9E7613E68}" srcOrd="0" destOrd="0" presId="urn:microsoft.com/office/officeart/2005/8/layout/hList1"/>
    <dgm:cxn modelId="{E1326E82-65B4-4C25-98AE-C64663D1D20A}" type="presParOf" srcId="{84709EC0-4183-4E2B-BEE4-6D128AB42501}" destId="{4D5ED124-C2D5-47E9-811E-D690D0B1AE4F}" srcOrd="1" destOrd="0" presId="urn:microsoft.com/office/officeart/2005/8/layout/hList1"/>
    <dgm:cxn modelId="{7E268366-26AC-4096-963C-C0D57D01EC01}" type="presParOf" srcId="{3851F7DA-CFCE-4211-9228-586585F506D0}" destId="{57D3AC97-47AE-4384-8812-F3F659A77573}" srcOrd="3" destOrd="0" presId="urn:microsoft.com/office/officeart/2005/8/layout/hList1"/>
    <dgm:cxn modelId="{C27DED31-CB33-4CAF-8347-B454D0AABB6C}" type="presParOf" srcId="{3851F7DA-CFCE-4211-9228-586585F506D0}" destId="{BC6B236A-793F-4619-B691-93379346BF70}" srcOrd="4" destOrd="0" presId="urn:microsoft.com/office/officeart/2005/8/layout/hList1"/>
    <dgm:cxn modelId="{F1599898-CB98-41B0-A66B-1A7DE0A3E839}" type="presParOf" srcId="{BC6B236A-793F-4619-B691-93379346BF70}" destId="{F473930F-0F23-4B54-82B9-D9EBD515EB61}" srcOrd="0" destOrd="0" presId="urn:microsoft.com/office/officeart/2005/8/layout/hList1"/>
    <dgm:cxn modelId="{CE68CDD9-E125-408A-8B7A-8BBD6B8DE1B0}" type="presParOf" srcId="{BC6B236A-793F-4619-B691-93379346BF70}" destId="{5511F073-261F-43B3-866B-16708D88730B}" srcOrd="1" destOrd="0" presId="urn:microsoft.com/office/officeart/2005/8/layout/hList1"/>
    <dgm:cxn modelId="{ED761244-BF84-4708-93F8-8AEB67506B2D}" type="presParOf" srcId="{3851F7DA-CFCE-4211-9228-586585F506D0}" destId="{6EE95D86-E86F-4A61-A02E-9EF4332A3EB9}" srcOrd="5" destOrd="0" presId="urn:microsoft.com/office/officeart/2005/8/layout/hList1"/>
    <dgm:cxn modelId="{88023993-87F6-4DF5-8998-81768C28515D}" type="presParOf" srcId="{3851F7DA-CFCE-4211-9228-586585F506D0}" destId="{6B51EE51-BD66-4C5F-8762-9BFE26BAB881}" srcOrd="6" destOrd="0" presId="urn:microsoft.com/office/officeart/2005/8/layout/hList1"/>
    <dgm:cxn modelId="{FBABC89D-1467-4A56-84A5-FDF433CD4269}" type="presParOf" srcId="{6B51EE51-BD66-4C5F-8762-9BFE26BAB881}" destId="{A3B0595C-4D10-42EB-B692-2665ABD8F437}" srcOrd="0" destOrd="0" presId="urn:microsoft.com/office/officeart/2005/8/layout/hList1"/>
    <dgm:cxn modelId="{8079721D-2A5F-484B-8A8B-1531A3F0FFE6}" type="presParOf" srcId="{6B51EE51-BD66-4C5F-8762-9BFE26BAB881}" destId="{2786D032-5A42-4176-86E1-09F8C3DA3861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D6B68-BA3C-42CD-AB67-D0B428B80AE7}">
      <dsp:nvSpPr>
        <dsp:cNvPr id="0" name=""/>
        <dsp:cNvSpPr/>
      </dsp:nvSpPr>
      <dsp:spPr>
        <a:xfrm>
          <a:off x="4142" y="437382"/>
          <a:ext cx="2490710" cy="576000"/>
        </a:xfrm>
        <a:prstGeom prst="rect">
          <a:avLst/>
        </a:prstGeom>
        <a:solidFill>
          <a:schemeClr val="bg2">
            <a:lumMod val="50000"/>
            <a:lumOff val="5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Мова</a:t>
          </a:r>
          <a:endParaRPr lang="ru-RU" sz="2000" kern="1200" dirty="0"/>
        </a:p>
      </dsp:txBody>
      <dsp:txXfrm>
        <a:off x="4142" y="437382"/>
        <a:ext cx="2490710" cy="576000"/>
      </dsp:txXfrm>
    </dsp:sp>
    <dsp:sp modelId="{52004644-6684-4E86-83A6-2692687B79A6}">
      <dsp:nvSpPr>
        <dsp:cNvPr id="0" name=""/>
        <dsp:cNvSpPr/>
      </dsp:nvSpPr>
      <dsp:spPr>
        <a:xfrm>
          <a:off x="4142" y="1013382"/>
          <a:ext cx="2490710" cy="4282199"/>
        </a:xfrm>
        <a:prstGeom prst="rect">
          <a:avLst/>
        </a:prstGeom>
        <a:noFill/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AlchemyLanguage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Conversation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Document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Conversion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Language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Translator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Natural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Language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Classifier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Natural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Language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Understanding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Personality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Insights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Retrieve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and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Rank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4142" y="1013382"/>
        <a:ext cx="2490710" cy="4282199"/>
      </dsp:txXfrm>
    </dsp:sp>
    <dsp:sp modelId="{2945082D-5CEA-46ED-85BE-C2D9E7613E68}">
      <dsp:nvSpPr>
        <dsp:cNvPr id="0" name=""/>
        <dsp:cNvSpPr/>
      </dsp:nvSpPr>
      <dsp:spPr>
        <a:xfrm>
          <a:off x="2843551" y="494405"/>
          <a:ext cx="2490710" cy="576000"/>
        </a:xfrm>
        <a:prstGeom prst="rect">
          <a:avLst/>
        </a:prstGeom>
        <a:solidFill>
          <a:schemeClr val="bg2">
            <a:lumMod val="50000"/>
            <a:lumOff val="5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Мовлення</a:t>
          </a:r>
          <a:endParaRPr lang="ru-RU" sz="2000" kern="1200" dirty="0"/>
        </a:p>
      </dsp:txBody>
      <dsp:txXfrm>
        <a:off x="2843551" y="494405"/>
        <a:ext cx="2490710" cy="576000"/>
      </dsp:txXfrm>
    </dsp:sp>
    <dsp:sp modelId="{4D5ED124-C2D5-47E9-811E-D690D0B1AE4F}">
      <dsp:nvSpPr>
        <dsp:cNvPr id="0" name=""/>
        <dsp:cNvSpPr/>
      </dsp:nvSpPr>
      <dsp:spPr>
        <a:xfrm>
          <a:off x="2880314" y="1266534"/>
          <a:ext cx="2490710" cy="1643636"/>
        </a:xfrm>
        <a:prstGeom prst="rect">
          <a:avLst/>
        </a:prstGeom>
        <a:noFill/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Speech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to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Text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Text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to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Speech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2880314" y="1266534"/>
        <a:ext cx="2490710" cy="1643636"/>
      </dsp:txXfrm>
    </dsp:sp>
    <dsp:sp modelId="{F473930F-0F23-4B54-82B9-D9EBD515EB61}">
      <dsp:nvSpPr>
        <dsp:cNvPr id="0" name=""/>
        <dsp:cNvSpPr/>
      </dsp:nvSpPr>
      <dsp:spPr>
        <a:xfrm>
          <a:off x="5682961" y="494405"/>
          <a:ext cx="2490710" cy="576000"/>
        </a:xfrm>
        <a:prstGeom prst="rect">
          <a:avLst/>
        </a:prstGeom>
        <a:solidFill>
          <a:schemeClr val="bg2">
            <a:lumMod val="50000"/>
            <a:lumOff val="5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Обробка зображень</a:t>
          </a:r>
          <a:endParaRPr lang="ru-RU" sz="2000" kern="1200" dirty="0"/>
        </a:p>
      </dsp:txBody>
      <dsp:txXfrm>
        <a:off x="5682961" y="494405"/>
        <a:ext cx="2490710" cy="576000"/>
      </dsp:txXfrm>
    </dsp:sp>
    <dsp:sp modelId="{5511F073-261F-43B3-866B-16708D88730B}">
      <dsp:nvSpPr>
        <dsp:cNvPr id="0" name=""/>
        <dsp:cNvSpPr/>
      </dsp:nvSpPr>
      <dsp:spPr>
        <a:xfrm>
          <a:off x="5688640" y="1298094"/>
          <a:ext cx="2490710" cy="1643636"/>
        </a:xfrm>
        <a:prstGeom prst="rect">
          <a:avLst/>
        </a:prstGeom>
        <a:noFill/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Visual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Recognition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5688640" y="1298094"/>
        <a:ext cx="2490710" cy="1643636"/>
      </dsp:txXfrm>
    </dsp:sp>
    <dsp:sp modelId="{A3B0595C-4D10-42EB-B692-2665ABD8F437}">
      <dsp:nvSpPr>
        <dsp:cNvPr id="0" name=""/>
        <dsp:cNvSpPr/>
      </dsp:nvSpPr>
      <dsp:spPr>
        <a:xfrm>
          <a:off x="8522370" y="493769"/>
          <a:ext cx="2490710" cy="576000"/>
        </a:xfrm>
        <a:prstGeom prst="rect">
          <a:avLst/>
        </a:prstGeom>
        <a:solidFill>
          <a:schemeClr val="bg2">
            <a:lumMod val="50000"/>
            <a:lumOff val="5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Робота з даними</a:t>
          </a:r>
          <a:endParaRPr lang="ru-RU" sz="2000" kern="1200" dirty="0"/>
        </a:p>
      </dsp:txBody>
      <dsp:txXfrm>
        <a:off x="8522370" y="493769"/>
        <a:ext cx="2490710" cy="576000"/>
      </dsp:txXfrm>
    </dsp:sp>
    <dsp:sp modelId="{2786D032-5A42-4176-86E1-09F8C3DA3861}">
      <dsp:nvSpPr>
        <dsp:cNvPr id="0" name=""/>
        <dsp:cNvSpPr/>
      </dsp:nvSpPr>
      <dsp:spPr>
        <a:xfrm>
          <a:off x="8522370" y="1266449"/>
          <a:ext cx="2490710" cy="1676524"/>
        </a:xfrm>
        <a:prstGeom prst="rect">
          <a:avLst/>
        </a:prstGeom>
        <a:noFill/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AlchemyData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New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Discovery</a:t>
          </a:r>
          <a:r>
            <a:rPr lang="uk-UA" sz="2000" b="1" kern="1200" dirty="0" smtClean="0">
              <a:solidFill>
                <a:schemeClr val="tx2"/>
              </a:solidFill>
            </a:rPr>
            <a:t>;</a:t>
          </a:r>
          <a:endParaRPr lang="ru-RU" sz="2000" b="1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solidFill>
                <a:schemeClr val="tx2"/>
              </a:solidFill>
            </a:rPr>
            <a:t>Discovery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b="1" kern="1200" dirty="0" err="1" smtClean="0">
              <a:solidFill>
                <a:schemeClr val="tx2"/>
              </a:solidFill>
            </a:rPr>
            <a:t>News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8522370" y="1266449"/>
        <a:ext cx="2490710" cy="167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4052" y="2606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 ТЕЛЕКОМУНІКАЦІЙ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804" y="2492896"/>
            <a:ext cx="10441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 </a:t>
            </a:r>
            <a:r>
              <a:rPr lang="ru-RU" sz="44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4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44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IBM </a:t>
            </a:r>
            <a:r>
              <a:rPr lang="ru-RU" sz="44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endParaRPr lang="ru-RU" sz="4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86700" y="479428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Виконала: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Студентка 3 курсу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Групи КСД-31</a:t>
            </a:r>
          </a:p>
          <a:p>
            <a:r>
              <a:rPr lang="uk-UA" sz="2000" b="1" dirty="0" err="1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Тимощук</a:t>
            </a:r>
            <a:r>
              <a:rPr lang="uk-UA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Анастасія</a:t>
            </a:r>
            <a:endParaRPr lang="ru-RU" sz="20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384" y="6129114"/>
            <a:ext cx="1425844" cy="37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0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09"/>
          <a:stretch/>
        </p:blipFill>
        <p:spPr>
          <a:xfrm>
            <a:off x="2309936" y="404664"/>
            <a:ext cx="7272808" cy="4016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6224" y="4757980"/>
            <a:ext cx="8560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ЗАРАЗ! 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685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1988840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одна з перших когнітивних систем в світі. Ця система вміє дуже багато, завдяки чому можливості </a:t>
            </a:r>
            <a:r>
              <a:rPr lang="uk-U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 в багатьох сферах - від кулінарії до передбачення аварій в населених пунктах.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1001100"/>
            <a:ext cx="4653136" cy="46531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21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980" y="8367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робить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Watson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32" y="117137"/>
            <a:ext cx="1823864" cy="182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844" y="2060848"/>
            <a:ext cx="7164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знання з неймовірної кількості даних зі швидкістю світла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6220" y="3359914"/>
            <a:ext cx="7257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uk-UA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неструктурованих даних</a:t>
            </a:r>
            <a:r>
              <a:rPr lang="uk-UA" sz="2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ми традиційно не використовуємо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96" y="4437112"/>
            <a:ext cx="3998218" cy="1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1341885" y="853162"/>
            <a:ext cx="9863390" cy="261845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системи дозволяють вчитися та приймати найбільш ефективні рішення. Оскільки когнітивні системи розуміють мову й емоції, стало можливим спілкуватися з ними. Цей стрімкий розвиток створив нову еру: </a:t>
            </a:r>
            <a:r>
              <a:rPr lang="uk-UA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ЕРУ КОГНІТИВНОГО БІЗНЕСУ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285" t="17010" r="8336"/>
          <a:stretch/>
        </p:blipFill>
        <p:spPr>
          <a:xfrm>
            <a:off x="2926060" y="3176536"/>
            <a:ext cx="6048672" cy="316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9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892" y="1844824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році компанія IBM відкрила відразу три API когнітивної системи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системи, яка на той час включала понад 40 різних технологій. Завдяки цим API розробники отримали можливість вбудовувати у власні додатки і сервіси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функції, запропоновані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317" y="2034312"/>
            <a:ext cx="2857500" cy="28575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302438" y="2034114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800000">
            <a:off x="9781813" y="2286885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-3600000">
            <a:off x="8370448" y="2617676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3600000">
            <a:off x="10192752" y="2581980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-1800000">
            <a:off x="8762468" y="2259114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32548" y="430703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IBM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Watson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8148" y="476672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API </a:t>
            </a:r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сервісів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1929725"/>
              </p:ext>
            </p:extLst>
          </p:nvPr>
        </p:nvGraphicFramePr>
        <p:xfrm>
          <a:off x="549796" y="980728"/>
          <a:ext cx="11017223" cy="573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20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2060848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За прогнозами </a:t>
            </a:r>
            <a:r>
              <a:rPr lang="ru-RU" sz="2800" dirty="0" err="1"/>
              <a:t>аналітиків</a:t>
            </a:r>
            <a:r>
              <a:rPr lang="ru-RU" sz="2800" dirty="0"/>
              <a:t> </a:t>
            </a:r>
            <a:r>
              <a:rPr lang="ru-RU" sz="2800" dirty="0" smtClean="0"/>
              <a:t>IDC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(</a:t>
            </a:r>
            <a:r>
              <a:rPr lang="en-US" sz="2800" dirty="0" smtClean="0"/>
              <a:t>International Data Corporation)</a:t>
            </a:r>
            <a:r>
              <a:rPr lang="ru-RU" sz="2800" dirty="0" smtClean="0"/>
              <a:t>, </a:t>
            </a:r>
            <a:r>
              <a:rPr lang="ru-RU" sz="2800" dirty="0"/>
              <a:t>до 2018 року </a:t>
            </a:r>
            <a:r>
              <a:rPr lang="ru-RU" sz="2800" dirty="0" err="1"/>
              <a:t>близько</a:t>
            </a:r>
            <a:r>
              <a:rPr lang="ru-RU" sz="2800" dirty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ru-RU" sz="2800" dirty="0" err="1" smtClean="0"/>
              <a:t>розробників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вбудовувати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елементи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штучного </a:t>
            </a:r>
            <a:r>
              <a:rPr lang="ru-RU" sz="2800" dirty="0" err="1"/>
              <a:t>інтелекту</a:t>
            </a:r>
            <a:r>
              <a:rPr lang="ru-RU" sz="2800" dirty="0"/>
              <a:t> в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додатки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30716" y="2060848"/>
            <a:ext cx="2376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75%</a:t>
            </a:r>
            <a:endParaRPr lang="ru-RU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57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796" y="4869160"/>
            <a:ext cx="108560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 це вже не майбутнє, описане фантастами, а сьогодення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4412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24</TotalTime>
  <Words>260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Batang</vt:lpstr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Тимощук</dc:creator>
  <cp:lastModifiedBy>Анастасия Тимощук</cp:lastModifiedBy>
  <cp:revision>4</cp:revision>
  <dcterms:created xsi:type="dcterms:W3CDTF">2017-12-05T12:06:33Z</dcterms:created>
  <dcterms:modified xsi:type="dcterms:W3CDTF">2017-12-05T12:30:41Z</dcterms:modified>
</cp:coreProperties>
</file>