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57" r:id="rId4"/>
    <p:sldId id="258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22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73BD-D794-4CCA-98C2-E4D5C94547F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BD4C1-ED3D-425B-A089-D2A26B4C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6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BD4C1-ED3D-425B-A089-D2A26B4C83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7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9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1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8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2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6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3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5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4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3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7C17-3942-45DA-A878-E1F76BC5870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EB0-ED45-4609-902E-8D4B5DEB0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2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024" y="344778"/>
            <a:ext cx="11598106" cy="88185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Что такое </a:t>
            </a:r>
            <a:r>
              <a:rPr lang="en-US" sz="4800" dirty="0" smtClean="0"/>
              <a:t>IT</a:t>
            </a:r>
            <a:r>
              <a:rPr lang="ru-RU" sz="4800" dirty="0" smtClean="0"/>
              <a:t>-сфера в современном мире?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4608" y="4110943"/>
            <a:ext cx="2067560" cy="6628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AutoShape 4" descr="Картинки по запросу говорить"/>
          <p:cNvSpPr>
            <a:spLocks noChangeAspect="1" noChangeArrowheads="1"/>
          </p:cNvSpPr>
          <p:nvPr/>
        </p:nvSpPr>
        <p:spPr bwMode="auto">
          <a:xfrm flipH="1" flipV="1">
            <a:off x="-2520044" y="1545682"/>
            <a:ext cx="7396844" cy="73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79" y="1365250"/>
            <a:ext cx="80295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7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389995"/>
            <a:ext cx="5860766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32" y="1732676"/>
            <a:ext cx="9279467" cy="512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4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533" y="141514"/>
            <a:ext cx="9304867" cy="1502229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Как</a:t>
            </a:r>
            <a:r>
              <a:rPr lang="uk-UA" dirty="0" smtClean="0"/>
              <a:t> </a:t>
            </a:r>
            <a:r>
              <a:rPr lang="uk-UA" dirty="0" err="1" smtClean="0"/>
              <a:t>войти</a:t>
            </a:r>
            <a:r>
              <a:rPr lang="uk-UA" dirty="0" smtClean="0"/>
              <a:t>/зайти/прийти в  </a:t>
            </a:r>
            <a:r>
              <a:rPr lang="en-US" dirty="0" smtClean="0"/>
              <a:t>IT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286" y="1796142"/>
            <a:ext cx="11876313" cy="4898571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Char char="‐"/>
            </a:pPr>
            <a:r>
              <a:rPr lang="uk-UA" dirty="0" err="1" smtClean="0">
                <a:solidFill>
                  <a:schemeClr val="tx1"/>
                </a:solidFill>
              </a:rPr>
              <a:t>Почему</a:t>
            </a:r>
            <a:r>
              <a:rPr lang="uk-UA" dirty="0" smtClean="0">
                <a:solidFill>
                  <a:schemeClr val="tx1"/>
                </a:solidFill>
              </a:rPr>
              <a:t> в </a:t>
            </a:r>
            <a:r>
              <a:rPr lang="en-US" dirty="0" smtClean="0">
                <a:solidFill>
                  <a:schemeClr val="tx1"/>
                </a:solidFill>
              </a:rPr>
              <a:t>IT?</a:t>
            </a: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08" y="1792816"/>
            <a:ext cx="565785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867" y="268667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dirty="0"/>
              <a:t>Профессиональное развитие и заработок — это </a:t>
            </a:r>
            <a:r>
              <a:rPr lang="ru-RU" dirty="0" smtClean="0"/>
              <a:t>основные </a:t>
            </a:r>
            <a:r>
              <a:rPr lang="ru-RU" dirty="0"/>
              <a:t>причины интереса к ИТ со стороны </a:t>
            </a:r>
            <a:r>
              <a:rPr lang="ru-RU" dirty="0" err="1"/>
              <a:t>свитчеров</a:t>
            </a:r>
            <a:r>
              <a:rPr lang="ru-RU" dirty="0"/>
              <a:t> и новичков. Для новичков эти причины менее важны — треть из них имеет профильное образование, они чаще говорят об интересе к новым технологиями и желании уехать за границу.</a:t>
            </a:r>
          </a:p>
          <a:p>
            <a:pPr fontAlgn="t"/>
            <a:r>
              <a:rPr lang="ru-RU" dirty="0" err="1"/>
              <a:t>Свитчеры</a:t>
            </a:r>
            <a:r>
              <a:rPr lang="ru-RU" dirty="0"/>
              <a:t> же чаще упоминают, что работа в ИТ интереснее, чем их нынешняя работа, а также о том, что их отрасль сейчас в кризисе.</a:t>
            </a:r>
          </a:p>
        </p:txBody>
      </p:sp>
    </p:spTree>
    <p:extLst>
      <p:ext uri="{BB962C8B-B14F-4D97-AF65-F5344CB8AC3E}">
        <p14:creationId xmlns:p14="http://schemas.microsoft.com/office/powerpoint/2010/main" val="11783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умение говорить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63513" y="1795463"/>
            <a:ext cx="11876087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2" y="158749"/>
            <a:ext cx="7354686" cy="606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69201" y="846667"/>
            <a:ext cx="44026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Свитчеры</a:t>
            </a:r>
            <a:r>
              <a:rPr lang="ru-RU" b="1" dirty="0" smtClean="0"/>
              <a:t> </a:t>
            </a:r>
            <a:r>
              <a:rPr lang="ru-RU" b="1" dirty="0"/>
              <a:t>и новички должны доказывать потенциальному работодателю свою ценность</a:t>
            </a:r>
            <a:r>
              <a:rPr lang="ru-RU" dirty="0"/>
              <a:t>, поэтому они чаще выбирают прохождение курсов при компаниях, публикацию результатов своей работы в открытых источниках, участие в соревнованиях и </a:t>
            </a:r>
            <a:r>
              <a:rPr lang="ru-RU" dirty="0" err="1"/>
              <a:t>хакатонах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6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707" y="75748"/>
            <a:ext cx="10515600" cy="9593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Окружите себя </a:t>
            </a:r>
            <a:r>
              <a:rPr lang="en-US" dirty="0" smtClean="0"/>
              <a:t>IT, </a:t>
            </a:r>
            <a:r>
              <a:rPr lang="ru-RU" dirty="0" smtClean="0"/>
              <a:t>но интересным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9707" y="1642271"/>
            <a:ext cx="10515600" cy="3710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5050"/>
            <a:ext cx="4777845" cy="38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5" y="3066521"/>
            <a:ext cx="7210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21" y="1826610"/>
            <a:ext cx="10515600" cy="11314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255588"/>
            <a:ext cx="11610941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85221"/>
            <a:ext cx="58769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582459"/>
            <a:ext cx="70008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1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7600" y="314326"/>
            <a:ext cx="79913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Узнавайте</a:t>
            </a:r>
            <a:br>
              <a:rPr lang="ru-RU" dirty="0" smtClean="0"/>
            </a:br>
            <a:r>
              <a:rPr lang="ru-RU" dirty="0" smtClean="0"/>
              <a:t>Общайтесь</a:t>
            </a:r>
            <a:br>
              <a:rPr lang="ru-RU" dirty="0" smtClean="0"/>
            </a:br>
            <a:r>
              <a:rPr lang="ru-RU" dirty="0" smtClean="0"/>
              <a:t>Ищите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" y="1431925"/>
            <a:ext cx="90868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889000"/>
            <a:ext cx="8345187" cy="545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9735"/>
            <a:ext cx="11898085" cy="9785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8933" y="1727199"/>
            <a:ext cx="5554134" cy="4614333"/>
          </a:xfrm>
        </p:spPr>
        <p:txBody>
          <a:bodyPr/>
          <a:lstStyle/>
          <a:p>
            <a:pPr algn="l"/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7" y="170392"/>
            <a:ext cx="4883964" cy="661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92" y="170392"/>
            <a:ext cx="4820708" cy="66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30</Words>
  <Application>Microsoft Office PowerPoint</Application>
  <PresentationFormat>Произвольный</PresentationFormat>
  <Paragraphs>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Что такое IT-сфера в современном мире?</vt:lpstr>
      <vt:lpstr>Презентация PowerPoint</vt:lpstr>
      <vt:lpstr>Как войти/зайти/прийти в  IT?</vt:lpstr>
      <vt:lpstr>Презентация PowerPoint</vt:lpstr>
      <vt:lpstr>Окружите себя IT, но интересным</vt:lpstr>
      <vt:lpstr>Презентация PowerPoint</vt:lpstr>
      <vt:lpstr>Презентация PowerPoint</vt:lpstr>
      <vt:lpstr>Узнавайте Общайтесь Ищите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Берите чай, кофе и давайте будем говорить</dc:title>
  <dc:creator>Maxim</dc:creator>
  <cp:lastModifiedBy>Suvut</cp:lastModifiedBy>
  <cp:revision>18</cp:revision>
  <dcterms:created xsi:type="dcterms:W3CDTF">2017-11-18T08:40:53Z</dcterms:created>
  <dcterms:modified xsi:type="dcterms:W3CDTF">2017-12-06T15:56:48Z</dcterms:modified>
</cp:coreProperties>
</file>