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16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2427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26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0752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65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138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70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6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09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7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3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6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0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1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1A6F4-6F4D-4B59-BF09-D2E9CFDB76DF}" type="datetimeFigureOut">
              <a:rPr lang="ru-RU" smtClean="0"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62F3FB-C8F7-4549-8689-242C13A93B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08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молот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855" y="431345"/>
            <a:ext cx="4085166" cy="233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096" y="3593254"/>
            <a:ext cx="7766936" cy="1646302"/>
          </a:xfrm>
        </p:spPr>
        <p:txBody>
          <a:bodyPr/>
          <a:lstStyle/>
          <a:p>
            <a:r>
              <a:rPr lang="ru-RU" b="1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Успех внедрения современных ИТ в строительных компаниях</a:t>
            </a:r>
            <a:endParaRPr lang="ru-RU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6175" y="5239556"/>
            <a:ext cx="3234751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Выполнила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Студентка 4 курса</a:t>
            </a:r>
          </a:p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Ставицкая</a:t>
            </a:r>
            <a:r>
              <a:rPr lang="ru-RU" b="1" dirty="0" smtClean="0">
                <a:solidFill>
                  <a:schemeClr val="tx1"/>
                </a:solidFill>
              </a:rPr>
              <a:t> Юлия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25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699" y="201161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Наиболее продвинутые компании в последние несколько лет стремятся использовать все, что могут предложить ИТ. Например, IP-телефонию, которая позволяет обеспечивать удаленные площадки телефонной связью в кратчайшие сроки и по экономичным ценам. Раньше все строительные предприятия пытались решать эту задачу на местах, посредством подключения местного телефона. Для этого они привлекали операторов связи, которые тянули провода к месту стройки, что зачастую было невозможно из-за труднодоступности и отдаленности строительных площадок. Так, кстати, пытаются действовать многие до сих пор. 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2" name="Picture 4" descr="Картинки по запросу ip телефо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524" y="4038599"/>
            <a:ext cx="45720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45233" y="4081934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Между тем канал связи можно организовать гораздо более простым и удобным способом, посредством технологий </a:t>
            </a:r>
            <a:r>
              <a:rPr lang="ru-RU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WiMAX</a:t>
            </a:r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и 3G. Также можно установить радиовышки, задействовать операторов спутниковой связи или протянуть оптический кабель.</a:t>
            </a: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4" name="Picture 6" descr="Картинки по запросу wim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03" y="3409909"/>
            <a:ext cx="1885530" cy="124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4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8719" y="522516"/>
            <a:ext cx="8699864" cy="54665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Помимо IP-телефонии, популярность в строительном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бизнесе</a:t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набирает видеоконференцсвязь, позволяющая сокращать затраты на командировки. К примеру, компания, имеющая офис в столице, для организации совещаний с работающими на объектах сотрудниками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приходится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постоянно отправлять менеджеров в командировки,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или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напротив, вызывать оттуда специалистов в центральный офис.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Картинки по запросу видеосвяз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248" y="2327497"/>
            <a:ext cx="8192589" cy="4530503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10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020" y="619172"/>
            <a:ext cx="8780174" cy="653927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 точки зрения ИТ, современная строительная 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площадка фактически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представляет собой мини-офис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</a:t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требующий соответствующего уровня ИТ-обслуживания,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поэтому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изменений в подходе к ее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организации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много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r">
              <a:buNone/>
            </a:pP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После запуска стройки необходимо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обслуживать развернутую</a:t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 на объекте ИТ-инфраструктуру, а для этого там должны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регулярно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появляться ИТ-специалисты, способные решить все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сопутствующие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задачи. До недавних пор во многих строительных компаниях такого не было, а все ИТ-проблемы строители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пытались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решать своими силами, в лучшем случае привозя неисправные компьютеры в офис.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098" name="Picture 2" descr="Картинки по запросу стройка прора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65" y="798557"/>
            <a:ext cx="6689362" cy="4462617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артинки по запросу компьютер рисуно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1935">
            <a:off x="612020" y="2485761"/>
            <a:ext cx="2662011" cy="1983459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4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140" y="199426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entury Schoolbook" panose="02040604050505020304" pitchFamily="18" charset="0"/>
              </a:rPr>
              <a:t>Современные ИТ технологии – это </a:t>
            </a:r>
            <a:r>
              <a:rPr lang="ru-RU" dirty="0" smtClean="0">
                <a:solidFill>
                  <a:schemeClr val="accent2"/>
                </a:solidFill>
                <a:latin typeface="Century Schoolbook" panose="020406040505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Century Schoolbook" panose="02040604050505020304" pitchFamily="18" charset="0"/>
              </a:rPr>
            </a:br>
            <a:r>
              <a:rPr lang="ru-RU" dirty="0" smtClean="0">
                <a:solidFill>
                  <a:schemeClr val="accent2"/>
                </a:solidFill>
                <a:latin typeface="Century Schoolbook" panose="02040604050505020304" pitchFamily="18" charset="0"/>
              </a:rPr>
              <a:t>путь </a:t>
            </a:r>
            <a:r>
              <a:rPr lang="ru-RU" dirty="0">
                <a:solidFill>
                  <a:schemeClr val="accent2"/>
                </a:solidFill>
                <a:latin typeface="Century Schoolbook" panose="02040604050505020304" pitchFamily="18" charset="0"/>
              </a:rPr>
              <a:t>к будущему. </a:t>
            </a:r>
            <a:br>
              <a:rPr lang="ru-RU" dirty="0">
                <a:solidFill>
                  <a:schemeClr val="accent2"/>
                </a:solidFill>
                <a:latin typeface="Century Schoolbook" panose="02040604050505020304" pitchFamily="18" charset="0"/>
              </a:rPr>
            </a:br>
            <a:r>
              <a:rPr lang="ru-RU" dirty="0">
                <a:solidFill>
                  <a:schemeClr val="accent2"/>
                </a:solidFill>
                <a:latin typeface="Century Schoolbook" panose="02040604050505020304" pitchFamily="18" charset="0"/>
              </a:rPr>
              <a:t/>
            </a:r>
            <a:br>
              <a:rPr lang="ru-RU" dirty="0">
                <a:solidFill>
                  <a:schemeClr val="accent2"/>
                </a:solidFill>
                <a:latin typeface="Century Schoolbook" panose="02040604050505020304" pitchFamily="18" charset="0"/>
              </a:rPr>
            </a:br>
            <a:endParaRPr lang="ru-RU" dirty="0">
              <a:solidFill>
                <a:schemeClr val="accent2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35380" y="4747035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i="1" dirty="0" smtClean="0">
                <a:solidFill>
                  <a:schemeClr val="accent2"/>
                </a:solidFill>
              </a:rPr>
              <a:t>Спасибо за внимание</a:t>
            </a:r>
            <a:endParaRPr lang="ru-RU" sz="32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67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89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Schoolbook</vt:lpstr>
      <vt:lpstr>Times New Roman</vt:lpstr>
      <vt:lpstr>Trebuchet MS</vt:lpstr>
      <vt:lpstr>Wingdings 3</vt:lpstr>
      <vt:lpstr>Аспект</vt:lpstr>
      <vt:lpstr>Успех внедрения современных ИТ в строительных компаниях</vt:lpstr>
      <vt:lpstr>Презентация PowerPoint</vt:lpstr>
      <vt:lpstr>Презентация PowerPoint</vt:lpstr>
      <vt:lpstr>Презентация PowerPoint</vt:lpstr>
      <vt:lpstr>Современные ИТ технологии – это  путь к будущему.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Успех внедрения современных ИТ в строительных компаниях</dc:title>
  <dc:creator>Пользователь</dc:creator>
  <cp:lastModifiedBy>Пользователь</cp:lastModifiedBy>
  <cp:revision>3</cp:revision>
  <dcterms:created xsi:type="dcterms:W3CDTF">2017-12-06T14:16:29Z</dcterms:created>
  <dcterms:modified xsi:type="dcterms:W3CDTF">2017-12-06T14:35:10Z</dcterms:modified>
</cp:coreProperties>
</file>