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19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9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78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31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83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5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70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2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69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1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7A8181-D7C3-4507-AC0E-A18787A79355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10FF6D-172E-4C40-80AD-B013889E39B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err="1"/>
              <a:t>Мультисервисные</a:t>
            </a:r>
            <a:r>
              <a:rPr lang="ru-RU" b="1" i="1" dirty="0"/>
              <a:t> сети</a:t>
            </a:r>
            <a:r>
              <a:rPr lang="ru-RU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Территориально-распределенные сети связи</a:t>
            </a:r>
            <a:endParaRPr lang="ru-RU" dirty="0"/>
          </a:p>
        </p:txBody>
      </p:sp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8982" y="2496886"/>
            <a:ext cx="7068536" cy="360095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Локальные </a:t>
            </a:r>
            <a:r>
              <a:rPr lang="ru-RU" b="1" cap="all" dirty="0"/>
              <a:t/>
            </a:r>
            <a:br>
              <a:rPr lang="ru-RU" b="1" cap="all" dirty="0"/>
            </a:br>
            <a:r>
              <a:rPr lang="ru-RU" b="1" dirty="0" smtClean="0"/>
              <a:t>и </a:t>
            </a:r>
            <a:r>
              <a:rPr lang="ru-RU" b="1" dirty="0" err="1"/>
              <a:t>кампусные</a:t>
            </a:r>
            <a:r>
              <a:rPr lang="ru-RU" b="1" dirty="0"/>
              <a:t> вычислительные сети</a:t>
            </a:r>
            <a:endParaRPr lang="ru-RU" dirty="0"/>
          </a:p>
        </p:txBody>
      </p:sp>
      <p:pic>
        <p:nvPicPr>
          <p:cNvPr id="4" name="Содержимое 3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8350" y="3044285"/>
            <a:ext cx="7289800" cy="250615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319" y="2286000"/>
            <a:ext cx="6037861" cy="40227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052736"/>
            <a:ext cx="6037861" cy="554402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Работу выполнила студентка группы ТСД-12 Кувшинова Мария Андреева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</TotalTime>
  <Words>18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Интеграл</vt:lpstr>
      <vt:lpstr>Мультисервисные сети </vt:lpstr>
      <vt:lpstr>Территориально-распределенные сети связи</vt:lpstr>
      <vt:lpstr>Локальные  и кампусные вычислительные сети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Мультисервисные сети </dc:title>
  <dc:creator>Маша</dc:creator>
  <cp:lastModifiedBy>Ivan</cp:lastModifiedBy>
  <cp:revision>3</cp:revision>
  <dcterms:created xsi:type="dcterms:W3CDTF">2017-12-05T16:37:34Z</dcterms:created>
  <dcterms:modified xsi:type="dcterms:W3CDTF">2017-12-07T06:26:08Z</dcterms:modified>
</cp:coreProperties>
</file>