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 snapToGrid="0">
      <p:cViewPr>
        <p:scale>
          <a:sx n="66" d="100"/>
          <a:sy n="66" d="100"/>
        </p:scale>
        <p:origin x="84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C63B-A38E-4535-AB2B-ACBEC304CD3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8BBB-9B60-4427-A32E-7E5982B76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9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C63B-A38E-4535-AB2B-ACBEC304CD3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8BBB-9B60-4427-A32E-7E5982B76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1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C63B-A38E-4535-AB2B-ACBEC304CD3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8BBB-9B60-4427-A32E-7E5982B762E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418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C63B-A38E-4535-AB2B-ACBEC304CD3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8BBB-9B60-4427-A32E-7E5982B76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767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C63B-A38E-4535-AB2B-ACBEC304CD3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8BBB-9B60-4427-A32E-7E5982B762E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173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C63B-A38E-4535-AB2B-ACBEC304CD3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8BBB-9B60-4427-A32E-7E5982B76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603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C63B-A38E-4535-AB2B-ACBEC304CD3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8BBB-9B60-4427-A32E-7E5982B76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697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C63B-A38E-4535-AB2B-ACBEC304CD3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8BBB-9B60-4427-A32E-7E5982B76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94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C63B-A38E-4535-AB2B-ACBEC304CD3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8BBB-9B60-4427-A32E-7E5982B76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5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C63B-A38E-4535-AB2B-ACBEC304CD3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8BBB-9B60-4427-A32E-7E5982B76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35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C63B-A38E-4535-AB2B-ACBEC304CD3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8BBB-9B60-4427-A32E-7E5982B76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2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C63B-A38E-4535-AB2B-ACBEC304CD3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8BBB-9B60-4427-A32E-7E5982B76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1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C63B-A38E-4535-AB2B-ACBEC304CD3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8BBB-9B60-4427-A32E-7E5982B76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50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C63B-A38E-4535-AB2B-ACBEC304CD3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8BBB-9B60-4427-A32E-7E5982B76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33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C63B-A38E-4535-AB2B-ACBEC304CD3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8BBB-9B60-4427-A32E-7E5982B76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91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8BBB-9B60-4427-A32E-7E5982B762E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C63B-A38E-4535-AB2B-ACBEC304CD35}" type="datetimeFigureOut">
              <a:rPr lang="ru-RU" smtClean="0"/>
              <a:t>06.12.2017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00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4C63B-A38E-4535-AB2B-ACBEC304CD3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728BBB-9B60-4427-A32E-7E5982B76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81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chemeClr val="tx1"/>
                </a:solidFill>
              </a:rPr>
              <a:t>Актуальность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использования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QR</a:t>
            </a:r>
            <a:r>
              <a:rPr lang="uk-UA" dirty="0" smtClean="0">
                <a:solidFill>
                  <a:schemeClr val="tx1"/>
                </a:solidFill>
              </a:rPr>
              <a:t>-</a:t>
            </a:r>
            <a:r>
              <a:rPr lang="uk-UA" dirty="0" err="1" smtClean="0">
                <a:solidFill>
                  <a:schemeClr val="tx1"/>
                </a:solidFill>
              </a:rPr>
              <a:t>кодов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24953"/>
            <a:ext cx="8596668" cy="13208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69" y="1275220"/>
            <a:ext cx="2971725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41" y="1440275"/>
            <a:ext cx="2971725" cy="12283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80112" y="2784698"/>
            <a:ext cx="50509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222222"/>
                </a:solidFill>
                <a:ea typeface="Calibri" panose="020F0502020204030204" pitchFamily="34" charset="0"/>
              </a:rPr>
              <a:t>QR-код разработанный </a:t>
            </a:r>
            <a:r>
              <a:rPr lang="ru-RU" sz="2800" dirty="0">
                <a:solidFill>
                  <a:srgbClr val="333333"/>
                </a:solidFill>
                <a:ea typeface="Times New Roman" panose="02020603050405020304" pitchFamily="18" charset="0"/>
              </a:rPr>
              <a:t>в 1994 году японской компанией </a:t>
            </a:r>
            <a:r>
              <a:rPr lang="ru-RU" sz="2800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«</a:t>
            </a:r>
            <a:r>
              <a:rPr lang="ru-RU" sz="2800" dirty="0" err="1" smtClean="0">
                <a:solidFill>
                  <a:srgbClr val="333333"/>
                </a:solidFill>
                <a:ea typeface="Times New Roman" panose="02020603050405020304" pitchFamily="18" charset="0"/>
              </a:rPr>
              <a:t>Denso-Wave</a:t>
            </a:r>
            <a:r>
              <a:rPr lang="ru-RU" sz="2800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» для </a:t>
            </a:r>
            <a:r>
              <a:rPr lang="ru-RU" sz="2800" dirty="0">
                <a:solidFill>
                  <a:srgbClr val="333333"/>
                </a:solidFill>
                <a:ea typeface="Times New Roman" panose="02020603050405020304" pitchFamily="18" charset="0"/>
              </a:rPr>
              <a:t>автомобильной промышленности </a:t>
            </a:r>
            <a:r>
              <a:rPr lang="ru-RU" sz="2800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Японии.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566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649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Разнообразие штрих кодов и </a:t>
            </a:r>
            <a:r>
              <a:rPr lang="en-US" dirty="0" smtClean="0">
                <a:solidFill>
                  <a:schemeClr val="tx1"/>
                </a:solidFill>
              </a:rPr>
              <a:t>QR</a:t>
            </a:r>
            <a:r>
              <a:rPr lang="ru-RU" dirty="0" smtClean="0">
                <a:solidFill>
                  <a:schemeClr val="tx1"/>
                </a:solidFill>
              </a:rPr>
              <a:t> кодов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9" y="1450540"/>
            <a:ext cx="8801078" cy="48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8" y="1365738"/>
            <a:ext cx="5492262" cy="54922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62" y="382494"/>
            <a:ext cx="7221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+mj-lt"/>
              </a:rPr>
              <a:t>Благодаря исправлению ошибок удаётся нанести на QR-код рисунок и всё равно оставить его </a:t>
            </a:r>
            <a:r>
              <a:rPr lang="ru-RU" sz="2800" dirty="0" smtClean="0">
                <a:latin typeface="+mj-lt"/>
              </a:rPr>
              <a:t>читаемым</a:t>
            </a:r>
            <a:r>
              <a:rPr lang="en-US" sz="2800" dirty="0">
                <a:latin typeface="+mj-lt"/>
              </a:rPr>
              <a:t>.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09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992" y="609600"/>
            <a:ext cx="9170051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Возможность обмениваться контактами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1233714"/>
            <a:ext cx="4972436" cy="4972436"/>
          </a:xfrm>
        </p:spPr>
      </p:pic>
    </p:spTree>
    <p:extLst>
      <p:ext uri="{BB962C8B-B14F-4D97-AF65-F5344CB8AC3E}">
        <p14:creationId xmlns:p14="http://schemas.microsoft.com/office/powerpoint/2010/main" val="292109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1015"/>
            <a:ext cx="8596668" cy="1719385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В китайском городе </a:t>
            </a:r>
            <a:r>
              <a:rPr lang="ru-RU" sz="2800" dirty="0" err="1">
                <a:solidFill>
                  <a:schemeClr val="tx1"/>
                </a:solidFill>
              </a:rPr>
              <a:t>Хэфэй</a:t>
            </a:r>
            <a:r>
              <a:rPr lang="ru-RU" sz="2800" dirty="0">
                <a:solidFill>
                  <a:schemeClr val="tx1"/>
                </a:solidFill>
              </a:rPr>
              <a:t> пожилым людям были розданы значки с QR-кодами, благодаря которым прохожие могут помочь потерявшимся старикам вернуться домой</a:t>
            </a:r>
            <a:r>
              <a:rPr lang="uk-UA" sz="2800" dirty="0">
                <a:solidFill>
                  <a:schemeClr val="tx1"/>
                </a:solidFill>
              </a:rPr>
              <a:t>.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75" y="2160588"/>
            <a:ext cx="7572847" cy="4145138"/>
          </a:xfrm>
        </p:spPr>
      </p:pic>
    </p:spTree>
    <p:extLst>
      <p:ext uri="{BB962C8B-B14F-4D97-AF65-F5344CB8AC3E}">
        <p14:creationId xmlns:p14="http://schemas.microsoft.com/office/powerpoint/2010/main" val="15015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Один из туристических </a:t>
            </a:r>
            <a:r>
              <a:rPr lang="ru-RU" dirty="0" smtClean="0">
                <a:solidFill>
                  <a:schemeClr val="tx1"/>
                </a:solidFill>
              </a:rPr>
              <a:t>маршрутов Полтавы, </a:t>
            </a:r>
            <a:r>
              <a:rPr lang="ru-RU" dirty="0" smtClean="0">
                <a:solidFill>
                  <a:schemeClr val="tx1"/>
                </a:solidFill>
              </a:rPr>
              <a:t>построенных на </a:t>
            </a:r>
            <a:r>
              <a:rPr lang="en-US" dirty="0" smtClean="0">
                <a:solidFill>
                  <a:schemeClr val="tx1"/>
                </a:solidFill>
              </a:rPr>
              <a:t>QR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12" y="2113696"/>
            <a:ext cx="6424387" cy="4280248"/>
          </a:xfrm>
        </p:spPr>
      </p:pic>
    </p:spTree>
    <p:extLst>
      <p:ext uri="{BB962C8B-B14F-4D97-AF65-F5344CB8AC3E}">
        <p14:creationId xmlns:p14="http://schemas.microsoft.com/office/powerpoint/2010/main" val="2552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614" y="406400"/>
            <a:ext cx="8876899" cy="13208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Это лишь одно из многих мест, где можно взять велосипед при помощи </a:t>
            </a:r>
            <a:r>
              <a:rPr lang="en-US" dirty="0" smtClean="0">
                <a:solidFill>
                  <a:schemeClr val="tx1"/>
                </a:solidFill>
              </a:rPr>
              <a:t>QR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1727200"/>
            <a:ext cx="6392563" cy="4794422"/>
          </a:xfrm>
        </p:spPr>
      </p:pic>
    </p:spTree>
    <p:extLst>
      <p:ext uri="{BB962C8B-B14F-4D97-AF65-F5344CB8AC3E}">
        <p14:creationId xmlns:p14="http://schemas.microsoft.com/office/powerpoint/2010/main" val="9174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78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Подведём итоги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38835"/>
            <a:ext cx="9206895" cy="460252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1. </a:t>
            </a:r>
            <a:r>
              <a:rPr lang="ru-RU" sz="2800" dirty="0">
                <a:solidFill>
                  <a:schemeClr val="tx1"/>
                </a:solidFill>
              </a:rPr>
              <a:t>Лёгкое распознавание закодированной информации </a:t>
            </a:r>
            <a:r>
              <a:rPr lang="ru-RU" sz="2800" dirty="0" smtClean="0">
                <a:solidFill>
                  <a:schemeClr val="tx1"/>
                </a:solidFill>
              </a:rPr>
              <a:t>сканерами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2. Значительное </a:t>
            </a:r>
            <a:r>
              <a:rPr lang="ru-RU" sz="2800" dirty="0">
                <a:solidFill>
                  <a:schemeClr val="tx1"/>
                </a:solidFill>
              </a:rPr>
              <a:t>количество информации, которое можно </a:t>
            </a:r>
            <a:r>
              <a:rPr lang="ru-RU" sz="2800" dirty="0" smtClean="0">
                <a:solidFill>
                  <a:schemeClr val="tx1"/>
                </a:solidFill>
              </a:rPr>
              <a:t>закодировать.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3. </a:t>
            </a:r>
            <a:r>
              <a:rPr lang="ru-RU" sz="2800" dirty="0">
                <a:solidFill>
                  <a:schemeClr val="tx1"/>
                </a:solidFill>
              </a:rPr>
              <a:t>Различные форматы </a:t>
            </a:r>
            <a:r>
              <a:rPr lang="ru-RU" sz="2800" dirty="0" smtClean="0">
                <a:solidFill>
                  <a:schemeClr val="tx1"/>
                </a:solidFill>
              </a:rPr>
              <a:t>данных.</a:t>
            </a:r>
          </a:p>
          <a:p>
            <a:r>
              <a:rPr lang="ru-RU" sz="2800" dirty="0">
                <a:solidFill>
                  <a:schemeClr val="tx1"/>
                </a:solidFill>
              </a:rPr>
              <a:t>4. Множество бесплатных мобильных </a:t>
            </a:r>
            <a:r>
              <a:rPr lang="ru-RU" sz="2800" dirty="0" smtClean="0">
                <a:solidFill>
                  <a:schemeClr val="tx1"/>
                </a:solidFill>
              </a:rPr>
              <a:t>приложений.</a:t>
            </a:r>
          </a:p>
          <a:p>
            <a:r>
              <a:rPr lang="ru-RU" sz="2800" dirty="0">
                <a:solidFill>
                  <a:schemeClr val="tx1"/>
                </a:solidFill>
              </a:rPr>
              <a:t>5. Мгновенный результат расчетных </a:t>
            </a:r>
            <a:r>
              <a:rPr lang="ru-RU" sz="2800" dirty="0" smtClean="0">
                <a:solidFill>
                  <a:schemeClr val="tx1"/>
                </a:solidFill>
              </a:rPr>
              <a:t>операций.</a:t>
            </a:r>
          </a:p>
          <a:p>
            <a:r>
              <a:rPr lang="ru-RU" sz="2800" dirty="0">
                <a:solidFill>
                  <a:schemeClr val="tx1"/>
                </a:solidFill>
              </a:rPr>
              <a:t>6. Экономия денег и </a:t>
            </a:r>
            <a:r>
              <a:rPr lang="ru-RU" sz="2800" dirty="0" smtClean="0">
                <a:solidFill>
                  <a:schemeClr val="tx1"/>
                </a:solidFill>
              </a:rPr>
              <a:t>времени.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4644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</TotalTime>
  <Words>139</Words>
  <Application>Microsoft Office PowerPoint</Application>
  <PresentationFormat>Широкоэкранный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Palatino Linotype</vt:lpstr>
      <vt:lpstr>Times New Roman</vt:lpstr>
      <vt:lpstr>Trebuchet MS</vt:lpstr>
      <vt:lpstr>Wingdings 3</vt:lpstr>
      <vt:lpstr>Аспект</vt:lpstr>
      <vt:lpstr>Актуальность использования QR-кодов</vt:lpstr>
      <vt:lpstr>Презентация PowerPoint</vt:lpstr>
      <vt:lpstr>Разнообразие штрих кодов и QR кодов</vt:lpstr>
      <vt:lpstr>Презентация PowerPoint</vt:lpstr>
      <vt:lpstr>Возможность обмениваться контактами</vt:lpstr>
      <vt:lpstr>В китайском городе Хэфэй пожилым людям были розданы значки с QR-кодами, благодаря которым прохожие могут помочь потерявшимся старикам вернуться домой. </vt:lpstr>
      <vt:lpstr>Один из туристических маршрутов Полтавы, построенных на QR</vt:lpstr>
      <vt:lpstr>Это лишь одно из многих мест, где можно взять велосипед при помощи QR</vt:lpstr>
      <vt:lpstr>Подведём итоги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QR коди. Причини виникнення та перспективи </dc:title>
  <dc:creator>RePack by Diakov</dc:creator>
  <cp:lastModifiedBy>RePack by Diakov</cp:lastModifiedBy>
  <cp:revision>14</cp:revision>
  <dcterms:created xsi:type="dcterms:W3CDTF">2017-12-06T01:41:58Z</dcterms:created>
  <dcterms:modified xsi:type="dcterms:W3CDTF">2017-12-06T11:02:46Z</dcterms:modified>
</cp:coreProperties>
</file>