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/>
              <a:t>Vpn</a:t>
            </a:r>
            <a:r>
              <a:rPr lang="en-US" dirty="0" smtClean="0"/>
              <a:t>-</a:t>
            </a:r>
            <a:r>
              <a:rPr lang="uk-UA" dirty="0" smtClean="0"/>
              <a:t>віртуальна приватна мережа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6331" y="4910667"/>
            <a:ext cx="6400800" cy="1947333"/>
          </a:xfrm>
        </p:spPr>
        <p:txBody>
          <a:bodyPr/>
          <a:lstStyle/>
          <a:p>
            <a:r>
              <a:rPr lang="uk-UA" dirty="0" err="1" smtClean="0"/>
              <a:t>Фурсович</a:t>
            </a:r>
            <a:r>
              <a:rPr lang="uk-UA" dirty="0" smtClean="0"/>
              <a:t> Іван Юрійович</a:t>
            </a:r>
          </a:p>
          <a:p>
            <a:r>
              <a:rPr lang="uk-UA" dirty="0" smtClean="0"/>
              <a:t>Державний Університет Телекомунікацій</a:t>
            </a:r>
          </a:p>
          <a:p>
            <a:r>
              <a:rPr lang="uk-UA" dirty="0" smtClean="0"/>
              <a:t>Факультет Телекомунікацій</a:t>
            </a:r>
          </a:p>
          <a:p>
            <a:r>
              <a:rPr lang="uk-UA" dirty="0" err="1" smtClean="0"/>
              <a:t>м.Київ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7563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940" y="1094705"/>
            <a:ext cx="4766255" cy="476625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18974" y="1094705"/>
            <a:ext cx="596291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</a:t>
            </a:r>
            <a:r>
              <a:rPr lang="uk-UA" sz="2400" dirty="0" smtClean="0"/>
              <a:t> користуються інтернетом і не задумуються, чи залишаються їхні дані конфіденційними</a:t>
            </a:r>
            <a:endParaRPr lang="uk-UA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499281" y="4069722"/>
            <a:ext cx="38765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Як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безпечно</a:t>
            </a:r>
            <a:r>
              <a:rPr lang="uk-UA" sz="2400" dirty="0" smtClean="0"/>
              <a:t> передати інформацію, щоб її ніхто не побачив?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54933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1521" y="350845"/>
            <a:ext cx="100455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VPN(Virtual Private Network)-</a:t>
            </a:r>
            <a:r>
              <a:rPr lang="uk-UA" sz="2400" dirty="0" smtClean="0"/>
              <a:t>віртуальна приватна мережа. Це технологія яка дозволяє безпечно передавати інформацію, відкривати заблоковані сайти та обходити трафік</a:t>
            </a:r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385" y="1551174"/>
            <a:ext cx="10240850" cy="51204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264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8763" y="523220"/>
            <a:ext cx="7132915" cy="625913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159876" y="0"/>
            <a:ext cx="34980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/>
              <a:t>Класифікація </a:t>
            </a:r>
            <a:r>
              <a:rPr lang="en-US" sz="2800" b="1" dirty="0" smtClean="0"/>
              <a:t>VPN</a:t>
            </a:r>
            <a:endParaRPr lang="uk-UA" sz="2800" b="1" dirty="0"/>
          </a:p>
        </p:txBody>
      </p:sp>
    </p:spTree>
    <p:extLst>
      <p:ext uri="{BB962C8B-B14F-4D97-AF65-F5344CB8AC3E}">
        <p14:creationId xmlns:p14="http://schemas.microsoft.com/office/powerpoint/2010/main" val="261543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31581" y="115909"/>
            <a:ext cx="7588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Приклади програм для</a:t>
            </a:r>
            <a:r>
              <a:rPr lang="en-US" sz="2400" b="1" dirty="0" smtClean="0"/>
              <a:t> VPN </a:t>
            </a:r>
            <a:r>
              <a:rPr lang="uk-UA" sz="2400" b="1" dirty="0" smtClean="0"/>
              <a:t>від компанії </a:t>
            </a:r>
            <a:r>
              <a:rPr lang="en-US" sz="2400" b="1" dirty="0" smtClean="0"/>
              <a:t>Cisco</a:t>
            </a:r>
            <a:r>
              <a:rPr lang="uk-UA" sz="2400" b="1" dirty="0" smtClean="0"/>
              <a:t>  </a:t>
            </a:r>
            <a:endParaRPr lang="uk-UA" sz="2400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583" y="725956"/>
            <a:ext cx="2957388" cy="524367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02" y="725956"/>
            <a:ext cx="5848797" cy="526272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25156" y="6118014"/>
            <a:ext cx="744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iOS</a:t>
            </a:r>
            <a:endParaRPr lang="uk-UA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834907" y="6150487"/>
            <a:ext cx="785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Linux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45122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67893" y="2580969"/>
            <a:ext cx="52501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Дякую</a:t>
            </a:r>
            <a:r>
              <a:rPr lang="ru-RU" sz="5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за </a:t>
            </a:r>
            <a:r>
              <a:rPr lang="ru-RU" sz="54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увагу</a:t>
            </a:r>
            <a:endParaRPr lang="ru-RU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3282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31</TotalTime>
  <Words>72</Words>
  <Application>Microsoft Office PowerPoint</Application>
  <PresentationFormat>Широкоэкранный</PresentationFormat>
  <Paragraphs>13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Century Gothic</vt:lpstr>
      <vt:lpstr>Times New Roman</vt:lpstr>
      <vt:lpstr>Wingdings 3</vt:lpstr>
      <vt:lpstr>Сектор</vt:lpstr>
      <vt:lpstr>Vpn-віртуальна приватна мережа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Vpn-віртуальна приватна мережа</dc:title>
  <dc:creator>е</dc:creator>
  <cp:lastModifiedBy>е</cp:lastModifiedBy>
  <cp:revision>4</cp:revision>
  <dcterms:created xsi:type="dcterms:W3CDTF">2017-12-05T13:06:59Z</dcterms:created>
  <dcterms:modified xsi:type="dcterms:W3CDTF">2017-12-05T13:39:48Z</dcterms:modified>
</cp:coreProperties>
</file>