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  <p:sldId id="262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7704856" cy="129614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Доповідь на тему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“Internet of things(IOT)”  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Красноліцький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Володимир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Віталійович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Державний університет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телекомунікацій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Навчально-науковий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Телекомунікацій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інформатизації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Факультет </a:t>
            </a:r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телекомунікацій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М.К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иїв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Небезпеки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ризики</a:t>
            </a:r>
            <a:r>
              <a:rPr lang="ru-RU" b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Найбільшим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недоліком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речей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низький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прилади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жодних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антивірусів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користувача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Під'єднання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— великий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Хакери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доступ до такого пристрою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вкрасти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особисту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348880"/>
            <a:ext cx="8183880" cy="2369424"/>
          </a:xfrm>
        </p:spPr>
        <p:txBody>
          <a:bodyPr/>
          <a:lstStyle/>
          <a:p>
            <a:r>
              <a:rPr lang="uk-UA" dirty="0" smtClean="0"/>
              <a:t>                  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речей (англ.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Internet of Things,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IoT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будь-яких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(речей) в мережу для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покращення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їхньої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функціональності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Найкраща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ілюстрація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— система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розумного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здатна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підтримувати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комфортну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температуру,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вологість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характеристики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датчики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виміряти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вмикає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кондиціонер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термостат,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зволожувач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прилади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потрібними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налаштуваннями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5" name="Содержимое 14" descr="iot to4n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76672"/>
            <a:ext cx="7891090" cy="555335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183880" cy="1800200"/>
          </a:xfrm>
        </p:spPr>
        <p:txBody>
          <a:bodyPr/>
          <a:lstStyle/>
          <a:p>
            <a:r>
              <a:rPr lang="uk-UA" dirty="0" smtClean="0"/>
              <a:t>Алгоритм відображення статистики на екрані</a:t>
            </a:r>
            <a:endParaRPr lang="en-US" dirty="0"/>
          </a:p>
        </p:txBody>
      </p:sp>
      <p:pic>
        <p:nvPicPr>
          <p:cNvPr id="1026" name="Picture 2" descr="C:\Users\Gfc\Documents\i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21" y="1244923"/>
            <a:ext cx="9054479" cy="56130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Gfc\Documents\io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6264696" cy="4753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Використання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перспективи</a:t>
            </a:r>
            <a:r>
              <a:rPr lang="ru-RU" b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Концепція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речей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широка.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чіткого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списку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приладів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застосувати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побутові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прилади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пральна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машинка,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керувати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холодильник,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сам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напише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список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замовить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доставку.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гаджети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носити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фітнес-трекери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розумні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годинники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речей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автомобілі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транспорт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системою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автопілоту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їздити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водія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Гаджет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під'єднуватись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глобальної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ж «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співпрацювати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приладами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Так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розумного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цілого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розумного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1500" dirty="0" smtClean="0">
                <a:latin typeface="Times New Roman" pitchFamily="18" charset="0"/>
                <a:cs typeface="Times New Roman" pitchFamily="18" charset="0"/>
              </a:rPr>
            </a:b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Алгоритм </a:t>
            </a:r>
            <a:r>
              <a:rPr lang="uk-UA" dirty="0" err="1" smtClean="0"/>
              <a:t>автопілота</a:t>
            </a:r>
            <a:r>
              <a:rPr lang="uk-UA" dirty="0" smtClean="0"/>
              <a:t> автомобіля за допомогою </a:t>
            </a:r>
            <a:r>
              <a:rPr lang="en-US" dirty="0" smtClean="0"/>
              <a:t>IOT</a:t>
            </a:r>
            <a:endParaRPr lang="ru-RU" dirty="0" smtClean="0"/>
          </a:p>
          <a:p>
            <a:r>
              <a:rPr lang="uk-UA" dirty="0" smtClean="0"/>
              <a:t>Чутливі датчики приймають сигнал від </a:t>
            </a:r>
            <a:r>
              <a:rPr lang="uk-UA" dirty="0" err="1" smtClean="0"/>
              <a:t>світлодіода</a:t>
            </a:r>
            <a:r>
              <a:rPr lang="uk-UA" dirty="0" smtClean="0"/>
              <a:t> машини, яка попереду.</a:t>
            </a:r>
            <a:endParaRPr lang="en-US" dirty="0" smtClean="0"/>
          </a:p>
        </p:txBody>
      </p:sp>
      <p:pic>
        <p:nvPicPr>
          <p:cNvPr id="22530" name="Picture 2" descr="C:\Users\Gfc\Documents\autopilot_car_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0280" y="2517280"/>
            <a:ext cx="5162120" cy="26564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Содержимое 3" descr="1432664849_ef262df50af282840915003eb6a131fb-e149622659958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58389" y="530225"/>
            <a:ext cx="6273260" cy="41878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400" dirty="0" smtClean="0"/>
          </a:p>
          <a:p>
            <a:r>
              <a:rPr lang="ru-RU" sz="1400" dirty="0" err="1" smtClean="0"/>
              <a:t>Переваги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підключеного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світу</a:t>
            </a:r>
            <a:r>
              <a:rPr lang="ru-RU" sz="1400" dirty="0" smtClean="0"/>
              <a:t> </a:t>
            </a:r>
            <a:r>
              <a:rPr lang="ru-RU" sz="1400" dirty="0" smtClean="0"/>
              <a:t>, </a:t>
            </a:r>
            <a:r>
              <a:rPr lang="ru-RU" sz="1400" dirty="0" err="1" smtClean="0"/>
              <a:t>згодом</a:t>
            </a:r>
            <a:r>
              <a:rPr lang="ru-RU" sz="1400" dirty="0" smtClean="0"/>
              <a:t> </a:t>
            </a:r>
            <a:r>
              <a:rPr lang="ru-RU" sz="1400" dirty="0" err="1" smtClean="0"/>
              <a:t>споживачі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будуть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сприймати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зручності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Інтернет</a:t>
            </a:r>
            <a:r>
              <a:rPr lang="ru-RU" sz="1400" dirty="0" smtClean="0"/>
              <a:t> </a:t>
            </a:r>
            <a:r>
              <a:rPr lang="ru-RU" sz="1400" dirty="0" smtClean="0"/>
              <a:t>речей як </a:t>
            </a:r>
            <a:r>
              <a:rPr lang="ru-RU" sz="1400" dirty="0" err="1" smtClean="0"/>
              <a:t>належне</a:t>
            </a:r>
            <a:r>
              <a:rPr lang="ru-RU" sz="1400" dirty="0" smtClean="0"/>
              <a:t>,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будуть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впевнені</a:t>
            </a:r>
            <a:r>
              <a:rPr lang="ru-RU" sz="1400" dirty="0" smtClean="0"/>
              <a:t> в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безпеці</a:t>
            </a:r>
            <a:r>
              <a:rPr lang="ru-RU" sz="1400" dirty="0" smtClean="0"/>
              <a:t>. </a:t>
            </a:r>
            <a:r>
              <a:rPr lang="ru-RU" sz="1400" dirty="0" err="1" smtClean="0"/>
              <a:t>Крім</a:t>
            </a:r>
            <a:r>
              <a:rPr lang="ru-RU" sz="1400" dirty="0" smtClean="0"/>
              <a:t> того, </a:t>
            </a:r>
            <a:r>
              <a:rPr lang="ru-RU" sz="1400" dirty="0" err="1" smtClean="0"/>
              <a:t>будуть</a:t>
            </a:r>
            <a:r>
              <a:rPr lang="ru-RU" sz="1400" dirty="0" smtClean="0"/>
              <a:t> </a:t>
            </a:r>
            <a:r>
              <a:rPr lang="ru-RU" sz="1400" dirty="0" err="1" smtClean="0"/>
              <a:t>реалізовані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переваги</a:t>
            </a:r>
            <a:r>
              <a:rPr lang="ru-RU" sz="1400" dirty="0" smtClean="0"/>
              <a:t> </a:t>
            </a:r>
            <a:r>
              <a:rPr lang="ru-RU" sz="1400" dirty="0" err="1" smtClean="0"/>
              <a:t>Інтернету</a:t>
            </a:r>
            <a:r>
              <a:rPr lang="ru-RU" sz="1400" dirty="0" smtClean="0"/>
              <a:t> речей: </a:t>
            </a:r>
            <a:r>
              <a:rPr lang="ru-RU" sz="1400" dirty="0" err="1" smtClean="0"/>
              <a:t>збільшення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ефективності</a:t>
            </a:r>
            <a:r>
              <a:rPr lang="ru-RU" sz="1400" dirty="0" smtClean="0"/>
              <a:t> в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галузях</a:t>
            </a:r>
            <a:r>
              <a:rPr lang="ru-RU" sz="1400" dirty="0" smtClean="0"/>
              <a:t>, </a:t>
            </a:r>
            <a:r>
              <a:rPr lang="ru-RU" sz="1400" dirty="0" err="1" smtClean="0"/>
              <a:t>зниження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витрат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галузі</a:t>
            </a:r>
            <a:r>
              <a:rPr lang="ru-RU" sz="1400" dirty="0" smtClean="0"/>
              <a:t> </a:t>
            </a:r>
            <a:r>
              <a:rPr lang="ru-RU" sz="1400" dirty="0" err="1" smtClean="0"/>
              <a:t>охорони</a:t>
            </a:r>
            <a:r>
              <a:rPr lang="ru-RU" sz="1400" dirty="0" smtClean="0"/>
              <a:t> </a:t>
            </a:r>
            <a:r>
              <a:rPr lang="ru-RU" sz="1400" dirty="0" err="1" smtClean="0"/>
              <a:t>здоров'я</a:t>
            </a:r>
            <a:r>
              <a:rPr lang="ru-RU" sz="1400" dirty="0" smtClean="0"/>
              <a:t>, </a:t>
            </a:r>
            <a:r>
              <a:rPr lang="ru-RU" sz="1400" dirty="0" err="1" smtClean="0"/>
              <a:t>впровадження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енергозберігаючих</a:t>
            </a:r>
            <a:r>
              <a:rPr lang="ru-RU" sz="1400" dirty="0" smtClean="0"/>
              <a:t> </a:t>
            </a:r>
            <a:r>
              <a:rPr lang="ru-RU" sz="1400" dirty="0" err="1" smtClean="0"/>
              <a:t>технологій</a:t>
            </a:r>
            <a:r>
              <a:rPr lang="ru-RU" sz="1400" dirty="0" smtClean="0"/>
              <a:t> </a:t>
            </a:r>
            <a:r>
              <a:rPr lang="ru-RU" sz="1400" dirty="0" smtClean="0"/>
              <a:t>в </a:t>
            </a:r>
            <a:r>
              <a:rPr lang="ru-RU" sz="1400" dirty="0" err="1" smtClean="0"/>
              <a:t>містах</a:t>
            </a:r>
            <a:r>
              <a:rPr lang="ru-RU" sz="1400" dirty="0" smtClean="0"/>
              <a:t>. </a:t>
            </a:r>
          </a:p>
          <a:p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150</TotalTime>
  <Words>176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Доповідь на тему: “Internet of things(IOT)”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 IOT</dc:title>
  <dc:creator>Gfc</dc:creator>
  <cp:lastModifiedBy>Gfc</cp:lastModifiedBy>
  <cp:revision>17</cp:revision>
  <dcterms:created xsi:type="dcterms:W3CDTF">2017-12-03T19:52:54Z</dcterms:created>
  <dcterms:modified xsi:type="dcterms:W3CDTF">2017-12-04T21:08:19Z</dcterms:modified>
</cp:coreProperties>
</file>