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57" r:id="rId4"/>
    <p:sldId id="258" r:id="rId5"/>
    <p:sldId id="266" r:id="rId6"/>
    <p:sldId id="259" r:id="rId7"/>
    <p:sldId id="267" r:id="rId8"/>
    <p:sldId id="260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-9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D73BD-D794-4CCA-98C2-E4D5C94547F3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BD4C1-ED3D-425B-A089-D2A26B4C8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664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BD4C1-ED3D-425B-A089-D2A26B4C835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605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4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49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51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68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42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6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43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85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44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7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1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77C17-3942-45DA-A878-E1F76BC5870B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04EB0-ED45-4609-902E-8D4B5DEB0A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72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024" y="344778"/>
            <a:ext cx="11598106" cy="88185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Что такое </a:t>
            </a:r>
            <a:r>
              <a:rPr lang="en-US" sz="4800" dirty="0" smtClean="0"/>
              <a:t>IT</a:t>
            </a:r>
            <a:r>
              <a:rPr lang="ru-RU" sz="4800" dirty="0" smtClean="0"/>
              <a:t>-сфера в современном мире?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64608" y="4110943"/>
            <a:ext cx="2067560" cy="6628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AutoShape 4" descr="Картинки по запросу говорить"/>
          <p:cNvSpPr>
            <a:spLocks noChangeAspect="1" noChangeArrowheads="1"/>
          </p:cNvSpPr>
          <p:nvPr/>
        </p:nvSpPr>
        <p:spPr bwMode="auto">
          <a:xfrm flipH="1" flipV="1">
            <a:off x="-2520044" y="1545682"/>
            <a:ext cx="7396844" cy="739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24" y="1545682"/>
            <a:ext cx="6963359" cy="459430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211" y="3523784"/>
            <a:ext cx="4278907" cy="284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75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0"/>
            <a:ext cx="9677400" cy="606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947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5964" y="141514"/>
            <a:ext cx="8094436" cy="1502229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Как</a:t>
            </a:r>
            <a:r>
              <a:rPr lang="uk-UA" dirty="0" smtClean="0"/>
              <a:t> стать </a:t>
            </a:r>
            <a:r>
              <a:rPr lang="en-US" dirty="0" smtClean="0"/>
              <a:t>IT </a:t>
            </a:r>
            <a:r>
              <a:rPr lang="uk-UA" dirty="0" err="1" smtClean="0"/>
              <a:t>специалистом</a:t>
            </a:r>
            <a:r>
              <a:rPr lang="uk-UA" dirty="0" smtClean="0"/>
              <a:t>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3286" y="1796142"/>
            <a:ext cx="11876313" cy="4898571"/>
          </a:xfrm>
        </p:spPr>
        <p:txBody>
          <a:bodyPr/>
          <a:lstStyle/>
          <a:p>
            <a:pPr marL="457200" indent="-457200">
              <a:buFont typeface="Calibri" panose="020F0502020204030204" pitchFamily="34" charset="0"/>
              <a:buChar char="‐"/>
            </a:pPr>
            <a:r>
              <a:rPr lang="uk-UA" dirty="0" err="1" smtClean="0">
                <a:solidFill>
                  <a:schemeClr val="tx1"/>
                </a:solidFill>
              </a:rPr>
              <a:t>Умение</a:t>
            </a:r>
            <a:r>
              <a:rPr lang="uk-UA" dirty="0" smtClean="0">
                <a:solidFill>
                  <a:schemeClr val="tx1"/>
                </a:solidFill>
              </a:rPr>
              <a:t> говорить</a:t>
            </a:r>
          </a:p>
          <a:p>
            <a:pPr marL="457200" indent="-457200">
              <a:buFont typeface="Calibri" panose="020F0502020204030204" pitchFamily="34" charset="0"/>
              <a:buChar char="‐"/>
            </a:pPr>
            <a:r>
              <a:rPr lang="uk-UA" dirty="0" err="1" smtClean="0">
                <a:solidFill>
                  <a:schemeClr val="tx1"/>
                </a:solidFill>
              </a:rPr>
              <a:t>Знание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английского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яз</a:t>
            </a:r>
            <a:r>
              <a:rPr lang="ru-RU" dirty="0" err="1" smtClean="0">
                <a:solidFill>
                  <a:schemeClr val="tx1"/>
                </a:solidFill>
              </a:rPr>
              <a:t>ыка</a:t>
            </a:r>
            <a:endParaRPr lang="ru-RU" dirty="0" smtClean="0">
              <a:solidFill>
                <a:schemeClr val="tx1"/>
              </a:solidFill>
            </a:endParaRPr>
          </a:p>
          <a:p>
            <a:pPr marL="457200" indent="-457200">
              <a:buFont typeface="Calibri" panose="020F0502020204030204" pitchFamily="34" charset="0"/>
              <a:buChar char="‐"/>
            </a:pPr>
            <a:r>
              <a:rPr lang="ru-RU" dirty="0" smtClean="0">
                <a:solidFill>
                  <a:schemeClr val="tx1"/>
                </a:solidFill>
              </a:rPr>
              <a:t>Знание и навыки которые вы получили в школе, университете</a:t>
            </a:r>
            <a:endParaRPr lang="uk-UA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Картинки по запросу специалис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808" y="3167744"/>
            <a:ext cx="4861791" cy="3526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3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5964" y="141514"/>
            <a:ext cx="8094436" cy="1502229"/>
          </a:xfrm>
        </p:spPr>
        <p:txBody>
          <a:bodyPr>
            <a:normAutofit/>
          </a:bodyPr>
          <a:lstStyle/>
          <a:p>
            <a:r>
              <a:rPr lang="ru-RU" dirty="0" smtClean="0"/>
              <a:t>Умение говорить</a:t>
            </a:r>
            <a:endParaRPr lang="ru-RU" dirty="0"/>
          </a:p>
        </p:txBody>
      </p:sp>
      <p:sp>
        <p:nvSpPr>
          <p:cNvPr id="4" name="AutoShape 2" descr="Картинки по запросу умение говорить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63513" y="1795463"/>
            <a:ext cx="11876087" cy="489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2228"/>
            <a:ext cx="3379254" cy="39875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491" y="1502228"/>
            <a:ext cx="4627109" cy="30018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254" y="4121909"/>
            <a:ext cx="4625748" cy="246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6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5943"/>
            <a:ext cx="9144000" cy="83207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научится говорить?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1886" y="1028019"/>
            <a:ext cx="10276114" cy="5405437"/>
          </a:xfrm>
        </p:spPr>
        <p:txBody>
          <a:bodyPr/>
          <a:lstStyle/>
          <a:p>
            <a:pPr algn="l"/>
            <a:r>
              <a:rPr lang="ru-RU" dirty="0" smtClean="0"/>
              <a:t>-    Будьте уверенным в своих словах</a:t>
            </a:r>
          </a:p>
          <a:p>
            <a:pPr marL="342900" indent="-342900" algn="l">
              <a:buFontTx/>
              <a:buChar char="-"/>
            </a:pPr>
            <a:r>
              <a:rPr lang="ru-RU" dirty="0" smtClean="0"/>
              <a:t>Тренируйте жестикуляцию и мимику</a:t>
            </a:r>
            <a:r>
              <a:rPr lang="en-US" dirty="0" smtClean="0"/>
              <a:t> (</a:t>
            </a:r>
            <a:r>
              <a:rPr lang="ru-RU" dirty="0" smtClean="0"/>
              <a:t>улыбайтесь)</a:t>
            </a:r>
          </a:p>
          <a:p>
            <a:pPr marL="342900" indent="-342900" algn="l">
              <a:buFontTx/>
              <a:buChar char="-"/>
            </a:pPr>
            <a:r>
              <a:rPr lang="ru-RU" dirty="0" smtClean="0"/>
              <a:t>Увеличивайте свой словарный запас (синонимы, определения)</a:t>
            </a:r>
          </a:p>
          <a:p>
            <a:pPr marL="342900" indent="-342900" algn="l">
              <a:buFontTx/>
              <a:buChar char="-"/>
            </a:pPr>
            <a:r>
              <a:rPr lang="ru-RU" dirty="0" smtClean="0"/>
              <a:t>Учитесь говорить на разные темы (музыка, кино, эрудиция(чтение))</a:t>
            </a:r>
          </a:p>
        </p:txBody>
      </p:sp>
    </p:spTree>
    <p:extLst>
      <p:ext uri="{BB962C8B-B14F-4D97-AF65-F5344CB8AC3E}">
        <p14:creationId xmlns:p14="http://schemas.microsoft.com/office/powerpoint/2010/main" val="407491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1" y="91393"/>
            <a:ext cx="7130143" cy="1179060"/>
          </a:xfrm>
        </p:spPr>
        <p:txBody>
          <a:bodyPr/>
          <a:lstStyle/>
          <a:p>
            <a:r>
              <a:rPr lang="ru-RU" dirty="0" smtClean="0"/>
              <a:t>Знание английского языка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3367"/>
            <a:ext cx="5654465" cy="539597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149" y="1270453"/>
            <a:ext cx="5255080" cy="513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1553" y="207963"/>
            <a:ext cx="11443063" cy="8914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научится английскому языку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057" y="1415143"/>
            <a:ext cx="11571514" cy="4931229"/>
          </a:xfrm>
        </p:spPr>
        <p:txBody>
          <a:bodyPr/>
          <a:lstStyle/>
          <a:p>
            <a:pPr marL="457200" indent="-457200" algn="l">
              <a:buFont typeface="Calibri" panose="020F0502020204030204" pitchFamily="34" charset="0"/>
              <a:buChar char="‐"/>
            </a:pPr>
            <a:r>
              <a:rPr lang="ru-RU" dirty="0" smtClean="0"/>
              <a:t>Образование в университете</a:t>
            </a:r>
          </a:p>
          <a:p>
            <a:pPr marL="457200" indent="-457200" algn="l">
              <a:buFont typeface="Calibri" panose="020F0502020204030204" pitchFamily="34" charset="0"/>
              <a:buChar char="‐"/>
            </a:pPr>
            <a:r>
              <a:rPr lang="ru-RU" dirty="0" smtClean="0"/>
              <a:t>Профильная литература</a:t>
            </a:r>
          </a:p>
          <a:p>
            <a:pPr marL="457200" indent="-457200" algn="l">
              <a:buFont typeface="Calibri" panose="020F0502020204030204" pitchFamily="34" charset="0"/>
              <a:buChar char="‐"/>
            </a:pPr>
            <a:r>
              <a:rPr lang="ru-RU" dirty="0" smtClean="0"/>
              <a:t>Интересный Вам контент(</a:t>
            </a:r>
            <a:r>
              <a:rPr lang="en-US" dirty="0" err="1" smtClean="0"/>
              <a:t>youtube</a:t>
            </a:r>
            <a:r>
              <a:rPr lang="en-US" dirty="0" smtClean="0"/>
              <a:t>, </a:t>
            </a:r>
            <a:r>
              <a:rPr lang="en-US" dirty="0" err="1" smtClean="0"/>
              <a:t>facebook</a:t>
            </a:r>
            <a:r>
              <a:rPr lang="en-US" dirty="0" smtClean="0"/>
              <a:t>, </a:t>
            </a:r>
            <a:r>
              <a:rPr lang="en-US" dirty="0" err="1" smtClean="0"/>
              <a:t>twich</a:t>
            </a:r>
            <a:r>
              <a:rPr lang="en-US" dirty="0" smtClean="0"/>
              <a:t>, </a:t>
            </a:r>
            <a:r>
              <a:rPr lang="ru-RU" dirty="0" err="1" smtClean="0"/>
              <a:t>киберспорт</a:t>
            </a:r>
            <a:r>
              <a:rPr lang="ru-RU" dirty="0" smtClean="0"/>
              <a:t>)</a:t>
            </a:r>
          </a:p>
          <a:p>
            <a:pPr marL="457200" indent="-457200" algn="l">
              <a:buFont typeface="Calibri" panose="020F0502020204030204" pitchFamily="34" charset="0"/>
              <a:buChar char="‐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901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4250" y="196625"/>
            <a:ext cx="10515600" cy="1262062"/>
          </a:xfrm>
        </p:spPr>
        <p:txBody>
          <a:bodyPr/>
          <a:lstStyle/>
          <a:p>
            <a:r>
              <a:rPr lang="ru-RU" dirty="0" smtClean="0"/>
              <a:t>Знания - это </a:t>
            </a:r>
            <a:r>
              <a:rPr lang="ru-RU" dirty="0"/>
              <a:t>в</a:t>
            </a:r>
            <a:r>
              <a:rPr lang="ru-RU" dirty="0" smtClean="0"/>
              <a:t>аш фундамент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3507" y="1458688"/>
            <a:ext cx="10515600" cy="39079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3083" y="1617435"/>
            <a:ext cx="2063750" cy="33845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" y="1458687"/>
            <a:ext cx="3017921" cy="30035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608" y="1490438"/>
            <a:ext cx="4798477" cy="371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16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51713" y="251093"/>
            <a:ext cx="6640287" cy="3069049"/>
          </a:xfrm>
        </p:spPr>
        <p:txBody>
          <a:bodyPr>
            <a:noAutofit/>
          </a:bodyPr>
          <a:lstStyle/>
          <a:p>
            <a:r>
              <a:rPr lang="ru-RU" sz="6600" dirty="0" smtClean="0"/>
              <a:t>Есть вопросы?</a:t>
            </a:r>
            <a:r>
              <a:rPr lang="ru-RU" sz="6600" dirty="0" smtClean="0">
                <a:sym typeface="Wingdings" panose="05000000000000000000" pitchFamily="2" charset="2"/>
              </a:rPr>
              <a:t></a:t>
            </a:r>
            <a:endParaRPr lang="ru-RU" sz="6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26" y="133774"/>
            <a:ext cx="4934631" cy="32837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256" y="2514599"/>
            <a:ext cx="5791200" cy="409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1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102</Words>
  <Application>Microsoft Office PowerPoint</Application>
  <PresentationFormat>Произвольный</PresentationFormat>
  <Paragraphs>19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Что такое IT-сфера в современном мире?</vt:lpstr>
      <vt:lpstr>Презентация PowerPoint</vt:lpstr>
      <vt:lpstr>Как стать IT специалистом?</vt:lpstr>
      <vt:lpstr>Умение говорить</vt:lpstr>
      <vt:lpstr>Как научится говорить?</vt:lpstr>
      <vt:lpstr>Знание английского языка</vt:lpstr>
      <vt:lpstr>Как научится английскому языку</vt:lpstr>
      <vt:lpstr>Знания - это ваш фундамент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Берите чай, кофе и давайте будем говорить</dc:title>
  <dc:creator>Maxim</dc:creator>
  <cp:lastModifiedBy>Анастасия</cp:lastModifiedBy>
  <cp:revision>16</cp:revision>
  <dcterms:created xsi:type="dcterms:W3CDTF">2017-11-18T08:40:53Z</dcterms:created>
  <dcterms:modified xsi:type="dcterms:W3CDTF">2017-12-07T07:31:08Z</dcterms:modified>
</cp:coreProperties>
</file>