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ster.com/" TargetMode="External"/><Relationship Id="rId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eed.com/" TargetMode="External"/><Relationship Id="rId5" Type="http://schemas.openxmlformats.org/officeDocument/2006/relationships/hyperlink" Target="https://hh.ua/" TargetMode="External"/><Relationship Id="rId4" Type="http://schemas.openxmlformats.org/officeDocument/2006/relationships/hyperlink" Target="https://www.dic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5688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80728"/>
            <a:ext cx="6912768" cy="4896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85132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Footprinting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cyber at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71182"/>
            <a:ext cx="1728191" cy="13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ha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84527"/>
            <a:ext cx="1584176" cy="13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84527"/>
            <a:ext cx="2016224" cy="13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2" y="548680"/>
            <a:ext cx="8482442" cy="5760640"/>
          </a:xfrm>
        </p:spPr>
      </p:pic>
    </p:spTree>
    <p:extLst>
      <p:ext uri="{BB962C8B-B14F-4D97-AF65-F5344CB8AC3E}">
        <p14:creationId xmlns:p14="http://schemas.microsoft.com/office/powerpoint/2010/main" val="1123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12961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Footprinting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Sites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700808"/>
            <a:ext cx="3960440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2"/>
              </a:rPr>
              <a:t>https://www.linkedin.com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www.monster.com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https://www.dice.com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hlinkClick r:id="rId5"/>
              </a:rPr>
              <a:t>https://hh.ua/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6"/>
              </a:rPr>
              <a:t>https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://indeed.com/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3744416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this: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Employee`s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information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36496" cy="6192688"/>
          </a:xfrm>
        </p:spPr>
      </p:pic>
    </p:spTree>
    <p:extLst>
      <p:ext uri="{BB962C8B-B14F-4D97-AF65-F5344CB8AC3E}">
        <p14:creationId xmlns:p14="http://schemas.microsoft.com/office/powerpoint/2010/main" val="2205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2636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continued…</a:t>
            </a:r>
            <a:endParaRPr lang="ru-RU" sz="6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5536" y="485453"/>
            <a:ext cx="8280920" cy="5976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1296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Footprinting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924944"/>
            <a:ext cx="2265934" cy="381642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name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domain names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 protocols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Rogue website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Privet website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 protocols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683568" y="1818182"/>
            <a:ext cx="2160240" cy="89073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455876" y="1818183"/>
            <a:ext cx="2160240" cy="890737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information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278624" y="1814783"/>
            <a:ext cx="2145804" cy="890737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Organization's information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940384"/>
            <a:ext cx="158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information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65866" y="2924943"/>
            <a:ext cx="2340260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version</a:t>
            </a:r>
            <a:endParaRPr lang="uk-UA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0612" y="2924944"/>
            <a:ext cx="2361828" cy="38164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details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director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details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and phone numbers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 links relevant to organization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108012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Footprinting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Search Engines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8951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728072" cy="4824536"/>
          </a:xfrm>
        </p:spPr>
      </p:pic>
    </p:spTree>
    <p:extLst>
      <p:ext uri="{BB962C8B-B14F-4D97-AF65-F5344CB8AC3E}">
        <p14:creationId xmlns:p14="http://schemas.microsoft.com/office/powerpoint/2010/main" val="12558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9144000" cy="468052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7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" y="836711"/>
            <a:ext cx="9094737" cy="5145519"/>
          </a:xfrm>
        </p:spPr>
      </p:pic>
    </p:spTree>
    <p:extLst>
      <p:ext uri="{BB962C8B-B14F-4D97-AF65-F5344CB8AC3E}">
        <p14:creationId xmlns:p14="http://schemas.microsoft.com/office/powerpoint/2010/main" val="27478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854171" cy="5688632"/>
          </a:xfrm>
        </p:spPr>
      </p:pic>
    </p:spTree>
    <p:extLst>
      <p:ext uri="{BB962C8B-B14F-4D97-AF65-F5344CB8AC3E}">
        <p14:creationId xmlns:p14="http://schemas.microsoft.com/office/powerpoint/2010/main" val="31894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26" y="0"/>
            <a:ext cx="914692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49"/>
            <a:ext cx="7719060" cy="23545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57" y="1556793"/>
            <a:ext cx="6538440" cy="51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92480" cy="6480720"/>
          </a:xfrm>
        </p:spPr>
      </p:pic>
    </p:spTree>
    <p:extLst>
      <p:ext uri="{BB962C8B-B14F-4D97-AF65-F5344CB8AC3E}">
        <p14:creationId xmlns:p14="http://schemas.microsoft.com/office/powerpoint/2010/main" val="22996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Objectives of Footprinting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12</cp:revision>
  <dcterms:created xsi:type="dcterms:W3CDTF">2017-12-06T19:44:54Z</dcterms:created>
  <dcterms:modified xsi:type="dcterms:W3CDTF">2017-12-07T06:43:03Z</dcterms:modified>
</cp:coreProperties>
</file>