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021C0-72A9-4BE6-BA3B-3FC47FCC0CF2}" type="datetimeFigureOut">
              <a:rPr lang="uk-UA" smtClean="0"/>
              <a:pPr/>
              <a:t>03.12.2017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88AB1-3FA2-4737-A8F1-224F6F56AED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Documents and Settings\Администратор\Рабочий стол\8-1-1024-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Documents and Settings\Администратор\Рабочий стол\8-2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uk-UA" dirty="0"/>
          </a:p>
        </p:txBody>
      </p:sp>
      <p:pic>
        <p:nvPicPr>
          <p:cNvPr id="3074" name="Picture 2" descr="C:\Documents and Settings\Администратор\Рабочий стол\8-3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C:\Documents and Settings\Администратор\Рабочий стол\8-4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C:\Documents and Settings\Администратор\Рабочий стол\8-5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 descr="C:\Documents and Settings\Администратор\Рабочий стол\8-6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Екран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 </vt:lpstr>
      <vt:lpstr>Слайд 4</vt:lpstr>
      <vt:lpstr>Слайд 5</vt:lpstr>
      <vt:lpstr>Слайд 6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7</cp:lastModifiedBy>
  <cp:revision>2</cp:revision>
  <dcterms:created xsi:type="dcterms:W3CDTF">2017-12-03T15:46:12Z</dcterms:created>
  <dcterms:modified xsi:type="dcterms:W3CDTF">2017-12-03T16:49:37Z</dcterms:modified>
</cp:coreProperties>
</file>