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0CB11-F582-4AD8-AD96-C8087CB6DDCE}" type="datetimeFigureOut">
              <a:rPr lang="uk-UA" smtClean="0"/>
              <a:pPr/>
              <a:t>24.05.2018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DE7B-DA06-4DA3-B50E-D07E1FF5B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DE7B-DA06-4DA3-B50E-D07E1FF5BC1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7B8A-8829-4B45-ACFB-6957FB4FFADB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84E3-96DE-4D30-9209-46089900EF0E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297-B1F6-48B8-9272-911C733C7D7A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562E-ABA9-462F-AD91-59D425F13721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DC6-CDBE-4684-B77D-9036568FB493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0FE-74DA-415A-B8EE-4D931C776CF3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CF51-8772-4AE5-830D-EF4DB32B738E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2806-8EC9-4684-98AE-5E1DFF621B68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B5F-F5F8-4F67-9B17-68BAC2A229D9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46DF-6BB1-45D6-8E04-B7D5AC289650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A89-BCED-4EF5-9815-74B4107D6504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F7AC-F39A-4053-ADCE-4CE65C901F85}" type="datetime1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Академия </a:t>
            </a:r>
            <a:r>
              <a:rPr lang="en-US" dirty="0" smtClean="0"/>
              <a:t>Cisco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Государственном университете телекоммуникаций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5368" y="5229200"/>
            <a:ext cx="5688632" cy="12241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Кафедра Компьютерной инженерии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Зав.кафедрой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д.т.н., проф. Козелкова Е.С.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7" descr="G:\Логотип!!!.BMP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-34" t="117" r="1" b="1"/>
          <a:stretch/>
        </p:blipFill>
        <p:spPr bwMode="auto">
          <a:xfrm>
            <a:off x="0" y="332655"/>
            <a:ext cx="2051720" cy="2056631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IT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760" y="0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6987"/>
            <a:ext cx="2051720" cy="17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419872" y="2780928"/>
          <a:ext cx="1940510" cy="2664296"/>
        </p:xfrm>
        <a:graphic>
          <a:graphicData uri="http://schemas.openxmlformats.org/presentationml/2006/ole">
            <p:oleObj spid="_x0000_s8193" name="Документ" r:id="rId3" imgW="6431157" imgH="9029921" progId="Word.Document.12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28792" cy="1728192"/>
          </a:xfrm>
        </p:spPr>
        <p:txBody>
          <a:bodyPr>
            <a:noAutofit/>
          </a:bodyPr>
          <a:lstStyle/>
          <a:p>
            <a:r>
              <a:rPr lang="ru-RU" sz="3400" dirty="0" smtClean="0"/>
              <a:t>Создание Академии </a:t>
            </a:r>
            <a:r>
              <a:rPr lang="en-US" sz="3400" dirty="0" smtClean="0"/>
              <a:t>Cisco</a:t>
            </a:r>
            <a:r>
              <a:rPr lang="ru-RU" sz="3400" dirty="0" smtClean="0"/>
              <a:t> </a:t>
            </a:r>
            <a:br>
              <a:rPr lang="ru-RU" sz="3400" dirty="0" smtClean="0"/>
            </a:br>
            <a:r>
              <a:rPr lang="ru-RU" sz="3400" dirty="0" smtClean="0"/>
              <a:t>в Государственном университете телекоммуникаций</a:t>
            </a:r>
            <a:endParaRPr lang="uk-UA" sz="3400" dirty="0"/>
          </a:p>
        </p:txBody>
      </p:sp>
      <p:pic>
        <p:nvPicPr>
          <p:cNvPr id="8194" name="Picture 2" descr="H:\Нужно сотрудничество+доклад+слайди\s1.reutersmedia.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3240360" cy="2160240"/>
          </a:xfrm>
          <a:prstGeom prst="rect">
            <a:avLst/>
          </a:prstGeom>
          <a:noFill/>
        </p:spPr>
      </p:pic>
      <p:pic>
        <p:nvPicPr>
          <p:cNvPr id="8195" name="Picture 3" descr="H:\Нужно сотрудничество+доклад+слайди\n_5445_20981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9040"/>
            <a:ext cx="3312368" cy="2558804"/>
          </a:xfrm>
          <a:prstGeom prst="rect">
            <a:avLst/>
          </a:prstGeom>
          <a:noFill/>
        </p:spPr>
      </p:pic>
      <p:pic>
        <p:nvPicPr>
          <p:cNvPr id="8196" name="Picture 4" descr="H:\Нужно сотрудничество+доклад+слайди\4fcf36_054adde526e143dbbe3794903d8757f9-m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5808" y="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Инструктора Академии </a:t>
            </a:r>
            <a:r>
              <a:rPr lang="en-US" sz="4200" dirty="0" smtClean="0"/>
              <a:t>Cisco</a:t>
            </a:r>
            <a:endParaRPr lang="uk-UA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Миронов Дмитрий </a:t>
            </a:r>
            <a:endParaRPr lang="uk-UA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645024"/>
            <a:ext cx="13681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1656184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52736"/>
            <a:ext cx="1397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1460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052736"/>
            <a:ext cx="13681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91880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Лосев Николай 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Кузьменко Максим 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Танцюра Людмила 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Лосев Евгений 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Черевик Вячеслав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Специализированная лаборатория Академии </a:t>
            </a:r>
            <a:r>
              <a:rPr lang="en-US" sz="3200" dirty="0" smtClean="0"/>
              <a:t>Cisco</a:t>
            </a:r>
            <a:endParaRPr lang="uk-UA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59832" y="4118789"/>
            <a:ext cx="60841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1.Коммутаторы Cisco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WS-C 2960-24 TC-L 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2.Маршрутизаторы Cisco 1941 /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kq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3.Модули с последовательным асинхронным интерфейсом HWIK-2T.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4.Маршрутизаторы Cisco 800.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5.Маршрутизаторы Cisco 2500.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6.Стойка монтажная 48U с блоком розеток.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7.Корпус 4U сточный с блоком розеток.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8.Сервер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Intel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Xeon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Processor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E 5450 (12V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300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GHz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1333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MHz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9.Тренажер Cisco.</a:t>
            </a:r>
          </a:p>
          <a:p>
            <a:pPr marL="342900" indent="-342900" algn="just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10.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Коммутаторы 2 та 3 поколения.</a:t>
            </a:r>
          </a:p>
          <a:p>
            <a:pPr marL="342900" indent="-342900" algn="just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11.Маршрутизатор (1 шт.)</a:t>
            </a:r>
          </a:p>
          <a:p>
            <a:pPr marL="342900" indent="-342900" algn="just">
              <a:buAutoNum type="arabicPeriod"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Екатерина\Рабочий стол\Нужно сотрудничество+доклад+слайди\IMG_20180505_14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2580611" cy="2808312"/>
          </a:xfrm>
          <a:prstGeom prst="rect">
            <a:avLst/>
          </a:prstGeom>
          <a:noFill/>
        </p:spPr>
      </p:pic>
      <p:pic>
        <p:nvPicPr>
          <p:cNvPr id="1026" name="Picture 2" descr="H:\Нужно сотрудничество+доклад+слайди\f0t0\IMG_20180505_14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2317140" cy="2880320"/>
          </a:xfrm>
          <a:prstGeom prst="rect">
            <a:avLst/>
          </a:prstGeom>
          <a:noFill/>
        </p:spPr>
      </p:pic>
      <p:pic>
        <p:nvPicPr>
          <p:cNvPr id="1027" name="Picture 3" descr="H:\Нужно сотрудничество+доклад+слайди\f0t0\IMG_20180505_145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7" y="980728"/>
            <a:ext cx="2160239" cy="2880320"/>
          </a:xfrm>
          <a:prstGeom prst="rect">
            <a:avLst/>
          </a:prstGeom>
          <a:noFill/>
        </p:spPr>
      </p:pic>
      <p:pic>
        <p:nvPicPr>
          <p:cNvPr id="1028" name="Picture 4" descr="H:\Нужно сотрудничество+доклад+слайди\f0t0\IMG_20180505_145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Программа Сетевой академии Cisco </a:t>
            </a:r>
            <a:endParaRPr lang="uk-UA" sz="36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555776" cy="170186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836712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Заходим в систему.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2376264" cy="14858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1556792"/>
            <a:ext cx="1916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2. Выбираем курсы.</a:t>
            </a:r>
            <a:endParaRPr lang="uk-UA" sz="1600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1988840"/>
            <a:ext cx="2394149" cy="17018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28184" y="1988840"/>
            <a:ext cx="180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/>
              <a:t>3. Оценка знаний. </a:t>
            </a:r>
            <a:endParaRPr lang="uk-UA" sz="1600" dirty="0"/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184" y="2276872"/>
            <a:ext cx="2682181" cy="17018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35896" y="4005064"/>
            <a:ext cx="2791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5. Отслеживание успешности.</a:t>
            </a:r>
            <a:endParaRPr lang="uk-UA" sz="1600" dirty="0"/>
          </a:p>
        </p:txBody>
      </p:sp>
      <p:pic>
        <p:nvPicPr>
          <p:cNvPr id="15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5896" y="4437112"/>
            <a:ext cx="3888432" cy="21328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9512" y="3717032"/>
            <a:ext cx="3120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/>
              <a:t>4. Практические и лабораторные.</a:t>
            </a:r>
            <a:endParaRPr lang="uk-UA" sz="1600" dirty="0"/>
          </a:p>
        </p:txBody>
      </p:sp>
      <p:pic>
        <p:nvPicPr>
          <p:cNvPr id="17" name="Рисунок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20" y="4077072"/>
            <a:ext cx="3114229" cy="242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Курсы Академии </a:t>
            </a:r>
            <a:r>
              <a:rPr lang="en-US" sz="3000" dirty="0" smtClean="0"/>
              <a:t>Cisco</a:t>
            </a:r>
            <a:r>
              <a:rPr lang="ru-RU" sz="3000" dirty="0" smtClean="0"/>
              <a:t> </a:t>
            </a:r>
          </a:p>
          <a:p>
            <a:pPr algn="ctr"/>
            <a:r>
              <a:rPr lang="ru-RU" sz="3000" dirty="0" smtClean="0"/>
              <a:t>в Государственном университете телекоммуникаций</a:t>
            </a:r>
            <a:r>
              <a:rPr lang="en-US" sz="3000" dirty="0" smtClean="0"/>
              <a:t> </a:t>
            </a:r>
            <a:endParaRPr lang="uk-UA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777686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IT Essentials: PC Hardware and Software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CCNA R&amp;S: Introduction to Networks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CCNA R&amp;S: Routing and Switching Essentials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CCNA R&amp;S: Scaling Networks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Introduction to the Internet of Everything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Introduction to IoT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IoT Fundamentals: Hackathon Playbook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Entrepreneurship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Introduction to Cybersecurity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Cybersecurity Essentials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Get Connected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Be Your Own Boss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Packet Tracer Know How 1: Packet Tracer 101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Introduction to Packet Tracer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Introduction to Packet Tracer - Mobile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Mobility Fundamentals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Community: Smart Grid Essentials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NDG Linux Essentials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NDG Linux I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NDG Linux II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CPA - Programming Essentials in C++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CLA - Programming Essentials in C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Partner: CPP - Advanced Programming in C++</a:t>
            </a:r>
          </a:p>
          <a:p>
            <a:pPr algn="just"/>
            <a:r>
              <a:rPr lang="ru-RU" dirty="0" smtClean="0"/>
              <a:t> </a:t>
            </a:r>
            <a:endParaRPr lang="uk-UA" dirty="0" smtClean="0"/>
          </a:p>
          <a:p>
            <a:pPr algn="just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29309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1 января 2018 года уже выдано 227 сертификатов.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С 2013 года – более тысячи сертификатов.</a:t>
            </a:r>
            <a:endParaRPr lang="uk-UA" dirty="0"/>
          </a:p>
        </p:txBody>
      </p:sp>
      <p:pic>
        <p:nvPicPr>
          <p:cNvPr id="5123" name="Picture 3" descr="C:\Documents and Settings\Admin\Мои документы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40968" cy="276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332656"/>
            <a:ext cx="7937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решений от компании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Cisco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4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H:\Нужно сотрудничество+доклад+слайди\orange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2807157" cy="1944216"/>
          </a:xfrm>
          <a:prstGeom prst="rect">
            <a:avLst/>
          </a:prstGeom>
          <a:noFill/>
        </p:spPr>
      </p:pic>
      <p:pic>
        <p:nvPicPr>
          <p:cNvPr id="4100" name="Picture 4" descr="H:\Нужно сотрудничество+доклад+слайди\ASR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630311" cy="2880320"/>
          </a:xfrm>
          <a:prstGeom prst="rect">
            <a:avLst/>
          </a:prstGeom>
          <a:noFill/>
        </p:spPr>
      </p:pic>
      <p:pic>
        <p:nvPicPr>
          <p:cNvPr id="4102" name="Picture 6" descr="H:\Нужно сотрудничество+доклад+слайди\internet-connects-people-vector-illustration-57067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810572" cy="3312368"/>
          </a:xfrm>
          <a:prstGeom prst="rect">
            <a:avLst/>
          </a:prstGeom>
          <a:noFill/>
        </p:spPr>
      </p:pic>
      <p:pic>
        <p:nvPicPr>
          <p:cNvPr id="4099" name="Picture 3" descr="H:\Нужно сотрудничество+доклад+слайди\dqtwg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7834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6963" y="404664"/>
            <a:ext cx="60892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Решения от компании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Cisco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5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580" name="Picture 4" descr="H:\Нужно сотрудничество+доклад+слайди\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096344" cy="1894360"/>
          </a:xfrm>
          <a:prstGeom prst="rect">
            <a:avLst/>
          </a:prstGeom>
          <a:noFill/>
        </p:spPr>
      </p:pic>
      <p:pic>
        <p:nvPicPr>
          <p:cNvPr id="24581" name="Picture 5" descr="H:\Нужно сотрудничество+доклад+слайди\5G-Network-460x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52736"/>
            <a:ext cx="3491087" cy="1872208"/>
          </a:xfrm>
          <a:prstGeom prst="rect">
            <a:avLst/>
          </a:prstGeom>
          <a:noFill/>
        </p:spPr>
      </p:pic>
      <p:pic>
        <p:nvPicPr>
          <p:cNvPr id="24582" name="Picture 6" descr="H:\Нужно сотрудничество+доклад+слайди\Untitled-14-550x3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5492624" cy="31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7308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Академия </a:t>
            </a:r>
            <a:r>
              <a:rPr lang="en-US" sz="3200" b="1" dirty="0" smtClean="0"/>
              <a:t>Cisco</a:t>
            </a:r>
            <a:endParaRPr lang="ru-RU" sz="3200" b="1" dirty="0" smtClean="0"/>
          </a:p>
          <a:p>
            <a:pPr algn="ctr"/>
            <a:r>
              <a:rPr lang="ru-RU" sz="3200" dirty="0" smtClean="0"/>
              <a:t>открытая на кафедре Компьютерной инженер готовит конкурентоспособных </a:t>
            </a:r>
            <a:r>
              <a:rPr lang="en-US" sz="3200" dirty="0" smtClean="0"/>
              <a:t>IT</a:t>
            </a:r>
            <a:r>
              <a:rPr lang="ru-RU" sz="3200" dirty="0" smtClean="0"/>
              <a:t>- специалистов с профессиональными навыками и признаваемым во всем мире сертификатами </a:t>
            </a:r>
            <a:r>
              <a:rPr lang="en-US" sz="3200" dirty="0" smtClean="0"/>
              <a:t>Cisco</a:t>
            </a:r>
            <a:r>
              <a:rPr lang="ru-RU" sz="3200" dirty="0" smtClean="0"/>
              <a:t>, которые отвечают всем международным требованиям работодателей </a:t>
            </a:r>
            <a:endParaRPr lang="uk-UA" sz="3200" dirty="0"/>
          </a:p>
        </p:txBody>
      </p:sp>
      <p:pic>
        <p:nvPicPr>
          <p:cNvPr id="7" name="Picture 4" descr="H:\Нужно сотрудничество+доклад+слайди\4fcf36_054adde526e143dbbe3794903d8757f9-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808" y="0"/>
            <a:ext cx="1728192" cy="1728192"/>
          </a:xfrm>
          <a:prstGeom prst="rect">
            <a:avLst/>
          </a:prstGeom>
          <a:noFill/>
        </p:spPr>
      </p:pic>
      <p:pic>
        <p:nvPicPr>
          <p:cNvPr id="24578" name="Picture 2" descr="C:\Documents and Settings\Екатерина\Рабочий стол\Нужно сотрудничество+доклад+слайди\p_891_49827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96636"/>
            <a:ext cx="4176464" cy="246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334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Академия Cisco в Государственном университете телекоммуникаций</vt:lpstr>
      <vt:lpstr>Создание Академии Cisco  в Государственном университете телекоммуникаций</vt:lpstr>
      <vt:lpstr>Инструктора Академии Cisco</vt:lpstr>
      <vt:lpstr>Специализированная лаборатория Академии Cisco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Cisco в Государственном университете телекоммуникаций</dc:title>
  <cp:lastModifiedBy>Katya</cp:lastModifiedBy>
  <cp:revision>36</cp:revision>
  <dcterms:modified xsi:type="dcterms:W3CDTF">2018-05-24T14:10:10Z</dcterms:modified>
</cp:coreProperties>
</file>