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28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98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3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663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91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74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6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6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7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81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14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D794-0EAC-4ABB-8EAA-3A675138BBAC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11235-E4D5-477C-A25C-A0C2A67446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97423" y="1738610"/>
            <a:ext cx="5682966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Переферійна</a:t>
            </a:r>
            <a:r>
              <a:rPr lang="ru-RU" sz="7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 </a:t>
            </a:r>
          </a:p>
          <a:p>
            <a:pPr algn="ctr"/>
            <a:r>
              <a:rPr lang="ru-RU" sz="72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корупція</a:t>
            </a:r>
            <a:endParaRPr lang="ru-RU" sz="72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/>
            </a:endParaRPr>
          </a:p>
          <a:p>
            <a:pPr algn="ctr"/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584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09949" y="114300"/>
            <a:ext cx="7229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Зміни в світі за 20 років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47775"/>
            <a:ext cx="115252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Роки</a:t>
            </a:r>
          </a:p>
          <a:p>
            <a:r>
              <a:rPr lang="uk-UA" sz="3200" b="1" dirty="0" smtClean="0"/>
              <a:t>3.</a:t>
            </a:r>
          </a:p>
          <a:p>
            <a:r>
              <a:rPr lang="uk-UA" sz="3200" b="1" dirty="0" smtClean="0"/>
              <a:t>6.</a:t>
            </a:r>
          </a:p>
          <a:p>
            <a:r>
              <a:rPr lang="uk-UA" sz="3200" b="1" dirty="0" smtClean="0"/>
              <a:t>9.</a:t>
            </a:r>
          </a:p>
          <a:p>
            <a:r>
              <a:rPr lang="uk-UA" sz="3200" b="1" dirty="0" smtClean="0"/>
              <a:t>12.</a:t>
            </a:r>
          </a:p>
          <a:p>
            <a:r>
              <a:rPr lang="uk-UA" sz="3200" b="1" dirty="0" smtClean="0"/>
              <a:t>15.</a:t>
            </a:r>
          </a:p>
          <a:p>
            <a:r>
              <a:rPr lang="uk-UA" sz="3200" b="1" dirty="0" smtClean="0"/>
              <a:t>18.</a:t>
            </a:r>
          </a:p>
          <a:p>
            <a:r>
              <a:rPr lang="uk-UA" sz="3200" b="1" dirty="0" smtClean="0"/>
              <a:t>20.</a:t>
            </a:r>
            <a:endParaRPr lang="uk-UA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90650" y="1247775"/>
            <a:ext cx="108013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Події</a:t>
            </a:r>
          </a:p>
          <a:p>
            <a:r>
              <a:rPr lang="uk-UA" sz="3200" b="1" dirty="0" smtClean="0"/>
              <a:t>США залишається при владі.</a:t>
            </a:r>
          </a:p>
          <a:p>
            <a:r>
              <a:rPr lang="uk-UA" sz="3200" b="1" dirty="0" smtClean="0"/>
              <a:t>Китай стає країною суперником США.</a:t>
            </a:r>
          </a:p>
          <a:p>
            <a:r>
              <a:rPr lang="uk-UA" sz="3200" b="1" dirty="0" smtClean="0"/>
              <a:t>Китай і Індія стають країнами з найвищою складовою ВВП.</a:t>
            </a:r>
          </a:p>
          <a:p>
            <a:r>
              <a:rPr lang="uk-UA" sz="3200" b="1" dirty="0" smtClean="0"/>
              <a:t>Підписання договору Кита</a:t>
            </a:r>
            <a:r>
              <a:rPr lang="uk-UA" sz="3200" b="1" dirty="0"/>
              <a:t>ю</a:t>
            </a:r>
            <a:r>
              <a:rPr lang="uk-UA" sz="3200" b="1" dirty="0" smtClean="0"/>
              <a:t> і Індії.</a:t>
            </a:r>
          </a:p>
          <a:p>
            <a:r>
              <a:rPr lang="uk-UA" sz="3200" b="1" dirty="0" smtClean="0"/>
              <a:t>Східний союз починає диктувати свої правила.</a:t>
            </a:r>
          </a:p>
          <a:p>
            <a:r>
              <a:rPr lang="uk-UA" sz="3200" b="1" dirty="0" smtClean="0"/>
              <a:t>Культурний стан інших країн зводиться на </a:t>
            </a:r>
            <a:r>
              <a:rPr lang="uk-UA" sz="3200" b="1" dirty="0" err="1" smtClean="0"/>
              <a:t>нівець</a:t>
            </a:r>
            <a:r>
              <a:rPr lang="uk-UA" sz="3200" b="1" dirty="0" smtClean="0"/>
              <a:t>.</a:t>
            </a:r>
          </a:p>
          <a:p>
            <a:r>
              <a:rPr lang="uk-UA" sz="3200" b="1" dirty="0" smtClean="0"/>
              <a:t>Можлива війна за культуру.</a:t>
            </a:r>
          </a:p>
          <a:p>
            <a:endParaRPr lang="uk-UA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91327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4900" y="1000125"/>
            <a:ext cx="10629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Висновок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до </a:t>
            </a:r>
            <a:r>
              <a:rPr lang="ru-RU" sz="3200" b="1" dirty="0" err="1" smtClean="0"/>
              <a:t>терміну</a:t>
            </a:r>
            <a:r>
              <a:rPr lang="ru-RU" sz="3200" b="1" dirty="0" smtClean="0"/>
              <a:t>„</a:t>
            </a:r>
            <a:r>
              <a:rPr lang="uk-UA" sz="3200" b="1" dirty="0" err="1" smtClean="0"/>
              <a:t>П</a:t>
            </a:r>
            <a:r>
              <a:rPr lang="ru-RU" sz="3200" b="1" dirty="0" err="1" smtClean="0"/>
              <a:t>ериферійна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корупція</a:t>
            </a:r>
            <a:r>
              <a:rPr lang="ru-RU" sz="3200" b="1" dirty="0" smtClean="0"/>
              <a:t>”.</a:t>
            </a:r>
            <a:r>
              <a:rPr lang="ru-RU" sz="3200" b="1" dirty="0" err="1" smtClean="0"/>
              <a:t>Розпад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західної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культури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периферії</a:t>
            </a:r>
            <a:r>
              <a:rPr lang="ru-RU" sz="3200" b="1" dirty="0" smtClean="0"/>
              <a:t> глобального </a:t>
            </a:r>
            <a:r>
              <a:rPr lang="ru-RU" sz="3200" b="1" dirty="0" err="1" smtClean="0"/>
              <a:t>світу</a:t>
            </a:r>
            <a:r>
              <a:rPr lang="ru-RU" sz="3200" b="1" dirty="0" smtClean="0"/>
              <a:t> і </a:t>
            </a:r>
            <a:r>
              <a:rPr lang="ru-RU" sz="3200" b="1" dirty="0" err="1" smtClean="0"/>
              <a:t>створення</a:t>
            </a:r>
            <a:r>
              <a:rPr lang="ru-RU" sz="3200" b="1" dirty="0" smtClean="0"/>
              <a:t> „культурного </a:t>
            </a:r>
            <a:r>
              <a:rPr lang="ru-RU" sz="3200" b="1" dirty="0" err="1" smtClean="0"/>
              <a:t>звалища</a:t>
            </a:r>
            <a:r>
              <a:rPr lang="ru-RU" sz="3200" b="1" dirty="0" smtClean="0"/>
              <a:t>”. </a:t>
            </a:r>
            <a:r>
              <a:rPr lang="ru-RU" sz="3200" b="1" dirty="0" err="1" smtClean="0"/>
              <a:t>Периферійні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культури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відфільтровують</a:t>
            </a:r>
            <a:r>
              <a:rPr lang="ru-RU" sz="3200" b="1" dirty="0" smtClean="0"/>
              <a:t> і </a:t>
            </a:r>
            <a:r>
              <a:rPr lang="ru-RU" sz="3200" b="1" dirty="0" err="1" smtClean="0"/>
              <a:t>залишають</a:t>
            </a:r>
            <a:r>
              <a:rPr lang="ru-RU" sz="3200" b="1" dirty="0" smtClean="0"/>
              <a:t> для </a:t>
            </a:r>
            <a:r>
              <a:rPr lang="ru-RU" sz="3200" b="1" dirty="0" err="1" smtClean="0"/>
              <a:t>використання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культурні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продукти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тільки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найнижчого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рівня</a:t>
            </a:r>
            <a:r>
              <a:rPr lang="ru-RU" sz="3200" b="1" dirty="0" smtClean="0"/>
              <a:t>: популярна </a:t>
            </a:r>
            <a:r>
              <a:rPr lang="ru-RU" sz="3200" b="1" dirty="0" err="1" smtClean="0"/>
              <a:t>література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порнографія</a:t>
            </a:r>
            <a:r>
              <a:rPr lang="ru-RU" sz="3200" b="1" dirty="0" smtClean="0"/>
              <a:t>, те,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називають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масовою</a:t>
            </a:r>
            <a:r>
              <a:rPr lang="ru-RU" sz="3200" b="1" dirty="0" smtClean="0"/>
              <a:t> культурою. </a:t>
            </a:r>
            <a:r>
              <a:rPr lang="ru-RU" sz="3200" b="1" dirty="0" err="1" smtClean="0"/>
              <a:t>Такий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світ</a:t>
            </a:r>
            <a:r>
              <a:rPr lang="ru-RU" sz="3200" b="1" dirty="0" smtClean="0"/>
              <a:t> буде </a:t>
            </a:r>
            <a:r>
              <a:rPr lang="ru-RU" sz="3200" b="1" dirty="0" err="1" smtClean="0"/>
              <a:t>складатися</a:t>
            </a:r>
            <a:r>
              <a:rPr lang="ru-RU" sz="3200" b="1" dirty="0" smtClean="0"/>
              <a:t> з </a:t>
            </a:r>
            <a:r>
              <a:rPr lang="ru-RU" sz="3200" b="1" dirty="0" err="1" smtClean="0"/>
              <a:t>країн</a:t>
            </a:r>
            <a:r>
              <a:rPr lang="ru-RU" sz="3200" b="1" dirty="0" smtClean="0"/>
              <a:t> центру, </a:t>
            </a:r>
            <a:r>
              <a:rPr lang="ru-RU" sz="3200" b="1" dirty="0" err="1" smtClean="0"/>
              <a:t>периферійних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країн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які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згодні</a:t>
            </a:r>
            <a:r>
              <a:rPr lang="ru-RU" sz="3200" b="1" dirty="0" smtClean="0"/>
              <a:t> з </a:t>
            </a:r>
            <a:r>
              <a:rPr lang="ru-RU" sz="3200" b="1" dirty="0" err="1" smtClean="0"/>
              <a:t>існуючим</a:t>
            </a:r>
            <a:r>
              <a:rPr lang="ru-RU" sz="3200" b="1" dirty="0" smtClean="0"/>
              <a:t> порядком, і </a:t>
            </a:r>
            <a:r>
              <a:rPr lang="ru-RU" sz="3200" b="1" dirty="0" err="1" smtClean="0"/>
              <a:t>країн</a:t>
            </a:r>
            <a:r>
              <a:rPr lang="ru-RU" sz="3200" b="1" dirty="0" smtClean="0"/>
              <a:t>, „</a:t>
            </a:r>
            <a:r>
              <a:rPr lang="ru-RU" sz="3200" b="1" dirty="0" err="1" smtClean="0"/>
              <a:t>викинутих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узбіччя</a:t>
            </a:r>
            <a:r>
              <a:rPr lang="ru-RU" sz="3200" b="1" dirty="0" smtClean="0"/>
              <a:t>”.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08451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143</Words>
  <Application>Microsoft Office PowerPoint</Application>
  <PresentationFormat>Широкоэкранный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5</cp:revision>
  <dcterms:created xsi:type="dcterms:W3CDTF">2019-04-02T15:26:30Z</dcterms:created>
  <dcterms:modified xsi:type="dcterms:W3CDTF">2019-04-05T12:01:50Z</dcterms:modified>
</cp:coreProperties>
</file>