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58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53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Апокаліпсис за 20 років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2857520" cy="1752600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2"/>
                </a:solidFill>
              </a:rPr>
              <a:t>Підготували: </a:t>
            </a:r>
          </a:p>
          <a:p>
            <a:r>
              <a:rPr lang="uk-UA" sz="1600" dirty="0" smtClean="0">
                <a:solidFill>
                  <a:schemeClr val="bg2"/>
                </a:solidFill>
              </a:rPr>
              <a:t>Мухіна </a:t>
            </a:r>
            <a:r>
              <a:rPr lang="uk-UA" sz="1600" dirty="0" err="1" smtClean="0">
                <a:solidFill>
                  <a:schemeClr val="bg2"/>
                </a:solidFill>
              </a:rPr>
              <a:t>Аріна</a:t>
            </a:r>
            <a:r>
              <a:rPr lang="uk-UA" sz="1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uk-UA" sz="1600" dirty="0" smtClean="0">
                <a:solidFill>
                  <a:schemeClr val="bg2"/>
                </a:solidFill>
              </a:rPr>
              <a:t>Андрєєва Олександра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26" name="AutoShape 2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92" y="142852"/>
            <a:ext cx="916069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Людина в повній мірі впливає на екологію планети, вважаючи, що не завдає шкоди ні собі, ні навколишньому середовищу. Цунамі, урагани, смерчі, вулкани,пожежі, землетруси, війни, ядерні вибухи, епідемії (зомбі) – все це впливає на екологію. Саме людська діяльність спричиняє все це.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39612"/>
            <a:ext cx="7143800" cy="40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Ядерні вибухи </a:t>
            </a:r>
            <a:br>
              <a:rPr lang="uk-UA" dirty="0" smtClean="0"/>
            </a:br>
            <a:r>
              <a:rPr lang="uk-UA" sz="2400" dirty="0" smtClean="0"/>
              <a:t>(- наша улюблена теорія</a:t>
            </a:r>
            <a:br>
              <a:rPr lang="uk-UA" sz="2400" dirty="0" smtClean="0"/>
            </a:br>
            <a:r>
              <a:rPr lang="uk-UA" sz="2400" dirty="0" smtClean="0"/>
              <a:t>- не правда, моя зомбі…)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857340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Вибух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бомби </a:t>
            </a:r>
            <a:r>
              <a:rPr lang="ru-RU" dirty="0" err="1" smtClean="0"/>
              <a:t>спровокує</a:t>
            </a:r>
            <a:r>
              <a:rPr lang="ru-RU" dirty="0" smtClean="0"/>
              <a:t> </a:t>
            </a:r>
            <a:r>
              <a:rPr lang="ru-RU" dirty="0" err="1" smtClean="0"/>
              <a:t>випадіння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зливи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маслянистих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покриють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забруднять</a:t>
            </a:r>
            <a:r>
              <a:rPr lang="ru-RU" dirty="0" smtClean="0"/>
              <a:t> воду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радіацією</a:t>
            </a:r>
            <a:r>
              <a:rPr lang="ru-RU" dirty="0" smtClean="0"/>
              <a:t>.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почнуться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незворотні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позбавлять</a:t>
            </a:r>
            <a:r>
              <a:rPr lang="ru-RU" dirty="0" smtClean="0"/>
              <a:t> людей </a:t>
            </a:r>
            <a:r>
              <a:rPr lang="ru-RU" dirty="0" err="1" smtClean="0"/>
              <a:t>електрики</a:t>
            </a:r>
            <a:r>
              <a:rPr lang="ru-RU" dirty="0" smtClean="0"/>
              <a:t>, а область </a:t>
            </a:r>
            <a:r>
              <a:rPr lang="ru-RU" dirty="0" err="1" smtClean="0"/>
              <a:t>епіцентру</a:t>
            </a:r>
            <a:r>
              <a:rPr lang="ru-RU" dirty="0" smtClean="0"/>
              <a:t> </a:t>
            </a:r>
            <a:r>
              <a:rPr lang="ru-RU" dirty="0" err="1" smtClean="0"/>
              <a:t>вибуху</a:t>
            </a:r>
            <a:r>
              <a:rPr lang="ru-RU" dirty="0" smtClean="0"/>
              <a:t> </a:t>
            </a:r>
            <a:r>
              <a:rPr lang="ru-RU" dirty="0" err="1" smtClean="0"/>
              <a:t>охоплять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підніметься</a:t>
            </a:r>
            <a:r>
              <a:rPr lang="ru-RU" dirty="0" smtClean="0"/>
              <a:t> </a:t>
            </a:r>
            <a:r>
              <a:rPr lang="ru-RU" dirty="0" err="1" smtClean="0"/>
              <a:t>величезна</a:t>
            </a:r>
            <a:r>
              <a:rPr lang="ru-RU" dirty="0" smtClean="0"/>
              <a:t> токсична </a:t>
            </a:r>
            <a:r>
              <a:rPr lang="ru-RU" dirty="0" err="1" smtClean="0"/>
              <a:t>хмара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ховатиме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. </a:t>
            </a:r>
            <a:r>
              <a:rPr lang="ru-RU" dirty="0" err="1" smtClean="0"/>
              <a:t>Врятованим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ядерного </a:t>
            </a:r>
            <a:r>
              <a:rPr lang="ru-RU" dirty="0" err="1" smtClean="0"/>
              <a:t>апокаліпсису</a:t>
            </a:r>
            <a:r>
              <a:rPr lang="ru-RU" dirty="0" smtClean="0"/>
              <a:t> </a:t>
            </a:r>
            <a:r>
              <a:rPr lang="ru-RU" dirty="0" err="1" smtClean="0"/>
              <a:t>доведеться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в </a:t>
            </a:r>
            <a:r>
              <a:rPr lang="ru-RU" dirty="0" err="1" smtClean="0"/>
              <a:t>темряві</a:t>
            </a:r>
            <a:r>
              <a:rPr lang="ru-RU" dirty="0" smtClean="0"/>
              <a:t> при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нижчій</a:t>
            </a:r>
            <a:r>
              <a:rPr lang="ru-RU" dirty="0" smtClean="0"/>
              <a:t> </a:t>
            </a:r>
            <a:r>
              <a:rPr lang="ru-RU" dirty="0" err="1" smtClean="0"/>
              <a:t>температурі.Подібні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не дозволять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сільським</a:t>
            </a:r>
            <a:r>
              <a:rPr lang="ru-RU" dirty="0" smtClean="0"/>
              <a:t> </a:t>
            </a:r>
            <a:r>
              <a:rPr lang="ru-RU" dirty="0" err="1" smtClean="0"/>
              <a:t>господарством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почне</a:t>
            </a:r>
            <a:r>
              <a:rPr lang="ru-RU" dirty="0" smtClean="0"/>
              <a:t> </a:t>
            </a:r>
            <a:r>
              <a:rPr lang="ru-RU" dirty="0" err="1" smtClean="0"/>
              <a:t>вимирати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голоду.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холоду </a:t>
            </a:r>
            <a:r>
              <a:rPr lang="ru-RU" dirty="0" err="1" smtClean="0"/>
              <a:t>вимруть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а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ультрафіолетовим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 50% озонового шару </a:t>
            </a:r>
            <a:r>
              <a:rPr lang="ru-RU" dirty="0" err="1" smtClean="0"/>
              <a:t>призведе</a:t>
            </a:r>
            <a:r>
              <a:rPr lang="ru-RU" dirty="0" smtClean="0"/>
              <a:t> до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.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 буде </a:t>
            </a:r>
            <a:r>
              <a:rPr lang="ru-RU" dirty="0" err="1" smtClean="0"/>
              <a:t>супроводжуватися</a:t>
            </a:r>
            <a:r>
              <a:rPr lang="ru-RU" dirty="0" smtClean="0"/>
              <a:t> </a:t>
            </a:r>
            <a:r>
              <a:rPr lang="ru-RU" dirty="0" err="1" smtClean="0"/>
              <a:t>потужними</a:t>
            </a:r>
            <a:r>
              <a:rPr lang="ru-RU" dirty="0" smtClean="0"/>
              <a:t> тайфунами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ураганами.Після</a:t>
            </a:r>
            <a:r>
              <a:rPr lang="ru-RU" dirty="0" smtClean="0"/>
              <a:t>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люди, </a:t>
            </a:r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 smtClean="0"/>
              <a:t>виростити</a:t>
            </a:r>
            <a:r>
              <a:rPr lang="ru-RU" dirty="0" smtClean="0"/>
              <a:t> </a:t>
            </a:r>
            <a:r>
              <a:rPr lang="ru-RU" dirty="0" err="1" smtClean="0"/>
              <a:t>врожай</a:t>
            </a:r>
            <a:r>
              <a:rPr lang="ru-RU" dirty="0" smtClean="0"/>
              <a:t>,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до раку </a:t>
            </a:r>
            <a:r>
              <a:rPr lang="ru-RU" dirty="0" err="1" smtClean="0"/>
              <a:t>шкіри.Порятунком</a:t>
            </a:r>
            <a:r>
              <a:rPr lang="ru-RU" dirty="0" smtClean="0"/>
              <a:t>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консерви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вони не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захистити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згубного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стронцію-90,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причиною </a:t>
            </a:r>
            <a:r>
              <a:rPr lang="ru-RU" dirty="0" err="1" smtClean="0"/>
              <a:t>онкології.Тривалість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нащадків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вижили</a:t>
            </a:r>
            <a:r>
              <a:rPr lang="ru-RU" dirty="0" smtClean="0"/>
              <a:t> при ядерному </a:t>
            </a:r>
            <a:r>
              <a:rPr lang="ru-RU" dirty="0" err="1" smtClean="0"/>
              <a:t>вибуху</a:t>
            </a:r>
            <a:r>
              <a:rPr lang="ru-RU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скоротиться</a:t>
            </a:r>
            <a:r>
              <a:rPr lang="ru-RU" dirty="0" smtClean="0"/>
              <a:t>, а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народжуватися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дефектами.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стверджують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апокаліпсис</a:t>
            </a:r>
            <a:r>
              <a:rPr lang="ru-RU" dirty="0" smtClean="0"/>
              <a:t> не </a:t>
            </a:r>
            <a:r>
              <a:rPr lang="ru-RU" dirty="0" err="1" smtClean="0"/>
              <a:t>знищить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земну</a:t>
            </a:r>
            <a:r>
              <a:rPr lang="ru-RU" dirty="0" smtClean="0"/>
              <a:t> </a:t>
            </a:r>
            <a:r>
              <a:rPr lang="ru-RU" dirty="0" err="1" smtClean="0"/>
              <a:t>цивілізацію</a:t>
            </a:r>
            <a:r>
              <a:rPr lang="ru-RU" dirty="0" smtClean="0"/>
              <a:t>.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зміниться</a:t>
            </a:r>
            <a:r>
              <a:rPr lang="ru-RU" dirty="0" smtClean="0"/>
              <a:t> в </a:t>
            </a:r>
            <a:r>
              <a:rPr lang="ru-RU" dirty="0" err="1" smtClean="0"/>
              <a:t>кращу</a:t>
            </a:r>
            <a:r>
              <a:rPr lang="ru-RU" dirty="0" smtClean="0"/>
              <a:t> сторону </a:t>
            </a:r>
            <a:r>
              <a:rPr lang="ru-RU" dirty="0" err="1" smtClean="0"/>
              <a:t>лише</a:t>
            </a:r>
            <a:r>
              <a:rPr lang="ru-RU" dirty="0" smtClean="0"/>
              <a:t> через 30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Повстання роботів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(хочу бути роботом Т.Т)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Розвиток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технологій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найближчими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десятиліттями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створити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нове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чудо: машину, яка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здатна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думати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самостійно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Однак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експерти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вважають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радіти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цьому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доведеться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недовго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штучним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інтелектом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знищать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людство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Вони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кажуть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штучний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найбільшою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загрозою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існуванню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людей.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Науковці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раніше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замислювалися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часи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коли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машини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стануть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розумнішими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своїх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творців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Проте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тепер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починають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говорити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все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гучніше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одним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перших свою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схвильованість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виразив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Ілон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Маск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засновник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автовиробника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Tesla.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жовтні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сказав,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штучний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інтелект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найбільшою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загрозою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людства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Естафету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підхопив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відомий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популяризатор науки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Стівен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Хокінг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через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стан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здоров’я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користуватися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розумними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машинами,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справжній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штучний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лякає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4" name="AutoShape 2" descr="https://techtoday.in.ua/wp-content/uploads/2014/12/SHtuchniy-intelek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Магнітна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катастрофа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bg1"/>
                </a:solidFill>
              </a:rPr>
              <a:t>зрушення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полюсів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магнітного</a:t>
            </a:r>
            <a:r>
              <a:rPr lang="ru-RU" sz="1800" dirty="0">
                <a:solidFill>
                  <a:schemeClr val="bg1"/>
                </a:solidFill>
              </a:rPr>
              <a:t> поля </a:t>
            </a:r>
            <a:r>
              <a:rPr lang="ru-RU" sz="1800" dirty="0" err="1">
                <a:solidFill>
                  <a:schemeClr val="bg1"/>
                </a:solidFill>
              </a:rPr>
              <a:t>Землі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Відповідно</a:t>
            </a:r>
            <a:r>
              <a:rPr lang="ru-RU" sz="1800" dirty="0">
                <a:solidFill>
                  <a:schemeClr val="bg1"/>
                </a:solidFill>
              </a:rPr>
              <a:t> до </a:t>
            </a:r>
            <a:r>
              <a:rPr lang="ru-RU" sz="1800" dirty="0" err="1">
                <a:solidFill>
                  <a:schemeClr val="bg1"/>
                </a:solidFill>
              </a:rPr>
              <a:t>теорії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магнітне</a:t>
            </a:r>
            <a:r>
              <a:rPr lang="ru-RU" sz="1800" dirty="0">
                <a:solidFill>
                  <a:schemeClr val="bg1"/>
                </a:solidFill>
              </a:rPr>
              <a:t> поле </a:t>
            </a:r>
            <a:r>
              <a:rPr lang="ru-RU" sz="1800" dirty="0" err="1">
                <a:solidFill>
                  <a:schemeClr val="bg1"/>
                </a:solidFill>
              </a:rPr>
              <a:t>Землі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цей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період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ослабне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перестане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захищати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шкідливого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космічного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випромінювання</a:t>
            </a:r>
            <a:r>
              <a:rPr lang="ru-RU" sz="1800" dirty="0">
                <a:solidFill>
                  <a:schemeClr val="bg1"/>
                </a:solidFill>
              </a:rPr>
              <a:t>, а значить, </a:t>
            </a:r>
            <a:r>
              <a:rPr lang="ru-RU" sz="1800" dirty="0" err="1">
                <a:solidFill>
                  <a:schemeClr val="bg1"/>
                </a:solidFill>
              </a:rPr>
              <a:t>всім</a:t>
            </a:r>
            <a:r>
              <a:rPr lang="ru-RU" sz="1800" dirty="0">
                <a:solidFill>
                  <a:schemeClr val="bg1"/>
                </a:solidFill>
              </a:rPr>
              <a:t> живим </a:t>
            </a:r>
            <a:r>
              <a:rPr lang="ru-RU" sz="1800" dirty="0" err="1">
                <a:solidFill>
                  <a:schemeClr val="bg1"/>
                </a:solidFill>
              </a:rPr>
              <a:t>організмам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планеті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загрожує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вимирання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r>
              <a:rPr lang="ru-RU" sz="1800" dirty="0" err="1">
                <a:solidFill>
                  <a:schemeClr val="bg1"/>
                </a:solidFill>
              </a:rPr>
              <a:t>Явище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наукової</a:t>
            </a:r>
            <a:r>
              <a:rPr lang="ru-RU" sz="1800" dirty="0">
                <a:solidFill>
                  <a:schemeClr val="bg1"/>
                </a:solidFill>
              </a:rPr>
              <a:t> точки </a:t>
            </a:r>
            <a:r>
              <a:rPr lang="ru-RU" sz="1800" dirty="0" err="1">
                <a:solidFill>
                  <a:schemeClr val="bg1"/>
                </a:solidFill>
              </a:rPr>
              <a:t>зору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дуже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ймовірне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ru-RU" sz="1800" dirty="0" err="1">
                <a:solidFill>
                  <a:schemeClr val="bg1"/>
                </a:solidFill>
              </a:rPr>
              <a:t>імовірно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південний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північний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магнітні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полюси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вже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мінялися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місцями</a:t>
            </a:r>
            <a:r>
              <a:rPr lang="ru-RU" sz="1800" dirty="0">
                <a:solidFill>
                  <a:schemeClr val="bg1"/>
                </a:solidFill>
              </a:rPr>
              <a:t> 780 тис. </a:t>
            </a:r>
            <a:r>
              <a:rPr lang="ru-RU" sz="1800" dirty="0" err="1">
                <a:solidFill>
                  <a:schemeClr val="bg1"/>
                </a:solidFill>
              </a:rPr>
              <a:t>років</a:t>
            </a:r>
            <a:r>
              <a:rPr lang="ru-RU" sz="1800" dirty="0">
                <a:solidFill>
                  <a:schemeClr val="bg1"/>
                </a:solidFill>
              </a:rPr>
              <a:t> тому.</a:t>
            </a:r>
          </a:p>
          <a:p>
            <a:r>
              <a:rPr lang="ru-RU" sz="1800" dirty="0">
                <a:solidFill>
                  <a:schemeClr val="bg1"/>
                </a:solidFill>
              </a:rPr>
              <a:t>За </a:t>
            </a:r>
            <a:r>
              <a:rPr lang="ru-RU" sz="1800" dirty="0" err="1">
                <a:solidFill>
                  <a:schemeClr val="bg1"/>
                </a:solidFill>
              </a:rPr>
              <a:t>деякими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даними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наступна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інверсія</a:t>
            </a:r>
            <a:r>
              <a:rPr lang="ru-RU" sz="1800" dirty="0">
                <a:solidFill>
                  <a:schemeClr val="bg1"/>
                </a:solidFill>
              </a:rPr>
              <a:t> повинна </a:t>
            </a:r>
            <a:r>
              <a:rPr lang="ru-RU" sz="1800" dirty="0" err="1">
                <a:solidFill>
                  <a:schemeClr val="bg1"/>
                </a:solidFill>
              </a:rPr>
              <a:t>відбутися</a:t>
            </a:r>
            <a:r>
              <a:rPr lang="ru-RU" sz="1800" dirty="0">
                <a:solidFill>
                  <a:schemeClr val="bg1"/>
                </a:solidFill>
              </a:rPr>
              <a:t> не </a:t>
            </a:r>
            <a:r>
              <a:rPr lang="ru-RU" sz="1800" dirty="0" err="1">
                <a:solidFill>
                  <a:schemeClr val="bg1"/>
                </a:solidFill>
              </a:rPr>
              <a:t>пізніше</a:t>
            </a:r>
            <a:r>
              <a:rPr lang="ru-RU" sz="1800" dirty="0">
                <a:solidFill>
                  <a:schemeClr val="bg1"/>
                </a:solidFill>
              </a:rPr>
              <a:t> 2021 року </a:t>
            </a:r>
            <a:r>
              <a:rPr lang="ru-RU" sz="1800" dirty="0" err="1">
                <a:solidFill>
                  <a:schemeClr val="bg1"/>
                </a:solidFill>
              </a:rPr>
              <a:t>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підтвердженням</a:t>
            </a:r>
            <a:r>
              <a:rPr lang="ru-RU" sz="1800" dirty="0">
                <a:solidFill>
                  <a:schemeClr val="bg1"/>
                </a:solidFill>
              </a:rPr>
              <a:t> того, </a:t>
            </a:r>
            <a:r>
              <a:rPr lang="ru-RU" sz="1800" dirty="0" err="1">
                <a:solidFill>
                  <a:schemeClr val="bg1"/>
                </a:solidFill>
              </a:rPr>
              <a:t>що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процес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йде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повним</a:t>
            </a:r>
            <a:r>
              <a:rPr lang="ru-RU" sz="1800" dirty="0">
                <a:solidFill>
                  <a:schemeClr val="bg1"/>
                </a:solidFill>
              </a:rPr>
              <a:t> ходом, </a:t>
            </a:r>
            <a:r>
              <a:rPr lang="ru-RU" sz="1800" dirty="0" err="1">
                <a:solidFill>
                  <a:schemeClr val="bg1"/>
                </a:solidFill>
              </a:rPr>
              <a:t>дослідники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вважають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дивні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процеси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що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відбуваються</a:t>
            </a:r>
            <a:r>
              <a:rPr lang="ru-RU" sz="1800" dirty="0">
                <a:solidFill>
                  <a:schemeClr val="bg1"/>
                </a:solidFill>
              </a:rPr>
              <a:t> у </a:t>
            </a:r>
            <a:r>
              <a:rPr lang="ru-RU" sz="1800" dirty="0" err="1">
                <a:solidFill>
                  <a:schemeClr val="bg1"/>
                </a:solidFill>
              </a:rPr>
              <a:t>світі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тварин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ru-RU" sz="1800" dirty="0" err="1">
                <a:solidFill>
                  <a:schemeClr val="bg1"/>
                </a:solidFill>
              </a:rPr>
              <a:t>нібито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саме</a:t>
            </a:r>
            <a:r>
              <a:rPr lang="ru-RU" sz="1800" dirty="0">
                <a:solidFill>
                  <a:schemeClr val="bg1"/>
                </a:solidFill>
              </a:rPr>
              <a:t> через </a:t>
            </a:r>
            <a:r>
              <a:rPr lang="ru-RU" sz="1800" dirty="0" err="1">
                <a:solidFill>
                  <a:schemeClr val="bg1"/>
                </a:solidFill>
              </a:rPr>
              <a:t>зсув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магнітного</a:t>
            </a:r>
            <a:r>
              <a:rPr lang="ru-RU" sz="1800" dirty="0">
                <a:solidFill>
                  <a:schemeClr val="bg1"/>
                </a:solidFill>
              </a:rPr>
              <a:t> поля </a:t>
            </a:r>
            <a:r>
              <a:rPr lang="ru-RU" sz="1800" dirty="0" err="1">
                <a:solidFill>
                  <a:schemeClr val="bg1"/>
                </a:solidFill>
              </a:rPr>
              <a:t>викидаються</a:t>
            </a:r>
            <a:r>
              <a:rPr lang="ru-RU" sz="1800" dirty="0">
                <a:solidFill>
                  <a:schemeClr val="bg1"/>
                </a:solidFill>
              </a:rPr>
              <a:t> на берег </a:t>
            </a:r>
            <a:r>
              <a:rPr lang="ru-RU" sz="1800" dirty="0" err="1">
                <a:solidFill>
                  <a:schemeClr val="bg1"/>
                </a:solidFill>
              </a:rPr>
              <a:t>кити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збиваються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</a:t>
            </a:r>
            <a:r>
              <a:rPr lang="ru-RU" sz="1800" dirty="0">
                <a:solidFill>
                  <a:schemeClr val="bg1"/>
                </a:solidFill>
              </a:rPr>
              <a:t> шляху </a:t>
            </a:r>
            <a:r>
              <a:rPr lang="ru-RU" sz="1800" dirty="0" err="1">
                <a:solidFill>
                  <a:schemeClr val="bg1"/>
                </a:solidFill>
              </a:rPr>
              <a:t>перелітні</a:t>
            </a:r>
            <a:r>
              <a:rPr lang="ru-RU" sz="1800" dirty="0">
                <a:solidFill>
                  <a:schemeClr val="bg1"/>
                </a:solidFill>
              </a:rPr>
              <a:t> птахи </a:t>
            </a:r>
            <a:r>
              <a:rPr lang="ru-RU" sz="1800" dirty="0" err="1">
                <a:solidFill>
                  <a:schemeClr val="bg1"/>
                </a:solidFill>
              </a:rPr>
              <a:t>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безслідно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зникають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бджіл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146" name="AutoShape 2" descr="Результат пошуку зображень за запитом &quot;магнітна катастроф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bg1"/>
                </a:solidFill>
              </a:rPr>
              <a:t>Магічна катастрофа </a:t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(а також сходження Богів на землю)</a:t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(</a:t>
            </a:r>
            <a:r>
              <a:rPr lang="uk-UA" sz="3100" b="1" dirty="0" err="1" smtClean="0">
                <a:solidFill>
                  <a:schemeClr val="bg1"/>
                </a:solidFill>
              </a:rPr>
              <a:t>минутка</a:t>
            </a:r>
            <a:r>
              <a:rPr lang="uk-UA" sz="3100" b="1" dirty="0" smtClean="0">
                <a:solidFill>
                  <a:schemeClr val="bg1"/>
                </a:solidFill>
              </a:rPr>
              <a:t> позитиву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4353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Магічна (наш внесок в апокаліпсис)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	Відбудеться через повстання відьом, магів, Гаррі </a:t>
            </a:r>
            <a:r>
              <a:rPr lang="uk-UA" dirty="0" err="1" smtClean="0">
                <a:solidFill>
                  <a:schemeClr val="bg1"/>
                </a:solidFill>
              </a:rPr>
              <a:t>Поттера</a:t>
            </a:r>
            <a:r>
              <a:rPr lang="uk-UA" dirty="0" smtClean="0">
                <a:solidFill>
                  <a:schemeClr val="bg1"/>
                </a:solidFill>
              </a:rPr>
              <a:t> і </a:t>
            </a:r>
            <a:r>
              <a:rPr lang="uk-UA" dirty="0" err="1" smtClean="0">
                <a:solidFill>
                  <a:schemeClr val="bg1"/>
                </a:solidFill>
              </a:rPr>
              <a:t>Мерліна</a:t>
            </a:r>
            <a:r>
              <a:rPr lang="uk-UA" dirty="0" smtClean="0">
                <a:solidFill>
                  <a:schemeClr val="bg1"/>
                </a:solidFill>
              </a:rPr>
              <a:t>, волхвів, рудих бестій, Духів і чортів. </a:t>
            </a:r>
            <a:r>
              <a:rPr lang="uk-UA" dirty="0" err="1" smtClean="0">
                <a:solidFill>
                  <a:schemeClr val="bg1"/>
                </a:solidFill>
              </a:rPr>
              <a:t>Короче</a:t>
            </a:r>
            <a:r>
              <a:rPr lang="uk-UA" dirty="0" smtClean="0">
                <a:solidFill>
                  <a:schemeClr val="bg1"/>
                </a:solidFill>
              </a:rPr>
              <a:t>, на цьому все… просто буде повстання, переселення душ, дивна погода… молитви… магічні заклинання… прокльони… а взагалі нічого нового…. </a:t>
            </a:r>
            <a:r>
              <a:rPr lang="uk-UA" dirty="0" err="1" smtClean="0">
                <a:solidFill>
                  <a:schemeClr val="bg1"/>
                </a:solidFill>
              </a:rPr>
              <a:t>Чур</a:t>
            </a:r>
            <a:r>
              <a:rPr lang="uk-UA" dirty="0" smtClean="0">
                <a:solidFill>
                  <a:schemeClr val="bg1"/>
                </a:solidFill>
              </a:rPr>
              <a:t> я за Гаррі… а взагалі, я більше вірю в епідемію і зомбі тим паче вчені проводять дослідження і вже винайшли засіб управління людьми…</a:t>
            </a: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rgbClr val="FFC000"/>
                </a:solidFill>
              </a:rPr>
              <a:t>Богів (не зовсім наш внесок)</a:t>
            </a:r>
          </a:p>
          <a:p>
            <a:pPr>
              <a:buNone/>
            </a:pPr>
            <a:r>
              <a:rPr lang="uk-UA" b="1" dirty="0" smtClean="0">
                <a:solidFill>
                  <a:srgbClr val="FFC000"/>
                </a:solidFill>
              </a:rPr>
              <a:t> 	</a:t>
            </a:r>
            <a:r>
              <a:rPr lang="uk-UA" b="1" dirty="0" err="1" smtClean="0">
                <a:solidFill>
                  <a:srgbClr val="FFC000"/>
                </a:solidFill>
              </a:rPr>
              <a:t>Ітак</a:t>
            </a:r>
            <a:r>
              <a:rPr lang="uk-UA" b="1" dirty="0" smtClean="0">
                <a:solidFill>
                  <a:srgbClr val="FFC000"/>
                </a:solidFill>
              </a:rPr>
              <a:t>, Боги всіх релігій (Зевс, Будда, Ісус ….) спустяться на Землю і почнуть сваритись за те, хто справжній Бог. </a:t>
            </a:r>
            <a:r>
              <a:rPr lang="uk-UA" b="1" dirty="0" err="1" smtClean="0">
                <a:solidFill>
                  <a:srgbClr val="FFC000"/>
                </a:solidFill>
              </a:rPr>
              <a:t>Піф-паф</a:t>
            </a:r>
            <a:r>
              <a:rPr lang="uk-UA" b="1" dirty="0" smtClean="0">
                <a:solidFill>
                  <a:srgbClr val="FFC000"/>
                </a:solidFill>
              </a:rPr>
              <a:t>. </a:t>
            </a:r>
            <a:r>
              <a:rPr lang="uk-UA" b="1" dirty="0" err="1" smtClean="0">
                <a:solidFill>
                  <a:srgbClr val="FFC000"/>
                </a:solidFill>
              </a:rPr>
              <a:t>Близкавки</a:t>
            </a:r>
            <a:r>
              <a:rPr lang="uk-UA" b="1" dirty="0" smtClean="0">
                <a:solidFill>
                  <a:srgbClr val="FFC000"/>
                </a:solidFill>
              </a:rPr>
              <a:t>, урагани, вітри, цунамі… Люди в небі літають в страху. Жах, корупція, насилля, президент України. І це ще не повний перелік катастроф, які будуть чекати людей. </a:t>
            </a:r>
          </a:p>
          <a:p>
            <a:pPr>
              <a:buNone/>
            </a:pPr>
            <a:r>
              <a:rPr lang="uk-UA" b="1" dirty="0" smtClean="0">
                <a:solidFill>
                  <a:srgbClr val="FFC000"/>
                </a:solidFill>
              </a:rPr>
              <a:t>	(Цікаво, а самогубства будуть?)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3214686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VS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Дякуємо за увагу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350043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Вибачте, за дурниці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(ми спатки хочемо)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Ми вас любимо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(а ні, показалось)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24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296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Апокаліпсис за 20 років</vt:lpstr>
      <vt:lpstr>Людина в повній мірі впливає на екологію планети, вважаючи, що не завдає шкоди ні собі, ні навколишньому середовищу. Цунамі, урагани, смерчі, вулкани,пожежі, землетруси, війни, ядерні вибухи, епідемії (зомбі) – все це впливає на екологію. Саме людська діяльність спричиняє все це.</vt:lpstr>
      <vt:lpstr>Ядерні вибухи  (- наша улюблена теорія - не правда, моя зомбі…)</vt:lpstr>
      <vt:lpstr>Презентация PowerPoint</vt:lpstr>
      <vt:lpstr>Повстання роботів (хочу бути роботом Т.Т)</vt:lpstr>
      <vt:lpstr>Магнітна катастрофа</vt:lpstr>
      <vt:lpstr>Магічна катастрофа  (а також сходження Богів на землю) (минутка позитиву)</vt:lpstr>
      <vt:lpstr>Дякуємо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Апокаліпсис за 20 років</dc:title>
  <dc:creator>DUT_418</dc:creator>
  <cp:lastModifiedBy>Admin</cp:lastModifiedBy>
  <cp:revision>8</cp:revision>
  <dcterms:created xsi:type="dcterms:W3CDTF">2019-03-28T06:27:33Z</dcterms:created>
  <dcterms:modified xsi:type="dcterms:W3CDTF">2019-04-05T12:01:08Z</dcterms:modified>
</cp:coreProperties>
</file>