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76" r:id="rId4"/>
    <p:sldId id="282" r:id="rId5"/>
    <p:sldId id="284" r:id="rId6"/>
    <p:sldId id="283" r:id="rId7"/>
    <p:sldId id="281" r:id="rId8"/>
    <p:sldId id="279" r:id="rId9"/>
    <p:sldId id="277" r:id="rId10"/>
  </p:sldIdLst>
  <p:sldSz cx="9144000" cy="6858000" type="screen4x3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63" d="100"/>
          <a:sy n="63" d="100"/>
        </p:scale>
        <p:origin x="9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1A68E-6163-4D38-9A24-FAACE23111ED}" type="datetimeFigureOut">
              <a:rPr lang="uk-UA" smtClean="0"/>
              <a:t>12.12.2021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D808B-9C64-4EBE-83E0-3BD026C2DB9D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396604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FCFB6-FADB-4C00-BE44-B69D038AA9D8}" type="datetimeFigureOut">
              <a:rPr lang="uk-UA" smtClean="0"/>
              <a:t>12.12.2021</a:t>
            </a:fld>
            <a:endParaRPr lang="uk-U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E8A32-6694-452D-ACE3-218B3FFF40A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42449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E8A32-6694-452D-ACE3-218B3FFF40A7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730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0A496-C3CC-4160-86EE-F6D567B892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1C1D54-9217-4104-B559-126F34C00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3A388E-4729-4842-B1F1-4C233265F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7CFBD-5334-4643-9B66-2F43B557B51D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B3C719-F61D-44AE-9FF2-49CCAAFED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9B3BCC-2C61-468B-9A44-6387A1004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4259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AE4ED9-751B-4A3A-96E6-4333CC307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87C4A2-4DD2-43C1-A492-D194A110A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60F63E-A0B9-4F5F-979E-20BBA423F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2BB0C-7FCB-4B72-802A-EB8C1F9C357E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864DE7-6757-4B4D-82CC-7DD10ECCA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B99906-A06D-4A78-A930-AB85B1473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4302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E3CE72B-327C-4FB2-B071-100B16E3BF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CC22FE-8A03-406E-8BFF-8A82C17F7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E717B0-C225-44C7-A8C3-1377C6D21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E4B4-9ADB-4BB1-9C74-291FB1A965B4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A4610-971A-479C-B3F0-442C356A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934856-69E8-4385-840E-2F81D7792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6800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45E8-CD8C-4282-94EB-404C0AF682E6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796842-92F8-4024-AA36-2E43CAFCD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F93E88-38AE-41F9-A8E1-46A3E499F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CE1269-B1F0-4C43-BCE6-6017DF0D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3881-900A-47D0-A300-269EBDD8F431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EA9A55-82F6-4064-9E4D-40E6E5C6A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9B002F-F153-4972-911B-F42D277D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894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C5F02E-67FE-4285-8E02-083508997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3C5783-22E3-40FD-A6E2-1A668A7C0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166D0B-D2AC-4629-830C-3044F1991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A9A97-4294-4228-A663-BF7797A2FAFD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A79829-0B86-4491-9FB0-86B114189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FDB397-FE87-462E-AA63-026E5F7A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263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ACD67-C3E1-4572-8A97-A0B0B619C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C4F41F-E7C3-46B2-8F31-8A8ED39F6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8AE70F-DA72-4FAB-88DF-F3418D9E2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EF957A-0B1F-49C5-A844-A7BA713D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B305-7AC8-42A0-BDCF-4D55C3659A7D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927313-5B47-4AB9-8BB1-240AABBD1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5D217D-CB65-48FC-854F-5533F6DD3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193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0F33C-3BAA-4547-B047-3EBAFD7FE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8D2A4D-8B20-4F29-A85A-B7A058D30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E7B3E9-E8E4-4C61-8CD1-A5569AC7E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63D11AD-AF3C-4603-A96C-A4C076D03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35660E-219F-44EE-BD30-6012B8EBF1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43D92A7-CE36-4C50-AB87-5BFFBCEDD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49E4-39A3-4D3F-9FE5-1EA317719F2C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DAE804B-2C7B-4402-A65B-0AA52D52E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0BC5F5C-6F2C-48AB-A255-BADD21A69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147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C48338-77C6-4E00-95D2-2AB14C995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3208E88-2613-4423-A2E3-62C7F851A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53FC-54E2-4689-B91C-8113B0B25717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71D4251-8E5F-481F-B33E-E6455BB6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85AE9C4-C6F3-485D-99BB-E6DBE181D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245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8FB7BC1-AD57-4F76-B97A-69C31A9C0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FB97-2137-40A5-8DAB-D3682C9CF887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9582ECE-C7BF-47E8-ACBE-990914A8F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CAB73C-C1C2-406C-BA47-7485C254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978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403411-192A-45D8-96CF-EAA6BBE73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F4124B-F544-48F7-96CA-EFCFA8835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4EECFE8-445F-4142-9F3F-5796A968B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8E6B63-D97D-4F3F-9349-C30491696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1FF9-43B4-4004-88A3-61F2A00162FE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BAA0FF-D7DD-421E-9BEA-BC6BD226A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2FE49A-3622-47AB-8A48-4E0E1A5E1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274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5A48F4-54BC-4205-BCAA-68FFC4C79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4E4A015-4E21-41B5-9B4F-AB6D5BD7FF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3C886E-A368-4A60-ACA4-2D9061EC4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F72B5C-2F92-4C20-8FC1-16993F710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29FC-B12D-483E-B10D-8244949617DA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EF3A87-9C0C-4C56-8A7B-6012D6FDC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2429CB-8BFA-4A94-B228-9FC1F36A5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029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AC26C0-8BF6-4FCC-A330-6EBC55559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A19ECC-7866-44E4-8A54-63AE19847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484999-1197-44E6-A7CD-07C467D13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4A461-EB25-4CF6-AAD6-F96DAB81DA08}" type="datetime1">
              <a:rPr lang="uk-UA" smtClean="0"/>
              <a:t>12.12.2021</a:t>
            </a:fld>
            <a:endParaRPr lang="uk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52ACDC-A8C3-4347-88A5-9B1A4C9A29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E484EB-BE13-47AD-9604-EEA70C0DC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3A0E6-0770-4512-9E2C-ADD073FF31D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42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837710"/>
            <a:ext cx="7772400" cy="578495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Маг</a:t>
            </a:r>
            <a:r>
              <a:rPr lang="uk-UA" sz="2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істерська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</a:t>
            </a:r>
            <a:br>
              <a:rPr lang="uk-UA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UA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UA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uk-UA" sz="1800" b="1" spc="-2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ТЕМА</a:t>
            </a:r>
            <a:r>
              <a:rPr lang="uk-UA" sz="1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uk-UA" sz="2000" noProof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2780930"/>
            <a:ext cx="7830392" cy="8640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4077074"/>
            <a:ext cx="8208912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ПДМ-61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Іванов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І.І.</a:t>
            </a:r>
          </a:p>
          <a:p>
            <a:pPr algn="l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l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к.т.н., доц., доцент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ІПЗ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 П.П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68139" y="344910"/>
            <a:ext cx="6552728" cy="1499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УНІВЕРСИТЕТ ТЕЛЕКОМУНІКАЦІЙ</a:t>
            </a:r>
          </a:p>
          <a:p>
            <a:endParaRPr lang="uk-UA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НАВЧАЛЬНО–НАУКОВИЙ ІНСТИТУТ  ІНФОРМАЦІЙНИХ</a:t>
            </a:r>
          </a:p>
          <a:p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</a:p>
          <a:p>
            <a:endParaRPr lang="uk-UA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інженерії програмного забезпечення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41560" y="5589242"/>
            <a:ext cx="7772400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Київ - 2021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03" y="171534"/>
            <a:ext cx="1257143" cy="125714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-175255"/>
            <a:ext cx="2438400" cy="195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50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49517" y="260648"/>
            <a:ext cx="8229600" cy="382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МЕТА, ОБ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ЄКТА ТА ПРЕДМЕТ ДОСЛІДЖЕННЯ</a:t>
            </a:r>
            <a:endParaRPr lang="uk-UA" sz="1800" b="1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роботи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спрощення/оптимізація/мінімізація …… за </a:t>
            </a:r>
            <a:r>
              <a:rPr lang="uk-UA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 використання </a:t>
            </a:r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принципів/моделей/методів …… </a:t>
            </a:r>
          </a:p>
          <a:p>
            <a:pPr algn="just"/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формулюється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реченням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формулювати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мету так: "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Дослідити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)",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мета, а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buNone/>
            </a:pP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 дослідження: </a:t>
            </a:r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процес/явище ……..</a:t>
            </a:r>
            <a:endParaRPr lang="uk-UA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buNone/>
            </a:pP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buNone/>
            </a:pP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buNone/>
            </a:pP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дослідження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засоби/технології…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algn="just"/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z="1400" smtClean="0"/>
              <a:t>2</a:t>
            </a:fld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471216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РОБОТИ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196752"/>
            <a:ext cx="871296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Порівняльна характеристика/перелік/короткий опис/схеми існуючих моделей/методів/алгоритмів тощо, які використовуються для вирішення задач магістерської роботи</a:t>
            </a:r>
          </a:p>
          <a:p>
            <a:pPr algn="just"/>
            <a:endParaRPr lang="uk-UA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не повинен містити довгі текстові описи, а відображати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існуючих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моделей/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алгоритмів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застосувати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поставленої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мети.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обґрунтувати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представляється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слід зводити актуальність до простого порівняння функціоналу чи інтерфейсів програмних продуктів – важливим є те, які моделі/методи/алгоритми вони використовують, а не те, як вони виглядають чи працюють.</a:t>
            </a:r>
            <a:endParaRPr lang="ru-RU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представлена 1-2 слайдами.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треба!</a:t>
            </a:r>
            <a:endParaRPr lang="ru-R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algn="just"/>
            <a:endParaRPr lang="uk-UA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z="1400" smtClean="0"/>
              <a:t>3</a:t>
            </a:fld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2282193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51520" y="1196752"/>
            <a:ext cx="871296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3-5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слайдів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запропоноване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дипломі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поставленої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мети:</a:t>
            </a:r>
          </a:p>
          <a:p>
            <a:pPr algn="just"/>
            <a:endParaRPr lang="ru-R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Математична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…..</a:t>
            </a:r>
          </a:p>
          <a:p>
            <a:pPr algn="just"/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Модифікований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…..</a:t>
            </a:r>
          </a:p>
          <a:p>
            <a:pPr algn="just"/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….</a:t>
            </a:r>
          </a:p>
          <a:p>
            <a:pPr algn="just"/>
            <a:endParaRPr lang="ru-RU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Слайди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описувати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програмного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(як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бакалаврській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)!</a:t>
            </a:r>
            <a:endParaRPr lang="ru-RU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algn="just"/>
            <a:endParaRPr lang="uk-UA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z="1400" smtClean="0"/>
              <a:t>4</a:t>
            </a:fld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3308322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34BDC9-F722-411E-8802-A14F43994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209" y="434261"/>
            <a:ext cx="8272281" cy="558516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ПРАКТИЧНИЙ РЕЗУЛЬТАТ</a:t>
            </a:r>
            <a:endParaRPr lang="uk-UA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3">
            <a:extLst>
              <a:ext uri="{FF2B5EF4-FFF2-40B4-BE49-F238E27FC236}">
                <a16:creationId xmlns:a16="http://schemas.microsoft.com/office/drawing/2014/main" id="{9C1C8805-EDEE-4579-A411-30816D429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93" y="1365614"/>
            <a:ext cx="8260848" cy="278346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Короткий </a:t>
            </a:r>
            <a:r>
              <a:rPr lang="uk-UA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 програмного забезпечення, </a:t>
            </a:r>
            <a:r>
              <a:rPr lang="uk-U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розробленого (або використаного для моделювання) </a:t>
            </a:r>
            <a:r>
              <a:rPr lang="uk-UA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</a:t>
            </a:r>
            <a:r>
              <a:rPr lang="uk-U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магістерської роботи – екранні форми, структура (максимум 1-2 слайди)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z="1400" smtClean="0"/>
              <a:t>5</a:t>
            </a:fld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154673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34BDC9-F722-411E-8802-A14F43994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209" y="434261"/>
            <a:ext cx="8272281" cy="558516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МОДЕЛЮВАННЯ…. </a:t>
            </a:r>
            <a:b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ПОРІВНЯЛЬНИЙ АНАЛІЗ…..</a:t>
            </a:r>
            <a:endParaRPr lang="uk-UA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3">
            <a:extLst>
              <a:ext uri="{FF2B5EF4-FFF2-40B4-BE49-F238E27FC236}">
                <a16:creationId xmlns:a16="http://schemas.microsoft.com/office/drawing/2014/main" id="{9C1C8805-EDEE-4579-A411-30816D429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93" y="1365614"/>
            <a:ext cx="8260848" cy="278346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uk-U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повинен </a:t>
            </a:r>
            <a:r>
              <a:rPr lang="uk-UA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обґрунтовано демонструвати переваги запропонованого </a:t>
            </a:r>
            <a:r>
              <a:rPr lang="uk-U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 у </a:t>
            </a:r>
            <a:r>
              <a:rPr lang="uk-UA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порівнянні з існуючими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можуть бути графіки </a:t>
            </a:r>
            <a:r>
              <a:rPr lang="uk-UA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uk-U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таблиці, які показують досягнення мети - тобто якийсь показник (або група показників) збільшився/зменшився в результаті застосування запропонованого в роботі методу/алгоритму/моделі.</a:t>
            </a:r>
            <a:endParaRPr lang="uk-UA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z="1400" smtClean="0"/>
              <a:t>6</a:t>
            </a:fld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1782146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253227"/>
            <a:ext cx="8037859" cy="320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uk-UA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" y="4393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85527" y="16857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5516" y="886421"/>
            <a:ext cx="871296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Беруться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ВИСНОВКИ 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диплому (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бути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трохи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скороченому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дипломі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презентацію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endParaRPr lang="uk-UA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z="1400" smtClean="0"/>
              <a:t>7</a:t>
            </a:fld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1166097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253227"/>
            <a:ext cx="8037859" cy="320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АПРОБАЦІЯ РОБОТИ</a:t>
            </a:r>
            <a:endParaRPr lang="uk-UA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" y="4393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5516" y="886421"/>
            <a:ext cx="871296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algn="just"/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Статті:</a:t>
            </a:r>
          </a:p>
          <a:p>
            <a:pPr marL="361950" algn="just"/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Шушура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 М., Бондарчук А. П.,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Сторчак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К. 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ru-RU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Формалізація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інтелектуальних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технологіях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принципах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нечіткої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логіки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№3 (139), 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2021. 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3-7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робота ще не опублікована, але подана до друку, вказати це замість номерів сторінок)</a:t>
            </a:r>
          </a:p>
          <a:p>
            <a:pPr marL="361950" algn="just"/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…</a:t>
            </a:r>
            <a:endParaRPr lang="uk-UA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algn="just"/>
            <a:endParaRPr lang="uk-UA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algn="just"/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Тези доповідей:</a:t>
            </a:r>
          </a:p>
          <a:p>
            <a:pPr marL="361950" algn="just"/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Іванов І.І., Петров П.П. Уніфікація </a:t>
            </a:r>
            <a:r>
              <a:rPr lang="uk-UA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представлення недосконалої інформації інформаційної системи контролю витрат ресурсів. //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Міжнародна науково-технічна конференція студентства та молоді «Світ телекомунікації та інформатизації». – Київ: ДУТ, </a:t>
            </a:r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2021. </a:t>
            </a:r>
            <a:r>
              <a:rPr lang="uk-UA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С.181-182.</a:t>
            </a:r>
            <a:endParaRPr lang="uk-UA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algn="just"/>
            <a:r>
              <a:rPr lang="uk-UA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 </a:t>
            </a:r>
            <a:endParaRPr lang="uk-UA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z="1400" smtClean="0"/>
              <a:t>8</a:t>
            </a:fld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203335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C85FDD3-C578-4D97-BEE0-3DE824229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3A0E6-0770-4512-9E2C-ADD073FF31D2}" type="slidenum">
              <a:rPr lang="uk-UA" sz="1400" smtClean="0"/>
              <a:t>9</a:t>
            </a:fld>
            <a:endParaRPr lang="uk-UA" sz="1400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C3198C6-6FD7-41EF-8E2E-F0C03F455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5744" y="28575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4128618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5239</TotalTime>
  <Words>455</Words>
  <Application>Microsoft Office PowerPoint</Application>
  <PresentationFormat>Экран (4:3)</PresentationFormat>
  <Paragraphs>63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Магістерська робота  «ТЕМА»</vt:lpstr>
      <vt:lpstr>МЕТА, ОБ’ЄКТА ТА ПРЕДМЕТ ДОСЛІДЖЕННЯ</vt:lpstr>
      <vt:lpstr>АКТУАЛЬНІСТЬ РОБОТИ</vt:lpstr>
      <vt:lpstr>Презентация PowerPoint</vt:lpstr>
      <vt:lpstr>ПРАКТИЧНИЙ РЕЗУЛЬТАТ</vt:lpstr>
      <vt:lpstr>РЕЗУЛЬТАТИ МОДЕЛЮВАННЯ….  ПОРІВНЯЛЬНИЙ АНАЛІЗ…..</vt:lpstr>
      <vt:lpstr>ВИСНОВКИ</vt:lpstr>
      <vt:lpstr>АПРОБАЦІЯ РОБОТИ</vt:lpstr>
      <vt:lpstr>    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БАКАЛАВРСЬКА РОБОТА на ступінь вищої освіти бакалавр</dc:title>
  <dc:creator>Elena</dc:creator>
  <cp:lastModifiedBy>Користувач Windows</cp:lastModifiedBy>
  <cp:revision>189</cp:revision>
  <dcterms:created xsi:type="dcterms:W3CDTF">2018-05-20T06:25:46Z</dcterms:created>
  <dcterms:modified xsi:type="dcterms:W3CDTF">2021-12-12T19:56:05Z</dcterms:modified>
</cp:coreProperties>
</file>