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Студент группы БСД-21</a:t>
            </a:r>
          </a:p>
          <a:p>
            <a:r>
              <a:rPr lang="ru-RU" dirty="0" err="1" smtClean="0"/>
              <a:t>Андрущенко</a:t>
            </a:r>
            <a:r>
              <a:rPr lang="ru-RU" dirty="0" smtClean="0"/>
              <a:t> Ярослав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Безопасный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Wi-Fi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28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srgbClr val="FFC000"/>
                </a:solidFill>
              </a:rPr>
              <a:t>Man in the middle (MITM</a:t>
            </a:r>
            <a:r>
              <a:rPr lang="en-US" sz="5400" b="1" i="1" dirty="0" smtClean="0">
                <a:solidFill>
                  <a:srgbClr val="FFC000"/>
                </a:solidFill>
              </a:rPr>
              <a:t>) </a:t>
            </a:r>
            <a:r>
              <a:rPr lang="en-US" sz="4000" i="1" dirty="0" smtClean="0">
                <a:solidFill>
                  <a:srgbClr val="FFC000"/>
                </a:solidFill>
              </a:rPr>
              <a:t>– </a:t>
            </a:r>
            <a:r>
              <a:rPr lang="ru-RU" sz="4000" i="1" dirty="0" smtClean="0">
                <a:solidFill>
                  <a:srgbClr val="FFC000"/>
                </a:solidFill>
              </a:rPr>
              <a:t>вид хакерской атаки, цель которой  похищение и замена информации в корыстных целях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0326"/>
            <a:ext cx="728655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C000"/>
                </a:solidFill>
              </a:rPr>
              <a:t>Каждое устройство подключенное к сети, имеет </a:t>
            </a:r>
            <a:r>
              <a:rPr lang="en-US" sz="3200" b="1" dirty="0">
                <a:solidFill>
                  <a:srgbClr val="FFC000"/>
                </a:solidFill>
              </a:rPr>
              <a:t>MAC-</a:t>
            </a:r>
            <a:r>
              <a:rPr lang="ru-RU" sz="3200" b="1" dirty="0">
                <a:solidFill>
                  <a:srgbClr val="FFC000"/>
                </a:solidFill>
              </a:rPr>
              <a:t>адрес ( физический адрес) </a:t>
            </a:r>
          </a:p>
          <a:p>
            <a:pPr marL="0" indent="0">
              <a:buNone/>
            </a:pPr>
            <a:endParaRPr lang="ru-RU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Пример </a:t>
            </a:r>
            <a:r>
              <a:rPr lang="ru-RU" sz="3200" dirty="0">
                <a:solidFill>
                  <a:srgbClr val="FFC000"/>
                </a:solidFill>
              </a:rPr>
              <a:t>MАС– адреса : 09-А3-0С-Е9-D3-32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91" y="2852936"/>
            <a:ext cx="4143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провидения атаки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Методы провидения атаки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Первый </a:t>
            </a:r>
            <a:r>
              <a:rPr lang="ru-RU" sz="2400" dirty="0" smtClean="0">
                <a:solidFill>
                  <a:srgbClr val="FFC000"/>
                </a:solidFill>
              </a:rPr>
              <a:t>– перехват </a:t>
            </a:r>
            <a:r>
              <a:rPr lang="en-US" sz="2400" dirty="0" smtClean="0">
                <a:solidFill>
                  <a:srgbClr val="FFC000"/>
                </a:solidFill>
              </a:rPr>
              <a:t>“cookie ”</a:t>
            </a:r>
            <a:endParaRPr lang="ru-RU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Второй</a:t>
            </a:r>
            <a:r>
              <a:rPr lang="ru-RU" sz="2400" dirty="0" smtClean="0">
                <a:solidFill>
                  <a:srgbClr val="FFC000"/>
                </a:solidFill>
              </a:rPr>
              <a:t> – убийство </a:t>
            </a:r>
            <a:r>
              <a:rPr lang="en-US" sz="2400" dirty="0" smtClean="0">
                <a:solidFill>
                  <a:srgbClr val="FFC000"/>
                </a:solidFill>
              </a:rPr>
              <a:t>“cookie”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C000"/>
                </a:solidFill>
                <a:latin typeface="AnnaCTT" pitchFamily="2" charset="0"/>
              </a:rPr>
              <a:t>После провидения атаки</a:t>
            </a:r>
            <a:endParaRPr lang="ru-RU" sz="4800" dirty="0">
              <a:solidFill>
                <a:srgbClr val="FFC000"/>
              </a:solidFill>
              <a:latin typeface="Anna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1" y="15046"/>
            <a:ext cx="9165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700808"/>
            <a:ext cx="468052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Оберегайте свою информацию и не давайте становится ей публичной!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81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“Безопасный” Wi-Fi</vt:lpstr>
      <vt:lpstr>Презентация PowerPoint</vt:lpstr>
      <vt:lpstr>Презентация PowerPoint</vt:lpstr>
      <vt:lpstr>Презентация PowerPoint</vt:lpstr>
      <vt:lpstr>Методы провидения атаки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8</cp:revision>
  <dcterms:created xsi:type="dcterms:W3CDTF">2016-12-22T17:17:07Z</dcterms:created>
  <dcterms:modified xsi:type="dcterms:W3CDTF">2016-12-26T05:57:40Z</dcterms:modified>
</cp:coreProperties>
</file>