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5143500" type="screen16x9"/>
  <p:notesSz cx="7315200" cy="96012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34A4-E311-4F73-A5F2-59DD8A46D0BE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22E2-58EC-49A7-97E9-E6F41989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4A4-E311-4F73-A5F2-59DD8A46D0BE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422E2-58EC-49A7-97E9-E6F4198950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6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5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0">
                <a:latin typeface="Arial" panose="020B0604020202020204" pitchFamily="34" charset="0"/>
                <a:cs typeface="Arial" pitchFamily="34" charset="0"/>
              </a:rPr>
              <a:t>While the past has been about connecting people, the future is about connecting things – improving personal life, optimizing business processes</a:t>
            </a:r>
            <a:endParaRPr lang="en-US" sz="2000" b="0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0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LTE device optimization for </a:t>
            </a:r>
            <a:r>
              <a:rPr lang="en-US"/>
              <a:t>more efficient IoT connectivity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4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Ecosystem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7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NB-IoT in safety-jacket for automated help-requests in mountain areas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8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</Words>
  <Application>Microsoft Office PowerPoint</Application>
  <PresentationFormat>On-screen Show (16:9)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While the past has been about connecting people, the future is about connecting things – improving personal life, optimizing business processes</vt:lpstr>
      <vt:lpstr>LTE device optimization for more efficient IoT connectivity</vt:lpstr>
      <vt:lpstr>Ecosystem</vt:lpstr>
      <vt:lpstr>NB-IoT in safety-jacket for automated help-requests in mountain areas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Dudchenko, Andrey (Nokia - UA)</dc:creator>
  <cp:lastModifiedBy>Dudchenko, Andrey (Nokia - UA)</cp:lastModifiedBy>
  <cp:revision>2</cp:revision>
  <dcterms:created xsi:type="dcterms:W3CDTF">2016-11-23T13:29:45Z</dcterms:created>
  <dcterms:modified xsi:type="dcterms:W3CDTF">2016-11-24T10:38:29Z</dcterms:modified>
</cp:coreProperties>
</file>