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3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0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0037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16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41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9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4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3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9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3C24D-2AF3-410E-896A-8B89641001D7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8822E3-ED7E-4285-A211-AADE7C808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9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Anti-virus &amp; </a:t>
            </a:r>
            <a:r>
              <a:rPr lang="en-US" b="1" dirty="0">
                <a:solidFill>
                  <a:srgbClr val="0070C0"/>
                </a:solidFill>
              </a:rPr>
              <a:t>Firewall are “NOT” Enough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Mahyar TajDini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DUT, Kiev, December 2016</a:t>
            </a:r>
          </a:p>
        </p:txBody>
      </p:sp>
    </p:spTree>
    <p:extLst>
      <p:ext uri="{BB962C8B-B14F-4D97-AF65-F5344CB8AC3E}">
        <p14:creationId xmlns:p14="http://schemas.microsoft.com/office/powerpoint/2010/main" val="128299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Anti-Viruses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Malware</a:t>
            </a:r>
            <a:r>
              <a:rPr lang="en-US" dirty="0">
                <a:solidFill>
                  <a:srgbClr val="0070C0"/>
                </a:solidFill>
              </a:rPr>
              <a:t> D</a:t>
            </a:r>
            <a:r>
              <a:rPr lang="en-US" dirty="0" smtClean="0">
                <a:solidFill>
                  <a:srgbClr val="0070C0"/>
                </a:solidFill>
              </a:rPr>
              <a:t>etection Strategies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Signature-based </a:t>
            </a:r>
            <a:r>
              <a:rPr lang="en-US" sz="4400" b="1" dirty="0" smtClean="0"/>
              <a:t>detection</a:t>
            </a:r>
          </a:p>
          <a:p>
            <a:r>
              <a:rPr lang="en-US" sz="4400" b="1" dirty="0" smtClean="0"/>
              <a:t>Heuristics</a:t>
            </a:r>
            <a:endParaRPr lang="en-US" sz="4400" dirty="0" smtClean="0"/>
          </a:p>
          <a:p>
            <a:r>
              <a:rPr lang="en-US" sz="4400" b="1" dirty="0"/>
              <a:t>Real-time </a:t>
            </a:r>
            <a:r>
              <a:rPr lang="en-US" sz="4400" b="1" dirty="0" smtClean="0"/>
              <a:t>protection</a:t>
            </a:r>
          </a:p>
          <a:p>
            <a:r>
              <a:rPr lang="en-US" sz="4400" b="1" dirty="0"/>
              <a:t>Virus </a:t>
            </a:r>
            <a:r>
              <a:rPr lang="en-US" sz="4400" b="1" dirty="0" smtClean="0"/>
              <a:t>database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8598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to </a:t>
            </a:r>
            <a:r>
              <a:rPr lang="en-US" dirty="0">
                <a:solidFill>
                  <a:srgbClr val="0070C0"/>
                </a:solidFill>
              </a:rPr>
              <a:t>Bypassing </a:t>
            </a:r>
            <a:r>
              <a:rPr lang="en-US" dirty="0" smtClean="0">
                <a:solidFill>
                  <a:srgbClr val="0070C0"/>
                </a:solidFill>
              </a:rPr>
              <a:t>Anti-viruses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23619" cy="3880773"/>
          </a:xfrm>
        </p:spPr>
        <p:txBody>
          <a:bodyPr>
            <a:normAutofit/>
          </a:bodyPr>
          <a:lstStyle/>
          <a:p>
            <a:r>
              <a:rPr lang="en-US" sz="2800" b="1" dirty="0"/>
              <a:t>File Splitters and Hex editors</a:t>
            </a:r>
            <a:endParaRPr lang="en-US" sz="2800" dirty="0"/>
          </a:p>
          <a:p>
            <a:r>
              <a:rPr lang="en-US" sz="2800" b="1" dirty="0" smtClean="0"/>
              <a:t>Polymorphic Encoder</a:t>
            </a:r>
          </a:p>
          <a:p>
            <a:r>
              <a:rPr lang="en-US" sz="2800" b="1" dirty="0" smtClean="0"/>
              <a:t>Crypters &amp; Packers</a:t>
            </a:r>
            <a:endParaRPr lang="en-US" sz="2800" dirty="0"/>
          </a:p>
          <a:p>
            <a:r>
              <a:rPr lang="en-US" sz="2800" b="1" dirty="0"/>
              <a:t>Binary editing</a:t>
            </a:r>
            <a:endParaRPr lang="en-US" sz="2800" dirty="0"/>
          </a:p>
          <a:p>
            <a:r>
              <a:rPr lang="en-US" sz="2800" b="1" dirty="0"/>
              <a:t>Modify Source </a:t>
            </a:r>
            <a:r>
              <a:rPr lang="en-US" sz="2800" b="1" dirty="0" smtClean="0"/>
              <a:t>code</a:t>
            </a:r>
          </a:p>
          <a:p>
            <a:r>
              <a:rPr lang="en-US" sz="2800" b="1" dirty="0"/>
              <a:t> Recompile the payload/Use an alternate version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300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Bypassing Firewalls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Connection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32" y="3780284"/>
            <a:ext cx="7877606" cy="151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41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&lt;Are you READY&gt;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# Let’s Do it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20" y="2160588"/>
            <a:ext cx="8280398" cy="3881437"/>
          </a:xfrm>
        </p:spPr>
      </p:pic>
    </p:spTree>
    <p:extLst>
      <p:ext uri="{BB962C8B-B14F-4D97-AF65-F5344CB8AC3E}">
        <p14:creationId xmlns:p14="http://schemas.microsoft.com/office/powerpoint/2010/main" val="70475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36"/>
          <a:stretch/>
        </p:blipFill>
        <p:spPr>
          <a:xfrm>
            <a:off x="922958" y="2329412"/>
            <a:ext cx="7930097" cy="3556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89093">
            <a:off x="4928415" y="806798"/>
            <a:ext cx="24130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563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53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Facet</vt:lpstr>
      <vt:lpstr>Anti-virus &amp; Firewall are “NOT” Enough </vt:lpstr>
      <vt:lpstr>Anti-Viruses Malware Detection Strategies</vt:lpstr>
      <vt:lpstr>How to Bypassing Anti-viruses </vt:lpstr>
      <vt:lpstr>Bypassing Firewalls </vt:lpstr>
      <vt:lpstr>&lt;Are you READY&gt; # Let’s Do it</vt:lpstr>
      <vt:lpstr>PowerPoint Presentation</vt:lpstr>
    </vt:vector>
  </TitlesOfParts>
  <Company>SatrapNet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Anti-virus &amp; Firewall are “NOT” Enough</dc:title>
  <dc:creator>Mahyar Taj Dini</dc:creator>
  <cp:lastModifiedBy>Mahyar Taj Dini</cp:lastModifiedBy>
  <cp:revision>4</cp:revision>
  <dcterms:created xsi:type="dcterms:W3CDTF">2016-12-22T00:26:57Z</dcterms:created>
  <dcterms:modified xsi:type="dcterms:W3CDTF">2016-12-22T00:59:37Z</dcterms:modified>
</cp:coreProperties>
</file>