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70DC6F-B614-40E8-8934-468E8B5BA32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E710E3-CF32-4B4D-89F7-506D57221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ИСПОЛЬЗОВАНИЕ </a:t>
            </a:r>
            <a:r>
              <a:rPr lang="en-US" b="1" dirty="0"/>
              <a:t>WDM </a:t>
            </a:r>
            <a:r>
              <a:rPr lang="ru-RU" b="1" dirty="0"/>
              <a:t>ПРИ ПОСТРОЕНИИ ГОРОДСКИХ СЕТЕЙ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310\Desktop\Logo-54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876"/>
            <a:ext cx="4082634" cy="2690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	Технология WDM позволяет существенно увеличить пропускную способность канала (к 2003 году, в коммерческих системах достигнута скорость 10,72 </a:t>
            </a:r>
            <a:r>
              <a:rPr lang="ru-RU" dirty="0" err="1" smtClean="0"/>
              <a:t>Тбит</a:t>
            </a:r>
            <a:r>
              <a:rPr lang="ru-RU" dirty="0" smtClean="0"/>
              <a:t>/с, а к 2015 — 27 </a:t>
            </a:r>
            <a:r>
              <a:rPr lang="ru-RU" dirty="0" err="1" smtClean="0"/>
              <a:t>Тбит</a:t>
            </a:r>
            <a:r>
              <a:rPr lang="ru-RU" dirty="0" smtClean="0"/>
              <a:t>/с), причем она позволяет использовать уже проложенные волоконно-оптические линии.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Благодаря </a:t>
            </a:r>
            <a:r>
              <a:rPr lang="ru-RU" dirty="0" smtClean="0"/>
              <a:t>WDM удается организовать двустороннюю многоканальную передачу трафика по одному волокну.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Преимуществом </a:t>
            </a:r>
            <a:r>
              <a:rPr lang="ru-RU" dirty="0" smtClean="0"/>
              <a:t>DWDM-систем является возможность передачи высокоскоростного сигнала на сверхдальние расстояния без использования промежуточных пунктов (без регенерации сигнала и промежуточных усилителей</a:t>
            </a:r>
            <a:r>
              <a:rPr lang="ru-RU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/>
              <a:t>Эти преимущества крайне востребованы на сегодня, поскольку потребности клиентов с каждым днем возрастают.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Классический</a:t>
            </a:r>
            <a:r>
              <a:rPr lang="uk-UA" dirty="0" smtClean="0"/>
              <a:t> </a:t>
            </a:r>
            <a:r>
              <a:rPr lang="uk-UA" dirty="0" err="1" smtClean="0"/>
              <a:t>подход</a:t>
            </a:r>
            <a:r>
              <a:rPr lang="uk-UA" dirty="0" smtClean="0"/>
              <a:t> к </a:t>
            </a:r>
            <a:r>
              <a:rPr lang="uk-UA" dirty="0" err="1" smtClean="0"/>
              <a:t>построению</a:t>
            </a:r>
            <a:r>
              <a:rPr lang="uk-UA" dirty="0" smtClean="0"/>
              <a:t> </a:t>
            </a:r>
            <a:r>
              <a:rPr lang="uk-UA" dirty="0" err="1" smtClean="0"/>
              <a:t>городских</a:t>
            </a:r>
            <a:r>
              <a:rPr lang="uk-UA" dirty="0" smtClean="0"/>
              <a:t> </a:t>
            </a:r>
            <a:r>
              <a:rPr lang="uk-UA" dirty="0" err="1" smtClean="0"/>
              <a:t>сете</a:t>
            </a:r>
            <a:r>
              <a:rPr lang="uk-UA" dirty="0" err="1"/>
              <a:t>й</a:t>
            </a:r>
            <a:endParaRPr lang="ru-RU" dirty="0"/>
          </a:p>
        </p:txBody>
      </p:sp>
      <p:pic>
        <p:nvPicPr>
          <p:cNvPr id="4" name="Содержимое 3" descr="http://www.infocity.kiev.ua/lan/content/images/lan164_03a.gif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14612" y="2428868"/>
            <a:ext cx="38100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Схема построения топологии «Кольцо» </a:t>
            </a:r>
            <a:endParaRPr lang="ru-RU" dirty="0"/>
          </a:p>
        </p:txBody>
      </p:sp>
      <p:pic>
        <p:nvPicPr>
          <p:cNvPr id="4" name="Содержимое 3" descr="https://omkanjani.files.wordpress.com/2010/07/ring_topology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428868"/>
            <a:ext cx="4167206" cy="336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Базовые магистральные технологии на сегодня</a:t>
            </a:r>
            <a:endParaRPr lang="ru-RU" dirty="0"/>
          </a:p>
        </p:txBody>
      </p:sp>
      <p:pic>
        <p:nvPicPr>
          <p:cNvPr id="4" name="Содержимое 3" descr="http://www.infocity.kiev.ua/lan/content/images/lan164_03f.gif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00232" y="2500306"/>
            <a:ext cx="481013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ATM</a:t>
            </a:r>
            <a:endParaRPr lang="ru-RU" dirty="0"/>
          </a:p>
        </p:txBody>
      </p:sp>
      <p:pic>
        <p:nvPicPr>
          <p:cNvPr id="4" name="Содержимое 3" descr="atm_adsl_0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714488"/>
            <a:ext cx="6265414" cy="41508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880" cy="1051560"/>
          </a:xfrm>
        </p:spPr>
        <p:txBody>
          <a:bodyPr/>
          <a:lstStyle/>
          <a:p>
            <a:pPr algn="ctr"/>
            <a:r>
              <a:rPr lang="ru-RU" b="1" dirty="0" err="1" smtClean="0"/>
              <a:t>Ethernet</a:t>
            </a:r>
            <a:r>
              <a:rPr lang="ru-RU" b="1" dirty="0" smtClean="0"/>
              <a:t> (FE,GE, </a:t>
            </a:r>
            <a:r>
              <a:rPr lang="ru-RU" b="1" dirty="0" err="1" smtClean="0"/>
              <a:t>xGE</a:t>
            </a:r>
            <a:r>
              <a:rPr lang="ru-RU" b="1" dirty="0" smtClean="0"/>
              <a:t>)</a:t>
            </a:r>
            <a:endParaRPr lang="ru-RU" dirty="0"/>
          </a:p>
        </p:txBody>
      </p:sp>
      <p:pic>
        <p:nvPicPr>
          <p:cNvPr id="4" name="Содержимое 3" descr="http://www.infocity.kiev.ua/lan/content/images/lan164_03i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14554"/>
            <a:ext cx="585791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Базовые</a:t>
            </a:r>
            <a:r>
              <a:rPr lang="ru-RU" dirty="0" smtClean="0"/>
              <a:t> </a:t>
            </a:r>
            <a:r>
              <a:rPr lang="ru-RU" b="1" dirty="0" smtClean="0"/>
              <a:t>контрольно-управляющие технологии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/>
          <a:lstStyle/>
          <a:p>
            <a:r>
              <a:rPr lang="en-US" dirty="0" smtClean="0"/>
              <a:t>VLAN</a:t>
            </a:r>
            <a:endParaRPr lang="ru-RU" dirty="0"/>
          </a:p>
        </p:txBody>
      </p:sp>
      <p:pic>
        <p:nvPicPr>
          <p:cNvPr id="1026" name="Picture 2" descr="C:\Users\310\Desktop\Image120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357430"/>
            <a:ext cx="6143625" cy="3457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/>
          <a:lstStyle/>
          <a:p>
            <a:pPr algn="ctr"/>
            <a:r>
              <a:rPr lang="ru-RU" b="1" dirty="0" smtClean="0"/>
              <a:t>STP</a:t>
            </a:r>
            <a:endParaRPr lang="ru-RU" dirty="0"/>
          </a:p>
        </p:txBody>
      </p:sp>
      <p:pic>
        <p:nvPicPr>
          <p:cNvPr id="4" name="Содержимое 3" descr="2011-10-28-STP-Rootguar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571612"/>
            <a:ext cx="5775683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Рассмотрим роль WDM в построении сетей масштаба города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://www.transmode.com/images/html_pdf/wdm-the-transmode-way/Bild07-web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6"/>
            <a:ext cx="683421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</TotalTime>
  <Words>31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    ИСПОЛЬЗОВАНИЕ WDM ПРИ ПОСТРОЕНИИ ГОРОДСКИХ СЕТЕЙ </vt:lpstr>
      <vt:lpstr>Классический подход к построению городских сетей</vt:lpstr>
      <vt:lpstr>Схема построения топологии «Кольцо» </vt:lpstr>
      <vt:lpstr>Базовые магистральные технологии на сегодня</vt:lpstr>
      <vt:lpstr>ATM</vt:lpstr>
      <vt:lpstr>Ethernet (FE,GE, xGE)</vt:lpstr>
      <vt:lpstr>    Базовые контрольно-управляющие технологии  </vt:lpstr>
      <vt:lpstr>STP</vt:lpstr>
      <vt:lpstr> Рассмотрим роль WDM в построении сетей масштаба города </vt:lpstr>
      <vt:lpstr>Выводы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WDM ПРИ ПОСТРОЕНИИ ГОРОДСКИХ СЕТЕЙ </dc:title>
  <dc:creator>LSD</dc:creator>
  <cp:lastModifiedBy>310</cp:lastModifiedBy>
  <cp:revision>6</cp:revision>
  <dcterms:created xsi:type="dcterms:W3CDTF">2016-12-20T14:29:11Z</dcterms:created>
  <dcterms:modified xsi:type="dcterms:W3CDTF">2016-12-26T07:25:13Z</dcterms:modified>
</cp:coreProperties>
</file>