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Текст заголовка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–Иван Арсентьев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«Место ввода цитаты».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-3175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19250" y="6604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299" y="638919"/>
            <a:ext cx="5325770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Shape 12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6" name="Shape 15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7" name="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Shape 16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1" name="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4" name="Shape 16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5" name="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8" name="Shape 16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9" name="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Shape 17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3" name="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6" name="Shape 17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7" name="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0" name="Shape 18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1" name="1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4" name="Shape 18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5" name="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8" name="Shape 18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9" name="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2" name="Shape 19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3" name="1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Shape 12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5" name="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6" name="Shape 19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7" name="2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0" name="Shape 20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1" name="2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4" name="Shape 20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5" name="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8" name="Shape 20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9" name="2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2" name="Shape 21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3" name="2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6" name="Shape 21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7" name="2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0" name="Shape 22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1" name="2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4" name="Shape 22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5" name="2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8" name="Shape 22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9" name="2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2" name="Shape 23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3" name="2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Shape 12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9" name="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2" name="Shape 13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3" name="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Shape 13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7" name="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0" name="Shape 1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1" name="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Shape 14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5" name="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Shape 14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9" name="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Shape 15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3" name="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