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6" r:id="rId2"/>
  </p:sldMasterIdLst>
  <p:sldIdLst>
    <p:sldId id="256" r:id="rId3"/>
    <p:sldId id="258" r:id="rId4"/>
    <p:sldId id="260" r:id="rId5"/>
    <p:sldId id="261" r:id="rId6"/>
    <p:sldId id="257" r:id="rId7"/>
    <p:sldId id="259"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45882D3-5D66-46EC-9B24-2E570F82B14C}" type="datetimeFigureOut">
              <a:rPr lang="en-US" smtClean="0"/>
              <a:t>12/22/2016</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1410200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323263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45911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900895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1637394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45882D3-5D66-46EC-9B24-2E570F82B14C}" type="datetimeFigureOut">
              <a:rPr lang="en-US" smtClean="0"/>
              <a:t>12/22/2016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37257855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45882D3-5D66-46EC-9B24-2E570F82B14C}" type="datetimeFigureOut">
              <a:rPr lang="en-US" smtClean="0"/>
              <a:t>12/22/2016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1358429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5882D3-5D66-46EC-9B24-2E570F82B14C}" type="datetimeFigureOut">
              <a:rPr lang="en-US" smtClean="0"/>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2871144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5882D3-5D66-46EC-9B24-2E570F82B14C}" type="datetimeFigureOut">
              <a:rPr lang="en-US" smtClean="0"/>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27278862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45882D3-5D66-46EC-9B24-2E570F82B14C}" type="datetimeFigureOut">
              <a:rPr lang="en-US" smtClean="0"/>
              <a:t>12/22/2016</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14896696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5882D3-5D66-46EC-9B24-2E570F82B14C}" type="datetimeFigureOut">
              <a:rPr lang="en-US" smtClean="0"/>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1714621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5882D3-5D66-46EC-9B24-2E570F82B14C}" type="datetimeFigureOut">
              <a:rPr lang="en-US" smtClean="0"/>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2012183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5882D3-5D66-46EC-9B24-2E570F82B14C}" type="datetimeFigureOut">
              <a:rPr lang="en-US" smtClean="0"/>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570872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17718727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5882D3-5D66-46EC-9B24-2E570F82B14C}" type="datetimeFigureOut">
              <a:rPr lang="en-US" smtClean="0"/>
              <a:t>12/22/2016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40163235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5882D3-5D66-46EC-9B24-2E570F82B14C}" type="datetimeFigureOut">
              <a:rPr lang="en-US" smtClean="0"/>
              <a:t>12/22/2016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18018511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882D3-5D66-46EC-9B24-2E570F82B14C}" type="datetimeFigureOut">
              <a:rPr lang="en-US" smtClean="0"/>
              <a:t>12/22/2016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4264091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14717227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21867496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9031375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11605108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34309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45882D3-5D66-46EC-9B24-2E570F82B14C}" type="datetimeFigureOut">
              <a:rPr lang="en-US" smtClean="0"/>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29780088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23405118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45882D3-5D66-46EC-9B24-2E570F82B14C}" type="datetimeFigureOut">
              <a:rPr lang="en-US" smtClean="0"/>
              <a:t>12/22/2016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314455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45882D3-5D66-46EC-9B24-2E570F82B14C}" type="datetimeFigureOut">
              <a:rPr lang="en-US" smtClean="0"/>
              <a:t>12/22/2016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9020572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5882D3-5D66-46EC-9B24-2E570F82B14C}" type="datetimeFigureOut">
              <a:rPr lang="en-US" smtClean="0"/>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11991179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5882D3-5D66-46EC-9B24-2E570F82B14C}" type="datetimeFigureOut">
              <a:rPr lang="en-US" smtClean="0"/>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1579698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223497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5882D3-5D66-46EC-9B24-2E570F82B14C}" type="datetimeFigureOut">
              <a:rPr lang="en-US" smtClean="0"/>
              <a:t>12/22/2016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4171044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5882D3-5D66-46EC-9B24-2E570F82B14C}" type="datetimeFigureOut">
              <a:rPr lang="en-US" smtClean="0"/>
              <a:t>12/22/2016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8306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882D3-5D66-46EC-9B24-2E570F82B14C}" type="datetimeFigureOut">
              <a:rPr lang="en-US" smtClean="0"/>
              <a:t>12/22/2016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3038881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2848633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5882D3-5D66-46EC-9B24-2E570F82B14C}" type="datetimeFigureOut">
              <a:rPr lang="en-US" smtClean="0"/>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29B65-0F2B-4237-9505-CB3A3C625A2A}" type="slidenum">
              <a:rPr lang="en-US" smtClean="0"/>
              <a:t>‹#›</a:t>
            </a:fld>
            <a:endParaRPr lang="en-US"/>
          </a:p>
        </p:txBody>
      </p:sp>
    </p:spTree>
    <p:extLst>
      <p:ext uri="{BB962C8B-B14F-4D97-AF65-F5344CB8AC3E}">
        <p14:creationId xmlns:p14="http://schemas.microsoft.com/office/powerpoint/2010/main" val="2339633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2.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45882D3-5D66-46EC-9B24-2E570F82B14C}" type="datetimeFigureOut">
              <a:rPr lang="en-US" smtClean="0"/>
              <a:t>12/22/2016</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9429B65-0F2B-4237-9505-CB3A3C625A2A}" type="slidenum">
              <a:rPr lang="en-US" smtClean="0"/>
              <a:t>‹#›</a:t>
            </a:fld>
            <a:endParaRPr lang="en-US"/>
          </a:p>
        </p:txBody>
      </p:sp>
    </p:spTree>
    <p:extLst>
      <p:ext uri="{BB962C8B-B14F-4D97-AF65-F5344CB8AC3E}">
        <p14:creationId xmlns:p14="http://schemas.microsoft.com/office/powerpoint/2010/main" val="261345624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45882D3-5D66-46EC-9B24-2E570F82B14C}" type="datetimeFigureOut">
              <a:rPr lang="en-US" smtClean="0"/>
              <a:t>12/22/2016</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9429B65-0F2B-4237-9505-CB3A3C625A2A}" type="slidenum">
              <a:rPr lang="en-US" smtClean="0"/>
              <a:t>‹#›</a:t>
            </a:fld>
            <a:endParaRPr lang="en-US"/>
          </a:p>
        </p:txBody>
      </p:sp>
    </p:spTree>
    <p:extLst>
      <p:ext uri="{BB962C8B-B14F-4D97-AF65-F5344CB8AC3E}">
        <p14:creationId xmlns:p14="http://schemas.microsoft.com/office/powerpoint/2010/main" val="2450426207"/>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1097425"/>
            <a:ext cx="8791575" cy="2387600"/>
          </a:xfrm>
        </p:spPr>
        <p:txBody>
          <a:bodyPr/>
          <a:lstStyle/>
          <a:p>
            <a:r>
              <a:rPr lang="en-US" b="1" cap="none" dirty="0" smtClean="0"/>
              <a:t>IPv6 For </a:t>
            </a:r>
            <a:r>
              <a:rPr lang="en-US" b="1" cap="none" dirty="0" err="1" smtClean="0"/>
              <a:t>IoT</a:t>
            </a:r>
            <a:r>
              <a:rPr lang="en-US" cap="none" dirty="0" smtClean="0"/>
              <a:t/>
            </a:r>
            <a:br>
              <a:rPr lang="en-US" cap="none" dirty="0" smtClean="0"/>
            </a:br>
            <a:endParaRPr lang="en-US" cap="none" dirty="0"/>
          </a:p>
        </p:txBody>
      </p:sp>
      <p:sp>
        <p:nvSpPr>
          <p:cNvPr id="3" name="Subtitle 2"/>
          <p:cNvSpPr>
            <a:spLocks noGrp="1"/>
          </p:cNvSpPr>
          <p:nvPr>
            <p:ph type="subTitle" idx="1"/>
          </p:nvPr>
        </p:nvSpPr>
        <p:spPr>
          <a:xfrm>
            <a:off x="2400126" y="3352656"/>
            <a:ext cx="8791575" cy="1655762"/>
          </a:xfrm>
        </p:spPr>
        <p:txBody>
          <a:bodyPr/>
          <a:lstStyle/>
          <a:p>
            <a:r>
              <a:rPr lang="en-US" cap="none" dirty="0" smtClean="0">
                <a:solidFill>
                  <a:schemeClr val="tx1"/>
                </a:solidFill>
              </a:rPr>
              <a:t>Mahyar Tajdini, DUT, Dec 2016</a:t>
            </a:r>
            <a:endParaRPr lang="en-US" cap="none"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3575" y="800563"/>
            <a:ext cx="2990850" cy="20574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5001" y="3154825"/>
            <a:ext cx="4076700" cy="295275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205615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97092"/>
            <a:ext cx="9905998" cy="1478570"/>
          </a:xfrm>
        </p:spPr>
        <p:txBody>
          <a:bodyPr/>
          <a:lstStyle/>
          <a:p>
            <a:r>
              <a:rPr lang="en-US" cap="none" dirty="0" smtClean="0"/>
              <a:t>What is </a:t>
            </a:r>
            <a:r>
              <a:rPr lang="en-US" cap="none" dirty="0" err="1" smtClean="0"/>
              <a:t>IoT</a:t>
            </a:r>
            <a:r>
              <a:rPr lang="en-US" cap="none" dirty="0" smtClean="0"/>
              <a:t> ?</a:t>
            </a:r>
            <a:endParaRPr lang="en-US" cap="none" dirty="0"/>
          </a:p>
        </p:txBody>
      </p:sp>
      <p:sp>
        <p:nvSpPr>
          <p:cNvPr id="3" name="Content Placeholder 2"/>
          <p:cNvSpPr>
            <a:spLocks noGrp="1"/>
          </p:cNvSpPr>
          <p:nvPr>
            <p:ph idx="1"/>
          </p:nvPr>
        </p:nvSpPr>
        <p:spPr>
          <a:xfrm>
            <a:off x="1141412" y="1351713"/>
            <a:ext cx="9905999" cy="3541714"/>
          </a:xfrm>
        </p:spPr>
        <p:txBody>
          <a:bodyPr/>
          <a:lstStyle/>
          <a:p>
            <a:r>
              <a:rPr lang="en-US" dirty="0"/>
              <a:t>The Internet of Things (</a:t>
            </a:r>
            <a:r>
              <a:rPr lang="en-US" dirty="0" err="1"/>
              <a:t>IoT</a:t>
            </a:r>
            <a:r>
              <a:rPr lang="en-US" dirty="0"/>
              <a:t>) is a system of interrelated computing devices, mechanical and digital machines, objects, animals or people that are provided with unique identifiers and the ability to transfer data over a network without requiring human-to-human or human-to-computer interaction.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9330" y="3380492"/>
            <a:ext cx="3451629" cy="317549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1747794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t>
            </a:r>
            <a:r>
              <a:rPr lang="en-US" b="1" cap="none" dirty="0"/>
              <a:t>Future of</a:t>
            </a:r>
            <a:r>
              <a:rPr lang="en-US" b="1" dirty="0"/>
              <a:t> </a:t>
            </a:r>
            <a:r>
              <a:rPr lang="en-US" b="1" dirty="0" err="1"/>
              <a:t>IoT</a:t>
            </a:r>
            <a:endParaRPr lang="en-US" b="1" dirty="0"/>
          </a:p>
        </p:txBody>
      </p:sp>
      <p:sp>
        <p:nvSpPr>
          <p:cNvPr id="3" name="Content Placeholder 2"/>
          <p:cNvSpPr>
            <a:spLocks noGrp="1"/>
          </p:cNvSpPr>
          <p:nvPr>
            <p:ph idx="1"/>
          </p:nvPr>
        </p:nvSpPr>
        <p:spPr/>
        <p:txBody>
          <a:bodyPr>
            <a:normAutofit lnSpcReduction="10000"/>
          </a:bodyPr>
          <a:lstStyle/>
          <a:p>
            <a:r>
              <a:rPr lang="en-US" dirty="0"/>
              <a:t>As far as the reach of the Internet of Things, there are more than 12 billion devices that can currently connect to the Internet, and researchers at IDC estimate that by 2020 there will be 26 times more connected things than people.</a:t>
            </a:r>
          </a:p>
          <a:p>
            <a:r>
              <a:rPr lang="en-US" dirty="0"/>
              <a:t>According to Gartner, consumer applications will drive the number of connected things, while enterprise will account for most of the revenue. </a:t>
            </a:r>
            <a:r>
              <a:rPr lang="en-US" dirty="0" err="1"/>
              <a:t>IoT</a:t>
            </a:r>
            <a:r>
              <a:rPr lang="en-US" dirty="0"/>
              <a:t> adoption is growing, with manufacturing and utilities estimated to have the largest installed base of Things by 2020.</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5600" y="466119"/>
            <a:ext cx="1554770" cy="155477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803054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a:t>
            </a:r>
            <a:r>
              <a:rPr lang="en-US" b="1" cap="none" dirty="0" smtClean="0"/>
              <a:t>Future of</a:t>
            </a:r>
            <a:r>
              <a:rPr lang="en-US" b="1" dirty="0" smtClean="0"/>
              <a:t> </a:t>
            </a:r>
            <a:r>
              <a:rPr lang="en-US" b="1" dirty="0" err="1" smtClean="0"/>
              <a:t>IoT</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00855" y="2275132"/>
            <a:ext cx="9987113" cy="3011761"/>
          </a:xfrm>
        </p:spPr>
      </p:pic>
    </p:spTree>
    <p:extLst>
      <p:ext uri="{BB962C8B-B14F-4D97-AF65-F5344CB8AC3E}">
        <p14:creationId xmlns:p14="http://schemas.microsoft.com/office/powerpoint/2010/main" val="4290525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Why IPv6 ?</a:t>
            </a:r>
            <a:endParaRPr lang="en-US" cap="none" dirty="0"/>
          </a:p>
        </p:txBody>
      </p:sp>
      <p:sp>
        <p:nvSpPr>
          <p:cNvPr id="3" name="Content Placeholder 2"/>
          <p:cNvSpPr>
            <a:spLocks noGrp="1"/>
          </p:cNvSpPr>
          <p:nvPr>
            <p:ph idx="1"/>
          </p:nvPr>
        </p:nvSpPr>
        <p:spPr/>
        <p:txBody>
          <a:bodyPr/>
          <a:lstStyle/>
          <a:p>
            <a:r>
              <a:rPr lang="en-US" i="1" dirty="0"/>
              <a:t>Adoption is just a matter of time</a:t>
            </a:r>
            <a:endParaRPr lang="en-US" dirty="0"/>
          </a:p>
          <a:p>
            <a:r>
              <a:rPr lang="en-US" i="1" dirty="0"/>
              <a:t>Scalability </a:t>
            </a:r>
            <a:endParaRPr lang="en-US" dirty="0"/>
          </a:p>
          <a:p>
            <a:r>
              <a:rPr lang="en-US" i="1" dirty="0"/>
              <a:t>Solving the NAT barrier</a:t>
            </a:r>
            <a:endParaRPr lang="en-US" dirty="0"/>
          </a:p>
          <a:p>
            <a:r>
              <a:rPr lang="en-US" i="1" dirty="0"/>
              <a:t>Strong Security enablers</a:t>
            </a:r>
            <a:endParaRPr lang="en-US" dirty="0"/>
          </a:p>
          <a:p>
            <a:r>
              <a:rPr lang="en-US" i="1" dirty="0"/>
              <a:t>Tiny stacks available</a:t>
            </a:r>
            <a:endParaRPr lang="en-US" dirty="0"/>
          </a:p>
          <a:p>
            <a:endParaRPr lang="en-US" dirty="0"/>
          </a:p>
        </p:txBody>
      </p:sp>
    </p:spTree>
    <p:extLst>
      <p:ext uri="{BB962C8B-B14F-4D97-AF65-F5344CB8AC3E}">
        <p14:creationId xmlns:p14="http://schemas.microsoft.com/office/powerpoint/2010/main" val="1214148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Why IPv6 ?</a:t>
            </a:r>
            <a:endParaRPr lang="en-US" cap="none" dirty="0"/>
          </a:p>
        </p:txBody>
      </p:sp>
      <p:sp>
        <p:nvSpPr>
          <p:cNvPr id="3" name="Content Placeholder 2"/>
          <p:cNvSpPr>
            <a:spLocks noGrp="1"/>
          </p:cNvSpPr>
          <p:nvPr>
            <p:ph idx="1"/>
          </p:nvPr>
        </p:nvSpPr>
        <p:spPr/>
        <p:txBody>
          <a:bodyPr/>
          <a:lstStyle/>
          <a:p>
            <a:pPr lvl="0"/>
            <a:r>
              <a:rPr lang="en-US" i="1" dirty="0"/>
              <a:t>Enabling the extension of the Internet to the web of things</a:t>
            </a:r>
            <a:endParaRPr lang="en-US" dirty="0"/>
          </a:p>
          <a:p>
            <a:r>
              <a:rPr lang="en-US" i="1" dirty="0"/>
              <a:t>Mobility</a:t>
            </a:r>
            <a:endParaRPr lang="en-US" dirty="0"/>
          </a:p>
          <a:p>
            <a:r>
              <a:rPr lang="en-US" i="1" dirty="0"/>
              <a:t>Address self-configuration</a:t>
            </a:r>
            <a:endParaRPr lang="en-US" dirty="0"/>
          </a:p>
          <a:p>
            <a:r>
              <a:rPr lang="en-US" i="1" dirty="0"/>
              <a:t>Fully Internet compliant </a:t>
            </a:r>
            <a:endParaRPr lang="en-US" dirty="0"/>
          </a:p>
          <a:p>
            <a:endParaRPr lang="en-US" dirty="0"/>
          </a:p>
        </p:txBody>
      </p:sp>
    </p:spTree>
    <p:extLst>
      <p:ext uri="{BB962C8B-B14F-4D97-AF65-F5344CB8AC3E}">
        <p14:creationId xmlns:p14="http://schemas.microsoft.com/office/powerpoint/2010/main" val="4065382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14092" y="1447376"/>
            <a:ext cx="3941436" cy="3546373"/>
          </a:xfrm>
        </p:spPr>
      </p:pic>
    </p:spTree>
    <p:extLst>
      <p:ext uri="{BB962C8B-B14F-4D97-AF65-F5344CB8AC3E}">
        <p14:creationId xmlns:p14="http://schemas.microsoft.com/office/powerpoint/2010/main" val="13867663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1_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25</TotalTime>
  <Words>200</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Trebuchet MS</vt:lpstr>
      <vt:lpstr>Tw Cen MT</vt:lpstr>
      <vt:lpstr>Circuit</vt:lpstr>
      <vt:lpstr>1_Circuit</vt:lpstr>
      <vt:lpstr>IPv6 For IoT </vt:lpstr>
      <vt:lpstr>What is IoT ?</vt:lpstr>
      <vt:lpstr>The Future of IoT</vt:lpstr>
      <vt:lpstr>The Future of IoT</vt:lpstr>
      <vt:lpstr>Why IPv6 ?</vt:lpstr>
      <vt:lpstr>Why IPv6 ?</vt:lpstr>
      <vt:lpstr>PowerPoint Presentation</vt:lpstr>
    </vt:vector>
  </TitlesOfParts>
  <Company>SatrapNet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IPv6 For IoT</dc:title>
  <dc:creator>Mahyar Taj Dini</dc:creator>
  <cp:lastModifiedBy>Mahyar Taj Dini</cp:lastModifiedBy>
  <cp:revision>3</cp:revision>
  <dcterms:created xsi:type="dcterms:W3CDTF">2016-12-22T13:25:06Z</dcterms:created>
  <dcterms:modified xsi:type="dcterms:W3CDTF">2016-12-22T13:50:33Z</dcterms:modified>
</cp:coreProperties>
</file>