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2" r:id="rId4"/>
    <p:sldMasterId id="2147483653" r:id="rId5"/>
    <p:sldMasterId id="2147483654" r:id="rId6"/>
    <p:sldMasterId id="2147483658" r:id="rId7"/>
  </p:sldMasterIdLst>
  <p:notesMasterIdLst>
    <p:notesMasterId r:id="rId28"/>
  </p:notesMasterIdLst>
  <p:sldIdLst>
    <p:sldId id="487" r:id="rId8"/>
    <p:sldId id="418" r:id="rId9"/>
    <p:sldId id="264" r:id="rId10"/>
    <p:sldId id="420" r:id="rId11"/>
    <p:sldId id="360" r:id="rId12"/>
    <p:sldId id="510" r:id="rId13"/>
    <p:sldId id="451" r:id="rId14"/>
    <p:sldId id="544" r:id="rId15"/>
    <p:sldId id="504" r:id="rId16"/>
    <p:sldId id="543" r:id="rId17"/>
    <p:sldId id="545" r:id="rId18"/>
    <p:sldId id="546" r:id="rId19"/>
    <p:sldId id="547" r:id="rId20"/>
    <p:sldId id="548" r:id="rId21"/>
    <p:sldId id="506" r:id="rId22"/>
    <p:sldId id="498" r:id="rId23"/>
    <p:sldId id="500" r:id="rId24"/>
    <p:sldId id="499" r:id="rId25"/>
    <p:sldId id="549" r:id="rId26"/>
    <p:sldId id="311" r:id="rId27"/>
  </p:sldIdLst>
  <p:sldSz cx="9144000" cy="6858000" type="screen4x3"/>
  <p:notesSz cx="7099300" cy="10234613"/>
  <p:defaultTextStyle>
    <a:defPPr>
      <a:defRPr lang="en-GB"/>
    </a:defPPr>
    <a:lvl1pPr algn="l" defTabSz="449263" rtl="0" fontAlgn="base">
      <a:spcBef>
        <a:spcPct val="0"/>
      </a:spcBef>
      <a:spcAft>
        <a:spcPct val="0"/>
      </a:spcAft>
      <a:defRPr kern="1200">
        <a:solidFill>
          <a:srgbClr val="000000"/>
        </a:solidFill>
        <a:latin typeface="Arial" charset="0"/>
        <a:ea typeface="MS Gothic" pitchFamily="49" charset="-128"/>
        <a:cs typeface="Arial" charset="0"/>
      </a:defRPr>
    </a:lvl1pPr>
    <a:lvl2pPr marL="742950" indent="-285750" algn="l" defTabSz="449263" rtl="0" fontAlgn="base">
      <a:spcBef>
        <a:spcPct val="0"/>
      </a:spcBef>
      <a:spcAft>
        <a:spcPct val="0"/>
      </a:spcAft>
      <a:defRPr kern="1200">
        <a:solidFill>
          <a:srgbClr val="000000"/>
        </a:solidFill>
        <a:latin typeface="Arial" charset="0"/>
        <a:ea typeface="MS Gothic" pitchFamily="49" charset="-128"/>
        <a:cs typeface="Arial" charset="0"/>
      </a:defRPr>
    </a:lvl2pPr>
    <a:lvl3pPr marL="1143000" indent="-228600" algn="l" defTabSz="449263" rtl="0" fontAlgn="base">
      <a:spcBef>
        <a:spcPct val="0"/>
      </a:spcBef>
      <a:spcAft>
        <a:spcPct val="0"/>
      </a:spcAft>
      <a:defRPr kern="1200">
        <a:solidFill>
          <a:srgbClr val="000000"/>
        </a:solidFill>
        <a:latin typeface="Arial" charset="0"/>
        <a:ea typeface="MS Gothic" pitchFamily="49" charset="-128"/>
        <a:cs typeface="Arial" charset="0"/>
      </a:defRPr>
    </a:lvl3pPr>
    <a:lvl4pPr marL="1600200" indent="-228600" algn="l" defTabSz="449263" rtl="0" fontAlgn="base">
      <a:spcBef>
        <a:spcPct val="0"/>
      </a:spcBef>
      <a:spcAft>
        <a:spcPct val="0"/>
      </a:spcAft>
      <a:defRPr kern="1200">
        <a:solidFill>
          <a:srgbClr val="000000"/>
        </a:solidFill>
        <a:latin typeface="Arial" charset="0"/>
        <a:ea typeface="MS Gothic" pitchFamily="49" charset="-128"/>
        <a:cs typeface="Arial" charset="0"/>
      </a:defRPr>
    </a:lvl4pPr>
    <a:lvl5pPr marL="2057400" indent="-228600" algn="l" defTabSz="449263" rtl="0" fontAlgn="base">
      <a:spcBef>
        <a:spcPct val="0"/>
      </a:spcBef>
      <a:spcAft>
        <a:spcPct val="0"/>
      </a:spcAft>
      <a:defRPr kern="1200">
        <a:solidFill>
          <a:srgbClr val="000000"/>
        </a:solidFill>
        <a:latin typeface="Arial" charset="0"/>
        <a:ea typeface="MS Gothic" pitchFamily="49" charset="-128"/>
        <a:cs typeface="Arial" charset="0"/>
      </a:defRPr>
    </a:lvl5pPr>
    <a:lvl6pPr marL="2286000" algn="l" defTabSz="914400" rtl="0" eaLnBrk="1" latinLnBrk="0" hangingPunct="1">
      <a:defRPr kern="1200">
        <a:solidFill>
          <a:srgbClr val="000000"/>
        </a:solidFill>
        <a:latin typeface="Arial" charset="0"/>
        <a:ea typeface="MS Gothic" pitchFamily="49" charset="-128"/>
        <a:cs typeface="Arial" charset="0"/>
      </a:defRPr>
    </a:lvl6pPr>
    <a:lvl7pPr marL="2743200" algn="l" defTabSz="914400" rtl="0" eaLnBrk="1" latinLnBrk="0" hangingPunct="1">
      <a:defRPr kern="1200">
        <a:solidFill>
          <a:srgbClr val="000000"/>
        </a:solidFill>
        <a:latin typeface="Arial" charset="0"/>
        <a:ea typeface="MS Gothic" pitchFamily="49" charset="-128"/>
        <a:cs typeface="Arial" charset="0"/>
      </a:defRPr>
    </a:lvl7pPr>
    <a:lvl8pPr marL="3200400" algn="l" defTabSz="914400" rtl="0" eaLnBrk="1" latinLnBrk="0" hangingPunct="1">
      <a:defRPr kern="1200">
        <a:solidFill>
          <a:srgbClr val="000000"/>
        </a:solidFill>
        <a:latin typeface="Arial" charset="0"/>
        <a:ea typeface="MS Gothic" pitchFamily="49" charset="-128"/>
        <a:cs typeface="Arial" charset="0"/>
      </a:defRPr>
    </a:lvl8pPr>
    <a:lvl9pPr marL="3657600" algn="l" defTabSz="914400" rtl="0" eaLnBrk="1" latinLnBrk="0" hangingPunct="1">
      <a:defRPr kern="1200">
        <a:solidFill>
          <a:srgbClr val="000000"/>
        </a:solidFill>
        <a:latin typeface="Arial" charset="0"/>
        <a:ea typeface="MS Gothic" pitchFamily="49"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43478" autoAdjust="0"/>
  </p:normalViewPr>
  <p:slideViewPr>
    <p:cSldViewPr>
      <p:cViewPr varScale="1">
        <p:scale>
          <a:sx n="59" d="100"/>
          <a:sy n="59" d="100"/>
        </p:scale>
        <p:origin x="-1397"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0" y="0"/>
            <a:ext cx="3068638" cy="503238"/>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14338" name="Text Box 2"/>
          <p:cNvSpPr txBox="1">
            <a:spLocks noChangeArrowheads="1"/>
          </p:cNvSpPr>
          <p:nvPr/>
        </p:nvSpPr>
        <p:spPr bwMode="auto">
          <a:xfrm>
            <a:off x="4021138" y="0"/>
            <a:ext cx="3068637" cy="503238"/>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99332" name="Rectangle 3"/>
          <p:cNvSpPr>
            <a:spLocks noGrp="1" noRot="1" noChangeAspect="1" noChangeArrowheads="1"/>
          </p:cNvSpPr>
          <p:nvPr>
            <p:ph type="sldImg"/>
          </p:nvPr>
        </p:nvSpPr>
        <p:spPr bwMode="auto">
          <a:xfrm>
            <a:off x="992188" y="768350"/>
            <a:ext cx="5102225" cy="3825875"/>
          </a:xfrm>
          <a:prstGeom prst="rect">
            <a:avLst/>
          </a:prstGeom>
          <a:noFill/>
          <a:ln w="9525">
            <a:noFill/>
            <a:round/>
            <a:headEnd/>
            <a:tailEnd/>
          </a:ln>
        </p:spPr>
      </p:sp>
      <p:sp>
        <p:nvSpPr>
          <p:cNvPr id="14340" name="Rectangle 4"/>
          <p:cNvSpPr>
            <a:spLocks noGrp="1" noChangeArrowheads="1"/>
          </p:cNvSpPr>
          <p:nvPr>
            <p:ph type="body"/>
          </p:nvPr>
        </p:nvSpPr>
        <p:spPr bwMode="auto">
          <a:xfrm>
            <a:off x="709613" y="4860925"/>
            <a:ext cx="5668962" cy="4594225"/>
          </a:xfrm>
          <a:prstGeom prst="rect">
            <a:avLst/>
          </a:prstGeom>
          <a:noFill/>
          <a:ln w="9525">
            <a:noFill/>
            <a:round/>
            <a:headEnd/>
            <a:tailEnd/>
          </a:ln>
          <a:effectLst/>
        </p:spPr>
        <p:txBody>
          <a:bodyPr vert="horz" wrap="square" lIns="97560" tIns="50760" rIns="97560" bIns="50760" numCol="1" anchor="t" anchorCtr="0" compatLnSpc="1">
            <a:prstTxWarp prst="textNoShape">
              <a:avLst/>
            </a:prstTxWarp>
          </a:bodyPr>
          <a:lstStyle/>
          <a:p>
            <a:pPr lvl="0"/>
            <a:endParaRPr lang="en-US" noProof="0"/>
          </a:p>
        </p:txBody>
      </p:sp>
      <p:sp>
        <p:nvSpPr>
          <p:cNvPr id="14341" name="Text Box 5"/>
          <p:cNvSpPr txBox="1">
            <a:spLocks noChangeArrowheads="1"/>
          </p:cNvSpPr>
          <p:nvPr/>
        </p:nvSpPr>
        <p:spPr bwMode="auto">
          <a:xfrm>
            <a:off x="0" y="9721850"/>
            <a:ext cx="3068638" cy="501650"/>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14342" name="Rectangle 6"/>
          <p:cNvSpPr>
            <a:spLocks noGrp="1" noChangeArrowheads="1"/>
          </p:cNvSpPr>
          <p:nvPr>
            <p:ph type="sldNum"/>
          </p:nvPr>
        </p:nvSpPr>
        <p:spPr bwMode="auto">
          <a:xfrm>
            <a:off x="4021138" y="9721850"/>
            <a:ext cx="3065462" cy="498475"/>
          </a:xfrm>
          <a:prstGeom prst="rect">
            <a:avLst/>
          </a:prstGeom>
          <a:noFill/>
          <a:ln w="21600">
            <a:noFill/>
            <a:round/>
            <a:headEnd/>
            <a:tailEnd/>
          </a:ln>
          <a:effectLst/>
        </p:spPr>
        <p:txBody>
          <a:bodyPr vert="horz" wrap="square" lIns="97560" tIns="50760" rIns="97560" bIns="50760" numCol="1" anchor="b"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cs typeface="+mn-cs"/>
              </a:defRPr>
            </a:lvl1pPr>
          </a:lstStyle>
          <a:p>
            <a:pPr>
              <a:defRPr/>
            </a:pPr>
            <a:fld id="{F1D30469-C78C-493A-B374-16C92C8851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6CE5EEB5-B08A-4E19-B576-D5E453E06ACB}" type="slidenum">
              <a:rPr lang="ja-JP" altLang="en-US" smtClean="0"/>
              <a:pPr/>
              <a:t>1</a:t>
            </a:fld>
            <a:endParaRPr lang="en-US" altLang="ja-JP" dirty="0"/>
          </a:p>
        </p:txBody>
      </p:sp>
    </p:spTree>
    <p:extLst>
      <p:ext uri="{BB962C8B-B14F-4D97-AF65-F5344CB8AC3E}">
        <p14:creationId xmlns:p14="http://schemas.microsoft.com/office/powerpoint/2010/main" xmlns="" val="419306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a:p>
        </p:txBody>
      </p:sp>
      <p:sp>
        <p:nvSpPr>
          <p:cNvPr id="4" name="Номер слайда 3"/>
          <p:cNvSpPr>
            <a:spLocks noGrp="1"/>
          </p:cNvSpPr>
          <p:nvPr>
            <p:ph type="sldNum" sz="quarter" idx="10"/>
          </p:nvPr>
        </p:nvSpPr>
        <p:spPr/>
        <p:txBody>
          <a:bodyPr/>
          <a:lstStyle/>
          <a:p>
            <a:fld id="{36501B79-6BFA-499F-BF0D-6254D61F09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6"/>
          <p:cNvSpPr>
            <a:spLocks noGrp="1" noChangeArrowheads="1"/>
          </p:cNvSpPr>
          <p:nvPr>
            <p:ph type="sldNum" sz="quarter"/>
          </p:nvPr>
        </p:nvSpPr>
        <p:spPr>
          <a:noFill/>
        </p:spPr>
        <p:txBody>
          <a:bodyPr/>
          <a:lstStyle/>
          <a:p>
            <a:fld id="{389E8D03-4D62-47C8-9878-57F744693CDD}" type="slidenum">
              <a:rPr lang="en-US" smtClean="0"/>
              <a:pPr/>
              <a:t>11</a:t>
            </a:fld>
            <a:endParaRPr lang="en-US" smtClean="0"/>
          </a:p>
        </p:txBody>
      </p:sp>
      <p:sp>
        <p:nvSpPr>
          <p:cNvPr id="238595"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E4B150E-750B-464B-A2A6-878A01AF8070}"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sz="1300"/>
          </a:p>
        </p:txBody>
      </p:sp>
      <p:sp>
        <p:nvSpPr>
          <p:cNvPr id="238596" name="Text Box 2"/>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EE248A-C6D6-4E5B-AEB4-3B59AA3394E7}"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sz="1300"/>
          </a:p>
        </p:txBody>
      </p:sp>
      <p:sp>
        <p:nvSpPr>
          <p:cNvPr id="238597" name="Rectangle 3"/>
          <p:cNvSpPr>
            <a:spLocks noGrp="1" noRot="1" noChangeAspect="1" noChangeArrowheads="1" noTextEdit="1"/>
          </p:cNvSpPr>
          <p:nvPr>
            <p:ph type="sldImg"/>
          </p:nvPr>
        </p:nvSpPr>
        <p:spPr>
          <a:xfrm>
            <a:off x="992188" y="768350"/>
            <a:ext cx="5105400" cy="3829050"/>
          </a:xfrm>
          <a:solidFill>
            <a:srgbClr val="FFFFFF"/>
          </a:solidFill>
          <a:ln>
            <a:solidFill>
              <a:srgbClr val="000000"/>
            </a:solidFill>
            <a:miter lim="800000"/>
          </a:ln>
        </p:spPr>
      </p:sp>
      <p:sp>
        <p:nvSpPr>
          <p:cNvPr id="238598" name="Text Box 4"/>
          <p:cNvSpPr>
            <a:spLocks noGrp="1" noChangeArrowheads="1"/>
          </p:cNvSpPr>
          <p:nvPr>
            <p:ph type="body" idx="1"/>
          </p:nvPr>
        </p:nvSpPr>
        <p:spPr>
          <a:xfrm>
            <a:off x="709613" y="4860925"/>
            <a:ext cx="5672137" cy="4597400"/>
          </a:xfrm>
          <a:noFill/>
          <a:ln/>
        </p:spPr>
        <p:txBody>
          <a:bodyPr lIns="99000" tIns="49680" rIns="99000" bIns="49680"/>
          <a:lstStyle/>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As the world becomes instrumented, interconnected and intelligent, we have the opportunity to think and act in new ways—economically, socially and technically.</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4755EC-A54B-4715-B241-9807C46A179E}" type="slidenum">
              <a:rPr lang="en-US"/>
              <a:pPr/>
              <a:t>12</a:t>
            </a:fld>
            <a:endParaRPr lang="en-US"/>
          </a:p>
        </p:txBody>
      </p:sp>
      <p:sp>
        <p:nvSpPr>
          <p:cNvPr id="28673" name="Rectangle 1"/>
          <p:cNvSpPr txBox="1">
            <a:spLocks noGrp="1" noRot="1" noChangeAspect="1" noChangeArrowheads="1"/>
          </p:cNvSpPr>
          <p:nvPr>
            <p:ph type="sldImg"/>
          </p:nvPr>
        </p:nvSpPr>
        <p:spPr bwMode="auto">
          <a:xfrm>
            <a:off x="996950" y="768350"/>
            <a:ext cx="5092700" cy="3819525"/>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10510" y="4860473"/>
            <a:ext cx="5642030" cy="4564870"/>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4DD9AA-9A76-4728-8618-795C140D8EF8}" type="slidenum">
              <a:rPr lang="en-US"/>
              <a:pPr/>
              <a:t>13</a:t>
            </a:fld>
            <a:endParaRPr lang="en-US"/>
          </a:p>
        </p:txBody>
      </p:sp>
      <p:sp>
        <p:nvSpPr>
          <p:cNvPr id="33793" name="Rectangle 1"/>
          <p:cNvSpPr txBox="1">
            <a:spLocks noGrp="1" noRot="1" noChangeAspect="1" noChangeArrowheads="1"/>
          </p:cNvSpPr>
          <p:nvPr>
            <p:ph type="sldImg"/>
          </p:nvPr>
        </p:nvSpPr>
        <p:spPr bwMode="auto">
          <a:xfrm>
            <a:off x="990600" y="776288"/>
            <a:ext cx="5118100" cy="3838575"/>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10510" y="4860473"/>
            <a:ext cx="5679730" cy="451318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B387180-DBFB-45F7-862A-7D6B0D31F857}" type="slidenum">
              <a:rPr lang="ru-RU"/>
              <a:pPr/>
              <a:t>14</a:t>
            </a:fld>
            <a:endParaRPr lang="ru-RU"/>
          </a:p>
        </p:txBody>
      </p:sp>
      <p:sp>
        <p:nvSpPr>
          <p:cNvPr id="43009" name="Rectangle 1"/>
          <p:cNvSpPr txBox="1">
            <a:spLocks noGrp="1" noRot="1" noChangeAspect="1" noChangeArrowheads="1"/>
          </p:cNvSpPr>
          <p:nvPr>
            <p:ph type="sldImg"/>
          </p:nvPr>
        </p:nvSpPr>
        <p:spPr bwMode="auto">
          <a:xfrm>
            <a:off x="990600" y="777875"/>
            <a:ext cx="5111750" cy="38354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09931" y="4861441"/>
            <a:ext cx="5676153" cy="4500743"/>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6"/>
          <p:cNvSpPr>
            <a:spLocks noGrp="1" noChangeArrowheads="1"/>
          </p:cNvSpPr>
          <p:nvPr>
            <p:ph type="sldNum" sz="quarter"/>
          </p:nvPr>
        </p:nvSpPr>
        <p:spPr>
          <a:noFill/>
        </p:spPr>
        <p:txBody>
          <a:bodyPr/>
          <a:lstStyle/>
          <a:p>
            <a:fld id="{B05DFEEE-4194-486D-BAA5-C132ED7E56ED}" type="slidenum">
              <a:rPr lang="en-US" smtClean="0"/>
              <a:pPr/>
              <a:t>15</a:t>
            </a:fld>
            <a:endParaRPr lang="en-US" smtClean="0"/>
          </a:p>
        </p:txBody>
      </p:sp>
      <p:sp>
        <p:nvSpPr>
          <p:cNvPr id="180227"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621302-424A-4144-94F3-281737197871}"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300"/>
          </a:p>
        </p:txBody>
      </p:sp>
      <p:sp>
        <p:nvSpPr>
          <p:cNvPr id="180228"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180229"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C55ABD-1638-4A5D-B172-231D445022C1}" type="slidenum">
              <a:rPr lang="en-GB"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GB" sz="1300"/>
          </a:p>
        </p:txBody>
      </p:sp>
      <p:sp>
        <p:nvSpPr>
          <p:cNvPr id="180230" name="Rectangle 4"/>
          <p:cNvSpPr>
            <a:spLocks noGrp="1" noRot="1" noChangeAspect="1" noChangeArrowheads="1" noTextEdit="1"/>
          </p:cNvSpPr>
          <p:nvPr>
            <p:ph type="sldImg"/>
          </p:nvPr>
        </p:nvSpPr>
        <p:spPr>
          <a:xfrm>
            <a:off x="995363" y="768350"/>
            <a:ext cx="5113337" cy="3836988"/>
          </a:xfrm>
          <a:solidFill>
            <a:srgbClr val="FFFFFF"/>
          </a:solidFill>
          <a:ln>
            <a:solidFill>
              <a:srgbClr val="000000"/>
            </a:solidFill>
            <a:miter lim="800000"/>
          </a:ln>
        </p:spPr>
      </p:sp>
      <p:sp>
        <p:nvSpPr>
          <p:cNvPr id="122885" name="Text Box 5"/>
          <p:cNvSpPr txBox="1">
            <a:spLocks noGrp="1" noChangeArrowheads="1"/>
          </p:cNvSpPr>
          <p:nvPr>
            <p:ph type="body" idx="1"/>
          </p:nvPr>
        </p:nvSpPr>
        <p:spPr>
          <a:xfrm>
            <a:off x="709613" y="4860925"/>
            <a:ext cx="5680075" cy="4227513"/>
          </a:xfrm>
          <a:ln/>
        </p:spPr>
        <p:txBody>
          <a:bodyPr/>
          <a:lstStyle/>
          <a:p>
            <a:pPr marL="228600" indent="-228600" eaLnBrk="1" hangingPunct="1">
              <a:lnSpc>
                <a:spcPct val="97000"/>
              </a:lnSpc>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IBM’s top priority for university relationships revolves around people, more specifically, the diverse talent needed to drive innovation and associated economic growth</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Our goal is to collaborate with universities to create mutual value; these collaborations fall into 4 major categories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Skills – not only for those we recruit, but also for future business partners, teachers, suppliers, customers…  and on-demand business requires skills in areas such as open standards/open source, integration, and “biz-tech” … tech-savvy business people and business-savvy technical people.  The value to universities is in preparing students for the jobs and careers of the future</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Research – another mutual value in advancing knowledge together.  Here too an increasing amount of collaboration is in aspects of business value, in addition to projects in computing infrastructure and emerging technologies.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Recruiting – where both universities and industry need to prepare future innovators, when innovation is occuring more and more at the intersection of business insight and technology</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Sales, where we bring universities value through hardware, software and services solutions</a:t>
            </a: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6"/>
          <p:cNvSpPr>
            <a:spLocks noGrp="1" noChangeArrowheads="1"/>
          </p:cNvSpPr>
          <p:nvPr>
            <p:ph type="sldNum" sz="quarter"/>
          </p:nvPr>
        </p:nvSpPr>
        <p:spPr>
          <a:noFill/>
        </p:spPr>
        <p:txBody>
          <a:bodyPr/>
          <a:lstStyle/>
          <a:p>
            <a:fld id="{389E8D03-4D62-47C8-9878-57F744693CDD}" type="slidenum">
              <a:rPr lang="en-US" smtClean="0"/>
              <a:pPr/>
              <a:t>16</a:t>
            </a:fld>
            <a:endParaRPr lang="en-US" smtClean="0"/>
          </a:p>
        </p:txBody>
      </p:sp>
      <p:sp>
        <p:nvSpPr>
          <p:cNvPr id="238595"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E4B150E-750B-464B-A2A6-878A01AF8070}"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300"/>
          </a:p>
        </p:txBody>
      </p:sp>
      <p:sp>
        <p:nvSpPr>
          <p:cNvPr id="238596" name="Text Box 2"/>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EE248A-C6D6-4E5B-AEB4-3B59AA3394E7}"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300"/>
          </a:p>
        </p:txBody>
      </p:sp>
      <p:sp>
        <p:nvSpPr>
          <p:cNvPr id="238597" name="Rectangle 3"/>
          <p:cNvSpPr>
            <a:spLocks noGrp="1" noRot="1" noChangeAspect="1" noChangeArrowheads="1" noTextEdit="1"/>
          </p:cNvSpPr>
          <p:nvPr>
            <p:ph type="sldImg"/>
          </p:nvPr>
        </p:nvSpPr>
        <p:spPr>
          <a:xfrm>
            <a:off x="992188" y="768350"/>
            <a:ext cx="5105400" cy="3829050"/>
          </a:xfrm>
          <a:solidFill>
            <a:srgbClr val="FFFFFF"/>
          </a:solidFill>
          <a:ln>
            <a:solidFill>
              <a:srgbClr val="000000"/>
            </a:solidFill>
            <a:miter lim="800000"/>
          </a:ln>
        </p:spPr>
      </p:sp>
      <p:sp>
        <p:nvSpPr>
          <p:cNvPr id="238598" name="Text Box 4"/>
          <p:cNvSpPr>
            <a:spLocks noGrp="1" noChangeArrowheads="1"/>
          </p:cNvSpPr>
          <p:nvPr>
            <p:ph type="body" idx="1"/>
          </p:nvPr>
        </p:nvSpPr>
        <p:spPr>
          <a:xfrm>
            <a:off x="709613" y="4860925"/>
            <a:ext cx="5672137" cy="4597400"/>
          </a:xfrm>
          <a:noFill/>
          <a:ln/>
        </p:spPr>
        <p:txBody>
          <a:bodyPr lIns="99000" tIns="49680" rIns="99000" bIns="49680"/>
          <a:lstStyle/>
          <a:p>
            <a:pP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As the world becomes instrumented, interconnected and intelligent, we have the opportunity to think and act in new ways—economically, socially and technically.</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Rectangle 6"/>
          <p:cNvSpPr>
            <a:spLocks noGrp="1" noChangeArrowheads="1"/>
          </p:cNvSpPr>
          <p:nvPr>
            <p:ph type="sldNum" sz="quarter"/>
          </p:nvPr>
        </p:nvSpPr>
        <p:spPr>
          <a:noFill/>
        </p:spPr>
        <p:txBody>
          <a:bodyPr/>
          <a:lstStyle/>
          <a:p>
            <a:fld id="{C884579D-82BE-49DB-9978-DCD4EF729855}" type="slidenum">
              <a:rPr lang="en-US" smtClean="0"/>
              <a:pPr/>
              <a:t>17</a:t>
            </a:fld>
            <a:endParaRPr lang="en-US" smtClean="0"/>
          </a:p>
        </p:txBody>
      </p:sp>
      <p:sp>
        <p:nvSpPr>
          <p:cNvPr id="243715"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C21D296-573B-4CA8-990D-6708F2B67D73}"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US" sz="1300"/>
          </a:p>
        </p:txBody>
      </p:sp>
      <p:sp>
        <p:nvSpPr>
          <p:cNvPr id="243716"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243717"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8F8B1AB-CB34-4C1A-A171-34F9329DC61F}" type="slidenum">
              <a:rPr lang="en-GB"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300"/>
          </a:p>
        </p:txBody>
      </p:sp>
      <p:sp>
        <p:nvSpPr>
          <p:cNvPr id="243718" name="Rectangle 4"/>
          <p:cNvSpPr>
            <a:spLocks noGrp="1" noRot="1" noChangeAspect="1" noChangeArrowheads="1" noTextEdit="1"/>
          </p:cNvSpPr>
          <p:nvPr>
            <p:ph type="sldImg"/>
          </p:nvPr>
        </p:nvSpPr>
        <p:spPr>
          <a:xfrm>
            <a:off x="992188" y="768350"/>
            <a:ext cx="5114925" cy="3836988"/>
          </a:xfrm>
          <a:solidFill>
            <a:srgbClr val="FFFFFF"/>
          </a:solidFill>
          <a:ln>
            <a:solidFill>
              <a:srgbClr val="000000"/>
            </a:solidFill>
            <a:miter lim="800000"/>
          </a:ln>
        </p:spPr>
      </p:sp>
      <p:sp>
        <p:nvSpPr>
          <p:cNvPr id="243719" name="Rectangle 5"/>
          <p:cNvSpPr>
            <a:spLocks noGrp="1" noChangeArrowheads="1"/>
          </p:cNvSpPr>
          <p:nvPr>
            <p:ph type="body" idx="1"/>
          </p:nvPr>
        </p:nvSpPr>
        <p:spPr>
          <a:xfrm>
            <a:off x="709613" y="4810125"/>
            <a:ext cx="5670550" cy="46974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6"/>
          <p:cNvSpPr>
            <a:spLocks noGrp="1" noChangeArrowheads="1"/>
          </p:cNvSpPr>
          <p:nvPr>
            <p:ph type="sldNum" sz="quarter"/>
          </p:nvPr>
        </p:nvSpPr>
        <p:spPr>
          <a:noFill/>
        </p:spPr>
        <p:txBody>
          <a:bodyPr/>
          <a:lstStyle/>
          <a:p>
            <a:fld id="{F166548E-1F18-4488-BF56-B68D035E677E}" type="slidenum">
              <a:rPr lang="en-US" smtClean="0"/>
              <a:pPr/>
              <a:t>18</a:t>
            </a:fld>
            <a:endParaRPr lang="en-US" smtClean="0"/>
          </a:p>
        </p:txBody>
      </p:sp>
      <p:sp>
        <p:nvSpPr>
          <p:cNvPr id="240643"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FD34B95-9F45-407B-BCD2-7DC5A209AAB4}"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US" sz="1300"/>
          </a:p>
        </p:txBody>
      </p:sp>
      <p:sp>
        <p:nvSpPr>
          <p:cNvPr id="240644"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240645"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7C8CAC9-9C5E-467F-836E-F4DB99A5D6C2}" type="slidenum">
              <a:rPr lang="en-GB"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GB" sz="1300"/>
          </a:p>
        </p:txBody>
      </p:sp>
      <p:sp>
        <p:nvSpPr>
          <p:cNvPr id="240646" name="Rectangle 4"/>
          <p:cNvSpPr>
            <a:spLocks noGrp="1" noRot="1" noChangeAspect="1" noChangeArrowheads="1" noTextEdit="1"/>
          </p:cNvSpPr>
          <p:nvPr>
            <p:ph type="sldImg"/>
          </p:nvPr>
        </p:nvSpPr>
        <p:spPr>
          <a:xfrm>
            <a:off x="990600" y="766763"/>
            <a:ext cx="5119688" cy="3840162"/>
          </a:xfrm>
          <a:solidFill>
            <a:srgbClr val="FFFFFF"/>
          </a:solidFill>
          <a:ln>
            <a:solidFill>
              <a:srgbClr val="000000"/>
            </a:solidFill>
            <a:miter lim="800000"/>
          </a:ln>
        </p:spPr>
      </p:sp>
      <p:sp>
        <p:nvSpPr>
          <p:cNvPr id="240647" name="Rectangle 5"/>
          <p:cNvSpPr>
            <a:spLocks noGrp="1" noChangeArrowheads="1"/>
          </p:cNvSpPr>
          <p:nvPr>
            <p:ph type="body" idx="1"/>
          </p:nvPr>
        </p:nvSpPr>
        <p:spPr>
          <a:xfrm>
            <a:off x="709613" y="4810125"/>
            <a:ext cx="5670550" cy="46974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6"/>
          <p:cNvSpPr>
            <a:spLocks noGrp="1" noChangeArrowheads="1"/>
          </p:cNvSpPr>
          <p:nvPr>
            <p:ph type="sldNum" sz="quarter"/>
          </p:nvPr>
        </p:nvSpPr>
        <p:spPr>
          <a:noFill/>
        </p:spPr>
        <p:txBody>
          <a:bodyPr/>
          <a:lstStyle/>
          <a:p>
            <a:fld id="{B05DFEEE-4194-486D-BAA5-C132ED7E56ED}" type="slidenum">
              <a:rPr lang="en-US" smtClean="0"/>
              <a:pPr/>
              <a:t>19</a:t>
            </a:fld>
            <a:endParaRPr lang="en-US" smtClean="0"/>
          </a:p>
        </p:txBody>
      </p:sp>
      <p:sp>
        <p:nvSpPr>
          <p:cNvPr id="180227"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621302-424A-4144-94F3-281737197871}"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US" sz="1300"/>
          </a:p>
        </p:txBody>
      </p:sp>
      <p:sp>
        <p:nvSpPr>
          <p:cNvPr id="180228"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180229"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C55ABD-1638-4A5D-B172-231D445022C1}" type="slidenum">
              <a:rPr lang="en-GB"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GB" sz="1300"/>
          </a:p>
        </p:txBody>
      </p:sp>
      <p:sp>
        <p:nvSpPr>
          <p:cNvPr id="180230" name="Rectangle 4"/>
          <p:cNvSpPr>
            <a:spLocks noGrp="1" noRot="1" noChangeAspect="1" noChangeArrowheads="1" noTextEdit="1"/>
          </p:cNvSpPr>
          <p:nvPr>
            <p:ph type="sldImg"/>
          </p:nvPr>
        </p:nvSpPr>
        <p:spPr>
          <a:xfrm>
            <a:off x="995363" y="768350"/>
            <a:ext cx="5113337" cy="3836988"/>
          </a:xfrm>
          <a:solidFill>
            <a:srgbClr val="FFFFFF"/>
          </a:solidFill>
          <a:ln>
            <a:solidFill>
              <a:srgbClr val="000000"/>
            </a:solidFill>
            <a:miter lim="800000"/>
          </a:ln>
        </p:spPr>
      </p:sp>
      <p:sp>
        <p:nvSpPr>
          <p:cNvPr id="122885" name="Text Box 5"/>
          <p:cNvSpPr txBox="1">
            <a:spLocks noGrp="1" noChangeArrowheads="1"/>
          </p:cNvSpPr>
          <p:nvPr>
            <p:ph type="body" idx="1"/>
          </p:nvPr>
        </p:nvSpPr>
        <p:spPr>
          <a:xfrm>
            <a:off x="709613" y="4860925"/>
            <a:ext cx="5680075" cy="4227513"/>
          </a:xfrm>
          <a:ln/>
        </p:spPr>
        <p:txBody>
          <a:bodyPr/>
          <a:lstStyle/>
          <a:p>
            <a:pPr marL="228600" indent="-228600" eaLnBrk="1" hangingPunct="1">
              <a:lnSpc>
                <a:spcPct val="97000"/>
              </a:lnSpc>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IBM’s top priority for university relationships revolves around people, more specifically, the diverse talent needed to drive innovation and associated economic growth</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Our goal is to collaborate with universities to create mutual value; these collaborations fall into 4 major categories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Skills – not only for those we recruit, but also for future business partners, teachers, suppliers, customers…  and on-demand business requires skills in areas such as open standards/open source, integration, and “biz-tech” … tech-savvy business people and business-savvy technical people.  The value to universities is in preparing students for the jobs and careers of the future</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Research – another mutual value in advancing knowledge together.  Here too an increasing amount of collaboration is in aspects of business value, in addition to projects in computing infrastructure and emerging technologies.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Recruiting – where both universities and industry need to prepare future innovators, when innovation is occuring more and more at the intersection of business insight and technology</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Sales, where we bring universities value through hardware, software and services solutions</a:t>
            </a: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p:txBody>
          <a:bodyPr/>
          <a:lstStyle/>
          <a:p>
            <a:pPr>
              <a:defRPr/>
            </a:pPr>
            <a:fld id="{510FD96C-E576-47DD-AC65-28B58056DC1D}" type="slidenum">
              <a:rPr lang="en-US" smtClean="0"/>
              <a:pPr>
                <a:defRPr/>
              </a:pPr>
              <a:t>2</a:t>
            </a:fld>
            <a:endParaRPr lang="en-US"/>
          </a:p>
        </p:txBody>
      </p:sp>
      <p:sp>
        <p:nvSpPr>
          <p:cNvPr id="130051"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112FCB2-39EB-487F-8C68-E676545BDF41}" type="slidenum">
              <a:rPr lang="en-US" sz="1300"/>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US" sz="1300"/>
          </a:p>
        </p:txBody>
      </p:sp>
      <p:sp>
        <p:nvSpPr>
          <p:cNvPr id="130052" name="Text Box 2"/>
          <p:cNvSpPr txBox="1">
            <a:spLocks noChangeArrowheads="1"/>
          </p:cNvSpPr>
          <p:nvPr/>
        </p:nvSpPr>
        <p:spPr bwMode="auto">
          <a:xfrm>
            <a:off x="4021138" y="9721850"/>
            <a:ext cx="3076575" cy="511175"/>
          </a:xfrm>
          <a:prstGeom prst="rect">
            <a:avLst/>
          </a:prstGeom>
          <a:noFill/>
          <a:ln w="21600">
            <a:noFill/>
            <a:round/>
            <a:headEnd/>
            <a:tailEnd/>
          </a:ln>
        </p:spPr>
        <p:txBody>
          <a:bodyPr lIns="99000" tIns="49680" rIns="99000" bIns="4968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FAB1C46-ECF0-45A1-897C-024AA589F328}" type="slidenum">
              <a:rPr lang="en-US" sz="1300">
                <a:ea typeface="MS PGothic" pitchFamily="34" charset="-128"/>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US" sz="1300">
              <a:ea typeface="MS PGothic" pitchFamily="34" charset="-128"/>
            </a:endParaRPr>
          </a:p>
        </p:txBody>
      </p:sp>
      <p:sp>
        <p:nvSpPr>
          <p:cNvPr id="130053" name="Rectangle 3"/>
          <p:cNvSpPr>
            <a:spLocks noGrp="1" noRot="1" noChangeAspect="1" noChangeArrowheads="1" noTextEdit="1"/>
          </p:cNvSpPr>
          <p:nvPr>
            <p:ph type="sldImg"/>
          </p:nvPr>
        </p:nvSpPr>
        <p:spPr>
          <a:xfrm>
            <a:off x="992188" y="768350"/>
            <a:ext cx="5105400" cy="3829050"/>
          </a:xfrm>
          <a:solidFill>
            <a:srgbClr val="FFFFFF"/>
          </a:solidFill>
          <a:ln>
            <a:solidFill>
              <a:srgbClr val="000000"/>
            </a:solidFill>
            <a:miter lim="800000"/>
          </a:ln>
        </p:spPr>
      </p:sp>
      <p:sp>
        <p:nvSpPr>
          <p:cNvPr id="130054" name="Text Box 4"/>
          <p:cNvSpPr>
            <a:spLocks noGrp="1" noChangeArrowheads="1"/>
          </p:cNvSpPr>
          <p:nvPr>
            <p:ph type="body" idx="1"/>
          </p:nvPr>
        </p:nvSpPr>
        <p:spPr>
          <a:xfrm>
            <a:off x="709613" y="4860925"/>
            <a:ext cx="5672137" cy="4597400"/>
          </a:xfrm>
          <a:solidFill>
            <a:srgbClr val="FFFFFF"/>
          </a:solidFill>
          <a:ln w="9360">
            <a:solidFill>
              <a:srgbClr val="000000"/>
            </a:solidFill>
          </a:ln>
        </p:spPr>
        <p:txBody>
          <a:bodyPr lIns="99000" tIns="49680" rIns="99000" bIns="49680"/>
          <a:lstStyle/>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000" b="1" smtClean="0">
                <a:latin typeface="Times New Roman" pitchFamily="18" charset="0"/>
                <a:ea typeface="MS Gothic" pitchFamily="49" charset="-128"/>
              </a:rPr>
              <a:t>VIDEO </a:t>
            </a:r>
            <a:r>
              <a:rPr lang="en-US" sz="1000" smtClean="0">
                <a:latin typeface="Times New Roman" pitchFamily="18" charset="0"/>
                <a:ea typeface="MS Gothic" pitchFamily="49" charset="-128"/>
              </a:rPr>
              <a:t>http://www.youtube.com/watch?v=FnHCKLhA6l4 </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000" smtClean="0">
              <a:latin typeface="Times New Roman" pitchFamily="18" charset="0"/>
              <a:ea typeface="MS Gothic" pitchFamily="4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6"/>
          <p:cNvSpPr>
            <a:spLocks noGrp="1" noChangeArrowheads="1"/>
          </p:cNvSpPr>
          <p:nvPr>
            <p:ph type="sldNum" sz="quarter"/>
          </p:nvPr>
        </p:nvSpPr>
        <p:spPr/>
        <p:txBody>
          <a:bodyPr/>
          <a:lstStyle/>
          <a:p>
            <a:pPr>
              <a:defRPr/>
            </a:pPr>
            <a:fld id="{141C26B2-1C40-4811-A364-AAB344CE199B}" type="slidenum">
              <a:rPr lang="en-US" smtClean="0"/>
              <a:pPr>
                <a:defRPr/>
              </a:pPr>
              <a:t>20</a:t>
            </a:fld>
            <a:endParaRPr lang="en-US"/>
          </a:p>
        </p:txBody>
      </p:sp>
      <p:sp>
        <p:nvSpPr>
          <p:cNvPr id="323587"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9E78208-C9A3-4A33-9E99-06650AEB44E7}"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US" sz="1300"/>
          </a:p>
        </p:txBody>
      </p:sp>
      <p:sp>
        <p:nvSpPr>
          <p:cNvPr id="323588" name="Text Box 2"/>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1C2577C-612B-4424-B7BE-4A8701564366}"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US" sz="1300"/>
          </a:p>
        </p:txBody>
      </p:sp>
      <p:sp>
        <p:nvSpPr>
          <p:cNvPr id="323589" name="Text Box 3"/>
          <p:cNvSpPr txBox="1">
            <a:spLocks noChangeArrowheads="1"/>
          </p:cNvSpPr>
          <p:nvPr/>
        </p:nvSpPr>
        <p:spPr bwMode="auto">
          <a:xfrm>
            <a:off x="4017963" y="9721850"/>
            <a:ext cx="3079750" cy="511175"/>
          </a:xfrm>
          <a:prstGeom prst="rect">
            <a:avLst/>
          </a:prstGeom>
          <a:noFill/>
          <a:ln w="21600">
            <a:noFill/>
            <a:round/>
            <a:headEnd/>
            <a:tailEnd/>
          </a:ln>
        </p:spPr>
        <p:txBody>
          <a:bodyPr lIns="0" tIns="0" rIns="0" bIns="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5EC7AEC-B1D6-4CB8-A79C-177EBA0BE2EE}" type="slidenum">
              <a:rPr lang="en-US" sz="14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n-US" sz="1400"/>
          </a:p>
        </p:txBody>
      </p:sp>
      <p:sp>
        <p:nvSpPr>
          <p:cNvPr id="323590" name="Rectangle 4"/>
          <p:cNvSpPr>
            <a:spLocks noGrp="1" noRot="1" noChangeAspect="1" noChangeArrowheads="1" noTextEdit="1"/>
          </p:cNvSpPr>
          <p:nvPr>
            <p:ph type="sldImg"/>
          </p:nvPr>
        </p:nvSpPr>
        <p:spPr>
          <a:xfrm>
            <a:off x="990600" y="766763"/>
            <a:ext cx="5118100" cy="3838575"/>
          </a:xfrm>
          <a:solidFill>
            <a:srgbClr val="FFFFFF"/>
          </a:solidFill>
          <a:ln>
            <a:solidFill>
              <a:srgbClr val="000000"/>
            </a:solidFill>
            <a:miter lim="800000"/>
          </a:ln>
        </p:spPr>
      </p:sp>
      <p:sp>
        <p:nvSpPr>
          <p:cNvPr id="323591" name="Rectangle 5"/>
          <p:cNvSpPr>
            <a:spLocks noGrp="1" noChangeArrowheads="1"/>
          </p:cNvSpPr>
          <p:nvPr>
            <p:ph type="body" idx="1"/>
          </p:nvPr>
        </p:nvSpPr>
        <p:spPr>
          <a:xfrm>
            <a:off x="709613" y="4810125"/>
            <a:ext cx="5670550" cy="46974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6"/>
          <p:cNvSpPr>
            <a:spLocks noGrp="1" noChangeArrowheads="1"/>
          </p:cNvSpPr>
          <p:nvPr>
            <p:ph type="sldNum" sz="quarter"/>
          </p:nvPr>
        </p:nvSpPr>
        <p:spPr/>
        <p:txBody>
          <a:bodyPr/>
          <a:lstStyle/>
          <a:p>
            <a:pPr>
              <a:defRPr/>
            </a:pPr>
            <a:fld id="{22C891DD-0107-471A-8373-97190D09F36A}" type="slidenum">
              <a:rPr lang="en-US" smtClean="0"/>
              <a:pPr>
                <a:defRPr/>
              </a:pPr>
              <a:t>3</a:t>
            </a:fld>
            <a:endParaRPr lang="en-US"/>
          </a:p>
        </p:txBody>
      </p:sp>
      <p:sp>
        <p:nvSpPr>
          <p:cNvPr id="121859"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B050BE-2A86-46F5-8E1D-C15138CB309C}"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US" sz="1300"/>
          </a:p>
        </p:txBody>
      </p:sp>
      <p:sp>
        <p:nvSpPr>
          <p:cNvPr id="121860" name="Text Box 2"/>
          <p:cNvSpPr txBox="1">
            <a:spLocks noChangeArrowheads="1"/>
          </p:cNvSpPr>
          <p:nvPr/>
        </p:nvSpPr>
        <p:spPr bwMode="auto">
          <a:xfrm>
            <a:off x="4021138" y="9721850"/>
            <a:ext cx="3076575" cy="511175"/>
          </a:xfrm>
          <a:prstGeom prst="rect">
            <a:avLst/>
          </a:prstGeom>
          <a:noFill/>
          <a:ln w="21600">
            <a:noFill/>
            <a:round/>
            <a:headEnd/>
            <a:tailEnd/>
          </a:ln>
        </p:spPr>
        <p:txBody>
          <a:bodyPr lIns="99000" tIns="49680" rIns="99000" bIns="4968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010ABCE-66A5-4366-9858-9EB852CAE109}" type="slidenum">
              <a:rPr lang="en-US" sz="1300">
                <a:ea typeface="MS PGothic" pitchFamily="34" charset="-128"/>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US" sz="1300">
              <a:ea typeface="MS PGothic" pitchFamily="34" charset="-128"/>
            </a:endParaRPr>
          </a:p>
        </p:txBody>
      </p:sp>
      <p:sp>
        <p:nvSpPr>
          <p:cNvPr id="121861" name="Rectangle 3"/>
          <p:cNvSpPr>
            <a:spLocks noGrp="1" noRot="1" noChangeAspect="1" noChangeArrowheads="1" noTextEdit="1"/>
          </p:cNvSpPr>
          <p:nvPr>
            <p:ph type="sldImg"/>
          </p:nvPr>
        </p:nvSpPr>
        <p:spPr>
          <a:xfrm>
            <a:off x="992188" y="768350"/>
            <a:ext cx="5105400" cy="3829050"/>
          </a:xfrm>
          <a:solidFill>
            <a:srgbClr val="FFFFFF"/>
          </a:solidFill>
          <a:ln>
            <a:solidFill>
              <a:srgbClr val="000000"/>
            </a:solidFill>
            <a:miter lim="800000"/>
          </a:ln>
        </p:spPr>
      </p:sp>
      <p:sp>
        <p:nvSpPr>
          <p:cNvPr id="121862" name="Rectangle 4"/>
          <p:cNvSpPr>
            <a:spLocks noGrp="1" noChangeArrowheads="1"/>
          </p:cNvSpPr>
          <p:nvPr>
            <p:ph type="body" idx="1"/>
          </p:nvPr>
        </p:nvSpPr>
        <p:spPr>
          <a:xfrm>
            <a:off x="709613" y="4805363"/>
            <a:ext cx="5670550" cy="4706937"/>
          </a:xfrm>
          <a:solidFill>
            <a:srgbClr val="FFFFFF"/>
          </a:solidFill>
          <a:ln w="9360">
            <a:solidFill>
              <a:srgbClr val="000000"/>
            </a:solid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p:txBody>
          <a:bodyPr/>
          <a:lstStyle/>
          <a:p>
            <a:pPr>
              <a:defRPr/>
            </a:pPr>
            <a:fld id="{914261BC-E040-4429-ABF4-FA466C6ABD21}" type="slidenum">
              <a:rPr lang="en-US" smtClean="0">
                <a:latin typeface="Arial" pitchFamily="34" charset="0"/>
              </a:rPr>
              <a:pPr>
                <a:defRPr/>
              </a:pPr>
              <a:t>4</a:t>
            </a:fld>
            <a:endParaRPr lang="en-US">
              <a:latin typeface="Arial" pitchFamily="34" charset="0"/>
            </a:endParaRPr>
          </a:p>
        </p:txBody>
      </p:sp>
      <p:sp>
        <p:nvSpPr>
          <p:cNvPr id="123907"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37972C5-B95E-4A4E-99F2-4884691C4634}" type="slidenum">
              <a:rPr lang="en-US" sz="1300"/>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US" sz="1300"/>
          </a:p>
        </p:txBody>
      </p:sp>
      <p:sp>
        <p:nvSpPr>
          <p:cNvPr id="123908" name="Rectangle 2"/>
          <p:cNvSpPr>
            <a:spLocks noGrp="1" noRot="1" noChangeAspect="1" noChangeArrowheads="1" noTextEdit="1"/>
          </p:cNvSpPr>
          <p:nvPr>
            <p:ph type="sldImg"/>
          </p:nvPr>
        </p:nvSpPr>
        <p:spPr>
          <a:xfrm>
            <a:off x="992188" y="768350"/>
            <a:ext cx="5105400" cy="3829050"/>
          </a:xfrm>
          <a:solidFill>
            <a:srgbClr val="FFFFFF"/>
          </a:solidFill>
          <a:ln>
            <a:solidFill>
              <a:srgbClr val="000000"/>
            </a:solidFill>
            <a:miter lim="800000"/>
          </a:ln>
        </p:spPr>
      </p:sp>
      <p:sp>
        <p:nvSpPr>
          <p:cNvPr id="123909" name="Rectangle 3"/>
          <p:cNvSpPr>
            <a:spLocks noGrp="1" noChangeArrowheads="1"/>
          </p:cNvSpPr>
          <p:nvPr>
            <p:ph type="body" idx="1"/>
          </p:nvPr>
        </p:nvSpPr>
        <p:spPr>
          <a:xfrm>
            <a:off x="709613" y="4810125"/>
            <a:ext cx="5670550" cy="4697413"/>
          </a:xfrm>
          <a:noFill/>
          <a:ln/>
        </p:spPr>
        <p:txBody>
          <a:bodyPr wrap="none" anchor="ctr"/>
          <a:lstStyle/>
          <a:p>
            <a:endParaRPr lang="en-US" smtClean="0">
              <a:latin typeface="Times New Roman" pitchFamily="18" charset="0"/>
            </a:endParaRPr>
          </a:p>
        </p:txBody>
      </p:sp>
      <p:sp>
        <p:nvSpPr>
          <p:cNvPr id="123910" name="Text Box 4"/>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A1EDD5-8D29-47F1-AE27-35420E6E41EE}" type="slidenum">
              <a:rPr lang="ru-RU" sz="1300"/>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ru-RU"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6"/>
          <p:cNvSpPr>
            <a:spLocks noGrp="1" noChangeArrowheads="1"/>
          </p:cNvSpPr>
          <p:nvPr>
            <p:ph type="sldNum" sz="quarter"/>
          </p:nvPr>
        </p:nvSpPr>
        <p:spPr/>
        <p:txBody>
          <a:bodyPr/>
          <a:lstStyle/>
          <a:p>
            <a:pPr>
              <a:defRPr/>
            </a:pPr>
            <a:fld id="{C253E424-FCF9-4BFC-8C48-BF60F3303186}" type="slidenum">
              <a:rPr lang="en-US" smtClean="0"/>
              <a:pPr>
                <a:defRPr/>
              </a:pPr>
              <a:t>5</a:t>
            </a:fld>
            <a:endParaRPr lang="en-US"/>
          </a:p>
        </p:txBody>
      </p:sp>
      <p:sp>
        <p:nvSpPr>
          <p:cNvPr id="125955"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51" tIns="50756" rIns="97551" bIns="50756" anchor="b"/>
          <a:lstStyle/>
          <a:p>
            <a:pPr algn="r">
              <a:buClr>
                <a:srgbClr val="000000"/>
              </a:buClr>
              <a:buSzPct val="100000"/>
              <a:buFont typeface="Times New Roman" pitchFamily="18" charset="0"/>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FE0D84F2-FE7C-4BBD-BD08-7C8C361011CD}" type="slidenum">
              <a:rPr lang="en-US" sz="1300"/>
              <a:pPr algn="r">
                <a:buClr>
                  <a:srgbClr val="000000"/>
                </a:buClr>
                <a:buSzPct val="100000"/>
                <a:buFont typeface="Times New Roman" pitchFamily="18" charset="0"/>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5</a:t>
            </a:fld>
            <a:endParaRPr lang="en-US" sz="1300"/>
          </a:p>
        </p:txBody>
      </p:sp>
      <p:sp>
        <p:nvSpPr>
          <p:cNvPr id="125956" name="Rectangle 2"/>
          <p:cNvSpPr>
            <a:spLocks noGrp="1" noRot="1" noChangeAspect="1" noChangeArrowheads="1" noTextEdit="1"/>
          </p:cNvSpPr>
          <p:nvPr>
            <p:ph type="sldImg"/>
          </p:nvPr>
        </p:nvSpPr>
        <p:spPr>
          <a:xfrm>
            <a:off x="992188" y="768350"/>
            <a:ext cx="5103812" cy="3829050"/>
          </a:xfrm>
          <a:solidFill>
            <a:srgbClr val="FFFFFF"/>
          </a:solidFill>
          <a:ln>
            <a:solidFill>
              <a:srgbClr val="000000"/>
            </a:solidFill>
            <a:miter lim="800000"/>
          </a:ln>
        </p:spPr>
      </p:sp>
      <p:sp>
        <p:nvSpPr>
          <p:cNvPr id="125957" name="Text Box 3"/>
          <p:cNvSpPr>
            <a:spLocks noGrp="1" noChangeArrowheads="1"/>
          </p:cNvSpPr>
          <p:nvPr>
            <p:ph type="body" idx="1"/>
          </p:nvPr>
        </p:nvSpPr>
        <p:spPr>
          <a:xfrm>
            <a:off x="709613" y="4860925"/>
            <a:ext cx="5672137" cy="4597400"/>
          </a:xfrm>
          <a:noFill/>
          <a:ln/>
        </p:spPr>
        <p:txBody>
          <a:bodyPr lIns="98990" tIns="49676" rIns="98990" bIns="49676"/>
          <a:lstStyle/>
          <a:p>
            <a:pPr eaLnBrk="1" hangingPunct="1">
              <a:lnSpc>
                <a:spcPct val="80000"/>
              </a:lnSpc>
              <a:spcBef>
                <a:spcPts val="375"/>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AU" sz="1000" smtClean="0">
              <a:solidFill>
                <a:srgbClr val="CCCCFF"/>
              </a:solidFill>
              <a:latin typeface="Times New Roman" pitchFamily="18" charset="0"/>
              <a:ea typeface="MS Gothic" pitchFamily="49" charset="-128"/>
            </a:endParaRPr>
          </a:p>
          <a:p>
            <a:pPr eaLnBrk="1" hangingPunct="1">
              <a:lnSpc>
                <a:spcPct val="80000"/>
              </a:lnSpc>
              <a:spcBef>
                <a:spcPts val="375"/>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AU" sz="1000" smtClean="0">
              <a:solidFill>
                <a:srgbClr val="CCCCFF"/>
              </a:solidFill>
              <a:latin typeface="Times New Roman" pitchFamily="18" charset="0"/>
              <a:ea typeface="MS Gothic" pitchFamily="4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p:sp>
      <p:sp>
        <p:nvSpPr>
          <p:cNvPr id="163842" name="Notes Placeholder 2"/>
          <p:cNvSpPr>
            <a:spLocks noGrp="1"/>
          </p:cNvSpPr>
          <p:nvPr>
            <p:ph type="body" idx="1"/>
          </p:nvPr>
        </p:nvSpPr>
        <p:spPr>
          <a:noFill/>
          <a:ln/>
        </p:spPr>
        <p:txBody>
          <a:bodyPr lIns="99009" tIns="49503" rIns="99009" bIns="49503"/>
          <a:lstStyle/>
          <a:p>
            <a:r>
              <a:rPr lang="en-US" sz="1100" b="1" smtClean="0">
                <a:latin typeface="Times New Roman" pitchFamily="18" charset="0"/>
                <a:ea typeface="MS PGothic" pitchFamily="34" charset="-128"/>
                <a:cs typeface="Arial" charset="0"/>
              </a:rPr>
              <a:t>To recap,</a:t>
            </a:r>
          </a:p>
          <a:p>
            <a:endParaRPr lang="en-US" sz="1100" b="1" smtClean="0">
              <a:latin typeface="Times New Roman" pitchFamily="18" charset="0"/>
              <a:ea typeface="MS PGothic" pitchFamily="34" charset="-128"/>
              <a:cs typeface="Arial" charset="0"/>
            </a:endParaRPr>
          </a:p>
          <a:p>
            <a:r>
              <a:rPr lang="en-US" sz="1100" b="1" smtClean="0">
                <a:latin typeface="Times New Roman" pitchFamily="18" charset="0"/>
                <a:ea typeface="MS PGothic" pitchFamily="34" charset="-128"/>
                <a:cs typeface="Arial" charset="0"/>
              </a:rPr>
              <a:t>At IBM, our purpose is to deliver clients an IT infrastructure that is ready now for what’s next.</a:t>
            </a:r>
          </a:p>
          <a:p>
            <a:endParaRPr lang="en-US" sz="1100" b="1" smtClean="0">
              <a:latin typeface="Times New Roman" pitchFamily="18" charset="0"/>
              <a:ea typeface="MS PGothic" pitchFamily="34" charset="-128"/>
              <a:cs typeface="Arial" charset="0"/>
            </a:endParaRPr>
          </a:p>
          <a:p>
            <a:r>
              <a:rPr lang="en-US" sz="1100" smtClean="0">
                <a:latin typeface="Times New Roman" pitchFamily="18" charset="0"/>
                <a:ea typeface="MS PGothic" pitchFamily="34" charset="-128"/>
                <a:cs typeface="Arial" charset="0"/>
              </a:rPr>
              <a:t>We believe Smarter Computing represents the key elements of IT that enterprises need in order to fulfill that mission.  That means to leverage cloud, unlock the power of big data and secure critical information.</a:t>
            </a:r>
          </a:p>
          <a:p>
            <a:endParaRPr lang="en-US" sz="1100" smtClean="0">
              <a:latin typeface="Times New Roman" pitchFamily="18" charset="0"/>
              <a:ea typeface="MS PGothic" pitchFamily="34" charset="-128"/>
              <a:cs typeface="Arial" charset="0"/>
            </a:endParaRPr>
          </a:p>
          <a:p>
            <a:r>
              <a:rPr lang="en-US" sz="1100" smtClean="0">
                <a:latin typeface="Times New Roman" pitchFamily="18" charset="0"/>
                <a:ea typeface="MS PGothic" pitchFamily="34" charset="-128"/>
                <a:cs typeface="Arial" charset="0"/>
              </a:rPr>
              <a:t>We believe that when your IT infrastructure excels in these three key domains, your entire organization will have the efficiency and agility it needs to enable a Smarter Planet, in your own industry and in your own part of the world.  </a:t>
            </a:r>
            <a:endParaRPr lang="en-US" sz="1100" b="1" smtClean="0">
              <a:latin typeface="Times New Roman" pitchFamily="18" charset="0"/>
              <a:ea typeface="MS PGothic" pitchFamily="34" charset="-128"/>
              <a:cs typeface="Arial" charset="0"/>
            </a:endParaRPr>
          </a:p>
          <a:p>
            <a:endParaRPr lang="en-US" sz="1100" smtClean="0">
              <a:latin typeface="Times New Roman" pitchFamily="18" charset="0"/>
              <a:ea typeface="MS PGothic" pitchFamily="34" charset="-128"/>
              <a:cs typeface="Arial" charset="0"/>
            </a:endParaRPr>
          </a:p>
          <a:p>
            <a:r>
              <a:rPr lang="en-US" sz="1100" smtClean="0">
                <a:latin typeface="Times New Roman" pitchFamily="18" charset="0"/>
                <a:ea typeface="MS PGothic" pitchFamily="34" charset="-128"/>
                <a:cs typeface="Arial" charset="0"/>
              </a:rPr>
              <a:t>And we stand ready to partner with you and support you in this journey. </a:t>
            </a:r>
          </a:p>
          <a:p>
            <a:endParaRPr lang="en-US" sz="1100" smtClean="0">
              <a:latin typeface="Times New Roman" pitchFamily="18" charset="0"/>
              <a:ea typeface="MS PGothic" pitchFamily="34" charset="-128"/>
              <a:cs typeface="Arial" charset="0"/>
            </a:endParaRPr>
          </a:p>
          <a:p>
            <a:r>
              <a:rPr lang="en-US" sz="1100" b="1" smtClean="0">
                <a:latin typeface="Times New Roman" pitchFamily="18" charset="0"/>
                <a:ea typeface="MS PGothic" pitchFamily="34" charset="-128"/>
                <a:cs typeface="Arial" charset="0"/>
              </a:rPr>
              <a:t>TRANSITION</a:t>
            </a:r>
            <a:r>
              <a:rPr lang="en-US" sz="1100" smtClean="0">
                <a:latin typeface="Times New Roman" pitchFamily="18" charset="0"/>
                <a:ea typeface="MS PGothic" pitchFamily="34" charset="-128"/>
                <a:cs typeface="Arial" charset="0"/>
              </a:rPr>
              <a:t>:  </a:t>
            </a:r>
            <a:r>
              <a:rPr lang="en-US" sz="1100" b="1" smtClean="0">
                <a:latin typeface="Times New Roman" pitchFamily="18" charset="0"/>
                <a:ea typeface="MS PGothic" pitchFamily="34" charset="-128"/>
                <a:cs typeface="Arial" charset="0"/>
              </a:rPr>
              <a:t>Here are two examples that highlight our strong partnership with our clients our their Smarter Computing journey.</a:t>
            </a:r>
            <a:endParaRPr lang="en-US" sz="1100" smtClean="0">
              <a:latin typeface="Times New Roman" pitchFamily="18" charset="0"/>
              <a:ea typeface="MS PGothic" pitchFamily="34" charset="-128"/>
              <a:cs typeface="Arial" charset="0"/>
            </a:endParaRPr>
          </a:p>
        </p:txBody>
      </p:sp>
      <p:sp>
        <p:nvSpPr>
          <p:cNvPr id="163843"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09" tIns="49503" rIns="99009" bIns="49503" anchor="b"/>
          <a:lstStyle/>
          <a:p>
            <a:pPr algn="r" defTabSz="987425">
              <a:buClr>
                <a:srgbClr val="000000"/>
              </a:buClr>
              <a:buSzPct val="100000"/>
              <a:buFont typeface="Times New Roman" pitchFamily="18" charset="0"/>
              <a:buNone/>
            </a:pPr>
            <a:fld id="{6445CF31-D9DB-4FDE-9C66-8E7358D504F0}" type="slidenum">
              <a:rPr lang="en-US" sz="1200">
                <a:ea typeface="MS PGothic" pitchFamily="34" charset="-128"/>
              </a:rPr>
              <a:pPr algn="r" defTabSz="987425">
                <a:buClr>
                  <a:srgbClr val="000000"/>
                </a:buClr>
                <a:buSzPct val="100000"/>
                <a:buFont typeface="Times New Roman" pitchFamily="18" charset="0"/>
                <a:buNone/>
              </a:pPr>
              <a:t>6</a:t>
            </a:fld>
            <a:endParaRPr lang="en-US" sz="120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p:txBody>
          <a:bodyPr/>
          <a:lstStyle/>
          <a:p>
            <a:pPr>
              <a:defRPr/>
            </a:pPr>
            <a:fld id="{A4CF7075-2952-417C-A502-2AD7DCD07DBC}" type="slidenum">
              <a:rPr lang="en-US" smtClean="0">
                <a:latin typeface="Arial" pitchFamily="34" charset="0"/>
              </a:rPr>
              <a:pPr>
                <a:defRPr/>
              </a:pPr>
              <a:t>7</a:t>
            </a:fld>
            <a:endParaRPr lang="en-US">
              <a:latin typeface="Arial" pitchFamily="34" charset="0"/>
            </a:endParaRPr>
          </a:p>
        </p:txBody>
      </p:sp>
      <p:sp>
        <p:nvSpPr>
          <p:cNvPr id="132099"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B8319B6-222A-4C39-A9B7-8CB212833126}" type="slidenum">
              <a:rPr lang="en-US" sz="1300"/>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US" sz="1300"/>
          </a:p>
        </p:txBody>
      </p:sp>
      <p:sp>
        <p:nvSpPr>
          <p:cNvPr id="132100"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132101"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0B64FD5-645C-4591-98D1-5803698FA74E}" type="slidenum">
              <a:rPr lang="en-GB" sz="1300"/>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300"/>
          </a:p>
        </p:txBody>
      </p:sp>
      <p:sp>
        <p:nvSpPr>
          <p:cNvPr id="132102" name="Rectangle 4"/>
          <p:cNvSpPr>
            <a:spLocks noGrp="1" noRot="1" noChangeAspect="1" noChangeArrowheads="1" noTextEdit="1"/>
          </p:cNvSpPr>
          <p:nvPr>
            <p:ph type="sldImg"/>
          </p:nvPr>
        </p:nvSpPr>
        <p:spPr>
          <a:xfrm>
            <a:off x="989013" y="766763"/>
            <a:ext cx="5119687" cy="3840162"/>
          </a:xfrm>
          <a:solidFill>
            <a:srgbClr val="FFFFFF"/>
          </a:solidFill>
          <a:ln>
            <a:solidFill>
              <a:srgbClr val="000000"/>
            </a:solidFill>
            <a:miter lim="800000"/>
          </a:ln>
        </p:spPr>
      </p:sp>
      <p:sp>
        <p:nvSpPr>
          <p:cNvPr id="132103" name="Text Box 5"/>
          <p:cNvSpPr>
            <a:spLocks noGrp="1" noChangeArrowheads="1"/>
          </p:cNvSpPr>
          <p:nvPr>
            <p:ph type="body" idx="1"/>
          </p:nvPr>
        </p:nvSpPr>
        <p:spPr>
          <a:xfrm>
            <a:off x="709613" y="4862513"/>
            <a:ext cx="5680075" cy="4606925"/>
          </a:xfrm>
          <a:noFill/>
          <a:ln/>
        </p:spPr>
        <p:txBody>
          <a:bodyPr lIns="104400" tIns="52560" rIns="104400" bIns="52560"/>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A smarter planet gives organizations the vision to see without being there. </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(review examples chosen on the slide by the seller to demonstrate instrumented across a range of solutions and industries most relevant to the client.)</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mtClean="0">
              <a:latin typeface="Times New Roman" pitchFamily="18" charset="0"/>
              <a:ea typeface="MS Gothic" pitchFamily="49" charset="-128"/>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Link to Ste. Justine Hospital reference: http://w3-01.ibm.com/sales/ssi/cgi-bin/ssialias?infotype=CR&amp;subtype=NA&amp;htmlfid=0GLOS-72VUKU&amp;appname=crmd</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Link to Nationwide Insurance reference: http://w3-01.ibm.com/sales/ssi/cgi-bin/ssialias?infotype=CR&amp;subtype=NA&amp;htmlfid=0GLOS-7JJMKK&amp;appname=crmd</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latin typeface="Times New Roman" pitchFamily="18" charset="0"/>
                <a:ea typeface="MS Gothic" pitchFamily="49" charset="-128"/>
              </a:rPr>
              <a:t>Link to IMPIRE AG reference: http://w3-01.ibm.com/sales/ssi/cgi-bin/ssialias?infotype=CR&amp;subtype=NA&amp;htmlfid=0GLOS-6VMGR9&amp;appname=crmd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6"/>
          <p:cNvSpPr>
            <a:spLocks noGrp="1" noChangeArrowheads="1"/>
          </p:cNvSpPr>
          <p:nvPr>
            <p:ph type="sldNum" sz="quarter"/>
          </p:nvPr>
        </p:nvSpPr>
        <p:spPr>
          <a:noFill/>
        </p:spPr>
        <p:txBody>
          <a:bodyPr/>
          <a:lstStyle/>
          <a:p>
            <a:fld id="{B05DFEEE-4194-486D-BAA5-C132ED7E56ED}" type="slidenum">
              <a:rPr lang="en-US" smtClean="0"/>
              <a:pPr/>
              <a:t>8</a:t>
            </a:fld>
            <a:endParaRPr lang="en-US" smtClean="0"/>
          </a:p>
        </p:txBody>
      </p:sp>
      <p:sp>
        <p:nvSpPr>
          <p:cNvPr id="180227"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621302-424A-4144-94F3-281737197871}"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US" sz="1300"/>
          </a:p>
        </p:txBody>
      </p:sp>
      <p:sp>
        <p:nvSpPr>
          <p:cNvPr id="180228"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180229"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C55ABD-1638-4A5D-B172-231D445022C1}" type="slidenum">
              <a:rPr lang="en-GB"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1300"/>
          </a:p>
        </p:txBody>
      </p:sp>
      <p:sp>
        <p:nvSpPr>
          <p:cNvPr id="180230" name="Rectangle 4"/>
          <p:cNvSpPr>
            <a:spLocks noGrp="1" noRot="1" noChangeAspect="1" noChangeArrowheads="1" noTextEdit="1"/>
          </p:cNvSpPr>
          <p:nvPr>
            <p:ph type="sldImg"/>
          </p:nvPr>
        </p:nvSpPr>
        <p:spPr>
          <a:xfrm>
            <a:off x="995363" y="768350"/>
            <a:ext cx="5113337" cy="3836988"/>
          </a:xfrm>
          <a:solidFill>
            <a:srgbClr val="FFFFFF"/>
          </a:solidFill>
          <a:ln>
            <a:solidFill>
              <a:srgbClr val="000000"/>
            </a:solidFill>
            <a:miter lim="800000"/>
          </a:ln>
        </p:spPr>
      </p:sp>
      <p:sp>
        <p:nvSpPr>
          <p:cNvPr id="122885" name="Text Box 5"/>
          <p:cNvSpPr txBox="1">
            <a:spLocks noGrp="1" noChangeArrowheads="1"/>
          </p:cNvSpPr>
          <p:nvPr>
            <p:ph type="body" idx="1"/>
          </p:nvPr>
        </p:nvSpPr>
        <p:spPr>
          <a:xfrm>
            <a:off x="709613" y="4860925"/>
            <a:ext cx="5680075" cy="4227513"/>
          </a:xfrm>
          <a:ln/>
        </p:spPr>
        <p:txBody>
          <a:bodyPr/>
          <a:lstStyle/>
          <a:p>
            <a:pPr marL="228600" indent="-228600" eaLnBrk="1" hangingPunct="1">
              <a:lnSpc>
                <a:spcPct val="97000"/>
              </a:lnSpc>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IBM’s top priority for university relationships revolves around people, more specifically, the diverse talent needed to drive innovation and associated economic growth</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Our goal is to collaborate with universities to create mutual value; these collaborations fall into 4 major categories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Skills – not only for those we recruit, but also for future business partners, teachers, suppliers, customers…  and on-demand business requires skills in areas such as open standards/open source, integration, and “biz-tech” … tech-savvy business people and business-savvy technical people.  The value to universities is in preparing students for the jobs and careers of the future</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Research – another mutual value in advancing knowledge together.  Here too an increasing amount of collaboration is in aspects of business value, in addition to projects in computing infrastructure and emerging technologies.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Recruiting – where both universities and industry need to prepare future innovators, when innovation is occuring more and more at the intersection of business insight and technology</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Sales, where we bring universities value through hardware, software and services solutions</a:t>
            </a: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6"/>
          <p:cNvSpPr>
            <a:spLocks noGrp="1" noChangeArrowheads="1"/>
          </p:cNvSpPr>
          <p:nvPr>
            <p:ph type="sldNum" sz="quarter"/>
          </p:nvPr>
        </p:nvSpPr>
        <p:spPr>
          <a:noFill/>
        </p:spPr>
        <p:txBody>
          <a:bodyPr/>
          <a:lstStyle/>
          <a:p>
            <a:fld id="{B05DFEEE-4194-486D-BAA5-C132ED7E56ED}" type="slidenum">
              <a:rPr lang="en-US" smtClean="0"/>
              <a:pPr/>
              <a:t>9</a:t>
            </a:fld>
            <a:endParaRPr lang="en-US" smtClean="0"/>
          </a:p>
        </p:txBody>
      </p:sp>
      <p:sp>
        <p:nvSpPr>
          <p:cNvPr id="180227" name="Text Box 1"/>
          <p:cNvSpPr txBox="1">
            <a:spLocks noChangeArrowheads="1"/>
          </p:cNvSpPr>
          <p:nvPr/>
        </p:nvSpPr>
        <p:spPr bwMode="auto">
          <a:xfrm>
            <a:off x="4021138" y="9721850"/>
            <a:ext cx="3067050" cy="500063"/>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621302-424A-4144-94F3-281737197871}" type="slidenum">
              <a:rPr lang="en-US"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300"/>
          </a:p>
        </p:txBody>
      </p:sp>
      <p:sp>
        <p:nvSpPr>
          <p:cNvPr id="180228" name="Text Box 2"/>
          <p:cNvSpPr txBox="1">
            <a:spLocks noChangeArrowheads="1"/>
          </p:cNvSpPr>
          <p:nvPr/>
        </p:nvSpPr>
        <p:spPr bwMode="auto">
          <a:xfrm>
            <a:off x="0" y="9721850"/>
            <a:ext cx="3068638" cy="501650"/>
          </a:xfrm>
          <a:prstGeom prst="rect">
            <a:avLst/>
          </a:prstGeom>
          <a:noFill/>
          <a:ln w="21600">
            <a:noFill/>
            <a:round/>
            <a:headEnd/>
            <a:tailEnd/>
          </a:ln>
        </p:spPr>
        <p:txBody>
          <a:bodyPr lIns="97560" tIns="50760" rIns="97560" bIns="5076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300"/>
              <a:t>International Bidding Process FlowChart</a:t>
            </a:r>
          </a:p>
        </p:txBody>
      </p:sp>
      <p:sp>
        <p:nvSpPr>
          <p:cNvPr id="180229" name="Text Box 3"/>
          <p:cNvSpPr txBox="1">
            <a:spLocks noChangeArrowheads="1"/>
          </p:cNvSpPr>
          <p:nvPr/>
        </p:nvSpPr>
        <p:spPr bwMode="auto">
          <a:xfrm>
            <a:off x="4021138" y="9721850"/>
            <a:ext cx="3068637" cy="501650"/>
          </a:xfrm>
          <a:prstGeom prst="rect">
            <a:avLst/>
          </a:prstGeom>
          <a:noFill/>
          <a:ln w="21600">
            <a:noFill/>
            <a:round/>
            <a:headEnd/>
            <a:tailEnd/>
          </a:ln>
        </p:spPr>
        <p:txBody>
          <a:bodyPr lIns="97560" tIns="50760" rIns="97560" bIns="50760" anchor="b"/>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C55ABD-1638-4A5D-B172-231D445022C1}" type="slidenum">
              <a:rPr lang="en-GB" sz="1300"/>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GB" sz="1300"/>
          </a:p>
        </p:txBody>
      </p:sp>
      <p:sp>
        <p:nvSpPr>
          <p:cNvPr id="180230" name="Rectangle 4"/>
          <p:cNvSpPr>
            <a:spLocks noGrp="1" noRot="1" noChangeAspect="1" noChangeArrowheads="1" noTextEdit="1"/>
          </p:cNvSpPr>
          <p:nvPr>
            <p:ph type="sldImg"/>
          </p:nvPr>
        </p:nvSpPr>
        <p:spPr>
          <a:xfrm>
            <a:off x="995363" y="768350"/>
            <a:ext cx="5113337" cy="3836988"/>
          </a:xfrm>
          <a:solidFill>
            <a:srgbClr val="FFFFFF"/>
          </a:solidFill>
          <a:ln>
            <a:solidFill>
              <a:srgbClr val="000000"/>
            </a:solidFill>
            <a:miter lim="800000"/>
          </a:ln>
        </p:spPr>
      </p:sp>
      <p:sp>
        <p:nvSpPr>
          <p:cNvPr id="122885" name="Text Box 5"/>
          <p:cNvSpPr txBox="1">
            <a:spLocks noGrp="1" noChangeArrowheads="1"/>
          </p:cNvSpPr>
          <p:nvPr>
            <p:ph type="body" idx="1"/>
          </p:nvPr>
        </p:nvSpPr>
        <p:spPr>
          <a:xfrm>
            <a:off x="709613" y="4860925"/>
            <a:ext cx="5680075" cy="4227513"/>
          </a:xfrm>
          <a:ln/>
        </p:spPr>
        <p:txBody>
          <a:bodyPr/>
          <a:lstStyle/>
          <a:p>
            <a:pPr marL="228600" indent="-228600" eaLnBrk="1" hangingPunct="1">
              <a:lnSpc>
                <a:spcPct val="97000"/>
              </a:lnSpc>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IBM’s top priority for university relationships revolves around people, more specifically, the diverse talent needed to drive innovation and associated economic growth</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Our goal is to collaborate with universities to create mutual value; these collaborations fall into 4 major categories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Skills – not only for those we recruit, but also for future business partners, teachers, suppliers, customers…  and on-demand business requires skills in areas such as open standards/open source, integration, and “biz-tech” … tech-savvy business people and business-savvy technical people.  The value to universities is in preparing students for the jobs and careers of the future</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Research – another mutual value in advancing knowledge together.  Here too an increasing amount of collaboration is in aspects of business value, in addition to projects in computing infrastructure and emerging technologies.</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Recruiting – where both universities and industry need to prepare future innovators, when innovation is occuring more and more at the intersection of business insight and technology</a:t>
            </a:r>
          </a:p>
          <a:p>
            <a:pPr marL="228600" indent="-228600" eaLnBrk="1" hangingPunct="1">
              <a:spcBef>
                <a:spcPts val="450"/>
              </a:spcBef>
              <a:buFont typeface="Times New Roman" pitchFamily="16"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r>
              <a:rPr lang="en-GB" smtClean="0">
                <a:cs typeface="Times New Roman" pitchFamily="16" charset="0"/>
              </a:rPr>
              <a:t>Sales, where we bring universities value through hardware, software and services solutions</a:t>
            </a: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a:p>
            <a:pPr marL="228600" indent="-227013" eaLnBrk="1" hangingPunct="1">
              <a:spcBef>
                <a:spcPts val="45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pPr>
            <a:endParaRPr lang="en-GB" smtClean="0">
              <a:cs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5C6AC0B8-C3AB-4BA6-BF48-0713234E7BD5}" type="slidenum">
              <a:rPr lang="ru-RU"/>
              <a:pPr>
                <a:defRPr/>
              </a:pPr>
              <a:t>‹#›</a:t>
            </a:fld>
            <a:endParaRPr lang="ru-RU"/>
          </a:p>
        </p:txBody>
      </p:sp>
      <p:sp>
        <p:nvSpPr>
          <p:cNvPr id="5" name="Rectangle 6"/>
          <p:cNvSpPr>
            <a:spLocks noGrp="1" noChangeArrowheads="1"/>
          </p:cNvSpPr>
          <p:nvPr>
            <p:ph type="dt" idx="11"/>
          </p:nvPr>
        </p:nvSpPr>
        <p:spPr>
          <a:ln/>
        </p:spPr>
        <p:txBody>
          <a:bodyPr/>
          <a:lstStyle>
            <a:lvl1pPr>
              <a:defRPr/>
            </a:lvl1pPr>
          </a:lstStyle>
          <a:p>
            <a:pPr>
              <a:defRPr/>
            </a:pPr>
            <a:fld id="{76910E11-2BCC-4EC6-8ED5-A571D81F15F7}" type="datetime1">
              <a:rPr lang="uk-UA"/>
              <a:pPr>
                <a:defRPr/>
              </a:pPr>
              <a:t>23.12.2016</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40CE17EA-CD7D-48BE-B887-75C74333BB1B}" type="slidenum">
              <a:rPr lang="ru-RU"/>
              <a:pPr>
                <a:defRPr/>
              </a:pPr>
              <a:t>‹#›</a:t>
            </a:fld>
            <a:endParaRPr lang="ru-RU"/>
          </a:p>
        </p:txBody>
      </p:sp>
      <p:sp>
        <p:nvSpPr>
          <p:cNvPr id="5" name="Rectangle 6"/>
          <p:cNvSpPr>
            <a:spLocks noGrp="1" noChangeArrowheads="1"/>
          </p:cNvSpPr>
          <p:nvPr>
            <p:ph type="dt" idx="11"/>
          </p:nvPr>
        </p:nvSpPr>
        <p:spPr>
          <a:ln/>
        </p:spPr>
        <p:txBody>
          <a:bodyPr/>
          <a:lstStyle>
            <a:lvl1pPr>
              <a:defRPr/>
            </a:lvl1pPr>
          </a:lstStyle>
          <a:p>
            <a:pPr>
              <a:defRPr/>
            </a:pPr>
            <a:fld id="{67CCB66A-95B5-4EFD-980E-410CD3D6E881}" type="datetime1">
              <a:rPr lang="uk-UA"/>
              <a:pPr>
                <a:defRPr/>
              </a:pPr>
              <a:t>23.12.2016</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593725"/>
            <a:ext cx="2236788" cy="57499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93663" y="593725"/>
            <a:ext cx="6557962" cy="57499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56C23F77-E16D-4A88-B872-3231436BE171}" type="slidenum">
              <a:rPr lang="ru-RU"/>
              <a:pPr>
                <a:defRPr/>
              </a:pPr>
              <a:t>‹#›</a:t>
            </a:fld>
            <a:endParaRPr lang="ru-RU"/>
          </a:p>
        </p:txBody>
      </p:sp>
      <p:sp>
        <p:nvSpPr>
          <p:cNvPr id="5" name="Rectangle 6"/>
          <p:cNvSpPr>
            <a:spLocks noGrp="1" noChangeArrowheads="1"/>
          </p:cNvSpPr>
          <p:nvPr>
            <p:ph type="dt" idx="11"/>
          </p:nvPr>
        </p:nvSpPr>
        <p:spPr>
          <a:ln/>
        </p:spPr>
        <p:txBody>
          <a:bodyPr/>
          <a:lstStyle>
            <a:lvl1pPr>
              <a:defRPr/>
            </a:lvl1pPr>
          </a:lstStyle>
          <a:p>
            <a:pPr>
              <a:defRPr/>
            </a:pPr>
            <a:fld id="{93261F77-66B4-4645-9743-F2E4C4215654}" type="datetime1">
              <a:rPr lang="uk-UA"/>
              <a:pPr>
                <a:defRPr/>
              </a:pPr>
              <a:t>23.12.2016</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240" y="1834753"/>
            <a:ext cx="7786080" cy="1466074"/>
          </a:xfrm>
        </p:spPr>
        <p:txBody>
          <a:bodyPr/>
          <a:lstStyle/>
          <a:p>
            <a:r>
              <a:rPr lang="ru-RU" smtClean="0"/>
              <a:t>Образец заголовка</a:t>
            </a:r>
            <a:endParaRPr lang="en-US"/>
          </a:p>
        </p:txBody>
      </p:sp>
      <p:sp>
        <p:nvSpPr>
          <p:cNvPr id="3" name="Дата 2"/>
          <p:cNvSpPr>
            <a:spLocks noGrp="1"/>
          </p:cNvSpPr>
          <p:nvPr>
            <p:ph type="dt" idx="10"/>
          </p:nvPr>
        </p:nvSpPr>
        <p:spPr>
          <a:xfrm>
            <a:off x="456481" y="6247376"/>
            <a:ext cx="2128320" cy="470930"/>
          </a:xfrm>
        </p:spPr>
        <p:txBody>
          <a:bodyPr/>
          <a:lstStyle>
            <a:lvl1pPr>
              <a:defRPr/>
            </a:lvl1pPr>
          </a:lstStyle>
          <a:p>
            <a:endParaRPr lang="en-US"/>
          </a:p>
        </p:txBody>
      </p:sp>
      <p:sp>
        <p:nvSpPr>
          <p:cNvPr id="4" name="Нижний колонтитул 3"/>
          <p:cNvSpPr>
            <a:spLocks noGrp="1"/>
          </p:cNvSpPr>
          <p:nvPr>
            <p:ph type="ftr" idx="11"/>
          </p:nvPr>
        </p:nvSpPr>
        <p:spPr>
          <a:xfrm>
            <a:off x="3127680" y="6247376"/>
            <a:ext cx="2897280" cy="470930"/>
          </a:xfrm>
          <a:prstGeom prst="rect">
            <a:avLst/>
          </a:prstGeom>
        </p:spPr>
        <p:txBody>
          <a:bodyPr lIns="82945" tIns="41473" rIns="82945" bIns="41473"/>
          <a:lstStyle>
            <a:lvl1pPr>
              <a:defRPr/>
            </a:lvl1pPr>
          </a:lstStyle>
          <a:p>
            <a:endParaRPr lang="en-US"/>
          </a:p>
        </p:txBody>
      </p:sp>
      <p:sp>
        <p:nvSpPr>
          <p:cNvPr id="5" name="Номер слайда 4"/>
          <p:cNvSpPr>
            <a:spLocks noGrp="1"/>
          </p:cNvSpPr>
          <p:nvPr>
            <p:ph type="sldNum" idx="12"/>
          </p:nvPr>
        </p:nvSpPr>
        <p:spPr>
          <a:xfrm>
            <a:off x="6556321" y="6247376"/>
            <a:ext cx="2128320" cy="470930"/>
          </a:xfrm>
        </p:spPr>
        <p:txBody>
          <a:bodyPr/>
          <a:lstStyle>
            <a:lvl1pPr>
              <a:defRPr/>
            </a:lvl1pPr>
          </a:lstStyle>
          <a:p>
            <a:fld id="{5F6321E7-6FCA-4544-9906-D5578A93EF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E07A8493-DFE0-4319-84F6-C949C5AE880B}" type="slidenum">
              <a:rPr lang="ru-RU"/>
              <a:pPr>
                <a:defRPr/>
              </a:pPr>
              <a:t>‹#›</a:t>
            </a:fld>
            <a:endParaRPr lang="ru-RU"/>
          </a:p>
        </p:txBody>
      </p:sp>
      <p:sp>
        <p:nvSpPr>
          <p:cNvPr id="5" name="Rectangle 6"/>
          <p:cNvSpPr>
            <a:spLocks noGrp="1" noChangeArrowheads="1"/>
          </p:cNvSpPr>
          <p:nvPr>
            <p:ph type="dt" idx="11"/>
          </p:nvPr>
        </p:nvSpPr>
        <p:spPr>
          <a:ln/>
        </p:spPr>
        <p:txBody>
          <a:bodyPr/>
          <a:lstStyle>
            <a:lvl1pPr>
              <a:defRPr/>
            </a:lvl1pPr>
          </a:lstStyle>
          <a:p>
            <a:pPr>
              <a:defRPr/>
            </a:pPr>
            <a:fld id="{9B77EBEA-B0DD-492B-BFFB-EF85B0294C4E}" type="datetime1">
              <a:rPr lang="uk-UA"/>
              <a:pPr>
                <a:defRPr/>
              </a:pPr>
              <a:t>23.12.2016</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8613" y="1417638"/>
            <a:ext cx="2179637" cy="4708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39700" y="1417638"/>
            <a:ext cx="6386513" cy="4708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sldNum" idx="10"/>
          </p:nvPr>
        </p:nvSpPr>
        <p:spPr>
          <a:ln/>
        </p:spPr>
        <p:txBody>
          <a:bodyPr/>
          <a:lstStyle>
            <a:lvl1pPr>
              <a:defRPr/>
            </a:lvl1pPr>
          </a:lstStyle>
          <a:p>
            <a:pPr>
              <a:defRPr/>
            </a:pPr>
            <a:fld id="{A377EF28-1F5E-464A-A2EB-965DE8031781}" type="slidenum">
              <a:rPr lang="ru-RU"/>
              <a:pPr>
                <a:defRPr/>
              </a:pPr>
              <a:t>‹#›</a:t>
            </a:fld>
            <a:endParaRPr lang="ru-RU"/>
          </a:p>
        </p:txBody>
      </p:sp>
      <p:sp>
        <p:nvSpPr>
          <p:cNvPr id="5" name="Rectangle 6"/>
          <p:cNvSpPr>
            <a:spLocks noGrp="1" noChangeArrowheads="1"/>
          </p:cNvSpPr>
          <p:nvPr>
            <p:ph type="dt" idx="11"/>
          </p:nvPr>
        </p:nvSpPr>
        <p:spPr>
          <a:ln/>
        </p:spPr>
        <p:txBody>
          <a:bodyPr/>
          <a:lstStyle>
            <a:lvl1pPr>
              <a:defRPr/>
            </a:lvl1pPr>
          </a:lstStyle>
          <a:p>
            <a:pPr>
              <a:defRPr/>
            </a:pPr>
            <a:fld id="{653889CD-2134-430C-93E4-3C6AA93DED84}" type="datetime1">
              <a:rPr lang="uk-UA"/>
              <a:pPr>
                <a:defRPr/>
              </a:pPr>
              <a:t>23.12.2016</a:t>
            </a:fld>
            <a:endParaRPr lang="uk-U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3375" y="1417638"/>
            <a:ext cx="2181225" cy="4708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39700" y="1417638"/>
            <a:ext cx="6391275" cy="4708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152400" y="1828800"/>
            <a:ext cx="4302125"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06925" y="1828800"/>
            <a:ext cx="4303713"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182563" y="1090613"/>
            <a:ext cx="3336925" cy="525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3671888" y="1090613"/>
            <a:ext cx="3336925" cy="525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4"/>
          <p:cNvSpPr>
            <a:spLocks noGrp="1" noChangeArrowheads="1"/>
          </p:cNvSpPr>
          <p:nvPr>
            <p:ph type="sldNum" idx="10"/>
          </p:nvPr>
        </p:nvSpPr>
        <p:spPr>
          <a:ln/>
        </p:spPr>
        <p:txBody>
          <a:bodyPr/>
          <a:lstStyle>
            <a:lvl1pPr>
              <a:defRPr/>
            </a:lvl1pPr>
          </a:lstStyle>
          <a:p>
            <a:pPr>
              <a:defRPr/>
            </a:pPr>
            <a:fld id="{0BBBE4F8-CE76-44A2-885D-F55C292C5778}" type="slidenum">
              <a:rPr lang="ru-RU"/>
              <a:pPr>
                <a:defRPr/>
              </a:pPr>
              <a:t>‹#›</a:t>
            </a:fld>
            <a:endParaRPr lang="ru-RU"/>
          </a:p>
        </p:txBody>
      </p:sp>
      <p:sp>
        <p:nvSpPr>
          <p:cNvPr id="6" name="Rectangle 6"/>
          <p:cNvSpPr>
            <a:spLocks noGrp="1" noChangeArrowheads="1"/>
          </p:cNvSpPr>
          <p:nvPr>
            <p:ph type="dt" idx="11"/>
          </p:nvPr>
        </p:nvSpPr>
        <p:spPr>
          <a:ln/>
        </p:spPr>
        <p:txBody>
          <a:bodyPr/>
          <a:lstStyle>
            <a:lvl1pPr>
              <a:defRPr/>
            </a:lvl1pPr>
          </a:lstStyle>
          <a:p>
            <a:pPr>
              <a:defRPr/>
            </a:pPr>
            <a:fld id="{39D45818-0431-434C-9BA1-E1FC67E9E5CE}" type="datetime1">
              <a:rPr lang="uk-UA"/>
              <a:pPr>
                <a:defRPr/>
              </a:pPr>
              <a:t>23.12.2016</a:t>
            </a:fld>
            <a:endParaRPr lang="uk-U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1338" y="611188"/>
            <a:ext cx="2246312" cy="5708650"/>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50813" y="611188"/>
            <a:ext cx="6588125" cy="57086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4963"/>
            <a:ext cx="4033838"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3438" y="1604963"/>
            <a:ext cx="4033837"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4"/>
          <p:cNvSpPr>
            <a:spLocks noGrp="1" noChangeArrowheads="1"/>
          </p:cNvSpPr>
          <p:nvPr>
            <p:ph type="sldNum" idx="10"/>
          </p:nvPr>
        </p:nvSpPr>
        <p:spPr>
          <a:ln/>
        </p:spPr>
        <p:txBody>
          <a:bodyPr/>
          <a:lstStyle>
            <a:lvl1pPr>
              <a:defRPr/>
            </a:lvl1pPr>
          </a:lstStyle>
          <a:p>
            <a:pPr>
              <a:defRPr/>
            </a:pPr>
            <a:fld id="{D47CFE76-2F4D-4954-8E21-67715C4CD33B}" type="slidenum">
              <a:rPr lang="ru-RU"/>
              <a:pPr>
                <a:defRPr/>
              </a:pPr>
              <a:t>‹#›</a:t>
            </a:fld>
            <a:endParaRPr lang="ru-RU"/>
          </a:p>
        </p:txBody>
      </p:sp>
      <p:sp>
        <p:nvSpPr>
          <p:cNvPr id="8" name="Rectangle 6"/>
          <p:cNvSpPr>
            <a:spLocks noGrp="1" noChangeArrowheads="1"/>
          </p:cNvSpPr>
          <p:nvPr>
            <p:ph type="dt" idx="11"/>
          </p:nvPr>
        </p:nvSpPr>
        <p:spPr>
          <a:ln/>
        </p:spPr>
        <p:txBody>
          <a:bodyPr/>
          <a:lstStyle>
            <a:lvl1pPr>
              <a:defRPr/>
            </a:lvl1pPr>
          </a:lstStyle>
          <a:p>
            <a:pPr>
              <a:defRPr/>
            </a:pPr>
            <a:fld id="{A1E8E2A4-D943-4193-B353-17A7F01F2D6D}" type="datetime1">
              <a:rPr lang="uk-UA"/>
              <a:pPr>
                <a:defRPr/>
              </a:pPr>
              <a:t>23.12.2016</a:t>
            </a:fld>
            <a:endParaRPr lang="uk-U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174625"/>
            <a:ext cx="2055813" cy="594677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74625"/>
            <a:ext cx="6016625" cy="59467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4"/>
          <p:cNvSpPr>
            <a:spLocks noGrp="1" noChangeArrowheads="1"/>
          </p:cNvSpPr>
          <p:nvPr>
            <p:ph type="sldNum" idx="10"/>
          </p:nvPr>
        </p:nvSpPr>
        <p:spPr>
          <a:ln/>
        </p:spPr>
        <p:txBody>
          <a:bodyPr/>
          <a:lstStyle>
            <a:lvl1pPr>
              <a:defRPr/>
            </a:lvl1pPr>
          </a:lstStyle>
          <a:p>
            <a:pPr>
              <a:defRPr/>
            </a:pPr>
            <a:fld id="{86BF264F-FAC5-42C4-87A9-BCFCE6AFB0AE}" type="slidenum">
              <a:rPr lang="ru-RU"/>
              <a:pPr>
                <a:defRPr/>
              </a:pPr>
              <a:t>‹#›</a:t>
            </a:fld>
            <a:endParaRPr lang="ru-RU"/>
          </a:p>
        </p:txBody>
      </p:sp>
      <p:sp>
        <p:nvSpPr>
          <p:cNvPr id="4" name="Rectangle 6"/>
          <p:cNvSpPr>
            <a:spLocks noGrp="1" noChangeArrowheads="1"/>
          </p:cNvSpPr>
          <p:nvPr>
            <p:ph type="dt" idx="11"/>
          </p:nvPr>
        </p:nvSpPr>
        <p:spPr>
          <a:ln/>
        </p:spPr>
        <p:txBody>
          <a:bodyPr/>
          <a:lstStyle>
            <a:lvl1pPr>
              <a:defRPr/>
            </a:lvl1pPr>
          </a:lstStyle>
          <a:p>
            <a:pPr>
              <a:defRPr/>
            </a:pPr>
            <a:fld id="{E7AB4145-8248-4E0D-A443-B13734493E36}" type="datetime1">
              <a:rPr lang="uk-UA"/>
              <a:pPr>
                <a:defRPr/>
              </a:pPr>
              <a:t>23.12.2016</a:t>
            </a:fld>
            <a:endParaRPr lang="uk-U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487488"/>
            <a:ext cx="403225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1850" y="1487488"/>
            <a:ext cx="403225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9875" y="533400"/>
            <a:ext cx="2054225" cy="55800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533400"/>
            <a:ext cx="6010275" cy="55800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9F4C6B4D-3BB6-4BD2-8E19-B2305EA440D7}" type="slidenum">
              <a:rPr lang="ru-RU"/>
              <a:pPr>
                <a:defRPr/>
              </a:pPr>
              <a:t>‹#›</a:t>
            </a:fld>
            <a:endParaRPr lang="ru-RU"/>
          </a:p>
        </p:txBody>
      </p:sp>
      <p:sp>
        <p:nvSpPr>
          <p:cNvPr id="3" name="Rectangle 6"/>
          <p:cNvSpPr>
            <a:spLocks noGrp="1" noChangeArrowheads="1"/>
          </p:cNvSpPr>
          <p:nvPr>
            <p:ph type="dt" idx="11"/>
          </p:nvPr>
        </p:nvSpPr>
        <p:spPr>
          <a:ln/>
        </p:spPr>
        <p:txBody>
          <a:bodyPr/>
          <a:lstStyle>
            <a:lvl1pPr>
              <a:defRPr/>
            </a:lvl1pPr>
          </a:lstStyle>
          <a:p>
            <a:pPr>
              <a:defRPr/>
            </a:pPr>
            <a:fld id="{C38FFFC7-8B18-43A7-A51D-E5DCA0F0FAB9}" type="datetime1">
              <a:rPr lang="uk-UA"/>
              <a:pPr>
                <a:defRPr/>
              </a:pPr>
              <a:t>23.12.2016</a:t>
            </a:fld>
            <a:endParaRPr lang="uk-U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182563" y="1090613"/>
            <a:ext cx="3336925" cy="525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3671888" y="1090613"/>
            <a:ext cx="3336925" cy="525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Line 1"/>
          <p:cNvSpPr>
            <a:spLocks noChangeShapeType="1"/>
          </p:cNvSpPr>
          <p:nvPr/>
        </p:nvSpPr>
        <p:spPr bwMode="auto">
          <a:xfrm>
            <a:off x="92075" y="503238"/>
            <a:ext cx="8959850" cy="1587"/>
          </a:xfrm>
          <a:prstGeom prst="line">
            <a:avLst/>
          </a:prstGeom>
          <a:noFill/>
          <a:ln w="9360">
            <a:solidFill>
              <a:srgbClr val="000000"/>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sp>
        <p:nvSpPr>
          <p:cNvPr id="3" name="Rectangle 2"/>
          <p:cNvSpPr>
            <a:spLocks noChangeArrowheads="1"/>
          </p:cNvSpPr>
          <p:nvPr/>
        </p:nvSpPr>
        <p:spPr bwMode="auto">
          <a:xfrm>
            <a:off x="7589838" y="6537325"/>
            <a:ext cx="1371600" cy="184150"/>
          </a:xfrm>
          <a:prstGeom prst="rect">
            <a:avLst/>
          </a:prstGeom>
          <a:noFill/>
          <a:ln w="21600">
            <a:noFill/>
            <a:round/>
            <a:headEnd/>
            <a:tailEnd/>
          </a:ln>
          <a:effectLst/>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pic>
        <p:nvPicPr>
          <p:cNvPr id="4" name="Picture 3"/>
          <p:cNvPicPr>
            <a:picLocks noChangeAspect="1" noChangeArrowheads="1"/>
          </p:cNvPicPr>
          <p:nvPr/>
        </p:nvPicPr>
        <p:blipFill>
          <a:blip r:embed="rId2" cstate="print"/>
          <a:srcRect/>
          <a:stretch>
            <a:fillRect/>
          </a:stretch>
        </p:blipFill>
        <p:spPr bwMode="auto">
          <a:xfrm>
            <a:off x="8372475" y="136525"/>
            <a:ext cx="588963" cy="236538"/>
          </a:xfrm>
          <a:prstGeom prst="rect">
            <a:avLst/>
          </a:prstGeom>
          <a:noFill/>
          <a:ln w="21600">
            <a:noFill/>
            <a:round/>
            <a:headEnd/>
            <a:tailEnd/>
          </a:ln>
        </p:spPr>
      </p:pic>
      <p:sp>
        <p:nvSpPr>
          <p:cNvPr id="5" name="Text Box 8"/>
          <p:cNvSpPr txBox="1">
            <a:spLocks noChangeArrowheads="1"/>
          </p:cNvSpPr>
          <p:nvPr/>
        </p:nvSpPr>
        <p:spPr bwMode="auto">
          <a:xfrm>
            <a:off x="1554163" y="6537325"/>
            <a:ext cx="5935662" cy="214313"/>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593725"/>
            <a:ext cx="2236788" cy="57499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93663" y="593725"/>
            <a:ext cx="6557962" cy="57499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36525" y="46690"/>
            <a:ext cx="8229600" cy="493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2800"/>
            </a:lvl1pPr>
          </a:lstStyle>
          <a:p>
            <a:pPr lvl="0"/>
            <a:r>
              <a:rPr lang="en-US" altLang="ja-JP" dirty="0" smtClean="0"/>
              <a:t>Click to edit Master title style</a:t>
            </a:r>
          </a:p>
        </p:txBody>
      </p:sp>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BF9E49B-7036-4047-9F87-232E5A4A3346}" type="datetimeFigureOut">
              <a:rPr lang="en-US" altLang="ja-JP"/>
              <a:pPr>
                <a:defRPr/>
              </a:pPr>
              <a:t>12/23/2016</a:t>
            </a:fld>
            <a:endParaRPr lang="en-US" altLang="ja-JP"/>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0BD298E-9CE3-4BA6-BEB2-E23274031D00}" type="slidenum">
              <a:rPr lang="en-US" altLang="ja-JP"/>
              <a:pPr/>
              <a:t>‹#›</a:t>
            </a:fld>
            <a:endParaRPr lang="en-US" altLang="ja-JP" dirty="0"/>
          </a:p>
        </p:txBody>
      </p:sp>
    </p:spTree>
    <p:extLst>
      <p:ext uri="{BB962C8B-B14F-4D97-AF65-F5344CB8AC3E}">
        <p14:creationId xmlns:p14="http://schemas.microsoft.com/office/powerpoint/2010/main" xmlns="" val="340244409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idx="10"/>
          </p:nvPr>
        </p:nvSpPr>
        <p:spPr>
          <a:ln/>
        </p:spPr>
        <p:txBody>
          <a:bodyPr/>
          <a:lstStyle>
            <a:lvl1pPr>
              <a:defRPr/>
            </a:lvl1pPr>
          </a:lstStyle>
          <a:p>
            <a:pPr>
              <a:defRPr/>
            </a:pPr>
            <a:fld id="{72BA1E89-ADED-413C-B88E-21EBC1360E3D}" type="slidenum">
              <a:rPr lang="ru-RU"/>
              <a:pPr>
                <a:defRPr/>
              </a:pPr>
              <a:t>‹#›</a:t>
            </a:fld>
            <a:endParaRPr lang="ru-RU"/>
          </a:p>
        </p:txBody>
      </p:sp>
      <p:sp>
        <p:nvSpPr>
          <p:cNvPr id="6" name="Rectangle 6"/>
          <p:cNvSpPr>
            <a:spLocks noGrp="1" noChangeArrowheads="1"/>
          </p:cNvSpPr>
          <p:nvPr>
            <p:ph type="dt" idx="11"/>
          </p:nvPr>
        </p:nvSpPr>
        <p:spPr>
          <a:ln/>
        </p:spPr>
        <p:txBody>
          <a:bodyPr/>
          <a:lstStyle>
            <a:lvl1pPr>
              <a:defRPr/>
            </a:lvl1pPr>
          </a:lstStyle>
          <a:p>
            <a:pPr>
              <a:defRPr/>
            </a:pPr>
            <a:fld id="{78F252A1-B4AD-4247-96D2-320E44B94307}" type="datetime1">
              <a:rPr lang="uk-UA"/>
              <a:pPr>
                <a:defRPr/>
              </a:pPr>
              <a:t>23.12.2016</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sldNum" idx="10"/>
          </p:nvPr>
        </p:nvSpPr>
        <p:spPr>
          <a:ln/>
        </p:spPr>
        <p:txBody>
          <a:bodyPr/>
          <a:lstStyle>
            <a:lvl1pPr>
              <a:defRPr/>
            </a:lvl1pPr>
          </a:lstStyle>
          <a:p>
            <a:pPr>
              <a:defRPr/>
            </a:pPr>
            <a:fld id="{EDD05F27-DE62-4D53-8359-9FFE1748400C}" type="slidenum">
              <a:rPr lang="ru-RU"/>
              <a:pPr>
                <a:defRPr/>
              </a:pPr>
              <a:t>‹#›</a:t>
            </a:fld>
            <a:endParaRPr lang="ru-RU"/>
          </a:p>
        </p:txBody>
      </p:sp>
      <p:sp>
        <p:nvSpPr>
          <p:cNvPr id="6" name="Rectangle 6"/>
          <p:cNvSpPr>
            <a:spLocks noGrp="1" noChangeArrowheads="1"/>
          </p:cNvSpPr>
          <p:nvPr>
            <p:ph type="dt" idx="11"/>
          </p:nvPr>
        </p:nvSpPr>
        <p:spPr>
          <a:ln/>
        </p:spPr>
        <p:txBody>
          <a:bodyPr/>
          <a:lstStyle>
            <a:lvl1pPr>
              <a:defRPr/>
            </a:lvl1pPr>
          </a:lstStyle>
          <a:p>
            <a:pPr>
              <a:defRPr/>
            </a:pPr>
            <a:fld id="{4C9A5170-2A3A-4361-906F-05E10EA86AEE}" type="datetime1">
              <a:rPr lang="uk-UA"/>
              <a:pPr>
                <a:defRPr/>
              </a:pPr>
              <a:t>23.12.2016</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82563" y="1090613"/>
            <a:ext cx="6826250" cy="525303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Line 2"/>
          <p:cNvSpPr>
            <a:spLocks noChangeShapeType="1"/>
          </p:cNvSpPr>
          <p:nvPr/>
        </p:nvSpPr>
        <p:spPr bwMode="auto">
          <a:xfrm>
            <a:off x="92075" y="503238"/>
            <a:ext cx="8959850" cy="1587"/>
          </a:xfrm>
          <a:prstGeom prst="line">
            <a:avLst/>
          </a:prstGeom>
          <a:noFill/>
          <a:ln w="9360">
            <a:solidFill>
              <a:srgbClr val="000000"/>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sp>
        <p:nvSpPr>
          <p:cNvPr id="1028" name="Rectangle 4"/>
          <p:cNvSpPr>
            <a:spLocks noGrp="1" noChangeArrowheads="1"/>
          </p:cNvSpPr>
          <p:nvPr>
            <p:ph type="sldNum"/>
          </p:nvPr>
        </p:nvSpPr>
        <p:spPr bwMode="auto">
          <a:xfrm>
            <a:off x="182563" y="6537325"/>
            <a:ext cx="355600" cy="212725"/>
          </a:xfrm>
          <a:prstGeom prst="rect">
            <a:avLst/>
          </a:prstGeom>
          <a:noFill/>
          <a:ln w="21600">
            <a:noFill/>
            <a:round/>
            <a:headEnd/>
            <a:tailEnd/>
          </a:ln>
          <a:effectLst/>
        </p:spPr>
        <p:txBody>
          <a:bodyPr vert="horz" wrap="square" lIns="92160" tIns="46080" rIns="92160" bIns="4608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cs typeface="Arial" charset="0"/>
              </a:defRPr>
            </a:lvl1pPr>
          </a:lstStyle>
          <a:p>
            <a:pPr>
              <a:defRPr/>
            </a:pPr>
            <a:fld id="{5E429948-FC9B-4650-9100-2A5B69962590}" type="slidenum">
              <a:rPr lang="ru-RU"/>
              <a:pPr>
                <a:defRPr/>
              </a:pPr>
              <a:t>‹#›</a:t>
            </a:fld>
            <a:endParaRPr lang="ru-RU"/>
          </a:p>
        </p:txBody>
      </p:sp>
      <p:sp>
        <p:nvSpPr>
          <p:cNvPr id="1029" name="Text Box 5"/>
          <p:cNvSpPr txBox="1">
            <a:spLocks noChangeArrowheads="1"/>
          </p:cNvSpPr>
          <p:nvPr/>
        </p:nvSpPr>
        <p:spPr bwMode="auto">
          <a:xfrm>
            <a:off x="1554163" y="6537325"/>
            <a:ext cx="5935662" cy="214313"/>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1030" name="Rectangle 6"/>
          <p:cNvSpPr>
            <a:spLocks noGrp="1" noChangeArrowheads="1"/>
          </p:cNvSpPr>
          <p:nvPr>
            <p:ph type="dt"/>
          </p:nvPr>
        </p:nvSpPr>
        <p:spPr bwMode="auto">
          <a:xfrm>
            <a:off x="549275" y="6537325"/>
            <a:ext cx="993775" cy="212725"/>
          </a:xfrm>
          <a:prstGeom prst="rect">
            <a:avLst/>
          </a:prstGeom>
          <a:noFill/>
          <a:ln w="21600">
            <a:noFill/>
            <a:round/>
            <a:headEnd/>
            <a:tailEnd/>
          </a:ln>
          <a:effectLst/>
        </p:spPr>
        <p:txBody>
          <a:bodyPr vert="horz" wrap="square" lIns="92160" tIns="46080" rIns="92160" bIns="4608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cs typeface="Arial" charset="0"/>
              </a:defRPr>
            </a:lvl1pPr>
          </a:lstStyle>
          <a:p>
            <a:pPr>
              <a:defRPr/>
            </a:pPr>
            <a:fld id="{3C7B1CFA-CECF-4CD6-B735-88790FE74BB6}" type="datetime1">
              <a:rPr lang="uk-UA"/>
              <a:pPr>
                <a:defRPr/>
              </a:pPr>
              <a:t>23.12.2016</a:t>
            </a:fld>
            <a:endParaRPr lang="uk-UA"/>
          </a:p>
        </p:txBody>
      </p:sp>
      <p:pic>
        <p:nvPicPr>
          <p:cNvPr id="1032" name="Picture 7"/>
          <p:cNvPicPr>
            <a:picLocks noChangeAspect="1" noChangeArrowheads="1"/>
          </p:cNvPicPr>
          <p:nvPr/>
        </p:nvPicPr>
        <p:blipFill>
          <a:blip r:embed="rId14" cstate="print"/>
          <a:srcRect/>
          <a:stretch>
            <a:fillRect/>
          </a:stretch>
        </p:blipFill>
        <p:spPr bwMode="auto">
          <a:xfrm>
            <a:off x="8372475" y="136525"/>
            <a:ext cx="588963" cy="236538"/>
          </a:xfrm>
          <a:prstGeom prst="rect">
            <a:avLst/>
          </a:prstGeom>
          <a:noFill/>
          <a:ln w="21600">
            <a:noFill/>
            <a:round/>
            <a:headEnd/>
            <a:tailEnd/>
          </a:ln>
        </p:spPr>
      </p:pic>
      <p:sp>
        <p:nvSpPr>
          <p:cNvPr id="1033" name="Rectangle 8"/>
          <p:cNvSpPr>
            <a:spLocks noGrp="1" noChangeArrowheads="1"/>
          </p:cNvSpPr>
          <p:nvPr>
            <p:ph type="title"/>
          </p:nvPr>
        </p:nvSpPr>
        <p:spPr bwMode="auto">
          <a:xfrm>
            <a:off x="93663" y="593725"/>
            <a:ext cx="8947150" cy="401638"/>
          </a:xfrm>
          <a:prstGeom prst="rect">
            <a:avLst/>
          </a:prstGeom>
          <a:noFill/>
          <a:ln w="9525">
            <a:noFill/>
            <a:round/>
            <a:headEnd/>
            <a:tailEnd/>
          </a:ln>
        </p:spPr>
        <p:txBody>
          <a:bodyPr vert="horz" wrap="square" lIns="97560" tIns="50760" rIns="97560" bIns="50760" numCol="1" anchor="t" anchorCtr="0" compatLnSpc="1">
            <a:prstTxWarp prst="textNoShape">
              <a:avLst/>
            </a:prstTxWarp>
          </a:bodyPr>
          <a:lstStyle/>
          <a:p>
            <a:pPr lvl="0"/>
            <a:r>
              <a:rPr lang="en-GB" smtClean="0"/>
              <a:t>Click to edit the title text format</a:t>
            </a:r>
          </a:p>
        </p:txBody>
      </p:sp>
      <p:sp>
        <p:nvSpPr>
          <p:cNvPr id="1034" name="Rectangle 2"/>
          <p:cNvSpPr>
            <a:spLocks noChangeArrowheads="1"/>
          </p:cNvSpPr>
          <p:nvPr userDrawn="1"/>
        </p:nvSpPr>
        <p:spPr bwMode="auto">
          <a:xfrm>
            <a:off x="7589838" y="6537325"/>
            <a:ext cx="1371600" cy="184150"/>
          </a:xfrm>
          <a:prstGeom prst="rect">
            <a:avLst/>
          </a:prstGeom>
          <a:noFill/>
          <a:ln w="21600">
            <a:noFill/>
            <a:round/>
            <a:headEnd/>
            <a:tailEnd/>
          </a:ln>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 id="2147483749" r:id="rId12"/>
  </p:sldLayoutIdLs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9pPr>
    </p:titleStyle>
    <p:bodyStyle>
      <a:lvl1pPr marL="161925" indent="-161925" algn="l" defTabSz="449263" rtl="0" eaLnBrk="0" fontAlgn="base" hangingPunct="0">
        <a:spcBef>
          <a:spcPts val="1000"/>
        </a:spcBef>
        <a:spcAft>
          <a:spcPct val="0"/>
        </a:spcAft>
        <a:buClr>
          <a:srgbClr val="000000"/>
        </a:buClr>
        <a:buSzPct val="100000"/>
        <a:buFont typeface="Wingdings" pitchFamily="2" charset="2"/>
        <a:buChar char=""/>
        <a:defRPr sz="3200">
          <a:solidFill>
            <a:srgbClr val="000000"/>
          </a:solidFill>
          <a:latin typeface="+mn-lt"/>
          <a:ea typeface="+mn-ea"/>
          <a:cs typeface="+mn-cs"/>
        </a:defRPr>
      </a:lvl1pPr>
      <a:lvl2pPr marL="498475" indent="-158750" algn="l" defTabSz="449263" rtl="0" eaLnBrk="0" fontAlgn="base" hangingPunct="0">
        <a:spcBef>
          <a:spcPct val="0"/>
        </a:spcBef>
        <a:spcAft>
          <a:spcPct val="0"/>
        </a:spcAft>
        <a:buClr>
          <a:srgbClr val="000000"/>
        </a:buClr>
        <a:buSzPct val="100000"/>
        <a:buFont typeface="Arial" charset="0"/>
        <a:buChar char="–"/>
        <a:defRPr sz="2800">
          <a:solidFill>
            <a:srgbClr val="000000"/>
          </a:solidFill>
          <a:latin typeface="+mn-lt"/>
          <a:ea typeface="+mn-ea"/>
        </a:defRPr>
      </a:lvl2pPr>
      <a:lvl3pPr marL="844550" indent="-169863" algn="l" defTabSz="449263" rtl="0" eaLnBrk="0" fontAlgn="base" hangingPunct="0">
        <a:spcBef>
          <a:spcPct val="0"/>
        </a:spcBef>
        <a:spcAft>
          <a:spcPct val="0"/>
        </a:spcAft>
        <a:buClr>
          <a:srgbClr val="000000"/>
        </a:buClr>
        <a:buSzPct val="100000"/>
        <a:buFont typeface="Arial" charset="0"/>
        <a:buChar char="•"/>
        <a:defRPr sz="2400">
          <a:solidFill>
            <a:srgbClr val="000000"/>
          </a:solidFill>
          <a:latin typeface="+mn-lt"/>
          <a:ea typeface="+mn-ea"/>
        </a:defRPr>
      </a:lvl3pPr>
      <a:lvl4pPr marL="2395538" indent="-338138"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4pPr>
      <a:lvl5pPr marL="15287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5pPr>
      <a:lvl6pPr marL="19859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6pPr>
      <a:lvl7pPr marL="24431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7pPr>
      <a:lvl8pPr marL="29003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8pPr>
      <a:lvl9pPr marL="33575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descr="wind turbines with blue sky and mountains in background"/>
          <p:cNvPicPr>
            <a:picLocks noChangeAspect="1" noChangeArrowheads="1"/>
          </p:cNvPicPr>
          <p:nvPr/>
        </p:nvPicPr>
        <p:blipFill>
          <a:blip r:embed="rId13" cstate="print"/>
          <a:srcRect/>
          <a:stretch>
            <a:fillRect/>
          </a:stretch>
        </p:blipFill>
        <p:spPr bwMode="auto">
          <a:xfrm>
            <a:off x="274638" y="3665538"/>
            <a:ext cx="8593137" cy="2230437"/>
          </a:xfrm>
          <a:prstGeom prst="rect">
            <a:avLst/>
          </a:prstGeom>
          <a:noFill/>
          <a:ln w="21600">
            <a:noFill/>
            <a:round/>
            <a:headEnd/>
            <a:tailEnd/>
          </a:ln>
        </p:spPr>
      </p:pic>
      <p:sp>
        <p:nvSpPr>
          <p:cNvPr id="13315" name="Rectangle 2"/>
          <p:cNvSpPr>
            <a:spLocks noGrp="1" noChangeArrowheads="1"/>
          </p:cNvSpPr>
          <p:nvPr>
            <p:ph type="title"/>
          </p:nvPr>
        </p:nvSpPr>
        <p:spPr bwMode="auto">
          <a:xfrm>
            <a:off x="139700" y="1417638"/>
            <a:ext cx="8718550" cy="2000250"/>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2051" name="Rectangle 3"/>
          <p:cNvSpPr>
            <a:spLocks noChangeArrowheads="1"/>
          </p:cNvSpPr>
          <p:nvPr/>
        </p:nvSpPr>
        <p:spPr bwMode="auto">
          <a:xfrm>
            <a:off x="182563" y="527050"/>
            <a:ext cx="7761287" cy="522288"/>
          </a:xfrm>
          <a:prstGeom prst="rect">
            <a:avLst/>
          </a:prstGeom>
          <a:noFill/>
          <a:ln w="21600">
            <a:noFill/>
            <a:round/>
            <a:headEnd/>
            <a:tailEnd/>
          </a:ln>
          <a:effectLst/>
        </p:spPr>
        <p:txBody>
          <a:bodyPr lIns="90000" tIns="46800" rIns="90000" bIns="46800" anchor="b"/>
          <a:lstStyle/>
          <a:p>
            <a:pPr>
              <a:spcBef>
                <a:spcPts val="688"/>
              </a:spcBef>
              <a:buClr>
                <a:srgbClr val="000000"/>
              </a:buClr>
              <a:buSzPct val="10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100">
                <a:cs typeface="+mn-cs"/>
              </a:rPr>
              <a:t>Click to add text</a:t>
            </a:r>
          </a:p>
        </p:txBody>
      </p:sp>
      <p:sp>
        <p:nvSpPr>
          <p:cNvPr id="2052" name="Line 4"/>
          <p:cNvSpPr>
            <a:spLocks noChangeShapeType="1"/>
          </p:cNvSpPr>
          <p:nvPr/>
        </p:nvSpPr>
        <p:spPr bwMode="auto">
          <a:xfrm>
            <a:off x="274638" y="1050925"/>
            <a:ext cx="8594725" cy="1588"/>
          </a:xfrm>
          <a:prstGeom prst="line">
            <a:avLst/>
          </a:prstGeom>
          <a:noFill/>
          <a:ln w="9360">
            <a:solidFill>
              <a:srgbClr val="000000"/>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pic>
        <p:nvPicPr>
          <p:cNvPr id="13319" name="Picture 6"/>
          <p:cNvPicPr>
            <a:picLocks noChangeAspect="1" noChangeArrowheads="1"/>
          </p:cNvPicPr>
          <p:nvPr/>
        </p:nvPicPr>
        <p:blipFill>
          <a:blip r:embed="rId14" cstate="print"/>
          <a:srcRect/>
          <a:stretch>
            <a:fillRect/>
          </a:stretch>
        </p:blipFill>
        <p:spPr bwMode="auto">
          <a:xfrm>
            <a:off x="8280400" y="684213"/>
            <a:ext cx="588963" cy="236537"/>
          </a:xfrm>
          <a:prstGeom prst="rect">
            <a:avLst/>
          </a:prstGeom>
          <a:noFill/>
          <a:ln w="21600">
            <a:noFill/>
            <a:round/>
            <a:headEnd/>
            <a:tailEnd/>
          </a:ln>
        </p:spPr>
      </p:pic>
      <p:grpSp>
        <p:nvGrpSpPr>
          <p:cNvPr id="13320" name="Group 7"/>
          <p:cNvGrpSpPr>
            <a:grpSpLocks/>
          </p:cNvGrpSpPr>
          <p:nvPr/>
        </p:nvGrpSpPr>
        <p:grpSpPr bwMode="auto">
          <a:xfrm>
            <a:off x="274638" y="3665538"/>
            <a:ext cx="8583612" cy="2222500"/>
            <a:chOff x="173" y="2309"/>
            <a:chExt cx="5407" cy="1400"/>
          </a:xfrm>
        </p:grpSpPr>
        <p:sp>
          <p:nvSpPr>
            <p:cNvPr id="2056" name="Rectangle 8"/>
            <p:cNvSpPr>
              <a:spLocks noChangeArrowheads="1"/>
            </p:cNvSpPr>
            <p:nvPr/>
          </p:nvSpPr>
          <p:spPr bwMode="auto">
            <a:xfrm>
              <a:off x="173" y="2309"/>
              <a:ext cx="847"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57" name="Rectangle 9"/>
            <p:cNvSpPr>
              <a:spLocks noChangeArrowheads="1"/>
            </p:cNvSpPr>
            <p:nvPr/>
          </p:nvSpPr>
          <p:spPr bwMode="auto">
            <a:xfrm>
              <a:off x="173" y="2866"/>
              <a:ext cx="847"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58" name="Rectangle 10"/>
            <p:cNvSpPr>
              <a:spLocks noChangeArrowheads="1"/>
            </p:cNvSpPr>
            <p:nvPr/>
          </p:nvSpPr>
          <p:spPr bwMode="auto">
            <a:xfrm>
              <a:off x="173" y="3426"/>
              <a:ext cx="261"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59" name="Rectangle 11"/>
            <p:cNvSpPr>
              <a:spLocks noChangeArrowheads="1"/>
            </p:cNvSpPr>
            <p:nvPr/>
          </p:nvSpPr>
          <p:spPr bwMode="auto">
            <a:xfrm>
              <a:off x="4732" y="2309"/>
              <a:ext cx="847"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60" name="Rectangle 12"/>
            <p:cNvSpPr>
              <a:spLocks noChangeArrowheads="1"/>
            </p:cNvSpPr>
            <p:nvPr/>
          </p:nvSpPr>
          <p:spPr bwMode="auto">
            <a:xfrm>
              <a:off x="4732" y="2866"/>
              <a:ext cx="847"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61" name="Rectangle 13"/>
            <p:cNvSpPr>
              <a:spLocks noChangeArrowheads="1"/>
            </p:cNvSpPr>
            <p:nvPr/>
          </p:nvSpPr>
          <p:spPr bwMode="auto">
            <a:xfrm>
              <a:off x="5319" y="3426"/>
              <a:ext cx="261"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62" name="Freeform 14"/>
            <p:cNvSpPr>
              <a:spLocks noChangeArrowheads="1"/>
            </p:cNvSpPr>
            <p:nvPr/>
          </p:nvSpPr>
          <p:spPr bwMode="auto">
            <a:xfrm>
              <a:off x="1313" y="2309"/>
              <a:ext cx="2843" cy="283"/>
            </a:xfrm>
            <a:custGeom>
              <a:avLst/>
              <a:gdLst>
                <a:gd name="T0" fmla="*/ 0 w 2880"/>
                <a:gd name="T1" fmla="*/ 0 h 288"/>
                <a:gd name="T2" fmla="*/ 0 w 2880"/>
                <a:gd name="T3" fmla="*/ 284 h 288"/>
                <a:gd name="T4" fmla="*/ 2844 w 2880"/>
                <a:gd name="T5" fmla="*/ 284 h 288"/>
                <a:gd name="T6" fmla="*/ 2803 w 2880"/>
                <a:gd name="T7" fmla="*/ 252 h 288"/>
                <a:gd name="T8" fmla="*/ 2627 w 2880"/>
                <a:gd name="T9" fmla="*/ 132 h 288"/>
                <a:gd name="T10" fmla="*/ 2400 w 2880"/>
                <a:gd name="T11" fmla="*/ 45 h 288"/>
                <a:gd name="T12" fmla="*/ 2202 w 2880"/>
                <a:gd name="T13" fmla="*/ 10 h 288"/>
                <a:gd name="T14" fmla="*/ 2086 w 2880"/>
                <a:gd name="T15" fmla="*/ 0 h 288"/>
                <a:gd name="T16" fmla="*/ 0 w 2880"/>
                <a:gd name="T17" fmla="*/ 0 h 288"/>
                <a:gd name="T18" fmla="*/ 0 w 2880"/>
                <a:gd name="T19" fmla="*/ 0 h 288"/>
                <a:gd name="T20" fmla="*/ 2880 w 2880"/>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8999"/>
              </a:srgbClr>
            </a:solidFill>
            <a:ln w="9525">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63" name="Freeform 15"/>
            <p:cNvSpPr>
              <a:spLocks noChangeArrowheads="1"/>
            </p:cNvSpPr>
            <p:nvPr/>
          </p:nvSpPr>
          <p:spPr bwMode="auto">
            <a:xfrm>
              <a:off x="1313" y="2866"/>
              <a:ext cx="3154" cy="286"/>
            </a:xfrm>
            <a:custGeom>
              <a:avLst/>
              <a:gdLst>
                <a:gd name="T0" fmla="*/ 0 w 3194"/>
                <a:gd name="T1" fmla="*/ 0 h 290"/>
                <a:gd name="T2" fmla="*/ 0 w 3194"/>
                <a:gd name="T3" fmla="*/ 285 h 290"/>
                <a:gd name="T4" fmla="*/ 3155 w 3194"/>
                <a:gd name="T5" fmla="*/ 287 h 290"/>
                <a:gd name="T6" fmla="*/ 3149 w 3194"/>
                <a:gd name="T7" fmla="*/ 253 h 290"/>
                <a:gd name="T8" fmla="*/ 3121 w 3194"/>
                <a:gd name="T9" fmla="*/ 144 h 290"/>
                <a:gd name="T10" fmla="*/ 3080 w 3194"/>
                <a:gd name="T11" fmla="*/ 34 h 290"/>
                <a:gd name="T12" fmla="*/ 3064 w 3194"/>
                <a:gd name="T13" fmla="*/ 2 h 290"/>
                <a:gd name="T14" fmla="*/ 0 w 3194"/>
                <a:gd name="T15" fmla="*/ 0 h 290"/>
                <a:gd name="T16" fmla="*/ 0 w 3194"/>
                <a:gd name="T17" fmla="*/ 0 h 290"/>
                <a:gd name="T18" fmla="*/ 3194 w 3194"/>
                <a:gd name="T19"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8999"/>
              </a:srgbClr>
            </a:solidFill>
            <a:ln w="9525">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64" name="Freeform 16"/>
            <p:cNvSpPr>
              <a:spLocks noChangeArrowheads="1"/>
            </p:cNvSpPr>
            <p:nvPr/>
          </p:nvSpPr>
          <p:spPr bwMode="auto">
            <a:xfrm>
              <a:off x="3593" y="3424"/>
              <a:ext cx="905" cy="285"/>
            </a:xfrm>
            <a:custGeom>
              <a:avLst/>
              <a:gdLst>
                <a:gd name="T0" fmla="*/ 0 w 3194"/>
                <a:gd name="T1" fmla="*/ 286 h 290"/>
                <a:gd name="T2" fmla="*/ 0 w 3194"/>
                <a:gd name="T3" fmla="*/ 2 h 290"/>
                <a:gd name="T4" fmla="*/ 906 w 3194"/>
                <a:gd name="T5" fmla="*/ 0 h 290"/>
                <a:gd name="T6" fmla="*/ 901 w 3194"/>
                <a:gd name="T7" fmla="*/ 154 h 290"/>
                <a:gd name="T8" fmla="*/ 894 w 3194"/>
                <a:gd name="T9" fmla="*/ 250 h 290"/>
                <a:gd name="T10" fmla="*/ 891 w 3194"/>
                <a:gd name="T11" fmla="*/ 286 h 290"/>
                <a:gd name="T12" fmla="*/ 0 w 3194"/>
                <a:gd name="T13" fmla="*/ 286 h 290"/>
                <a:gd name="T14" fmla="*/ 0 w 3194"/>
                <a:gd name="T15" fmla="*/ 0 h 290"/>
                <a:gd name="T16" fmla="*/ 3194 w 3194"/>
                <a:gd name="T17" fmla="*/ 290 h 290"/>
              </a:gdLst>
              <a:ahLst/>
              <a:cxnLst>
                <a:cxn ang="0">
                  <a:pos x="T0" y="T1"/>
                </a:cxn>
                <a:cxn ang="0">
                  <a:pos x="T2" y="T3"/>
                </a:cxn>
                <a:cxn ang="0">
                  <a:pos x="T4" y="T5"/>
                </a:cxn>
                <a:cxn ang="0">
                  <a:pos x="T6" y="T7"/>
                </a:cxn>
                <a:cxn ang="0">
                  <a:pos x="T8" y="T9"/>
                </a:cxn>
                <a:cxn ang="0">
                  <a:pos x="T10" y="T11"/>
                </a:cxn>
                <a:cxn ang="0">
                  <a:pos x="T12" y="T13"/>
                </a:cxn>
              </a:cxnLst>
              <a:rect l="T14" t="T15" r="T16" b="T17"/>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8999"/>
              </a:srgbClr>
            </a:solidFill>
            <a:ln w="9525">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2065" name="Rectangle 17"/>
            <p:cNvSpPr>
              <a:spLocks noChangeArrowheads="1"/>
            </p:cNvSpPr>
            <p:nvPr/>
          </p:nvSpPr>
          <p:spPr bwMode="auto">
            <a:xfrm>
              <a:off x="1883" y="3426"/>
              <a:ext cx="847" cy="283"/>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grpSp>
      <p:sp>
        <p:nvSpPr>
          <p:cNvPr id="13331" name="Rectangle 2"/>
          <p:cNvSpPr>
            <a:spLocks noChangeArrowheads="1"/>
          </p:cNvSpPr>
          <p:nvPr userDrawn="1"/>
        </p:nvSpPr>
        <p:spPr bwMode="auto">
          <a:xfrm>
            <a:off x="7589838" y="6537325"/>
            <a:ext cx="1371600" cy="184150"/>
          </a:xfrm>
          <a:prstGeom prst="rect">
            <a:avLst/>
          </a:prstGeom>
          <a:noFill/>
          <a:ln w="21600">
            <a:noFill/>
            <a:round/>
            <a:headEnd/>
            <a:tailEnd/>
          </a:ln>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9pPr>
    </p:titleStyle>
    <p:bodyStyle>
      <a:lvl1pPr marL="339725" indent="-339725" algn="l" defTabSz="449263" rtl="0" eaLnBrk="0" fontAlgn="base" hangingPunct="0">
        <a:spcBef>
          <a:spcPts val="688"/>
        </a:spcBef>
        <a:spcAft>
          <a:spcPct val="0"/>
        </a:spcAft>
        <a:buClr>
          <a:srgbClr val="000000"/>
        </a:buClr>
        <a:buSzPct val="100000"/>
        <a:buFont typeface="Wingdings" pitchFamily="2" charset="2"/>
        <a:buChar char=""/>
        <a:defRPr sz="1100">
          <a:solidFill>
            <a:srgbClr val="000000"/>
          </a:solidFill>
          <a:latin typeface="+mn-lt"/>
          <a:ea typeface="+mn-ea"/>
          <a:cs typeface="+mn-cs"/>
        </a:defRPr>
      </a:lvl1pPr>
      <a:lvl2pPr marL="334963" indent="119063" algn="ctr" defTabSz="449263" rtl="0" eaLnBrk="0" fontAlgn="base" hangingPunct="0">
        <a:spcBef>
          <a:spcPct val="0"/>
        </a:spcBef>
        <a:spcAft>
          <a:spcPct val="0"/>
        </a:spcAft>
        <a:buClr>
          <a:srgbClr val="000000"/>
        </a:buClr>
        <a:buSzPct val="100000"/>
        <a:buFont typeface="Arial" charset="0"/>
        <a:buChar char=""/>
        <a:defRPr sz="1600">
          <a:solidFill>
            <a:srgbClr val="000000"/>
          </a:solidFill>
          <a:latin typeface="+mn-lt"/>
          <a:ea typeface="+mn-ea"/>
        </a:defRPr>
      </a:lvl2pPr>
      <a:lvl3pPr marL="685800" indent="-3175" algn="ctr" defTabSz="449263" rtl="0" eaLnBrk="0" fontAlgn="base" hangingPunct="0">
        <a:spcBef>
          <a:spcPct val="0"/>
        </a:spcBef>
        <a:spcAft>
          <a:spcPct val="0"/>
        </a:spcAft>
        <a:buClr>
          <a:srgbClr val="000000"/>
        </a:buClr>
        <a:buSzPct val="100000"/>
        <a:buFont typeface="Arial" charset="0"/>
        <a:buChar char="•"/>
        <a:defRPr sz="1600">
          <a:solidFill>
            <a:srgbClr val="000000"/>
          </a:solidFill>
          <a:latin typeface="+mn-lt"/>
          <a:ea typeface="+mn-ea"/>
        </a:defRPr>
      </a:lvl3pPr>
      <a:lvl4pPr marL="2057400" indent="-685800"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4pPr>
      <a:lvl5pPr marL="16002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5pPr>
      <a:lvl6pPr marL="20574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6pPr>
      <a:lvl7pPr marL="25146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7pPr>
      <a:lvl8pPr marL="29718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8pPr>
      <a:lvl9pPr marL="34290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descr="wind turbines with blue sky and mountains in background"/>
          <p:cNvPicPr>
            <a:picLocks noChangeAspect="1" noChangeArrowheads="1"/>
          </p:cNvPicPr>
          <p:nvPr/>
        </p:nvPicPr>
        <p:blipFill>
          <a:blip r:embed="rId13" cstate="print"/>
          <a:srcRect b="818"/>
          <a:stretch>
            <a:fillRect/>
          </a:stretch>
        </p:blipFill>
        <p:spPr bwMode="auto">
          <a:xfrm>
            <a:off x="274638" y="3665538"/>
            <a:ext cx="8593137" cy="2230437"/>
          </a:xfrm>
          <a:prstGeom prst="rect">
            <a:avLst/>
          </a:prstGeom>
          <a:noFill/>
          <a:ln w="21600">
            <a:noFill/>
            <a:round/>
            <a:headEnd/>
            <a:tailEnd/>
          </a:ln>
        </p:spPr>
      </p:pic>
      <p:sp>
        <p:nvSpPr>
          <p:cNvPr id="25603" name="Rectangle 2"/>
          <p:cNvSpPr>
            <a:spLocks noGrp="1" noChangeArrowheads="1"/>
          </p:cNvSpPr>
          <p:nvPr>
            <p:ph type="title"/>
          </p:nvPr>
        </p:nvSpPr>
        <p:spPr bwMode="auto">
          <a:xfrm>
            <a:off x="139700" y="1417638"/>
            <a:ext cx="8724900" cy="2006600"/>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Click to edit the title text format</a:t>
            </a:r>
          </a:p>
        </p:txBody>
      </p:sp>
      <p:sp>
        <p:nvSpPr>
          <p:cNvPr id="3075" name="Rectangle 3"/>
          <p:cNvSpPr>
            <a:spLocks noChangeArrowheads="1"/>
          </p:cNvSpPr>
          <p:nvPr/>
        </p:nvSpPr>
        <p:spPr bwMode="auto">
          <a:xfrm>
            <a:off x="182563" y="527050"/>
            <a:ext cx="7767637" cy="528638"/>
          </a:xfrm>
          <a:prstGeom prst="rect">
            <a:avLst/>
          </a:prstGeom>
          <a:noFill/>
          <a:ln w="21600">
            <a:noFill/>
            <a:round/>
            <a:headEnd/>
            <a:tailEnd/>
          </a:ln>
          <a:effectLst/>
        </p:spPr>
        <p:txBody>
          <a:bodyPr lIns="90000" tIns="46800" rIns="90000" bIns="46800" anchor="b"/>
          <a:lstStyle/>
          <a:p>
            <a:pPr>
              <a:spcBef>
                <a:spcPts val="688"/>
              </a:spcBef>
              <a:buClr>
                <a:srgbClr val="000000"/>
              </a:buClr>
              <a:buSzPct val="100000"/>
              <a:buFont typeface="Symbol"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100">
                <a:cs typeface="+mn-cs"/>
              </a:rPr>
              <a:t>Click to add text</a:t>
            </a:r>
          </a:p>
        </p:txBody>
      </p:sp>
      <p:sp>
        <p:nvSpPr>
          <p:cNvPr id="3076" name="Line 4"/>
          <p:cNvSpPr>
            <a:spLocks noChangeShapeType="1"/>
          </p:cNvSpPr>
          <p:nvPr/>
        </p:nvSpPr>
        <p:spPr bwMode="auto">
          <a:xfrm>
            <a:off x="274638" y="1050925"/>
            <a:ext cx="8594725" cy="1588"/>
          </a:xfrm>
          <a:prstGeom prst="line">
            <a:avLst/>
          </a:prstGeom>
          <a:noFill/>
          <a:ln w="9360">
            <a:solidFill>
              <a:srgbClr val="000000"/>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pic>
        <p:nvPicPr>
          <p:cNvPr id="25607" name="Picture 6"/>
          <p:cNvPicPr>
            <a:picLocks noChangeAspect="1" noChangeArrowheads="1"/>
          </p:cNvPicPr>
          <p:nvPr/>
        </p:nvPicPr>
        <p:blipFill>
          <a:blip r:embed="rId14" cstate="print"/>
          <a:srcRect/>
          <a:stretch>
            <a:fillRect/>
          </a:stretch>
        </p:blipFill>
        <p:spPr bwMode="auto">
          <a:xfrm>
            <a:off x="8280400" y="684213"/>
            <a:ext cx="588963" cy="236537"/>
          </a:xfrm>
          <a:prstGeom prst="rect">
            <a:avLst/>
          </a:prstGeom>
          <a:noFill/>
          <a:ln w="21600">
            <a:noFill/>
            <a:round/>
            <a:headEnd/>
            <a:tailEnd/>
          </a:ln>
        </p:spPr>
      </p:pic>
      <p:grpSp>
        <p:nvGrpSpPr>
          <p:cNvPr id="25608" name="Group 7"/>
          <p:cNvGrpSpPr>
            <a:grpSpLocks/>
          </p:cNvGrpSpPr>
          <p:nvPr/>
        </p:nvGrpSpPr>
        <p:grpSpPr bwMode="auto">
          <a:xfrm>
            <a:off x="274638" y="3665538"/>
            <a:ext cx="8589962" cy="2228850"/>
            <a:chOff x="173" y="2309"/>
            <a:chExt cx="5411" cy="1404"/>
          </a:xfrm>
        </p:grpSpPr>
        <p:sp>
          <p:nvSpPr>
            <p:cNvPr id="3080" name="Rectangle 8"/>
            <p:cNvSpPr>
              <a:spLocks noChangeArrowheads="1"/>
            </p:cNvSpPr>
            <p:nvPr/>
          </p:nvSpPr>
          <p:spPr bwMode="auto">
            <a:xfrm>
              <a:off x="173" y="2309"/>
              <a:ext cx="851"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1" name="Rectangle 9"/>
            <p:cNvSpPr>
              <a:spLocks noChangeArrowheads="1"/>
            </p:cNvSpPr>
            <p:nvPr/>
          </p:nvSpPr>
          <p:spPr bwMode="auto">
            <a:xfrm>
              <a:off x="173" y="2866"/>
              <a:ext cx="851"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2" name="Rectangle 10"/>
            <p:cNvSpPr>
              <a:spLocks noChangeArrowheads="1"/>
            </p:cNvSpPr>
            <p:nvPr/>
          </p:nvSpPr>
          <p:spPr bwMode="auto">
            <a:xfrm>
              <a:off x="173" y="3426"/>
              <a:ext cx="265"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3" name="Rectangle 11"/>
            <p:cNvSpPr>
              <a:spLocks noChangeArrowheads="1"/>
            </p:cNvSpPr>
            <p:nvPr/>
          </p:nvSpPr>
          <p:spPr bwMode="auto">
            <a:xfrm>
              <a:off x="4732" y="2309"/>
              <a:ext cx="851"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4" name="Rectangle 12"/>
            <p:cNvSpPr>
              <a:spLocks noChangeArrowheads="1"/>
            </p:cNvSpPr>
            <p:nvPr/>
          </p:nvSpPr>
          <p:spPr bwMode="auto">
            <a:xfrm>
              <a:off x="4732" y="2866"/>
              <a:ext cx="851"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5" name="Rectangle 13"/>
            <p:cNvSpPr>
              <a:spLocks noChangeArrowheads="1"/>
            </p:cNvSpPr>
            <p:nvPr/>
          </p:nvSpPr>
          <p:spPr bwMode="auto">
            <a:xfrm>
              <a:off x="5319" y="3426"/>
              <a:ext cx="265"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6" name="Freeform 14"/>
            <p:cNvSpPr>
              <a:spLocks noChangeArrowheads="1"/>
            </p:cNvSpPr>
            <p:nvPr/>
          </p:nvSpPr>
          <p:spPr bwMode="auto">
            <a:xfrm>
              <a:off x="1313" y="2309"/>
              <a:ext cx="2847" cy="287"/>
            </a:xfrm>
            <a:custGeom>
              <a:avLst/>
              <a:gdLst>
                <a:gd name="T0" fmla="*/ 0 w 2880"/>
                <a:gd name="T1" fmla="*/ 0 h 288"/>
                <a:gd name="T2" fmla="*/ 0 w 2880"/>
                <a:gd name="T3" fmla="*/ 288 h 288"/>
                <a:gd name="T4" fmla="*/ 2848 w 2880"/>
                <a:gd name="T5" fmla="*/ 288 h 288"/>
                <a:gd name="T6" fmla="*/ 2806 w 2880"/>
                <a:gd name="T7" fmla="*/ 256 h 288"/>
                <a:gd name="T8" fmla="*/ 2630 w 2880"/>
                <a:gd name="T9" fmla="*/ 134 h 288"/>
                <a:gd name="T10" fmla="*/ 2403 w 2880"/>
                <a:gd name="T11" fmla="*/ 46 h 288"/>
                <a:gd name="T12" fmla="*/ 2205 w 2880"/>
                <a:gd name="T13" fmla="*/ 10 h 288"/>
                <a:gd name="T14" fmla="*/ 2089 w 2880"/>
                <a:gd name="T15" fmla="*/ 0 h 288"/>
                <a:gd name="T16" fmla="*/ 0 w 2880"/>
                <a:gd name="T17" fmla="*/ 0 h 288"/>
                <a:gd name="T18" fmla="*/ 0 w 2880"/>
                <a:gd name="T19" fmla="*/ 0 h 288"/>
                <a:gd name="T20" fmla="*/ 2880 w 2880"/>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8999"/>
              </a:srgbClr>
            </a:solidFill>
            <a:ln w="9525">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7" name="Freeform 15"/>
            <p:cNvSpPr>
              <a:spLocks noChangeArrowheads="1"/>
            </p:cNvSpPr>
            <p:nvPr/>
          </p:nvSpPr>
          <p:spPr bwMode="auto">
            <a:xfrm>
              <a:off x="1313" y="2866"/>
              <a:ext cx="3158" cy="290"/>
            </a:xfrm>
            <a:custGeom>
              <a:avLst/>
              <a:gdLst>
                <a:gd name="T0" fmla="*/ 0 w 3194"/>
                <a:gd name="T1" fmla="*/ 0 h 290"/>
                <a:gd name="T2" fmla="*/ 0 w 3194"/>
                <a:gd name="T3" fmla="*/ 289 h 290"/>
                <a:gd name="T4" fmla="*/ 3159 w 3194"/>
                <a:gd name="T5" fmla="*/ 291 h 290"/>
                <a:gd name="T6" fmla="*/ 3153 w 3194"/>
                <a:gd name="T7" fmla="*/ 257 h 290"/>
                <a:gd name="T8" fmla="*/ 3125 w 3194"/>
                <a:gd name="T9" fmla="*/ 147 h 290"/>
                <a:gd name="T10" fmla="*/ 3084 w 3194"/>
                <a:gd name="T11" fmla="*/ 34 h 290"/>
                <a:gd name="T12" fmla="*/ 3068 w 3194"/>
                <a:gd name="T13" fmla="*/ 2 h 290"/>
                <a:gd name="T14" fmla="*/ 0 w 3194"/>
                <a:gd name="T15" fmla="*/ 0 h 290"/>
                <a:gd name="T16" fmla="*/ 0 w 3194"/>
                <a:gd name="T17" fmla="*/ 0 h 290"/>
                <a:gd name="T18" fmla="*/ 3194 w 3194"/>
                <a:gd name="T19"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8999"/>
              </a:srgbClr>
            </a:solidFill>
            <a:ln w="9525">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8" name="Freeform 16"/>
            <p:cNvSpPr>
              <a:spLocks noChangeArrowheads="1"/>
            </p:cNvSpPr>
            <p:nvPr/>
          </p:nvSpPr>
          <p:spPr bwMode="auto">
            <a:xfrm>
              <a:off x="3593" y="3424"/>
              <a:ext cx="909" cy="289"/>
            </a:xfrm>
            <a:custGeom>
              <a:avLst/>
              <a:gdLst>
                <a:gd name="T0" fmla="*/ 0 w 3194"/>
                <a:gd name="T1" fmla="*/ 290 h 290"/>
                <a:gd name="T2" fmla="*/ 0 w 3194"/>
                <a:gd name="T3" fmla="*/ 2 h 290"/>
                <a:gd name="T4" fmla="*/ 910 w 3194"/>
                <a:gd name="T5" fmla="*/ 0 h 290"/>
                <a:gd name="T6" fmla="*/ 905 w 3194"/>
                <a:gd name="T7" fmla="*/ 156 h 290"/>
                <a:gd name="T8" fmla="*/ 897 w 3194"/>
                <a:gd name="T9" fmla="*/ 254 h 290"/>
                <a:gd name="T10" fmla="*/ 895 w 3194"/>
                <a:gd name="T11" fmla="*/ 290 h 290"/>
                <a:gd name="T12" fmla="*/ 0 w 3194"/>
                <a:gd name="T13" fmla="*/ 290 h 290"/>
                <a:gd name="T14" fmla="*/ 0 w 3194"/>
                <a:gd name="T15" fmla="*/ 0 h 290"/>
                <a:gd name="T16" fmla="*/ 3194 w 3194"/>
                <a:gd name="T17" fmla="*/ 290 h 290"/>
              </a:gdLst>
              <a:ahLst/>
              <a:cxnLst>
                <a:cxn ang="0">
                  <a:pos x="T0" y="T1"/>
                </a:cxn>
                <a:cxn ang="0">
                  <a:pos x="T2" y="T3"/>
                </a:cxn>
                <a:cxn ang="0">
                  <a:pos x="T4" y="T5"/>
                </a:cxn>
                <a:cxn ang="0">
                  <a:pos x="T6" y="T7"/>
                </a:cxn>
                <a:cxn ang="0">
                  <a:pos x="T8" y="T9"/>
                </a:cxn>
                <a:cxn ang="0">
                  <a:pos x="T10" y="T11"/>
                </a:cxn>
                <a:cxn ang="0">
                  <a:pos x="T12" y="T13"/>
                </a:cxn>
              </a:cxnLst>
              <a:rect l="T14" t="T15" r="T16" b="T17"/>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8999"/>
              </a:srgbClr>
            </a:solidFill>
            <a:ln w="9525">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3089" name="Rectangle 17"/>
            <p:cNvSpPr>
              <a:spLocks noChangeArrowheads="1"/>
            </p:cNvSpPr>
            <p:nvPr/>
          </p:nvSpPr>
          <p:spPr bwMode="auto">
            <a:xfrm>
              <a:off x="1883" y="3426"/>
              <a:ext cx="851" cy="287"/>
            </a:xfrm>
            <a:prstGeom prst="rect">
              <a:avLst/>
            </a:prstGeom>
            <a:solidFill>
              <a:srgbClr val="FEFFFE">
                <a:alpha val="48999"/>
              </a:srgbClr>
            </a:solid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grpSp>
      <p:sp>
        <p:nvSpPr>
          <p:cNvPr id="25619" name="Rectangle 2"/>
          <p:cNvSpPr>
            <a:spLocks noChangeArrowheads="1"/>
          </p:cNvSpPr>
          <p:nvPr userDrawn="1"/>
        </p:nvSpPr>
        <p:spPr bwMode="auto">
          <a:xfrm>
            <a:off x="7589838" y="6537325"/>
            <a:ext cx="1371600" cy="184150"/>
          </a:xfrm>
          <a:prstGeom prst="rect">
            <a:avLst/>
          </a:prstGeom>
          <a:noFill/>
          <a:ln w="21600">
            <a:noFill/>
            <a:round/>
            <a:headEnd/>
            <a:tailEnd/>
          </a:ln>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Ls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3500">
          <a:solidFill>
            <a:srgbClr val="000000"/>
          </a:solidFill>
          <a:latin typeface="Arial" charset="0"/>
          <a:ea typeface="MS Gothic" pitchFamily="49" charset="-128"/>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3500">
          <a:solidFill>
            <a:srgbClr val="000000"/>
          </a:solidFill>
          <a:latin typeface="Arial" charset="0"/>
          <a:ea typeface="MS Gothic" pitchFamily="49" charset="-128"/>
        </a:defRPr>
      </a:lvl9pPr>
    </p:titleStyle>
    <p:bodyStyle>
      <a:lvl1pPr marL="339725" indent="-339725" algn="l" defTabSz="449263" rtl="0" eaLnBrk="0" fontAlgn="base" hangingPunct="0">
        <a:spcBef>
          <a:spcPts val="688"/>
        </a:spcBef>
        <a:spcAft>
          <a:spcPct val="0"/>
        </a:spcAft>
        <a:buClr>
          <a:srgbClr val="000000"/>
        </a:buClr>
        <a:buSzPct val="100000"/>
        <a:buFont typeface="StarSymbol"/>
        <a:buChar char=" "/>
        <a:defRPr sz="1100">
          <a:solidFill>
            <a:srgbClr val="000000"/>
          </a:solidFill>
          <a:latin typeface="+mn-lt"/>
          <a:ea typeface="+mn-ea"/>
          <a:cs typeface="+mn-cs"/>
        </a:defRPr>
      </a:lvl1pPr>
      <a:lvl2pPr marL="627063" indent="58738" algn="ctr" defTabSz="449263" rtl="0" eaLnBrk="0" fontAlgn="base" hangingPunct="0">
        <a:spcBef>
          <a:spcPct val="0"/>
        </a:spcBef>
        <a:spcAft>
          <a:spcPct val="0"/>
        </a:spcAft>
        <a:buClr>
          <a:srgbClr val="000000"/>
        </a:buClr>
        <a:buSzPct val="100000"/>
        <a:buFont typeface="Arial" charset="0"/>
        <a:buChar char="–"/>
        <a:defRPr sz="1600">
          <a:solidFill>
            <a:srgbClr val="000000"/>
          </a:solidFill>
          <a:latin typeface="+mn-lt"/>
          <a:ea typeface="+mn-ea"/>
        </a:defRPr>
      </a:lvl2pPr>
      <a:lvl3pPr marL="685800" indent="-3175" algn="ctr" defTabSz="449263" rtl="0" eaLnBrk="0" fontAlgn="base" hangingPunct="0">
        <a:spcBef>
          <a:spcPct val="0"/>
        </a:spcBef>
        <a:spcAft>
          <a:spcPct val="0"/>
        </a:spcAft>
        <a:buClr>
          <a:srgbClr val="000000"/>
        </a:buClr>
        <a:buSzPct val="100000"/>
        <a:buFont typeface="Arial" charset="0"/>
        <a:buChar char="•"/>
        <a:defRPr sz="1600">
          <a:solidFill>
            <a:srgbClr val="000000"/>
          </a:solidFill>
          <a:latin typeface="+mn-lt"/>
          <a:ea typeface="+mn-ea"/>
        </a:defRPr>
      </a:lvl3pPr>
      <a:lvl4pPr marL="2057400" indent="-685800"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4pPr>
      <a:lvl5pPr marL="16002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5pPr>
      <a:lvl6pPr marL="20574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6pPr>
      <a:lvl7pPr marL="25146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7pPr>
      <a:lvl8pPr marL="29718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8pPr>
      <a:lvl9pPr marL="3429000" indent="-223838" algn="ctr"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50813" y="611188"/>
            <a:ext cx="8986837" cy="42703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37891" name="Rectangle 2"/>
          <p:cNvSpPr>
            <a:spLocks noGrp="1" noChangeArrowheads="1"/>
          </p:cNvSpPr>
          <p:nvPr>
            <p:ph type="body" idx="1"/>
          </p:nvPr>
        </p:nvSpPr>
        <p:spPr bwMode="auto">
          <a:xfrm>
            <a:off x="152400" y="1828800"/>
            <a:ext cx="8758238" cy="44910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3" name="Line 3"/>
          <p:cNvSpPr>
            <a:spLocks noChangeShapeType="1"/>
          </p:cNvSpPr>
          <p:nvPr/>
        </p:nvSpPr>
        <p:spPr bwMode="auto">
          <a:xfrm>
            <a:off x="260350" y="549275"/>
            <a:ext cx="8620125" cy="1588"/>
          </a:xfrm>
          <a:prstGeom prst="line">
            <a:avLst/>
          </a:prstGeom>
          <a:noFill/>
          <a:ln w="9360">
            <a:solidFill>
              <a:srgbClr val="FFFFFF"/>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sp>
        <p:nvSpPr>
          <p:cNvPr id="37893" name="Rectangle 4"/>
          <p:cNvSpPr>
            <a:spLocks noChangeArrowheads="1"/>
          </p:cNvSpPr>
          <p:nvPr/>
        </p:nvSpPr>
        <p:spPr bwMode="auto">
          <a:xfrm>
            <a:off x="7308850" y="6491288"/>
            <a:ext cx="1673225" cy="214312"/>
          </a:xfrm>
          <a:prstGeom prst="rect">
            <a:avLst/>
          </a:prstGeom>
          <a:noFill/>
          <a:ln w="21600">
            <a:noFill/>
            <a:round/>
            <a:headEnd/>
            <a:tailEnd/>
          </a:ln>
        </p:spPr>
        <p:txBody>
          <a:bodyPr lIns="92160" tIns="46080" rIns="92160" bIns="46080">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solidFill>
                  <a:srgbClr val="FFFFFF"/>
                </a:solidFill>
              </a:rPr>
              <a:t>© 201</a:t>
            </a:r>
            <a:r>
              <a:rPr lang="en-US" sz="800">
                <a:solidFill>
                  <a:srgbClr val="FFFFFF"/>
                </a:solidFill>
              </a:rPr>
              <a:t>6</a:t>
            </a:r>
            <a:r>
              <a:rPr lang="ru-RU" sz="800">
                <a:solidFill>
                  <a:srgbClr val="FFFFFF"/>
                </a:solidFill>
              </a:rPr>
              <a:t> IBM Corporation</a:t>
            </a:r>
          </a:p>
        </p:txBody>
      </p:sp>
      <p:pic>
        <p:nvPicPr>
          <p:cNvPr id="37895" name="Picture 6" descr="ibm logo large with R mark"/>
          <p:cNvPicPr>
            <a:picLocks noChangeAspect="1" noChangeArrowheads="1"/>
          </p:cNvPicPr>
          <p:nvPr/>
        </p:nvPicPr>
        <p:blipFill>
          <a:blip r:embed="rId13" cstate="print"/>
          <a:srcRect/>
          <a:stretch>
            <a:fillRect/>
          </a:stretch>
        </p:blipFill>
        <p:spPr bwMode="auto">
          <a:xfrm>
            <a:off x="8286750" y="234950"/>
            <a:ext cx="660400" cy="280988"/>
          </a:xfrm>
          <a:prstGeom prst="rect">
            <a:avLst/>
          </a:prstGeom>
          <a:noFill/>
          <a:ln w="21600">
            <a:noFill/>
            <a:round/>
            <a:headEnd/>
            <a:tailEnd/>
          </a:ln>
        </p:spPr>
      </p:pic>
      <p:sp>
        <p:nvSpPr>
          <p:cNvPr id="5128" name="Text Box 8"/>
          <p:cNvSpPr txBox="1">
            <a:spLocks noChangeArrowheads="1"/>
          </p:cNvSpPr>
          <p:nvPr/>
        </p:nvSpPr>
        <p:spPr bwMode="auto">
          <a:xfrm>
            <a:off x="3127375" y="6246813"/>
            <a:ext cx="2897188" cy="471487"/>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2200">
          <a:solidFill>
            <a:srgbClr val="7889F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200">
          <a:solidFill>
            <a:srgbClr val="7889FB"/>
          </a:solidFill>
          <a:latin typeface="Arial" charset="0"/>
          <a:ea typeface="MS Gothic" pitchFamily="49" charset="-128"/>
        </a:defRPr>
      </a:lvl2pPr>
      <a:lvl3pPr algn="l" defTabSz="449263" rtl="0" eaLnBrk="0" fontAlgn="base" hangingPunct="0">
        <a:spcBef>
          <a:spcPct val="0"/>
        </a:spcBef>
        <a:spcAft>
          <a:spcPct val="0"/>
        </a:spcAft>
        <a:buClr>
          <a:srgbClr val="000000"/>
        </a:buClr>
        <a:buSzPct val="100000"/>
        <a:buFont typeface="Times New Roman" pitchFamily="18" charset="0"/>
        <a:defRPr sz="2200">
          <a:solidFill>
            <a:srgbClr val="7889FB"/>
          </a:solidFill>
          <a:latin typeface="Arial" charset="0"/>
          <a:ea typeface="MS Gothic" pitchFamily="49" charset="-128"/>
        </a:defRPr>
      </a:lvl3pPr>
      <a:lvl4pPr algn="l" defTabSz="449263" rtl="0" eaLnBrk="0" fontAlgn="base" hangingPunct="0">
        <a:spcBef>
          <a:spcPct val="0"/>
        </a:spcBef>
        <a:spcAft>
          <a:spcPct val="0"/>
        </a:spcAft>
        <a:buClr>
          <a:srgbClr val="000000"/>
        </a:buClr>
        <a:buSzPct val="100000"/>
        <a:buFont typeface="Times New Roman" pitchFamily="18" charset="0"/>
        <a:defRPr sz="2200">
          <a:solidFill>
            <a:srgbClr val="7889FB"/>
          </a:solidFill>
          <a:latin typeface="Arial" charset="0"/>
          <a:ea typeface="MS Gothic" pitchFamily="49" charset="-128"/>
        </a:defRPr>
      </a:lvl4pPr>
      <a:lvl5pPr algn="l" defTabSz="449263" rtl="0" eaLnBrk="0" fontAlgn="base" hangingPunct="0">
        <a:spcBef>
          <a:spcPct val="0"/>
        </a:spcBef>
        <a:spcAft>
          <a:spcPct val="0"/>
        </a:spcAft>
        <a:buClr>
          <a:srgbClr val="000000"/>
        </a:buClr>
        <a:buSzPct val="100000"/>
        <a:buFont typeface="Times New Roman" pitchFamily="18" charset="0"/>
        <a:defRPr sz="2200">
          <a:solidFill>
            <a:srgbClr val="7889FB"/>
          </a:solidFill>
          <a:latin typeface="Arial" charset="0"/>
          <a:ea typeface="MS Gothic" pitchFamily="49"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200">
          <a:solidFill>
            <a:srgbClr val="7889FB"/>
          </a:solidFill>
          <a:latin typeface="Arial" charset="0"/>
          <a:ea typeface="MS Gothic" pitchFamily="49"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200">
          <a:solidFill>
            <a:srgbClr val="7889FB"/>
          </a:solidFill>
          <a:latin typeface="Arial" charset="0"/>
          <a:ea typeface="MS Gothic" pitchFamily="49"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200">
          <a:solidFill>
            <a:srgbClr val="7889FB"/>
          </a:solidFill>
          <a:latin typeface="Arial" charset="0"/>
          <a:ea typeface="MS Gothic" pitchFamily="49"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200">
          <a:solidFill>
            <a:srgbClr val="7889FB"/>
          </a:solidFill>
          <a:latin typeface="Arial" charset="0"/>
          <a:ea typeface="MS Gothic" pitchFamily="49" charset="-128"/>
        </a:defRPr>
      </a:lvl9pPr>
    </p:titleStyle>
    <p:bodyStyle>
      <a:lvl1pPr marL="166688" indent="-166688" algn="l" defTabSz="449263" rtl="0" eaLnBrk="0" fontAlgn="base" hangingPunct="0">
        <a:spcBef>
          <a:spcPts val="400"/>
        </a:spcBef>
        <a:spcAft>
          <a:spcPct val="0"/>
        </a:spcAft>
        <a:buClr>
          <a:srgbClr val="FFFFFF"/>
        </a:buClr>
        <a:buSzPct val="100000"/>
        <a:buFont typeface="Wingdings" pitchFamily="2" charset="2"/>
        <a:buChar char=""/>
        <a:defRPr sz="1600">
          <a:solidFill>
            <a:srgbClr val="FFFFFF"/>
          </a:solidFill>
          <a:latin typeface="+mn-lt"/>
          <a:ea typeface="+mn-ea"/>
          <a:cs typeface="+mn-cs"/>
        </a:defRPr>
      </a:lvl1pPr>
      <a:lvl2pPr marL="568325"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2pPr>
      <a:lvl3pPr marL="1022350"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3pPr>
      <a:lvl4pPr marL="1477963"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4pPr>
      <a:lvl5pPr marL="1935163"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5pPr>
      <a:lvl6pPr marL="2392363"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6pPr>
      <a:lvl7pPr marL="2849563"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7pPr>
      <a:lvl8pPr marL="3306763"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8pPr>
      <a:lvl9pPr marL="3763963" indent="-228600" algn="l" defTabSz="449263" rtl="0" eaLnBrk="0" fontAlgn="base" hangingPunct="0">
        <a:spcBef>
          <a:spcPts val="400"/>
        </a:spcBef>
        <a:spcAft>
          <a:spcPct val="0"/>
        </a:spcAft>
        <a:buClr>
          <a:srgbClr val="FFFFFF"/>
        </a:buClr>
        <a:buSzPct val="100000"/>
        <a:buFont typeface="Arial" charset="0"/>
        <a:buChar char="»"/>
        <a:defRPr sz="16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84150" y="200025"/>
            <a:ext cx="8775700" cy="6040438"/>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50179" name="Rectangle 2"/>
          <p:cNvSpPr>
            <a:spLocks noGrp="1" noChangeArrowheads="1"/>
          </p:cNvSpPr>
          <p:nvPr>
            <p:ph type="body" idx="1"/>
          </p:nvPr>
        </p:nvSpPr>
        <p:spPr bwMode="auto">
          <a:xfrm>
            <a:off x="457200" y="1604963"/>
            <a:ext cx="8220075" cy="4516437"/>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7" name="Text Box 3"/>
          <p:cNvSpPr txBox="1">
            <a:spLocks noChangeArrowheads="1"/>
          </p:cNvSpPr>
          <p:nvPr/>
        </p:nvSpPr>
        <p:spPr bwMode="auto">
          <a:xfrm>
            <a:off x="457200" y="6246813"/>
            <a:ext cx="2127250" cy="469900"/>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6148" name="Text Box 4"/>
          <p:cNvSpPr txBox="1">
            <a:spLocks noChangeArrowheads="1"/>
          </p:cNvSpPr>
          <p:nvPr/>
        </p:nvSpPr>
        <p:spPr bwMode="auto">
          <a:xfrm>
            <a:off x="3127375" y="6246813"/>
            <a:ext cx="2895600" cy="469900"/>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50184" name="Rectangle 7"/>
          <p:cNvSpPr>
            <a:spLocks noGrp="1" noChangeArrowheads="1"/>
          </p:cNvSpPr>
          <p:nvPr>
            <p:ph type="title"/>
          </p:nvPr>
        </p:nvSpPr>
        <p:spPr bwMode="auto">
          <a:xfrm>
            <a:off x="457200" y="174625"/>
            <a:ext cx="8224838" cy="13398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53" name="Text Box 9"/>
          <p:cNvSpPr txBox="1">
            <a:spLocks noChangeArrowheads="1"/>
          </p:cNvSpPr>
          <p:nvPr/>
        </p:nvSpPr>
        <p:spPr bwMode="auto">
          <a:xfrm>
            <a:off x="3127375" y="6246813"/>
            <a:ext cx="2897188" cy="471487"/>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50187" name="Rectangle 2"/>
          <p:cNvSpPr>
            <a:spLocks noChangeArrowheads="1"/>
          </p:cNvSpPr>
          <p:nvPr userDrawn="1"/>
        </p:nvSpPr>
        <p:spPr bwMode="auto">
          <a:xfrm>
            <a:off x="7589838" y="6524625"/>
            <a:ext cx="1371600" cy="184150"/>
          </a:xfrm>
          <a:prstGeom prst="rect">
            <a:avLst/>
          </a:prstGeom>
          <a:noFill/>
          <a:ln w="21600">
            <a:noFill/>
            <a:round/>
            <a:headEnd/>
            <a:tailEnd/>
          </a:ln>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spTree>
  </p:cSld>
  <p:clrMap bg1="lt1" tx1="dk1" bg2="lt2" tx2="dk2" accent1="accent1" accent2="accent2" accent3="accent3" accent4="accent4" accent5="accent5" accent6="accent6" hlink="hlink" folHlink="folHlink"/>
  <p:sldLayoutIdLst>
    <p:sldLayoutId id="2147483714" r:id="rId1"/>
    <p:sldLayoutId id="2147483713"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04"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4400" b="1">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400" b="1">
          <a:solidFill>
            <a:srgbClr val="FFFFFF"/>
          </a:solidFill>
          <a:latin typeface="Arial" charset="0"/>
          <a:ea typeface="MS PGothic" pitchFamily="32" charset="-128"/>
        </a:defRPr>
      </a:lvl2pPr>
      <a:lvl3pPr algn="l" defTabSz="449263" rtl="0" eaLnBrk="0" fontAlgn="base" hangingPunct="0">
        <a:spcBef>
          <a:spcPct val="0"/>
        </a:spcBef>
        <a:spcAft>
          <a:spcPct val="0"/>
        </a:spcAft>
        <a:buClr>
          <a:srgbClr val="000000"/>
        </a:buClr>
        <a:buSzPct val="100000"/>
        <a:buFont typeface="Times New Roman" pitchFamily="18" charset="0"/>
        <a:defRPr sz="4400" b="1">
          <a:solidFill>
            <a:srgbClr val="FFFFFF"/>
          </a:solidFill>
          <a:latin typeface="Arial" charset="0"/>
          <a:ea typeface="MS PGothic" pitchFamily="32" charset="-128"/>
        </a:defRPr>
      </a:lvl3pPr>
      <a:lvl4pPr algn="l" defTabSz="449263" rtl="0" eaLnBrk="0" fontAlgn="base" hangingPunct="0">
        <a:spcBef>
          <a:spcPct val="0"/>
        </a:spcBef>
        <a:spcAft>
          <a:spcPct val="0"/>
        </a:spcAft>
        <a:buClr>
          <a:srgbClr val="000000"/>
        </a:buClr>
        <a:buSzPct val="100000"/>
        <a:buFont typeface="Times New Roman" pitchFamily="18" charset="0"/>
        <a:defRPr sz="4400" b="1">
          <a:solidFill>
            <a:srgbClr val="FFFFFF"/>
          </a:solidFill>
          <a:latin typeface="Arial" charset="0"/>
          <a:ea typeface="MS PGothic" pitchFamily="32" charset="-128"/>
        </a:defRPr>
      </a:lvl4pPr>
      <a:lvl5pPr algn="l" defTabSz="449263" rtl="0" eaLnBrk="0" fontAlgn="base" hangingPunct="0">
        <a:spcBef>
          <a:spcPct val="0"/>
        </a:spcBef>
        <a:spcAft>
          <a:spcPct val="0"/>
        </a:spcAft>
        <a:buClr>
          <a:srgbClr val="000000"/>
        </a:buClr>
        <a:buSzPct val="100000"/>
        <a:buFont typeface="Times New Roman" pitchFamily="18" charset="0"/>
        <a:defRPr sz="4400" b="1">
          <a:solidFill>
            <a:srgbClr val="FFFFFF"/>
          </a:solidFill>
          <a:latin typeface="Arial" charset="0"/>
          <a:ea typeface="MS PGothic"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b="1">
          <a:solidFill>
            <a:srgbClr val="FFFFFF"/>
          </a:solidFill>
          <a:latin typeface="Arial" charset="0"/>
          <a:ea typeface="MS PGothic"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b="1">
          <a:solidFill>
            <a:srgbClr val="FFFFFF"/>
          </a:solidFill>
          <a:latin typeface="Arial" charset="0"/>
          <a:ea typeface="MS PGothic"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b="1">
          <a:solidFill>
            <a:srgbClr val="FFFFFF"/>
          </a:solidFill>
          <a:latin typeface="Arial" charset="0"/>
          <a:ea typeface="MS PGothic"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b="1">
          <a:solidFill>
            <a:srgbClr val="FFFFFF"/>
          </a:solidFill>
          <a:latin typeface="Arial" charset="0"/>
          <a:ea typeface="MS PGothic" pitchFamily="32" charset="-128"/>
        </a:defRPr>
      </a:lvl9pPr>
    </p:titleStyle>
    <p:bodyStyle>
      <a:lvl1pPr marL="331788" indent="-331788"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1838" indent="-274638"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Line 1"/>
          <p:cNvSpPr>
            <a:spLocks noChangeShapeType="1"/>
          </p:cNvSpPr>
          <p:nvPr/>
        </p:nvSpPr>
        <p:spPr bwMode="auto">
          <a:xfrm>
            <a:off x="1447800" y="147638"/>
            <a:ext cx="1588" cy="234950"/>
          </a:xfrm>
          <a:prstGeom prst="line">
            <a:avLst/>
          </a:prstGeom>
          <a:noFill/>
          <a:ln w="9360">
            <a:solidFill>
              <a:srgbClr val="FFFFFF"/>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sp>
        <p:nvSpPr>
          <p:cNvPr id="7171" name="Rectangle 3"/>
          <p:cNvSpPr>
            <a:spLocks noChangeArrowheads="1"/>
          </p:cNvSpPr>
          <p:nvPr/>
        </p:nvSpPr>
        <p:spPr bwMode="auto">
          <a:xfrm>
            <a:off x="5672138" y="6499225"/>
            <a:ext cx="3359150" cy="246063"/>
          </a:xfrm>
          <a:prstGeom prst="rect">
            <a:avLst/>
          </a:prstGeom>
          <a:noFill/>
          <a:ln w="21600">
            <a:noFill/>
            <a:round/>
            <a:headEnd/>
            <a:tailEnd/>
          </a:ln>
          <a:effectLst/>
        </p:spPr>
        <p:txBody>
          <a:bodyPr lIns="90000" tIns="46800" rIns="90000" bIns="46800">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000">
                <a:solidFill>
                  <a:srgbClr val="FFFFFF"/>
                </a:solidFill>
              </a:rPr>
              <a:t>© 2010 IBM Corporation</a:t>
            </a:r>
          </a:p>
        </p:txBody>
      </p:sp>
      <p:sp>
        <p:nvSpPr>
          <p:cNvPr id="7172" name="Line 4"/>
          <p:cNvSpPr>
            <a:spLocks noChangeShapeType="1"/>
          </p:cNvSpPr>
          <p:nvPr/>
        </p:nvSpPr>
        <p:spPr bwMode="auto">
          <a:xfrm>
            <a:off x="1447800" y="6475413"/>
            <a:ext cx="1588" cy="192087"/>
          </a:xfrm>
          <a:prstGeom prst="line">
            <a:avLst/>
          </a:prstGeom>
          <a:noFill/>
          <a:ln w="9360">
            <a:solidFill>
              <a:srgbClr val="FFFFFF"/>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sp>
        <p:nvSpPr>
          <p:cNvPr id="62470" name="Rectangle 5"/>
          <p:cNvSpPr>
            <a:spLocks noGrp="1" noChangeArrowheads="1"/>
          </p:cNvSpPr>
          <p:nvPr>
            <p:ph type="title"/>
          </p:nvPr>
        </p:nvSpPr>
        <p:spPr bwMode="auto">
          <a:xfrm>
            <a:off x="457200" y="533400"/>
            <a:ext cx="8216900" cy="495300"/>
          </a:xfrm>
          <a:prstGeom prst="rect">
            <a:avLst/>
          </a:prstGeom>
          <a:noFill/>
          <a:ln w="9525">
            <a:noFill/>
            <a:round/>
            <a:headEnd/>
            <a:tailEnd/>
          </a:ln>
        </p:spPr>
        <p:txBody>
          <a:bodyPr vert="horz" wrap="square" lIns="0" tIns="46800" rIns="0" bIns="46800" numCol="1" anchor="ctr" anchorCtr="0" compatLnSpc="1">
            <a:prstTxWarp prst="textNoShape">
              <a:avLst/>
            </a:prstTxWarp>
          </a:bodyPr>
          <a:lstStyle/>
          <a:p>
            <a:pPr lvl="0"/>
            <a:r>
              <a:rPr lang="en-GB" smtClean="0"/>
              <a:t>Click to edit the title text format</a:t>
            </a:r>
          </a:p>
        </p:txBody>
      </p:sp>
      <p:sp>
        <p:nvSpPr>
          <p:cNvPr id="62471" name="Rectangle 6"/>
          <p:cNvSpPr>
            <a:spLocks noGrp="1" noChangeArrowheads="1"/>
          </p:cNvSpPr>
          <p:nvPr>
            <p:ph type="body" idx="1"/>
          </p:nvPr>
        </p:nvSpPr>
        <p:spPr bwMode="auto">
          <a:xfrm>
            <a:off x="457200" y="1487488"/>
            <a:ext cx="8216900" cy="4625975"/>
          </a:xfrm>
          <a:prstGeom prst="rect">
            <a:avLst/>
          </a:prstGeom>
          <a:noFill/>
          <a:ln w="9525">
            <a:noFill/>
            <a:round/>
            <a:headEnd/>
            <a:tailEnd/>
          </a:ln>
        </p:spPr>
        <p:txBody>
          <a:bodyPr vert="horz" wrap="square" lIns="45720" tIns="46800" rIns="4572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175" name="Line 7"/>
          <p:cNvSpPr>
            <a:spLocks noChangeShapeType="1"/>
          </p:cNvSpPr>
          <p:nvPr/>
        </p:nvSpPr>
        <p:spPr bwMode="auto">
          <a:xfrm>
            <a:off x="255588" y="549275"/>
            <a:ext cx="8629650" cy="1588"/>
          </a:xfrm>
          <a:prstGeom prst="line">
            <a:avLst/>
          </a:prstGeom>
          <a:noFill/>
          <a:ln w="9360">
            <a:solidFill>
              <a:srgbClr val="000000"/>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pic>
        <p:nvPicPr>
          <p:cNvPr id="62473" name="Picture 8" descr="ibmlogoblk"/>
          <p:cNvPicPr>
            <a:picLocks noChangeAspect="1" noChangeArrowheads="1"/>
          </p:cNvPicPr>
          <p:nvPr/>
        </p:nvPicPr>
        <p:blipFill>
          <a:blip r:embed="rId13" cstate="print"/>
          <a:srcRect/>
          <a:stretch>
            <a:fillRect/>
          </a:stretch>
        </p:blipFill>
        <p:spPr bwMode="auto">
          <a:xfrm>
            <a:off x="8299450" y="211138"/>
            <a:ext cx="603250" cy="258762"/>
          </a:xfrm>
          <a:prstGeom prst="rect">
            <a:avLst/>
          </a:prstGeom>
          <a:noFill/>
          <a:ln w="21600">
            <a:noFill/>
            <a:round/>
            <a:headEnd/>
            <a:tailEnd/>
          </a:ln>
        </p:spPr>
      </p:pic>
      <p:sp>
        <p:nvSpPr>
          <p:cNvPr id="7177" name="Text Box 9"/>
          <p:cNvSpPr txBox="1">
            <a:spLocks noChangeArrowheads="1"/>
          </p:cNvSpPr>
          <p:nvPr/>
        </p:nvSpPr>
        <p:spPr bwMode="auto">
          <a:xfrm>
            <a:off x="247650" y="315913"/>
            <a:ext cx="6838950" cy="152400"/>
          </a:xfrm>
          <a:prstGeom prst="rect">
            <a:avLst/>
          </a:prstGeom>
          <a:noFill/>
          <a:ln w="21600">
            <a:noFill/>
            <a:round/>
            <a:headEnd/>
            <a:tailEnd/>
          </a:ln>
          <a:effectLst/>
        </p:spPr>
        <p:txBody>
          <a:bodyPr lIns="0" tIns="0" rIns="0" bIns="0">
            <a:spAutoFit/>
          </a:bodyPr>
          <a:lstStyle/>
          <a:p>
            <a:pPr>
              <a:spcBef>
                <a:spcPts val="625"/>
              </a:spcBef>
              <a:spcAft>
                <a:spcPts val="9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000" b="1"/>
              <a:t>Разумный город – использование глобальной конкурентоспособности</a:t>
            </a:r>
          </a:p>
        </p:txBody>
      </p:sp>
      <p:sp>
        <p:nvSpPr>
          <p:cNvPr id="7179" name="Text Box 11"/>
          <p:cNvSpPr txBox="1">
            <a:spLocks noChangeArrowheads="1"/>
          </p:cNvSpPr>
          <p:nvPr/>
        </p:nvSpPr>
        <p:spPr bwMode="auto">
          <a:xfrm>
            <a:off x="3127375" y="6246813"/>
            <a:ext cx="2897188" cy="471487"/>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62477" name="Rectangle 2"/>
          <p:cNvSpPr>
            <a:spLocks noChangeArrowheads="1"/>
          </p:cNvSpPr>
          <p:nvPr userDrawn="1"/>
        </p:nvSpPr>
        <p:spPr bwMode="auto">
          <a:xfrm>
            <a:off x="7589838" y="6537325"/>
            <a:ext cx="1371600" cy="184150"/>
          </a:xfrm>
          <a:prstGeom prst="rect">
            <a:avLst/>
          </a:prstGeom>
          <a:noFill/>
          <a:ln w="21600">
            <a:noFill/>
            <a:round/>
            <a:headEnd/>
            <a:tailEnd/>
          </a:ln>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spTree>
  </p:cSld>
  <p:clrMap bg1="lt1" tx1="dk1" bg2="lt2" tx2="dk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8" charset="0"/>
        <a:defRPr sz="2200" b="1">
          <a:solidFill>
            <a:srgbClr val="7889F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200" b="1">
          <a:solidFill>
            <a:srgbClr val="7889FB"/>
          </a:solidFill>
          <a:latin typeface="Arial" charset="0"/>
          <a:ea typeface="MS PGothic" pitchFamily="32" charset="-128"/>
        </a:defRPr>
      </a:lvl2pPr>
      <a:lvl3pPr algn="l" defTabSz="449263" rtl="0" eaLnBrk="0" fontAlgn="base" hangingPunct="0">
        <a:spcBef>
          <a:spcPct val="0"/>
        </a:spcBef>
        <a:spcAft>
          <a:spcPct val="0"/>
        </a:spcAft>
        <a:buClr>
          <a:srgbClr val="000000"/>
        </a:buClr>
        <a:buSzPct val="100000"/>
        <a:buFont typeface="Times New Roman" pitchFamily="18" charset="0"/>
        <a:defRPr sz="2200" b="1">
          <a:solidFill>
            <a:srgbClr val="7889FB"/>
          </a:solidFill>
          <a:latin typeface="Arial" charset="0"/>
          <a:ea typeface="MS PGothic" pitchFamily="32" charset="-128"/>
        </a:defRPr>
      </a:lvl3pPr>
      <a:lvl4pPr algn="l" defTabSz="449263" rtl="0" eaLnBrk="0" fontAlgn="base" hangingPunct="0">
        <a:spcBef>
          <a:spcPct val="0"/>
        </a:spcBef>
        <a:spcAft>
          <a:spcPct val="0"/>
        </a:spcAft>
        <a:buClr>
          <a:srgbClr val="000000"/>
        </a:buClr>
        <a:buSzPct val="100000"/>
        <a:buFont typeface="Times New Roman" pitchFamily="18" charset="0"/>
        <a:defRPr sz="2200" b="1">
          <a:solidFill>
            <a:srgbClr val="7889FB"/>
          </a:solidFill>
          <a:latin typeface="Arial" charset="0"/>
          <a:ea typeface="MS PGothic" pitchFamily="32" charset="-128"/>
        </a:defRPr>
      </a:lvl4pPr>
      <a:lvl5pPr algn="l" defTabSz="449263" rtl="0" eaLnBrk="0" fontAlgn="base" hangingPunct="0">
        <a:spcBef>
          <a:spcPct val="0"/>
        </a:spcBef>
        <a:spcAft>
          <a:spcPct val="0"/>
        </a:spcAft>
        <a:buClr>
          <a:srgbClr val="000000"/>
        </a:buClr>
        <a:buSzPct val="100000"/>
        <a:buFont typeface="Times New Roman" pitchFamily="18" charset="0"/>
        <a:defRPr sz="2200" b="1">
          <a:solidFill>
            <a:srgbClr val="7889FB"/>
          </a:solidFill>
          <a:latin typeface="Arial" charset="0"/>
          <a:ea typeface="MS PGothic"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200" b="1">
          <a:solidFill>
            <a:srgbClr val="7889FB"/>
          </a:solidFill>
          <a:latin typeface="Arial" charset="0"/>
          <a:ea typeface="MS PGothic"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200" b="1">
          <a:solidFill>
            <a:srgbClr val="7889FB"/>
          </a:solidFill>
          <a:latin typeface="Arial" charset="0"/>
          <a:ea typeface="MS PGothic"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200" b="1">
          <a:solidFill>
            <a:srgbClr val="7889FB"/>
          </a:solidFill>
          <a:latin typeface="Arial" charset="0"/>
          <a:ea typeface="MS PGothic"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200" b="1">
          <a:solidFill>
            <a:srgbClr val="7889FB"/>
          </a:solidFill>
          <a:latin typeface="Arial" charset="0"/>
          <a:ea typeface="MS PGothic" pitchFamily="32" charset="-128"/>
        </a:defRPr>
      </a:lvl9pPr>
    </p:titleStyle>
    <p:bodyStyle>
      <a:lvl1pPr marL="179388" indent="-179388" algn="l" defTabSz="449263" rtl="0" eaLnBrk="0" fontAlgn="base" hangingPunct="0">
        <a:lnSpc>
          <a:spcPct val="93000"/>
        </a:lnSpc>
        <a:spcBef>
          <a:spcPts val="450"/>
        </a:spcBef>
        <a:spcAft>
          <a:spcPct val="0"/>
        </a:spcAft>
        <a:buClr>
          <a:srgbClr val="7889FB"/>
        </a:buClr>
        <a:buSzPct val="100000"/>
        <a:buFont typeface="Wingdings" pitchFamily="2" charset="2"/>
        <a:buChar char=""/>
        <a:defRPr sz="3200">
          <a:solidFill>
            <a:srgbClr val="000000"/>
          </a:solidFill>
          <a:latin typeface="+mn-lt"/>
          <a:ea typeface="+mn-ea"/>
          <a:cs typeface="+mn-cs"/>
        </a:defRPr>
      </a:lvl1pPr>
      <a:lvl2pPr marL="457200" indent="-185738" algn="l" defTabSz="449263" rtl="0" eaLnBrk="0" fontAlgn="base" hangingPunct="0">
        <a:lnSpc>
          <a:spcPct val="104000"/>
        </a:lnSpc>
        <a:spcBef>
          <a:spcPts val="400"/>
        </a:spcBef>
        <a:spcAft>
          <a:spcPct val="0"/>
        </a:spcAft>
        <a:buClr>
          <a:srgbClr val="7889FB"/>
        </a:buClr>
        <a:buSzPct val="70000"/>
        <a:buFont typeface="SimSun" pitchFamily="2" charset="-122"/>
        <a:buChar char="-"/>
        <a:defRPr sz="1600">
          <a:solidFill>
            <a:srgbClr val="000000"/>
          </a:solidFill>
          <a:latin typeface="+mn-lt"/>
          <a:ea typeface="+mn-ea"/>
        </a:defRPr>
      </a:lvl2pPr>
      <a:lvl3pPr marL="755650" indent="-193675" algn="l" defTabSz="449263" rtl="0" eaLnBrk="0" fontAlgn="base" hangingPunct="0">
        <a:lnSpc>
          <a:spcPct val="104000"/>
        </a:lnSpc>
        <a:spcBef>
          <a:spcPts val="350"/>
        </a:spcBef>
        <a:spcAft>
          <a:spcPct val="0"/>
        </a:spcAft>
        <a:buClr>
          <a:srgbClr val="7889FB"/>
        </a:buClr>
        <a:buSzPct val="100000"/>
        <a:buFont typeface="Wingdings" pitchFamily="2" charset="2"/>
        <a:buChar char=""/>
        <a:defRPr sz="1400">
          <a:solidFill>
            <a:srgbClr val="000000"/>
          </a:solidFill>
          <a:latin typeface="+mn-lt"/>
          <a:ea typeface="+mn-ea"/>
        </a:defRPr>
      </a:lvl3pPr>
      <a:lvl4pPr marL="1039813" indent="-177800" algn="l" defTabSz="449263" rtl="0" eaLnBrk="0" fontAlgn="base" hangingPunct="0">
        <a:lnSpc>
          <a:spcPct val="103000"/>
        </a:lnSpc>
        <a:spcBef>
          <a:spcPts val="300"/>
        </a:spcBef>
        <a:spcAft>
          <a:spcPct val="0"/>
        </a:spcAft>
        <a:buClr>
          <a:srgbClr val="7889FB"/>
        </a:buClr>
        <a:buSzPct val="100000"/>
        <a:buFont typeface="SimSun" pitchFamily="2" charset="-122"/>
        <a:buChar char="-"/>
        <a:defRPr sz="1200">
          <a:solidFill>
            <a:srgbClr val="000000"/>
          </a:solidFill>
          <a:latin typeface="+mn-lt"/>
          <a:ea typeface="+mn-ea"/>
        </a:defRPr>
      </a:lvl4pPr>
      <a:lvl5pPr marL="1371600" indent="-142875" algn="l" defTabSz="449263" rtl="0" eaLnBrk="0" fontAlgn="base" hangingPunct="0">
        <a:lnSpc>
          <a:spcPct val="104000"/>
        </a:lnSpc>
        <a:spcBef>
          <a:spcPts val="250"/>
        </a:spcBef>
        <a:spcAft>
          <a:spcPct val="0"/>
        </a:spcAft>
        <a:buClr>
          <a:srgbClr val="7889FB"/>
        </a:buClr>
        <a:buSzPct val="100000"/>
        <a:buFont typeface="Wingdings" pitchFamily="2" charset="2"/>
        <a:buChar char=""/>
        <a:defRPr sz="1000">
          <a:solidFill>
            <a:srgbClr val="000000"/>
          </a:solidFill>
          <a:latin typeface="+mn-lt"/>
          <a:ea typeface="+mn-ea"/>
        </a:defRPr>
      </a:lvl5pPr>
      <a:lvl6pPr marL="1828800" indent="-142875" algn="l" defTabSz="449263" rtl="0" eaLnBrk="0" fontAlgn="base" hangingPunct="0">
        <a:lnSpc>
          <a:spcPct val="104000"/>
        </a:lnSpc>
        <a:spcBef>
          <a:spcPts val="250"/>
        </a:spcBef>
        <a:spcAft>
          <a:spcPct val="0"/>
        </a:spcAft>
        <a:buClr>
          <a:srgbClr val="7889FB"/>
        </a:buClr>
        <a:buSzPct val="100000"/>
        <a:buFont typeface="Wingdings" charset="2"/>
        <a:buChar char=""/>
        <a:defRPr sz="1000">
          <a:solidFill>
            <a:srgbClr val="000000"/>
          </a:solidFill>
          <a:latin typeface="+mn-lt"/>
          <a:ea typeface="+mn-ea"/>
        </a:defRPr>
      </a:lvl6pPr>
      <a:lvl7pPr marL="2286000" indent="-142875" algn="l" defTabSz="449263" rtl="0" eaLnBrk="0" fontAlgn="base" hangingPunct="0">
        <a:lnSpc>
          <a:spcPct val="104000"/>
        </a:lnSpc>
        <a:spcBef>
          <a:spcPts val="250"/>
        </a:spcBef>
        <a:spcAft>
          <a:spcPct val="0"/>
        </a:spcAft>
        <a:buClr>
          <a:srgbClr val="7889FB"/>
        </a:buClr>
        <a:buSzPct val="100000"/>
        <a:buFont typeface="Wingdings" charset="2"/>
        <a:buChar char=""/>
        <a:defRPr sz="1000">
          <a:solidFill>
            <a:srgbClr val="000000"/>
          </a:solidFill>
          <a:latin typeface="+mn-lt"/>
          <a:ea typeface="+mn-ea"/>
        </a:defRPr>
      </a:lvl7pPr>
      <a:lvl8pPr marL="2743200" indent="-142875" algn="l" defTabSz="449263" rtl="0" eaLnBrk="0" fontAlgn="base" hangingPunct="0">
        <a:lnSpc>
          <a:spcPct val="104000"/>
        </a:lnSpc>
        <a:spcBef>
          <a:spcPts val="250"/>
        </a:spcBef>
        <a:spcAft>
          <a:spcPct val="0"/>
        </a:spcAft>
        <a:buClr>
          <a:srgbClr val="7889FB"/>
        </a:buClr>
        <a:buSzPct val="100000"/>
        <a:buFont typeface="Wingdings" charset="2"/>
        <a:buChar char=""/>
        <a:defRPr sz="1000">
          <a:solidFill>
            <a:srgbClr val="000000"/>
          </a:solidFill>
          <a:latin typeface="+mn-lt"/>
          <a:ea typeface="+mn-ea"/>
        </a:defRPr>
      </a:lvl8pPr>
      <a:lvl9pPr marL="3200400" indent="-142875" algn="l" defTabSz="449263" rtl="0" eaLnBrk="0" fontAlgn="base" hangingPunct="0">
        <a:lnSpc>
          <a:spcPct val="104000"/>
        </a:lnSpc>
        <a:spcBef>
          <a:spcPts val="250"/>
        </a:spcBef>
        <a:spcAft>
          <a:spcPct val="0"/>
        </a:spcAft>
        <a:buClr>
          <a:srgbClr val="7889FB"/>
        </a:buClr>
        <a:buSzPct val="100000"/>
        <a:buFont typeface="Wingdings" charset="2"/>
        <a:buChar char=""/>
        <a:defRPr sz="1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Line 1"/>
          <p:cNvSpPr>
            <a:spLocks noChangeShapeType="1"/>
          </p:cNvSpPr>
          <p:nvPr/>
        </p:nvSpPr>
        <p:spPr bwMode="auto">
          <a:xfrm>
            <a:off x="92075" y="503238"/>
            <a:ext cx="8959850" cy="1587"/>
          </a:xfrm>
          <a:prstGeom prst="line">
            <a:avLst/>
          </a:prstGeom>
          <a:noFill/>
          <a:ln w="9360">
            <a:solidFill>
              <a:srgbClr val="000000"/>
            </a:solidFill>
            <a:miter lim="800000"/>
            <a:headEnd/>
            <a:tailEnd/>
          </a:ln>
          <a:effectLst/>
        </p:spPr>
        <p:txBody>
          <a:bodyPr/>
          <a:lstStyle/>
          <a:p>
            <a:pPr>
              <a:buClr>
                <a:srgbClr val="000000"/>
              </a:buClr>
              <a:buSzPct val="100000"/>
              <a:buFont typeface="Times New Roman" pitchFamily="16" charset="0"/>
              <a:buNone/>
              <a:defRPr/>
            </a:pPr>
            <a:endParaRPr lang="en-US">
              <a:cs typeface="+mn-cs"/>
            </a:endParaRPr>
          </a:p>
        </p:txBody>
      </p:sp>
      <p:pic>
        <p:nvPicPr>
          <p:cNvPr id="87044" name="Picture 3"/>
          <p:cNvPicPr>
            <a:picLocks noChangeAspect="1" noChangeArrowheads="1"/>
          </p:cNvPicPr>
          <p:nvPr/>
        </p:nvPicPr>
        <p:blipFill>
          <a:blip r:embed="rId14" cstate="print"/>
          <a:srcRect/>
          <a:stretch>
            <a:fillRect/>
          </a:stretch>
        </p:blipFill>
        <p:spPr bwMode="auto">
          <a:xfrm>
            <a:off x="8372475" y="136525"/>
            <a:ext cx="588963" cy="236538"/>
          </a:xfrm>
          <a:prstGeom prst="rect">
            <a:avLst/>
          </a:prstGeom>
          <a:noFill/>
          <a:ln w="21600">
            <a:noFill/>
            <a:round/>
            <a:headEnd/>
            <a:tailEnd/>
          </a:ln>
        </p:spPr>
      </p:pic>
      <p:sp>
        <p:nvSpPr>
          <p:cNvPr id="87045" name="Rectangle 4"/>
          <p:cNvSpPr>
            <a:spLocks noGrp="1" noChangeArrowheads="1"/>
          </p:cNvSpPr>
          <p:nvPr>
            <p:ph type="body" idx="1"/>
          </p:nvPr>
        </p:nvSpPr>
        <p:spPr bwMode="auto">
          <a:xfrm>
            <a:off x="182563" y="1090613"/>
            <a:ext cx="6826250" cy="5253037"/>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87046" name="Rectangle 5"/>
          <p:cNvSpPr>
            <a:spLocks noGrp="1" noChangeArrowheads="1"/>
          </p:cNvSpPr>
          <p:nvPr>
            <p:ph type="title"/>
          </p:nvPr>
        </p:nvSpPr>
        <p:spPr bwMode="auto">
          <a:xfrm>
            <a:off x="93663" y="593725"/>
            <a:ext cx="8947150" cy="3937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1272" name="Text Box 8"/>
          <p:cNvSpPr txBox="1">
            <a:spLocks noChangeArrowheads="1"/>
          </p:cNvSpPr>
          <p:nvPr/>
        </p:nvSpPr>
        <p:spPr bwMode="auto">
          <a:xfrm>
            <a:off x="1554163" y="6537325"/>
            <a:ext cx="5935662" cy="214313"/>
          </a:xfrm>
          <a:prstGeom prst="rect">
            <a:avLst/>
          </a:prstGeom>
          <a:noFill/>
          <a:ln w="21600">
            <a:noFill/>
            <a:round/>
            <a:headEnd/>
            <a:tailEnd/>
          </a:ln>
          <a:effectLst/>
        </p:spPr>
        <p:txBody>
          <a:bodyPr wrap="none" anchor="ctr"/>
          <a:lstStyle/>
          <a:p>
            <a:pPr>
              <a:buClr>
                <a:srgbClr val="000000"/>
              </a:buClr>
              <a:buSzPct val="100000"/>
              <a:buFont typeface="Times New Roman" pitchFamily="16" charset="0"/>
              <a:buNone/>
              <a:defRPr/>
            </a:pPr>
            <a:endParaRPr lang="en-US">
              <a:cs typeface="+mn-cs"/>
            </a:endParaRPr>
          </a:p>
        </p:txBody>
      </p:sp>
      <p:sp>
        <p:nvSpPr>
          <p:cNvPr id="87050" name="Rectangle 2"/>
          <p:cNvSpPr>
            <a:spLocks noChangeArrowheads="1"/>
          </p:cNvSpPr>
          <p:nvPr userDrawn="1"/>
        </p:nvSpPr>
        <p:spPr bwMode="auto">
          <a:xfrm>
            <a:off x="7589838" y="6537325"/>
            <a:ext cx="1371600" cy="184150"/>
          </a:xfrm>
          <a:prstGeom prst="rect">
            <a:avLst/>
          </a:prstGeom>
          <a:noFill/>
          <a:ln w="21600">
            <a:noFill/>
            <a:round/>
            <a:headEnd/>
            <a:tailEnd/>
          </a:ln>
        </p:spPr>
        <p:txBody>
          <a:bodyPr lIns="92160" tIns="46080" rIns="92160" bIns="46080"/>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t>© 201</a:t>
            </a:r>
            <a:r>
              <a:rPr lang="en-US" sz="800"/>
              <a:t>6</a:t>
            </a:r>
            <a:r>
              <a:rPr lang="ru-RU" sz="800"/>
              <a:t> IBM Corporation</a:t>
            </a:r>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7" r:id="rId7"/>
    <p:sldLayoutId id="2147483740" r:id="rId8"/>
    <p:sldLayoutId id="2147483739" r:id="rId9"/>
    <p:sldLayoutId id="2147483738" r:id="rId10"/>
    <p:sldLayoutId id="2147483737" r:id="rId11"/>
    <p:sldLayoutId id="2147483748" r:id="rId12"/>
  </p:sldLayoutIdLst>
  <p:hf sldNum="0" hdr="0" ftr="0"/>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2200" b="1">
          <a:solidFill>
            <a:srgbClr val="006699"/>
          </a:solidFill>
          <a:latin typeface="Cambria" pitchFamily="16" charset="0"/>
          <a:ea typeface="MS Gothic" pitchFamily="49" charset="-128"/>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200" b="1">
          <a:solidFill>
            <a:srgbClr val="006699"/>
          </a:solidFill>
          <a:latin typeface="Cambria" pitchFamily="16" charset="0"/>
          <a:ea typeface="MS Gothic" pitchFamily="49" charset="-128"/>
        </a:defRPr>
      </a:lvl9pPr>
    </p:titleStyle>
    <p:bodyStyle>
      <a:lvl1pPr marL="161925" indent="-161925" algn="l" defTabSz="449263" rtl="0" eaLnBrk="0" fontAlgn="base" hangingPunct="0">
        <a:spcBef>
          <a:spcPts val="1000"/>
        </a:spcBef>
        <a:spcAft>
          <a:spcPct val="0"/>
        </a:spcAft>
        <a:buClr>
          <a:srgbClr val="000000"/>
        </a:buClr>
        <a:buSzPct val="100000"/>
        <a:buFont typeface="Wingdings" pitchFamily="2" charset="2"/>
        <a:buChar char=""/>
        <a:defRPr sz="3200">
          <a:solidFill>
            <a:srgbClr val="000000"/>
          </a:solidFill>
          <a:latin typeface="+mn-lt"/>
          <a:ea typeface="+mn-ea"/>
          <a:cs typeface="+mn-cs"/>
        </a:defRPr>
      </a:lvl1pPr>
      <a:lvl2pPr marL="498475" indent="-158750" algn="l" defTabSz="449263" rtl="0" eaLnBrk="0" fontAlgn="base" hangingPunct="0">
        <a:spcBef>
          <a:spcPct val="0"/>
        </a:spcBef>
        <a:spcAft>
          <a:spcPct val="0"/>
        </a:spcAft>
        <a:buClr>
          <a:srgbClr val="000000"/>
        </a:buClr>
        <a:buSzPct val="100000"/>
        <a:buFont typeface="Arial" charset="0"/>
        <a:buChar char="–"/>
        <a:defRPr sz="2800">
          <a:solidFill>
            <a:srgbClr val="000000"/>
          </a:solidFill>
          <a:latin typeface="+mn-lt"/>
          <a:ea typeface="+mn-ea"/>
        </a:defRPr>
      </a:lvl2pPr>
      <a:lvl3pPr marL="844550" indent="-169863" algn="l" defTabSz="449263" rtl="0" eaLnBrk="0" fontAlgn="base" hangingPunct="0">
        <a:spcBef>
          <a:spcPct val="0"/>
        </a:spcBef>
        <a:spcAft>
          <a:spcPct val="0"/>
        </a:spcAft>
        <a:buClr>
          <a:srgbClr val="000000"/>
        </a:buClr>
        <a:buSzPct val="100000"/>
        <a:buFont typeface="Arial" charset="0"/>
        <a:buChar char="•"/>
        <a:defRPr sz="2400">
          <a:solidFill>
            <a:srgbClr val="000000"/>
          </a:solidFill>
          <a:latin typeface="+mn-lt"/>
          <a:ea typeface="+mn-ea"/>
        </a:defRPr>
      </a:lvl3pPr>
      <a:lvl4pPr marL="2395538" indent="-338138"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4pPr>
      <a:lvl5pPr marL="15287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5pPr>
      <a:lvl6pPr marL="19859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6pPr>
      <a:lvl7pPr marL="24431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7pPr>
      <a:lvl8pPr marL="29003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8pPr>
      <a:lvl9pPr marL="3357563" indent="-157163" algn="l" defTabSz="449263" rtl="0" eaLnBrk="0" fontAlgn="base" hangingPunct="0">
        <a:spcBef>
          <a:spcPts val="400"/>
        </a:spcBef>
        <a:spcAft>
          <a:spcPct val="0"/>
        </a:spcAft>
        <a:buClr>
          <a:srgbClr val="FFFFFF"/>
        </a:buClr>
        <a:buSzPct val="100000"/>
        <a:buFont typeface="Arial"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4.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4.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5" name="AutoShape 5" descr="&amp;Kcy;&amp;acy;&amp;rcy;&amp;tcy;&amp;icy;&amp;ncy;&amp;kcy;&amp;icy; &amp;pcy;&amp;ocy; &amp;zcy;&amp;acy;&amp;pcy;&amp;rcy;&amp;ocy;&amp;scy;&amp;ucy; your future made with ib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087" name="AutoShape 7" descr="&amp;Kcy;&amp;acy;&amp;rcy;&amp;tcy;&amp;icy;&amp;ncy;&amp;kcy;&amp;icy; &amp;pcy;&amp;ocy; &amp;zcy;&amp;acy;&amp;pcy;&amp;rcy;&amp;ocy;&amp;scy;&amp;ucy; your future made with ib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097" name="Picture 17" descr="&amp;Kcy;&amp;acy;&amp;rcy;&amp;tcy;&amp;icy;&amp;ncy;&amp;kcy;&amp;icy; &amp;pcy;&amp;ocy; &amp;zcy;&amp;acy;&amp;pcy;&amp;rcy;&amp;ocy;&amp;scy;&amp;ucy;"/>
          <p:cNvPicPr>
            <a:picLocks noChangeAspect="1" noChangeArrowheads="1"/>
          </p:cNvPicPr>
          <p:nvPr/>
        </p:nvPicPr>
        <p:blipFill>
          <a:blip r:embed="rId3" cstate="print"/>
          <a:srcRect/>
          <a:stretch>
            <a:fillRect/>
          </a:stretch>
        </p:blipFill>
        <p:spPr bwMode="auto">
          <a:xfrm>
            <a:off x="1" y="2110975"/>
            <a:ext cx="3779911" cy="4630393"/>
          </a:xfrm>
          <a:prstGeom prst="rect">
            <a:avLst/>
          </a:prstGeom>
          <a:noFill/>
        </p:spPr>
      </p:pic>
      <p:pic>
        <p:nvPicPr>
          <p:cNvPr id="430099" name="Picture 19" descr="&amp;Kcy;&amp;acy;&amp;rcy;&amp;tcy;&amp;icy;&amp;ncy;&amp;kcy;&amp;icy; &amp;pcy;&amp;ocy; &amp;zcy;&amp;acy;&amp;pcy;&amp;rcy;&amp;ocy;&amp;scy;&amp;ucy;"/>
          <p:cNvPicPr>
            <a:picLocks noChangeAspect="1" noChangeArrowheads="1"/>
          </p:cNvPicPr>
          <p:nvPr/>
        </p:nvPicPr>
        <p:blipFill>
          <a:blip r:embed="rId4" cstate="print"/>
          <a:srcRect/>
          <a:stretch>
            <a:fillRect/>
          </a:stretch>
        </p:blipFill>
        <p:spPr bwMode="auto">
          <a:xfrm>
            <a:off x="467544" y="548680"/>
            <a:ext cx="3384376" cy="1520412"/>
          </a:xfrm>
          <a:prstGeom prst="rect">
            <a:avLst/>
          </a:prstGeom>
          <a:noFill/>
        </p:spPr>
      </p:pic>
      <p:sp>
        <p:nvSpPr>
          <p:cNvPr id="20" name="Text Box 2"/>
          <p:cNvSpPr txBox="1">
            <a:spLocks noChangeArrowheads="1"/>
          </p:cNvSpPr>
          <p:nvPr/>
        </p:nvSpPr>
        <p:spPr bwMode="auto">
          <a:xfrm>
            <a:off x="4067943" y="5040313"/>
            <a:ext cx="4968553" cy="1575945"/>
          </a:xfrm>
          <a:prstGeom prst="rect">
            <a:avLst/>
          </a:prstGeom>
          <a:noFill/>
          <a:ln w="21600">
            <a:noFill/>
            <a:round/>
            <a:headEnd/>
            <a:tailEnd/>
          </a:ln>
        </p:spPr>
        <p:txBody>
          <a:bodyPr wrap="squar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chemeClr val="tx2"/>
                </a:solidFill>
                <a:latin typeface="Times New Roman" pitchFamily="18" charset="0"/>
                <a:cs typeface="Times New Roman" pitchFamily="18" charset="0"/>
              </a:rPr>
              <a:t>Олександр</a:t>
            </a:r>
            <a:r>
              <a:rPr lang="en-GB" b="1" dirty="0">
                <a:solidFill>
                  <a:schemeClr val="tx2"/>
                </a:solidFill>
                <a:latin typeface="Times New Roman" pitchFamily="18" charset="0"/>
                <a:cs typeface="Times New Roman" pitchFamily="18" charset="0"/>
              </a:rPr>
              <a:t> </a:t>
            </a:r>
            <a:r>
              <a:rPr lang="en-GB" b="1" dirty="0" err="1">
                <a:solidFill>
                  <a:schemeClr val="tx2"/>
                </a:solidFill>
                <a:latin typeface="Times New Roman" pitchFamily="18" charset="0"/>
                <a:cs typeface="Times New Roman" pitchFamily="18" charset="0"/>
              </a:rPr>
              <a:t>Данько</a:t>
            </a:r>
            <a:endParaRPr lang="en-GB" b="1" dirty="0">
              <a:solidFill>
                <a:schemeClr val="tx2"/>
              </a:solidFill>
              <a:latin typeface="Times New Roman" pitchFamily="18" charset="0"/>
              <a:cs typeface="Times New Roman" pitchFamily="18" charset="0"/>
            </a:endParaRP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dirty="0">
                <a:solidFill>
                  <a:schemeClr val="tx2"/>
                </a:solidFill>
                <a:latin typeface="Times New Roman" pitchFamily="18" charset="0"/>
                <a:cs typeface="Times New Roman" pitchFamily="18" charset="0"/>
              </a:rPr>
              <a:t>Координатор</a:t>
            </a:r>
            <a:r>
              <a:rPr lang="en-GB" dirty="0">
                <a:solidFill>
                  <a:schemeClr val="tx2"/>
                </a:solidFill>
                <a:latin typeface="Times New Roman" pitchFamily="18" charset="0"/>
                <a:cs typeface="Times New Roman" pitchFamily="18" charset="0"/>
              </a:rPr>
              <a:t>  </a:t>
            </a:r>
            <a:r>
              <a:rPr lang="en-GB" dirty="0" err="1">
                <a:solidFill>
                  <a:schemeClr val="tx2"/>
                </a:solidFill>
                <a:latin typeface="Times New Roman" pitchFamily="18" charset="0"/>
                <a:cs typeface="Times New Roman" pitchFamily="18" charset="0"/>
              </a:rPr>
              <a:t>університетських</a:t>
            </a:r>
            <a:r>
              <a:rPr lang="en-GB" dirty="0">
                <a:solidFill>
                  <a:schemeClr val="tx2"/>
                </a:solidFill>
                <a:latin typeface="Times New Roman" pitchFamily="18" charset="0"/>
                <a:cs typeface="Times New Roman" pitchFamily="18" charset="0"/>
              </a:rPr>
              <a:t> </a:t>
            </a:r>
            <a:r>
              <a:rPr lang="en-GB" dirty="0" err="1">
                <a:solidFill>
                  <a:schemeClr val="tx2"/>
                </a:solidFill>
                <a:latin typeface="Times New Roman" pitchFamily="18" charset="0"/>
                <a:cs typeface="Times New Roman" pitchFamily="18" charset="0"/>
              </a:rPr>
              <a:t>програм</a:t>
            </a:r>
            <a:endParaRPr lang="en-GB" dirty="0">
              <a:solidFill>
                <a:schemeClr val="tx2"/>
              </a:solidFill>
              <a:latin typeface="Times New Roman" pitchFamily="18" charset="0"/>
              <a:cs typeface="Times New Roman" pitchFamily="18" charset="0"/>
            </a:endParaRPr>
          </a:p>
          <a:p>
            <a:pPr>
              <a:lnSpc>
                <a:spcPct val="90000"/>
              </a:lnSpc>
              <a:spcBef>
                <a:spcPts val="68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solidFill>
                  <a:schemeClr val="tx2"/>
                </a:solidFill>
                <a:latin typeface="Times New Roman" pitchFamily="18" charset="0"/>
                <a:cs typeface="Times New Roman" pitchFamily="18" charset="0"/>
              </a:rPr>
              <a:t>IBM </a:t>
            </a:r>
            <a:r>
              <a:rPr lang="en-US" dirty="0">
                <a:solidFill>
                  <a:schemeClr val="tx2"/>
                </a:solidFill>
                <a:latin typeface="Times New Roman" pitchFamily="18" charset="0"/>
                <a:cs typeface="Times New Roman" pitchFamily="18" charset="0"/>
              </a:rPr>
              <a:t>Ukraine</a:t>
            </a:r>
          </a:p>
          <a:p>
            <a:pPr>
              <a:lnSpc>
                <a:spcPct val="90000"/>
              </a:lnSpc>
              <a:spcBef>
                <a:spcPts val="68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err="1">
                <a:solidFill>
                  <a:schemeClr val="tx2"/>
                </a:solidFill>
                <a:latin typeface="Times New Roman" pitchFamily="18" charset="0"/>
                <a:cs typeface="Times New Roman" pitchFamily="18" charset="0"/>
              </a:rPr>
              <a:t>Email</a:t>
            </a:r>
            <a:r>
              <a:rPr lang="ru-RU" dirty="0">
                <a:solidFill>
                  <a:schemeClr val="tx2"/>
                </a:solidFill>
                <a:latin typeface="Times New Roman" pitchFamily="18" charset="0"/>
                <a:cs typeface="Times New Roman" pitchFamily="18" charset="0"/>
              </a:rPr>
              <a:t>: </a:t>
            </a:r>
            <a:r>
              <a:rPr lang="en-US" b="1" dirty="0">
                <a:solidFill>
                  <a:schemeClr val="tx2"/>
                </a:solidFill>
                <a:latin typeface="Times New Roman" pitchFamily="18" charset="0"/>
                <a:cs typeface="Times New Roman" pitchFamily="18" charset="0"/>
              </a:rPr>
              <a:t>alexander.danko@ua.ibm.com</a:t>
            </a:r>
            <a:r>
              <a:rPr lang="ru-RU" b="1" dirty="0">
                <a:solidFill>
                  <a:schemeClr val="tx2"/>
                </a:solidFill>
                <a:latin typeface="Times New Roman" pitchFamily="18" charset="0"/>
                <a:cs typeface="Times New Roman" pitchFamily="18" charset="0"/>
              </a:rPr>
              <a:t/>
            </a:r>
            <a:br>
              <a:rPr lang="ru-RU" b="1" dirty="0">
                <a:solidFill>
                  <a:schemeClr val="tx2"/>
                </a:solidFill>
                <a:latin typeface="Times New Roman" pitchFamily="18" charset="0"/>
                <a:cs typeface="Times New Roman" pitchFamily="18" charset="0"/>
              </a:rPr>
            </a:br>
            <a:r>
              <a:rPr lang="ru-RU" dirty="0">
                <a:solidFill>
                  <a:schemeClr val="tx2"/>
                </a:solidFill>
                <a:latin typeface="Times New Roman" pitchFamily="18" charset="0"/>
                <a:cs typeface="Times New Roman" pitchFamily="18" charset="0"/>
              </a:rPr>
              <a:t>Тел.: </a:t>
            </a:r>
            <a:r>
              <a:rPr lang="en-US" dirty="0">
                <a:solidFill>
                  <a:schemeClr val="tx2"/>
                </a:solidFill>
                <a:latin typeface="Times New Roman" pitchFamily="18" charset="0"/>
                <a:cs typeface="Times New Roman" pitchFamily="18" charset="0"/>
              </a:rPr>
              <a:t>+38 044 501 18 88</a:t>
            </a:r>
          </a:p>
        </p:txBody>
      </p:sp>
      <p:sp>
        <p:nvSpPr>
          <p:cNvPr id="21" name="Прямоугольник 2"/>
          <p:cNvSpPr>
            <a:spLocks noChangeArrowheads="1"/>
          </p:cNvSpPr>
          <p:nvPr/>
        </p:nvSpPr>
        <p:spPr bwMode="auto">
          <a:xfrm>
            <a:off x="3923928" y="1671191"/>
            <a:ext cx="5040560" cy="959237"/>
          </a:xfrm>
          <a:prstGeom prst="rect">
            <a:avLst/>
          </a:prstGeom>
          <a:noFill/>
          <a:ln w="9525">
            <a:noFill/>
            <a:miter lim="800000"/>
            <a:headEnd/>
            <a:tailEnd/>
          </a:ln>
        </p:spPr>
        <p:txBody>
          <a:bodyPr wrap="square">
            <a:spAutoFit/>
          </a:bodyPr>
          <a:lstStyle/>
          <a:p>
            <a:pPr algn="ctr">
              <a:spcBef>
                <a:spcPts val="1000"/>
              </a:spcBef>
              <a:buClr>
                <a:srgbClr val="000000"/>
              </a:buClr>
              <a:buSzPct val="100000"/>
              <a:buFont typeface="Times New Roman" pitchFamily="18" charset="0"/>
              <a:buNone/>
              <a:tabLst>
                <a:tab pos="280988"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8563" algn="l"/>
              </a:tabLst>
            </a:pPr>
            <a:r>
              <a:rPr lang="uk-UA" sz="2800" b="1" dirty="0" smtClean="0">
                <a:solidFill>
                  <a:srgbClr val="C00000"/>
                </a:solidFill>
                <a:latin typeface="Times New Roman" pitchFamily="18" charset="0"/>
                <a:cs typeface="Times New Roman" pitchFamily="18" charset="0"/>
              </a:rPr>
              <a:t>Епоха </a:t>
            </a:r>
            <a:r>
              <a:rPr lang="uk-UA" sz="2800" b="1" dirty="0" smtClean="0">
                <a:solidFill>
                  <a:srgbClr val="C00000"/>
                </a:solidFill>
                <a:latin typeface="Times New Roman" pitchFamily="18" charset="0"/>
                <a:cs typeface="Times New Roman" pitchFamily="18" charset="0"/>
              </a:rPr>
              <a:t>когнітивних обчислень </a:t>
            </a:r>
          </a:p>
          <a:p>
            <a:pPr algn="ctr">
              <a:spcBef>
                <a:spcPts val="1000"/>
              </a:spcBef>
              <a:buClr>
                <a:srgbClr val="000000"/>
              </a:buClr>
              <a:buSzPct val="100000"/>
              <a:buFont typeface="Times New Roman" pitchFamily="18" charset="0"/>
              <a:buNone/>
              <a:tabLst>
                <a:tab pos="280988"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8563" algn="l"/>
              </a:tabLst>
            </a:pPr>
            <a:endParaRPr lang="uk-UA" sz="2000" b="1" dirty="0" smtClean="0">
              <a:solidFill>
                <a:schemeClr val="accent6"/>
              </a:solidFill>
              <a:latin typeface="Times New Roman" pitchFamily="18" charset="0"/>
              <a:cs typeface="Times New Roman" pitchFamily="18" charset="0"/>
            </a:endParaRPr>
          </a:p>
        </p:txBody>
      </p:sp>
      <p:sp>
        <p:nvSpPr>
          <p:cNvPr id="23" name="TextBox 22"/>
          <p:cNvSpPr txBox="1"/>
          <p:nvPr/>
        </p:nvSpPr>
        <p:spPr>
          <a:xfrm>
            <a:off x="4067944" y="2535287"/>
            <a:ext cx="4896544" cy="461665"/>
          </a:xfrm>
          <a:prstGeom prst="rect">
            <a:avLst/>
          </a:prstGeom>
          <a:noFill/>
        </p:spPr>
        <p:txBody>
          <a:bodyPr wrap="square" rtlCol="0">
            <a:spAutoFit/>
          </a:bodyPr>
          <a:lstStyle/>
          <a:p>
            <a:r>
              <a:rPr lang="ru-RU" sz="2400" b="1" dirty="0" err="1" smtClean="0">
                <a:solidFill>
                  <a:srgbClr val="0000FF"/>
                </a:solidFill>
                <a:latin typeface="Times New Roman" pitchFamily="18" charset="0"/>
                <a:cs typeface="Times New Roman" pitchFamily="18" charset="0"/>
              </a:rPr>
              <a:t>Хмарна</a:t>
            </a:r>
            <a:r>
              <a:rPr lang="ru-RU" sz="2400" b="1" dirty="0" smtClean="0">
                <a:solidFill>
                  <a:srgbClr val="0000FF"/>
                </a:solidFill>
                <a:latin typeface="Times New Roman" pitchFamily="18" charset="0"/>
                <a:cs typeface="Times New Roman" pitchFamily="18" charset="0"/>
              </a:rPr>
              <a:t> </a:t>
            </a:r>
            <a:r>
              <a:rPr lang="ru-RU" sz="2400" b="1" dirty="0" err="1" smtClean="0">
                <a:solidFill>
                  <a:srgbClr val="0000FF"/>
                </a:solidFill>
                <a:latin typeface="Times New Roman" pitchFamily="18" charset="0"/>
                <a:cs typeface="Times New Roman" pitchFamily="18" charset="0"/>
              </a:rPr>
              <a:t>розробка</a:t>
            </a:r>
            <a:r>
              <a:rPr lang="ru-RU" sz="2400" b="1" dirty="0" smtClean="0">
                <a:solidFill>
                  <a:srgbClr val="0000FF"/>
                </a:solidFill>
                <a:latin typeface="Times New Roman" pitchFamily="18" charset="0"/>
                <a:cs typeface="Times New Roman" pitchFamily="18" charset="0"/>
              </a:rPr>
              <a:t> </a:t>
            </a:r>
            <a:r>
              <a:rPr lang="ru-RU" sz="2400" b="1" dirty="0" err="1" smtClean="0">
                <a:solidFill>
                  <a:srgbClr val="0000FF"/>
                </a:solidFill>
                <a:latin typeface="Times New Roman" pitchFamily="18" charset="0"/>
                <a:cs typeface="Times New Roman" pitchFamily="18" charset="0"/>
              </a:rPr>
              <a:t>з</a:t>
            </a:r>
            <a:r>
              <a:rPr lang="ru-RU" sz="2400" b="1" dirty="0" smtClean="0">
                <a:solidFill>
                  <a:srgbClr val="0000FF"/>
                </a:solidFill>
                <a:latin typeface="Times New Roman" pitchFamily="18" charset="0"/>
                <a:cs typeface="Times New Roman" pitchFamily="18" charset="0"/>
              </a:rPr>
              <a:t> IBM </a:t>
            </a:r>
            <a:r>
              <a:rPr lang="ru-RU" sz="2400" b="1" dirty="0" err="1" smtClean="0">
                <a:solidFill>
                  <a:srgbClr val="0000FF"/>
                </a:solidFill>
                <a:latin typeface="Times New Roman" pitchFamily="18" charset="0"/>
                <a:cs typeface="Times New Roman" pitchFamily="18" charset="0"/>
              </a:rPr>
              <a:t>Bluemix</a:t>
            </a:r>
            <a:endParaRPr lang="en-US" sz="2400" dirty="0">
              <a:solidFill>
                <a:srgbClr val="0000FF"/>
              </a:solidFill>
            </a:endParaRPr>
          </a:p>
        </p:txBody>
      </p:sp>
    </p:spTree>
    <p:extLst>
      <p:ext uri="{BB962C8B-B14F-4D97-AF65-F5344CB8AC3E}">
        <p14:creationId xmlns:p14="http://schemas.microsoft.com/office/powerpoint/2010/main" xmlns="" val="455366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p:cNvPicPr>
          <p:nvPr/>
        </p:nvPicPr>
        <p:blipFill>
          <a:blip r:embed="rId3" cstate="print"/>
          <a:srcRect/>
          <a:stretch>
            <a:fillRect/>
          </a:stretch>
        </p:blipFill>
        <p:spPr bwMode="auto">
          <a:xfrm>
            <a:off x="8365332" y="5921722"/>
            <a:ext cx="778669" cy="457200"/>
          </a:xfrm>
          <a:prstGeom prst="rect">
            <a:avLst/>
          </a:prstGeom>
          <a:noFill/>
          <a:ln w="9525">
            <a:noFill/>
            <a:miter lim="800000"/>
            <a:headEnd/>
            <a:tailEnd/>
          </a:ln>
        </p:spPr>
      </p:pic>
      <p:pic>
        <p:nvPicPr>
          <p:cNvPr id="9219" name="Picture 7"/>
          <p:cNvPicPr>
            <a:picLocks noChangeAspect="1"/>
          </p:cNvPicPr>
          <p:nvPr/>
        </p:nvPicPr>
        <p:blipFill>
          <a:blip r:embed="rId4" cstate="print"/>
          <a:srcRect/>
          <a:stretch>
            <a:fillRect/>
          </a:stretch>
        </p:blipFill>
        <p:spPr bwMode="auto">
          <a:xfrm>
            <a:off x="0" y="5550248"/>
            <a:ext cx="9144000" cy="828675"/>
          </a:xfrm>
          <a:prstGeom prst="rect">
            <a:avLst/>
          </a:prstGeom>
          <a:noFill/>
          <a:ln w="9525">
            <a:noFill/>
            <a:miter lim="800000"/>
            <a:headEnd/>
            <a:tailEnd/>
          </a:ln>
        </p:spPr>
      </p:pic>
      <p:sp>
        <p:nvSpPr>
          <p:cNvPr id="10" name="Rectangle 9"/>
          <p:cNvSpPr/>
          <p:nvPr/>
        </p:nvSpPr>
        <p:spPr>
          <a:xfrm>
            <a:off x="4800600" y="6036022"/>
            <a:ext cx="152042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11" name="Rectangle 10"/>
          <p:cNvSpPr/>
          <p:nvPr/>
        </p:nvSpPr>
        <p:spPr>
          <a:xfrm>
            <a:off x="4651772" y="5921722"/>
            <a:ext cx="1875234"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a:solidFill>
                  <a:prstClr val="white"/>
                </a:solidFill>
              </a:ln>
              <a:solidFill>
                <a:schemeClr val="tx1"/>
              </a:solidFill>
              <a:latin typeface="Times New Roman" pitchFamily="18" charset="0"/>
              <a:cs typeface="Times New Roman" pitchFamily="18" charset="0"/>
            </a:endParaRPr>
          </a:p>
        </p:txBody>
      </p:sp>
      <p:sp>
        <p:nvSpPr>
          <p:cNvPr id="3" name="Rectangle 2"/>
          <p:cNvSpPr/>
          <p:nvPr/>
        </p:nvSpPr>
        <p:spPr>
          <a:xfrm>
            <a:off x="0" y="0"/>
            <a:ext cx="9144000" cy="76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dirty="0">
                <a:solidFill>
                  <a:prstClr val="black"/>
                </a:solidFill>
                <a:latin typeface="Times New Roman" pitchFamily="18" charset="0"/>
                <a:cs typeface="Times New Roman" pitchFamily="18" charset="0"/>
              </a:rPr>
              <a:t>Over 200 resources in the IBM inaugural catalog </a:t>
            </a:r>
            <a:r>
              <a:rPr lang="en-US" sz="2400" dirty="0" err="1">
                <a:solidFill>
                  <a:prstClr val="black"/>
                </a:solidFill>
                <a:latin typeface="Times New Roman" pitchFamily="18" charset="0"/>
                <a:cs typeface="Times New Roman" pitchFamily="18" charset="0"/>
              </a:rPr>
              <a:t>OnTheHub.com</a:t>
            </a:r>
            <a:endParaRPr lang="en-US" sz="2400" dirty="0">
              <a:solidFill>
                <a:prstClr val="black"/>
              </a:solidFill>
              <a:latin typeface="Times New Roman" pitchFamily="18" charset="0"/>
              <a:cs typeface="Times New Roman" pitchFamily="18" charset="0"/>
            </a:endParaRPr>
          </a:p>
        </p:txBody>
      </p:sp>
      <p:pic>
        <p:nvPicPr>
          <p:cNvPr id="9223" name="Picture 4"/>
          <p:cNvPicPr>
            <a:picLocks noChangeAspect="1"/>
          </p:cNvPicPr>
          <p:nvPr/>
        </p:nvPicPr>
        <p:blipFill>
          <a:blip r:embed="rId5" cstate="print"/>
          <a:srcRect/>
          <a:stretch>
            <a:fillRect/>
          </a:stretch>
        </p:blipFill>
        <p:spPr bwMode="auto">
          <a:xfrm>
            <a:off x="2627784" y="692696"/>
            <a:ext cx="3629025" cy="1295400"/>
          </a:xfrm>
          <a:prstGeom prst="rect">
            <a:avLst/>
          </a:prstGeom>
          <a:noFill/>
          <a:ln w="9525">
            <a:noFill/>
            <a:miter lim="800000"/>
            <a:headEnd/>
            <a:tailEnd/>
          </a:ln>
        </p:spPr>
      </p:pic>
      <p:sp>
        <p:nvSpPr>
          <p:cNvPr id="9224" name="TextBox 5"/>
          <p:cNvSpPr txBox="1">
            <a:spLocks noChangeArrowheads="1"/>
          </p:cNvSpPr>
          <p:nvPr/>
        </p:nvSpPr>
        <p:spPr bwMode="auto">
          <a:xfrm>
            <a:off x="0" y="620688"/>
            <a:ext cx="2371725" cy="3877985"/>
          </a:xfrm>
          <a:prstGeom prst="rect">
            <a:avLst/>
          </a:prstGeom>
          <a:noFill/>
          <a:ln w="9525">
            <a:noFill/>
            <a:miter lim="800000"/>
            <a:headEnd/>
            <a:tailEnd/>
          </a:ln>
        </p:spPr>
        <p:txBody>
          <a:bodyPr>
            <a:spAutoFit/>
          </a:bodyPr>
          <a:lstStyle/>
          <a:p>
            <a:pPr algn="ctr" eaLnBrk="1" hangingPunct="1"/>
            <a:r>
              <a:rPr lang="en-US" dirty="0" err="1">
                <a:solidFill>
                  <a:schemeClr val="tx1"/>
                </a:solidFill>
                <a:latin typeface="Times New Roman" pitchFamily="18" charset="0"/>
                <a:cs typeface="Times New Roman" pitchFamily="18" charset="0"/>
              </a:rPr>
              <a:t>Bluemix</a:t>
            </a:r>
            <a:r>
              <a:rPr lang="en-US" dirty="0">
                <a:solidFill>
                  <a:schemeClr val="tx1"/>
                </a:solidFill>
                <a:latin typeface="Times New Roman" pitchFamily="18" charset="0"/>
                <a:cs typeface="Times New Roman" pitchFamily="18" charset="0"/>
              </a:rPr>
              <a:t> trial promo codes</a:t>
            </a:r>
          </a:p>
          <a:p>
            <a:pPr algn="ctr" eaLnBrk="1" hangingPunct="1"/>
            <a:r>
              <a:rPr lang="en-US" sz="1200" dirty="0" err="1">
                <a:solidFill>
                  <a:schemeClr val="tx1"/>
                </a:solidFill>
                <a:latin typeface="Times New Roman" pitchFamily="18" charset="0"/>
                <a:cs typeface="Times New Roman" pitchFamily="18" charset="0"/>
              </a:rPr>
              <a:t>Feauturing</a:t>
            </a:r>
            <a:r>
              <a:rPr lang="en-US" sz="1200" dirty="0">
                <a:solidFill>
                  <a:schemeClr val="tx1"/>
                </a:solidFill>
                <a:latin typeface="Times New Roman" pitchFamily="18" charset="0"/>
                <a:cs typeface="Times New Roman" pitchFamily="18" charset="0"/>
              </a:rPr>
              <a:t> Spark, </a:t>
            </a:r>
            <a:r>
              <a:rPr lang="en-US" sz="1200" dirty="0" err="1">
                <a:solidFill>
                  <a:schemeClr val="tx1"/>
                </a:solidFill>
                <a:latin typeface="Times New Roman" pitchFamily="18" charset="0"/>
                <a:cs typeface="Times New Roman" pitchFamily="18" charset="0"/>
              </a:rPr>
              <a:t>Cloudant</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dashDB</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DataWorks</a:t>
            </a:r>
            <a:r>
              <a:rPr lang="en-US" sz="1200" dirty="0">
                <a:solidFill>
                  <a:schemeClr val="tx1"/>
                </a:solidFill>
                <a:latin typeface="Times New Roman" pitchFamily="18" charset="0"/>
                <a:cs typeface="Times New Roman" pitchFamily="18" charset="0"/>
              </a:rPr>
              <a:t>, Watson </a:t>
            </a:r>
            <a:r>
              <a:rPr lang="en-US" sz="1200" dirty="0" err="1">
                <a:solidFill>
                  <a:schemeClr val="tx1"/>
                </a:solidFill>
                <a:latin typeface="Times New Roman" pitchFamily="18" charset="0"/>
                <a:cs typeface="Times New Roman" pitchFamily="18" charset="0"/>
              </a:rPr>
              <a:t>IoT</a:t>
            </a:r>
            <a:r>
              <a:rPr lang="en-US" sz="1200" dirty="0">
                <a:solidFill>
                  <a:schemeClr val="tx1"/>
                </a:solidFill>
                <a:latin typeface="Times New Roman" pitchFamily="18" charset="0"/>
                <a:cs typeface="Times New Roman" pitchFamily="18" charset="0"/>
              </a:rPr>
              <a:t> Platform, Watson APIs</a:t>
            </a:r>
          </a:p>
          <a:p>
            <a:pPr algn="ctr" eaLnBrk="1" hangingPunct="1"/>
            <a:endParaRPr lang="en-US" sz="1200" dirty="0">
              <a:solidFill>
                <a:schemeClr val="tx1"/>
              </a:solidFill>
              <a:latin typeface="Times New Roman" pitchFamily="18" charset="0"/>
              <a:cs typeface="Times New Roman" pitchFamily="18" charset="0"/>
            </a:endParaRPr>
          </a:p>
          <a:p>
            <a:pPr algn="ctr" eaLnBrk="1" hangingPunct="1"/>
            <a:r>
              <a:rPr lang="en-US" dirty="0">
                <a:solidFill>
                  <a:schemeClr val="tx1"/>
                </a:solidFill>
                <a:latin typeface="Times New Roman" pitchFamily="18" charset="0"/>
                <a:cs typeface="Times New Roman" pitchFamily="18" charset="0"/>
              </a:rPr>
              <a:t>Digital Analytics </a:t>
            </a:r>
            <a:r>
              <a:rPr lang="en-US" dirty="0" err="1">
                <a:solidFill>
                  <a:schemeClr val="tx1"/>
                </a:solidFill>
                <a:latin typeface="Times New Roman" pitchFamily="18" charset="0"/>
                <a:cs typeface="Times New Roman" pitchFamily="18" charset="0"/>
              </a:rPr>
              <a:t>SaaS</a:t>
            </a:r>
            <a:r>
              <a:rPr lang="en-US" dirty="0">
                <a:solidFill>
                  <a:schemeClr val="tx1"/>
                </a:solidFill>
                <a:latin typeface="Times New Roman" pitchFamily="18" charset="0"/>
                <a:cs typeface="Times New Roman" pitchFamily="18" charset="0"/>
              </a:rPr>
              <a:t> account</a:t>
            </a:r>
          </a:p>
          <a:p>
            <a:pPr algn="ctr" eaLnBrk="1" hangingPunct="1"/>
            <a:endParaRPr lang="en-US" dirty="0">
              <a:solidFill>
                <a:schemeClr val="tx1"/>
              </a:solidFill>
              <a:latin typeface="Times New Roman" pitchFamily="18" charset="0"/>
              <a:cs typeface="Times New Roman" pitchFamily="18" charset="0"/>
            </a:endParaRPr>
          </a:p>
          <a:p>
            <a:pPr algn="ctr" eaLnBrk="1" hangingPunct="1"/>
            <a:r>
              <a:rPr lang="en-US" dirty="0">
                <a:solidFill>
                  <a:schemeClr val="tx1"/>
                </a:solidFill>
                <a:latin typeface="Times New Roman" pitchFamily="18" charset="0"/>
                <a:cs typeface="Times New Roman" pitchFamily="18" charset="0"/>
              </a:rPr>
              <a:t>Power Systems Academic Cloud</a:t>
            </a:r>
          </a:p>
          <a:p>
            <a:pPr algn="ctr" eaLnBrk="1" hangingPunct="1"/>
            <a:endParaRPr lang="en-US" dirty="0">
              <a:solidFill>
                <a:schemeClr val="tx1"/>
              </a:solidFill>
              <a:latin typeface="Times New Roman" pitchFamily="18" charset="0"/>
              <a:cs typeface="Times New Roman" pitchFamily="18" charset="0"/>
            </a:endParaRPr>
          </a:p>
          <a:p>
            <a:pPr algn="ctr" eaLnBrk="1" hangingPunct="1"/>
            <a:r>
              <a:rPr lang="en-US" dirty="0">
                <a:solidFill>
                  <a:schemeClr val="tx1"/>
                </a:solidFill>
                <a:latin typeface="Times New Roman" pitchFamily="18" charset="0"/>
                <a:cs typeface="Times New Roman" pitchFamily="18" charset="0"/>
              </a:rPr>
              <a:t>z Systems Academic Cloud</a:t>
            </a:r>
          </a:p>
          <a:p>
            <a:pPr algn="ctr" eaLnBrk="1" hangingPunct="1"/>
            <a:endParaRPr lang="en-US" dirty="0">
              <a:solidFill>
                <a:schemeClr val="tx1"/>
              </a:solidFill>
              <a:latin typeface="Times New Roman" pitchFamily="18" charset="0"/>
              <a:cs typeface="Times New Roman" pitchFamily="18" charset="0"/>
            </a:endParaRPr>
          </a:p>
        </p:txBody>
      </p:sp>
      <p:sp>
        <p:nvSpPr>
          <p:cNvPr id="9225" name="TextBox 14"/>
          <p:cNvSpPr txBox="1">
            <a:spLocks noChangeArrowheads="1"/>
          </p:cNvSpPr>
          <p:nvPr/>
        </p:nvSpPr>
        <p:spPr bwMode="auto">
          <a:xfrm>
            <a:off x="6516216" y="836712"/>
            <a:ext cx="2371725" cy="5001369"/>
          </a:xfrm>
          <a:prstGeom prst="rect">
            <a:avLst/>
          </a:prstGeom>
          <a:noFill/>
          <a:ln w="9525">
            <a:noFill/>
            <a:miter lim="800000"/>
            <a:headEnd/>
            <a:tailEnd/>
          </a:ln>
        </p:spPr>
        <p:txBody>
          <a:bodyPr>
            <a:spAutoFit/>
          </a:bodyPr>
          <a:lstStyle/>
          <a:p>
            <a:pPr eaLnBrk="1" hangingPunct="1"/>
            <a:r>
              <a:rPr lang="en-US" sz="1600" dirty="0">
                <a:solidFill>
                  <a:schemeClr val="tx1"/>
                </a:solidFill>
                <a:latin typeface="Times New Roman" pitchFamily="18" charset="0"/>
                <a:cs typeface="Times New Roman" pitchFamily="18" charset="0"/>
              </a:rPr>
              <a:t>40+ Software downloads*</a:t>
            </a:r>
          </a:p>
          <a:p>
            <a:pPr eaLnBrk="1" hangingPunct="1"/>
            <a:r>
              <a:rPr lang="en-US" sz="1100" dirty="0">
                <a:solidFill>
                  <a:schemeClr val="tx1"/>
                </a:solidFill>
                <a:latin typeface="Times New Roman" pitchFamily="18" charset="0"/>
                <a:cs typeface="Times New Roman" pitchFamily="18" charset="0"/>
              </a:rPr>
              <a:t>Faculty only</a:t>
            </a:r>
          </a:p>
          <a:p>
            <a:pPr eaLnBrk="1" hangingPunct="1"/>
            <a:r>
              <a:rPr lang="en-US" sz="1600" dirty="0" err="1">
                <a:solidFill>
                  <a:schemeClr val="tx1"/>
                </a:solidFill>
                <a:latin typeface="Times New Roman" pitchFamily="18" charset="0"/>
                <a:cs typeface="Times New Roman" pitchFamily="18" charset="0"/>
              </a:rPr>
              <a:t>WebSphere</a:t>
            </a:r>
            <a:r>
              <a:rPr lang="en-US" sz="1600" dirty="0">
                <a:solidFill>
                  <a:schemeClr val="tx1"/>
                </a:solidFill>
                <a:latin typeface="Times New Roman" pitchFamily="18" charset="0"/>
                <a:cs typeface="Times New Roman" pitchFamily="18" charset="0"/>
              </a:rPr>
              <a:t> Application Server</a:t>
            </a:r>
          </a:p>
          <a:p>
            <a:pPr eaLnBrk="1" hangingPunct="1"/>
            <a:r>
              <a:rPr lang="en-US" sz="1600" dirty="0">
                <a:solidFill>
                  <a:schemeClr val="tx1"/>
                </a:solidFill>
                <a:latin typeface="Times New Roman" pitchFamily="18" charset="0"/>
                <a:cs typeface="Times New Roman" pitchFamily="18" charset="0"/>
              </a:rPr>
              <a:t>WAS ND</a:t>
            </a:r>
          </a:p>
          <a:p>
            <a:pPr eaLnBrk="1" hangingPunct="1"/>
            <a:r>
              <a:rPr lang="en-US" sz="1600" dirty="0" err="1">
                <a:solidFill>
                  <a:schemeClr val="tx1"/>
                </a:solidFill>
                <a:latin typeface="Times New Roman" pitchFamily="18" charset="0"/>
                <a:cs typeface="Times New Roman" pitchFamily="18" charset="0"/>
              </a:rPr>
              <a:t>WebSphere</a:t>
            </a:r>
            <a:r>
              <a:rPr lang="en-US" sz="1600" dirty="0">
                <a:solidFill>
                  <a:schemeClr val="tx1"/>
                </a:solidFill>
                <a:latin typeface="Times New Roman" pitchFamily="18" charset="0"/>
                <a:cs typeface="Times New Roman" pitchFamily="18" charset="0"/>
              </a:rPr>
              <a:t> Commerce</a:t>
            </a:r>
          </a:p>
          <a:p>
            <a:pPr eaLnBrk="1" hangingPunct="1"/>
            <a:r>
              <a:rPr lang="en-US" sz="1600" dirty="0">
                <a:solidFill>
                  <a:schemeClr val="tx1"/>
                </a:solidFill>
                <a:latin typeface="Times New Roman" pitchFamily="18" charset="0"/>
                <a:cs typeface="Times New Roman" pitchFamily="18" charset="0"/>
              </a:rPr>
              <a:t>Sterling Order Management</a:t>
            </a:r>
          </a:p>
          <a:p>
            <a:pPr eaLnBrk="1" hangingPunct="1"/>
            <a:r>
              <a:rPr lang="en-US" sz="1600" dirty="0" err="1">
                <a:solidFill>
                  <a:schemeClr val="tx1"/>
                </a:solidFill>
                <a:latin typeface="Times New Roman" pitchFamily="18" charset="0"/>
                <a:cs typeface="Times New Roman" pitchFamily="18" charset="0"/>
              </a:rPr>
              <a:t>BigInsights</a:t>
            </a:r>
            <a:endParaRPr lang="en-US" sz="1600" dirty="0">
              <a:solidFill>
                <a:schemeClr val="tx1"/>
              </a:solidFill>
              <a:latin typeface="Times New Roman" pitchFamily="18" charset="0"/>
              <a:cs typeface="Times New Roman" pitchFamily="18" charset="0"/>
            </a:endParaRPr>
          </a:p>
          <a:p>
            <a:pPr eaLnBrk="1" hangingPunct="1"/>
            <a:r>
              <a:rPr lang="en-US" sz="1600" dirty="0" err="1">
                <a:solidFill>
                  <a:schemeClr val="tx1"/>
                </a:solidFill>
                <a:latin typeface="Times New Roman" pitchFamily="18" charset="0"/>
                <a:cs typeface="Times New Roman" pitchFamily="18" charset="0"/>
              </a:rPr>
              <a:t>Cognos</a:t>
            </a:r>
            <a:r>
              <a:rPr lang="en-US" sz="1600" dirty="0">
                <a:solidFill>
                  <a:schemeClr val="tx1"/>
                </a:solidFill>
                <a:latin typeface="Times New Roman" pitchFamily="18" charset="0"/>
                <a:cs typeface="Times New Roman" pitchFamily="18" charset="0"/>
              </a:rPr>
              <a:t> BI</a:t>
            </a:r>
          </a:p>
          <a:p>
            <a:pPr eaLnBrk="1" hangingPunct="1"/>
            <a:r>
              <a:rPr lang="en-US" sz="1600" dirty="0" err="1">
                <a:solidFill>
                  <a:schemeClr val="tx1"/>
                </a:solidFill>
                <a:latin typeface="Times New Roman" pitchFamily="18" charset="0"/>
                <a:cs typeface="Times New Roman" pitchFamily="18" charset="0"/>
              </a:rPr>
              <a:t>Cognos</a:t>
            </a:r>
            <a:r>
              <a:rPr lang="en-US" sz="1600" dirty="0">
                <a:solidFill>
                  <a:schemeClr val="tx1"/>
                </a:solidFill>
                <a:latin typeface="Times New Roman" pitchFamily="18" charset="0"/>
                <a:cs typeface="Times New Roman" pitchFamily="18" charset="0"/>
              </a:rPr>
              <a:t> TM1</a:t>
            </a:r>
          </a:p>
          <a:p>
            <a:pPr eaLnBrk="1" hangingPunct="1"/>
            <a:r>
              <a:rPr lang="en-US" sz="1600" dirty="0">
                <a:solidFill>
                  <a:schemeClr val="tx1"/>
                </a:solidFill>
                <a:latin typeface="Times New Roman" pitchFamily="18" charset="0"/>
                <a:cs typeface="Times New Roman" pitchFamily="18" charset="0"/>
              </a:rPr>
              <a:t>Data Studio, DB2</a:t>
            </a:r>
          </a:p>
          <a:p>
            <a:pPr eaLnBrk="1" hangingPunct="1"/>
            <a:r>
              <a:rPr lang="en-US" sz="1600" dirty="0">
                <a:solidFill>
                  <a:schemeClr val="tx1"/>
                </a:solidFill>
                <a:latin typeface="Times New Roman" pitchFamily="18" charset="0"/>
                <a:cs typeface="Times New Roman" pitchFamily="18" charset="0"/>
              </a:rPr>
              <a:t>ILOG, SPSS Modeler, </a:t>
            </a:r>
            <a:r>
              <a:rPr lang="en-US" sz="1600" dirty="0" err="1">
                <a:solidFill>
                  <a:schemeClr val="tx1"/>
                </a:solidFill>
                <a:latin typeface="Times New Roman" pitchFamily="18" charset="0"/>
                <a:cs typeface="Times New Roman" pitchFamily="18" charset="0"/>
              </a:rPr>
              <a:t>Guardium</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QRadar</a:t>
            </a:r>
            <a:r>
              <a:rPr lang="en-US" sz="1600" dirty="0">
                <a:solidFill>
                  <a:schemeClr val="tx1"/>
                </a:solidFill>
                <a:latin typeface="Times New Roman" pitchFamily="18" charset="0"/>
                <a:cs typeface="Times New Roman" pitchFamily="18" charset="0"/>
              </a:rPr>
              <a:t>,  Security </a:t>
            </a:r>
            <a:r>
              <a:rPr lang="en-US" sz="1600" dirty="0" err="1">
                <a:solidFill>
                  <a:schemeClr val="tx1"/>
                </a:solidFill>
                <a:latin typeface="Times New Roman" pitchFamily="18" charset="0"/>
                <a:cs typeface="Times New Roman" pitchFamily="18" charset="0"/>
              </a:rPr>
              <a:t>AppScan</a:t>
            </a:r>
            <a:r>
              <a:rPr lang="en-US" sz="1600" dirty="0">
                <a:solidFill>
                  <a:schemeClr val="tx1"/>
                </a:solidFill>
                <a:latin typeface="Times New Roman" pitchFamily="18" charset="0"/>
                <a:cs typeface="Times New Roman" pitchFamily="18" charset="0"/>
              </a:rPr>
              <a:t>, Security Access &amp; Identity Mgr,  </a:t>
            </a:r>
            <a:r>
              <a:rPr lang="en-US" sz="1600" dirty="0" err="1">
                <a:solidFill>
                  <a:schemeClr val="tx1"/>
                </a:solidFill>
                <a:latin typeface="Times New Roman" pitchFamily="18" charset="0"/>
                <a:cs typeface="Times New Roman" pitchFamily="18" charset="0"/>
              </a:rPr>
              <a:t>Worklight</a:t>
            </a:r>
            <a:r>
              <a:rPr lang="en-US" sz="1600" dirty="0">
                <a:solidFill>
                  <a:schemeClr val="tx1"/>
                </a:solidFill>
                <a:latin typeface="Times New Roman" pitchFamily="18" charset="0"/>
                <a:cs typeface="Times New Roman" pitchFamily="18" charset="0"/>
              </a:rPr>
              <a:t> Server and Studio,</a:t>
            </a:r>
          </a:p>
          <a:p>
            <a:pPr eaLnBrk="1" hangingPunct="1"/>
            <a:r>
              <a:rPr lang="en-US" sz="1600" dirty="0">
                <a:solidFill>
                  <a:schemeClr val="tx1"/>
                </a:solidFill>
                <a:latin typeface="Times New Roman" pitchFamily="18" charset="0"/>
                <a:cs typeface="Times New Roman" pitchFamily="18" charset="0"/>
              </a:rPr>
              <a:t>RQM, RTC, RSA</a:t>
            </a:r>
          </a:p>
          <a:p>
            <a:pPr eaLnBrk="1" hangingPunct="1"/>
            <a:endParaRPr lang="en-US" sz="1600" dirty="0">
              <a:solidFill>
                <a:schemeClr val="tx1"/>
              </a:solidFill>
              <a:latin typeface="Times New Roman" pitchFamily="18" charset="0"/>
              <a:cs typeface="Times New Roman" pitchFamily="18" charset="0"/>
            </a:endParaRPr>
          </a:p>
        </p:txBody>
      </p:sp>
      <p:sp>
        <p:nvSpPr>
          <p:cNvPr id="9226" name="TextBox 15"/>
          <p:cNvSpPr txBox="1">
            <a:spLocks noChangeArrowheads="1"/>
          </p:cNvSpPr>
          <p:nvPr/>
        </p:nvSpPr>
        <p:spPr bwMode="auto">
          <a:xfrm>
            <a:off x="2581275" y="2738785"/>
            <a:ext cx="3627835" cy="3323987"/>
          </a:xfrm>
          <a:prstGeom prst="rect">
            <a:avLst/>
          </a:prstGeom>
          <a:noFill/>
          <a:ln w="9525">
            <a:noFill/>
            <a:miter lim="800000"/>
            <a:headEnd/>
            <a:tailEnd/>
          </a:ln>
        </p:spPr>
        <p:txBody>
          <a:bodyPr>
            <a:spAutoFit/>
          </a:bodyPr>
          <a:lstStyle/>
          <a:p>
            <a:pPr algn="ctr" eaLnBrk="1" hangingPunct="1"/>
            <a:r>
              <a:rPr lang="en-US" dirty="0">
                <a:solidFill>
                  <a:schemeClr val="tx1"/>
                </a:solidFill>
                <a:latin typeface="Times New Roman" pitchFamily="18" charset="0"/>
                <a:cs typeface="Times New Roman" pitchFamily="18" charset="0"/>
              </a:rPr>
              <a:t>Close to 150 Restricted Courses available*</a:t>
            </a:r>
          </a:p>
          <a:p>
            <a:pPr algn="ctr" eaLnBrk="1" hangingPunct="1"/>
            <a:r>
              <a:rPr lang="en-US" sz="1200" dirty="0">
                <a:solidFill>
                  <a:schemeClr val="tx1"/>
                </a:solidFill>
                <a:latin typeface="Times New Roman" pitchFamily="18" charset="0"/>
                <a:cs typeface="Times New Roman" pitchFamily="18" charset="0"/>
              </a:rPr>
              <a:t>Faculty only</a:t>
            </a:r>
          </a:p>
          <a:p>
            <a:pPr algn="ctr" eaLnBrk="1" hangingPunct="1"/>
            <a:r>
              <a:rPr lang="en-US" dirty="0">
                <a:solidFill>
                  <a:schemeClr val="tx1"/>
                </a:solidFill>
                <a:latin typeface="Times New Roman" pitchFamily="18" charset="0"/>
                <a:cs typeface="Times New Roman" pitchFamily="18" charset="0"/>
              </a:rPr>
              <a:t>7 Cloud</a:t>
            </a:r>
          </a:p>
          <a:p>
            <a:pPr algn="ctr" eaLnBrk="1" hangingPunct="1"/>
            <a:r>
              <a:rPr lang="en-US" dirty="0">
                <a:solidFill>
                  <a:schemeClr val="tx1"/>
                </a:solidFill>
                <a:latin typeface="Times New Roman" pitchFamily="18" charset="0"/>
                <a:cs typeface="Times New Roman" pitchFamily="18" charset="0"/>
              </a:rPr>
              <a:t>7 Commerce</a:t>
            </a:r>
          </a:p>
          <a:p>
            <a:pPr algn="ctr" eaLnBrk="1" hangingPunct="1"/>
            <a:r>
              <a:rPr lang="en-US" dirty="0">
                <a:solidFill>
                  <a:schemeClr val="tx1"/>
                </a:solidFill>
                <a:latin typeface="Times New Roman" pitchFamily="18" charset="0"/>
                <a:cs typeface="Times New Roman" pitchFamily="18" charset="0"/>
              </a:rPr>
              <a:t>9 Data &amp; Analytics</a:t>
            </a:r>
          </a:p>
          <a:p>
            <a:pPr algn="ctr" eaLnBrk="1" hangingPunct="1"/>
            <a:r>
              <a:rPr lang="en-US" dirty="0">
                <a:solidFill>
                  <a:schemeClr val="tx1"/>
                </a:solidFill>
                <a:latin typeface="Times New Roman" pitchFamily="18" charset="0"/>
                <a:cs typeface="Times New Roman" pitchFamily="18" charset="0"/>
              </a:rPr>
              <a:t>1 Mobile</a:t>
            </a:r>
          </a:p>
          <a:p>
            <a:pPr algn="ctr" eaLnBrk="1" hangingPunct="1"/>
            <a:r>
              <a:rPr lang="en-US" dirty="0">
                <a:solidFill>
                  <a:schemeClr val="tx1"/>
                </a:solidFill>
                <a:latin typeface="Times New Roman" pitchFamily="18" charset="0"/>
                <a:cs typeface="Times New Roman" pitchFamily="18" charset="0"/>
              </a:rPr>
              <a:t>55 Power Systems</a:t>
            </a:r>
          </a:p>
          <a:p>
            <a:pPr algn="ctr" eaLnBrk="1" hangingPunct="1"/>
            <a:r>
              <a:rPr lang="en-US" dirty="0">
                <a:solidFill>
                  <a:schemeClr val="tx1"/>
                </a:solidFill>
                <a:latin typeface="Times New Roman" pitchFamily="18" charset="0"/>
                <a:cs typeface="Times New Roman" pitchFamily="18" charset="0"/>
              </a:rPr>
              <a:t>35 Security</a:t>
            </a:r>
          </a:p>
          <a:p>
            <a:pPr algn="ctr" eaLnBrk="1" hangingPunct="1"/>
            <a:r>
              <a:rPr lang="en-US" dirty="0">
                <a:solidFill>
                  <a:schemeClr val="tx1"/>
                </a:solidFill>
                <a:latin typeface="Times New Roman" pitchFamily="18" charset="0"/>
                <a:cs typeface="Times New Roman" pitchFamily="18" charset="0"/>
              </a:rPr>
              <a:t>27 z Systems</a:t>
            </a:r>
          </a:p>
          <a:p>
            <a:pPr algn="ctr" eaLnBrk="1" hangingPunct="1"/>
            <a:endParaRPr lang="en-US" dirty="0">
              <a:solidFill>
                <a:schemeClr val="tx1"/>
              </a:solidFill>
              <a:latin typeface="Times New Roman" pitchFamily="18" charset="0"/>
              <a:cs typeface="Times New Roman" pitchFamily="18" charset="0"/>
            </a:endParaRPr>
          </a:p>
          <a:p>
            <a:pPr algn="ctr" eaLnBrk="1" hangingPunct="1"/>
            <a:endParaRPr lang="en-US" dirty="0">
              <a:solidFill>
                <a:schemeClr val="tx1"/>
              </a:solidFill>
              <a:latin typeface="Times New Roman" pitchFamily="18" charset="0"/>
              <a:cs typeface="Times New Roman" pitchFamily="18" charset="0"/>
            </a:endParaRPr>
          </a:p>
        </p:txBody>
      </p:sp>
      <p:sp>
        <p:nvSpPr>
          <p:cNvPr id="9227" name="TextBox 16"/>
          <p:cNvSpPr txBox="1">
            <a:spLocks noChangeArrowheads="1"/>
          </p:cNvSpPr>
          <p:nvPr/>
        </p:nvSpPr>
        <p:spPr bwMode="auto">
          <a:xfrm>
            <a:off x="95250" y="4729511"/>
            <a:ext cx="2845594" cy="738664"/>
          </a:xfrm>
          <a:prstGeom prst="rect">
            <a:avLst/>
          </a:prstGeom>
          <a:noFill/>
          <a:ln w="9525">
            <a:noFill/>
            <a:miter lim="800000"/>
            <a:headEnd/>
            <a:tailEnd/>
          </a:ln>
        </p:spPr>
        <p:txBody>
          <a:bodyPr>
            <a:spAutoFit/>
          </a:bodyPr>
          <a:lstStyle/>
          <a:p>
            <a:pPr eaLnBrk="1" hangingPunct="1"/>
            <a:r>
              <a:rPr lang="en-US" sz="1400" i="1">
                <a:solidFill>
                  <a:schemeClr val="tx1"/>
                </a:solidFill>
                <a:latin typeface="Times New Roman" pitchFamily="18" charset="0"/>
                <a:cs typeface="Times New Roman" pitchFamily="18" charset="0"/>
              </a:rPr>
              <a:t>*Faculty will have ability to let IBM know they can’t find something they previously had access 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
          <p:cNvSpPr txBox="1">
            <a:spLocks noChangeArrowheads="1"/>
          </p:cNvSpPr>
          <p:nvPr/>
        </p:nvSpPr>
        <p:spPr bwMode="auto">
          <a:xfrm>
            <a:off x="133350" y="6467475"/>
            <a:ext cx="552450" cy="247650"/>
          </a:xfrm>
          <a:prstGeom prst="rect">
            <a:avLst/>
          </a:prstGeom>
          <a:noFill/>
          <a:ln w="21600">
            <a:noFill/>
            <a:round/>
            <a:headEnd/>
            <a:tailEnd/>
          </a:ln>
        </p:spPr>
        <p:txBody>
          <a:bodyPr lIns="90000" tIns="46800" rIns="90000" bIns="4680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5A77019-C0B5-432A-BC35-A72B697AB45E}" type="slidenum">
              <a:rPr lang="en-US" sz="1000">
                <a:solidFill>
                  <a:srgbClr val="FFFFFF"/>
                </a:solidFill>
                <a:ea typeface="Arial Unicode MS" pitchFamily="34" charset="-128"/>
                <a:cs typeface="Arial Unicode MS" pitchFamily="34" charset="-128"/>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US" sz="1000">
              <a:solidFill>
                <a:srgbClr val="FFFFFF"/>
              </a:solidFill>
              <a:ea typeface="Arial Unicode MS" pitchFamily="34" charset="-128"/>
              <a:cs typeface="Arial Unicode MS" pitchFamily="34" charset="-128"/>
            </a:endParaRPr>
          </a:p>
        </p:txBody>
      </p:sp>
      <p:sp>
        <p:nvSpPr>
          <p:cNvPr id="14" name="Text Box 1"/>
          <p:cNvSpPr txBox="1">
            <a:spLocks noChangeArrowheads="1"/>
          </p:cNvSpPr>
          <p:nvPr/>
        </p:nvSpPr>
        <p:spPr bwMode="auto">
          <a:xfrm>
            <a:off x="2762250" y="1912938"/>
            <a:ext cx="7102475" cy="1071562"/>
          </a:xfrm>
          <a:prstGeom prst="rect">
            <a:avLst/>
          </a:prstGeom>
          <a:noFill/>
          <a:ln w="21600">
            <a:noFill/>
            <a:round/>
            <a:headEnd/>
            <a:tailEnd/>
          </a:ln>
          <a:effectLst/>
        </p:spPr>
        <p:txBody>
          <a:bodyPr lIns="90000" tIns="99432" rIns="90000" bIns="45000"/>
          <a:lstStyle/>
          <a:p>
            <a:pPr>
              <a:tabLst>
                <a:tab pos="723900" algn="l"/>
                <a:tab pos="1447800" algn="l"/>
                <a:tab pos="2171700" algn="l"/>
                <a:tab pos="2895600" algn="l"/>
                <a:tab pos="3619500" algn="l"/>
                <a:tab pos="4343400" algn="l"/>
                <a:tab pos="5067300" algn="l"/>
                <a:tab pos="5791200" algn="l"/>
                <a:tab pos="6515100" algn="l"/>
              </a:tabLst>
            </a:pPr>
            <a:r>
              <a:rPr lang="en-US" sz="4400" b="1">
                <a:solidFill>
                  <a:srgbClr val="333333"/>
                </a:solidFill>
                <a:latin typeface="Times New Roman" pitchFamily="18" charset="0"/>
                <a:cs typeface="Times New Roman" pitchFamily="18" charset="0"/>
              </a:rPr>
              <a:t>IBM Bluemix</a:t>
            </a:r>
          </a:p>
        </p:txBody>
      </p:sp>
      <p:pic>
        <p:nvPicPr>
          <p:cNvPr id="16" name="Picture 6"/>
          <p:cNvPicPr>
            <a:picLocks noChangeAspect="1" noChangeArrowheads="1"/>
          </p:cNvPicPr>
          <p:nvPr/>
        </p:nvPicPr>
        <p:blipFill>
          <a:blip r:embed="rId3" cstate="print"/>
          <a:srcRect/>
          <a:stretch>
            <a:fillRect/>
          </a:stretch>
        </p:blipFill>
        <p:spPr bwMode="auto">
          <a:xfrm>
            <a:off x="506413" y="1985963"/>
            <a:ext cx="2057400" cy="2022475"/>
          </a:xfrm>
          <a:prstGeom prst="rect">
            <a:avLst/>
          </a:prstGeom>
          <a:noFill/>
          <a:ln w="21600">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861120" y="1722421"/>
            <a:ext cx="6906240" cy="2050775"/>
          </a:xfrm>
          <a:prstGeom prst="rect">
            <a:avLst/>
          </a:prstGeom>
          <a:noFill/>
          <a:ln w="21600">
            <a:noFill/>
            <a:round/>
            <a:headEnd/>
            <a:tailEnd/>
          </a:ln>
          <a:effectLst/>
        </p:spPr>
      </p:pic>
      <p:pic>
        <p:nvPicPr>
          <p:cNvPr id="10242" name="Picture 2"/>
          <p:cNvPicPr>
            <a:picLocks noChangeAspect="1" noChangeArrowheads="1"/>
          </p:cNvPicPr>
          <p:nvPr/>
        </p:nvPicPr>
        <p:blipFill>
          <a:blip r:embed="rId4" cstate="print"/>
          <a:srcRect/>
          <a:stretch>
            <a:fillRect/>
          </a:stretch>
        </p:blipFill>
        <p:spPr bwMode="auto">
          <a:xfrm>
            <a:off x="868320" y="3983458"/>
            <a:ext cx="5627520" cy="1335021"/>
          </a:xfrm>
          <a:prstGeom prst="rect">
            <a:avLst/>
          </a:prstGeom>
          <a:noFill/>
          <a:ln w="21600">
            <a:noFill/>
            <a:round/>
            <a:headEnd/>
            <a:tailEnd/>
          </a:ln>
          <a:effectLst/>
        </p:spPr>
      </p:pic>
      <p:sp>
        <p:nvSpPr>
          <p:cNvPr id="10243" name="Text Box 3"/>
          <p:cNvSpPr txBox="1">
            <a:spLocks noChangeArrowheads="1"/>
          </p:cNvSpPr>
          <p:nvPr/>
        </p:nvSpPr>
        <p:spPr bwMode="auto">
          <a:xfrm>
            <a:off x="201600" y="993704"/>
            <a:ext cx="2793600" cy="1355175"/>
          </a:xfrm>
          <a:prstGeom prst="rect">
            <a:avLst/>
          </a:prstGeom>
          <a:noFill/>
          <a:ln w="21600">
            <a:noFill/>
            <a:round/>
            <a:headEnd/>
            <a:tailEnd/>
          </a:ln>
          <a:effectLst/>
        </p:spPr>
        <p:txBody>
          <a:bodyPr lIns="81639" tIns="40820" rIns="81639" bIns="40820"/>
          <a:lstStyle/>
          <a:p>
            <a:pPr algn="ctr">
              <a:tabLst>
                <a:tab pos="656650" algn="l"/>
                <a:tab pos="1313299" algn="l"/>
                <a:tab pos="1969949" algn="l"/>
                <a:tab pos="2626599" algn="l"/>
              </a:tabLst>
            </a:pPr>
            <a:r>
              <a:rPr lang="ru-RU" sz="2800" b="1" dirty="0">
                <a:solidFill>
                  <a:srgbClr val="CC9966"/>
                </a:solidFill>
                <a:latin typeface="Times New Roman" pitchFamily="18" charset="0"/>
                <a:cs typeface="Times New Roman" pitchFamily="18" charset="0"/>
              </a:rPr>
              <a:t>85%</a:t>
            </a:r>
            <a:r>
              <a:rPr lang="ru-RU" sz="2800" b="1" dirty="0">
                <a:solidFill>
                  <a:srgbClr val="009999"/>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програмних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додатків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проектуються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для </a:t>
            </a:r>
            <a:r>
              <a:rPr lang="ru-RU" sz="2000" dirty="0" err="1" smtClean="0">
                <a:latin typeface="Times New Roman" pitchFamily="18" charset="0"/>
                <a:cs typeface="Times New Roman" pitchFamily="18" charset="0"/>
              </a:rPr>
              <a:t>хмар</a:t>
            </a:r>
            <a:endParaRPr lang="ru-RU" sz="2000" dirty="0">
              <a:latin typeface="Times New Roman" pitchFamily="18" charset="0"/>
              <a:cs typeface="Times New Roman" pitchFamily="18" charset="0"/>
            </a:endParaRPr>
          </a:p>
        </p:txBody>
      </p:sp>
      <p:sp>
        <p:nvSpPr>
          <p:cNvPr id="10244" name="Text Box 4"/>
          <p:cNvSpPr txBox="1">
            <a:spLocks noChangeArrowheads="1"/>
          </p:cNvSpPr>
          <p:nvPr/>
        </p:nvSpPr>
        <p:spPr bwMode="auto">
          <a:xfrm>
            <a:off x="5548320" y="980728"/>
            <a:ext cx="3312000" cy="793524"/>
          </a:xfrm>
          <a:prstGeom prst="rect">
            <a:avLst/>
          </a:prstGeom>
          <a:noFill/>
          <a:ln w="21600">
            <a:noFill/>
            <a:round/>
            <a:headEnd/>
            <a:tailEnd/>
          </a:ln>
          <a:effectLst/>
        </p:spPr>
        <p:txBody>
          <a:bodyPr lIns="81639" tIns="40820" rIns="81639" bIns="40820"/>
          <a:lstStyle/>
          <a:p>
            <a:pPr algn="ctr">
              <a:tabLst>
                <a:tab pos="656650" algn="l"/>
                <a:tab pos="1313299" algn="l"/>
                <a:tab pos="1969949" algn="l"/>
                <a:tab pos="2626599" algn="l"/>
                <a:tab pos="3283248" algn="l"/>
              </a:tabLst>
            </a:pPr>
            <a:r>
              <a:rPr lang="ru-RU" sz="2500" b="1" dirty="0">
                <a:solidFill>
                  <a:srgbClr val="CC9966"/>
                </a:solidFill>
                <a:latin typeface="Times New Roman" pitchFamily="18" charset="0"/>
                <a:cs typeface="Times New Roman" pitchFamily="18" charset="0"/>
              </a:rPr>
              <a:t>1/4</a:t>
            </a:r>
            <a:r>
              <a:rPr lang="ru-RU" sz="2400" b="1" dirty="0">
                <a:solidFill>
                  <a:srgbClr val="009999"/>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світових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додатків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доступні</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хмарі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a:t>
            </a:r>
            <a:r>
              <a:rPr lang="ru-RU" sz="2000" dirty="0" smtClean="0">
                <a:latin typeface="Times New Roman" pitchFamily="18" charset="0"/>
                <a:cs typeface="Times New Roman" pitchFamily="18" charset="0"/>
              </a:rPr>
              <a:t> 2016 р.</a:t>
            </a:r>
          </a:p>
        </p:txBody>
      </p:sp>
      <p:sp>
        <p:nvSpPr>
          <p:cNvPr id="10245" name="Text Box 5"/>
          <p:cNvSpPr txBox="1">
            <a:spLocks noChangeArrowheads="1"/>
          </p:cNvSpPr>
          <p:nvPr/>
        </p:nvSpPr>
        <p:spPr bwMode="auto">
          <a:xfrm>
            <a:off x="6560640" y="3954656"/>
            <a:ext cx="2462400" cy="1880837"/>
          </a:xfrm>
          <a:prstGeom prst="rect">
            <a:avLst/>
          </a:prstGeom>
          <a:noFill/>
          <a:ln w="21600">
            <a:noFill/>
            <a:round/>
            <a:headEnd/>
            <a:tailEnd/>
          </a:ln>
          <a:effectLst/>
        </p:spPr>
        <p:txBody>
          <a:bodyPr lIns="81639" tIns="40820" rIns="81639" bIns="40820"/>
          <a:lstStyle/>
          <a:p>
            <a:pPr algn="ctr">
              <a:tabLst>
                <a:tab pos="656650" algn="l"/>
                <a:tab pos="1313299" algn="l"/>
                <a:tab pos="1969949" algn="l"/>
              </a:tabLst>
            </a:pPr>
            <a:r>
              <a:rPr lang="ru-RU" sz="2400" b="1" dirty="0">
                <a:solidFill>
                  <a:srgbClr val="9999CC"/>
                </a:solidFill>
                <a:latin typeface="Times New Roman" pitchFamily="18" charset="0"/>
                <a:cs typeface="Times New Roman" pitchFamily="18" charset="0"/>
              </a:rPr>
              <a:t>72%</a:t>
            </a:r>
            <a:r>
              <a:rPr lang="ru-RU" sz="2400" b="1" dirty="0">
                <a:solidFill>
                  <a:srgbClr val="009999"/>
                </a:solidFill>
                <a:latin typeface="Times New Roman" pitchFamily="18" charset="0"/>
                <a:cs typeface="Times New Roman" pitchFamily="18" charset="0"/>
              </a:rPr>
              <a:t> </a:t>
            </a:r>
            <a:r>
              <a:rPr lang="uk-UA" sz="2000" dirty="0" smtClean="0">
                <a:latin typeface="Times New Roman" pitchFamily="18" charset="0"/>
                <a:cs typeface="Times New Roman" pitchFamily="18" charset="0"/>
              </a:rPr>
              <a:t>розробників заявляють, що хмарні сервіси або API є частиною їх додат</a:t>
            </a:r>
            <a:r>
              <a:rPr lang="uk-UA" dirty="0" smtClean="0">
                <a:latin typeface="Times New Roman" pitchFamily="18" charset="0"/>
                <a:cs typeface="Times New Roman" pitchFamily="18" charset="0"/>
              </a:rPr>
              <a:t>ків</a:t>
            </a:r>
            <a:endParaRPr lang="ru-RU" dirty="0">
              <a:latin typeface="Times New Roman" pitchFamily="18" charset="0"/>
              <a:cs typeface="Times New Roman" pitchFamily="18" charset="0"/>
            </a:endParaRPr>
          </a:p>
        </p:txBody>
      </p:sp>
      <p:sp>
        <p:nvSpPr>
          <p:cNvPr id="10246" name="Text Box 6"/>
          <p:cNvSpPr txBox="1">
            <a:spLocks noChangeArrowheads="1"/>
          </p:cNvSpPr>
          <p:nvPr/>
        </p:nvSpPr>
        <p:spPr bwMode="auto">
          <a:xfrm>
            <a:off x="188640" y="116632"/>
            <a:ext cx="7911752" cy="509814"/>
          </a:xfrm>
          <a:prstGeom prst="rect">
            <a:avLst/>
          </a:prstGeom>
          <a:noFill/>
          <a:ln w="21600">
            <a:noFill/>
            <a:round/>
            <a:headEnd/>
            <a:tailEnd/>
          </a:ln>
          <a:effectLst/>
        </p:spPr>
        <p:txBody>
          <a:bodyPr wrap="none" lIns="81639" tIns="40820" rIns="81639" bIns="40820"/>
          <a:lstStyle/>
          <a:p>
            <a:pPr>
              <a:tabLst>
                <a:tab pos="656650" algn="l"/>
                <a:tab pos="1313299" algn="l"/>
                <a:tab pos="1969949" algn="l"/>
                <a:tab pos="2626599" algn="l"/>
                <a:tab pos="3283248" algn="l"/>
                <a:tab pos="3939898" algn="l"/>
                <a:tab pos="4596548" algn="l"/>
                <a:tab pos="5253198" algn="l"/>
                <a:tab pos="5909847" algn="l"/>
                <a:tab pos="6566497" algn="l"/>
              </a:tabLst>
            </a:pPr>
            <a:r>
              <a:rPr lang="uk-UA" sz="2200" b="1" dirty="0" smtClean="0">
                <a:latin typeface="Calibri" charset="0"/>
              </a:rPr>
              <a:t>Хмари трансформують бізнес-процеси в цифрові сервіси</a:t>
            </a:r>
            <a:endParaRPr lang="ru-RU" sz="2200" b="1" dirty="0">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l="5190" r="2934" b="43466"/>
          <a:stretch>
            <a:fillRect/>
          </a:stretch>
        </p:blipFill>
        <p:spPr bwMode="auto">
          <a:xfrm>
            <a:off x="5736960" y="3220178"/>
            <a:ext cx="3175200" cy="2695963"/>
          </a:xfrm>
          <a:prstGeom prst="rect">
            <a:avLst/>
          </a:prstGeom>
          <a:noFill/>
          <a:ln w="21600">
            <a:noFill/>
            <a:round/>
            <a:headEnd/>
            <a:tailEnd/>
          </a:ln>
          <a:effectLst/>
        </p:spPr>
      </p:pic>
      <p:sp>
        <p:nvSpPr>
          <p:cNvPr id="15363" name="Rectangle 3"/>
          <p:cNvSpPr>
            <a:spLocks noChangeArrowheads="1"/>
          </p:cNvSpPr>
          <p:nvPr/>
        </p:nvSpPr>
        <p:spPr bwMode="auto">
          <a:xfrm>
            <a:off x="393120" y="1268760"/>
            <a:ext cx="4976640" cy="5374986"/>
          </a:xfrm>
          <a:prstGeom prst="rect">
            <a:avLst/>
          </a:prstGeom>
          <a:noFill/>
          <a:ln w="21600">
            <a:noFill/>
            <a:round/>
            <a:headEnd/>
            <a:tailEnd/>
          </a:ln>
          <a:effectLst/>
        </p:spPr>
        <p:txBody>
          <a:bodyPr wrap="square" lIns="0" tIns="27104" rIns="0" bIns="0">
            <a:spAutoFit/>
          </a:bodyPr>
          <a:lstStyle/>
          <a:p>
            <a:pPr>
              <a:tabLst>
                <a:tab pos="656650" algn="l"/>
                <a:tab pos="1313299" algn="l"/>
                <a:tab pos="1969949" algn="l"/>
                <a:tab pos="2626599" algn="l"/>
                <a:tab pos="3283248" algn="l"/>
                <a:tab pos="3939898" algn="l"/>
                <a:tab pos="4596548" algn="l"/>
              </a:tabLst>
            </a:pPr>
            <a:r>
              <a:rPr lang="uk-UA" sz="2400" dirty="0" smtClean="0">
                <a:solidFill>
                  <a:schemeClr val="tx1"/>
                </a:solidFill>
                <a:latin typeface="Times New Roman" pitchFamily="18" charset="0"/>
                <a:cs typeface="Times New Roman" pitchFamily="18" charset="0"/>
              </a:rPr>
              <a:t>Індивідуальні розробники, </a:t>
            </a:r>
            <a:r>
              <a:rPr lang="uk-UA" sz="2400" dirty="0" err="1" smtClean="0">
                <a:solidFill>
                  <a:schemeClr val="tx1"/>
                </a:solidFill>
                <a:latin typeface="Times New Roman" pitchFamily="18" charset="0"/>
                <a:cs typeface="Times New Roman" pitchFamily="18" charset="0"/>
              </a:rPr>
              <a:t>стартапи</a:t>
            </a:r>
            <a:r>
              <a:rPr lang="uk-UA" sz="2400" dirty="0" smtClean="0">
                <a:solidFill>
                  <a:schemeClr val="tx1"/>
                </a:solidFill>
                <a:latin typeface="Times New Roman" pitchFamily="18" charset="0"/>
                <a:cs typeface="Times New Roman" pitchFamily="18" charset="0"/>
              </a:rPr>
              <a:t> та студенти можуть отримати доступ до тих же технологій IBM, якими користуються компанії зі списку «</a:t>
            </a:r>
            <a:r>
              <a:rPr lang="uk-UA" sz="2400" dirty="0" err="1" smtClean="0">
                <a:solidFill>
                  <a:schemeClr val="tx1"/>
                </a:solidFill>
                <a:latin typeface="Times New Roman" pitchFamily="18" charset="0"/>
                <a:cs typeface="Times New Roman" pitchFamily="18" charset="0"/>
              </a:rPr>
              <a:t>Fortune</a:t>
            </a:r>
            <a:r>
              <a:rPr lang="uk-UA" sz="2400" dirty="0" smtClean="0">
                <a:solidFill>
                  <a:schemeClr val="tx1"/>
                </a:solidFill>
                <a:latin typeface="Times New Roman" pitchFamily="18" charset="0"/>
                <a:cs typeface="Times New Roman" pitchFamily="18" charset="0"/>
              </a:rPr>
              <a:t> 500».</a:t>
            </a:r>
          </a:p>
          <a:p>
            <a:pPr>
              <a:tabLst>
                <a:tab pos="656650" algn="l"/>
                <a:tab pos="1313299" algn="l"/>
                <a:tab pos="1969949" algn="l"/>
                <a:tab pos="2626599" algn="l"/>
                <a:tab pos="3283248" algn="l"/>
                <a:tab pos="3939898" algn="l"/>
                <a:tab pos="4596548" algn="l"/>
              </a:tabLst>
            </a:pPr>
            <a:endParaRPr lang="ru-RU" dirty="0">
              <a:solidFill>
                <a:schemeClr val="tx1"/>
              </a:solidFill>
              <a:latin typeface="Times New Roman" pitchFamily="18" charset="0"/>
              <a:cs typeface="Times New Roman" pitchFamily="18" charset="0"/>
            </a:endParaRPr>
          </a:p>
          <a:p>
            <a:pPr>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Data</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Mobile</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Watson</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Analytics</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Big</a:t>
            </a: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Data</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Web</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chemeClr val="tx1"/>
                </a:solidFill>
                <a:latin typeface="Times New Roman" pitchFamily="18" charset="0"/>
                <a:cs typeface="Times New Roman" pitchFamily="18" charset="0"/>
              </a:rPr>
              <a:t> </a:t>
            </a:r>
            <a:r>
              <a:rPr lang="ru-RU" sz="2400" b="1" dirty="0" err="1">
                <a:solidFill>
                  <a:schemeClr val="tx1"/>
                </a:solidFill>
                <a:latin typeface="Times New Roman" pitchFamily="18" charset="0"/>
                <a:cs typeface="Times New Roman" pitchFamily="18" charset="0"/>
              </a:rPr>
              <a:t>DevOps</a:t>
            </a:r>
            <a:endParaRPr lang="ru-RU" sz="2400" b="1" dirty="0">
              <a:solidFill>
                <a:schemeClr val="tx1"/>
              </a:solidFill>
              <a:latin typeface="Times New Roman" pitchFamily="18" charset="0"/>
              <a:cs typeface="Times New Roman" pitchFamily="18" charset="0"/>
            </a:endParaRPr>
          </a:p>
          <a:p>
            <a:pPr>
              <a:spcBef>
                <a:spcPts val="261"/>
              </a:spcBef>
              <a:buSzPct val="45000"/>
              <a:buFont typeface="Wingdings" charset="2"/>
              <a:buChar char=""/>
              <a:tabLst>
                <a:tab pos="656650" algn="l"/>
                <a:tab pos="1313299" algn="l"/>
                <a:tab pos="1969949" algn="l"/>
                <a:tab pos="2626599" algn="l"/>
                <a:tab pos="3283248" algn="l"/>
                <a:tab pos="3939898" algn="l"/>
                <a:tab pos="4596548" algn="l"/>
              </a:tabLst>
            </a:pPr>
            <a:r>
              <a:rPr lang="ru-RU" sz="2400" b="1" dirty="0">
                <a:solidFill>
                  <a:srgbClr val="FFFFFF"/>
                </a:solidFill>
                <a:latin typeface="Times New Roman" pitchFamily="18" charset="0"/>
                <a:cs typeface="Times New Roman" pitchFamily="18" charset="0"/>
              </a:rPr>
              <a:t> </a:t>
            </a:r>
            <a:r>
              <a:rPr lang="ru-RU" sz="2400" b="1" dirty="0" err="1">
                <a:solidFill>
                  <a:srgbClr val="FFFFFF"/>
                </a:solidFill>
                <a:latin typeface="Times New Roman" pitchFamily="18" charset="0"/>
                <a:cs typeface="Times New Roman" pitchFamily="18" charset="0"/>
              </a:rPr>
              <a:t>Internet</a:t>
            </a:r>
            <a:r>
              <a:rPr lang="ru-RU" sz="2400" b="1" dirty="0">
                <a:solidFill>
                  <a:srgbClr val="FFFFFF"/>
                </a:solidFill>
                <a:latin typeface="Times New Roman" pitchFamily="18" charset="0"/>
                <a:cs typeface="Times New Roman" pitchFamily="18" charset="0"/>
              </a:rPr>
              <a:t> </a:t>
            </a:r>
            <a:r>
              <a:rPr lang="ru-RU" sz="2400" b="1" dirty="0" err="1">
                <a:solidFill>
                  <a:srgbClr val="FFFFFF"/>
                </a:solidFill>
                <a:latin typeface="Times New Roman" pitchFamily="18" charset="0"/>
                <a:cs typeface="Times New Roman" pitchFamily="18" charset="0"/>
              </a:rPr>
              <a:t>of</a:t>
            </a:r>
            <a:r>
              <a:rPr lang="ru-RU" sz="2400" b="1" dirty="0">
                <a:solidFill>
                  <a:srgbClr val="FFFFFF"/>
                </a:solidFill>
                <a:latin typeface="Times New Roman" pitchFamily="18" charset="0"/>
                <a:cs typeface="Times New Roman" pitchFamily="18" charset="0"/>
              </a:rPr>
              <a:t> </a:t>
            </a:r>
            <a:r>
              <a:rPr lang="ru-RU" sz="2400" b="1" dirty="0" err="1">
                <a:solidFill>
                  <a:srgbClr val="FFFFFF"/>
                </a:solidFill>
                <a:latin typeface="Times New Roman" pitchFamily="18" charset="0"/>
                <a:cs typeface="Times New Roman" pitchFamily="18" charset="0"/>
              </a:rPr>
              <a:t>Things</a:t>
            </a:r>
            <a:r>
              <a:rPr lang="ru-RU" sz="2400" b="1" dirty="0">
                <a:solidFill>
                  <a:srgbClr val="FFFFFF"/>
                </a:solidFill>
                <a:latin typeface="Times New Roman" pitchFamily="18" charset="0"/>
                <a:cs typeface="Times New Roman" pitchFamily="18" charset="0"/>
              </a:rPr>
              <a:t> (</a:t>
            </a:r>
            <a:r>
              <a:rPr lang="ru-RU" sz="2400" b="1" dirty="0" err="1">
                <a:solidFill>
                  <a:srgbClr val="FFFFFF"/>
                </a:solidFill>
                <a:latin typeface="Times New Roman" pitchFamily="18" charset="0"/>
                <a:cs typeface="Times New Roman" pitchFamily="18" charset="0"/>
              </a:rPr>
              <a:t>IoT</a:t>
            </a:r>
            <a:r>
              <a:rPr lang="ru-RU" sz="2400" b="1" dirty="0">
                <a:solidFill>
                  <a:srgbClr val="FFFFFF"/>
                </a:solidFill>
                <a:latin typeface="Times New Roman" pitchFamily="18" charset="0"/>
                <a:cs typeface="Times New Roman" pitchFamily="18" charset="0"/>
              </a:rPr>
              <a:t>)</a:t>
            </a:r>
          </a:p>
        </p:txBody>
      </p:sp>
      <p:sp>
        <p:nvSpPr>
          <p:cNvPr id="15364" name="Text Box 4"/>
          <p:cNvSpPr txBox="1">
            <a:spLocks noChangeArrowheads="1"/>
          </p:cNvSpPr>
          <p:nvPr/>
        </p:nvSpPr>
        <p:spPr bwMode="auto">
          <a:xfrm>
            <a:off x="181440" y="44624"/>
            <a:ext cx="6442560" cy="371541"/>
          </a:xfrm>
          <a:prstGeom prst="rect">
            <a:avLst/>
          </a:prstGeom>
          <a:noFill/>
          <a:ln w="21600">
            <a:noFill/>
            <a:round/>
            <a:headEnd/>
            <a:tailEnd/>
          </a:ln>
          <a:effectLst/>
        </p:spPr>
        <p:txBody>
          <a:bodyPr wrap="none" lIns="81639" tIns="40820" rIns="81639" bIns="40820"/>
          <a:lstStyle/>
          <a:p>
            <a:r>
              <a:rPr lang="ru-RU" sz="2400" b="1" dirty="0" err="1" smtClean="0">
                <a:latin typeface="Times New Roman" pitchFamily="18" charset="0"/>
                <a:cs typeface="Times New Roman" pitchFamily="18" charset="0"/>
              </a:rPr>
              <a:t>Сучасні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технології</a:t>
            </a:r>
            <a:r>
              <a:rPr lang="ru-RU" sz="2400" b="1" dirty="0" smtClean="0">
                <a:latin typeface="Times New Roman" pitchFamily="18" charset="0"/>
                <a:cs typeface="Times New Roman" pitchFamily="18" charset="0"/>
              </a:rPr>
              <a:t> IBM </a:t>
            </a:r>
            <a:r>
              <a:rPr lang="ru-RU" sz="2400" b="1" dirty="0" err="1" smtClean="0">
                <a:latin typeface="Times New Roman" pitchFamily="18" charset="0"/>
                <a:cs typeface="Times New Roman" pitchFamily="18" charset="0"/>
              </a:rPr>
              <a:t>доступні</a:t>
            </a:r>
            <a:r>
              <a:rPr lang="ru-RU" sz="2400" b="1" dirty="0" smtClean="0">
                <a:latin typeface="Times New Roman" pitchFamily="18" charset="0"/>
                <a:cs typeface="Times New Roman" pitchFamily="18" charset="0"/>
              </a:rPr>
              <a:t> «в </a:t>
            </a:r>
            <a:r>
              <a:rPr lang="ru-RU" sz="2400" b="1" dirty="0" err="1" smtClean="0">
                <a:latin typeface="Times New Roman" pitchFamily="18" charset="0"/>
                <a:cs typeface="Times New Roman" pitchFamily="18" charset="0"/>
              </a:rPr>
              <a:t>хмарі</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15365" name="Picture 5"/>
          <p:cNvPicPr>
            <a:picLocks noChangeAspect="1" noChangeArrowheads="1"/>
          </p:cNvPicPr>
          <p:nvPr/>
        </p:nvPicPr>
        <p:blipFill>
          <a:blip r:embed="rId4" cstate="print"/>
          <a:srcRect/>
          <a:stretch>
            <a:fillRect/>
          </a:stretch>
        </p:blipFill>
        <p:spPr bwMode="auto">
          <a:xfrm>
            <a:off x="5735521" y="1254372"/>
            <a:ext cx="3180960" cy="1824671"/>
          </a:xfrm>
          <a:prstGeom prst="rect">
            <a:avLst/>
          </a:prstGeom>
          <a:noFill/>
          <a:ln w="21600">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88018" y="922140"/>
            <a:ext cx="8576896" cy="4235052"/>
          </a:xfrm>
          <a:prstGeom prst="rect">
            <a:avLst/>
          </a:prstGeom>
          <a:noFill/>
          <a:ln w="21600">
            <a:noFill/>
            <a:round/>
            <a:headEnd/>
            <a:tailEnd/>
          </a:ln>
          <a:effectLst/>
        </p:spPr>
        <p:txBody>
          <a:bodyPr lIns="63288" tIns="31644" rIns="63288" bIns="31644"/>
          <a:lstStyle/>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smtClean="0">
                <a:latin typeface="Times New Roman" pitchFamily="18" charset="0"/>
                <a:cs typeface="Times New Roman" pitchFamily="18" charset="0"/>
              </a:rPr>
              <a:t>Робота </a:t>
            </a:r>
            <a:r>
              <a:rPr lang="ru-RU" sz="2000" b="1" dirty="0" err="1" smtClean="0">
                <a:latin typeface="Times New Roman" pitchFamily="18" charset="0"/>
                <a:cs typeface="Times New Roman" pitchFamily="18" charset="0"/>
              </a:rPr>
              <a:t>з</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даними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smtClean="0">
                <a:latin typeface="Times New Roman" pitchFamily="18" charset="0"/>
                <a:cs typeface="Times New Roman" pitchFamily="18" charset="0"/>
              </a:rPr>
              <a:t>реляційні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NoSQL</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гео-дані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Мобільні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додатки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(SDK для </a:t>
            </a:r>
            <a:r>
              <a:rPr lang="ru-RU" sz="2000" dirty="0" err="1">
                <a:latin typeface="Times New Roman" pitchFamily="18" charset="0"/>
                <a:cs typeface="Times New Roman" pitchFamily="18" charset="0"/>
              </a:rPr>
              <a:t>iOS</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та </a:t>
            </a:r>
            <a:r>
              <a:rPr lang="ru-RU" sz="2000" dirty="0" err="1">
                <a:latin typeface="Times New Roman" pitchFamily="18" charset="0"/>
                <a:cs typeface="Times New Roman" pitchFamily="18" charset="0"/>
              </a:rPr>
              <a:t>Android</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push-нотифікації</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BI-аналітика</a:t>
            </a:r>
            <a:r>
              <a:rPr lang="ru-RU" sz="2000" b="1" dirty="0" smtClean="0">
                <a:latin typeface="Times New Roman" pitchFamily="18" charset="0"/>
                <a:cs typeface="Times New Roman" pitchFamily="18" charset="0"/>
              </a:rPr>
              <a:t> та </a:t>
            </a:r>
            <a:r>
              <a:rPr lang="ru-RU" sz="2000" b="1" dirty="0" err="1" smtClean="0">
                <a:latin typeface="Times New Roman" pitchFamily="18" charset="0"/>
                <a:cs typeface="Times New Roman" pitchFamily="18" charset="0"/>
              </a:rPr>
              <a:t>предиктивне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моделювання</a:t>
            </a:r>
            <a:r>
              <a:rPr lang="ru-RU" sz="2000" b="1"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Cognos</a:t>
            </a:r>
            <a:r>
              <a:rPr lang="ru-RU" sz="2000" dirty="0">
                <a:latin typeface="Times New Roman" pitchFamily="18" charset="0"/>
                <a:cs typeface="Times New Roman" pitchFamily="18" charset="0"/>
              </a:rPr>
              <a:t>, SPSS)</a:t>
            </a: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Когнітивна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аналітика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Watson</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експертні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системи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Аналітика</a:t>
            </a:r>
            <a:r>
              <a:rPr lang="ru-RU" sz="2000" b="1" dirty="0" smtClean="0">
                <a:latin typeface="Times New Roman" pitchFamily="18" charset="0"/>
                <a:cs typeface="Times New Roman" pitchFamily="18" charset="0"/>
              </a:rPr>
              <a:t> великих </a:t>
            </a:r>
            <a:r>
              <a:rPr lang="ru-RU" sz="2000" b="1"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Hadoop</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Twitter</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та </a:t>
            </a:r>
            <a:r>
              <a:rPr lang="ru-RU" sz="2000" dirty="0" err="1" smtClean="0">
                <a:latin typeface="Times New Roman" pitchFamily="18" charset="0"/>
                <a:cs typeface="Times New Roman" pitchFamily="18" charset="0"/>
              </a:rPr>
              <a:t>ін</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Розробка</a:t>
            </a:r>
            <a:r>
              <a:rPr lang="ru-RU" sz="2000" b="1" dirty="0" smtClean="0">
                <a:latin typeface="Times New Roman" pitchFamily="18" charset="0"/>
                <a:cs typeface="Times New Roman" pitchFamily="18" charset="0"/>
              </a:rPr>
              <a:t> та </a:t>
            </a:r>
            <a:r>
              <a:rPr lang="ru-RU" sz="2000" b="1" dirty="0" err="1" smtClean="0">
                <a:latin typeface="Times New Roman" pitchFamily="18" charset="0"/>
                <a:cs typeface="Times New Roman" pitchFamily="18" charset="0"/>
              </a:rPr>
              <a:t>розгортання</a:t>
            </a:r>
            <a:r>
              <a:rPr lang="ru-RU" sz="2000" b="1" dirty="0" smtClean="0">
                <a:latin typeface="Times New Roman" pitchFamily="18" charset="0"/>
                <a:cs typeface="Times New Roman" pitchFamily="18" charset="0"/>
              </a:rPr>
              <a:t> ПЗ</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DevOps</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Agile</a:t>
            </a:r>
            <a:r>
              <a:rPr lang="ru-RU" sz="2000" dirty="0">
                <a:latin typeface="Times New Roman" pitchFamily="18" charset="0"/>
                <a:cs typeface="Times New Roman" pitchFamily="18" charset="0"/>
              </a:rPr>
              <a:t>)</a:t>
            </a: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Гібридні</a:t>
            </a:r>
            <a:r>
              <a:rPr lang="ru-RU" sz="2000" b="1" dirty="0" smtClean="0">
                <a:latin typeface="Times New Roman" pitchFamily="18" charset="0"/>
                <a:cs typeface="Times New Roman" pitchFamily="18" charset="0"/>
              </a:rPr>
              <a:t> хмари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керування</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API, </a:t>
            </a:r>
            <a:r>
              <a:rPr lang="ru-RU" sz="2000" dirty="0" err="1" smtClean="0">
                <a:latin typeface="Times New Roman" pitchFamily="18" charset="0"/>
                <a:cs typeface="Times New Roman" pitchFamily="18" charset="0"/>
              </a:rPr>
              <a:t>інтеграція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хмарних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додатків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Інформаційна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безпека</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AppScan</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виявлення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уразливостей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аналіз</a:t>
            </a:r>
            <a:r>
              <a:rPr lang="ru-RU" sz="2000" dirty="0" smtClean="0">
                <a:latin typeface="Times New Roman" pitchFamily="18" charset="0"/>
                <a:cs typeface="Times New Roman" pitchFamily="18" charset="0"/>
              </a:rPr>
              <a:t> коду)</a:t>
            </a:r>
            <a:endParaRPr lang="ru-RU" sz="2000" dirty="0">
              <a:latin typeface="Times New Roman" pitchFamily="18" charset="0"/>
              <a:cs typeface="Times New Roman" pitchFamily="18" charset="0"/>
            </a:endParaRPr>
          </a:p>
          <a:p>
            <a:pPr>
              <a:lnSpc>
                <a:spcPct val="150000"/>
              </a:lnSpc>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ru-RU" sz="2000" b="1" dirty="0" err="1" smtClean="0">
                <a:latin typeface="Times New Roman" pitchFamily="18" charset="0"/>
                <a:cs typeface="Times New Roman" pitchFamily="18" charset="0"/>
              </a:rPr>
              <a:t>Інтернет</a:t>
            </a:r>
            <a:r>
              <a:rPr lang="ru-RU" sz="2000" b="1" dirty="0" smtClean="0">
                <a:latin typeface="Times New Roman" pitchFamily="18" charset="0"/>
                <a:cs typeface="Times New Roman" pitchFamily="18" charset="0"/>
              </a:rPr>
              <a:t> речей </a:t>
            </a:r>
            <a:r>
              <a:rPr lang="ru-RU" sz="2000" dirty="0">
                <a:latin typeface="Times New Roman" pitchFamily="18" charset="0"/>
                <a:cs typeface="Times New Roman" pitchFamily="18" charset="0"/>
              </a:rPr>
              <a:t>(</a:t>
            </a:r>
            <a:r>
              <a:rPr lang="ru-RU" sz="2000" dirty="0" err="1" smtClean="0">
                <a:latin typeface="Times New Roman" pitchFamily="18" charset="0"/>
                <a:cs typeface="Times New Roman" pitchFamily="18" charset="0"/>
              </a:rPr>
              <a:t>взаємодія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додатків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IoT-пристроями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395536" y="0"/>
            <a:ext cx="6192688" cy="369332"/>
          </a:xfrm>
          <a:prstGeom prst="rect">
            <a:avLst/>
          </a:prstGeom>
        </p:spPr>
        <p:txBody>
          <a:bodyPr wrap="square">
            <a:spAutoFit/>
          </a:bodyPr>
          <a:lstStyle/>
          <a:p>
            <a:r>
              <a:rPr lang="en-US" dirty="0" smtClean="0"/>
              <a:t>https://www.ibm.com/developerworks/ru/</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57001" y="793750"/>
            <a:ext cx="11187667" cy="580360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
          <p:cNvSpPr txBox="1">
            <a:spLocks noChangeArrowheads="1"/>
          </p:cNvSpPr>
          <p:nvPr/>
        </p:nvSpPr>
        <p:spPr bwMode="auto">
          <a:xfrm>
            <a:off x="133350" y="6467475"/>
            <a:ext cx="552450" cy="247650"/>
          </a:xfrm>
          <a:prstGeom prst="rect">
            <a:avLst/>
          </a:prstGeom>
          <a:noFill/>
          <a:ln w="21600">
            <a:noFill/>
            <a:round/>
            <a:headEnd/>
            <a:tailEnd/>
          </a:ln>
        </p:spPr>
        <p:txBody>
          <a:bodyPr lIns="90000" tIns="46800" rIns="90000" bIns="4680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5A77019-C0B5-432A-BC35-A72B697AB45E}" type="slidenum">
              <a:rPr lang="en-US" sz="1000">
                <a:solidFill>
                  <a:srgbClr val="FFFFFF"/>
                </a:solidFill>
                <a:ea typeface="Arial Unicode MS" pitchFamily="34" charset="-128"/>
                <a:cs typeface="Arial Unicode MS" pitchFamily="34" charset="-128"/>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000">
              <a:solidFill>
                <a:srgbClr val="FFFFFF"/>
              </a:solidFill>
              <a:ea typeface="Arial Unicode MS" pitchFamily="34" charset="-128"/>
              <a:cs typeface="Arial Unicode MS" pitchFamily="34" charset="-128"/>
            </a:endParaRPr>
          </a:p>
        </p:txBody>
      </p:sp>
      <p:grpSp>
        <p:nvGrpSpPr>
          <p:cNvPr id="2" name="Group 2"/>
          <p:cNvGrpSpPr>
            <a:grpSpLocks/>
          </p:cNvGrpSpPr>
          <p:nvPr/>
        </p:nvGrpSpPr>
        <p:grpSpPr bwMode="auto">
          <a:xfrm>
            <a:off x="250825" y="4594225"/>
            <a:ext cx="8421688" cy="1639888"/>
            <a:chOff x="158" y="2894"/>
            <a:chExt cx="5305" cy="1033"/>
          </a:xfrm>
        </p:grpSpPr>
        <p:sp>
          <p:nvSpPr>
            <p:cNvPr id="237574" name="Text Box 3"/>
            <p:cNvSpPr txBox="1">
              <a:spLocks noChangeArrowheads="1"/>
            </p:cNvSpPr>
            <p:nvPr/>
          </p:nvSpPr>
          <p:spPr bwMode="auto">
            <a:xfrm>
              <a:off x="294" y="2894"/>
              <a:ext cx="5169" cy="347"/>
            </a:xfrm>
            <a:prstGeom prst="rect">
              <a:avLst/>
            </a:prstGeom>
            <a:noFill/>
            <a:ln w="21600">
              <a:noFill/>
              <a:round/>
              <a:headEnd/>
              <a:tailEnd/>
            </a:ln>
          </p:spPr>
          <p:txBody>
            <a:bodyPr lIns="0" tIns="0" rIns="0" bIns="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b="1">
                  <a:solidFill>
                    <a:srgbClr val="2D2DB9"/>
                  </a:solidFill>
                  <a:latin typeface="Times New Roman" pitchFamily="18" charset="0"/>
                  <a:cs typeface="Times New Roman" pitchFamily="18" charset="0"/>
                </a:rPr>
                <a:t>Можливість думати і діяти по-новому – в економіці, соціально, технічно </a:t>
              </a:r>
              <a:r>
                <a:rPr lang="en-US" b="1">
                  <a:solidFill>
                    <a:srgbClr val="2D2DB9"/>
                  </a:solidFill>
                  <a:latin typeface="Times New Roman" pitchFamily="18" charset="0"/>
                  <a:ea typeface="Arial Unicode MS" pitchFamily="34" charset="-128"/>
                  <a:cs typeface="Arial Unicode MS" pitchFamily="34" charset="-128"/>
                </a:rPr>
                <a:t/>
              </a:r>
              <a:br>
                <a:rPr lang="en-US" b="1">
                  <a:solidFill>
                    <a:srgbClr val="2D2DB9"/>
                  </a:solidFill>
                  <a:latin typeface="Times New Roman" pitchFamily="18" charset="0"/>
                  <a:ea typeface="Arial Unicode MS" pitchFamily="34" charset="-128"/>
                  <a:cs typeface="Arial Unicode MS" pitchFamily="34" charset="-128"/>
                </a:rPr>
              </a:br>
              <a:endParaRPr lang="en-US" b="1">
                <a:solidFill>
                  <a:srgbClr val="2D2DB9"/>
                </a:solidFill>
                <a:latin typeface="Times New Roman" pitchFamily="18" charset="0"/>
                <a:ea typeface="Arial Unicode MS" pitchFamily="34" charset="-128"/>
                <a:cs typeface="Arial Unicode MS" pitchFamily="34" charset="-128"/>
              </a:endParaRPr>
            </a:p>
          </p:txBody>
        </p:sp>
        <p:grpSp>
          <p:nvGrpSpPr>
            <p:cNvPr id="3" name="Group 4"/>
            <p:cNvGrpSpPr>
              <a:grpSpLocks/>
            </p:cNvGrpSpPr>
            <p:nvPr/>
          </p:nvGrpSpPr>
          <p:grpSpPr bwMode="auto">
            <a:xfrm>
              <a:off x="1228" y="3243"/>
              <a:ext cx="2659" cy="447"/>
              <a:chOff x="1228" y="3243"/>
              <a:chExt cx="2659" cy="447"/>
            </a:xfrm>
          </p:grpSpPr>
          <p:sp>
            <p:nvSpPr>
              <p:cNvPr id="237577" name="Text Box 5"/>
              <p:cNvSpPr txBox="1">
                <a:spLocks noChangeArrowheads="1"/>
              </p:cNvSpPr>
              <p:nvPr/>
            </p:nvSpPr>
            <p:spPr bwMode="auto">
              <a:xfrm>
                <a:off x="1856" y="3275"/>
                <a:ext cx="284" cy="406"/>
              </a:xfrm>
              <a:prstGeom prst="rect">
                <a:avLst/>
              </a:prstGeom>
              <a:noFill/>
              <a:ln w="21600">
                <a:noFill/>
                <a:round/>
                <a:headEnd/>
                <a:tailEnd/>
              </a:ln>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2D2DB9"/>
                    </a:solidFill>
                    <a:ea typeface="Arial Unicode MS" pitchFamily="34" charset="-128"/>
                    <a:cs typeface="Arial Unicode MS" pitchFamily="34" charset="-128"/>
                  </a:rPr>
                  <a:t>+</a:t>
                </a:r>
              </a:p>
            </p:txBody>
          </p:sp>
          <p:sp>
            <p:nvSpPr>
              <p:cNvPr id="237578" name="Text Box 6"/>
              <p:cNvSpPr txBox="1">
                <a:spLocks noChangeArrowheads="1"/>
              </p:cNvSpPr>
              <p:nvPr/>
            </p:nvSpPr>
            <p:spPr bwMode="auto">
              <a:xfrm>
                <a:off x="2790" y="3275"/>
                <a:ext cx="284" cy="406"/>
              </a:xfrm>
              <a:prstGeom prst="rect">
                <a:avLst/>
              </a:prstGeom>
              <a:noFill/>
              <a:ln w="21600">
                <a:noFill/>
                <a:round/>
                <a:headEnd/>
                <a:tailEnd/>
              </a:ln>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2D2DB9"/>
                    </a:solidFill>
                    <a:ea typeface="Arial Unicode MS" pitchFamily="34" charset="-128"/>
                    <a:cs typeface="Arial Unicode MS" pitchFamily="34" charset="-128"/>
                  </a:rPr>
                  <a:t>+</a:t>
                </a:r>
              </a:p>
            </p:txBody>
          </p:sp>
          <p:sp>
            <p:nvSpPr>
              <p:cNvPr id="237579" name="Text Box 7"/>
              <p:cNvSpPr txBox="1">
                <a:spLocks noChangeArrowheads="1"/>
              </p:cNvSpPr>
              <p:nvPr/>
            </p:nvSpPr>
            <p:spPr bwMode="auto">
              <a:xfrm>
                <a:off x="3603" y="3275"/>
                <a:ext cx="284" cy="406"/>
              </a:xfrm>
              <a:prstGeom prst="rect">
                <a:avLst/>
              </a:prstGeom>
              <a:noFill/>
              <a:ln w="21600">
                <a:noFill/>
                <a:round/>
                <a:headEnd/>
                <a:tailEnd/>
              </a:ln>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2D2DB9"/>
                    </a:solidFill>
                    <a:ea typeface="Arial Unicode MS" pitchFamily="34" charset="-128"/>
                    <a:cs typeface="Arial Unicode MS" pitchFamily="34" charset="-128"/>
                  </a:rPr>
                  <a:t>=</a:t>
                </a:r>
              </a:p>
            </p:txBody>
          </p:sp>
          <p:pic>
            <p:nvPicPr>
              <p:cNvPr id="237580" name="Picture 8" descr="sp_3is_instru_ko.png"/>
              <p:cNvPicPr>
                <a:picLocks noChangeAspect="1" noChangeArrowheads="1"/>
              </p:cNvPicPr>
              <p:nvPr/>
            </p:nvPicPr>
            <p:blipFill>
              <a:blip r:embed="rId3" cstate="print"/>
              <a:srcRect/>
              <a:stretch>
                <a:fillRect/>
              </a:stretch>
            </p:blipFill>
            <p:spPr bwMode="auto">
              <a:xfrm>
                <a:off x="1228" y="3255"/>
                <a:ext cx="599" cy="433"/>
              </a:xfrm>
              <a:prstGeom prst="rect">
                <a:avLst/>
              </a:prstGeom>
              <a:solidFill>
                <a:srgbClr val="00B0F0"/>
              </a:solidFill>
              <a:ln w="21600">
                <a:noFill/>
                <a:round/>
                <a:headEnd/>
                <a:tailEnd/>
              </a:ln>
            </p:spPr>
          </p:pic>
          <p:pic>
            <p:nvPicPr>
              <p:cNvPr id="237581" name="Picture 9" descr="sp_3is_intell_ko.png"/>
              <p:cNvPicPr>
                <a:picLocks noChangeAspect="1" noChangeArrowheads="1"/>
              </p:cNvPicPr>
              <p:nvPr/>
            </p:nvPicPr>
            <p:blipFill>
              <a:blip r:embed="rId4" cstate="print"/>
              <a:srcRect/>
              <a:stretch>
                <a:fillRect/>
              </a:stretch>
            </p:blipFill>
            <p:spPr bwMode="auto">
              <a:xfrm>
                <a:off x="3085" y="3243"/>
                <a:ext cx="538" cy="438"/>
              </a:xfrm>
              <a:prstGeom prst="rect">
                <a:avLst/>
              </a:prstGeom>
              <a:solidFill>
                <a:srgbClr val="00B0F0"/>
              </a:solidFill>
              <a:ln w="21600">
                <a:noFill/>
                <a:round/>
                <a:headEnd/>
                <a:tailEnd/>
              </a:ln>
            </p:spPr>
          </p:pic>
          <p:pic>
            <p:nvPicPr>
              <p:cNvPr id="237582" name="Picture 10" descr="sp_3is_interc_ko.png"/>
              <p:cNvPicPr>
                <a:picLocks noChangeAspect="1" noChangeArrowheads="1"/>
              </p:cNvPicPr>
              <p:nvPr/>
            </p:nvPicPr>
            <p:blipFill>
              <a:blip r:embed="rId5" cstate="print"/>
              <a:srcRect/>
              <a:stretch>
                <a:fillRect/>
              </a:stretch>
            </p:blipFill>
            <p:spPr bwMode="auto">
              <a:xfrm>
                <a:off x="2185" y="3252"/>
                <a:ext cx="564" cy="438"/>
              </a:xfrm>
              <a:prstGeom prst="rect">
                <a:avLst/>
              </a:prstGeom>
              <a:solidFill>
                <a:srgbClr val="00B0F0"/>
              </a:solidFill>
              <a:ln w="21600">
                <a:noFill/>
                <a:round/>
                <a:headEnd/>
                <a:tailEnd/>
              </a:ln>
            </p:spPr>
          </p:pic>
        </p:grpSp>
        <p:sp>
          <p:nvSpPr>
            <p:cNvPr id="237576" name="Rectangle 11"/>
            <p:cNvSpPr>
              <a:spLocks noChangeArrowheads="1"/>
            </p:cNvSpPr>
            <p:nvPr/>
          </p:nvSpPr>
          <p:spPr bwMode="auto">
            <a:xfrm>
              <a:off x="158" y="3696"/>
              <a:ext cx="4761" cy="231"/>
            </a:xfrm>
            <a:prstGeom prst="rect">
              <a:avLst/>
            </a:prstGeom>
            <a:noFill/>
            <a:ln w="21600">
              <a:noFill/>
              <a:round/>
              <a:headEnd/>
              <a:tailEnd/>
            </a:ln>
          </p:spPr>
          <p:txBody>
            <a:bodyPr lIns="90000" tIns="46800" rIns="90000" bIns="46800">
              <a:spAutoFit/>
            </a:bodyPr>
            <a:lstStyle/>
            <a:p>
              <a:pPr algn="ctr">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b="1">
                  <a:solidFill>
                    <a:srgbClr val="2D2DB9"/>
                  </a:solidFill>
                  <a:latin typeface="Times New Roman" pitchFamily="18" charset="0"/>
                  <a:cs typeface="Times New Roman" pitchFamily="18" charset="0"/>
                </a:rPr>
                <a:t>Технічна оснащеність + Взаємопов'язаність + Інтелектуальність</a:t>
              </a:r>
            </a:p>
          </p:txBody>
        </p:sp>
      </p:grpSp>
      <p:sp>
        <p:nvSpPr>
          <p:cNvPr id="237571" name="Text Box 12"/>
          <p:cNvSpPr txBox="1">
            <a:spLocks noChangeArrowheads="1"/>
          </p:cNvSpPr>
          <p:nvPr/>
        </p:nvSpPr>
        <p:spPr bwMode="auto">
          <a:xfrm>
            <a:off x="323850" y="1268413"/>
            <a:ext cx="8459788" cy="766762"/>
          </a:xfrm>
          <a:prstGeom prst="rect">
            <a:avLst/>
          </a:prstGeom>
          <a:noFill/>
          <a:ln w="21600">
            <a:noFill/>
            <a:round/>
            <a:headEnd/>
            <a:tailEnd/>
          </a:ln>
        </p:spPr>
        <p:txBody>
          <a:bodyPr lIns="85680" tIns="44640" rIns="85680" bIns="44640">
            <a:spAutoFit/>
          </a:bodyPr>
          <a:lstStyle/>
          <a:p>
            <a:pPr algn="ctr">
              <a:spcBef>
                <a:spcPts val="10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4400" b="1">
                <a:solidFill>
                  <a:srgbClr val="000099"/>
                </a:solidFill>
                <a:latin typeface="Times New Roman" pitchFamily="18" charset="0"/>
                <a:cs typeface="Times New Roman" pitchFamily="18" charset="0"/>
              </a:rPr>
              <a:t>Сертифікація</a:t>
            </a:r>
          </a:p>
        </p:txBody>
      </p:sp>
      <p:sp>
        <p:nvSpPr>
          <p:cNvPr id="237572" name="Text Box 13"/>
          <p:cNvSpPr txBox="1">
            <a:spLocks noChangeArrowheads="1"/>
          </p:cNvSpPr>
          <p:nvPr/>
        </p:nvSpPr>
        <p:spPr bwMode="auto">
          <a:xfrm>
            <a:off x="549275" y="6537325"/>
            <a:ext cx="996950" cy="212725"/>
          </a:xfrm>
          <a:prstGeom prst="rect">
            <a:avLst/>
          </a:prstGeom>
          <a:noFill/>
          <a:ln w="21600">
            <a:noFill/>
            <a:round/>
            <a:headEnd/>
            <a:tailEnd/>
          </a:ln>
        </p:spPr>
        <p:txBody>
          <a:bodyPr lIns="92160" tIns="46080" rIns="92160" bIns="4608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a:t>17/11/13</a:t>
            </a:r>
          </a:p>
        </p:txBody>
      </p:sp>
      <p:sp>
        <p:nvSpPr>
          <p:cNvPr id="237573" name="Дата 14"/>
          <p:cNvSpPr>
            <a:spLocks noGrp="1"/>
          </p:cNvSpPr>
          <p:nvPr>
            <p:ph type="dt" sz="quarter" idx="11"/>
          </p:nvPr>
        </p:nvSpPr>
        <p:spPr>
          <a:noFill/>
        </p:spPr>
        <p:txBody>
          <a:bodyPr/>
          <a:lstStyle/>
          <a:p>
            <a:fld id="{8154D7C9-8524-41B3-984B-0BDD8A3B3844}" type="datetime1">
              <a:rPr lang="uk-UA" smtClean="0"/>
              <a:pPr/>
              <a:t>23.12.2016</a:t>
            </a:fld>
            <a:endParaRPr lang="uk-UA"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
          <p:cNvSpPr txBox="1">
            <a:spLocks noChangeArrowheads="1"/>
          </p:cNvSpPr>
          <p:nvPr/>
        </p:nvSpPr>
        <p:spPr bwMode="auto">
          <a:xfrm>
            <a:off x="250825" y="0"/>
            <a:ext cx="8229600" cy="458788"/>
          </a:xfrm>
          <a:prstGeom prst="rect">
            <a:avLst/>
          </a:prstGeom>
          <a:noFill/>
          <a:ln w="21600">
            <a:noFill/>
            <a:round/>
            <a:headEnd/>
            <a:tailEnd/>
          </a:ln>
        </p:spPr>
        <p:txBody>
          <a:bodyPr lIns="90000" tIns="46800" rIns="90000" bIns="46800"/>
          <a:lstStyle/>
          <a:p>
            <a:pPr>
              <a:lnSpc>
                <a:spcPct val="9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a:solidFill>
                  <a:srgbClr val="051AB5"/>
                </a:solidFill>
                <a:latin typeface="Cambria" pitchFamily="18" charset="0"/>
              </a:rPr>
              <a:t>Сертиф</a:t>
            </a:r>
            <a:r>
              <a:rPr lang="uk-UA" sz="2200" b="1">
                <a:solidFill>
                  <a:srgbClr val="051AB5"/>
                </a:solidFill>
                <a:latin typeface="Cambria" pitchFamily="18" charset="0"/>
              </a:rPr>
              <a:t>і</a:t>
            </a:r>
            <a:r>
              <a:rPr lang="en-GB" sz="2200" b="1">
                <a:solidFill>
                  <a:srgbClr val="051AB5"/>
                </a:solidFill>
                <a:latin typeface="Cambria" pitchFamily="18" charset="0"/>
              </a:rPr>
              <a:t>кац</a:t>
            </a:r>
            <a:r>
              <a:rPr lang="uk-UA" sz="2200" b="1">
                <a:solidFill>
                  <a:srgbClr val="051AB5"/>
                </a:solidFill>
                <a:latin typeface="Cambria" pitchFamily="18" charset="0"/>
              </a:rPr>
              <a:t>і</a:t>
            </a:r>
            <a:r>
              <a:rPr lang="en-GB" sz="2200" b="1">
                <a:solidFill>
                  <a:srgbClr val="051AB5"/>
                </a:solidFill>
                <a:latin typeface="Cambria" pitchFamily="18" charset="0"/>
              </a:rPr>
              <a:t>я студент</a:t>
            </a:r>
            <a:r>
              <a:rPr lang="uk-UA" sz="2200" b="1">
                <a:solidFill>
                  <a:srgbClr val="051AB5"/>
                </a:solidFill>
                <a:latin typeface="Cambria" pitchFamily="18" charset="0"/>
              </a:rPr>
              <a:t>і</a:t>
            </a:r>
            <a:r>
              <a:rPr lang="en-GB" sz="2200" b="1">
                <a:solidFill>
                  <a:srgbClr val="051AB5"/>
                </a:solidFill>
                <a:latin typeface="Cambria" pitchFamily="18" charset="0"/>
              </a:rPr>
              <a:t>в </a:t>
            </a:r>
            <a:r>
              <a:rPr lang="uk-UA" sz="2200" b="1">
                <a:solidFill>
                  <a:srgbClr val="051AB5"/>
                </a:solidFill>
                <a:latin typeface="Cambria" pitchFamily="18" charset="0"/>
              </a:rPr>
              <a:t>та викладачів</a:t>
            </a:r>
          </a:p>
        </p:txBody>
      </p:sp>
      <p:sp>
        <p:nvSpPr>
          <p:cNvPr id="4100" name="Text Box 2"/>
          <p:cNvSpPr txBox="1">
            <a:spLocks noChangeArrowheads="1"/>
          </p:cNvSpPr>
          <p:nvPr/>
        </p:nvSpPr>
        <p:spPr bwMode="auto">
          <a:xfrm>
            <a:off x="2771775" y="1341438"/>
            <a:ext cx="6121400" cy="4535834"/>
          </a:xfrm>
          <a:prstGeom prst="rect">
            <a:avLst/>
          </a:prstGeom>
          <a:noFill/>
          <a:ln w="21600">
            <a:noFill/>
            <a:round/>
            <a:headEnd/>
            <a:tailEnd/>
          </a:ln>
        </p:spPr>
        <p:txBody>
          <a:bodyPr lIns="90000" tIns="46800" rIns="90000" bIns="46800"/>
          <a:lstStyle/>
          <a:p>
            <a:pPr marL="228600" indent="-228600">
              <a:lnSpc>
                <a:spcPct val="104000"/>
              </a:lnSpc>
              <a:spcBef>
                <a:spcPts val="400"/>
              </a:spcBef>
              <a:buClr>
                <a:srgbClr val="00003A"/>
              </a:buClr>
              <a:buSzPct val="100000"/>
              <a:buFont typeface="Times New Roman" pitchFamily="18"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ru-RU" sz="2400" dirty="0" err="1">
                <a:latin typeface="Times New Roman" pitchFamily="18" charset="0"/>
                <a:cs typeface="Times New Roman" pitchFamily="18" charset="0"/>
              </a:rPr>
              <a:t>Забезпечення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електронними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версіями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навчальних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посібників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призначених</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прискореної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самопідготовки</a:t>
            </a:r>
            <a:r>
              <a:rPr lang="ru-RU" sz="2400" dirty="0">
                <a:latin typeface="Times New Roman" pitchFamily="18" charset="0"/>
                <a:cs typeface="Times New Roman" pitchFamily="18" charset="0"/>
              </a:rPr>
              <a:t> до </a:t>
            </a:r>
            <a:r>
              <a:rPr lang="ru-RU" sz="2400" dirty="0" err="1">
                <a:latin typeface="Times New Roman" pitchFamily="18" charset="0"/>
                <a:cs typeface="Times New Roman" pitchFamily="18" charset="0"/>
              </a:rPr>
              <a:t>сертифікаційних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тестів</a:t>
            </a:r>
            <a:r>
              <a:rPr lang="ru-RU" sz="2400" dirty="0">
                <a:latin typeface="Times New Roman" pitchFamily="18" charset="0"/>
                <a:cs typeface="Times New Roman" pitchFamily="18" charset="0"/>
              </a:rPr>
              <a:t> </a:t>
            </a:r>
          </a:p>
          <a:p>
            <a:pPr marL="228600" indent="-228600">
              <a:lnSpc>
                <a:spcPct val="104000"/>
              </a:lnSpc>
              <a:spcBef>
                <a:spcPts val="400"/>
              </a:spcBef>
              <a:buClr>
                <a:srgbClr val="00003A"/>
              </a:buClr>
              <a:buSzPct val="100000"/>
              <a:buFont typeface="Times New Roman" pitchFamily="18"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ru-RU" sz="2400" dirty="0" err="1">
                <a:latin typeface="Times New Roman" pitchFamily="18" charset="0"/>
                <a:cs typeface="Times New Roman" pitchFamily="18" charset="0"/>
              </a:rPr>
              <a:t>Сприяння</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узгодженні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академічних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дисциплін</a:t>
            </a:r>
            <a:endParaRPr lang="ru-RU" sz="2400" dirty="0">
              <a:latin typeface="Times New Roman" pitchFamily="18" charset="0"/>
              <a:cs typeface="Times New Roman" pitchFamily="18" charset="0"/>
            </a:endParaRPr>
          </a:p>
          <a:p>
            <a:pPr marL="228600" indent="-228600">
              <a:lnSpc>
                <a:spcPct val="104000"/>
              </a:lnSpc>
              <a:spcBef>
                <a:spcPts val="400"/>
              </a:spcBef>
              <a:buClr>
                <a:srgbClr val="00003A"/>
              </a:buClr>
              <a:buSzPct val="100000"/>
              <a:buFont typeface="Times New Roman" pitchFamily="18"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ru-RU" sz="2400" dirty="0">
                <a:latin typeface="Times New Roman" pitchFamily="18" charset="0"/>
                <a:cs typeface="Times New Roman" pitchFamily="18" charset="0"/>
              </a:rPr>
              <a:t>50%-а </a:t>
            </a:r>
            <a:r>
              <a:rPr lang="ru-RU" sz="2400" dirty="0" err="1">
                <a:latin typeface="Times New Roman" pitchFamily="18" charset="0"/>
                <a:cs typeface="Times New Roman" pitchFamily="18" charset="0"/>
              </a:rPr>
              <a:t>знижка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викладачам</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студентам</a:t>
            </a:r>
          </a:p>
          <a:p>
            <a:pPr marL="228600" indent="-228600">
              <a:lnSpc>
                <a:spcPct val="104000"/>
              </a:lnSpc>
              <a:spcBef>
                <a:spcPts val="400"/>
              </a:spcBef>
              <a:buClr>
                <a:srgbClr val="00003A"/>
              </a:buClr>
              <a:buSzPct val="100000"/>
              <a:buFont typeface="Times New Roman" pitchFamily="18" charset="0"/>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ru-RU" sz="2400" dirty="0">
                <a:latin typeface="Times New Roman" pitchFamily="18" charset="0"/>
                <a:cs typeface="Times New Roman" pitchFamily="18" charset="0"/>
              </a:rPr>
              <a:t>База </a:t>
            </a:r>
            <a:r>
              <a:rPr lang="ru-RU" sz="2400" dirty="0" err="1">
                <a:latin typeface="Times New Roman" pitchFamily="18" charset="0"/>
                <a:cs typeface="Times New Roman" pitchFamily="18" charset="0"/>
              </a:rPr>
              <a:t>даних</a:t>
            </a:r>
            <a:r>
              <a:rPr lang="ru-RU" sz="2400" dirty="0">
                <a:latin typeface="Times New Roman" pitchFamily="18" charset="0"/>
                <a:cs typeface="Times New Roman" pitchFamily="18" charset="0"/>
              </a:rPr>
              <a:t> резюме </a:t>
            </a:r>
            <a:r>
              <a:rPr lang="ru-RU" sz="2400" dirty="0" err="1">
                <a:latin typeface="Times New Roman" pitchFamily="18" charset="0"/>
                <a:cs typeface="Times New Roman" pitchFamily="18" charset="0"/>
              </a:rPr>
              <a:t>сертифікованих</a:t>
            </a:r>
            <a:r>
              <a:rPr lang="ru-RU" sz="2400" dirty="0">
                <a:latin typeface="Times New Roman" pitchFamily="18" charset="0"/>
                <a:cs typeface="Times New Roman" pitchFamily="18" charset="0"/>
              </a:rPr>
              <a:t> в IBM </a:t>
            </a:r>
            <a:r>
              <a:rPr lang="ru-RU" sz="2400" dirty="0" err="1">
                <a:latin typeface="Times New Roman" pitchFamily="18" charset="0"/>
                <a:cs typeface="Times New Roman" pitchFamily="18" charset="0"/>
              </a:rPr>
              <a:t>студентів</a:t>
            </a:r>
            <a:r>
              <a:rPr lang="ru-RU" sz="2400" dirty="0">
                <a:latin typeface="Times New Roman" pitchFamily="18" charset="0"/>
                <a:cs typeface="Times New Roman" pitchFamily="18" charset="0"/>
              </a:rPr>
              <a:t> </a:t>
            </a:r>
          </a:p>
        </p:txBody>
      </p:sp>
      <p:grpSp>
        <p:nvGrpSpPr>
          <p:cNvPr id="2" name="Group 3"/>
          <p:cNvGrpSpPr>
            <a:grpSpLocks/>
          </p:cNvGrpSpPr>
          <p:nvPr/>
        </p:nvGrpSpPr>
        <p:grpSpPr bwMode="auto">
          <a:xfrm>
            <a:off x="252413" y="1628775"/>
            <a:ext cx="2130425" cy="2132013"/>
            <a:chOff x="159" y="1026"/>
            <a:chExt cx="1342" cy="1343"/>
          </a:xfrm>
        </p:grpSpPr>
        <p:graphicFrame>
          <p:nvGraphicFramePr>
            <p:cNvPr id="4098" name="Object 4"/>
            <p:cNvGraphicFramePr>
              <a:graphicFrameLocks noChangeAspect="1"/>
            </p:cNvGraphicFramePr>
            <p:nvPr/>
          </p:nvGraphicFramePr>
          <p:xfrm>
            <a:off x="159" y="1026"/>
            <a:ext cx="1342" cy="1343"/>
          </p:xfrm>
          <a:graphic>
            <a:graphicData uri="http://schemas.openxmlformats.org/presentationml/2006/ole">
              <p:oleObj spid="_x0000_s2050" r:id="rId4" imgW="609498" imgH="609498" progId="">
                <p:embed/>
              </p:oleObj>
            </a:graphicData>
          </a:graphic>
        </p:graphicFrame>
        <p:sp>
          <p:nvSpPr>
            <p:cNvPr id="4104" name="AutoShape 5"/>
            <p:cNvSpPr>
              <a:spLocks noChangeArrowheads="1"/>
            </p:cNvSpPr>
            <p:nvPr/>
          </p:nvSpPr>
          <p:spPr bwMode="auto">
            <a:xfrm>
              <a:off x="159" y="1026"/>
              <a:ext cx="1342" cy="1343"/>
            </a:xfrm>
            <a:prstGeom prst="roundRect">
              <a:avLst>
                <a:gd name="adj" fmla="val 74"/>
              </a:avLst>
            </a:prstGeom>
            <a:noFill/>
            <a:ln w="12600">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p>
          </p:txBody>
        </p:sp>
      </p:grpSp>
      <p:sp>
        <p:nvSpPr>
          <p:cNvPr id="4102" name="Text Box 6"/>
          <p:cNvSpPr txBox="1">
            <a:spLocks noChangeArrowheads="1"/>
          </p:cNvSpPr>
          <p:nvPr/>
        </p:nvSpPr>
        <p:spPr bwMode="auto">
          <a:xfrm>
            <a:off x="549275" y="6537325"/>
            <a:ext cx="996950" cy="212725"/>
          </a:xfrm>
          <a:prstGeom prst="rect">
            <a:avLst/>
          </a:prstGeom>
          <a:noFill/>
          <a:ln w="21600">
            <a:noFill/>
            <a:round/>
            <a:headEnd/>
            <a:tailEnd/>
          </a:ln>
        </p:spPr>
        <p:txBody>
          <a:bodyPr lIns="92160" tIns="46080" rIns="92160" bIns="4608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a:t>17/11/13</a:t>
            </a:r>
          </a:p>
        </p:txBody>
      </p:sp>
      <p:sp>
        <p:nvSpPr>
          <p:cNvPr id="4103" name="Дата 7"/>
          <p:cNvSpPr>
            <a:spLocks noGrp="1"/>
          </p:cNvSpPr>
          <p:nvPr>
            <p:ph type="dt" sz="quarter" idx="11"/>
          </p:nvPr>
        </p:nvSpPr>
        <p:spPr>
          <a:noFill/>
        </p:spPr>
        <p:txBody>
          <a:bodyPr/>
          <a:lstStyle/>
          <a:p>
            <a:fld id="{8DB2A34E-0A02-4370-BFAD-5B050640D814}" type="datetime1">
              <a:rPr lang="uk-UA" smtClean="0"/>
              <a:pPr/>
              <a:t>23.12.2016</a:t>
            </a:fld>
            <a:endParaRPr lang="uk-UA"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 Box 1"/>
          <p:cNvSpPr txBox="1">
            <a:spLocks noChangeArrowheads="1"/>
          </p:cNvSpPr>
          <p:nvPr/>
        </p:nvSpPr>
        <p:spPr bwMode="auto">
          <a:xfrm>
            <a:off x="119063" y="44450"/>
            <a:ext cx="6448425" cy="438150"/>
          </a:xfrm>
          <a:prstGeom prst="rect">
            <a:avLst/>
          </a:prstGeom>
          <a:noFill/>
          <a:ln w="21600">
            <a:noFill/>
            <a:round/>
            <a:headEnd/>
            <a:tailEnd/>
          </a:ln>
        </p:spPr>
        <p:txBody>
          <a:bodyPr lIns="90000" tIns="46800" rIns="90000" bIns="46800"/>
          <a:lstStyle/>
          <a:p>
            <a:pPr algn="ct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200" b="1">
                <a:solidFill>
                  <a:srgbClr val="051AB5"/>
                </a:solidFill>
                <a:latin typeface="Cambria" pitchFamily="18" charset="0"/>
              </a:rPr>
              <a:t>Академічна кваліфікаційна програма IBM</a:t>
            </a:r>
          </a:p>
        </p:txBody>
      </p:sp>
      <p:grpSp>
        <p:nvGrpSpPr>
          <p:cNvPr id="2" name="Group 2"/>
          <p:cNvGrpSpPr>
            <a:grpSpLocks/>
          </p:cNvGrpSpPr>
          <p:nvPr/>
        </p:nvGrpSpPr>
        <p:grpSpPr bwMode="auto">
          <a:xfrm>
            <a:off x="971550" y="727075"/>
            <a:ext cx="7213600" cy="5695950"/>
            <a:chOff x="612" y="458"/>
            <a:chExt cx="4544" cy="3588"/>
          </a:xfrm>
        </p:grpSpPr>
        <p:pic>
          <p:nvPicPr>
            <p:cNvPr id="239621" name="Picture 3"/>
            <p:cNvPicPr>
              <a:picLocks noChangeAspect="1" noChangeArrowheads="1"/>
            </p:cNvPicPr>
            <p:nvPr/>
          </p:nvPicPr>
          <p:blipFill>
            <a:blip r:embed="rId3" cstate="print"/>
            <a:srcRect/>
            <a:stretch>
              <a:fillRect/>
            </a:stretch>
          </p:blipFill>
          <p:spPr bwMode="auto">
            <a:xfrm>
              <a:off x="612" y="458"/>
              <a:ext cx="4544" cy="3588"/>
            </a:xfrm>
            <a:prstGeom prst="rect">
              <a:avLst/>
            </a:prstGeom>
            <a:noFill/>
            <a:ln w="21600">
              <a:noFill/>
              <a:round/>
              <a:headEnd/>
              <a:tailEnd/>
            </a:ln>
          </p:spPr>
        </p:pic>
        <p:sp>
          <p:nvSpPr>
            <p:cNvPr id="239622" name="Text Box 4"/>
            <p:cNvSpPr txBox="1">
              <a:spLocks noChangeArrowheads="1"/>
            </p:cNvSpPr>
            <p:nvPr/>
          </p:nvSpPr>
          <p:spPr bwMode="auto">
            <a:xfrm>
              <a:off x="612" y="458"/>
              <a:ext cx="4544" cy="3588"/>
            </a:xfrm>
            <a:prstGeom prst="rect">
              <a:avLst/>
            </a:prstGeom>
            <a:noFill/>
            <a:ln w="21600">
              <a:noFill/>
              <a:round/>
              <a:headEnd/>
              <a:tailEnd/>
            </a:ln>
          </p:spPr>
          <p:txBody>
            <a:bodyPr wrap="none" anchor="ctr"/>
            <a:lstStyle/>
            <a:p>
              <a:pPr>
                <a:buClr>
                  <a:srgbClr val="000000"/>
                </a:buClr>
                <a:buSzPct val="100000"/>
                <a:buFont typeface="Times New Roman" pitchFamily="18" charset="0"/>
                <a:buNone/>
              </a:pPr>
              <a:endParaRPr lang="en-US"/>
            </a:p>
          </p:txBody>
        </p:sp>
      </p:grpSp>
      <p:sp>
        <p:nvSpPr>
          <p:cNvPr id="239619" name="Text Box 5"/>
          <p:cNvSpPr txBox="1">
            <a:spLocks noChangeArrowheads="1"/>
          </p:cNvSpPr>
          <p:nvPr/>
        </p:nvSpPr>
        <p:spPr bwMode="auto">
          <a:xfrm>
            <a:off x="549275" y="6537325"/>
            <a:ext cx="996950" cy="212725"/>
          </a:xfrm>
          <a:prstGeom prst="rect">
            <a:avLst/>
          </a:prstGeom>
          <a:noFill/>
          <a:ln w="21600">
            <a:noFill/>
            <a:round/>
            <a:headEnd/>
            <a:tailEnd/>
          </a:ln>
        </p:spPr>
        <p:txBody>
          <a:bodyPr lIns="92160" tIns="46080" rIns="92160" bIns="4608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a:t>17/11/13</a:t>
            </a:r>
          </a:p>
        </p:txBody>
      </p:sp>
      <p:sp>
        <p:nvSpPr>
          <p:cNvPr id="239620" name="Дата 6"/>
          <p:cNvSpPr>
            <a:spLocks noGrp="1"/>
          </p:cNvSpPr>
          <p:nvPr>
            <p:ph type="dt" sz="quarter" idx="11"/>
          </p:nvPr>
        </p:nvSpPr>
        <p:spPr>
          <a:noFill/>
        </p:spPr>
        <p:txBody>
          <a:bodyPr/>
          <a:lstStyle/>
          <a:p>
            <a:fld id="{B56B2804-E78F-408B-87B4-FECD5E939091}" type="datetime1">
              <a:rPr lang="uk-UA" smtClean="0"/>
              <a:pPr/>
              <a:t>23.12.2016</a:t>
            </a:fld>
            <a:endParaRPr lang="uk-UA"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5" name="Text Box 15"/>
          <p:cNvSpPr txBox="1">
            <a:spLocks noChangeArrowheads="1"/>
          </p:cNvSpPr>
          <p:nvPr/>
        </p:nvSpPr>
        <p:spPr bwMode="auto">
          <a:xfrm>
            <a:off x="549275" y="6537325"/>
            <a:ext cx="996950" cy="212725"/>
          </a:xfrm>
          <a:prstGeom prst="rect">
            <a:avLst/>
          </a:prstGeom>
          <a:noFill/>
          <a:ln w="21600">
            <a:noFill/>
            <a:round/>
            <a:headEnd/>
            <a:tailEnd/>
          </a:ln>
        </p:spPr>
        <p:txBody>
          <a:bodyPr lIns="92160" tIns="46080" rIns="92160" bIns="4608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a:t>17/11/13</a:t>
            </a:r>
          </a:p>
        </p:txBody>
      </p:sp>
      <p:sp>
        <p:nvSpPr>
          <p:cNvPr id="18" name="Прямоугольник 17"/>
          <p:cNvSpPr/>
          <p:nvPr/>
        </p:nvSpPr>
        <p:spPr>
          <a:xfrm>
            <a:off x="395536" y="0"/>
            <a:ext cx="6192688" cy="369332"/>
          </a:xfrm>
          <a:prstGeom prst="rect">
            <a:avLst/>
          </a:prstGeom>
        </p:spPr>
        <p:txBody>
          <a:bodyPr wrap="square">
            <a:spAutoFit/>
          </a:bodyPr>
          <a:lstStyle/>
          <a:p>
            <a:r>
              <a:rPr lang="en-US" dirty="0" smtClean="0"/>
              <a:t>https://www.facebook.com/University.Relations.UA/</a:t>
            </a:r>
            <a:endParaRPr lang="en-US" dirty="0"/>
          </a:p>
        </p:txBody>
      </p:sp>
      <p:pic>
        <p:nvPicPr>
          <p:cNvPr id="161794" name="Picture 2"/>
          <p:cNvPicPr>
            <a:picLocks noChangeAspect="1" noChangeArrowheads="1"/>
          </p:cNvPicPr>
          <p:nvPr/>
        </p:nvPicPr>
        <p:blipFill>
          <a:blip r:embed="rId3" cstate="print"/>
          <a:srcRect/>
          <a:stretch>
            <a:fillRect/>
          </a:stretch>
        </p:blipFill>
        <p:spPr bwMode="auto">
          <a:xfrm>
            <a:off x="0" y="793750"/>
            <a:ext cx="10160000" cy="527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2"/>
          <p:cNvSpPr txBox="1">
            <a:spLocks noChangeArrowheads="1"/>
          </p:cNvSpPr>
          <p:nvPr/>
        </p:nvSpPr>
        <p:spPr bwMode="auto">
          <a:xfrm>
            <a:off x="179388" y="44450"/>
            <a:ext cx="8713787" cy="871650"/>
          </a:xfrm>
          <a:prstGeom prst="rect">
            <a:avLst/>
          </a:prstGeom>
          <a:noFill/>
          <a:ln w="21600">
            <a:noFill/>
            <a:round/>
            <a:headEnd/>
            <a:tailEnd/>
          </a:ln>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dirty="0">
                <a:solidFill>
                  <a:srgbClr val="2D6CB9"/>
                </a:solidFill>
                <a:latin typeface="Times New Roman" pitchFamily="18" charset="0"/>
                <a:cs typeface="Times New Roman" pitchFamily="18" charset="0"/>
              </a:rPr>
              <a:t>Ми </a:t>
            </a:r>
            <a:r>
              <a:rPr lang="ru-RU" sz="2000" b="1" dirty="0" err="1">
                <a:solidFill>
                  <a:srgbClr val="2D6CB9"/>
                </a:solidFill>
                <a:latin typeface="Times New Roman" pitchFamily="18" charset="0"/>
                <a:cs typeface="Times New Roman" pitchFamily="18" charset="0"/>
              </a:rPr>
              <a:t>стоїмо</a:t>
            </a:r>
            <a:r>
              <a:rPr lang="ru-RU" sz="2000" b="1" dirty="0">
                <a:solidFill>
                  <a:srgbClr val="2D6CB9"/>
                </a:solidFill>
                <a:latin typeface="Times New Roman" pitchFamily="18" charset="0"/>
                <a:cs typeface="Times New Roman" pitchFamily="18" charset="0"/>
              </a:rPr>
              <a:t> на </a:t>
            </a:r>
            <a:r>
              <a:rPr lang="ru-RU" sz="2000" b="1" dirty="0" err="1">
                <a:solidFill>
                  <a:srgbClr val="2D6CB9"/>
                </a:solidFill>
                <a:latin typeface="Times New Roman" pitchFamily="18" charset="0"/>
                <a:cs typeface="Times New Roman" pitchFamily="18" charset="0"/>
              </a:rPr>
              <a:t>порозі</a:t>
            </a:r>
            <a:r>
              <a:rPr lang="ru-RU" sz="2000" b="1" dirty="0">
                <a:solidFill>
                  <a:srgbClr val="2D6CB9"/>
                </a:solidFill>
                <a:latin typeface="Times New Roman" pitchFamily="18" charset="0"/>
                <a:cs typeface="Times New Roman" pitchFamily="18" charset="0"/>
              </a:rPr>
              <a:t> </a:t>
            </a:r>
            <a:r>
              <a:rPr lang="ru-RU" sz="2000" b="1" dirty="0" err="1">
                <a:solidFill>
                  <a:srgbClr val="2D6CB9"/>
                </a:solidFill>
                <a:latin typeface="Times New Roman" pitchFamily="18" charset="0"/>
                <a:cs typeface="Times New Roman" pitchFamily="18" charset="0"/>
              </a:rPr>
              <a:t>нової</a:t>
            </a:r>
            <a:r>
              <a:rPr lang="ru-RU" sz="2000" b="1" dirty="0">
                <a:solidFill>
                  <a:srgbClr val="2D6CB9"/>
                </a:solidFill>
                <a:latin typeface="Times New Roman" pitchFamily="18" charset="0"/>
                <a:cs typeface="Times New Roman" pitchFamily="18" charset="0"/>
              </a:rPr>
              <a:t> </a:t>
            </a:r>
            <a:r>
              <a:rPr lang="ru-RU" sz="2000" b="1" dirty="0" err="1">
                <a:solidFill>
                  <a:srgbClr val="2D6CB9"/>
                </a:solidFill>
                <a:latin typeface="Times New Roman" pitchFamily="18" charset="0"/>
                <a:cs typeface="Times New Roman" pitchFamily="18" charset="0"/>
              </a:rPr>
              <a:t>епохи</a:t>
            </a:r>
            <a:endParaRPr lang="en-US" sz="2000" b="1" dirty="0">
              <a:solidFill>
                <a:srgbClr val="2D6CB9"/>
              </a:solidFill>
              <a:latin typeface="Times New Roman" pitchFamily="18" charset="0"/>
              <a:cs typeface="Times New Roman" pitchFamily="18" charset="0"/>
            </a:endParaRPr>
          </a:p>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2D6CB9"/>
                </a:solidFill>
                <a:latin typeface="Times New Roman" pitchFamily="18" charset="0"/>
                <a:cs typeface="Times New Roman" pitchFamily="18" charset="0"/>
              </a:rPr>
              <a:t>IV </a:t>
            </a:r>
            <a:r>
              <a:rPr lang="uk-UA" b="1" dirty="0">
                <a:solidFill>
                  <a:srgbClr val="2D6CB9"/>
                </a:solidFill>
                <a:latin typeface="Times New Roman" pitchFamily="18" charset="0"/>
                <a:cs typeface="Times New Roman" pitchFamily="18" charset="0"/>
              </a:rPr>
              <a:t>промислова </a:t>
            </a:r>
            <a:r>
              <a:rPr lang="uk-UA" b="1" dirty="0" err="1" smtClean="0">
                <a:solidFill>
                  <a:srgbClr val="2D6CB9"/>
                </a:solidFill>
                <a:latin typeface="Times New Roman" pitchFamily="18" charset="0"/>
                <a:cs typeface="Times New Roman" pitchFamily="18" charset="0"/>
              </a:rPr>
              <a:t>револю</a:t>
            </a:r>
            <a:r>
              <a:rPr lang="ru-RU" b="1" dirty="0" err="1" smtClean="0">
                <a:solidFill>
                  <a:srgbClr val="2D6CB9"/>
                </a:solidFill>
                <a:latin typeface="Times New Roman" pitchFamily="18" charset="0"/>
                <a:cs typeface="Times New Roman" pitchFamily="18" charset="0"/>
              </a:rPr>
              <a:t>ція</a:t>
            </a:r>
            <a:r>
              <a:rPr lang="uk-UA" b="1" dirty="0">
                <a:solidFill>
                  <a:srgbClr val="2D6CB9"/>
                </a:solidFill>
                <a:latin typeface="Times New Roman" pitchFamily="18" charset="0"/>
                <a:cs typeface="Times New Roman" pitchFamily="18" charset="0"/>
              </a:rPr>
              <a:t>: Інтернет речей, </a:t>
            </a:r>
            <a:r>
              <a:rPr lang="uk-UA" b="1" dirty="0" smtClean="0">
                <a:solidFill>
                  <a:srgbClr val="2D6CB9"/>
                </a:solidFill>
                <a:latin typeface="Times New Roman" pitchFamily="18" charset="0"/>
                <a:cs typeface="Times New Roman" pitchFamily="18" charset="0"/>
              </a:rPr>
              <a:t>Епоха розумних (</a:t>
            </a:r>
            <a:r>
              <a:rPr lang="uk-UA" b="1" dirty="0" smtClean="0">
                <a:solidFill>
                  <a:srgbClr val="2D6CB9"/>
                </a:solidFill>
                <a:latin typeface="Times New Roman" pitchFamily="18" charset="0"/>
                <a:cs typeface="Times New Roman" pitchFamily="18" charset="0"/>
              </a:rPr>
              <a:t>когнітивних) </a:t>
            </a:r>
            <a:r>
              <a:rPr lang="uk-UA" b="1" dirty="0" smtClean="0">
                <a:solidFill>
                  <a:srgbClr val="2D6CB9"/>
                </a:solidFill>
                <a:latin typeface="Times New Roman" pitchFamily="18" charset="0"/>
                <a:cs typeface="Times New Roman" pitchFamily="18" charset="0"/>
              </a:rPr>
              <a:t>систем</a:t>
            </a:r>
            <a:endParaRPr lang="ru-RU" b="1" dirty="0">
              <a:solidFill>
                <a:srgbClr val="2D6CB9"/>
              </a:solidFill>
              <a:latin typeface="Times New Roman" pitchFamily="18" charset="0"/>
              <a:cs typeface="Times New Roman" pitchFamily="18" charset="0"/>
            </a:endParaRPr>
          </a:p>
        </p:txBody>
      </p:sp>
      <p:grpSp>
        <p:nvGrpSpPr>
          <p:cNvPr id="129028" name="Группа 19"/>
          <p:cNvGrpSpPr>
            <a:grpSpLocks/>
          </p:cNvGrpSpPr>
          <p:nvPr/>
        </p:nvGrpSpPr>
        <p:grpSpPr bwMode="auto">
          <a:xfrm>
            <a:off x="250824" y="1196975"/>
            <a:ext cx="5256617" cy="3240137"/>
            <a:chOff x="755576" y="1052736"/>
            <a:chExt cx="7848871" cy="5854348"/>
          </a:xfrm>
        </p:grpSpPr>
        <p:pic>
          <p:nvPicPr>
            <p:cNvPr id="129029" name="Picture 2" descr="http://www.vokrugsveta.ru/img/cmn/2008/10/27/018.jpg"/>
            <p:cNvPicPr>
              <a:picLocks noChangeAspect="1" noChangeArrowheads="1"/>
            </p:cNvPicPr>
            <p:nvPr/>
          </p:nvPicPr>
          <p:blipFill>
            <a:blip r:embed="rId3" cstate="print"/>
            <a:srcRect/>
            <a:stretch>
              <a:fillRect/>
            </a:stretch>
          </p:blipFill>
          <p:spPr bwMode="auto">
            <a:xfrm>
              <a:off x="2771800" y="4581128"/>
              <a:ext cx="1584176" cy="1011829"/>
            </a:xfrm>
            <a:prstGeom prst="rect">
              <a:avLst/>
            </a:prstGeom>
            <a:noFill/>
            <a:ln w="9525">
              <a:noFill/>
              <a:miter lim="800000"/>
              <a:headEnd/>
              <a:tailEnd/>
            </a:ln>
          </p:spPr>
        </p:pic>
        <p:cxnSp>
          <p:nvCxnSpPr>
            <p:cNvPr id="22" name="Прямая соединительная линия 21"/>
            <p:cNvCxnSpPr/>
            <p:nvPr/>
          </p:nvCxnSpPr>
          <p:spPr>
            <a:xfrm>
              <a:off x="755576" y="1052736"/>
              <a:ext cx="71630" cy="5257296"/>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p:cNvCxnSpPr/>
            <p:nvPr/>
          </p:nvCxnSpPr>
          <p:spPr>
            <a:xfrm flipV="1">
              <a:off x="827206" y="6256556"/>
              <a:ext cx="6488013" cy="53476"/>
            </a:xfrm>
            <a:prstGeom prst="line">
              <a:avLst/>
            </a:prstGeom>
          </p:spPr>
          <p:style>
            <a:lnRef idx="1">
              <a:schemeClr val="dk1"/>
            </a:lnRef>
            <a:fillRef idx="0">
              <a:schemeClr val="dk1"/>
            </a:fillRef>
            <a:effectRef idx="0">
              <a:schemeClr val="dk1"/>
            </a:effectRef>
            <a:fontRef idx="minor">
              <a:schemeClr val="tx1"/>
            </a:fontRef>
          </p:style>
        </p:cxnSp>
        <p:pic>
          <p:nvPicPr>
            <p:cNvPr id="129032" name="Picture 4" descr="http://history-moments.ru/uploads/posts/2013-01/1359636382_lettering-in-the-tattoo-2.jpg"/>
            <p:cNvPicPr>
              <a:picLocks noChangeAspect="1" noChangeArrowheads="1"/>
            </p:cNvPicPr>
            <p:nvPr/>
          </p:nvPicPr>
          <p:blipFill>
            <a:blip r:embed="rId4" cstate="print"/>
            <a:srcRect/>
            <a:stretch>
              <a:fillRect/>
            </a:stretch>
          </p:blipFill>
          <p:spPr bwMode="auto">
            <a:xfrm>
              <a:off x="971600" y="4962294"/>
              <a:ext cx="1584176" cy="1134475"/>
            </a:xfrm>
            <a:prstGeom prst="rect">
              <a:avLst/>
            </a:prstGeom>
            <a:noFill/>
            <a:ln w="9525">
              <a:noFill/>
              <a:miter lim="800000"/>
              <a:headEnd/>
              <a:tailEnd/>
            </a:ln>
          </p:spPr>
        </p:pic>
        <p:sp>
          <p:nvSpPr>
            <p:cNvPr id="129033" name="TextBox 24"/>
            <p:cNvSpPr txBox="1">
              <a:spLocks noChangeArrowheads="1"/>
            </p:cNvSpPr>
            <p:nvPr/>
          </p:nvSpPr>
          <p:spPr bwMode="auto">
            <a:xfrm>
              <a:off x="1043607" y="6309319"/>
              <a:ext cx="1296143" cy="597765"/>
            </a:xfrm>
            <a:prstGeom prst="rect">
              <a:avLst/>
            </a:prstGeom>
            <a:noFill/>
            <a:ln w="9525">
              <a:noFill/>
              <a:miter lim="800000"/>
              <a:headEnd/>
              <a:tailEnd/>
            </a:ln>
          </p:spPr>
          <p:txBody>
            <a:bodyPr>
              <a:spAutoFit/>
            </a:bodyPr>
            <a:lstStyle/>
            <a:p>
              <a:r>
                <a:rPr lang="uk-UA" sz="900"/>
                <a:t>18-е століття</a:t>
              </a:r>
              <a:endParaRPr lang="en-US" sz="900"/>
            </a:p>
          </p:txBody>
        </p:sp>
        <p:sp>
          <p:nvSpPr>
            <p:cNvPr id="129034" name="TextBox 25"/>
            <p:cNvSpPr txBox="1">
              <a:spLocks noChangeArrowheads="1"/>
            </p:cNvSpPr>
            <p:nvPr/>
          </p:nvSpPr>
          <p:spPr bwMode="auto">
            <a:xfrm>
              <a:off x="2843808" y="6309319"/>
              <a:ext cx="1728193" cy="597765"/>
            </a:xfrm>
            <a:prstGeom prst="rect">
              <a:avLst/>
            </a:prstGeom>
            <a:noFill/>
            <a:ln w="9525">
              <a:noFill/>
              <a:miter lim="800000"/>
              <a:headEnd/>
              <a:tailEnd/>
            </a:ln>
          </p:spPr>
          <p:txBody>
            <a:bodyPr>
              <a:spAutoFit/>
            </a:bodyPr>
            <a:lstStyle/>
            <a:p>
              <a:r>
                <a:rPr lang="uk-UA" sz="900" dirty="0"/>
                <a:t>1-а половина</a:t>
              </a:r>
            </a:p>
            <a:p>
              <a:r>
                <a:rPr lang="uk-UA" sz="900" dirty="0"/>
                <a:t>20-е століття</a:t>
              </a:r>
              <a:endParaRPr lang="en-US" sz="900" dirty="0"/>
            </a:p>
          </p:txBody>
        </p:sp>
        <p:sp>
          <p:nvSpPr>
            <p:cNvPr id="129035" name="TextBox 26"/>
            <p:cNvSpPr txBox="1">
              <a:spLocks noChangeArrowheads="1"/>
            </p:cNvSpPr>
            <p:nvPr/>
          </p:nvSpPr>
          <p:spPr bwMode="auto">
            <a:xfrm>
              <a:off x="875948" y="4357609"/>
              <a:ext cx="1637915" cy="500453"/>
            </a:xfrm>
            <a:prstGeom prst="rect">
              <a:avLst/>
            </a:prstGeom>
            <a:noFill/>
            <a:ln w="9525">
              <a:noFill/>
              <a:miter lim="800000"/>
              <a:headEnd/>
              <a:tailEnd/>
            </a:ln>
          </p:spPr>
          <p:txBody>
            <a:bodyPr>
              <a:spAutoFit/>
            </a:bodyPr>
            <a:lstStyle/>
            <a:p>
              <a:r>
                <a:rPr lang="ru-RU" sz="1000" b="1">
                  <a:latin typeface="Times New Roman" pitchFamily="18" charset="0"/>
                  <a:cs typeface="Times New Roman" pitchFamily="18" charset="0"/>
                </a:rPr>
                <a:t>Пара</a:t>
              </a:r>
              <a:endParaRPr lang="en-US" sz="1000" b="1">
                <a:latin typeface="Times New Roman" pitchFamily="18" charset="0"/>
                <a:cs typeface="Times New Roman" pitchFamily="18" charset="0"/>
              </a:endParaRPr>
            </a:p>
          </p:txBody>
        </p:sp>
        <p:sp>
          <p:nvSpPr>
            <p:cNvPr id="129036" name="TextBox 27"/>
            <p:cNvSpPr txBox="1">
              <a:spLocks noChangeArrowheads="1"/>
            </p:cNvSpPr>
            <p:nvPr/>
          </p:nvSpPr>
          <p:spPr bwMode="auto">
            <a:xfrm>
              <a:off x="2699792" y="3933055"/>
              <a:ext cx="1512168" cy="398510"/>
            </a:xfrm>
            <a:prstGeom prst="rect">
              <a:avLst/>
            </a:prstGeom>
            <a:noFill/>
            <a:ln w="9525">
              <a:noFill/>
              <a:miter lim="800000"/>
              <a:headEnd/>
              <a:tailEnd/>
            </a:ln>
          </p:spPr>
          <p:txBody>
            <a:bodyPr>
              <a:spAutoFit/>
            </a:bodyPr>
            <a:lstStyle/>
            <a:p>
              <a:r>
                <a:rPr lang="uk-UA" sz="1000" b="1">
                  <a:latin typeface="Times New Roman" pitchFamily="18" charset="0"/>
                  <a:cs typeface="Times New Roman" pitchFamily="18" charset="0"/>
                </a:rPr>
                <a:t>Конвеєр</a:t>
              </a:r>
              <a:endParaRPr lang="en-US" sz="1000" b="1">
                <a:latin typeface="Times New Roman" pitchFamily="18" charset="0"/>
                <a:cs typeface="Times New Roman" pitchFamily="18" charset="0"/>
              </a:endParaRPr>
            </a:p>
          </p:txBody>
        </p:sp>
        <p:pic>
          <p:nvPicPr>
            <p:cNvPr id="129037" name="Picture 6"/>
            <p:cNvPicPr>
              <a:picLocks noChangeAspect="1" noChangeArrowheads="1"/>
            </p:cNvPicPr>
            <p:nvPr/>
          </p:nvPicPr>
          <p:blipFill>
            <a:blip r:embed="rId5" cstate="print"/>
            <a:srcRect/>
            <a:stretch>
              <a:fillRect/>
            </a:stretch>
          </p:blipFill>
          <p:spPr bwMode="auto">
            <a:xfrm>
              <a:off x="4355976" y="3212976"/>
              <a:ext cx="1743075" cy="1447800"/>
            </a:xfrm>
            <a:prstGeom prst="rect">
              <a:avLst/>
            </a:prstGeom>
            <a:noFill/>
            <a:ln w="9525">
              <a:noFill/>
              <a:miter lim="800000"/>
              <a:headEnd/>
              <a:tailEnd/>
            </a:ln>
          </p:spPr>
        </p:pic>
        <p:sp>
          <p:nvSpPr>
            <p:cNvPr id="129038" name="TextBox 29"/>
            <p:cNvSpPr txBox="1">
              <a:spLocks noChangeArrowheads="1"/>
            </p:cNvSpPr>
            <p:nvPr/>
          </p:nvSpPr>
          <p:spPr bwMode="auto">
            <a:xfrm>
              <a:off x="4355976" y="2852936"/>
              <a:ext cx="1512168" cy="398510"/>
            </a:xfrm>
            <a:prstGeom prst="rect">
              <a:avLst/>
            </a:prstGeom>
            <a:noFill/>
            <a:ln w="9525">
              <a:noFill/>
              <a:miter lim="800000"/>
              <a:headEnd/>
              <a:tailEnd/>
            </a:ln>
          </p:spPr>
          <p:txBody>
            <a:bodyPr>
              <a:spAutoFit/>
            </a:bodyPr>
            <a:lstStyle/>
            <a:p>
              <a:r>
                <a:rPr lang="uk-UA" sz="1000" b="1">
                  <a:latin typeface="Times New Roman" pitchFamily="18" charset="0"/>
                  <a:cs typeface="Times New Roman" pitchFamily="18" charset="0"/>
                </a:rPr>
                <a:t>Цифрова</a:t>
              </a:r>
              <a:endParaRPr lang="en-US" sz="1000" b="1">
                <a:latin typeface="Times New Roman" pitchFamily="18" charset="0"/>
                <a:cs typeface="Times New Roman" pitchFamily="18" charset="0"/>
              </a:endParaRPr>
            </a:p>
          </p:txBody>
        </p:sp>
        <p:sp>
          <p:nvSpPr>
            <p:cNvPr id="129039" name="TextBox 30"/>
            <p:cNvSpPr txBox="1">
              <a:spLocks noChangeArrowheads="1"/>
            </p:cNvSpPr>
            <p:nvPr/>
          </p:nvSpPr>
          <p:spPr bwMode="auto">
            <a:xfrm>
              <a:off x="6300192" y="1268759"/>
              <a:ext cx="2304255" cy="398510"/>
            </a:xfrm>
            <a:prstGeom prst="rect">
              <a:avLst/>
            </a:prstGeom>
            <a:noFill/>
            <a:ln w="9525">
              <a:noFill/>
              <a:miter lim="800000"/>
              <a:headEnd/>
              <a:tailEnd/>
            </a:ln>
          </p:spPr>
          <p:txBody>
            <a:bodyPr>
              <a:spAutoFit/>
            </a:bodyPr>
            <a:lstStyle/>
            <a:p>
              <a:r>
                <a:rPr lang="uk-UA" sz="1000" b="1">
                  <a:latin typeface="Times New Roman" pitchFamily="18" charset="0"/>
                  <a:cs typeface="Times New Roman" pitchFamily="18" charset="0"/>
                </a:rPr>
                <a:t>Кібер-фізична</a:t>
              </a:r>
              <a:endParaRPr lang="en-US" sz="1000" b="1">
                <a:latin typeface="Times New Roman" pitchFamily="18" charset="0"/>
                <a:cs typeface="Times New Roman" pitchFamily="18" charset="0"/>
              </a:endParaRPr>
            </a:p>
          </p:txBody>
        </p:sp>
        <p:sp>
          <p:nvSpPr>
            <p:cNvPr id="129040" name="TextBox 31"/>
            <p:cNvSpPr txBox="1">
              <a:spLocks noChangeArrowheads="1"/>
            </p:cNvSpPr>
            <p:nvPr/>
          </p:nvSpPr>
          <p:spPr bwMode="auto">
            <a:xfrm>
              <a:off x="4571999" y="6273225"/>
              <a:ext cx="1728193" cy="597765"/>
            </a:xfrm>
            <a:prstGeom prst="rect">
              <a:avLst/>
            </a:prstGeom>
            <a:noFill/>
            <a:ln w="9525">
              <a:noFill/>
              <a:miter lim="800000"/>
              <a:headEnd/>
              <a:tailEnd/>
            </a:ln>
          </p:spPr>
          <p:txBody>
            <a:bodyPr>
              <a:spAutoFit/>
            </a:bodyPr>
            <a:lstStyle/>
            <a:p>
              <a:r>
                <a:rPr lang="uk-UA" sz="900" dirty="0"/>
                <a:t>2-а половина</a:t>
              </a:r>
            </a:p>
            <a:p>
              <a:r>
                <a:rPr lang="uk-UA" sz="900" dirty="0"/>
                <a:t>20-е століття</a:t>
              </a:r>
              <a:endParaRPr lang="en-US" sz="900" dirty="0"/>
            </a:p>
          </p:txBody>
        </p:sp>
        <p:pic>
          <p:nvPicPr>
            <p:cNvPr id="129041" name="Picture 1" descr="BigData_Center"/>
            <p:cNvPicPr>
              <a:picLocks noChangeAspect="1" noChangeArrowheads="1"/>
            </p:cNvPicPr>
            <p:nvPr/>
          </p:nvPicPr>
          <p:blipFill>
            <a:blip r:embed="rId6" cstate="print"/>
            <a:srcRect/>
            <a:stretch>
              <a:fillRect/>
            </a:stretch>
          </p:blipFill>
          <p:spPr bwMode="auto">
            <a:xfrm>
              <a:off x="5891453" y="1988840"/>
              <a:ext cx="2505719" cy="1449586"/>
            </a:xfrm>
            <a:prstGeom prst="rect">
              <a:avLst/>
            </a:prstGeom>
            <a:noFill/>
            <a:ln w="21600">
              <a:noFill/>
              <a:round/>
              <a:headEnd/>
              <a:tailEnd/>
            </a:ln>
          </p:spPr>
        </p:pic>
        <p:sp>
          <p:nvSpPr>
            <p:cNvPr id="129042" name="TextBox 33"/>
            <p:cNvSpPr txBox="1">
              <a:spLocks noChangeArrowheads="1"/>
            </p:cNvSpPr>
            <p:nvPr/>
          </p:nvSpPr>
          <p:spPr bwMode="auto">
            <a:xfrm>
              <a:off x="6444209" y="6309319"/>
              <a:ext cx="1296143" cy="597765"/>
            </a:xfrm>
            <a:prstGeom prst="rect">
              <a:avLst/>
            </a:prstGeom>
            <a:noFill/>
            <a:ln w="9525">
              <a:noFill/>
              <a:miter lim="800000"/>
              <a:headEnd/>
              <a:tailEnd/>
            </a:ln>
          </p:spPr>
          <p:txBody>
            <a:bodyPr>
              <a:spAutoFit/>
            </a:bodyPr>
            <a:lstStyle/>
            <a:p>
              <a:r>
                <a:rPr lang="uk-UA" sz="900" dirty="0"/>
                <a:t>21-е століття</a:t>
              </a:r>
              <a:endParaRPr lang="en-US" sz="900" dirty="0"/>
            </a:p>
          </p:txBody>
        </p:sp>
      </p:grpSp>
      <p:sp>
        <p:nvSpPr>
          <p:cNvPr id="27" name="TextBox 25"/>
          <p:cNvSpPr txBox="1">
            <a:spLocks noChangeArrowheads="1"/>
          </p:cNvSpPr>
          <p:nvPr/>
        </p:nvSpPr>
        <p:spPr bwMode="auto">
          <a:xfrm>
            <a:off x="4752890" y="6165304"/>
            <a:ext cx="1034143" cy="294038"/>
          </a:xfrm>
          <a:prstGeom prst="rect">
            <a:avLst/>
          </a:prstGeom>
          <a:noFill/>
          <a:ln w="9525">
            <a:noFill/>
            <a:miter lim="800000"/>
            <a:headEnd/>
            <a:tailEnd/>
          </a:ln>
        </p:spPr>
        <p:txBody>
          <a:bodyPr>
            <a:spAutoFit/>
          </a:bodyPr>
          <a:lstStyle/>
          <a:p>
            <a:r>
              <a:rPr lang="uk-UA" sz="900" dirty="0"/>
              <a:t>1-а половина</a:t>
            </a:r>
          </a:p>
          <a:p>
            <a:r>
              <a:rPr lang="uk-UA" sz="900" dirty="0"/>
              <a:t>20-е століття</a:t>
            </a:r>
            <a:endParaRPr lang="en-US" sz="900" dirty="0"/>
          </a:p>
        </p:txBody>
      </p:sp>
      <p:sp>
        <p:nvSpPr>
          <p:cNvPr id="28" name="TextBox 31"/>
          <p:cNvSpPr txBox="1">
            <a:spLocks noChangeArrowheads="1"/>
          </p:cNvSpPr>
          <p:nvPr/>
        </p:nvSpPr>
        <p:spPr bwMode="auto">
          <a:xfrm>
            <a:off x="6553090" y="6165304"/>
            <a:ext cx="1034143" cy="294038"/>
          </a:xfrm>
          <a:prstGeom prst="rect">
            <a:avLst/>
          </a:prstGeom>
          <a:noFill/>
          <a:ln w="9525">
            <a:noFill/>
            <a:miter lim="800000"/>
            <a:headEnd/>
            <a:tailEnd/>
          </a:ln>
        </p:spPr>
        <p:txBody>
          <a:bodyPr>
            <a:spAutoFit/>
          </a:bodyPr>
          <a:lstStyle/>
          <a:p>
            <a:r>
              <a:rPr lang="uk-UA" sz="900" dirty="0"/>
              <a:t>2-а половина</a:t>
            </a:r>
          </a:p>
          <a:p>
            <a:r>
              <a:rPr lang="uk-UA" sz="900" dirty="0"/>
              <a:t>20-е століття</a:t>
            </a:r>
            <a:endParaRPr lang="en-US" sz="900" dirty="0"/>
          </a:p>
        </p:txBody>
      </p:sp>
      <p:grpSp>
        <p:nvGrpSpPr>
          <p:cNvPr id="43" name="Группа 42"/>
          <p:cNvGrpSpPr/>
          <p:nvPr/>
        </p:nvGrpSpPr>
        <p:grpSpPr>
          <a:xfrm>
            <a:off x="4536866" y="3068960"/>
            <a:ext cx="4355614" cy="3200971"/>
            <a:chOff x="134869" y="285750"/>
            <a:chExt cx="8490019" cy="6272213"/>
          </a:xfrm>
        </p:grpSpPr>
        <p:sp>
          <p:nvSpPr>
            <p:cNvPr id="44" name="Rectangle 6"/>
            <p:cNvSpPr>
              <a:spLocks/>
            </p:cNvSpPr>
            <p:nvPr/>
          </p:nvSpPr>
          <p:spPr bwMode="auto">
            <a:xfrm>
              <a:off x="303213" y="285750"/>
              <a:ext cx="7737475" cy="369888"/>
            </a:xfrm>
            <a:prstGeom prst="rect">
              <a:avLst/>
            </a:prstGeom>
            <a:noFill/>
            <a:ln w="12700">
              <a:noFill/>
              <a:miter lim="800000"/>
              <a:headEnd/>
              <a:tailEnd/>
            </a:ln>
          </p:spPr>
          <p:txBody>
            <a:bodyPr lIns="0" tIns="0" rIns="58049" bIns="0"/>
            <a:lstStyle/>
            <a:p>
              <a:pPr marL="55563" defTabSz="650875" eaLnBrk="1" hangingPunct="1"/>
              <a:endParaRPr lang="ja-JP" altLang="en-US" sz="1050">
                <a:cs typeface="Arial" pitchFamily="34" charset="0"/>
                <a:sym typeface="Arial Bold" pitchFamily="34" charset="0"/>
              </a:endParaRPr>
            </a:p>
          </p:txBody>
        </p:sp>
        <p:pic>
          <p:nvPicPr>
            <p:cNvPr id="45" name="Picture 14" descr="Watson POWER7.png"/>
            <p:cNvPicPr>
              <a:picLocks noChangeAspect="1"/>
            </p:cNvPicPr>
            <p:nvPr/>
          </p:nvPicPr>
          <p:blipFill>
            <a:blip r:embed="rId7" cstate="print"/>
            <a:srcRect/>
            <a:stretch>
              <a:fillRect/>
            </a:stretch>
          </p:blipFill>
          <p:spPr bwMode="auto">
            <a:xfrm>
              <a:off x="4919663" y="1860550"/>
              <a:ext cx="3705225" cy="2965450"/>
            </a:xfrm>
            <a:prstGeom prst="rect">
              <a:avLst/>
            </a:prstGeom>
            <a:noFill/>
            <a:ln w="9525">
              <a:noFill/>
              <a:miter lim="800000"/>
              <a:headEnd/>
              <a:tailEnd/>
            </a:ln>
          </p:spPr>
        </p:pic>
        <p:pic>
          <p:nvPicPr>
            <p:cNvPr id="46" name="Picture 15" descr="20.jpg"/>
            <p:cNvPicPr>
              <a:picLocks noChangeAspect="1"/>
            </p:cNvPicPr>
            <p:nvPr/>
          </p:nvPicPr>
          <p:blipFill>
            <a:blip r:embed="rId8" cstate="print"/>
            <a:srcRect/>
            <a:stretch>
              <a:fillRect/>
            </a:stretch>
          </p:blipFill>
          <p:spPr bwMode="auto">
            <a:xfrm>
              <a:off x="2843213" y="3141663"/>
              <a:ext cx="3030537" cy="2693987"/>
            </a:xfrm>
            <a:prstGeom prst="rect">
              <a:avLst/>
            </a:prstGeom>
            <a:noFill/>
            <a:ln w="9525">
              <a:noFill/>
              <a:miter lim="800000"/>
              <a:headEnd/>
              <a:tailEnd/>
            </a:ln>
          </p:spPr>
        </p:pic>
        <p:sp>
          <p:nvSpPr>
            <p:cNvPr id="47" name="Text Box 16"/>
            <p:cNvSpPr txBox="1">
              <a:spLocks noChangeArrowheads="1"/>
            </p:cNvSpPr>
            <p:nvPr/>
          </p:nvSpPr>
          <p:spPr bwMode="auto">
            <a:xfrm>
              <a:off x="3059111" y="2524125"/>
              <a:ext cx="1919287" cy="729723"/>
            </a:xfrm>
            <a:prstGeom prst="rect">
              <a:avLst/>
            </a:prstGeom>
            <a:noFill/>
            <a:ln w="9525">
              <a:noFill/>
              <a:miter lim="800000"/>
              <a:headEnd/>
              <a:tailEnd/>
            </a:ln>
          </p:spPr>
          <p:txBody>
            <a:bodyPr lIns="64005" tIns="32003" rIns="64005" bIns="32003">
              <a:spAutoFit/>
            </a:bodyPr>
            <a:lstStyle/>
            <a:p>
              <a:pPr defTabSz="639763" eaLnBrk="1" hangingPunct="1"/>
              <a:r>
                <a:rPr lang="en-US" altLang="ja-JP" sz="1000">
                  <a:cs typeface="Arial" pitchFamily="34" charset="0"/>
                </a:rPr>
                <a:t>Programmable</a:t>
              </a:r>
            </a:p>
            <a:p>
              <a:pPr defTabSz="639763" eaLnBrk="1" hangingPunct="1"/>
              <a:r>
                <a:rPr lang="en-US" altLang="ja-JP" sz="1000">
                  <a:cs typeface="Arial" pitchFamily="34" charset="0"/>
                </a:rPr>
                <a:t>Systems Era</a:t>
              </a:r>
              <a:endParaRPr lang="ja-JP" altLang="en-US" sz="1000">
                <a:cs typeface="Arial" pitchFamily="34" charset="0"/>
              </a:endParaRPr>
            </a:p>
          </p:txBody>
        </p:sp>
        <p:pic>
          <p:nvPicPr>
            <p:cNvPr id="48" name="Picture 3"/>
            <p:cNvPicPr>
              <a:picLocks noChangeAspect="1" noChangeArrowheads="1"/>
            </p:cNvPicPr>
            <p:nvPr/>
          </p:nvPicPr>
          <p:blipFill>
            <a:blip r:embed="rId9" cstate="print"/>
            <a:srcRect/>
            <a:stretch>
              <a:fillRect/>
            </a:stretch>
          </p:blipFill>
          <p:spPr bwMode="auto">
            <a:xfrm>
              <a:off x="755650" y="4151313"/>
              <a:ext cx="2454275" cy="2406650"/>
            </a:xfrm>
            <a:prstGeom prst="rect">
              <a:avLst/>
            </a:prstGeom>
            <a:noFill/>
            <a:ln w="9525" algn="ctr">
              <a:noFill/>
              <a:miter lim="800000"/>
              <a:headEnd/>
              <a:tailEnd/>
            </a:ln>
          </p:spPr>
        </p:pic>
        <p:sp>
          <p:nvSpPr>
            <p:cNvPr id="49" name="Text Box 12"/>
            <p:cNvSpPr txBox="1">
              <a:spLocks noChangeArrowheads="1"/>
            </p:cNvSpPr>
            <p:nvPr/>
          </p:nvSpPr>
          <p:spPr bwMode="auto">
            <a:xfrm>
              <a:off x="958848" y="3395663"/>
              <a:ext cx="1884363" cy="729723"/>
            </a:xfrm>
            <a:prstGeom prst="rect">
              <a:avLst/>
            </a:prstGeom>
            <a:noFill/>
            <a:ln w="9525">
              <a:noFill/>
              <a:miter lim="800000"/>
              <a:headEnd/>
              <a:tailEnd/>
            </a:ln>
          </p:spPr>
          <p:txBody>
            <a:bodyPr lIns="64005" tIns="32003" rIns="64005" bIns="32003">
              <a:spAutoFit/>
            </a:bodyPr>
            <a:lstStyle/>
            <a:p>
              <a:pPr defTabSz="639763" eaLnBrk="1" hangingPunct="1"/>
              <a:r>
                <a:rPr lang="en-US" altLang="ja-JP" sz="1000" dirty="0">
                  <a:cs typeface="Arial" pitchFamily="34" charset="0"/>
                </a:rPr>
                <a:t>Tabulating </a:t>
              </a:r>
            </a:p>
            <a:p>
              <a:pPr defTabSz="639763" eaLnBrk="1" hangingPunct="1"/>
              <a:r>
                <a:rPr lang="en-US" altLang="ja-JP" sz="1000" dirty="0">
                  <a:cs typeface="Arial" pitchFamily="34" charset="0"/>
                </a:rPr>
                <a:t>Systems Era</a:t>
              </a:r>
              <a:endParaRPr lang="ja-JP" altLang="en-US" sz="1000" dirty="0">
                <a:cs typeface="Arial" pitchFamily="34" charset="0"/>
              </a:endParaRPr>
            </a:p>
          </p:txBody>
        </p:sp>
        <p:sp>
          <p:nvSpPr>
            <p:cNvPr id="50" name="Freeform 5"/>
            <p:cNvSpPr>
              <a:spLocks/>
            </p:cNvSpPr>
            <p:nvPr/>
          </p:nvSpPr>
          <p:spPr bwMode="auto">
            <a:xfrm>
              <a:off x="539750" y="1198563"/>
              <a:ext cx="7724775" cy="4903787"/>
            </a:xfrm>
            <a:custGeom>
              <a:avLst/>
              <a:gdLst>
                <a:gd name="T0" fmla="*/ 0 w 7963"/>
                <a:gd name="T1" fmla="*/ 0 h 3586"/>
                <a:gd name="T2" fmla="*/ 0 w 7963"/>
                <a:gd name="T3" fmla="*/ 2147483646 h 3586"/>
                <a:gd name="T4" fmla="*/ 2147483646 w 7963"/>
                <a:gd name="T5" fmla="*/ 2147483646 h 3586"/>
                <a:gd name="T6" fmla="*/ 0 60000 65536"/>
                <a:gd name="T7" fmla="*/ 0 60000 65536"/>
                <a:gd name="T8" fmla="*/ 0 60000 65536"/>
                <a:gd name="T9" fmla="*/ 0 w 7963"/>
                <a:gd name="T10" fmla="*/ 0 h 3586"/>
                <a:gd name="T11" fmla="*/ 7963 w 7963"/>
                <a:gd name="T12" fmla="*/ 3586 h 3586"/>
              </a:gdLst>
              <a:ahLst/>
              <a:cxnLst>
                <a:cxn ang="T6">
                  <a:pos x="T0" y="T1"/>
                </a:cxn>
                <a:cxn ang="T7">
                  <a:pos x="T2" y="T3"/>
                </a:cxn>
                <a:cxn ang="T8">
                  <a:pos x="T4" y="T5"/>
                </a:cxn>
              </a:cxnLst>
              <a:rect l="T9" t="T10" r="T11" b="T12"/>
              <a:pathLst>
                <a:path w="7963" h="3586">
                  <a:moveTo>
                    <a:pt x="0" y="0"/>
                  </a:moveTo>
                  <a:lnTo>
                    <a:pt x="0" y="3586"/>
                  </a:lnTo>
                  <a:lnTo>
                    <a:pt x="7963" y="3586"/>
                  </a:lnTo>
                </a:path>
              </a:pathLst>
            </a:custGeom>
            <a:noFill/>
            <a:ln w="12700" cap="flat" cmpd="sng">
              <a:solidFill>
                <a:srgbClr val="3399FF"/>
              </a:solidFill>
              <a:prstDash val="solid"/>
              <a:round/>
              <a:headEnd type="triangle" w="med" len="med"/>
              <a:tailEnd type="triangle" w="med" len="med"/>
            </a:ln>
          </p:spPr>
          <p:txBody>
            <a:bodyPr/>
            <a:lstStyle/>
            <a:p>
              <a:endParaRPr lang="en-US" sz="900"/>
            </a:p>
          </p:txBody>
        </p:sp>
        <p:sp>
          <p:nvSpPr>
            <p:cNvPr id="51" name="Text Box 11"/>
            <p:cNvSpPr txBox="1">
              <a:spLocks noChangeArrowheads="1"/>
            </p:cNvSpPr>
            <p:nvPr/>
          </p:nvSpPr>
          <p:spPr bwMode="auto">
            <a:xfrm rot="16200000">
              <a:off x="-2109790" y="3465444"/>
              <a:ext cx="4894261" cy="404943"/>
            </a:xfrm>
            <a:prstGeom prst="rect">
              <a:avLst/>
            </a:prstGeom>
            <a:noFill/>
            <a:ln w="9525">
              <a:noFill/>
              <a:miter lim="800000"/>
              <a:headEnd/>
              <a:tailEnd/>
            </a:ln>
          </p:spPr>
          <p:txBody>
            <a:bodyPr lIns="64005" tIns="32003" rIns="64005" bIns="32003">
              <a:spAutoFit/>
            </a:bodyPr>
            <a:lstStyle/>
            <a:p>
              <a:pPr defTabSz="320675" eaLnBrk="1">
                <a:lnSpc>
                  <a:spcPct val="93000"/>
                </a:lnSpc>
                <a:buClr>
                  <a:srgbClr val="000000"/>
                </a:buClr>
                <a:buSzPct val="45000"/>
                <a:buFont typeface="Arail"/>
                <a:buNone/>
              </a:pPr>
              <a:r>
                <a:rPr lang="en-US" altLang="ja-JP" sz="1000">
                  <a:latin typeface="HelveticaNeueLT Pro 45 Lt"/>
                  <a:ea typeface="ヒラギノ角ゴ Pr6N W3"/>
                  <a:cs typeface="Arial" pitchFamily="34" charset="0"/>
                </a:rPr>
                <a:t>Intelligence of Computer</a:t>
              </a:r>
              <a:endParaRPr lang="ja-JP" altLang="en-US" sz="1000">
                <a:latin typeface="HelveticaNeueLT Pro 45 Lt"/>
                <a:ea typeface="ヒラギノ角ゴ Pr6N W3"/>
                <a:cs typeface="Arial" pitchFamily="34" charset="0"/>
              </a:endParaRPr>
            </a:p>
          </p:txBody>
        </p:sp>
        <p:sp>
          <p:nvSpPr>
            <p:cNvPr id="52" name="Text Box 12"/>
            <p:cNvSpPr txBox="1">
              <a:spLocks noChangeArrowheads="1"/>
            </p:cNvSpPr>
            <p:nvPr/>
          </p:nvSpPr>
          <p:spPr bwMode="auto">
            <a:xfrm>
              <a:off x="539748" y="6116639"/>
              <a:ext cx="8078790" cy="407074"/>
            </a:xfrm>
            <a:prstGeom prst="rect">
              <a:avLst/>
            </a:prstGeom>
            <a:noFill/>
            <a:ln w="9525">
              <a:noFill/>
              <a:miter lim="800000"/>
              <a:headEnd/>
              <a:tailEnd/>
            </a:ln>
          </p:spPr>
          <p:txBody>
            <a:bodyPr lIns="64005" tIns="32003" rIns="64005" bIns="32003">
              <a:spAutoFit/>
            </a:bodyPr>
            <a:lstStyle/>
            <a:p>
              <a:pPr defTabSz="320675" eaLnBrk="1">
                <a:lnSpc>
                  <a:spcPct val="93000"/>
                </a:lnSpc>
                <a:buClr>
                  <a:srgbClr val="000000"/>
                </a:buClr>
                <a:buSzPct val="45000"/>
                <a:buFont typeface="Arail"/>
                <a:buNone/>
              </a:pPr>
              <a:r>
                <a:rPr lang="en-US" altLang="ja-JP" sz="1000">
                  <a:latin typeface="HelveticaNeueLT Pro 45 Lt"/>
                  <a:ea typeface="ヒラギノ角ゴ Pr6N W3"/>
                  <a:cs typeface="Arial" pitchFamily="34" charset="0"/>
                </a:rPr>
                <a:t>Time</a:t>
              </a:r>
            </a:p>
          </p:txBody>
        </p:sp>
        <p:pic>
          <p:nvPicPr>
            <p:cNvPr id="53" name="Picture 11" descr="Single Eyebrow for jumps"/>
            <p:cNvPicPr>
              <a:picLocks noChangeAspect="1" noChangeArrowheads="1"/>
            </p:cNvPicPr>
            <p:nvPr/>
          </p:nvPicPr>
          <p:blipFill>
            <a:blip r:embed="rId10" cstate="print"/>
            <a:srcRect/>
            <a:stretch>
              <a:fillRect/>
            </a:stretch>
          </p:blipFill>
          <p:spPr bwMode="auto">
            <a:xfrm rot="21295752">
              <a:off x="633413" y="4125913"/>
              <a:ext cx="2413000" cy="666750"/>
            </a:xfrm>
            <a:prstGeom prst="rect">
              <a:avLst/>
            </a:prstGeom>
            <a:noFill/>
            <a:ln w="9525">
              <a:noFill/>
              <a:miter lim="800000"/>
              <a:headEnd/>
              <a:tailEnd/>
            </a:ln>
          </p:spPr>
        </p:pic>
        <p:pic>
          <p:nvPicPr>
            <p:cNvPr id="54" name="Picture 15" descr="Single Eyebrow for jumps"/>
            <p:cNvPicPr>
              <a:picLocks noChangeAspect="1" noChangeArrowheads="1"/>
            </p:cNvPicPr>
            <p:nvPr/>
          </p:nvPicPr>
          <p:blipFill>
            <a:blip r:embed="rId10" cstate="print"/>
            <a:srcRect/>
            <a:stretch>
              <a:fillRect/>
            </a:stretch>
          </p:blipFill>
          <p:spPr bwMode="auto">
            <a:xfrm rot="21295752">
              <a:off x="2940050" y="3143250"/>
              <a:ext cx="2543175" cy="762000"/>
            </a:xfrm>
            <a:prstGeom prst="rect">
              <a:avLst/>
            </a:prstGeom>
            <a:noFill/>
            <a:ln w="9525">
              <a:noFill/>
              <a:miter lim="800000"/>
              <a:headEnd/>
              <a:tailEnd/>
            </a:ln>
          </p:spPr>
        </p:pic>
        <p:pic>
          <p:nvPicPr>
            <p:cNvPr id="55" name="Picture 18" descr="Single Eyebrow for jumps"/>
            <p:cNvPicPr>
              <a:picLocks noChangeAspect="1" noChangeArrowheads="1"/>
            </p:cNvPicPr>
            <p:nvPr/>
          </p:nvPicPr>
          <p:blipFill>
            <a:blip r:embed="rId10" cstate="print"/>
            <a:srcRect/>
            <a:stretch>
              <a:fillRect/>
            </a:stretch>
          </p:blipFill>
          <p:spPr bwMode="auto">
            <a:xfrm rot="21347782">
              <a:off x="5637213" y="2049463"/>
              <a:ext cx="2597150" cy="835025"/>
            </a:xfrm>
            <a:prstGeom prst="rect">
              <a:avLst/>
            </a:prstGeom>
            <a:noFill/>
            <a:ln w="9525">
              <a:noFill/>
              <a:miter lim="800000"/>
              <a:headEnd/>
              <a:tailEnd/>
            </a:ln>
          </p:spPr>
        </p:pic>
        <p:sp>
          <p:nvSpPr>
            <p:cNvPr id="56" name="Text Box 16"/>
            <p:cNvSpPr txBox="1">
              <a:spLocks noChangeArrowheads="1"/>
            </p:cNvSpPr>
            <p:nvPr/>
          </p:nvSpPr>
          <p:spPr bwMode="auto">
            <a:xfrm>
              <a:off x="5651500" y="1484314"/>
              <a:ext cx="2689226" cy="729723"/>
            </a:xfrm>
            <a:prstGeom prst="rect">
              <a:avLst/>
            </a:prstGeom>
            <a:noFill/>
            <a:ln w="9525">
              <a:noFill/>
              <a:miter lim="800000"/>
              <a:headEnd/>
              <a:tailEnd/>
            </a:ln>
          </p:spPr>
          <p:txBody>
            <a:bodyPr lIns="64005" tIns="32003" rIns="64005" bIns="32003">
              <a:spAutoFit/>
            </a:bodyPr>
            <a:lstStyle/>
            <a:p>
              <a:pPr defTabSz="639763" eaLnBrk="1" hangingPunct="1"/>
              <a:r>
                <a:rPr lang="en-US" altLang="ja-JP" sz="1000">
                  <a:cs typeface="Arial" pitchFamily="34" charset="0"/>
                </a:rPr>
                <a:t>Cognitive</a:t>
              </a:r>
            </a:p>
            <a:p>
              <a:pPr defTabSz="639763" eaLnBrk="1" hangingPunct="1"/>
              <a:r>
                <a:rPr lang="en-US" altLang="ja-JP" sz="1000">
                  <a:cs typeface="Arial" pitchFamily="34" charset="0"/>
                </a:rPr>
                <a:t>Systems Era</a:t>
              </a:r>
              <a:endParaRPr lang="ja-JP" altLang="en-US" sz="1000">
                <a:cs typeface="Arial" pitchFamily="34" charset="0"/>
              </a:endParaRPr>
            </a:p>
          </p:txBody>
        </p:sp>
      </p:grpSp>
      <p:sp>
        <p:nvSpPr>
          <p:cNvPr id="59" name="TextBox 33"/>
          <p:cNvSpPr txBox="1">
            <a:spLocks noChangeArrowheads="1"/>
          </p:cNvSpPr>
          <p:nvPr/>
        </p:nvSpPr>
        <p:spPr bwMode="auto">
          <a:xfrm>
            <a:off x="7561202" y="6093296"/>
            <a:ext cx="868065" cy="330838"/>
          </a:xfrm>
          <a:prstGeom prst="rect">
            <a:avLst/>
          </a:prstGeom>
          <a:noFill/>
          <a:ln w="9525">
            <a:noFill/>
            <a:miter lim="800000"/>
            <a:headEnd/>
            <a:tailEnd/>
          </a:ln>
        </p:spPr>
        <p:txBody>
          <a:bodyPr>
            <a:spAutoFit/>
          </a:bodyPr>
          <a:lstStyle/>
          <a:p>
            <a:r>
              <a:rPr lang="uk-UA" sz="900" dirty="0"/>
              <a:t>21-е століття</a:t>
            </a:r>
            <a:endParaRPr lang="en-US" sz="9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561" name="Group 1"/>
          <p:cNvGrpSpPr>
            <a:grpSpLocks/>
          </p:cNvGrpSpPr>
          <p:nvPr/>
        </p:nvGrpSpPr>
        <p:grpSpPr bwMode="auto">
          <a:xfrm>
            <a:off x="3203575" y="908050"/>
            <a:ext cx="2146300" cy="2062163"/>
            <a:chOff x="2018" y="572"/>
            <a:chExt cx="1352" cy="1299"/>
          </a:xfrm>
        </p:grpSpPr>
        <p:pic>
          <p:nvPicPr>
            <p:cNvPr id="322566" name="Picture 2"/>
            <p:cNvPicPr>
              <a:picLocks noChangeAspect="1" noChangeArrowheads="1"/>
            </p:cNvPicPr>
            <p:nvPr/>
          </p:nvPicPr>
          <p:blipFill>
            <a:blip r:embed="rId3" cstate="print"/>
            <a:srcRect/>
            <a:stretch>
              <a:fillRect/>
            </a:stretch>
          </p:blipFill>
          <p:spPr bwMode="auto">
            <a:xfrm>
              <a:off x="2142" y="572"/>
              <a:ext cx="1098" cy="1056"/>
            </a:xfrm>
            <a:prstGeom prst="rect">
              <a:avLst/>
            </a:prstGeom>
            <a:noFill/>
            <a:ln w="21600">
              <a:noFill/>
              <a:round/>
              <a:headEnd/>
              <a:tailEnd/>
            </a:ln>
          </p:spPr>
        </p:pic>
        <p:sp>
          <p:nvSpPr>
            <p:cNvPr id="322567" name="Text Box 3"/>
            <p:cNvSpPr txBox="1">
              <a:spLocks noChangeArrowheads="1"/>
            </p:cNvSpPr>
            <p:nvPr/>
          </p:nvSpPr>
          <p:spPr bwMode="auto">
            <a:xfrm>
              <a:off x="2018" y="1625"/>
              <a:ext cx="1352" cy="246"/>
            </a:xfrm>
            <a:prstGeom prst="rect">
              <a:avLst/>
            </a:prstGeom>
            <a:noFill/>
            <a:ln w="21600">
              <a:noFill/>
              <a:round/>
              <a:headEnd/>
              <a:tailEnd/>
            </a:ln>
          </p:spPr>
          <p:txBody>
            <a:bodyPr wrap="none" lIns="90000" tIns="46800" rIns="90000" bIns="46800">
              <a:spAutoFit/>
            </a:bodyPr>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t>Smarter Planet</a:t>
              </a:r>
            </a:p>
          </p:txBody>
        </p:sp>
      </p:grpSp>
      <p:sp>
        <p:nvSpPr>
          <p:cNvPr id="322562" name="Text Box 4"/>
          <p:cNvSpPr txBox="1">
            <a:spLocks noChangeArrowheads="1"/>
          </p:cNvSpPr>
          <p:nvPr/>
        </p:nvSpPr>
        <p:spPr bwMode="auto">
          <a:xfrm>
            <a:off x="179388" y="5373688"/>
            <a:ext cx="5976937" cy="1262062"/>
          </a:xfrm>
          <a:prstGeom prst="rect">
            <a:avLst/>
          </a:prstGeom>
          <a:noFill/>
          <a:ln w="21600">
            <a:noFill/>
            <a:round/>
            <a:headEnd/>
            <a:tailEnd/>
          </a:ln>
        </p:spPr>
        <p:txBody>
          <a:bodyPr lIns="90000" tIns="46800" rIns="90000" bIns="46800">
            <a:spAutoFit/>
          </a:bodyPr>
          <a:lstStyle/>
          <a:p>
            <a:pPr>
              <a:lnSpc>
                <a:spcPct val="90000"/>
              </a:lnSpc>
              <a:spcBef>
                <a:spcPts val="68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a:latin typeface="Times New Roman" pitchFamily="18" charset="0"/>
                <a:cs typeface="Times New Roman" pitchFamily="18" charset="0"/>
              </a:rPr>
              <a:t>Олександр Данько</a:t>
            </a:r>
            <a:br>
              <a:rPr lang="ru-RU" sz="2400" b="1">
                <a:latin typeface="Times New Roman" pitchFamily="18" charset="0"/>
                <a:cs typeface="Times New Roman" pitchFamily="18" charset="0"/>
              </a:rPr>
            </a:br>
            <a:r>
              <a:rPr lang="ru-RU">
                <a:latin typeface="Times New Roman" pitchFamily="18" charset="0"/>
                <a:cs typeface="Times New Roman" pitchFamily="18" charset="0"/>
              </a:rPr>
              <a:t>Координатор академічних програм, IBM </a:t>
            </a:r>
            <a:r>
              <a:rPr lang="en-US">
                <a:latin typeface="Times New Roman" pitchFamily="18" charset="0"/>
                <a:cs typeface="Times New Roman" pitchFamily="18" charset="0"/>
              </a:rPr>
              <a:t>Ukraine</a:t>
            </a:r>
          </a:p>
          <a:p>
            <a:pPr>
              <a:lnSpc>
                <a:spcPct val="90000"/>
              </a:lnSpc>
              <a:spcBef>
                <a:spcPts val="68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atin typeface="Times New Roman" pitchFamily="18" charset="0"/>
                <a:cs typeface="Times New Roman" pitchFamily="18" charset="0"/>
              </a:rPr>
              <a:t>Email: </a:t>
            </a:r>
            <a:r>
              <a:rPr lang="en-US">
                <a:latin typeface="Times New Roman" pitchFamily="18" charset="0"/>
                <a:cs typeface="Times New Roman" pitchFamily="18" charset="0"/>
              </a:rPr>
              <a:t>alexander.danko@ua.ibm.com</a:t>
            </a: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a:latin typeface="Times New Roman" pitchFamily="18" charset="0"/>
                <a:cs typeface="Times New Roman" pitchFamily="18" charset="0"/>
              </a:rPr>
              <a:t>Тел.: </a:t>
            </a:r>
            <a:r>
              <a:rPr lang="en-US">
                <a:latin typeface="Times New Roman" pitchFamily="18" charset="0"/>
                <a:cs typeface="Times New Roman" pitchFamily="18" charset="0"/>
              </a:rPr>
              <a:t>+38 044 501 18 88</a:t>
            </a:r>
          </a:p>
        </p:txBody>
      </p:sp>
      <p:sp>
        <p:nvSpPr>
          <p:cNvPr id="322563" name="Text Box 5"/>
          <p:cNvSpPr txBox="1">
            <a:spLocks noChangeArrowheads="1"/>
          </p:cNvSpPr>
          <p:nvPr/>
        </p:nvSpPr>
        <p:spPr bwMode="auto">
          <a:xfrm>
            <a:off x="900113" y="3284538"/>
            <a:ext cx="7200900" cy="701675"/>
          </a:xfrm>
          <a:prstGeom prst="rect">
            <a:avLst/>
          </a:prstGeom>
          <a:noFill/>
          <a:ln w="21600">
            <a:noFill/>
            <a:round/>
            <a:headEnd/>
            <a:tailEnd/>
          </a:ln>
        </p:spPr>
        <p:txBody>
          <a:bodyPr lIns="90000" tIns="46800" rIns="90000" bIns="46800">
            <a:spAutoFit/>
          </a:bodyPr>
          <a:lstStyle/>
          <a:p>
            <a:pPr algn="ctr">
              <a:lnSpc>
                <a:spcPct val="90000"/>
              </a:lnSpc>
              <a:spcBef>
                <a:spcPts val="688"/>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b="1">
                <a:solidFill>
                  <a:srgbClr val="262699"/>
                </a:solidFill>
                <a:latin typeface="Times New Roman" pitchFamily="18" charset="0"/>
                <a:cs typeface="Times New Roman" pitchFamily="18" charset="0"/>
              </a:rPr>
              <a:t>Дякую !</a:t>
            </a:r>
          </a:p>
        </p:txBody>
      </p:sp>
      <p:sp>
        <p:nvSpPr>
          <p:cNvPr id="322564" name="Text Box 6"/>
          <p:cNvSpPr txBox="1">
            <a:spLocks noChangeArrowheads="1"/>
          </p:cNvSpPr>
          <p:nvPr/>
        </p:nvSpPr>
        <p:spPr bwMode="auto">
          <a:xfrm>
            <a:off x="549275" y="6537325"/>
            <a:ext cx="996950" cy="212725"/>
          </a:xfrm>
          <a:prstGeom prst="rect">
            <a:avLst/>
          </a:prstGeom>
          <a:noFill/>
          <a:ln w="21600">
            <a:noFill/>
            <a:round/>
            <a:headEnd/>
            <a:tailEnd/>
          </a:ln>
        </p:spPr>
        <p:txBody>
          <a:bodyPr lIns="92160" tIns="46080" rIns="92160" bIns="4608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a:t>17/11/13</a:t>
            </a:r>
          </a:p>
        </p:txBody>
      </p:sp>
      <p:sp>
        <p:nvSpPr>
          <p:cNvPr id="322565" name="Дата 7"/>
          <p:cNvSpPr>
            <a:spLocks noGrp="1"/>
          </p:cNvSpPr>
          <p:nvPr>
            <p:ph type="dt" sz="quarter" idx="11"/>
          </p:nvPr>
        </p:nvSpPr>
        <p:spPr>
          <a:noFill/>
        </p:spPr>
        <p:txBody>
          <a:bodyPr/>
          <a:lstStyle/>
          <a:p>
            <a:fld id="{C1E86730-212F-4315-9A1B-60B1C534085F}" type="datetime1">
              <a:rPr lang="uk-UA" smtClean="0"/>
              <a:pPr/>
              <a:t>23.12.2016</a:t>
            </a:fld>
            <a:endParaRPr lang="uk-UA" smtClean="0"/>
          </a:p>
        </p:txBody>
      </p:sp>
    </p:spTree>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0" y="980728"/>
            <a:ext cx="9144000" cy="5472608"/>
            <a:chOff x="179388" y="1403350"/>
            <a:chExt cx="8805862" cy="5094288"/>
          </a:xfrm>
        </p:grpSpPr>
        <p:pic>
          <p:nvPicPr>
            <p:cNvPr id="120833" name="Picture 1" descr="BigData_Center"/>
            <p:cNvPicPr>
              <a:picLocks noChangeAspect="1" noChangeArrowheads="1"/>
            </p:cNvPicPr>
            <p:nvPr/>
          </p:nvPicPr>
          <p:blipFill>
            <a:blip r:embed="rId3" cstate="print"/>
            <a:srcRect/>
            <a:stretch>
              <a:fillRect/>
            </a:stretch>
          </p:blipFill>
          <p:spPr bwMode="auto">
            <a:xfrm>
              <a:off x="179388" y="1403350"/>
              <a:ext cx="8805862" cy="5094288"/>
            </a:xfrm>
            <a:prstGeom prst="rect">
              <a:avLst/>
            </a:prstGeom>
            <a:noFill/>
            <a:ln w="21600">
              <a:noFill/>
              <a:round/>
              <a:headEnd/>
              <a:tailEnd/>
            </a:ln>
          </p:spPr>
        </p:pic>
        <p:sp>
          <p:nvSpPr>
            <p:cNvPr id="23554" name="Text Box 2"/>
            <p:cNvSpPr txBox="1">
              <a:spLocks noChangeArrowheads="1"/>
            </p:cNvSpPr>
            <p:nvPr/>
          </p:nvSpPr>
          <p:spPr bwMode="auto">
            <a:xfrm>
              <a:off x="3798888" y="1798638"/>
              <a:ext cx="1874837" cy="808037"/>
            </a:xfrm>
            <a:prstGeom prst="rect">
              <a:avLst/>
            </a:prstGeom>
            <a:noFill/>
            <a:ln w="21600">
              <a:noFill/>
              <a:round/>
              <a:headEnd/>
              <a:tailEnd/>
            </a:ln>
            <a:effectLst/>
          </p:spPr>
          <p:txBody>
            <a:bodyPr lIns="68760" tIns="34200" rIns="68760" bIns="34200">
              <a:spAutoFit/>
            </a:bodyPr>
            <a:lstStyle/>
            <a:p>
              <a:pPr algn="ctr">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FFFFFF"/>
                  </a:solidFill>
                  <a:effectLst>
                    <a:outerShdw blurRad="38100" dist="38100" dir="2700000" algn="tl">
                      <a:srgbClr val="C0C0C0"/>
                    </a:outerShdw>
                  </a:effectLst>
                  <a:ea typeface="MS PGothic" pitchFamily="32" charset="-128"/>
                  <a:cs typeface="+mn-cs"/>
                </a:rPr>
                <a:t>Cloud Computing</a:t>
              </a:r>
            </a:p>
          </p:txBody>
        </p:sp>
        <p:sp>
          <p:nvSpPr>
            <p:cNvPr id="23555" name="Text Box 3"/>
            <p:cNvSpPr txBox="1">
              <a:spLocks noChangeArrowheads="1"/>
            </p:cNvSpPr>
            <p:nvPr/>
          </p:nvSpPr>
          <p:spPr bwMode="auto">
            <a:xfrm>
              <a:off x="6735763" y="2478088"/>
              <a:ext cx="2193925" cy="434975"/>
            </a:xfrm>
            <a:prstGeom prst="rect">
              <a:avLst/>
            </a:prstGeom>
            <a:noFill/>
            <a:ln w="21600">
              <a:noFill/>
              <a:round/>
              <a:headEnd/>
              <a:tailEnd/>
            </a:ln>
            <a:effectLst/>
          </p:spPr>
          <p:txBody>
            <a:bodyPr lIns="68760" tIns="34200" rIns="68760" bIns="34200">
              <a:spAutoFit/>
            </a:bodyPr>
            <a:lstStyle/>
            <a:p>
              <a:pPr algn="ctr">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FFFFFF"/>
                  </a:solidFill>
                  <a:effectLst>
                    <a:outerShdw blurRad="38100" dist="38100" dir="2700000" algn="tl">
                      <a:srgbClr val="C0C0C0"/>
                    </a:outerShdw>
                  </a:effectLst>
                  <a:ea typeface="Batang" pitchFamily="16" charset="-127"/>
                  <a:cs typeface="+mn-cs"/>
                </a:rPr>
                <a:t>Social Media</a:t>
              </a:r>
            </a:p>
          </p:txBody>
        </p:sp>
        <p:sp>
          <p:nvSpPr>
            <p:cNvPr id="120836" name="Text Box 4"/>
            <p:cNvSpPr txBox="1">
              <a:spLocks noChangeArrowheads="1"/>
            </p:cNvSpPr>
            <p:nvPr/>
          </p:nvSpPr>
          <p:spPr bwMode="auto">
            <a:xfrm>
              <a:off x="5911850" y="5872163"/>
              <a:ext cx="2185988" cy="438150"/>
            </a:xfrm>
            <a:prstGeom prst="rect">
              <a:avLst/>
            </a:prstGeom>
            <a:noFill/>
            <a:ln w="21600">
              <a:noFill/>
              <a:round/>
              <a:headEnd/>
              <a:tailEnd/>
            </a:ln>
          </p:spPr>
          <p:txBody>
            <a:bodyPr lIns="68760" tIns="34200" rIns="68760" bIns="34200">
              <a:spAutoFit/>
            </a:bodyPr>
            <a:lstStyle/>
            <a:p>
              <a:pPr algn="ctr">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FFFFFF"/>
                  </a:solidFill>
                  <a:ea typeface="MS PGothic" pitchFamily="34" charset="-128"/>
                </a:rPr>
                <a:t>Sensors, </a:t>
              </a:r>
              <a:r>
                <a:rPr lang="en-US" sz="2400" b="1" dirty="0" err="1" smtClean="0">
                  <a:solidFill>
                    <a:srgbClr val="FFFFFF"/>
                  </a:solidFill>
                  <a:ea typeface="MS PGothic" pitchFamily="34" charset="-128"/>
                </a:rPr>
                <a:t>IoT</a:t>
              </a:r>
              <a:r>
                <a:rPr lang="en-US" sz="2400" b="1" dirty="0" smtClean="0">
                  <a:solidFill>
                    <a:srgbClr val="FFFFFF"/>
                  </a:solidFill>
                  <a:ea typeface="MS PGothic" pitchFamily="34" charset="-128"/>
                </a:rPr>
                <a:t> </a:t>
              </a:r>
              <a:endParaRPr lang="en-US" sz="2400" b="1" dirty="0">
                <a:solidFill>
                  <a:srgbClr val="FFFFFF"/>
                </a:solidFill>
                <a:ea typeface="MS PGothic" pitchFamily="34" charset="-128"/>
              </a:endParaRPr>
            </a:p>
          </p:txBody>
        </p:sp>
        <p:sp>
          <p:nvSpPr>
            <p:cNvPr id="23557" name="Text Box 5"/>
            <p:cNvSpPr txBox="1">
              <a:spLocks noChangeArrowheads="1"/>
            </p:cNvSpPr>
            <p:nvPr/>
          </p:nvSpPr>
          <p:spPr bwMode="auto">
            <a:xfrm>
              <a:off x="446088" y="2390775"/>
              <a:ext cx="1589087" cy="434975"/>
            </a:xfrm>
            <a:prstGeom prst="rect">
              <a:avLst/>
            </a:prstGeom>
            <a:noFill/>
            <a:ln w="21600">
              <a:noFill/>
              <a:round/>
              <a:headEnd/>
              <a:tailEnd/>
            </a:ln>
            <a:effectLst/>
          </p:spPr>
          <p:txBody>
            <a:bodyPr lIns="68760" tIns="34200" rIns="68760" bIns="34200">
              <a:spAutoFit/>
            </a:bodyPr>
            <a:lstStyle/>
            <a:p>
              <a:pPr algn="ctr">
                <a:spcBef>
                  <a:spcPts val="1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a:solidFill>
                    <a:srgbClr val="FFFFFF"/>
                  </a:solidFill>
                  <a:effectLst>
                    <a:outerShdw blurRad="38100" dist="38100" dir="2700000" algn="tl">
                      <a:srgbClr val="C0C0C0"/>
                    </a:outerShdw>
                  </a:effectLst>
                  <a:ea typeface="MS PGothic" pitchFamily="32" charset="-128"/>
                  <a:cs typeface="+mn-cs"/>
                </a:rPr>
                <a:t>Mobile</a:t>
              </a:r>
            </a:p>
          </p:txBody>
        </p:sp>
      </p:grpSp>
      <p:sp>
        <p:nvSpPr>
          <p:cNvPr id="120838" name="Rectangle 6"/>
          <p:cNvSpPr>
            <a:spLocks noChangeArrowheads="1"/>
          </p:cNvSpPr>
          <p:nvPr/>
        </p:nvSpPr>
        <p:spPr bwMode="auto">
          <a:xfrm>
            <a:off x="323850" y="44624"/>
            <a:ext cx="8594725" cy="430213"/>
          </a:xfrm>
          <a:prstGeom prst="rect">
            <a:avLst/>
          </a:prstGeom>
          <a:noFill/>
          <a:ln w="21600">
            <a:noFill/>
            <a:round/>
            <a:headEnd/>
            <a:tailEnd/>
          </a:ln>
        </p:spPr>
        <p:txBody>
          <a:bodyPr lIns="90000" tIns="46800" rIns="90000" bIns="46800">
            <a:spAutoFit/>
          </a:bodyPr>
          <a:lstStyle/>
          <a:p>
            <a:pPr>
              <a:spcBef>
                <a:spcPts val="137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2200" b="1" dirty="0">
                <a:solidFill>
                  <a:srgbClr val="000099"/>
                </a:solidFill>
                <a:latin typeface="Cambria" pitchFamily="18" charset="0"/>
              </a:rPr>
              <a:t>Зміни базуються на 5-ти технологіях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descr="Arrow Swoosh v6 solo"/>
          <p:cNvPicPr>
            <a:picLocks noChangeAspect="1" noChangeArrowheads="1"/>
          </p:cNvPicPr>
          <p:nvPr/>
        </p:nvPicPr>
        <p:blipFill>
          <a:blip r:embed="rId3" cstate="print"/>
          <a:srcRect/>
          <a:stretch>
            <a:fillRect/>
          </a:stretch>
        </p:blipFill>
        <p:spPr bwMode="auto">
          <a:xfrm>
            <a:off x="407988" y="3427413"/>
            <a:ext cx="3727450" cy="2628900"/>
          </a:xfrm>
          <a:prstGeom prst="rect">
            <a:avLst/>
          </a:prstGeom>
          <a:noFill/>
          <a:ln w="21600">
            <a:noFill/>
            <a:round/>
            <a:headEnd/>
            <a:tailEnd/>
          </a:ln>
        </p:spPr>
      </p:pic>
      <p:sp>
        <p:nvSpPr>
          <p:cNvPr id="122882" name="Text Box 2"/>
          <p:cNvSpPr txBox="1">
            <a:spLocks noChangeArrowheads="1"/>
          </p:cNvSpPr>
          <p:nvPr/>
        </p:nvSpPr>
        <p:spPr bwMode="auto">
          <a:xfrm>
            <a:off x="142587" y="5602288"/>
            <a:ext cx="1756356" cy="820867"/>
          </a:xfrm>
          <a:prstGeom prst="rect">
            <a:avLst/>
          </a:prstGeom>
          <a:noFill/>
          <a:ln w="21600">
            <a:noFill/>
            <a:round/>
            <a:headEnd/>
            <a:tailEnd/>
          </a:ln>
        </p:spPr>
        <p:txBody>
          <a:bodyPr wrap="none" lIns="90000" tIns="46800" rIns="90000" bIns="46800">
            <a:spAutoFit/>
          </a:bodyP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baseline="-25000" dirty="0">
                <a:solidFill>
                  <a:srgbClr val="2D2DB9"/>
                </a:solidFill>
                <a:latin typeface="Times New Roman" pitchFamily="18" charset="0"/>
                <a:ea typeface="MS PGothic" pitchFamily="34" charset="-128"/>
              </a:rPr>
              <a:t>2009</a:t>
            </a:r>
          </a:p>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baseline="-25000" dirty="0">
                <a:latin typeface="Times New Roman" pitchFamily="18" charset="0"/>
                <a:ea typeface="MS PGothic" pitchFamily="34" charset="-128"/>
              </a:rPr>
              <a:t>800,000 </a:t>
            </a:r>
            <a:r>
              <a:rPr lang="ru-RU" sz="2400" b="1" baseline="-25000" dirty="0" smtClean="0">
                <a:latin typeface="Times New Roman" pitchFamily="18" charset="0"/>
                <a:ea typeface="MS PGothic" pitchFamily="34" charset="-128"/>
              </a:rPr>
              <a:t>петабайт</a:t>
            </a:r>
          </a:p>
          <a:p>
            <a:r>
              <a:rPr lang="en-US" sz="1400" dirty="0" smtClean="0"/>
              <a:t>10</a:t>
            </a:r>
            <a:r>
              <a:rPr lang="en-US" sz="1400" baseline="30000" dirty="0" smtClean="0"/>
              <a:t>15</a:t>
            </a:r>
            <a:r>
              <a:rPr lang="uk-UA" sz="2400" baseline="-25000" dirty="0" smtClean="0">
                <a:latin typeface="Times New Roman" pitchFamily="18" charset="0"/>
                <a:ea typeface="MS PGothic" pitchFamily="34" charset="-128"/>
              </a:rPr>
              <a:t> </a:t>
            </a:r>
            <a:endParaRPr lang="en-US" sz="2400" baseline="-25000" dirty="0" smtClean="0">
              <a:latin typeface="Times New Roman" pitchFamily="18" charset="0"/>
              <a:ea typeface="MS PGothic" pitchFamily="34" charset="-128"/>
            </a:endParaRPr>
          </a:p>
        </p:txBody>
      </p:sp>
      <p:sp>
        <p:nvSpPr>
          <p:cNvPr id="122883" name="Text Box 3"/>
          <p:cNvSpPr txBox="1">
            <a:spLocks noChangeArrowheads="1"/>
          </p:cNvSpPr>
          <p:nvPr/>
        </p:nvSpPr>
        <p:spPr bwMode="auto">
          <a:xfrm>
            <a:off x="3302000" y="5730875"/>
            <a:ext cx="2011363" cy="534988"/>
          </a:xfrm>
          <a:prstGeom prst="rect">
            <a:avLst/>
          </a:prstGeom>
          <a:noFill/>
          <a:ln w="21600">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600">
                <a:latin typeface="Times New Roman" pitchFamily="18" charset="0"/>
                <a:cs typeface="Times New Roman" pitchFamily="18" charset="0"/>
              </a:rPr>
              <a:t>Інформації в світі неструктуровано</a:t>
            </a:r>
          </a:p>
        </p:txBody>
      </p:sp>
      <p:sp>
        <p:nvSpPr>
          <p:cNvPr id="122884" name="Text Box 4"/>
          <p:cNvSpPr txBox="1">
            <a:spLocks noChangeArrowheads="1"/>
          </p:cNvSpPr>
          <p:nvPr/>
        </p:nvSpPr>
        <p:spPr bwMode="auto">
          <a:xfrm>
            <a:off x="3478213" y="4924425"/>
            <a:ext cx="1674812" cy="923925"/>
          </a:xfrm>
          <a:prstGeom prst="rect">
            <a:avLst/>
          </a:prstGeom>
          <a:noFill/>
          <a:ln w="21600">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6000" b="1">
                <a:solidFill>
                  <a:srgbClr val="009900"/>
                </a:solidFill>
                <a:latin typeface="Times New Roman" pitchFamily="18" charset="0"/>
                <a:ea typeface="MS PGothic" pitchFamily="34" charset="-128"/>
              </a:rPr>
              <a:t>80</a:t>
            </a:r>
            <a:r>
              <a:rPr lang="en-US" sz="4000" b="1">
                <a:solidFill>
                  <a:srgbClr val="009900"/>
                </a:solidFill>
                <a:latin typeface="Times New Roman" pitchFamily="18" charset="0"/>
                <a:ea typeface="MS PGothic" pitchFamily="34" charset="-128"/>
              </a:rPr>
              <a:t>%</a:t>
            </a:r>
          </a:p>
        </p:txBody>
      </p:sp>
      <p:sp>
        <p:nvSpPr>
          <p:cNvPr id="122885" name="Text Box 5"/>
          <p:cNvSpPr txBox="1">
            <a:spLocks noChangeArrowheads="1"/>
          </p:cNvSpPr>
          <p:nvPr/>
        </p:nvSpPr>
        <p:spPr bwMode="auto">
          <a:xfrm>
            <a:off x="3492500" y="2276475"/>
            <a:ext cx="1392238" cy="1193276"/>
          </a:xfrm>
          <a:prstGeom prst="rect">
            <a:avLst/>
          </a:prstGeom>
          <a:noFill/>
          <a:ln w="21600">
            <a:noFill/>
            <a:round/>
            <a:headEnd/>
            <a:tailEnd/>
          </a:ln>
        </p:spPr>
        <p:txBody>
          <a:bodyPr lIns="90000" tIns="46800" rIns="90000" bIns="46800">
            <a:spAutoFit/>
          </a:bodyP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baseline="-25000" dirty="0">
                <a:solidFill>
                  <a:srgbClr val="2D2DB9"/>
                </a:solidFill>
                <a:latin typeface="Times New Roman" pitchFamily="18" charset="0"/>
                <a:ea typeface="MS PGothic" pitchFamily="34" charset="-128"/>
              </a:rPr>
              <a:t>2020</a:t>
            </a:r>
          </a:p>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baseline="-25000" dirty="0">
                <a:latin typeface="Times New Roman" pitchFamily="18" charset="0"/>
                <a:ea typeface="MS PGothic" pitchFamily="34" charset="-128"/>
              </a:rPr>
              <a:t>40 </a:t>
            </a:r>
            <a:r>
              <a:rPr lang="ru-RU" sz="2800" b="1" baseline="-25000" dirty="0" err="1" smtClean="0">
                <a:latin typeface="Times New Roman" pitchFamily="18" charset="0"/>
                <a:ea typeface="MS PGothic" pitchFamily="34" charset="-128"/>
              </a:rPr>
              <a:t>зеттабайт</a:t>
            </a:r>
            <a:endParaRPr lang="ru-RU" sz="2800" b="1" baseline="-25000" dirty="0" smtClean="0">
              <a:latin typeface="Times New Roman" pitchFamily="18" charset="0"/>
              <a:ea typeface="MS PGothic" pitchFamily="34" charset="-128"/>
            </a:endParaRPr>
          </a:p>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800" b="1" baseline="-25000" dirty="0" smtClean="0">
              <a:latin typeface="Times New Roman" pitchFamily="18" charset="0"/>
              <a:ea typeface="MS PGothic" pitchFamily="34" charset="-128"/>
            </a:endParaRPr>
          </a:p>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10</a:t>
            </a:r>
            <a:r>
              <a:rPr lang="ru-RU" baseline="30000" dirty="0" smtClean="0"/>
              <a:t>21</a:t>
            </a:r>
            <a:endParaRPr lang="ru-RU" dirty="0" smtClean="0"/>
          </a:p>
        </p:txBody>
      </p:sp>
      <p:pic>
        <p:nvPicPr>
          <p:cNvPr id="122886" name="Picture 6" descr="explosion-44_8"/>
          <p:cNvPicPr>
            <a:picLocks noChangeAspect="1" noChangeArrowheads="1"/>
          </p:cNvPicPr>
          <p:nvPr/>
        </p:nvPicPr>
        <p:blipFill>
          <a:blip r:embed="rId4" cstate="print"/>
          <a:srcRect/>
          <a:stretch>
            <a:fillRect/>
          </a:stretch>
        </p:blipFill>
        <p:spPr bwMode="auto">
          <a:xfrm>
            <a:off x="2586038" y="3163888"/>
            <a:ext cx="949325" cy="1624012"/>
          </a:xfrm>
          <a:prstGeom prst="rect">
            <a:avLst/>
          </a:prstGeom>
          <a:noFill/>
          <a:ln w="21600">
            <a:noFill/>
            <a:round/>
            <a:headEnd/>
            <a:tailEnd/>
          </a:ln>
        </p:spPr>
      </p:pic>
      <p:pic>
        <p:nvPicPr>
          <p:cNvPr id="122887" name="Picture 7" descr="explosion-1_8"/>
          <p:cNvPicPr>
            <a:picLocks noChangeAspect="1" noChangeArrowheads="1"/>
          </p:cNvPicPr>
          <p:nvPr/>
        </p:nvPicPr>
        <p:blipFill>
          <a:blip r:embed="rId5" cstate="print"/>
          <a:srcRect/>
          <a:stretch>
            <a:fillRect/>
          </a:stretch>
        </p:blipFill>
        <p:spPr bwMode="auto">
          <a:xfrm>
            <a:off x="565150" y="4443413"/>
            <a:ext cx="180975" cy="968375"/>
          </a:xfrm>
          <a:prstGeom prst="rect">
            <a:avLst/>
          </a:prstGeom>
          <a:noFill/>
          <a:ln w="21600">
            <a:noFill/>
            <a:round/>
            <a:headEnd/>
            <a:tailEnd/>
          </a:ln>
        </p:spPr>
      </p:pic>
      <p:sp>
        <p:nvSpPr>
          <p:cNvPr id="122888" name="Text Box 8"/>
          <p:cNvSpPr txBox="1">
            <a:spLocks noChangeArrowheads="1"/>
          </p:cNvSpPr>
          <p:nvPr/>
        </p:nvSpPr>
        <p:spPr bwMode="auto">
          <a:xfrm>
            <a:off x="444500" y="2681288"/>
            <a:ext cx="2324100" cy="757237"/>
          </a:xfrm>
          <a:prstGeom prst="rect">
            <a:avLst/>
          </a:prstGeom>
          <a:noFill/>
          <a:ln w="21600">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solidFill>
                  <a:srgbClr val="FFFFFF"/>
                </a:solidFill>
                <a:latin typeface="Times New Roman" pitchFamily="18" charset="0"/>
                <a:cs typeface="Times New Roman" pitchFamily="18" charset="0"/>
              </a:rPr>
              <a:t>Увеличится объем информации в ближайшее десятилетие</a:t>
            </a:r>
          </a:p>
        </p:txBody>
      </p:sp>
      <p:sp>
        <p:nvSpPr>
          <p:cNvPr id="122889" name="WordArt 9"/>
          <p:cNvSpPr>
            <a:spLocks noChangeArrowheads="1" noChangeShapeType="1" noTextEdit="1"/>
          </p:cNvSpPr>
          <p:nvPr/>
        </p:nvSpPr>
        <p:spPr bwMode="auto">
          <a:xfrm>
            <a:off x="938213" y="5019675"/>
            <a:ext cx="514350" cy="165100"/>
          </a:xfrm>
          <a:prstGeom prst="rect">
            <a:avLst/>
          </a:prstGeom>
        </p:spPr>
        <p:txBody>
          <a:bodyPr wrap="none" fromWordArt="1">
            <a:prstTxWarp prst="textPlain">
              <a:avLst>
                <a:gd name="adj" fmla="val 50000"/>
              </a:avLst>
            </a:prstTxWarp>
          </a:bodyPr>
          <a:lstStyle/>
          <a:p>
            <a:r>
              <a:rPr lang="en-US" sz="2800" kern="10">
                <a:ln w="9525">
                  <a:noFill/>
                  <a:round/>
                  <a:headEnd/>
                  <a:tailEnd/>
                </a:ln>
                <a:latin typeface="Times New Roman"/>
                <a:cs typeface="Times New Roman"/>
              </a:rPr>
              <a:t>Volume</a:t>
            </a:r>
          </a:p>
        </p:txBody>
      </p:sp>
      <p:sp>
        <p:nvSpPr>
          <p:cNvPr id="122890" name="WordArt 10"/>
          <p:cNvSpPr>
            <a:spLocks noChangeArrowheads="1" noChangeShapeType="1" noTextEdit="1"/>
          </p:cNvSpPr>
          <p:nvPr/>
        </p:nvSpPr>
        <p:spPr bwMode="auto">
          <a:xfrm>
            <a:off x="1322388" y="4741863"/>
            <a:ext cx="538162" cy="184150"/>
          </a:xfrm>
          <a:prstGeom prst="rect">
            <a:avLst/>
          </a:prstGeom>
        </p:spPr>
        <p:txBody>
          <a:bodyPr wrap="none" fromWordArt="1">
            <a:prstTxWarp prst="textPlain">
              <a:avLst>
                <a:gd name="adj" fmla="val 50000"/>
              </a:avLst>
            </a:prstTxWarp>
          </a:bodyPr>
          <a:lstStyle/>
          <a:p>
            <a:r>
              <a:rPr lang="en-US" sz="2800" kern="10">
                <a:ln w="9525">
                  <a:noFill/>
                  <a:round/>
                  <a:headEnd/>
                  <a:tailEnd/>
                </a:ln>
                <a:latin typeface="Times New Roman"/>
                <a:cs typeface="Times New Roman"/>
              </a:rPr>
              <a:t>Variety</a:t>
            </a:r>
          </a:p>
        </p:txBody>
      </p:sp>
      <p:sp>
        <p:nvSpPr>
          <p:cNvPr id="122891" name="WordArt 11"/>
          <p:cNvSpPr>
            <a:spLocks noChangeArrowheads="1" noChangeShapeType="1" noTextEdit="1"/>
          </p:cNvSpPr>
          <p:nvPr/>
        </p:nvSpPr>
        <p:spPr bwMode="auto">
          <a:xfrm>
            <a:off x="1668463" y="4452938"/>
            <a:ext cx="619125" cy="184150"/>
          </a:xfrm>
          <a:prstGeom prst="rect">
            <a:avLst/>
          </a:prstGeom>
        </p:spPr>
        <p:txBody>
          <a:bodyPr wrap="none" fromWordArt="1">
            <a:prstTxWarp prst="textPlain">
              <a:avLst>
                <a:gd name="adj" fmla="val 50000"/>
              </a:avLst>
            </a:prstTxWarp>
          </a:bodyPr>
          <a:lstStyle/>
          <a:p>
            <a:r>
              <a:rPr lang="en-US" sz="2800" kern="10">
                <a:ln w="9525">
                  <a:noFill/>
                  <a:round/>
                  <a:headEnd/>
                  <a:tailEnd/>
                </a:ln>
                <a:latin typeface="Times New Roman"/>
                <a:cs typeface="Times New Roman"/>
              </a:rPr>
              <a:t>Velocity</a:t>
            </a:r>
          </a:p>
        </p:txBody>
      </p:sp>
      <p:sp>
        <p:nvSpPr>
          <p:cNvPr id="122892" name="Text Box 12"/>
          <p:cNvSpPr txBox="1">
            <a:spLocks noChangeArrowheads="1"/>
          </p:cNvSpPr>
          <p:nvPr/>
        </p:nvSpPr>
        <p:spPr bwMode="auto">
          <a:xfrm>
            <a:off x="428625" y="1879600"/>
            <a:ext cx="2157413" cy="1006475"/>
          </a:xfrm>
          <a:prstGeom prst="rect">
            <a:avLst/>
          </a:prstGeom>
          <a:noFill/>
          <a:ln w="21600">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latin typeface="Times New Roman" pitchFamily="18" charset="0"/>
                <a:cs typeface="Times New Roman" pitchFamily="18" charset="0"/>
              </a:rPr>
              <a:t>в</a:t>
            </a:r>
            <a:r>
              <a:rPr lang="ru-RU" sz="6600" b="1">
                <a:solidFill>
                  <a:srgbClr val="CCCCFF"/>
                </a:solidFill>
                <a:latin typeface="Times New Roman" pitchFamily="18" charset="0"/>
                <a:cs typeface="Times New Roman" pitchFamily="18" charset="0"/>
              </a:rPr>
              <a:t> </a:t>
            </a:r>
            <a:r>
              <a:rPr lang="ru-RU" sz="6600" b="1">
                <a:solidFill>
                  <a:srgbClr val="2D2DB9"/>
                </a:solidFill>
                <a:latin typeface="Times New Roman" pitchFamily="18" charset="0"/>
                <a:cs typeface="Times New Roman" pitchFamily="18" charset="0"/>
              </a:rPr>
              <a:t>4</a:t>
            </a:r>
            <a:r>
              <a:rPr lang="en-US" sz="6600" b="1">
                <a:solidFill>
                  <a:srgbClr val="2D2DB9"/>
                </a:solidFill>
                <a:latin typeface="Times New Roman" pitchFamily="18" charset="0"/>
                <a:ea typeface="MS PGothic" pitchFamily="34" charset="-128"/>
              </a:rPr>
              <a:t>4</a:t>
            </a:r>
            <a:r>
              <a:rPr lang="ru-RU" sz="1600">
                <a:latin typeface="Times New Roman" pitchFamily="18" charset="0"/>
                <a:cs typeface="Times New Roman" pitchFamily="18" charset="0"/>
              </a:rPr>
              <a:t>рази</a:t>
            </a:r>
            <a:r>
              <a:rPr lang="ru-RU" sz="6600" b="1">
                <a:latin typeface="Times New Roman" pitchFamily="18" charset="0"/>
                <a:ea typeface="MS PGothic" pitchFamily="34" charset="-128"/>
              </a:rPr>
              <a:t> </a:t>
            </a:r>
          </a:p>
        </p:txBody>
      </p:sp>
      <p:grpSp>
        <p:nvGrpSpPr>
          <p:cNvPr id="2" name="Group 13"/>
          <p:cNvGrpSpPr>
            <a:grpSpLocks/>
          </p:cNvGrpSpPr>
          <p:nvPr/>
        </p:nvGrpSpPr>
        <p:grpSpPr bwMode="auto">
          <a:xfrm>
            <a:off x="5148261" y="1601788"/>
            <a:ext cx="3802061" cy="958850"/>
            <a:chOff x="3243" y="1009"/>
            <a:chExt cx="2395" cy="604"/>
          </a:xfrm>
          <a:solidFill>
            <a:schemeClr val="accent5">
              <a:lumMod val="20000"/>
              <a:lumOff val="80000"/>
            </a:schemeClr>
          </a:solidFill>
        </p:grpSpPr>
        <p:sp>
          <p:nvSpPr>
            <p:cNvPr id="21518" name="AutoShape 14"/>
            <p:cNvSpPr>
              <a:spLocks noChangeArrowheads="1"/>
            </p:cNvSpPr>
            <p:nvPr/>
          </p:nvSpPr>
          <p:spPr bwMode="auto">
            <a:xfrm>
              <a:off x="3243" y="1009"/>
              <a:ext cx="2395" cy="604"/>
            </a:xfrm>
            <a:prstGeom prst="roundRect">
              <a:avLst>
                <a:gd name="adj" fmla="val 9963"/>
              </a:avLst>
            </a:prstGeom>
            <a:grpFill/>
            <a:ln w="21600">
              <a:noFill/>
              <a:round/>
              <a:headEnd/>
              <a:tailEnd/>
            </a:ln>
            <a:effectLst>
              <a:outerShdw dist="23040" dir="5400000" algn="ctr" rotWithShape="0">
                <a:srgbClr val="808080">
                  <a:alpha val="35036"/>
                </a:srgbClr>
              </a:outerShdw>
            </a:effectLst>
          </p:spPr>
          <p:txBody>
            <a:bodyPr wrap="none" anchor="ctr"/>
            <a:lstStyle/>
            <a:p>
              <a:pPr>
                <a:buFont typeface="Times New Roman" pitchFamily="16" charset="0"/>
                <a:buNone/>
                <a:defRPr/>
              </a:pPr>
              <a:endParaRPr lang="en-US">
                <a:solidFill>
                  <a:schemeClr val="tx1"/>
                </a:solidFill>
              </a:endParaRPr>
            </a:p>
          </p:txBody>
        </p:sp>
        <p:sp>
          <p:nvSpPr>
            <p:cNvPr id="23582" name="Text Box 15"/>
            <p:cNvSpPr txBox="1">
              <a:spLocks noChangeArrowheads="1"/>
            </p:cNvSpPr>
            <p:nvPr/>
          </p:nvSpPr>
          <p:spPr bwMode="auto">
            <a:xfrm>
              <a:off x="4014" y="1026"/>
              <a:ext cx="1522" cy="575"/>
            </a:xfrm>
            <a:prstGeom prst="rect">
              <a:avLst/>
            </a:prstGeom>
            <a:grpFill/>
            <a:ln w="21600">
              <a:noFill/>
              <a:round/>
              <a:headEnd/>
              <a:tailEnd/>
            </a:ln>
          </p:spPr>
          <p:txBody>
            <a:bodyPr lIns="90000" tIns="46800" rIns="90000" bIns="46800">
              <a:sp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1400" b="1" dirty="0">
                  <a:solidFill>
                    <a:schemeClr val="tx1"/>
                  </a:solidFill>
                  <a:latin typeface="Times New Roman" pitchFamily="16" charset="0"/>
                  <a:cs typeface="Times New Roman" pitchFamily="16" charset="0"/>
                </a:rPr>
                <a:t>Керівників приймає рішення, </a:t>
              </a:r>
              <a:r>
                <a:rPr lang="uk-UA" sz="1400" b="1" dirty="0" err="1">
                  <a:solidFill>
                    <a:schemeClr val="tx1"/>
                  </a:solidFill>
                  <a:latin typeface="Times New Roman" pitchFamily="16" charset="0"/>
                  <a:cs typeface="Times New Roman" pitchFamily="16" charset="0"/>
                </a:rPr>
                <a:t>грунтуючись</a:t>
              </a:r>
              <a:r>
                <a:rPr lang="uk-UA" sz="1400" b="1" dirty="0">
                  <a:solidFill>
                    <a:schemeClr val="tx1"/>
                  </a:solidFill>
                  <a:latin typeface="Times New Roman" pitchFamily="16" charset="0"/>
                  <a:cs typeface="Times New Roman" pitchFamily="16" charset="0"/>
                </a:rPr>
                <a:t> на інформації, якій не довіряє або просто </a:t>
              </a:r>
              <a:r>
                <a:rPr lang="uk-UA" sz="1400" b="1" dirty="0" smtClean="0">
                  <a:solidFill>
                    <a:schemeClr val="tx1"/>
                  </a:solidFill>
                  <a:latin typeface="Times New Roman" pitchFamily="16" charset="0"/>
                  <a:cs typeface="Times New Roman" pitchFamily="16" charset="0"/>
                </a:rPr>
                <a:t>не</a:t>
              </a:r>
              <a:r>
                <a:rPr lang="ru-RU" sz="1400" b="1" dirty="0" err="1" smtClean="0">
                  <a:solidFill>
                    <a:schemeClr val="tx1"/>
                  </a:solidFill>
                  <a:latin typeface="Times New Roman" pitchFamily="16" charset="0"/>
                  <a:cs typeface="Times New Roman" pitchFamily="16" charset="0"/>
                </a:rPr>
                <a:t>має</a:t>
              </a:r>
              <a:endParaRPr lang="ru-RU" sz="1400" b="1" dirty="0">
                <a:solidFill>
                  <a:schemeClr val="tx1"/>
                </a:solidFill>
                <a:latin typeface="Times New Roman" pitchFamily="16" charset="0"/>
                <a:cs typeface="Times New Roman" pitchFamily="16" charset="0"/>
              </a:endParaRPr>
            </a:p>
          </p:txBody>
        </p:sp>
        <p:sp>
          <p:nvSpPr>
            <p:cNvPr id="23583" name="Text Box 16"/>
            <p:cNvSpPr txBox="1">
              <a:spLocks noChangeArrowheads="1"/>
            </p:cNvSpPr>
            <p:nvPr/>
          </p:nvSpPr>
          <p:spPr bwMode="auto">
            <a:xfrm>
              <a:off x="3279" y="1160"/>
              <a:ext cx="735" cy="308"/>
            </a:xfrm>
            <a:prstGeom prst="rect">
              <a:avLst/>
            </a:prstGeom>
            <a:grpFill/>
            <a:ln w="21600">
              <a:noFill/>
              <a:round/>
              <a:headEnd/>
              <a:tailEnd/>
            </a:ln>
          </p:spPr>
          <p:txBody>
            <a:bodyPr lIns="90000" tIns="46800" rIns="90000" bIns="46800">
              <a:spAutoFit/>
            </a:bodyPr>
            <a:lstStyle/>
            <a:p>
              <a:pP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200" b="1" dirty="0">
                  <a:solidFill>
                    <a:schemeClr val="tx1"/>
                  </a:solidFill>
                  <a:latin typeface="Times New Roman" pitchFamily="16" charset="0"/>
                  <a:cs typeface="Times New Roman" pitchFamily="16" charset="0"/>
                </a:rPr>
                <a:t>1 </a:t>
              </a:r>
              <a:r>
                <a:rPr lang="ru-RU" sz="3200" b="1" dirty="0" err="1">
                  <a:solidFill>
                    <a:schemeClr val="tx1"/>
                  </a:solidFill>
                  <a:latin typeface="Times New Roman" pitchFamily="16" charset="0"/>
                  <a:cs typeface="Times New Roman" pitchFamily="16" charset="0"/>
                </a:rPr>
                <a:t>із</a:t>
              </a:r>
              <a:r>
                <a:rPr lang="ru-RU" sz="3200" b="1" dirty="0">
                  <a:solidFill>
                    <a:schemeClr val="tx1"/>
                  </a:solidFill>
                  <a:latin typeface="Times New Roman" pitchFamily="16" charset="0"/>
                  <a:cs typeface="Times New Roman" pitchFamily="16" charset="0"/>
                </a:rPr>
                <a:t> 3</a:t>
              </a:r>
            </a:p>
          </p:txBody>
        </p:sp>
      </p:grpSp>
      <p:grpSp>
        <p:nvGrpSpPr>
          <p:cNvPr id="3" name="Group 17"/>
          <p:cNvGrpSpPr>
            <a:grpSpLocks/>
          </p:cNvGrpSpPr>
          <p:nvPr/>
        </p:nvGrpSpPr>
        <p:grpSpPr bwMode="auto">
          <a:xfrm>
            <a:off x="5148263" y="4041775"/>
            <a:ext cx="3802062" cy="958850"/>
            <a:chOff x="3243" y="2546"/>
            <a:chExt cx="2395" cy="604"/>
          </a:xfrm>
          <a:solidFill>
            <a:schemeClr val="accent5">
              <a:lumMod val="20000"/>
              <a:lumOff val="80000"/>
            </a:schemeClr>
          </a:solidFill>
        </p:grpSpPr>
        <p:sp>
          <p:nvSpPr>
            <p:cNvPr id="21522" name="AutoShape 18"/>
            <p:cNvSpPr>
              <a:spLocks noChangeArrowheads="1"/>
            </p:cNvSpPr>
            <p:nvPr/>
          </p:nvSpPr>
          <p:spPr bwMode="auto">
            <a:xfrm>
              <a:off x="3243" y="2546"/>
              <a:ext cx="2395" cy="604"/>
            </a:xfrm>
            <a:prstGeom prst="roundRect">
              <a:avLst>
                <a:gd name="adj" fmla="val 9963"/>
              </a:avLst>
            </a:prstGeom>
            <a:grpFill/>
            <a:ln w="21600">
              <a:noFill/>
              <a:round/>
              <a:headEnd/>
              <a:tailEnd/>
            </a:ln>
            <a:effectLst>
              <a:outerShdw dist="23040" dir="5400000" algn="ctr" rotWithShape="0">
                <a:srgbClr val="808080">
                  <a:alpha val="35036"/>
                </a:srgbClr>
              </a:outerShdw>
            </a:effectLst>
          </p:spPr>
          <p:txBody>
            <a:bodyPr wrap="none" anchor="ctr"/>
            <a:lstStyle/>
            <a:p>
              <a:pPr>
                <a:buFont typeface="Times New Roman" pitchFamily="16" charset="0"/>
                <a:buNone/>
                <a:defRPr/>
              </a:pPr>
              <a:endParaRPr lang="en-US">
                <a:solidFill>
                  <a:schemeClr val="tx1"/>
                </a:solidFill>
              </a:endParaRPr>
            </a:p>
          </p:txBody>
        </p:sp>
        <p:sp>
          <p:nvSpPr>
            <p:cNvPr id="23579" name="Text Box 19"/>
            <p:cNvSpPr txBox="1">
              <a:spLocks noChangeArrowheads="1"/>
            </p:cNvSpPr>
            <p:nvPr/>
          </p:nvSpPr>
          <p:spPr bwMode="auto">
            <a:xfrm>
              <a:off x="3279" y="2697"/>
              <a:ext cx="773" cy="308"/>
            </a:xfrm>
            <a:prstGeom prst="rect">
              <a:avLst/>
            </a:prstGeom>
            <a:grpFill/>
            <a:ln w="21600">
              <a:noFill/>
              <a:round/>
              <a:headEnd/>
              <a:tailEnd/>
            </a:ln>
          </p:spPr>
          <p:txBody>
            <a:bodyPr lIns="90000" tIns="46800" rIns="90000" bIns="46800">
              <a:spAutoFit/>
            </a:bodyPr>
            <a:lstStyle/>
            <a:p>
              <a:pP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a:solidFill>
                    <a:schemeClr val="tx1"/>
                  </a:solidFill>
                  <a:latin typeface="Times New Roman" pitchFamily="16" charset="0"/>
                  <a:cs typeface="Times New Roman" pitchFamily="16" charset="0"/>
                </a:rPr>
                <a:t>83%</a:t>
              </a:r>
            </a:p>
          </p:txBody>
        </p:sp>
        <p:sp>
          <p:nvSpPr>
            <p:cNvPr id="23580" name="Text Box 20"/>
            <p:cNvSpPr txBox="1">
              <a:spLocks noChangeArrowheads="1"/>
            </p:cNvSpPr>
            <p:nvPr/>
          </p:nvSpPr>
          <p:spPr bwMode="auto">
            <a:xfrm>
              <a:off x="4060" y="2602"/>
              <a:ext cx="1532" cy="446"/>
            </a:xfrm>
            <a:prstGeom prst="rect">
              <a:avLst/>
            </a:prstGeom>
            <a:grpFill/>
            <a:ln w="21600">
              <a:noFill/>
              <a:round/>
              <a:headEnd/>
              <a:tailEnd/>
            </a:ln>
          </p:spPr>
          <p:txBody>
            <a:bodyPr lIns="90000" tIns="46800" rIns="90000" bIns="46800">
              <a:sp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1400" b="1">
                  <a:solidFill>
                    <a:schemeClr val="tx1"/>
                  </a:solidFill>
                  <a:latin typeface="Times New Roman" pitchFamily="16" charset="0"/>
                  <a:cs typeface="Times New Roman" pitchFamily="16" charset="0"/>
                </a:rPr>
                <a:t>І</a:t>
              </a:r>
              <a:r>
                <a:rPr lang="en-US" sz="1400" b="1">
                  <a:solidFill>
                    <a:schemeClr val="tx1"/>
                  </a:solidFill>
                  <a:latin typeface="Times New Roman" pitchFamily="16" charset="0"/>
                  <a:cs typeface="Times New Roman" pitchFamily="16" charset="0"/>
                </a:rPr>
                <a:t>T</a:t>
              </a:r>
              <a:r>
                <a:rPr lang="ru-RU" sz="1400" b="1">
                  <a:solidFill>
                    <a:schemeClr val="tx1"/>
                  </a:solidFill>
                  <a:latin typeface="Times New Roman" pitchFamily="16" charset="0"/>
                  <a:cs typeface="Times New Roman" pitchFamily="16" charset="0"/>
                </a:rPr>
                <a:t>-Директорів сприймають бізнес-аналітику як конкурентну перевагу</a:t>
              </a:r>
            </a:p>
          </p:txBody>
        </p:sp>
      </p:grpSp>
      <p:grpSp>
        <p:nvGrpSpPr>
          <p:cNvPr id="4" name="Group 21"/>
          <p:cNvGrpSpPr>
            <a:grpSpLocks/>
          </p:cNvGrpSpPr>
          <p:nvPr/>
        </p:nvGrpSpPr>
        <p:grpSpPr bwMode="auto">
          <a:xfrm>
            <a:off x="5148263" y="2827338"/>
            <a:ext cx="3802062" cy="947737"/>
            <a:chOff x="3243" y="1781"/>
            <a:chExt cx="2395" cy="597"/>
          </a:xfrm>
          <a:solidFill>
            <a:schemeClr val="accent5">
              <a:lumMod val="20000"/>
              <a:lumOff val="80000"/>
            </a:schemeClr>
          </a:solidFill>
        </p:grpSpPr>
        <p:sp>
          <p:nvSpPr>
            <p:cNvPr id="21526" name="AutoShape 22"/>
            <p:cNvSpPr>
              <a:spLocks noChangeArrowheads="1"/>
            </p:cNvSpPr>
            <p:nvPr/>
          </p:nvSpPr>
          <p:spPr bwMode="auto">
            <a:xfrm>
              <a:off x="3243" y="1781"/>
              <a:ext cx="2395" cy="597"/>
            </a:xfrm>
            <a:prstGeom prst="roundRect">
              <a:avLst>
                <a:gd name="adj" fmla="val 9963"/>
              </a:avLst>
            </a:prstGeom>
            <a:grpFill/>
            <a:ln w="21600">
              <a:noFill/>
              <a:round/>
              <a:headEnd/>
              <a:tailEnd/>
            </a:ln>
            <a:effectLst>
              <a:outerShdw dist="23040" dir="5400000" algn="ctr" rotWithShape="0">
                <a:srgbClr val="808080">
                  <a:alpha val="35036"/>
                </a:srgbClr>
              </a:outerShdw>
            </a:effectLst>
          </p:spPr>
          <p:txBody>
            <a:bodyPr wrap="none" anchor="ctr"/>
            <a:lstStyle/>
            <a:p>
              <a:pPr>
                <a:buFont typeface="Times New Roman" pitchFamily="16" charset="0"/>
                <a:buNone/>
                <a:defRPr/>
              </a:pPr>
              <a:endParaRPr lang="en-US">
                <a:solidFill>
                  <a:schemeClr val="tx1"/>
                </a:solidFill>
              </a:endParaRPr>
            </a:p>
          </p:txBody>
        </p:sp>
        <p:sp>
          <p:nvSpPr>
            <p:cNvPr id="23576" name="Text Box 23"/>
            <p:cNvSpPr txBox="1">
              <a:spLocks noChangeArrowheads="1"/>
            </p:cNvSpPr>
            <p:nvPr/>
          </p:nvSpPr>
          <p:spPr bwMode="auto">
            <a:xfrm>
              <a:off x="4038" y="1833"/>
              <a:ext cx="1544" cy="446"/>
            </a:xfrm>
            <a:prstGeom prst="rect">
              <a:avLst/>
            </a:prstGeom>
            <a:grpFill/>
            <a:ln w="21600">
              <a:noFill/>
              <a:round/>
              <a:headEnd/>
              <a:tailEnd/>
            </a:ln>
          </p:spPr>
          <p:txBody>
            <a:bodyPr lIns="90000" tIns="46800" rIns="90000" bIns="46800">
              <a:spAutoFit/>
            </a:bodyP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400" b="1">
                  <a:solidFill>
                    <a:schemeClr val="tx1"/>
                  </a:solidFill>
                  <a:latin typeface="Times New Roman" pitchFamily="16" charset="0"/>
                  <a:cs typeface="Times New Roman" pitchFamily="16" charset="0"/>
                </a:rPr>
                <a:t>Керівників говорять, що не мають доступу до необхідної інформації</a:t>
              </a:r>
            </a:p>
          </p:txBody>
        </p:sp>
        <p:sp>
          <p:nvSpPr>
            <p:cNvPr id="23577" name="Text Box 24"/>
            <p:cNvSpPr txBox="1">
              <a:spLocks noChangeArrowheads="1"/>
            </p:cNvSpPr>
            <p:nvPr/>
          </p:nvSpPr>
          <p:spPr bwMode="auto">
            <a:xfrm>
              <a:off x="3279" y="1928"/>
              <a:ext cx="735" cy="308"/>
            </a:xfrm>
            <a:prstGeom prst="rect">
              <a:avLst/>
            </a:prstGeom>
            <a:grpFill/>
            <a:ln w="21600">
              <a:noFill/>
              <a:round/>
              <a:headEnd/>
              <a:tailEnd/>
            </a:ln>
          </p:spPr>
          <p:txBody>
            <a:bodyPr lIns="90000" tIns="46800" rIns="90000" bIns="46800">
              <a:spAutoFit/>
            </a:bodyPr>
            <a:lstStyle/>
            <a:p>
              <a:pP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200" b="1" dirty="0">
                  <a:solidFill>
                    <a:schemeClr val="tx1"/>
                  </a:solidFill>
                  <a:latin typeface="Times New Roman" pitchFamily="16" charset="0"/>
                  <a:cs typeface="Times New Roman" pitchFamily="16" charset="0"/>
                </a:rPr>
                <a:t>1 </a:t>
              </a:r>
              <a:r>
                <a:rPr lang="ru-RU" sz="3200" b="1" dirty="0" err="1">
                  <a:solidFill>
                    <a:schemeClr val="tx1"/>
                  </a:solidFill>
                  <a:latin typeface="Times New Roman" pitchFamily="16" charset="0"/>
                  <a:cs typeface="Times New Roman" pitchFamily="16" charset="0"/>
                </a:rPr>
                <a:t>із</a:t>
              </a:r>
              <a:r>
                <a:rPr lang="ru-RU" sz="3200" b="1" dirty="0">
                  <a:solidFill>
                    <a:schemeClr val="tx1"/>
                  </a:solidFill>
                  <a:latin typeface="Times New Roman" pitchFamily="16" charset="0"/>
                  <a:cs typeface="Times New Roman" pitchFamily="16" charset="0"/>
                </a:rPr>
                <a:t> 2</a:t>
              </a:r>
            </a:p>
          </p:txBody>
        </p:sp>
      </p:grpSp>
      <p:grpSp>
        <p:nvGrpSpPr>
          <p:cNvPr id="5" name="Group 25"/>
          <p:cNvGrpSpPr>
            <a:grpSpLocks/>
          </p:cNvGrpSpPr>
          <p:nvPr/>
        </p:nvGrpSpPr>
        <p:grpSpPr bwMode="auto">
          <a:xfrm>
            <a:off x="5153025" y="5221288"/>
            <a:ext cx="3802063" cy="947737"/>
            <a:chOff x="3246" y="3289"/>
            <a:chExt cx="2395" cy="597"/>
          </a:xfrm>
          <a:solidFill>
            <a:schemeClr val="accent5">
              <a:lumMod val="20000"/>
              <a:lumOff val="80000"/>
            </a:schemeClr>
          </a:solidFill>
        </p:grpSpPr>
        <p:sp>
          <p:nvSpPr>
            <p:cNvPr id="21530" name="AutoShape 26"/>
            <p:cNvSpPr>
              <a:spLocks noChangeArrowheads="1"/>
            </p:cNvSpPr>
            <p:nvPr/>
          </p:nvSpPr>
          <p:spPr bwMode="auto">
            <a:xfrm>
              <a:off x="3246" y="3289"/>
              <a:ext cx="2395" cy="597"/>
            </a:xfrm>
            <a:prstGeom prst="roundRect">
              <a:avLst>
                <a:gd name="adj" fmla="val 9963"/>
              </a:avLst>
            </a:prstGeom>
            <a:grpFill/>
            <a:ln w="21600">
              <a:noFill/>
              <a:round/>
              <a:headEnd/>
              <a:tailEnd/>
            </a:ln>
            <a:effectLst>
              <a:outerShdw dist="23040" dir="5400000" algn="ctr" rotWithShape="0">
                <a:srgbClr val="808080">
                  <a:alpha val="35036"/>
                </a:srgbClr>
              </a:outerShdw>
            </a:effectLst>
          </p:spPr>
          <p:txBody>
            <a:bodyPr wrap="none" anchor="ctr"/>
            <a:lstStyle/>
            <a:p>
              <a:pPr>
                <a:buFont typeface="Times New Roman" pitchFamily="16" charset="0"/>
                <a:buNone/>
                <a:defRPr/>
              </a:pPr>
              <a:endParaRPr lang="en-US">
                <a:solidFill>
                  <a:schemeClr val="tx1"/>
                </a:solidFill>
              </a:endParaRPr>
            </a:p>
          </p:txBody>
        </p:sp>
        <p:sp>
          <p:nvSpPr>
            <p:cNvPr id="23573" name="Rectangle 27"/>
            <p:cNvSpPr>
              <a:spLocks noChangeArrowheads="1"/>
            </p:cNvSpPr>
            <p:nvPr/>
          </p:nvSpPr>
          <p:spPr bwMode="auto">
            <a:xfrm>
              <a:off x="4044" y="3317"/>
              <a:ext cx="1597" cy="545"/>
            </a:xfrm>
            <a:prstGeom prst="rect">
              <a:avLst/>
            </a:prstGeom>
            <a:grpFill/>
            <a:ln w="21600">
              <a:noFill/>
              <a:round/>
              <a:headEnd/>
              <a:tailEnd/>
            </a:ln>
          </p:spPr>
          <p:txBody>
            <a:bodyPr lIns="90000" tIns="46800" rIns="90000" bIns="4680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1400" b="1">
                  <a:solidFill>
                    <a:schemeClr val="tx1"/>
                  </a:solidFill>
                  <a:latin typeface="Times New Roman" pitchFamily="16" charset="0"/>
                  <a:cs typeface="Times New Roman" pitchFamily="16" charset="0"/>
                </a:rPr>
                <a:t>Голів Ради Директорів потребують прискореної обробки інформації для прийняття зважених рішень</a:t>
              </a:r>
            </a:p>
          </p:txBody>
        </p:sp>
        <p:sp>
          <p:nvSpPr>
            <p:cNvPr id="23574" name="Text Box 28"/>
            <p:cNvSpPr txBox="1">
              <a:spLocks noChangeArrowheads="1"/>
            </p:cNvSpPr>
            <p:nvPr/>
          </p:nvSpPr>
          <p:spPr bwMode="auto">
            <a:xfrm>
              <a:off x="3282" y="3436"/>
              <a:ext cx="687" cy="308"/>
            </a:xfrm>
            <a:prstGeom prst="rect">
              <a:avLst/>
            </a:prstGeom>
            <a:grpFill/>
            <a:ln w="21600">
              <a:noFill/>
              <a:round/>
              <a:headEnd/>
              <a:tailEnd/>
            </a:ln>
          </p:spPr>
          <p:txBody>
            <a:bodyPr lIns="90000" tIns="46800" rIns="90000" bIns="46800">
              <a:spAutoFit/>
            </a:bodyPr>
            <a:lstStyle/>
            <a:p>
              <a:pP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dirty="0">
                  <a:solidFill>
                    <a:schemeClr val="tx1"/>
                  </a:solidFill>
                  <a:latin typeface="Times New Roman" pitchFamily="16" charset="0"/>
                  <a:cs typeface="Times New Roman" pitchFamily="16" charset="0"/>
                </a:rPr>
                <a:t>60%</a:t>
              </a:r>
            </a:p>
          </p:txBody>
        </p:sp>
      </p:grpSp>
      <p:sp>
        <p:nvSpPr>
          <p:cNvPr id="122897" name="Rectangle 29"/>
          <p:cNvSpPr>
            <a:spLocks noChangeArrowheads="1"/>
          </p:cNvSpPr>
          <p:nvPr/>
        </p:nvSpPr>
        <p:spPr bwMode="auto">
          <a:xfrm>
            <a:off x="152400" y="476250"/>
            <a:ext cx="8594725" cy="1200150"/>
          </a:xfrm>
          <a:prstGeom prst="rect">
            <a:avLst/>
          </a:prstGeom>
          <a:noFill/>
          <a:ln w="21600">
            <a:noFill/>
            <a:round/>
            <a:headEnd/>
            <a:tailEnd/>
          </a:ln>
        </p:spPr>
        <p:txBody>
          <a:bodyPr lIns="90000" tIns="46800" rIns="90000" bIns="46800">
            <a:spAutoFit/>
          </a:bodyPr>
          <a:lstStyle/>
          <a:p>
            <a: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2400" b="1">
                <a:solidFill>
                  <a:srgbClr val="22228B"/>
                </a:solidFill>
                <a:latin typeface="Times New Roman" pitchFamily="18" charset="0"/>
                <a:cs typeface="Times New Roman" pitchFamily="18" charset="0"/>
              </a:rPr>
              <a:t>Організації зіткнулися із вибуховим зростанням інформації щодо клієнтів, довкілля і взаємодії людей, предметів і систем</a:t>
            </a:r>
          </a:p>
        </p:txBody>
      </p:sp>
      <p:sp>
        <p:nvSpPr>
          <p:cNvPr id="122898" name="Text Box 30"/>
          <p:cNvSpPr txBox="1">
            <a:spLocks noChangeArrowheads="1"/>
          </p:cNvSpPr>
          <p:nvPr/>
        </p:nvSpPr>
        <p:spPr bwMode="auto">
          <a:xfrm>
            <a:off x="549275" y="6537325"/>
            <a:ext cx="996950" cy="212725"/>
          </a:xfrm>
          <a:prstGeom prst="rect">
            <a:avLst/>
          </a:prstGeom>
          <a:noFill/>
          <a:ln w="21600">
            <a:noFill/>
            <a:round/>
            <a:headEnd/>
            <a:tailEnd/>
          </a:ln>
        </p:spPr>
        <p:txBody>
          <a:bodyPr lIns="92160" tIns="46080" rIns="92160" bIns="4608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800"/>
              <a:t>17/11/13</a:t>
            </a:r>
          </a:p>
        </p:txBody>
      </p:sp>
      <p:sp>
        <p:nvSpPr>
          <p:cNvPr id="122899" name="Дата 31"/>
          <p:cNvSpPr>
            <a:spLocks noGrp="1"/>
          </p:cNvSpPr>
          <p:nvPr>
            <p:ph type="dt" sz="quarter" idx="11"/>
          </p:nvPr>
        </p:nvSpPr>
        <p:spPr>
          <a:noFill/>
        </p:spPr>
        <p:txBody>
          <a:bodyPr/>
          <a:lstStyle/>
          <a:p>
            <a:fld id="{5AFF79F1-4ACD-413C-9CF2-1D39B7C2558E}" type="datetime1">
              <a:rPr lang="uk-UA" smtClean="0"/>
              <a:pPr/>
              <a:t>23.12.2016</a:t>
            </a:fld>
            <a:endParaRPr lang="uk-UA"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p:cNvSpPr txBox="1">
            <a:spLocks noChangeArrowheads="1"/>
          </p:cNvSpPr>
          <p:nvPr/>
        </p:nvSpPr>
        <p:spPr bwMode="auto">
          <a:xfrm>
            <a:off x="182563" y="6537325"/>
            <a:ext cx="366712" cy="184150"/>
          </a:xfrm>
          <a:prstGeom prst="rect">
            <a:avLst/>
          </a:prstGeom>
          <a:noFill/>
          <a:ln w="21600">
            <a:noFill/>
            <a:round/>
            <a:headEnd/>
            <a:tailEnd/>
          </a:ln>
        </p:spPr>
        <p:txBody>
          <a:bodyPr lIns="92160" tIns="46080" rIns="92160" bIns="46080"/>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A1A7E2-41FF-42B6-B626-2E4EB41694FC}" type="slidenum">
              <a:rPr lang="en-US" sz="800">
                <a:ea typeface="MS PGothic" pitchFamily="34" charset="-128"/>
              </a:rPr>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US" sz="800">
              <a:ea typeface="MS PGothic" pitchFamily="34" charset="-128"/>
            </a:endParaRPr>
          </a:p>
        </p:txBody>
      </p:sp>
      <p:sp>
        <p:nvSpPr>
          <p:cNvPr id="124930" name="Text Box 2"/>
          <p:cNvSpPr txBox="1">
            <a:spLocks noChangeArrowheads="1"/>
          </p:cNvSpPr>
          <p:nvPr/>
        </p:nvSpPr>
        <p:spPr bwMode="auto">
          <a:xfrm>
            <a:off x="317500" y="692696"/>
            <a:ext cx="8646988" cy="2905540"/>
          </a:xfrm>
          <a:prstGeom prst="rect">
            <a:avLst/>
          </a:prstGeom>
          <a:noFill/>
          <a:ln w="21600">
            <a:noFill/>
            <a:round/>
            <a:headEnd/>
            <a:tailEnd/>
          </a:ln>
        </p:spPr>
        <p:txBody>
          <a:bodyPr wrap="square" lIns="90000" tIns="46800" rIns="90000" bIns="46800">
            <a:spAutoFit/>
          </a:bodyPr>
          <a:lstStyle/>
          <a:p>
            <a:pPr indent="541338">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sz="3200" b="1" dirty="0" smtClean="0">
              <a:solidFill>
                <a:srgbClr val="FF0000"/>
              </a:solidFill>
              <a:latin typeface="Times New Roman" pitchFamily="18" charset="0"/>
              <a:cs typeface="Times New Roman" pitchFamily="18" charset="0"/>
            </a:endParaRPr>
          </a:p>
          <a:p>
            <a:pPr indent="541338">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3600" b="1" dirty="0" smtClean="0">
                <a:solidFill>
                  <a:srgbClr val="FF0000"/>
                </a:solidFill>
                <a:latin typeface="Times New Roman" pitchFamily="18" charset="0"/>
                <a:cs typeface="Times New Roman" pitchFamily="18" charset="0"/>
              </a:rPr>
              <a:t>«</a:t>
            </a:r>
            <a:r>
              <a:rPr lang="uk-UA" sz="3600" b="1" dirty="0">
                <a:solidFill>
                  <a:srgbClr val="FF0000"/>
                </a:solidFill>
                <a:latin typeface="Times New Roman" pitchFamily="18" charset="0"/>
                <a:cs typeface="Times New Roman" pitchFamily="18" charset="0"/>
              </a:rPr>
              <a:t>Великі дані» </a:t>
            </a:r>
            <a:r>
              <a:rPr lang="uk-UA" sz="3600" b="1" dirty="0">
                <a:solidFill>
                  <a:srgbClr val="22228B"/>
                </a:solidFill>
                <a:latin typeface="Times New Roman" pitchFamily="18" charset="0"/>
                <a:cs typeface="Times New Roman" pitchFamily="18" charset="0"/>
              </a:rPr>
              <a:t>можна назвати новим </a:t>
            </a:r>
            <a:r>
              <a:rPr lang="uk-UA" sz="3600" b="1" dirty="0" smtClean="0">
                <a:solidFill>
                  <a:srgbClr val="22228B"/>
                </a:solidFill>
                <a:latin typeface="Times New Roman" pitchFamily="18" charset="0"/>
                <a:cs typeface="Times New Roman" pitchFamily="18" charset="0"/>
              </a:rPr>
              <a:t>природним </a:t>
            </a:r>
            <a:r>
              <a:rPr lang="uk-UA" sz="3600" b="1" dirty="0">
                <a:solidFill>
                  <a:srgbClr val="22228B"/>
                </a:solidFill>
                <a:latin typeface="Times New Roman" pitchFamily="18" charset="0"/>
                <a:cs typeface="Times New Roman" pitchFamily="18" charset="0"/>
              </a:rPr>
              <a:t>ресурсом, схожим за силою впливу з парою, електрикою і нафтою в </a:t>
            </a:r>
            <a:r>
              <a:rPr lang="uk-UA" sz="3600" b="1" dirty="0" smtClean="0">
                <a:solidFill>
                  <a:srgbClr val="22228B"/>
                </a:solidFill>
                <a:latin typeface="Times New Roman" pitchFamily="18" charset="0"/>
                <a:cs typeface="Times New Roman" pitchFamily="18" charset="0"/>
              </a:rPr>
              <a:t>індустріальну </a:t>
            </a:r>
            <a:r>
              <a:rPr lang="uk-UA" sz="3600" b="1" dirty="0">
                <a:solidFill>
                  <a:srgbClr val="22228B"/>
                </a:solidFill>
                <a:latin typeface="Times New Roman" pitchFamily="18" charset="0"/>
                <a:cs typeface="Times New Roman" pitchFamily="18" charset="0"/>
              </a:rPr>
              <a:t>епоху.</a:t>
            </a:r>
          </a:p>
        </p:txBody>
      </p:sp>
      <p:sp>
        <p:nvSpPr>
          <p:cNvPr id="124931" name="Text Box 3"/>
          <p:cNvSpPr txBox="1">
            <a:spLocks noChangeArrowheads="1"/>
          </p:cNvSpPr>
          <p:nvPr/>
        </p:nvSpPr>
        <p:spPr bwMode="auto">
          <a:xfrm>
            <a:off x="549275" y="5524500"/>
            <a:ext cx="7407275" cy="1011238"/>
          </a:xfrm>
          <a:prstGeom prst="rect">
            <a:avLst/>
          </a:prstGeom>
          <a:noFill/>
          <a:ln w="21600">
            <a:noFill/>
            <a:round/>
            <a:headEnd/>
            <a:tailEnd/>
          </a:ln>
        </p:spPr>
        <p:txBody>
          <a:bodyPr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solidFill>
                  <a:srgbClr val="8585E0"/>
                </a:solidFill>
              </a:rPr>
              <a:t>Джінні Рометті</a:t>
            </a:r>
            <a:r>
              <a:rPr lang="en-AU" sz="1600" b="1">
                <a:solidFill>
                  <a:srgbClr val="8585E0"/>
                </a:solidFill>
              </a:rPr>
              <a:t>, </a:t>
            </a:r>
            <a:r>
              <a:rPr lang="ru-RU" sz="1600" b="1">
                <a:solidFill>
                  <a:srgbClr val="8585E0"/>
                </a:solidFill>
              </a:rPr>
              <a:t>Президент</a:t>
            </a:r>
            <a:r>
              <a:rPr lang="en-AU" sz="1600" b="1">
                <a:solidFill>
                  <a:srgbClr val="8585E0"/>
                </a:solidFill>
              </a:rPr>
              <a:t>, </a:t>
            </a:r>
            <a:r>
              <a:rPr lang="ru-RU" sz="1600" b="1">
                <a:solidFill>
                  <a:srgbClr val="8585E0"/>
                </a:solidFill>
              </a:rPr>
              <a:t>Голова Ради Деректорів </a:t>
            </a:r>
            <a:r>
              <a:rPr lang="en-US" sz="1600" b="1">
                <a:solidFill>
                  <a:srgbClr val="8585E0"/>
                </a:solidFill>
              </a:rPr>
              <a:t>IBM</a:t>
            </a: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1400" b="1">
              <a:solidFill>
                <a:srgbClr val="8585E0"/>
              </a:solidFill>
            </a:endParaRPr>
          </a:p>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1200" b="1">
                <a:solidFill>
                  <a:srgbClr val="8585E0"/>
                </a:solidFill>
              </a:rPr>
              <a:t>(“Competitive Advantage in the Era of Smart, Council on Foreign Relations, NYC, March, 2013)</a:t>
            </a:r>
          </a:p>
          <a:p>
            <a:pPr>
              <a:spcBef>
                <a:spcPts val="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sz="1200" b="1">
              <a:solidFill>
                <a:srgbClr val="8585E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Number Placeholder 1"/>
          <p:cNvSpPr txBox="1">
            <a:spLocks noGrp="1"/>
          </p:cNvSpPr>
          <p:nvPr/>
        </p:nvSpPr>
        <p:spPr bwMode="black">
          <a:xfrm>
            <a:off x="182563" y="6537325"/>
            <a:ext cx="366712" cy="184150"/>
          </a:xfrm>
          <a:prstGeom prst="rect">
            <a:avLst/>
          </a:prstGeom>
          <a:noFill/>
          <a:ln w="9525">
            <a:noFill/>
            <a:miter lim="800000"/>
            <a:headEnd/>
            <a:tailEnd/>
          </a:ln>
        </p:spPr>
        <p:txBody>
          <a:bodyPr lIns="82452" tIns="41227" rIns="82452" bIns="41227"/>
          <a:lstStyle/>
          <a:p>
            <a:pPr defTabSz="817563">
              <a:buClr>
                <a:srgbClr val="000000"/>
              </a:buClr>
              <a:buSzPct val="100000"/>
              <a:buFont typeface="Times New Roman" pitchFamily="18" charset="0"/>
              <a:buNone/>
            </a:pPr>
            <a:fld id="{EFB25052-703E-4D11-83BA-865C3C878594}" type="slidenum">
              <a:rPr lang="en-US">
                <a:latin typeface="Times New Roman" pitchFamily="18" charset="0"/>
                <a:ea typeface="MS PGothic" pitchFamily="34" charset="-128"/>
                <a:cs typeface="Times New Roman" pitchFamily="18" charset="0"/>
              </a:rPr>
              <a:pPr defTabSz="817563">
                <a:buClr>
                  <a:srgbClr val="000000"/>
                </a:buClr>
                <a:buSzPct val="100000"/>
                <a:buFont typeface="Times New Roman" pitchFamily="18" charset="0"/>
                <a:buNone/>
              </a:pPr>
              <a:t>6</a:t>
            </a:fld>
            <a:endParaRPr lang="en-US">
              <a:latin typeface="Times New Roman" pitchFamily="18" charset="0"/>
              <a:ea typeface="MS PGothic" pitchFamily="34" charset="-128"/>
              <a:cs typeface="Times New Roman" pitchFamily="18" charset="0"/>
            </a:endParaRPr>
          </a:p>
        </p:txBody>
      </p:sp>
      <p:pic>
        <p:nvPicPr>
          <p:cNvPr id="162818" name="Picture 10"/>
          <p:cNvPicPr>
            <a:picLocks/>
          </p:cNvPicPr>
          <p:nvPr/>
        </p:nvPicPr>
        <p:blipFill>
          <a:blip r:embed="rId4" cstate="print"/>
          <a:srcRect t="2863" b="1253"/>
          <a:stretch>
            <a:fillRect/>
          </a:stretch>
        </p:blipFill>
        <p:spPr bwMode="auto">
          <a:xfrm>
            <a:off x="292100" y="4949825"/>
            <a:ext cx="1543050" cy="876300"/>
          </a:xfrm>
          <a:prstGeom prst="rect">
            <a:avLst/>
          </a:prstGeom>
          <a:noFill/>
          <a:ln w="9525">
            <a:noFill/>
            <a:miter lim="800000"/>
            <a:headEnd/>
            <a:tailEnd/>
          </a:ln>
        </p:spPr>
      </p:pic>
      <p:pic>
        <p:nvPicPr>
          <p:cNvPr id="162819" name="Picture 12"/>
          <p:cNvPicPr>
            <a:picLocks noChangeAspect="1"/>
          </p:cNvPicPr>
          <p:nvPr/>
        </p:nvPicPr>
        <p:blipFill>
          <a:blip r:embed="rId5" cstate="print"/>
          <a:srcRect/>
          <a:stretch>
            <a:fillRect/>
          </a:stretch>
        </p:blipFill>
        <p:spPr bwMode="auto">
          <a:xfrm>
            <a:off x="292100" y="3417888"/>
            <a:ext cx="1543050" cy="871537"/>
          </a:xfrm>
          <a:prstGeom prst="rect">
            <a:avLst/>
          </a:prstGeom>
          <a:noFill/>
          <a:ln w="9525">
            <a:noFill/>
            <a:miter lim="800000"/>
            <a:headEnd/>
            <a:tailEnd/>
          </a:ln>
        </p:spPr>
      </p:pic>
      <p:pic>
        <p:nvPicPr>
          <p:cNvPr id="162820" name="Picture 11"/>
          <p:cNvPicPr>
            <a:picLocks/>
          </p:cNvPicPr>
          <p:nvPr/>
        </p:nvPicPr>
        <p:blipFill>
          <a:blip r:embed="rId6" cstate="print"/>
          <a:srcRect t="5775" b="7581"/>
          <a:stretch>
            <a:fillRect/>
          </a:stretch>
        </p:blipFill>
        <p:spPr bwMode="auto">
          <a:xfrm>
            <a:off x="292100" y="1835150"/>
            <a:ext cx="1543050" cy="876300"/>
          </a:xfrm>
          <a:prstGeom prst="rect">
            <a:avLst/>
          </a:prstGeom>
          <a:noFill/>
          <a:ln w="9525">
            <a:noFill/>
            <a:miter lim="800000"/>
            <a:headEnd/>
            <a:tailEnd/>
          </a:ln>
        </p:spPr>
      </p:pic>
      <p:sp>
        <p:nvSpPr>
          <p:cNvPr id="89094" name="Title 1"/>
          <p:cNvSpPr>
            <a:spLocks noGrp="1"/>
          </p:cNvSpPr>
          <p:nvPr>
            <p:ph type="title" idx="4294967295"/>
          </p:nvPr>
        </p:nvSpPr>
        <p:spPr>
          <a:xfrm>
            <a:off x="179512" y="476672"/>
            <a:ext cx="8686800" cy="525874"/>
          </a:xfrm>
        </p:spPr>
        <p:txBody>
          <a:bodyPr lIns="81875" tIns="40938" rIns="81875" bIns="40938">
            <a:spAutoFit/>
          </a:bodyPr>
          <a:lstStyle/>
          <a:p>
            <a:pPr eaLnBrk="1" hangingPunct="1">
              <a:spcBef>
                <a:spcPct val="50000"/>
              </a:spcBef>
              <a:defRPr/>
            </a:pPr>
            <a:r>
              <a:rPr lang="uk-UA" sz="3200" u="sng" dirty="0" err="1" smtClean="0">
                <a:solidFill>
                  <a:srgbClr val="C00000"/>
                </a:solidFill>
                <a:latin typeface="Times New Roman" pitchFamily="18" charset="0"/>
                <a:cs typeface="Times New Roman" pitchFamily="18" charset="0"/>
              </a:rPr>
              <a:t>ІТ-інфраструктура</a:t>
            </a:r>
            <a:r>
              <a:rPr lang="uk-UA" sz="3200" u="sng" dirty="0" smtClean="0">
                <a:solidFill>
                  <a:srgbClr val="C00000"/>
                </a:solidFill>
                <a:latin typeface="Times New Roman" pitchFamily="18" charset="0"/>
                <a:cs typeface="Times New Roman" pitchFamily="18" charset="0"/>
              </a:rPr>
              <a:t> майбутнього базується на:</a:t>
            </a:r>
            <a:endParaRPr lang="en-US" altLang="zh-TW" sz="3200" u="sng" dirty="0" smtClean="0">
              <a:solidFill>
                <a:srgbClr val="C00000"/>
              </a:solidFill>
              <a:latin typeface="Times New Roman" pitchFamily="18" charset="0"/>
              <a:ea typeface="+mn-ea"/>
              <a:cs typeface="Times New Roman" pitchFamily="18" charset="0"/>
              <a:sym typeface="Arial" pitchFamily="34" charset="0"/>
            </a:endParaRPr>
          </a:p>
        </p:txBody>
      </p:sp>
      <p:sp>
        <p:nvSpPr>
          <p:cNvPr id="162822" name="Content Placeholder 2"/>
          <p:cNvSpPr>
            <a:spLocks noGrp="1"/>
          </p:cNvSpPr>
          <p:nvPr>
            <p:ph idx="4294967295"/>
          </p:nvPr>
        </p:nvSpPr>
        <p:spPr>
          <a:xfrm>
            <a:off x="1939925" y="1849438"/>
            <a:ext cx="6929438" cy="822325"/>
          </a:xfrm>
        </p:spPr>
        <p:txBody>
          <a:bodyPr lIns="81875" tIns="40938" rIns="81875" bIns="40938">
            <a:spAutoFit/>
          </a:bodyPr>
          <a:lstStyle/>
          <a:p>
            <a:pPr marL="0" indent="0" defTabSz="817563" eaLnBrk="1" hangingPunct="1">
              <a:buFont typeface="Wingdings" pitchFamily="2" charset="2"/>
              <a:buNone/>
            </a:pPr>
            <a:r>
              <a:rPr lang="uk-UA" sz="2400" b="1" smtClean="0">
                <a:solidFill>
                  <a:schemeClr val="tx2"/>
                </a:solidFill>
                <a:latin typeface="Times New Roman" pitchFamily="18" charset="0"/>
                <a:cs typeface="Times New Roman" pitchFamily="18" charset="0"/>
              </a:rPr>
              <a:t>Хмарних технологіях</a:t>
            </a:r>
            <a:r>
              <a:rPr lang="uk-UA" sz="2400" smtClean="0">
                <a:latin typeface="Times New Roman" pitchFamily="18" charset="0"/>
                <a:cs typeface="Times New Roman" pitchFamily="18" charset="0"/>
              </a:rPr>
              <a:t>, </a:t>
            </a:r>
            <a:r>
              <a:rPr lang="uk-UA" sz="2400" b="1" smtClean="0">
                <a:latin typeface="Times New Roman" pitchFamily="18" charset="0"/>
                <a:cs typeface="Times New Roman" pitchFamily="18" charset="0"/>
              </a:rPr>
              <a:t>які</a:t>
            </a:r>
            <a:r>
              <a:rPr lang="en-US" sz="2400" b="1" smtClean="0">
                <a:latin typeface="Times New Roman" pitchFamily="18" charset="0"/>
                <a:cs typeface="Times New Roman" pitchFamily="18" charset="0"/>
              </a:rPr>
              <a:t> </a:t>
            </a:r>
            <a:r>
              <a:rPr lang="uk-UA" sz="2400" b="1" smtClean="0">
                <a:latin typeface="Times New Roman" pitchFamily="18" charset="0"/>
                <a:cs typeface="Times New Roman" pitchFamily="18" charset="0"/>
              </a:rPr>
              <a:t>дозволяють скоротити час виведення нових продукт</a:t>
            </a:r>
            <a:r>
              <a:rPr lang="ru-RU" sz="2400" b="1" smtClean="0">
                <a:latin typeface="Times New Roman" pitchFamily="18" charset="0"/>
                <a:cs typeface="Times New Roman" pitchFamily="18" charset="0"/>
              </a:rPr>
              <a:t>ів</a:t>
            </a:r>
            <a:r>
              <a:rPr lang="uk-UA" sz="2400" b="1" smtClean="0">
                <a:latin typeface="Times New Roman" pitchFamily="18" charset="0"/>
                <a:cs typeface="Times New Roman" pitchFamily="18" charset="0"/>
              </a:rPr>
              <a:t> на ринок</a:t>
            </a:r>
            <a:endParaRPr lang="en-US" sz="2400" b="1" smtClean="0">
              <a:latin typeface="Times New Roman" pitchFamily="18" charset="0"/>
              <a:cs typeface="Times New Roman" pitchFamily="18" charset="0"/>
            </a:endParaRPr>
          </a:p>
        </p:txBody>
      </p:sp>
      <p:sp>
        <p:nvSpPr>
          <p:cNvPr id="162823" name="Content Placeholder 2"/>
          <p:cNvSpPr>
            <a:spLocks/>
          </p:cNvSpPr>
          <p:nvPr/>
        </p:nvSpPr>
        <p:spPr bwMode="auto">
          <a:xfrm>
            <a:off x="1911350" y="3244850"/>
            <a:ext cx="6858000" cy="1190625"/>
          </a:xfrm>
          <a:prstGeom prst="rect">
            <a:avLst/>
          </a:prstGeom>
          <a:noFill/>
          <a:ln w="9525">
            <a:noFill/>
            <a:miter lim="800000"/>
            <a:headEnd/>
            <a:tailEnd/>
          </a:ln>
        </p:spPr>
        <p:txBody>
          <a:bodyPr lIns="81875" tIns="40938" rIns="81875" bIns="40938">
            <a:spAutoFit/>
          </a:bodyPr>
          <a:lstStyle/>
          <a:p>
            <a:pPr defTabSz="817563">
              <a:spcBef>
                <a:spcPct val="50000"/>
              </a:spcBef>
              <a:buClr>
                <a:schemeClr val="tx1"/>
              </a:buClr>
              <a:buSzPct val="100000"/>
              <a:buFont typeface="Times New Roman" pitchFamily="18" charset="0"/>
              <a:buNone/>
            </a:pPr>
            <a:r>
              <a:rPr lang="uk-UA" sz="2400">
                <a:latin typeface="Times New Roman" pitchFamily="18" charset="0"/>
                <a:cs typeface="Times New Roman" pitchFamily="18" charset="0"/>
              </a:rPr>
              <a:t>Використанні підходу  </a:t>
            </a:r>
            <a:r>
              <a:rPr lang="uk-UA" sz="2400" b="1">
                <a:solidFill>
                  <a:schemeClr val="tx2"/>
                </a:solidFill>
                <a:latin typeface="Times New Roman" pitchFamily="18" charset="0"/>
                <a:cs typeface="Times New Roman" pitchFamily="18" charset="0"/>
              </a:rPr>
              <a:t>«Великі дані», </a:t>
            </a:r>
            <a:r>
              <a:rPr lang="uk-UA" sz="2400" b="1">
                <a:latin typeface="Times New Roman" pitchFamily="18" charset="0"/>
                <a:cs typeface="Times New Roman" pitchFamily="18" charset="0"/>
              </a:rPr>
              <a:t>що дозволяє ефективно використовувати дані для прийняття зважених рішень</a:t>
            </a:r>
            <a:endParaRPr lang="en-US" sz="2400" b="1">
              <a:latin typeface="Times New Roman" pitchFamily="18" charset="0"/>
              <a:ea typeface="MS PGothic" pitchFamily="34" charset="-128"/>
              <a:cs typeface="Times New Roman" pitchFamily="18" charset="0"/>
            </a:endParaRPr>
          </a:p>
        </p:txBody>
      </p:sp>
      <p:sp>
        <p:nvSpPr>
          <p:cNvPr id="162824" name="Content Placeholder 2"/>
          <p:cNvSpPr>
            <a:spLocks/>
          </p:cNvSpPr>
          <p:nvPr/>
        </p:nvSpPr>
        <p:spPr bwMode="auto">
          <a:xfrm>
            <a:off x="1885950" y="4949825"/>
            <a:ext cx="6858000" cy="822325"/>
          </a:xfrm>
          <a:prstGeom prst="rect">
            <a:avLst/>
          </a:prstGeom>
          <a:noFill/>
          <a:ln w="9525">
            <a:noFill/>
            <a:miter lim="800000"/>
            <a:headEnd/>
            <a:tailEnd/>
          </a:ln>
        </p:spPr>
        <p:txBody>
          <a:bodyPr lIns="81875" tIns="40938" rIns="81875" bIns="40938">
            <a:spAutoFit/>
          </a:bodyPr>
          <a:lstStyle/>
          <a:p>
            <a:pPr defTabSz="817563">
              <a:spcBef>
                <a:spcPct val="50000"/>
              </a:spcBef>
              <a:buClr>
                <a:schemeClr val="tx1"/>
              </a:buClr>
              <a:buSzPct val="100000"/>
              <a:buFont typeface="Times New Roman" pitchFamily="18" charset="0"/>
              <a:buNone/>
            </a:pPr>
            <a:r>
              <a:rPr lang="uk-UA" sz="2400" b="1" dirty="0">
                <a:solidFill>
                  <a:srgbClr val="FF0000"/>
                </a:solidFill>
                <a:latin typeface="Times New Roman" pitchFamily="18" charset="0"/>
                <a:cs typeface="Times New Roman" pitchFamily="18" charset="0"/>
              </a:rPr>
              <a:t>Забезпеченні безпеки</a:t>
            </a:r>
            <a:r>
              <a:rPr lang="uk-UA" sz="2400" dirty="0">
                <a:latin typeface="Times New Roman" pitchFamily="18" charset="0"/>
                <a:cs typeface="Times New Roman" pitchFamily="18" charset="0"/>
              </a:rPr>
              <a:t>, </a:t>
            </a:r>
            <a:r>
              <a:rPr lang="uk-UA" sz="2400" b="1" dirty="0">
                <a:latin typeface="Times New Roman" pitchFamily="18" charset="0"/>
                <a:cs typeface="Times New Roman" pitchFamily="18" charset="0"/>
              </a:rPr>
              <a:t>що дозволяє захистити компанію і </a:t>
            </a:r>
            <a:r>
              <a:rPr lang="ru-RU" sz="2400" b="1" dirty="0" err="1" smtClean="0">
                <a:latin typeface="Times New Roman" pitchFamily="18" charset="0"/>
                <a:cs typeface="Times New Roman" pitchFamily="18" charset="0"/>
              </a:rPr>
              <a:t>зменшити</a:t>
            </a:r>
            <a:r>
              <a:rPr lang="uk-UA" sz="2400" b="1" dirty="0" smtClean="0">
                <a:latin typeface="Times New Roman" pitchFamily="18" charset="0"/>
                <a:cs typeface="Times New Roman" pitchFamily="18" charset="0"/>
              </a:rPr>
              <a:t> </a:t>
            </a:r>
            <a:r>
              <a:rPr lang="uk-UA" sz="2400" b="1" dirty="0">
                <a:latin typeface="Times New Roman" pitchFamily="18" charset="0"/>
                <a:cs typeface="Times New Roman" pitchFamily="18" charset="0"/>
              </a:rPr>
              <a:t>ризики</a:t>
            </a:r>
            <a:endParaRPr lang="en-US" sz="2400" b="1" dirty="0">
              <a:latin typeface="Times New Roman" pitchFamily="18" charset="0"/>
              <a:ea typeface="MS PGothic" pitchFamily="34" charset="-128"/>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p:cNvSpPr txBox="1">
            <a:spLocks noChangeArrowheads="1"/>
          </p:cNvSpPr>
          <p:nvPr/>
        </p:nvSpPr>
        <p:spPr bwMode="auto">
          <a:xfrm>
            <a:off x="467544" y="548680"/>
            <a:ext cx="3722687" cy="455613"/>
          </a:xfrm>
          <a:prstGeom prst="rect">
            <a:avLst/>
          </a:prstGeom>
          <a:noFill/>
          <a:ln w="21600">
            <a:noFill/>
            <a:round/>
            <a:headEnd/>
            <a:tailEnd/>
          </a:ln>
        </p:spPr>
        <p:txBody>
          <a:bodyPr lIns="85680" tIns="44640" rIns="85680" bIns="44640">
            <a:spAutoFit/>
          </a:bodyPr>
          <a:lstStyle/>
          <a:p>
            <a:pPr algn="ctr">
              <a:spcBef>
                <a:spcPts val="1188"/>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3333CC"/>
                </a:solidFill>
                <a:latin typeface="Times New Roman" pitchFamily="18" charset="0"/>
                <a:cs typeface="Times New Roman" pitchFamily="18" charset="0"/>
              </a:rPr>
              <a:t>IBM</a:t>
            </a:r>
            <a:r>
              <a:rPr lang="en-US" sz="2400" b="1" dirty="0" smtClean="0">
                <a:solidFill>
                  <a:srgbClr val="3333CC"/>
                </a:solidFill>
                <a:latin typeface="Times New Roman" pitchFamily="18" charset="0"/>
                <a:cs typeface="Times New Roman" pitchFamily="18" charset="0"/>
              </a:rPr>
              <a:t> </a:t>
            </a:r>
            <a:r>
              <a:rPr lang="ru-RU" sz="2400" b="1" dirty="0" err="1" smtClean="0">
                <a:solidFill>
                  <a:srgbClr val="3333CC"/>
                </a:solidFill>
                <a:latin typeface="Times New Roman" pitchFamily="18" charset="0"/>
                <a:cs typeface="Times New Roman" pitchFamily="18" charset="0"/>
              </a:rPr>
              <a:t>Watson</a:t>
            </a:r>
            <a:endParaRPr lang="ru-RU" sz="2400" b="1" dirty="0">
              <a:solidFill>
                <a:srgbClr val="3333CC"/>
              </a:solidFill>
              <a:latin typeface="Times New Roman" pitchFamily="18" charset="0"/>
              <a:cs typeface="Times New Roman" pitchFamily="18" charset="0"/>
            </a:endParaRPr>
          </a:p>
        </p:txBody>
      </p:sp>
      <p:sp>
        <p:nvSpPr>
          <p:cNvPr id="131075" name="Text Box 3"/>
          <p:cNvSpPr txBox="1">
            <a:spLocks noChangeArrowheads="1"/>
          </p:cNvSpPr>
          <p:nvPr/>
        </p:nvSpPr>
        <p:spPr bwMode="auto">
          <a:xfrm>
            <a:off x="917575" y="1773238"/>
            <a:ext cx="6446838" cy="366712"/>
          </a:xfrm>
          <a:prstGeom prst="rect">
            <a:avLst/>
          </a:prstGeom>
          <a:noFill/>
          <a:ln w="21600">
            <a:noFill/>
            <a:round/>
            <a:headEnd/>
            <a:tailEnd/>
          </a:ln>
        </p:spPr>
        <p:txBody>
          <a:bodyPr wrap="none" anchor="ctr"/>
          <a:lstStyle/>
          <a:p>
            <a:endParaRPr lang="en-US"/>
          </a:p>
        </p:txBody>
      </p:sp>
      <p:sp>
        <p:nvSpPr>
          <p:cNvPr id="28677" name="Text Box 5"/>
          <p:cNvSpPr txBox="1">
            <a:spLocks noChangeArrowheads="1"/>
          </p:cNvSpPr>
          <p:nvPr/>
        </p:nvSpPr>
        <p:spPr bwMode="auto">
          <a:xfrm>
            <a:off x="251520" y="1052736"/>
            <a:ext cx="8640762" cy="5508625"/>
          </a:xfrm>
          <a:prstGeom prst="rect">
            <a:avLst/>
          </a:prstGeom>
          <a:solidFill>
            <a:srgbClr val="FFFFFF"/>
          </a:solidFill>
          <a:ln w="21600">
            <a:noFill/>
            <a:round/>
            <a:headEnd/>
            <a:tailEnd/>
          </a:ln>
        </p:spPr>
        <p:txBody>
          <a:bodyPr lIns="90000" tIns="46800" rIns="90000" bIns="46800">
            <a:spAutoFit/>
          </a:bodyPr>
          <a:lstStyle/>
          <a:p>
            <a:pPr indent="26670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2000" dirty="0">
                <a:latin typeface="Times New Roman" pitchFamily="18" charset="0"/>
                <a:cs typeface="Times New Roman" pitchFamily="18" charset="0"/>
              </a:rPr>
              <a:t>Мета розробки - </a:t>
            </a:r>
            <a:r>
              <a:rPr lang="uk-UA" sz="2400" b="1" dirty="0">
                <a:solidFill>
                  <a:schemeClr val="accent6"/>
                </a:solidFill>
                <a:latin typeface="Times New Roman" pitchFamily="18" charset="0"/>
                <a:cs typeface="Times New Roman" pitchFamily="18" charset="0"/>
              </a:rPr>
              <a:t>створити комп'ютерну систему, здатну на рівні людини відповідати на питання, викладені на природній мові, причому швидко, точно і достовірно</a:t>
            </a:r>
            <a:r>
              <a:rPr lang="uk-UA" sz="2000" dirty="0">
                <a:latin typeface="Times New Roman" pitchFamily="18" charset="0"/>
                <a:cs typeface="Times New Roman" pitchFamily="18" charset="0"/>
              </a:rPr>
              <a:t>.</a:t>
            </a:r>
          </a:p>
          <a:p>
            <a:pPr indent="26670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latin typeface="Times New Roman" pitchFamily="18" charset="0"/>
              <a:cs typeface="Times New Roman" pitchFamily="18" charset="0"/>
            </a:endParaRPr>
          </a:p>
          <a:p>
            <a:pPr indent="26670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2000" dirty="0">
                <a:latin typeface="Times New Roman" pitchFamily="18" charset="0"/>
                <a:cs typeface="Times New Roman" pitchFamily="18" charset="0"/>
              </a:rPr>
              <a:t>Система </a:t>
            </a:r>
            <a:r>
              <a:rPr lang="uk-UA" sz="2000" dirty="0" err="1">
                <a:latin typeface="Times New Roman" pitchFamily="18" charset="0"/>
                <a:cs typeface="Times New Roman" pitchFamily="18" charset="0"/>
              </a:rPr>
              <a:t>Watson</a:t>
            </a:r>
            <a:r>
              <a:rPr lang="uk-UA" sz="2000" dirty="0">
                <a:latin typeface="Times New Roman" pitchFamily="18" charset="0"/>
                <a:cs typeface="Times New Roman" pitchFamily="18" charset="0"/>
              </a:rPr>
              <a:t> не підключена до Інтернету, вона аналізує власну базу неструктурованих даних еквівалентну 1 млн. книг.</a:t>
            </a:r>
          </a:p>
          <a:p>
            <a:pPr indent="26670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uk-UA" sz="2000" dirty="0">
              <a:latin typeface="Times New Roman" pitchFamily="18" charset="0"/>
              <a:cs typeface="Times New Roman" pitchFamily="18" charset="0"/>
            </a:endParaRPr>
          </a:p>
          <a:p>
            <a:pPr indent="2667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2000" dirty="0">
                <a:latin typeface="Times New Roman" pitchFamily="18" charset="0"/>
                <a:cs typeface="Times New Roman" pitchFamily="18" charset="0"/>
              </a:rPr>
              <a:t>Продуктивність </a:t>
            </a:r>
            <a:r>
              <a:rPr lang="uk-UA" sz="2000" b="1" dirty="0">
                <a:solidFill>
                  <a:srgbClr val="3333CC"/>
                </a:solidFill>
                <a:latin typeface="Times New Roman" pitchFamily="18" charset="0"/>
                <a:cs typeface="Times New Roman" pitchFamily="18" charset="0"/>
              </a:rPr>
              <a:t>80 </a:t>
            </a:r>
            <a:r>
              <a:rPr lang="uk-UA" sz="2000" b="1" dirty="0" err="1">
                <a:solidFill>
                  <a:srgbClr val="3333CC"/>
                </a:solidFill>
                <a:latin typeface="Times New Roman" pitchFamily="18" charset="0"/>
                <a:cs typeface="Times New Roman" pitchFamily="18" charset="0"/>
              </a:rPr>
              <a:t>Тфлопс</a:t>
            </a:r>
            <a:r>
              <a:rPr lang="uk-UA" sz="2000" dirty="0">
                <a:latin typeface="Times New Roman" pitchFamily="18" charset="0"/>
                <a:cs typeface="Times New Roman" pitchFamily="18" charset="0"/>
              </a:rPr>
              <a:t>. Побудована на базі </a:t>
            </a:r>
            <a:r>
              <a:rPr lang="uk-UA" sz="2000" b="1" dirty="0">
                <a:solidFill>
                  <a:srgbClr val="3333CC"/>
                </a:solidFill>
                <a:latin typeface="Times New Roman" pitchFamily="18" charset="0"/>
                <a:cs typeface="Times New Roman" pitchFamily="18" charset="0"/>
              </a:rPr>
              <a:t>8-ядерних процесорів Power7 (всього 2880 </a:t>
            </a:r>
            <a:r>
              <a:rPr lang="uk-UA" sz="2000" b="1" dirty="0" err="1">
                <a:solidFill>
                  <a:srgbClr val="3333CC"/>
                </a:solidFill>
                <a:latin typeface="Times New Roman" pitchFamily="18" charset="0"/>
                <a:cs typeface="Times New Roman" pitchFamily="18" charset="0"/>
              </a:rPr>
              <a:t>ядер</a:t>
            </a:r>
            <a:r>
              <a:rPr lang="uk-UA" sz="2000" b="1" dirty="0">
                <a:solidFill>
                  <a:srgbClr val="3333CC"/>
                </a:solidFill>
                <a:latin typeface="Times New Roman" pitchFamily="18" charset="0"/>
                <a:cs typeface="Times New Roman" pitchFamily="18" charset="0"/>
              </a:rPr>
              <a:t>, 15 </a:t>
            </a:r>
            <a:r>
              <a:rPr lang="uk-UA" sz="2000" b="1" dirty="0" err="1">
                <a:solidFill>
                  <a:srgbClr val="3333CC"/>
                </a:solidFill>
                <a:latin typeface="Times New Roman" pitchFamily="18" charset="0"/>
                <a:cs typeface="Times New Roman" pitchFamily="18" charset="0"/>
              </a:rPr>
              <a:t>Тб</a:t>
            </a:r>
            <a:r>
              <a:rPr lang="uk-UA" sz="2000" b="1" dirty="0">
                <a:solidFill>
                  <a:srgbClr val="3333CC"/>
                </a:solidFill>
                <a:latin typeface="Times New Roman" pitchFamily="18" charset="0"/>
                <a:cs typeface="Times New Roman" pitchFamily="18" charset="0"/>
              </a:rPr>
              <a:t> ОЗУ</a:t>
            </a:r>
            <a:r>
              <a:rPr lang="uk-UA" sz="2000" dirty="0">
                <a:latin typeface="Times New Roman" pitchFamily="18" charset="0"/>
                <a:cs typeface="Times New Roman" pitchFamily="18" charset="0"/>
              </a:rPr>
              <a:t>). </a:t>
            </a:r>
          </a:p>
          <a:p>
            <a:pPr indent="2667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2000" dirty="0">
                <a:latin typeface="Times New Roman" pitchFamily="18" charset="0"/>
                <a:cs typeface="Times New Roman" pitchFamily="18" charset="0"/>
              </a:rPr>
              <a:t>Висока енергоефективність - споживання без системи охолодження всього 80 кВт. Охолодження вимагає ще стільки ж.</a:t>
            </a:r>
          </a:p>
          <a:p>
            <a:pPr indent="2667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uk-UA" sz="2000" b="1" dirty="0">
              <a:solidFill>
                <a:srgbClr val="FF0000"/>
              </a:solidFill>
              <a:latin typeface="Times New Roman" pitchFamily="18" charset="0"/>
              <a:cs typeface="Times New Roman" pitchFamily="18" charset="0"/>
            </a:endParaRPr>
          </a:p>
          <a:p>
            <a:pPr indent="2667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2000" b="1" dirty="0">
                <a:solidFill>
                  <a:schemeClr val="accent6"/>
                </a:solidFill>
                <a:latin typeface="Times New Roman" pitchFamily="18" charset="0"/>
                <a:cs typeface="Times New Roman" pitchFamily="18" charset="0"/>
              </a:rPr>
              <a:t>Конфігурація </a:t>
            </a:r>
            <a:r>
              <a:rPr lang="uk-UA" sz="2000" b="1" dirty="0" err="1">
                <a:solidFill>
                  <a:schemeClr val="accent6"/>
                </a:solidFill>
                <a:latin typeface="Times New Roman" pitchFamily="18" charset="0"/>
                <a:cs typeface="Times New Roman" pitchFamily="18" charset="0"/>
              </a:rPr>
              <a:t>Watson</a:t>
            </a:r>
            <a:r>
              <a:rPr lang="uk-UA" sz="2000" b="1" dirty="0">
                <a:solidFill>
                  <a:schemeClr val="accent6"/>
                </a:solidFill>
                <a:latin typeface="Times New Roman" pitchFamily="18" charset="0"/>
                <a:cs typeface="Times New Roman" pitchFamily="18" charset="0"/>
              </a:rPr>
              <a:t> перспективна для лікарів, фінансистів, </a:t>
            </a:r>
            <a:r>
              <a:rPr lang="uk-UA" sz="2000" b="1" dirty="0" err="1">
                <a:solidFill>
                  <a:schemeClr val="accent6"/>
                </a:solidFill>
                <a:latin typeface="Times New Roman" pitchFamily="18" charset="0"/>
                <a:cs typeface="Times New Roman" pitchFamily="18" charset="0"/>
              </a:rPr>
              <a:t>промис-лових</a:t>
            </a:r>
            <a:r>
              <a:rPr lang="uk-UA" sz="2000" b="1" dirty="0">
                <a:solidFill>
                  <a:schemeClr val="accent6"/>
                </a:solidFill>
                <a:latin typeface="Times New Roman" pitchFamily="18" charset="0"/>
                <a:cs typeface="Times New Roman" pitchFamily="18" charset="0"/>
              </a:rPr>
              <a:t> компаній і всіх інших, кому необхідно досліджувати дуже великі масиви даних у реальному часі і отримувати відповіді на поставлені питання</a:t>
            </a:r>
            <a:r>
              <a:rPr lang="en-US" sz="2000" b="1" dirty="0">
                <a:solidFill>
                  <a:schemeClr val="accent6"/>
                </a:solidFill>
                <a:latin typeface="Times New Roman" pitchFamily="18" charset="0"/>
                <a:cs typeface="Times New Roman" pitchFamily="18" charset="0"/>
              </a:rPr>
              <a:t>.</a:t>
            </a:r>
            <a:endParaRPr lang="uk-UA" sz="2000" b="1" dirty="0">
              <a:solidFill>
                <a:schemeClr val="accent6"/>
              </a:solidFill>
              <a:latin typeface="Times New Roman" pitchFamily="18" charset="0"/>
              <a:cs typeface="Times New Roman" pitchFamily="18" charset="0"/>
            </a:endParaRPr>
          </a:p>
          <a:p>
            <a:pPr indent="2667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uk-UA" sz="2000" b="1" dirty="0">
              <a:solidFill>
                <a:srgbClr val="FF0000"/>
              </a:solidFill>
              <a:latin typeface="Times New Roman" pitchFamily="18" charset="0"/>
              <a:cs typeface="Times New Roman" pitchFamily="18" charset="0"/>
            </a:endParaRPr>
          </a:p>
        </p:txBody>
      </p:sp>
      <p:sp>
        <p:nvSpPr>
          <p:cNvPr id="8" name="Прямоугольник 7"/>
          <p:cNvSpPr>
            <a:spLocks noChangeArrowheads="1"/>
          </p:cNvSpPr>
          <p:nvPr/>
        </p:nvSpPr>
        <p:spPr bwMode="auto">
          <a:xfrm>
            <a:off x="899592" y="0"/>
            <a:ext cx="5201424" cy="461665"/>
          </a:xfrm>
          <a:prstGeom prst="rect">
            <a:avLst/>
          </a:prstGeom>
          <a:noFill/>
          <a:ln w="9525">
            <a:noFill/>
            <a:miter lim="800000"/>
            <a:headEnd/>
            <a:tailEnd/>
          </a:ln>
        </p:spPr>
        <p:txBody>
          <a:bodyPr wrap="none">
            <a:spAutoFit/>
          </a:bodyPr>
          <a:lstStyle/>
          <a:p>
            <a:r>
              <a:rPr lang="ru-RU" sz="2400" b="1" dirty="0" err="1" smtClean="0">
                <a:solidFill>
                  <a:srgbClr val="C00000"/>
                </a:solidFill>
                <a:latin typeface="Times New Roman" pitchFamily="18" charset="0"/>
                <a:cs typeface="Times New Roman" pitchFamily="18" charset="0"/>
              </a:rPr>
              <a:t>Епоха</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розумних</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когнітивні</a:t>
            </a:r>
            <a:r>
              <a:rPr lang="ru-RU" sz="2400" b="1" dirty="0" smtClean="0">
                <a:solidFill>
                  <a:srgbClr val="C00000"/>
                </a:solidFill>
                <a:latin typeface="Times New Roman" pitchFamily="18" charset="0"/>
                <a:cs typeface="Times New Roman" pitchFamily="18" charset="0"/>
              </a:rPr>
              <a:t>) систем</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
          <p:cNvSpPr>
            <a:spLocks noChangeArrowheads="1"/>
          </p:cNvSpPr>
          <p:nvPr/>
        </p:nvSpPr>
        <p:spPr bwMode="auto">
          <a:xfrm>
            <a:off x="317500" y="1916113"/>
            <a:ext cx="4191000" cy="3048000"/>
          </a:xfrm>
          <a:prstGeom prst="rect">
            <a:avLst/>
          </a:prstGeom>
          <a:solidFill>
            <a:srgbClr val="CCFFCC">
              <a:alpha val="25098"/>
            </a:srgbClr>
          </a:solidFill>
          <a:ln w="21600">
            <a:noFill/>
            <a:round/>
            <a:headEnd/>
            <a:tailEnd/>
          </a:ln>
        </p:spPr>
        <p:txBody>
          <a:bodyPr wrap="none" anchor="ctr"/>
          <a:lstStyle/>
          <a:p>
            <a:pPr>
              <a:buClr>
                <a:srgbClr val="000000"/>
              </a:buClr>
              <a:buSzPct val="100000"/>
              <a:buFont typeface="Times New Roman" pitchFamily="18" charset="0"/>
              <a:buNone/>
            </a:pPr>
            <a:endParaRPr lang="en-US"/>
          </a:p>
        </p:txBody>
      </p:sp>
      <p:sp>
        <p:nvSpPr>
          <p:cNvPr id="179202" name="Text Box 2"/>
          <p:cNvSpPr txBox="1">
            <a:spLocks noChangeArrowheads="1"/>
          </p:cNvSpPr>
          <p:nvPr/>
        </p:nvSpPr>
        <p:spPr bwMode="auto">
          <a:xfrm>
            <a:off x="179388" y="692150"/>
            <a:ext cx="8740775" cy="814388"/>
          </a:xfrm>
          <a:prstGeom prst="rect">
            <a:avLst/>
          </a:prstGeom>
          <a:noFill/>
          <a:ln w="21600">
            <a:noFill/>
            <a:round/>
            <a:headEnd/>
            <a:tailEnd/>
          </a:ln>
        </p:spPr>
        <p:txBody>
          <a:bodyPr lIns="90000" tIns="46800" rIns="90000" bIns="46800"/>
          <a:lstStyle/>
          <a:p>
            <a:pPr>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u="sng">
                <a:solidFill>
                  <a:srgbClr val="FF0000"/>
                </a:solidFill>
                <a:latin typeface="Times New Roman" pitchFamily="18" charset="0"/>
                <a:cs typeface="Times New Roman" pitchFamily="18" charset="0"/>
              </a:rPr>
              <a:t>Побудувати взаємовигідні відносини, з наголосом на підготовку талановитих випускників, інновації та зростання</a:t>
            </a:r>
            <a:r>
              <a:rPr lang="ru-RU" b="1">
                <a:solidFill>
                  <a:srgbClr val="FF0000"/>
                </a:solidFill>
                <a:latin typeface="Times New Roman" pitchFamily="18" charset="0"/>
                <a:cs typeface="Times New Roman" pitchFamily="18" charset="0"/>
              </a:rPr>
              <a:t> </a:t>
            </a:r>
          </a:p>
        </p:txBody>
      </p:sp>
      <p:sp>
        <p:nvSpPr>
          <p:cNvPr id="179203" name="Rectangle 3"/>
          <p:cNvSpPr>
            <a:spLocks noChangeArrowheads="1"/>
          </p:cNvSpPr>
          <p:nvPr/>
        </p:nvSpPr>
        <p:spPr bwMode="auto">
          <a:xfrm>
            <a:off x="420688" y="6021388"/>
            <a:ext cx="8532812" cy="419100"/>
          </a:xfrm>
          <a:prstGeom prst="rect">
            <a:avLst/>
          </a:prstGeom>
          <a:noFill/>
          <a:ln w="28440">
            <a:solidFill>
              <a:srgbClr val="7889FB"/>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79204" name="AutoShape 4"/>
          <p:cNvSpPr>
            <a:spLocks noChangeArrowheads="1"/>
          </p:cNvSpPr>
          <p:nvPr/>
        </p:nvSpPr>
        <p:spPr bwMode="auto">
          <a:xfrm>
            <a:off x="304800" y="5029200"/>
            <a:ext cx="184150" cy="366713"/>
          </a:xfrm>
          <a:prstGeom prst="roundRect">
            <a:avLst>
              <a:gd name="adj" fmla="val 792"/>
            </a:avLst>
          </a:prstGeom>
          <a:noFill/>
          <a:ln w="21600">
            <a:noFill/>
            <a:round/>
            <a:headEnd/>
            <a:tailEnd/>
          </a:ln>
        </p:spPr>
        <p:txBody>
          <a:bodyPr wrap="none" anchor="ctr"/>
          <a:lstStyle/>
          <a:p>
            <a:pPr>
              <a:buClr>
                <a:srgbClr val="000000"/>
              </a:buClr>
              <a:buSzPct val="100000"/>
              <a:buFont typeface="Times New Roman" pitchFamily="18" charset="0"/>
              <a:buNone/>
            </a:pPr>
            <a:endParaRPr lang="en-US"/>
          </a:p>
        </p:txBody>
      </p:sp>
      <p:sp>
        <p:nvSpPr>
          <p:cNvPr id="179205" name="Oval 5"/>
          <p:cNvSpPr>
            <a:spLocks noChangeArrowheads="1"/>
          </p:cNvSpPr>
          <p:nvPr/>
        </p:nvSpPr>
        <p:spPr bwMode="auto">
          <a:xfrm>
            <a:off x="1219200" y="1981200"/>
            <a:ext cx="2117725" cy="1828800"/>
          </a:xfrm>
          <a:prstGeom prst="ellipse">
            <a:avLst/>
          </a:prstGeom>
          <a:solidFill>
            <a:srgbClr val="CC99FF">
              <a:alpha val="74901"/>
            </a:srgbClr>
          </a:solidFill>
          <a:ln w="23760">
            <a:solidFill>
              <a:srgbClr val="D18213"/>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79206" name="Oval 6"/>
          <p:cNvSpPr>
            <a:spLocks noChangeArrowheads="1"/>
          </p:cNvSpPr>
          <p:nvPr/>
        </p:nvSpPr>
        <p:spPr bwMode="auto">
          <a:xfrm>
            <a:off x="1981200" y="3048000"/>
            <a:ext cx="2117725" cy="1828800"/>
          </a:xfrm>
          <a:prstGeom prst="ellipse">
            <a:avLst/>
          </a:prstGeom>
          <a:solidFill>
            <a:srgbClr val="C0C0C0">
              <a:alpha val="74901"/>
            </a:srgbClr>
          </a:solidFill>
          <a:ln w="23760">
            <a:solidFill>
              <a:srgbClr val="8CC8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79207" name="Oval 7"/>
          <p:cNvSpPr>
            <a:spLocks noChangeArrowheads="1"/>
          </p:cNvSpPr>
          <p:nvPr/>
        </p:nvSpPr>
        <p:spPr bwMode="auto">
          <a:xfrm>
            <a:off x="457200" y="3124200"/>
            <a:ext cx="2119313" cy="1752600"/>
          </a:xfrm>
          <a:prstGeom prst="ellipse">
            <a:avLst/>
          </a:prstGeom>
          <a:solidFill>
            <a:srgbClr val="339966">
              <a:alpha val="74901"/>
            </a:srgbClr>
          </a:solidFill>
          <a:ln w="23760">
            <a:solidFill>
              <a:srgbClr val="D18213"/>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179208" name="Text Box 8"/>
          <p:cNvSpPr txBox="1">
            <a:spLocks noChangeArrowheads="1"/>
          </p:cNvSpPr>
          <p:nvPr/>
        </p:nvSpPr>
        <p:spPr bwMode="auto">
          <a:xfrm>
            <a:off x="1482725" y="2590800"/>
            <a:ext cx="1690688" cy="352425"/>
          </a:xfrm>
          <a:prstGeom prst="rect">
            <a:avLst/>
          </a:prstGeom>
          <a:noFill/>
          <a:ln w="21600">
            <a:noFill/>
            <a:round/>
            <a:headEnd/>
            <a:tailEnd/>
          </a:ln>
        </p:spPr>
        <p:txBody>
          <a:bodyPr lIns="90000" tIns="46800" rIns="90000" bIns="46800">
            <a:spAutoFit/>
          </a:bodyPr>
          <a:lstStyle/>
          <a:p>
            <a:pPr>
              <a:lnSpc>
                <a:spcPct val="9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b="1">
                <a:latin typeface="Times New Roman" pitchFamily="18" charset="0"/>
                <a:cs typeface="Times New Roman" pitchFamily="18" charset="0"/>
              </a:rPr>
              <a:t>дослідження</a:t>
            </a:r>
          </a:p>
        </p:txBody>
      </p:sp>
      <p:sp>
        <p:nvSpPr>
          <p:cNvPr id="179209" name="Text Box 9"/>
          <p:cNvSpPr txBox="1">
            <a:spLocks noChangeArrowheads="1"/>
          </p:cNvSpPr>
          <p:nvPr/>
        </p:nvSpPr>
        <p:spPr bwMode="auto">
          <a:xfrm>
            <a:off x="1066800" y="3854450"/>
            <a:ext cx="1201738" cy="352425"/>
          </a:xfrm>
          <a:prstGeom prst="rect">
            <a:avLst/>
          </a:prstGeom>
          <a:noFill/>
          <a:ln w="21600">
            <a:noFill/>
            <a:round/>
            <a:headEnd/>
            <a:tailEnd/>
          </a:ln>
        </p:spPr>
        <p:txBody>
          <a:bodyPr lIns="90000" tIns="46800" rIns="90000" bIns="46800">
            <a:spAutoFit/>
          </a:bodyPr>
          <a:lstStyle/>
          <a:p>
            <a:pPr>
              <a:lnSpc>
                <a:spcPct val="9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b="1">
                <a:latin typeface="Times New Roman" pitchFamily="18" charset="0"/>
                <a:cs typeface="Times New Roman" pitchFamily="18" charset="0"/>
              </a:rPr>
              <a:t>знання</a:t>
            </a:r>
          </a:p>
        </p:txBody>
      </p:sp>
      <p:sp>
        <p:nvSpPr>
          <p:cNvPr id="179210" name="Text Box 10"/>
          <p:cNvSpPr txBox="1">
            <a:spLocks noChangeArrowheads="1"/>
          </p:cNvSpPr>
          <p:nvPr/>
        </p:nvSpPr>
        <p:spPr bwMode="auto">
          <a:xfrm>
            <a:off x="2667000" y="3854450"/>
            <a:ext cx="1295400" cy="352425"/>
          </a:xfrm>
          <a:prstGeom prst="rect">
            <a:avLst/>
          </a:prstGeom>
          <a:noFill/>
          <a:ln w="21600">
            <a:noFill/>
            <a:round/>
            <a:headEnd/>
            <a:tailEnd/>
          </a:ln>
        </p:spPr>
        <p:txBody>
          <a:bodyPr lIns="90000" tIns="46800" rIns="90000" bIns="46800">
            <a:spAutoFit/>
          </a:bodyPr>
          <a:lstStyle/>
          <a:p>
            <a:pPr>
              <a:lnSpc>
                <a:spcPct val="9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latin typeface="Times New Roman" pitchFamily="18" charset="0"/>
                <a:cs typeface="Times New Roman" pitchFamily="18" charset="0"/>
              </a:rPr>
              <a:t>найм</a:t>
            </a:r>
          </a:p>
        </p:txBody>
      </p:sp>
      <p:sp>
        <p:nvSpPr>
          <p:cNvPr id="179211" name="Text Box 11"/>
          <p:cNvSpPr txBox="1">
            <a:spLocks noChangeArrowheads="1"/>
          </p:cNvSpPr>
          <p:nvPr/>
        </p:nvSpPr>
        <p:spPr bwMode="auto">
          <a:xfrm>
            <a:off x="3506788" y="2276475"/>
            <a:ext cx="5635625" cy="398463"/>
          </a:xfrm>
          <a:prstGeom prst="rect">
            <a:avLst/>
          </a:prstGeom>
          <a:noFill/>
          <a:ln w="216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u="sng">
                <a:solidFill>
                  <a:srgbClr val="2828A0"/>
                </a:solidFill>
                <a:latin typeface="Times New Roman" pitchFamily="18" charset="0"/>
                <a:cs typeface="Times New Roman" pitchFamily="18" charset="0"/>
              </a:rPr>
              <a:t>Основними напрямками роботи для IBM є</a:t>
            </a:r>
            <a:r>
              <a:rPr lang="ru-RU" sz="2000">
                <a:solidFill>
                  <a:srgbClr val="2828A0"/>
                </a:solidFill>
                <a:latin typeface="Times New Roman" pitchFamily="18" charset="0"/>
                <a:cs typeface="Times New Roman" pitchFamily="18" charset="0"/>
              </a:rPr>
              <a:t>:</a:t>
            </a:r>
          </a:p>
        </p:txBody>
      </p:sp>
      <p:sp>
        <p:nvSpPr>
          <p:cNvPr id="179212" name="Rectangle 12"/>
          <p:cNvSpPr>
            <a:spLocks noChangeArrowheads="1"/>
          </p:cNvSpPr>
          <p:nvPr/>
        </p:nvSpPr>
        <p:spPr bwMode="auto">
          <a:xfrm>
            <a:off x="982663" y="6021388"/>
            <a:ext cx="7050087" cy="401637"/>
          </a:xfrm>
          <a:prstGeom prst="rect">
            <a:avLst/>
          </a:prstGeom>
          <a:noFill/>
          <a:ln w="21600">
            <a:noFill/>
            <a:round/>
            <a:headEnd/>
            <a:tailEnd/>
          </a:ln>
        </p:spPr>
        <p:txBody>
          <a:bodyPr lIns="92880" tIns="46440" rIns="92880" bIns="46440">
            <a:spAutoFit/>
          </a:bodyPr>
          <a:lstStyle/>
          <a:p>
            <a:pPr>
              <a:spcBef>
                <a:spcPts val="75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i="1">
                <a:solidFill>
                  <a:srgbClr val="051AB3"/>
                </a:solidFill>
              </a:rPr>
              <a:t>Creating mutual value</a:t>
            </a:r>
            <a:r>
              <a:rPr lang="en-GB" sz="2000">
                <a:solidFill>
                  <a:srgbClr val="051AB3"/>
                </a:solidFill>
              </a:rPr>
              <a:t> with academia around the world</a:t>
            </a:r>
          </a:p>
        </p:txBody>
      </p:sp>
      <p:sp>
        <p:nvSpPr>
          <p:cNvPr id="179213" name="Text Box 13"/>
          <p:cNvSpPr txBox="1">
            <a:spLocks noChangeArrowheads="1"/>
          </p:cNvSpPr>
          <p:nvPr/>
        </p:nvSpPr>
        <p:spPr bwMode="auto">
          <a:xfrm>
            <a:off x="250825" y="71438"/>
            <a:ext cx="6034088" cy="334962"/>
          </a:xfrm>
          <a:prstGeom prst="rect">
            <a:avLst/>
          </a:prstGeom>
          <a:noFill/>
          <a:ln w="21600">
            <a:noFill/>
            <a:round/>
            <a:headEnd/>
            <a:tailEnd/>
          </a:ln>
        </p:spPr>
        <p:txBody>
          <a:bodyPr lIns="90000" tIns="46800" rIns="90000" bIns="46800">
            <a:spAutoFit/>
          </a:bodyPr>
          <a:lstStyle/>
          <a:p>
            <a:pPr marL="228600" indent="-225425" algn="ctr">
              <a:lnSpc>
                <a:spcPct val="79000"/>
              </a:lnSpc>
              <a:spcBef>
                <a:spcPts val="1500"/>
              </a:spcBef>
              <a:spcAft>
                <a:spcPts val="450"/>
              </a:spcAft>
              <a:buSzPct val="1000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uk-UA" sz="2000" b="1">
                <a:solidFill>
                  <a:srgbClr val="051AB5"/>
                </a:solidFill>
                <a:latin typeface="Times New Roman" pitchFamily="18" charset="0"/>
                <a:cs typeface="Times New Roman" pitchFamily="18" charset="0"/>
              </a:rPr>
              <a:t>Мета</a:t>
            </a:r>
            <a:r>
              <a:rPr lang="en-GB" sz="2000" b="1">
                <a:solidFill>
                  <a:srgbClr val="051AB5"/>
                </a:solidFill>
                <a:latin typeface="Times New Roman" pitchFamily="18" charset="0"/>
                <a:cs typeface="Times New Roman" pitchFamily="18" charset="0"/>
              </a:rPr>
              <a:t> IBM в раб</a:t>
            </a:r>
            <a:r>
              <a:rPr lang="uk-UA" sz="2000" b="1">
                <a:solidFill>
                  <a:srgbClr val="051AB5"/>
                </a:solidFill>
                <a:latin typeface="Times New Roman" pitchFamily="18" charset="0"/>
                <a:cs typeface="Times New Roman" pitchFamily="18" charset="0"/>
              </a:rPr>
              <a:t>оті з</a:t>
            </a:r>
            <a:r>
              <a:rPr lang="en-GB" sz="2000" b="1">
                <a:solidFill>
                  <a:srgbClr val="051AB5"/>
                </a:solidFill>
                <a:latin typeface="Times New Roman" pitchFamily="18" charset="0"/>
                <a:cs typeface="Times New Roman" pitchFamily="18" charset="0"/>
              </a:rPr>
              <a:t> у</a:t>
            </a:r>
            <a:r>
              <a:rPr lang="uk-UA" sz="2000" b="1">
                <a:solidFill>
                  <a:srgbClr val="051AB5"/>
                </a:solidFill>
                <a:latin typeface="Times New Roman" pitchFamily="18" charset="0"/>
                <a:cs typeface="Times New Roman" pitchFamily="18" charset="0"/>
              </a:rPr>
              <a:t>ніверситетами</a:t>
            </a:r>
          </a:p>
        </p:txBody>
      </p:sp>
      <p:sp>
        <p:nvSpPr>
          <p:cNvPr id="38926" name="Text Box 14"/>
          <p:cNvSpPr txBox="1">
            <a:spLocks noChangeArrowheads="1"/>
          </p:cNvSpPr>
          <p:nvPr/>
        </p:nvSpPr>
        <p:spPr bwMode="auto">
          <a:xfrm>
            <a:off x="4240213" y="2781300"/>
            <a:ext cx="4718050" cy="2584450"/>
          </a:xfrm>
          <a:prstGeom prst="rect">
            <a:avLst/>
          </a:prstGeom>
          <a:noFill/>
          <a:ln w="21600">
            <a:noFill/>
            <a:round/>
            <a:headEnd/>
            <a:tailEnd/>
          </a:ln>
          <a:effectLst/>
        </p:spPr>
        <p:txBody>
          <a:bodyPr lIns="90000" tIns="46800" rIns="90000" bIns="46800">
            <a:spAutoFit/>
          </a:bodyPr>
          <a:lstStyle/>
          <a:p>
            <a:pPr indent="169863" algn="just">
              <a:spcBef>
                <a:spcPts val="1125"/>
              </a:spcBef>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i="1" dirty="0" err="1">
                <a:solidFill>
                  <a:srgbClr val="2828A0"/>
                </a:solidFill>
                <a:latin typeface="Times New Roman" pitchFamily="16" charset="0"/>
                <a:cs typeface="Times New Roman" pitchFamily="16" charset="0"/>
              </a:rPr>
              <a:t>Підготовка</a:t>
            </a:r>
            <a:r>
              <a:rPr lang="ru-RU" b="1" i="1" dirty="0">
                <a:solidFill>
                  <a:srgbClr val="2828A0"/>
                </a:solidFill>
                <a:latin typeface="Times New Roman" pitchFamily="16" charset="0"/>
                <a:cs typeface="Times New Roman" pitchFamily="16" charset="0"/>
              </a:rPr>
              <a:t> </a:t>
            </a:r>
            <a:r>
              <a:rPr lang="ru-RU" b="1" i="1" dirty="0" err="1">
                <a:solidFill>
                  <a:srgbClr val="2828A0"/>
                </a:solidFill>
                <a:latin typeface="Times New Roman" pitchFamily="16" charset="0"/>
                <a:cs typeface="Times New Roman" pitchFamily="16" charset="0"/>
              </a:rPr>
              <a:t>кваліфікованих</a:t>
            </a:r>
            <a:r>
              <a:rPr lang="ru-RU" b="1" i="1" dirty="0">
                <a:solidFill>
                  <a:srgbClr val="2828A0"/>
                </a:solidFill>
                <a:latin typeface="Times New Roman" pitchFamily="16" charset="0"/>
                <a:cs typeface="Times New Roman" pitchFamily="16" charset="0"/>
              </a:rPr>
              <a:t> </a:t>
            </a:r>
            <a:r>
              <a:rPr lang="ru-RU" b="1" i="1" dirty="0" err="1">
                <a:solidFill>
                  <a:srgbClr val="2828A0"/>
                </a:solidFill>
                <a:latin typeface="Times New Roman" pitchFamily="16" charset="0"/>
                <a:cs typeface="Times New Roman" pitchFamily="16" charset="0"/>
              </a:rPr>
              <a:t>фахівців</a:t>
            </a:r>
            <a:r>
              <a:rPr lang="ru-RU" b="1" i="1" dirty="0">
                <a:solidFill>
                  <a:srgbClr val="2828A0"/>
                </a:solidFill>
                <a:latin typeface="Times New Roman" pitchFamily="16" charset="0"/>
                <a:cs typeface="Times New Roman" pitchFamily="16" charset="0"/>
              </a:rPr>
              <a:t> </a:t>
            </a:r>
            <a:r>
              <a:rPr lang="ru-RU" dirty="0" err="1">
                <a:solidFill>
                  <a:srgbClr val="2828A0"/>
                </a:solidFill>
                <a:latin typeface="Times New Roman" pitchFamily="16" charset="0"/>
                <a:cs typeface="Times New Roman" pitchFamily="16" charset="0"/>
              </a:rPr>
              <a:t>з</a:t>
            </a:r>
            <a:r>
              <a:rPr lang="ru-RU" dirty="0">
                <a:solidFill>
                  <a:srgbClr val="2828A0"/>
                </a:solidFill>
                <a:latin typeface="Times New Roman" pitchFamily="16" charset="0"/>
                <a:cs typeface="Times New Roman" pitchFamily="16" charset="0"/>
              </a:rPr>
              <a:t> метою </a:t>
            </a:r>
            <a:r>
              <a:rPr lang="ru-RU" dirty="0" err="1">
                <a:solidFill>
                  <a:srgbClr val="2828A0"/>
                </a:solidFill>
                <a:latin typeface="Times New Roman" pitchFamily="16" charset="0"/>
                <a:cs typeface="Times New Roman" pitchFamily="16" charset="0"/>
              </a:rPr>
              <a:t>розвитку</a:t>
            </a:r>
            <a:r>
              <a:rPr lang="ru-RU" dirty="0">
                <a:solidFill>
                  <a:srgbClr val="2828A0"/>
                </a:solidFill>
                <a:latin typeface="Times New Roman" pitchFamily="16" charset="0"/>
                <a:cs typeface="Times New Roman" pitchFamily="16" charset="0"/>
              </a:rPr>
              <a:t> экосистемы</a:t>
            </a:r>
          </a:p>
          <a:p>
            <a:pPr indent="169863" algn="just">
              <a:spcBef>
                <a:spcPts val="1125"/>
              </a:spcBef>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i="1" dirty="0" err="1" smtClean="0">
                <a:solidFill>
                  <a:srgbClr val="2828A0"/>
                </a:solidFill>
                <a:latin typeface="Times New Roman" pitchFamily="16" charset="0"/>
                <a:cs typeface="Times New Roman" pitchFamily="16" charset="0"/>
              </a:rPr>
              <a:t>Спільні</a:t>
            </a:r>
            <a:r>
              <a:rPr lang="ru-RU" b="1" i="1" dirty="0" smtClean="0">
                <a:solidFill>
                  <a:srgbClr val="2828A0"/>
                </a:solidFill>
                <a:latin typeface="Times New Roman" pitchFamily="16" charset="0"/>
                <a:cs typeface="Times New Roman" pitchFamily="16" charset="0"/>
              </a:rPr>
              <a:t> </a:t>
            </a:r>
            <a:r>
              <a:rPr lang="uk-UA" b="1" i="1" dirty="0" smtClean="0">
                <a:solidFill>
                  <a:srgbClr val="2828A0"/>
                </a:solidFill>
                <a:latin typeface="Times New Roman" pitchFamily="16" charset="0"/>
                <a:cs typeface="Times New Roman" pitchFamily="16" charset="0"/>
              </a:rPr>
              <a:t>наукові</a:t>
            </a:r>
            <a:r>
              <a:rPr lang="ru-RU" b="1" i="1" dirty="0" smtClean="0">
                <a:solidFill>
                  <a:srgbClr val="2828A0"/>
                </a:solidFill>
                <a:latin typeface="Times New Roman" pitchFamily="16" charset="0"/>
                <a:cs typeface="Times New Roman" pitchFamily="16" charset="0"/>
              </a:rPr>
              <a:t> </a:t>
            </a:r>
            <a:r>
              <a:rPr lang="ru-RU" b="1" i="1" dirty="0" err="1">
                <a:solidFill>
                  <a:srgbClr val="2828A0"/>
                </a:solidFill>
                <a:latin typeface="Times New Roman" pitchFamily="16" charset="0"/>
                <a:cs typeface="Times New Roman" pitchFamily="16" charset="0"/>
              </a:rPr>
              <a:t>дослідження</a:t>
            </a:r>
            <a:endParaRPr lang="ru-RU" b="1" i="1" dirty="0">
              <a:solidFill>
                <a:srgbClr val="2828A0"/>
              </a:solidFill>
              <a:latin typeface="Times New Roman" pitchFamily="16" charset="0"/>
              <a:cs typeface="Times New Roman" pitchFamily="16" charset="0"/>
            </a:endParaRPr>
          </a:p>
          <a:p>
            <a:pPr indent="169863" algn="just">
              <a:spcBef>
                <a:spcPts val="1125"/>
              </a:spcBef>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b="1" i="1" dirty="0" err="1">
                <a:solidFill>
                  <a:srgbClr val="2828A0"/>
                </a:solidFill>
                <a:latin typeface="Times New Roman" pitchFamily="16" charset="0"/>
                <a:cs typeface="Times New Roman" pitchFamily="16" charset="0"/>
              </a:rPr>
              <a:t>Найм</a:t>
            </a:r>
            <a:r>
              <a:rPr lang="ru-RU" b="1" i="1" dirty="0">
                <a:solidFill>
                  <a:srgbClr val="2828A0"/>
                </a:solidFill>
                <a:latin typeface="Times New Roman" pitchFamily="16" charset="0"/>
                <a:cs typeface="Times New Roman" pitchFamily="16" charset="0"/>
              </a:rPr>
              <a:t> </a:t>
            </a:r>
            <a:r>
              <a:rPr lang="ru-RU" dirty="0" err="1">
                <a:solidFill>
                  <a:srgbClr val="2828A0"/>
                </a:solidFill>
                <a:latin typeface="Times New Roman" pitchFamily="16" charset="0"/>
                <a:cs typeface="Times New Roman" pitchFamily="16" charset="0"/>
              </a:rPr>
              <a:t>кращих</a:t>
            </a:r>
            <a:r>
              <a:rPr lang="ru-RU" dirty="0">
                <a:solidFill>
                  <a:srgbClr val="2828A0"/>
                </a:solidFill>
                <a:latin typeface="Times New Roman" pitchFamily="16" charset="0"/>
                <a:cs typeface="Times New Roman" pitchFamily="16" charset="0"/>
              </a:rPr>
              <a:t> </a:t>
            </a:r>
            <a:r>
              <a:rPr lang="ru-RU" dirty="0" err="1">
                <a:solidFill>
                  <a:srgbClr val="2828A0"/>
                </a:solidFill>
                <a:latin typeface="Times New Roman" pitchFamily="16" charset="0"/>
                <a:cs typeface="Times New Roman" pitchFamily="16" charset="0"/>
              </a:rPr>
              <a:t>випускників</a:t>
            </a:r>
            <a:endParaRPr lang="ru-RU" dirty="0">
              <a:solidFill>
                <a:srgbClr val="2828A0"/>
              </a:solidFill>
              <a:latin typeface="Times New Roman" pitchFamily="16" charset="0"/>
              <a:cs typeface="Times New Roman" pitchFamily="16" charset="0"/>
            </a:endParaRPr>
          </a:p>
          <a:p>
            <a:pPr indent="169863" algn="just">
              <a:spcBef>
                <a:spcPts val="1125"/>
              </a:spcBef>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rgbClr val="2828A0"/>
                </a:solidFill>
                <a:latin typeface="Times New Roman" pitchFamily="16" charset="0"/>
                <a:cs typeface="Times New Roman" pitchFamily="16" charset="0"/>
              </a:rPr>
              <a:t>Продаж </a:t>
            </a:r>
            <a:r>
              <a:rPr lang="ru-RU" dirty="0" err="1">
                <a:solidFill>
                  <a:srgbClr val="2828A0"/>
                </a:solidFill>
                <a:latin typeface="Times New Roman" pitchFamily="16" charset="0"/>
                <a:cs typeface="Times New Roman" pitchFamily="16" charset="0"/>
              </a:rPr>
              <a:t>технологій</a:t>
            </a:r>
            <a:r>
              <a:rPr lang="ru-RU" dirty="0">
                <a:solidFill>
                  <a:srgbClr val="2828A0"/>
                </a:solidFill>
                <a:latin typeface="Times New Roman" pitchFamily="16" charset="0"/>
                <a:cs typeface="Times New Roman" pitchFamily="16" charset="0"/>
              </a:rPr>
              <a:t> IBM в </a:t>
            </a:r>
            <a:r>
              <a:rPr lang="ru-RU" dirty="0" err="1">
                <a:solidFill>
                  <a:srgbClr val="2828A0"/>
                </a:solidFill>
                <a:latin typeface="Times New Roman" pitchFamily="16" charset="0"/>
                <a:cs typeface="Times New Roman" pitchFamily="16" charset="0"/>
              </a:rPr>
              <a:t>університети</a:t>
            </a:r>
            <a:endParaRPr lang="ru-RU" dirty="0">
              <a:solidFill>
                <a:srgbClr val="2828A0"/>
              </a:solidFill>
              <a:latin typeface="Times New Roman" pitchFamily="16" charset="0"/>
              <a:cs typeface="Times New Roman" pitchFamily="16" charset="0"/>
            </a:endParaRPr>
          </a:p>
          <a:p>
            <a:pPr indent="171450" algn="just">
              <a:spcBef>
                <a:spcPts val="112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dirty="0">
                <a:solidFill>
                  <a:srgbClr val="2828A0"/>
                </a:solidFill>
                <a:latin typeface="Times New Roman" pitchFamily="16" charset="0"/>
                <a:cs typeface="Times New Roman" pitchFamily="16" charset="0"/>
              </a:rPr>
              <a:t> </a:t>
            </a:r>
            <a:br>
              <a:rPr lang="ru-RU" dirty="0">
                <a:solidFill>
                  <a:srgbClr val="2828A0"/>
                </a:solidFill>
                <a:latin typeface="Times New Roman" pitchFamily="16" charset="0"/>
                <a:cs typeface="Times New Roman" pitchFamily="16" charset="0"/>
              </a:rPr>
            </a:br>
            <a:endParaRPr lang="ru-RU" dirty="0">
              <a:solidFill>
                <a:srgbClr val="2828A0"/>
              </a:solidFill>
              <a:latin typeface="Times New Roman" pitchFamily="16" charset="0"/>
              <a:cs typeface="Times New Roman"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3" name="Text Box 13"/>
          <p:cNvSpPr txBox="1">
            <a:spLocks noChangeArrowheads="1"/>
          </p:cNvSpPr>
          <p:nvPr/>
        </p:nvSpPr>
        <p:spPr bwMode="auto">
          <a:xfrm>
            <a:off x="250825" y="71438"/>
            <a:ext cx="6034088" cy="334962"/>
          </a:xfrm>
          <a:prstGeom prst="rect">
            <a:avLst/>
          </a:prstGeom>
          <a:noFill/>
          <a:ln w="21600">
            <a:noFill/>
            <a:round/>
            <a:headEnd/>
            <a:tailEnd/>
          </a:ln>
        </p:spPr>
        <p:txBody>
          <a:bodyPr lIns="90000" tIns="46800" rIns="90000" bIns="46800">
            <a:spAutoFit/>
          </a:bodyPr>
          <a:lstStyle/>
          <a:p>
            <a:pPr marL="228600" indent="-225425" algn="ctr">
              <a:lnSpc>
                <a:spcPct val="79000"/>
              </a:lnSpc>
              <a:spcBef>
                <a:spcPts val="1500"/>
              </a:spcBef>
              <a:spcAft>
                <a:spcPts val="450"/>
              </a:spcAft>
              <a:buSzPct val="10000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uk-UA" sz="2000" b="1">
                <a:solidFill>
                  <a:srgbClr val="051AB5"/>
                </a:solidFill>
                <a:latin typeface="Times New Roman" pitchFamily="18" charset="0"/>
                <a:cs typeface="Times New Roman" pitchFamily="18" charset="0"/>
              </a:rPr>
              <a:t>Мета</a:t>
            </a:r>
            <a:r>
              <a:rPr lang="en-GB" sz="2000" b="1">
                <a:solidFill>
                  <a:srgbClr val="051AB5"/>
                </a:solidFill>
                <a:latin typeface="Times New Roman" pitchFamily="18" charset="0"/>
                <a:cs typeface="Times New Roman" pitchFamily="18" charset="0"/>
              </a:rPr>
              <a:t> IBM в раб</a:t>
            </a:r>
            <a:r>
              <a:rPr lang="uk-UA" sz="2000" b="1">
                <a:solidFill>
                  <a:srgbClr val="051AB5"/>
                </a:solidFill>
                <a:latin typeface="Times New Roman" pitchFamily="18" charset="0"/>
                <a:cs typeface="Times New Roman" pitchFamily="18" charset="0"/>
              </a:rPr>
              <a:t>оті з</a:t>
            </a:r>
            <a:r>
              <a:rPr lang="en-GB" sz="2000" b="1">
                <a:solidFill>
                  <a:srgbClr val="051AB5"/>
                </a:solidFill>
                <a:latin typeface="Times New Roman" pitchFamily="18" charset="0"/>
                <a:cs typeface="Times New Roman" pitchFamily="18" charset="0"/>
              </a:rPr>
              <a:t> у</a:t>
            </a:r>
            <a:r>
              <a:rPr lang="uk-UA" sz="2000" b="1">
                <a:solidFill>
                  <a:srgbClr val="051AB5"/>
                </a:solidFill>
                <a:latin typeface="Times New Roman" pitchFamily="18" charset="0"/>
                <a:cs typeface="Times New Roman" pitchFamily="18" charset="0"/>
              </a:rPr>
              <a:t>ніверситетами</a:t>
            </a:r>
          </a:p>
        </p:txBody>
      </p:sp>
      <p:pic>
        <p:nvPicPr>
          <p:cNvPr id="4098" name="Picture 2"/>
          <p:cNvPicPr>
            <a:picLocks noChangeAspect="1" noChangeArrowheads="1"/>
          </p:cNvPicPr>
          <p:nvPr/>
        </p:nvPicPr>
        <p:blipFill>
          <a:blip r:embed="rId3" cstate="print"/>
          <a:srcRect/>
          <a:stretch>
            <a:fillRect/>
          </a:stretch>
        </p:blipFill>
        <p:spPr bwMode="auto">
          <a:xfrm>
            <a:off x="35496" y="1412776"/>
            <a:ext cx="8966697" cy="4651474"/>
          </a:xfrm>
          <a:prstGeom prst="rect">
            <a:avLst/>
          </a:prstGeom>
          <a:noFill/>
          <a:ln w="9525">
            <a:noFill/>
            <a:miter lim="800000"/>
            <a:headEnd/>
            <a:tailEnd/>
          </a:ln>
        </p:spPr>
      </p:pic>
      <p:sp>
        <p:nvSpPr>
          <p:cNvPr id="18" name="Прямоугольник 17"/>
          <p:cNvSpPr/>
          <p:nvPr/>
        </p:nvSpPr>
        <p:spPr>
          <a:xfrm>
            <a:off x="395536" y="548680"/>
            <a:ext cx="7200800" cy="369332"/>
          </a:xfrm>
          <a:prstGeom prst="rect">
            <a:avLst/>
          </a:prstGeom>
        </p:spPr>
        <p:txBody>
          <a:bodyPr wrap="square">
            <a:spAutoFit/>
          </a:bodyPr>
          <a:lstStyle/>
          <a:p>
            <a:r>
              <a:rPr lang="en-US" dirty="0" smtClean="0"/>
              <a:t>https://developer.ibm.com/academic/</a:t>
            </a:r>
            <a:endParaRPr lang="en-US"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AVODOCUMENTID" val="29504229"/>
  <p:tag name="SAVOCOMPONENTID" val="916e3bd6-5278-4f30-b76b-bfa95889a2c0"/>
</p:tagLst>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mbria"/>
        <a:ea typeface="MS Gothic"/>
        <a:cs typeface=""/>
      </a:majorFont>
      <a:minorFont>
        <a:latin typeface="Cambria"/>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Gothic"/>
        <a:cs typeface=""/>
      </a:majorFont>
      <a:minorFont>
        <a:latin typeface="Arial"/>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Gothic"/>
        <a:cs typeface=""/>
      </a:majorFont>
      <a:minorFont>
        <a:latin typeface="Arial"/>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Gothic"/>
        <a:cs typeface=""/>
      </a:majorFont>
      <a:minorFont>
        <a:latin typeface="Arial"/>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PGothic"/>
        <a:cs typeface=""/>
      </a:majorFont>
      <a:minorFont>
        <a:latin typeface="Arial"/>
        <a:ea typeface="MS P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S PGothic"/>
        <a:cs typeface=""/>
      </a:majorFont>
      <a:minorFont>
        <a:latin typeface="Arial"/>
        <a:ea typeface="MS P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mbria"/>
        <a:ea typeface="MS Gothic"/>
        <a:cs typeface=""/>
      </a:majorFont>
      <a:minorFont>
        <a:latin typeface="Cambria"/>
        <a:ea typeface="MS Gothic"/>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rgbClr val="000000"/>
            </a:solidFill>
            <a:effectLst/>
            <a:latin typeface="Arial" charset="0"/>
            <a:ea typeface="MS Gothic" pitchFamily="49"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33399</TotalTime>
  <Words>1980</Words>
  <Application>Microsoft Office PowerPoint</Application>
  <PresentationFormat>Экран (4:3)</PresentationFormat>
  <Paragraphs>284</Paragraphs>
  <Slides>20</Slides>
  <Notes>20</Notes>
  <HiddenSlides>0</HiddenSlides>
  <MMClips>0</MMClips>
  <ScaleCrop>false</ScaleCrop>
  <HeadingPairs>
    <vt:vector size="6" baseType="variant">
      <vt:variant>
        <vt:lpstr>Тема</vt:lpstr>
      </vt:variant>
      <vt:variant>
        <vt:i4>7</vt:i4>
      </vt:variant>
      <vt:variant>
        <vt:lpstr>Внедренные серверы OLE</vt:lpstr>
      </vt:variant>
      <vt:variant>
        <vt:i4>0</vt:i4>
      </vt:variant>
      <vt:variant>
        <vt:lpstr>Заголовки слайдов</vt:lpstr>
      </vt:variant>
      <vt:variant>
        <vt:i4>20</vt:i4>
      </vt:variant>
    </vt:vector>
  </HeadingPairs>
  <TitlesOfParts>
    <vt:vector size="27" baseType="lpstr">
      <vt:lpstr>Тема Office</vt:lpstr>
      <vt:lpstr>1_Тема Office</vt:lpstr>
      <vt:lpstr>2_Тема Office</vt:lpstr>
      <vt:lpstr>4_Тема Office</vt:lpstr>
      <vt:lpstr>5_Тема Office</vt:lpstr>
      <vt:lpstr>6_Тема Office</vt:lpstr>
      <vt:lpstr>10_Тема Office</vt:lpstr>
      <vt:lpstr>Слайд 1</vt:lpstr>
      <vt:lpstr>Слайд 2</vt:lpstr>
      <vt:lpstr>Слайд 3</vt:lpstr>
      <vt:lpstr>Слайд 4</vt:lpstr>
      <vt:lpstr>Слайд 5</vt:lpstr>
      <vt:lpstr>ІТ-інфраструктура майбутнього базується на:</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Presentations: Smart Planet Template</dc:title>
  <dc:creator>krisbiron</dc:creator>
  <cp:lastModifiedBy>IBM_ADMIN</cp:lastModifiedBy>
  <cp:revision>642</cp:revision>
  <cp:lastPrinted>2013-04-10T06:09:54Z</cp:lastPrinted>
  <dcterms:created xsi:type="dcterms:W3CDTF">2009-05-28T21:28:13Z</dcterms:created>
  <dcterms:modified xsi:type="dcterms:W3CDTF">2016-12-23T07:50:40Z</dcterms:modified>
</cp:coreProperties>
</file>