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0AEE1C-C09A-4139-ABDB-C238CC0E076D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BAEB4DA-BDA8-4FC1-A36F-946CC60CCB3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uk-UA" dirty="0" smtClean="0"/>
          </a:p>
          <a:p>
            <a:pPr algn="r"/>
            <a:endParaRPr lang="uk-UA" dirty="0"/>
          </a:p>
          <a:p>
            <a:pPr algn="r"/>
            <a:r>
              <a:rPr lang="uk-UA" dirty="0" smtClean="0"/>
              <a:t>Підготувала </a:t>
            </a:r>
          </a:p>
          <a:p>
            <a:pPr algn="r"/>
            <a:r>
              <a:rPr lang="uk-UA" dirty="0" smtClean="0"/>
              <a:t>Студентка групи КНД-12</a:t>
            </a:r>
          </a:p>
          <a:p>
            <a:pPr algn="r"/>
            <a:r>
              <a:rPr lang="uk-UA" dirty="0" err="1" smtClean="0"/>
              <a:t>Ядова</a:t>
            </a:r>
            <a:r>
              <a:rPr lang="uk-UA" dirty="0" smtClean="0"/>
              <a:t> Анастасія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.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7746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інженерних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реалізованих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прийомах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наборах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енергетичних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трудових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способах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продукту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певним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нформаційна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взаємозалежних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інженерних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дисциплін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ефективної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зайнятих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обробкою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зберіганням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Загальне поняття технології</a:t>
            </a:r>
            <a:endParaRPr lang="ru-RU" dirty="0"/>
          </a:p>
        </p:txBody>
      </p:sp>
      <p:pic>
        <p:nvPicPr>
          <p:cNvPr id="1026" name="Picture 2" descr="C:\Users\Дом\Desktop\GOBLINARIUM\fa68f84ffe4e75464c3aafac7f1622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Дом\Desktop\GOBLINARIUM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933056"/>
            <a:ext cx="4485216" cy="263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2448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По виду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По проблемам,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стоять на шляху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інформатизації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перевазі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комп'ютерна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8283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effectLst/>
              </a:rPr>
              <a:t/>
            </a:r>
            <a:br>
              <a:rPr lang="ru-RU" b="1" i="1" dirty="0">
                <a:effectLst/>
              </a:rPr>
            </a:br>
            <a:r>
              <a:rPr lang="ru-RU" b="1" i="1" dirty="0" smtClean="0">
                <a:effectLst/>
              </a:rPr>
              <a:t/>
            </a:r>
            <a:br>
              <a:rPr lang="ru-RU" b="1" i="1" dirty="0" smtClean="0">
                <a:effectLst/>
              </a:rPr>
            </a:br>
            <a:r>
              <a:rPr lang="ru-RU" b="1" i="1" dirty="0">
                <a:effectLst/>
              </a:rPr>
              <a:t/>
            </a:r>
            <a:br>
              <a:rPr lang="ru-RU" b="1" i="1" dirty="0">
                <a:effectLst/>
              </a:rPr>
            </a:br>
            <a:r>
              <a:rPr lang="ru-RU" b="1" i="1" dirty="0" smtClean="0">
                <a:effectLst/>
              </a:rPr>
              <a:t/>
            </a:r>
            <a:br>
              <a:rPr lang="ru-RU" b="1" i="1" dirty="0" smtClean="0">
                <a:effectLst/>
              </a:rPr>
            </a:br>
            <a:r>
              <a:rPr lang="ru-RU" b="1" i="1" dirty="0" err="1" smtClean="0">
                <a:effectLst/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b="1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effectLst/>
                <a:latin typeface="Times New Roman" pitchFamily="18" charset="0"/>
                <a:cs typeface="Times New Roman" pitchFamily="18" charset="0"/>
              </a:rPr>
              <a:t>розвитку інформаційних технологій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2050" name="Picture 2" descr="C:\Users\Дом\Desktop\GOBLINARIUM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73016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Дом\Desktop\GOBLINARIUM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04119"/>
            <a:ext cx="3373437" cy="226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Дом\Desktop\GOBLINARIUM\informatsiyni-tehnologiy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5132388"/>
            <a:ext cx="2381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8932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Інформаційна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, як і будь-яка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інша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, повинна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відповідати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таким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2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розчленовування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фази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включати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весь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набір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поставленої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мети;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регулярний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характер.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стандартизовані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уніфіковані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дозволить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цілеспрямоване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інформаційними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процесами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Вимоги інформаційної технології</a:t>
            </a:r>
            <a:endParaRPr lang="ru-RU" dirty="0"/>
          </a:p>
        </p:txBody>
      </p:sp>
      <p:pic>
        <p:nvPicPr>
          <p:cNvPr id="3074" name="Picture 2" descr="C:\Users\Дом\Desktop\GOBLINARIUM\6bec288728deebdab4276cf706c632d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449735"/>
            <a:ext cx="2381250" cy="180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Дом\Desktop\GOBLINARIUM\information-technology-in-business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98" y="4519651"/>
            <a:ext cx="2578926" cy="167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Дом\Desktop\GOBLINARIUM\Інтернет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715" y="4383210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199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інженерних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нформаційна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взаємозалежних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інженерних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дисциплін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зайнятих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обробкою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зберіганням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точок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комп'ютерів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нформаційної технології, як і для будь якої технології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снуюсь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певні вимоги.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3793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uk-UA" sz="6000" b="1" i="1" spc="600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6000" b="1" i="1" spc="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9286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</TotalTime>
  <Words>205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Сучасні інформаційні технології. Поняття інформаційної технології</vt:lpstr>
      <vt:lpstr>Загальне поняття технології</vt:lpstr>
      <vt:lpstr>    Етапи розвитку інформаційних технологій </vt:lpstr>
      <vt:lpstr>Вимоги інформаційної технології</vt:lpstr>
      <vt:lpstr>Висновок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інформаційні технології. Поняття інформаційної технології</dc:title>
  <dc:creator>Пользователь Windows</dc:creator>
  <cp:lastModifiedBy>Пользователь Windows</cp:lastModifiedBy>
  <cp:revision>5</cp:revision>
  <dcterms:created xsi:type="dcterms:W3CDTF">2018-12-04T18:06:46Z</dcterms:created>
  <dcterms:modified xsi:type="dcterms:W3CDTF">2018-12-04T19:56:13Z</dcterms:modified>
</cp:coreProperties>
</file>