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7A59-C277-4436-9943-CBBC6C457AF9}" type="datetimeFigureOut">
              <a:rPr lang="uk-UA" smtClean="0"/>
              <a:t>05.12.2018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59E8A4-C07D-40DD-BE22-CE93F98431C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6055910" cy="2061996"/>
          </a:xfrm>
        </p:spPr>
        <p:txBody>
          <a:bodyPr/>
          <a:lstStyle/>
          <a:p>
            <a:r>
              <a:rPr lang="uk-UA" sz="7200" dirty="0" smtClean="0"/>
              <a:t>Інформаційна безпека дітей</a:t>
            </a: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050834"/>
            <a:ext cx="4464496" cy="1096899"/>
          </a:xfrm>
        </p:spPr>
        <p:txBody>
          <a:bodyPr>
            <a:noAutofit/>
          </a:bodyPr>
          <a:lstStyle/>
          <a:p>
            <a:r>
              <a:rPr lang="uk-UA" dirty="0" smtClean="0"/>
              <a:t>Студент Навчально-наукового інституту захисту інформації</a:t>
            </a:r>
          </a:p>
          <a:p>
            <a:r>
              <a:rPr lang="uk-UA" dirty="0" smtClean="0"/>
              <a:t>Групи СЗД-12</a:t>
            </a:r>
          </a:p>
          <a:p>
            <a:r>
              <a:rPr lang="uk-UA" dirty="0" smtClean="0"/>
              <a:t>Шульга М.А.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525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Інтернет в житті дитини	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6447501" cy="3880773"/>
          </a:xfrm>
        </p:spPr>
        <p:txBody>
          <a:bodyPr/>
          <a:lstStyle/>
          <a:p>
            <a:r>
              <a:rPr lang="uk-UA" dirty="0" smtClean="0"/>
              <a:t>З прискореним розширенням мережі Інтернет, кількість користувачів постійно збільшується, при чому частка молоді та зовсім юної аудиторії займає не останнє місце в статистиці.</a:t>
            </a:r>
          </a:p>
          <a:p>
            <a:r>
              <a:rPr lang="uk-UA" dirty="0" smtClean="0"/>
              <a:t>Інтернет, вміщаючи в собі багато цікавої та пізнавальної інформації, може нести не лише навчальний контент, а й загрозу для безпеки дитини.</a:t>
            </a:r>
          </a:p>
          <a:p>
            <a:endParaRPr lang="uk-UA" dirty="0"/>
          </a:p>
        </p:txBody>
      </p:sp>
      <p:pic>
        <p:nvPicPr>
          <p:cNvPr id="1026" name="Picture 2" descr="C:\Users\User\Pictures\lsn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59161"/>
            <a:ext cx="3648405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02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загрожує дитині в </a:t>
            </a:r>
            <a:r>
              <a:rPr lang="uk-UA" dirty="0" err="1" smtClean="0"/>
              <a:t>інтернеті</a:t>
            </a:r>
            <a:r>
              <a:rPr lang="uk-UA" dirty="0" smtClean="0"/>
              <a:t>?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04664"/>
            <a:ext cx="4980553" cy="59766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3532251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Доступ до сайтів не призначених для перегляду дітьми.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Контакти з незнайомими людьми через чати та соціальні мережі.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err="1" smtClean="0"/>
              <a:t>Фішинг</a:t>
            </a:r>
            <a:r>
              <a:rPr lang="uk-UA" dirty="0" smtClean="0"/>
              <a:t>, </a:t>
            </a:r>
            <a:r>
              <a:rPr lang="uk-UA" dirty="0" err="1" smtClean="0"/>
              <a:t>інтернет-шахрайство</a:t>
            </a:r>
            <a:r>
              <a:rPr lang="uk-UA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Питання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ru-RU" dirty="0" err="1" smtClean="0"/>
              <a:t>язан</a:t>
            </a:r>
            <a:r>
              <a:rPr lang="uk-UA" dirty="0" smtClean="0"/>
              <a:t>і з покупками та фінансовими витратами.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527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7004"/>
            <a:ext cx="8244923" cy="61783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4" name="Picture 2" descr="C:\Users\User\Pictures\intern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4762500" cy="3667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2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xit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 забезпечити безпеку дітей?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Діти мають довіряти своїм викладачам, батькам, опікунам.</a:t>
            </a:r>
          </a:p>
          <a:p>
            <a:r>
              <a:rPr lang="uk-UA" dirty="0" smtClean="0"/>
              <a:t>Навчіть дітей не розповсюджувати особисту інформацію.</a:t>
            </a:r>
          </a:p>
          <a:p>
            <a:r>
              <a:rPr lang="uk-UA" dirty="0" smtClean="0"/>
              <a:t>Переконайтесь, що діти консультуються з вами, щодо будь-яких фінансових операцій</a:t>
            </a:r>
          </a:p>
          <a:p>
            <a:r>
              <a:rPr lang="uk-UA" dirty="0" smtClean="0"/>
              <a:t>Поговоріть з ними про друзів, з якими вони спілкуються в он-лайні.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543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6" r="3006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3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TF00001240</Template>
  <TotalTime>33</TotalTime>
  <Words>159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Facet</vt:lpstr>
      <vt:lpstr>Інформаційна безпека дітей</vt:lpstr>
      <vt:lpstr>Інтернет в житті дитини </vt:lpstr>
      <vt:lpstr>Що загрожує дитині в інтернеті?</vt:lpstr>
      <vt:lpstr>Презентация PowerPoint</vt:lpstr>
      <vt:lpstr>Як забезпечити безпеку дітей?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Інформаційна безпека дітей</dc:title>
  <dc:creator>User</dc:creator>
  <cp:lastModifiedBy>User</cp:lastModifiedBy>
  <cp:revision>4</cp:revision>
  <dcterms:created xsi:type="dcterms:W3CDTF">2018-12-05T07:28:12Z</dcterms:created>
  <dcterms:modified xsi:type="dcterms:W3CDTF">2018-12-05T08:01:48Z</dcterms:modified>
</cp:coreProperties>
</file>