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ED110DC-1DB0-49BD-BF99-6385CEF83D19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5968DA-570B-40AB-8966-1AA830C9A2D1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3577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10DC-1DB0-49BD-BF99-6385CEF83D19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68DA-570B-40AB-8966-1AA830C9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4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10DC-1DB0-49BD-BF99-6385CEF83D19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68DA-570B-40AB-8966-1AA830C9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04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10DC-1DB0-49BD-BF99-6385CEF83D19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68DA-570B-40AB-8966-1AA830C9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979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D110DC-1DB0-49BD-BF99-6385CEF83D19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5968DA-570B-40AB-8966-1AA830C9A2D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52589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10DC-1DB0-49BD-BF99-6385CEF83D19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68DA-570B-40AB-8966-1AA830C9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88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10DC-1DB0-49BD-BF99-6385CEF83D19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68DA-570B-40AB-8966-1AA830C9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07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10DC-1DB0-49BD-BF99-6385CEF83D19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68DA-570B-40AB-8966-1AA830C9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58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10DC-1DB0-49BD-BF99-6385CEF83D19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68DA-570B-40AB-8966-1AA830C9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87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D110DC-1DB0-49BD-BF99-6385CEF83D19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5968DA-570B-40AB-8966-1AA830C9A2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3449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D110DC-1DB0-49BD-BF99-6385CEF83D19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5968DA-570B-40AB-8966-1AA830C9A2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0052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ED110DC-1DB0-49BD-BF99-6385CEF83D19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55968DA-570B-40AB-8966-1AA830C9A2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270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00563-CABF-45BF-B4C4-6D0D9B9E7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Социальная инженерия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68F32B-3120-487F-BF01-FB141F0D48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Незаметный, «подпольный аспект» и наш образ жизни</a:t>
            </a:r>
          </a:p>
        </p:txBody>
      </p:sp>
    </p:spTree>
    <p:extLst>
      <p:ext uri="{BB962C8B-B14F-4D97-AF65-F5344CB8AC3E}">
        <p14:creationId xmlns:p14="http://schemas.microsoft.com/office/powerpoint/2010/main" val="685185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5214B6F-79B9-4A1F-97F7-0234F38B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46" y="685798"/>
            <a:ext cx="5183233" cy="2915817"/>
          </a:xfrm>
        </p:spPr>
        <p:txBody>
          <a:bodyPr>
            <a:normAutofit/>
          </a:bodyPr>
          <a:lstStyle/>
          <a:p>
            <a:r>
              <a:rPr lang="ru-RU" dirty="0"/>
              <a:t>«Повали то, что устоялось, и оно никогда не </a:t>
            </a:r>
            <a:r>
              <a:rPr lang="ru-RU" dirty="0" err="1"/>
              <a:t>возведётся</a:t>
            </a:r>
            <a:r>
              <a:rPr lang="ru-RU" dirty="0"/>
              <a:t> вновь»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D432904-8B1B-42ED-80FC-71879CA03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909" y="3601615"/>
            <a:ext cx="3855720" cy="3011432"/>
          </a:xfrm>
        </p:spPr>
        <p:txBody>
          <a:bodyPr/>
          <a:lstStyle/>
          <a:p>
            <a:r>
              <a:rPr lang="ru-RU" dirty="0"/>
              <a:t>Решение:  тренировки особого типа на прокачку эмоционального интеллекта (с учетом прохода через базовый курс по безопасности в интернете)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B4A4C9-1FE3-4C39-9CD4-CBECA2DFB8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825" r="1782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5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C03B1-1429-4D1D-8E78-745CE013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/>
          <a:lstStyle/>
          <a:p>
            <a:r>
              <a:rPr lang="ru-RU" dirty="0"/>
              <a:t>Клетки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BD8E27-C3F9-47AA-93D6-57A0F56D2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Или работать внутри – против себя, или снаружи – на себя</a:t>
            </a:r>
          </a:p>
        </p:txBody>
      </p:sp>
    </p:spTree>
    <p:extLst>
      <p:ext uri="{BB962C8B-B14F-4D97-AF65-F5344CB8AC3E}">
        <p14:creationId xmlns:p14="http://schemas.microsoft.com/office/powerpoint/2010/main" val="134864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5214B6F-79B9-4A1F-97F7-0234F38B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46" y="685798"/>
            <a:ext cx="5183233" cy="2915817"/>
          </a:xfrm>
        </p:spPr>
        <p:txBody>
          <a:bodyPr>
            <a:normAutofit/>
          </a:bodyPr>
          <a:lstStyle/>
          <a:p>
            <a:r>
              <a:rPr lang="ru-RU" dirty="0"/>
              <a:t>Контролируешь себя – контролируешь всех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D432904-8B1B-42ED-80FC-71879CA03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909" y="3601615"/>
            <a:ext cx="3855720" cy="3011432"/>
          </a:xfrm>
        </p:spPr>
        <p:txBody>
          <a:bodyPr/>
          <a:lstStyle/>
          <a:p>
            <a:r>
              <a:rPr lang="ru-RU" dirty="0"/>
              <a:t>Решение: ПС или ДПС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2F10C5-289F-494D-BC49-E559DCCE649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654" r="1165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18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C03B1-1429-4D1D-8E78-745CE013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Лидер и босс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BD8E27-C3F9-47AA-93D6-57A0F56D2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 просто, но почему то все забывают</a:t>
            </a:r>
          </a:p>
        </p:txBody>
      </p:sp>
    </p:spTree>
    <p:extLst>
      <p:ext uri="{BB962C8B-B14F-4D97-AF65-F5344CB8AC3E}">
        <p14:creationId xmlns:p14="http://schemas.microsoft.com/office/powerpoint/2010/main" val="1609215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5214B6F-79B9-4A1F-97F7-0234F38B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76" y="340568"/>
            <a:ext cx="5183233" cy="2915817"/>
          </a:xfrm>
        </p:spPr>
        <p:txBody>
          <a:bodyPr>
            <a:normAutofit fontScale="90000"/>
          </a:bodyPr>
          <a:lstStyle/>
          <a:p>
            <a:r>
              <a:rPr lang="ru-RU" dirty="0"/>
              <a:t>Излишек меры эгоизма влечет за собой тщеславие и гордыню, в последствии - смерть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D432904-8B1B-42ED-80FC-71879CA03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570" y="4357394"/>
            <a:ext cx="3855720" cy="3011432"/>
          </a:xfrm>
        </p:spPr>
        <p:txBody>
          <a:bodyPr/>
          <a:lstStyle/>
          <a:p>
            <a:r>
              <a:rPr lang="ru-RU" dirty="0"/>
              <a:t>Решение: рациональный отбор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58C628-425D-424F-B242-E53C307D52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39" b="21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65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C03B1-1429-4D1D-8E78-745CE013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Мотивация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BD8E27-C3F9-47AA-93D6-57A0F56D2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Нет интереса – нет игры, но мы почему-то всё равно играем</a:t>
            </a:r>
          </a:p>
        </p:txBody>
      </p:sp>
    </p:spTree>
    <p:extLst>
      <p:ext uri="{BB962C8B-B14F-4D97-AF65-F5344CB8AC3E}">
        <p14:creationId xmlns:p14="http://schemas.microsoft.com/office/powerpoint/2010/main" val="749593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5214B6F-79B9-4A1F-97F7-0234F38B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46" y="685798"/>
            <a:ext cx="5183233" cy="2915817"/>
          </a:xfrm>
        </p:spPr>
        <p:txBody>
          <a:bodyPr>
            <a:normAutofit/>
          </a:bodyPr>
          <a:lstStyle/>
          <a:p>
            <a:r>
              <a:rPr lang="ru-RU" dirty="0"/>
              <a:t>Всего то дети в песочнице…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D432904-8B1B-42ED-80FC-71879CA03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909" y="3601615"/>
            <a:ext cx="3855720" cy="3011432"/>
          </a:xfrm>
        </p:spPr>
        <p:txBody>
          <a:bodyPr/>
          <a:lstStyle/>
          <a:p>
            <a:r>
              <a:rPr lang="ru-RU" dirty="0"/>
              <a:t>Решение: менять правила игры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20E841-A2D6-4F2E-9EB1-264F272128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74" r="557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52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C03B1-1429-4D1D-8E78-745CE013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Игры в которые играют люди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BD8E27-C3F9-47AA-93D6-57A0F56D2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*не совсем то, чем есть* - геймификация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731990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5214B6F-79B9-4A1F-97F7-0234F38B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46" y="685798"/>
            <a:ext cx="5183233" cy="2915817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тут что за компьютером – жизнь это всё равно ролевая игра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D432904-8B1B-42ED-80FC-71879CA03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909" y="3601615"/>
            <a:ext cx="3855720" cy="3011432"/>
          </a:xfrm>
        </p:spPr>
        <p:txBody>
          <a:bodyPr/>
          <a:lstStyle/>
          <a:p>
            <a:r>
              <a:rPr lang="ru-RU" dirty="0"/>
              <a:t>…это и есть решение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6CB63D-161D-4E5F-B848-6D9B3475CC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890" r="2189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26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C03B1-1429-4D1D-8E78-745CE013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Комфорт вне его зоны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BD8E27-C3F9-47AA-93D6-57A0F56D2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Удобно там, где удобно спать</a:t>
            </a:r>
          </a:p>
        </p:txBody>
      </p:sp>
    </p:spTree>
    <p:extLst>
      <p:ext uri="{BB962C8B-B14F-4D97-AF65-F5344CB8AC3E}">
        <p14:creationId xmlns:p14="http://schemas.microsoft.com/office/powerpoint/2010/main" val="1968703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C7B5FE0-CE7D-466E-B63D-358D4A2E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так?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9BE0408-F605-46EB-9189-6FC1F75F6E7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B34F2E-E808-4344-9A7E-F97263EE4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60" r="-317"/>
          <a:stretch/>
        </p:blipFill>
        <p:spPr>
          <a:xfrm>
            <a:off x="5532120" y="-1"/>
            <a:ext cx="6659880" cy="6857999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25A5A153-6D0D-4663-BB2A-DAC02AA1E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0676" y="1764742"/>
            <a:ext cx="4361284" cy="485281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Невнимательность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Халатность, по причине самоуверенности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Отсутствие интеллекта и знаний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Нежелание учиться под видом «прогибаться»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Пребывание в деградирующем обществе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1438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5214B6F-79B9-4A1F-97F7-0234F38B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77" y="116630"/>
            <a:ext cx="5183233" cy="2915817"/>
          </a:xfrm>
        </p:spPr>
        <p:txBody>
          <a:bodyPr>
            <a:normAutofit/>
          </a:bodyPr>
          <a:lstStyle/>
          <a:p>
            <a:r>
              <a:rPr lang="ru-RU" dirty="0"/>
              <a:t>Атмосфера создается всеми нами, хоть это кладбище… идей.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D432904-8B1B-42ED-80FC-71879CA03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909" y="3601615"/>
            <a:ext cx="3855720" cy="3011432"/>
          </a:xfrm>
        </p:spPr>
        <p:txBody>
          <a:bodyPr/>
          <a:lstStyle/>
          <a:p>
            <a:r>
              <a:rPr lang="ru-RU" dirty="0"/>
              <a:t>Решение: чертов интерактив!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EB8EA0-6ADA-4DF4-A713-7E3FD7A115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607" r="1760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75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E95CB8DE-DF1C-42D0-9AB0-2455C556D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2879" y="2971800"/>
            <a:ext cx="8246241" cy="2668455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dev/null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36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7A61972-A825-4589-9B55-F68D42D7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Инсайды компаний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A0F86A-F785-4990-A588-1023952AB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Грехи при исполнении</a:t>
            </a:r>
          </a:p>
        </p:txBody>
      </p:sp>
    </p:spTree>
    <p:extLst>
      <p:ext uri="{BB962C8B-B14F-4D97-AF65-F5344CB8AC3E}">
        <p14:creationId xmlns:p14="http://schemas.microsoft.com/office/powerpoint/2010/main" val="3119990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0E6C2A-28DB-4CAF-A190-E9BF37E04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" y="-251927"/>
            <a:ext cx="12190446" cy="812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97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C03B1-1429-4D1D-8E78-745CE013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Продажность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BD8E27-C3F9-47AA-93D6-57A0F56D2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«Олигархия любит читать мораль» </a:t>
            </a:r>
            <a:r>
              <a:rPr lang="ru-RU" dirty="0"/>
              <a:t>и апология насилия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5214B6F-79B9-4A1F-97F7-0234F38B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46" y="685798"/>
            <a:ext cx="5183233" cy="2915817"/>
          </a:xfrm>
        </p:spPr>
        <p:txBody>
          <a:bodyPr>
            <a:normAutofit fontScale="90000"/>
          </a:bodyPr>
          <a:lstStyle/>
          <a:p>
            <a:r>
              <a:rPr lang="ru-RU" dirty="0"/>
              <a:t>Деньги, финансы, власть, сила, состояние, искушение и смерть.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A7CEEF-1974-4359-98EA-422A2C3563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236" b="13236"/>
          <a:stretch>
            <a:fillRect/>
          </a:stretch>
        </p:blipFill>
        <p:spPr>
          <a:xfrm>
            <a:off x="5532120" y="0"/>
            <a:ext cx="6659880" cy="6857999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3D432904-8B1B-42ED-80FC-71879CA03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280" y="3160770"/>
            <a:ext cx="4491912" cy="3011432"/>
          </a:xfrm>
        </p:spPr>
        <p:txBody>
          <a:bodyPr/>
          <a:lstStyle/>
          <a:p>
            <a:r>
              <a:rPr lang="ru-RU" i="1" u="sng" dirty="0"/>
              <a:t>«Олигархия любит читать мораль»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Решение: адекватная оценка важности сферы</a:t>
            </a:r>
          </a:p>
        </p:txBody>
      </p:sp>
    </p:spTree>
    <p:extLst>
      <p:ext uri="{BB962C8B-B14F-4D97-AF65-F5344CB8AC3E}">
        <p14:creationId xmlns:p14="http://schemas.microsoft.com/office/powerpoint/2010/main" val="131839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C03B1-1429-4D1D-8E78-745CE013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ПРиоритеты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BD8E27-C3F9-47AA-93D6-57A0F56D2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Технари или гуманитарии?</a:t>
            </a:r>
          </a:p>
        </p:txBody>
      </p:sp>
    </p:spTree>
    <p:extLst>
      <p:ext uri="{BB962C8B-B14F-4D97-AF65-F5344CB8AC3E}">
        <p14:creationId xmlns:p14="http://schemas.microsoft.com/office/powerpoint/2010/main" val="2419636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5214B6F-79B9-4A1F-97F7-0234F38B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1" y="244953"/>
            <a:ext cx="5183233" cy="2915817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/>
              <a:t>Собаки, заборы, датчики движения, биометрия, телеметрия, многофакторные аутентификации…</a:t>
            </a:r>
            <a:br>
              <a:rPr lang="ru-RU" dirty="0"/>
            </a:br>
            <a:r>
              <a:rPr lang="ru-RU" dirty="0"/>
              <a:t>И нигде нету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защиты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D432904-8B1B-42ED-80FC-71879CA03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215" y="4833257"/>
            <a:ext cx="3855720" cy="3011432"/>
          </a:xfrm>
        </p:spPr>
        <p:txBody>
          <a:bodyPr/>
          <a:lstStyle/>
          <a:p>
            <a:r>
              <a:rPr lang="ru-RU" dirty="0"/>
              <a:t>Решение: тренировать людей как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коллектив, </a:t>
            </a:r>
            <a:r>
              <a:rPr lang="ru-RU" dirty="0"/>
              <a:t>что б повысить </a:t>
            </a:r>
            <a:r>
              <a:rPr lang="ru-RU" dirty="0" err="1"/>
              <a:t>эгрегориальную</a:t>
            </a:r>
            <a:r>
              <a:rPr lang="ru-RU" dirty="0"/>
              <a:t> силу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513373-49C5-48C6-825A-F785BFDE96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47" r="144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AutoShap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A31D89A7-9B44-4390-A598-2075B50654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29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C03B1-1429-4D1D-8E78-745CE013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пригодность-негодность,</a:t>
            </a:r>
            <a:br>
              <a:rPr lang="ru-RU" dirty="0"/>
            </a:br>
            <a:r>
              <a:rPr lang="ru-RU" dirty="0"/>
              <a:t>Непригодность – годность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BD8E27-C3F9-47AA-93D6-57A0F56D2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Устойчивость и сопротивление контролю</a:t>
            </a:r>
          </a:p>
        </p:txBody>
      </p:sp>
    </p:spTree>
    <p:extLst>
      <p:ext uri="{BB962C8B-B14F-4D97-AF65-F5344CB8AC3E}">
        <p14:creationId xmlns:p14="http://schemas.microsoft.com/office/powerpoint/2010/main" val="3581385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Обрезка">
  <a:themeElements>
    <a:clrScheme name="Обрезка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Обрезк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резк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159</TotalTime>
  <Words>287</Words>
  <Application>Microsoft Office PowerPoint</Application>
  <PresentationFormat>Широкоэкранный</PresentationFormat>
  <Paragraphs>48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Franklin Gothic Book</vt:lpstr>
      <vt:lpstr>Обрезка</vt:lpstr>
      <vt:lpstr>Социальная инженерия </vt:lpstr>
      <vt:lpstr>Почему так?</vt:lpstr>
      <vt:lpstr>Инсайды компаний</vt:lpstr>
      <vt:lpstr>Презентация PowerPoint</vt:lpstr>
      <vt:lpstr>Продажность</vt:lpstr>
      <vt:lpstr>Деньги, финансы, власть, сила, состояние, искушение и смерть.</vt:lpstr>
      <vt:lpstr>ПРиоритеты</vt:lpstr>
      <vt:lpstr>Собаки, заборы, датчики движения, биометрия, телеметрия, многофакторные аутентификации… И нигде нету защиты</vt:lpstr>
      <vt:lpstr>пригодность-негодность, Непригодность – годность</vt:lpstr>
      <vt:lpstr>«Повали то, что устоялось, и оно никогда не возведётся вновь»</vt:lpstr>
      <vt:lpstr>Клетки</vt:lpstr>
      <vt:lpstr>Контролируешь себя – контролируешь всех</vt:lpstr>
      <vt:lpstr>Лидер и босс</vt:lpstr>
      <vt:lpstr>Излишек меры эгоизма влечет за собой тщеславие и гордыню, в последствии - смерть</vt:lpstr>
      <vt:lpstr>Мотивация</vt:lpstr>
      <vt:lpstr>Всего то дети в песочнице…</vt:lpstr>
      <vt:lpstr>Игры в которые играют люди</vt:lpstr>
      <vt:lpstr>Что тут что за компьютером – жизнь это всё равно ролевая игра</vt:lpstr>
      <vt:lpstr>Комфорт вне его зоны</vt:lpstr>
      <vt:lpstr>Атмосфера создается всеми нами, хоть это кладбище… идей.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инженерия </dc:title>
  <dc:creator>D0C</dc:creator>
  <cp:lastModifiedBy>D0C</cp:lastModifiedBy>
  <cp:revision>22</cp:revision>
  <dcterms:created xsi:type="dcterms:W3CDTF">2018-12-04T23:39:01Z</dcterms:created>
  <dcterms:modified xsi:type="dcterms:W3CDTF">2018-12-05T07:32:12Z</dcterms:modified>
</cp:coreProperties>
</file>