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19DE92-15C8-40E1-B630-3394C892452D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FD168A-77B2-4349-A152-C857CC19E5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431F1-C167-4C31-862E-B8034ED40C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EA16-352A-49E9-BD37-3D378D5DE249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B5E1-0B91-4995-A9F1-8917CD7FD2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9475-98EF-4D6D-9A05-B8178FD4ADCA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4CCB-49F5-48D8-8A22-35FE5D7605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78C5-9BB1-4859-91D8-851322EAC0FB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6626-FA8E-40E4-98DA-9923255D51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9D4A-74E9-460D-9D8D-F15E69BCDBD4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7457-187E-4F9B-B0DC-D12057FADC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B17B-1D96-4A02-8756-5291261A13A7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C309-2F1A-45A6-8FF3-17620F64C3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645B-9310-4C65-BEFE-521871B10796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93A9-3D75-4A62-AC1D-BF36DA085E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7D5C-7929-460A-ADD7-8EBC64EB9ED8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3269-DAA5-4523-9042-710FBEBD03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6E91-AE4D-4D9B-A9E7-D06BBA45F8F8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7536-160D-42CC-ADEF-56B2685CCE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AF80-47F9-4E35-95E7-CE5BD9F68140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B599-8769-4D6E-87BD-0E4FFD5A278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C990-E33C-4A9C-8B18-58C1825E397A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BC5-98E5-4912-BBF4-739B7EA050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C5E8-6C5C-4836-93F1-37E8F7F1AE3D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7CB9-FB34-4D41-8AC8-82444D6783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76FC6-C17A-49F4-957B-9862E59A87E9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014E2-026D-4BAD-B7FD-4B90C252A21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814513" y="1141413"/>
            <a:ext cx="9144000" cy="2387600"/>
          </a:xfrm>
        </p:spPr>
        <p:txBody>
          <a:bodyPr/>
          <a:lstStyle/>
          <a:p>
            <a:r>
              <a:rPr lang="ru-RU" b="1" smtClean="0"/>
              <a:t>Небезпека використання та вразлив</a:t>
            </a:r>
            <a:r>
              <a:rPr lang="uk-UA" b="1" smtClean="0"/>
              <a:t>ість смартфонів</a:t>
            </a:r>
            <a:endParaRPr lang="ru-RU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3075" y="5854700"/>
            <a:ext cx="4221163" cy="11874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Студент групи СЗД-12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 smtClean="0"/>
              <a:t>Лягушкін</a:t>
            </a:r>
            <a:r>
              <a:rPr lang="uk-UA" dirty="0" smtClean="0"/>
              <a:t> Іван Анатолійович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  </a:t>
            </a:r>
            <a:r>
              <a:rPr lang="uk-UA" b="1" smtClean="0"/>
              <a:t>Вразливість смартфонів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iOS —</a:t>
            </a:r>
            <a:r>
              <a:rPr lang="ru-RU" b="1" smtClean="0"/>
              <a:t>безпечна система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6386" name="Picture 2" descr="https://www.iphones.ru/wp-content/uploads/2017/11/Activation-Lock-main-760x4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66913"/>
            <a:ext cx="12192000" cy="4891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ід загрозою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Ð°ÑÑÐ¸Ð½ÐºÐ¸ Ð¿Ð¾ Ð·Ð°Ð¿ÑÐ¾ÑÑ Ð°Ð½Ð´ÑÐ¾ÑÐ´ Ð¿ÑÐ´ Ð·Ð°Ð³ÑÐ¾Ð·Ð¾Ñ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8525" y="1825625"/>
            <a:ext cx="7483475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82863" y="220663"/>
            <a:ext cx="11064875" cy="1325562"/>
          </a:xfrm>
        </p:spPr>
        <p:txBody>
          <a:bodyPr/>
          <a:lstStyle/>
          <a:p>
            <a:r>
              <a:rPr lang="uk-UA" altLang="en-US" b="1" smtClean="0">
                <a:latin typeface="Times New Roman" pitchFamily="18" charset="0"/>
                <a:cs typeface="Times New Roman" pitchFamily="18" charset="0"/>
              </a:rPr>
              <a:t>Основні загрози та ризики безпеки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altLang="en-US" b="1" smtClean="0">
                <a:latin typeface="Times New Roman" pitchFamily="18" charset="0"/>
                <a:cs typeface="Times New Roman" pitchFamily="18" charset="0"/>
              </a:rPr>
              <a:t>мобільних пристроїв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Крадіжка (втрата). 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Захист від цікавих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Цілеспрямована крадіжка вашого смартфона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Атака шкідливого програмного забезпечення.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Фішингова</a:t>
            </a:r>
            <a:r>
              <a:rPr lang="uk-UA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 результати порушення безпеки мобільних пристроїв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en-US" i="1" smtClean="0"/>
              <a:t>1. </a:t>
            </a:r>
            <a:r>
              <a:rPr lang="uk-UA" altLang="en-US" i="1" smtClean="0">
                <a:solidFill>
                  <a:schemeClr val="bg1"/>
                </a:solidFill>
              </a:rPr>
              <a:t>Доступ до пошти і поштової скриньки</a:t>
            </a:r>
          </a:p>
          <a:p>
            <a:r>
              <a:rPr lang="uk-UA" altLang="en-US" i="1" smtClean="0">
                <a:solidFill>
                  <a:schemeClr val="bg1"/>
                </a:solidFill>
              </a:rPr>
              <a:t>2. Інтернет-пейджери</a:t>
            </a:r>
            <a:endParaRPr lang="uk-UA" altLang="en-US" smtClean="0">
              <a:solidFill>
                <a:schemeClr val="bg1"/>
              </a:solidFill>
            </a:endParaRPr>
          </a:p>
          <a:p>
            <a:r>
              <a:rPr lang="uk-UA" altLang="en-US" i="1" smtClean="0">
                <a:solidFill>
                  <a:schemeClr val="bg1"/>
                </a:solidFill>
              </a:rPr>
              <a:t>3. Документи, замітки</a:t>
            </a:r>
            <a:endParaRPr lang="uk-UA" altLang="en-US" smtClean="0">
              <a:solidFill>
                <a:schemeClr val="bg1"/>
              </a:solidFill>
            </a:endParaRPr>
          </a:p>
          <a:p>
            <a:r>
              <a:rPr lang="uk-UA" altLang="en-US" i="1" smtClean="0">
                <a:solidFill>
                  <a:schemeClr val="bg1"/>
                </a:solidFill>
              </a:rPr>
              <a:t>4. Адресна книга</a:t>
            </a:r>
            <a:endParaRPr lang="uk-UA" altLang="en-US" smtClean="0">
              <a:solidFill>
                <a:schemeClr val="bg1"/>
              </a:solidFill>
            </a:endParaRPr>
          </a:p>
          <a:p>
            <a:r>
              <a:rPr lang="uk-UA" altLang="en-US" i="1" smtClean="0">
                <a:solidFill>
                  <a:schemeClr val="bg1"/>
                </a:solidFill>
              </a:rPr>
              <a:t>5. Мережеві засоби</a:t>
            </a:r>
            <a:endParaRPr lang="uk-UA" altLang="en-US" smtClean="0">
              <a:solidFill>
                <a:schemeClr val="bg1"/>
              </a:solidFill>
            </a:endParaRPr>
          </a:p>
          <a:p>
            <a:r>
              <a:rPr lang="uk-UA" altLang="en-US" i="1" smtClean="0">
                <a:solidFill>
                  <a:schemeClr val="bg1"/>
                </a:solidFill>
              </a:rPr>
              <a:t>6. Мобільний банкінг</a:t>
            </a:r>
            <a:endParaRPr lang="uk-UA" altLang="en-US" smtClean="0">
              <a:solidFill>
                <a:schemeClr val="bg1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Забезпечення захисту вашого смартфону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0" y="2667000"/>
            <a:ext cx="10515600" cy="4191000"/>
          </a:xfrm>
          <a:solidFill>
            <a:schemeClr val="tx2">
              <a:alpha val="85097"/>
            </a:schemeClr>
          </a:solidFill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1.Завжди встановлюйте PIN.</a:t>
            </a:r>
          </a:p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Використовуйте різні паролі для різних служб і веб-сайтів на вашому пристрої.</a:t>
            </a:r>
          </a:p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Не зберігайте інформацію вашої кредитної картки на вашому мобільному пристрої.</a:t>
            </a:r>
          </a:p>
          <a:p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• Зашифруйте дані на вашому смартфоні або планшеті.</a:t>
            </a: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113</Words>
  <Application>Microsoft Office PowerPoint</Application>
  <PresentationFormat>Довільний</PresentationFormat>
  <Paragraphs>29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Times New Roman</vt:lpstr>
      <vt:lpstr>Тема Office</vt:lpstr>
      <vt:lpstr>Небезпека використання та вразливість смартфонів</vt:lpstr>
      <vt:lpstr>      Вразливість смартфонів</vt:lpstr>
      <vt:lpstr>iOS —безпечна система </vt:lpstr>
      <vt:lpstr>Android під загрозою</vt:lpstr>
      <vt:lpstr>Основні загрози та ризики безпеки         мобільних пристроїв</vt:lpstr>
      <vt:lpstr>Можливі результати порушення безпеки мобільних пристроїв</vt:lpstr>
      <vt:lpstr>Забезпечення захисту вашого смартфону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Небезпека використання та вразливість смартфонів</dc:title>
  <dc:creator>Andrii Burenko</dc:creator>
  <cp:lastModifiedBy>User</cp:lastModifiedBy>
  <cp:revision>17</cp:revision>
  <dcterms:created xsi:type="dcterms:W3CDTF">2018-12-04T18:02:47Z</dcterms:created>
  <dcterms:modified xsi:type="dcterms:W3CDTF">2018-12-05T07:22:12Z</dcterms:modified>
</cp:coreProperties>
</file>