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?>
<Relationships xmlns="http://schemas.openxmlformats.org/package/2006/relationships"><Relationship Id="rId1" Type="http://schemas.openxmlformats.org/officeDocument/2006/relationships/officeDocument" Target="ppt/presentation.xml"></Relationship><Relationship Id="rId2" Type="http://schemas.openxmlformats.org/package/2006/relationships/metadata/core-properties" Target="docProps/core.xml"></Relationship><Relationship Id="rId3" Type="http://schemas.openxmlformats.org/officeDocument/2006/relationships/extended-properties" Target="docProps/app.xml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3" r:id="rId10"/>
  </p:sldMasterIdLst>
  <p:notesMasterIdLst>
    <p:notesMasterId r:id="rId12"/>
  </p:notes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2D200454-40CA-4A62-9FC3-DE9A4176ACB9}">
      <p15:notesGuideLst xmlns:p15="http://schemas.microsoft.com/office/powerpoint/2012/main"/>
    </p:ext>
    <p:ext uri="{EFAFB233-063F-42B5-8137-9DF3F51BA10A}">
      <p15:sldGuideLst xmlns:p15="http://schemas.microsoft.com/office/powerpoint/2012/main">
        <p15:guide id="7" pos="7651" userDrawn="1">
          <p15:clr>
            <a:srgbClr val="A4A3A4"/>
          </p15:clr>
        </p15:guide>
        <p15:guide id="18" pos="14299" userDrawn="1">
          <p15:clr>
            <a:srgbClr val="A4A3A4"/>
          </p15:clr>
        </p15:guide>
        <p15:guide id="21" orient="horz" pos="4293" userDrawn="1">
          <p15:clr>
            <a:srgbClr val="A4A3A4"/>
          </p15:clr>
        </p15:guide>
        <p15:guide id="22" pos="10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  <p:clrMru>
    <a:srgbClr val="000000"/>
    <a:srgbClr val="B8BBC1"/>
    <a:srgbClr val="F4F3F5"/>
    <a:srgbClr val="F3F3F3"/>
    <a:srgbClr val="FAF8FC"/>
    <a:srgbClr val="AA8A78"/>
    <a:srgbClr val="55677C"/>
    <a:srgbClr val="3C3B41"/>
    <a:srgbClr val="FAF8FB"/>
    <a:srgbClr val="EAEAEA"/>
  </p:clrMru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View">
  <p:normalViewPr>
    <p:restoredLeft sz="17805" autoAdjust="0"/>
    <p:restoredTop sz="96064" autoAdjust="0"/>
  </p:normalViewPr>
  <p:slideViewPr>
    <p:cSldViewPr snapToGrid="0">
      <p:cViewPr varScale="1">
        <p:scale>
          <a:sx n="58" d="100"/>
          <a:sy n="58" d="100"/>
        </p:scale>
        <p:origin x="248" y="224"/>
      </p:cViewPr>
      <p:guideLst>
        <p:guide pos="7651"/>
        <p:guide pos="14299"/>
        <p:guide orient="horz" pos="4293"/>
        <p:guide pos="10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pos="7651"/>
        <p:guide pos="14299"/>
        <p:guide orient="horz" pos="4293"/>
        <p:guide pos="1075"/>
      </p:guideLst>
    </p:cSldViewPr>
  </p:notesViewPr>
  <p:gridSpacing cx="76200" cy="76200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tableStyles" Target="tableStyles.xml"></Relationship><Relationship Id="rId10" Type="http://schemas.openxmlformats.org/officeDocument/2006/relationships/slideMaster" Target="slideMasters/slideMaster1.xml"></Relationship><Relationship Id="rId11" Type="http://schemas.openxmlformats.org/officeDocument/2006/relationships/theme" Target="theme/theme1.xml"></Relationship><Relationship Id="rId12" Type="http://schemas.openxmlformats.org/officeDocument/2006/relationships/notesMaster" Target="notesMasters/notesMaster1.xml"></Relationship><Relationship Id="rId14" Type="http://schemas.openxmlformats.org/officeDocument/2006/relationships/slide" Target="slides/slide1.xml"></Relationship><Relationship Id="rId15" Type="http://schemas.openxmlformats.org/officeDocument/2006/relationships/slide" Target="slides/slide2.xml"></Relationship><Relationship Id="rId16" Type="http://schemas.openxmlformats.org/officeDocument/2006/relationships/slide" Target="slides/slide3.xml"></Relationship><Relationship Id="rId17" Type="http://schemas.openxmlformats.org/officeDocument/2006/relationships/slide" Target="slides/slide4.xml"></Relationship><Relationship Id="rId18" Type="http://schemas.openxmlformats.org/officeDocument/2006/relationships/slide" Target="slides/slide5.xml"></Relationship><Relationship Id="rId19" Type="http://schemas.openxmlformats.org/officeDocument/2006/relationships/slide" Target="slides/slide6.xml"></Relationship><Relationship Id="rId20" Type="http://schemas.openxmlformats.org/officeDocument/2006/relationships/slide" Target="slides/slide7.xml"></Relationship><Relationship Id="rId21" Type="http://schemas.openxmlformats.org/officeDocument/2006/relationships/slide" Target="slides/slide8.xml"></Relationship><Relationship Id="rId22" Type="http://schemas.openxmlformats.org/officeDocument/2006/relationships/viewProps" Target="viewProps.xml"></Relationship><Relationship Id="rId23" Type="http://schemas.openxmlformats.org/officeDocument/2006/relationships/presProps" Target="presProps.xml"></Relationship></Relationships>
</file>

<file path=ppt/notesMasters/_rels/notesMaster1.xml.rels><?xml version="1.0" encoding="UTF-8"?>
<Relationships xmlns="http://schemas.openxmlformats.org/package/2006/relationships"><Relationship Id="rId1" Type="http://schemas.openxmlformats.org/officeDocument/2006/relationships/theme" Target="../theme/theme2.xml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7/12/18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2.xml.rels><?xml version="1.0" encoding="UTF-8"?>
<Relationships xmlns="http://schemas.openxmlformats.org/package/2006/relationships"><Relationship Id="rId1" Type="http://schemas.openxmlformats.org/officeDocument/2006/relationships/notesMaster" Target="../notesMasters/notesMaster1.xml"></Relationship><Relationship Id="rId2" Type="http://schemas.openxmlformats.org/officeDocument/2006/relationships/slide" Target="../slides/slide1.xml"></Relationship></Relationships>
</file>

<file path=ppt/notesSlides/_rels/notesSlide3.xml.rels><?xml version="1.0" encoding="UTF-8"?>
<Relationships xmlns="http://schemas.openxmlformats.org/package/2006/relationships"><Relationship Id="rId1" Type="http://schemas.openxmlformats.org/officeDocument/2006/relationships/notesMaster" Target="../notesMasters/notesMaster1.xml"></Relationship><Relationship Id="rId2" Type="http://schemas.openxmlformats.org/officeDocument/2006/relationships/slide" Target="../slides/slide2.xml"></Relationship></Relationships>
</file>

<file path=ppt/notesSlides/_rels/notesSlide5.xml.rels><?xml version="1.0" encoding="UTF-8"?>
<Relationships xmlns="http://schemas.openxmlformats.org/package/2006/relationships"><Relationship Id="rId1" Type="http://schemas.openxmlformats.org/officeDocument/2006/relationships/notesMaster" Target="../notesMasters/notesMaster1.xml"></Relationship><Relationship Id="rId2" Type="http://schemas.openxmlformats.org/officeDocument/2006/relationships/slide" Target="../slides/slide7.xml"></Relationship></Relationships>
</file>

<file path=ppt/notesSlides/_rels/notesSlide6.xml.rels><?xml version="1.0" encoding="UTF-8"?>
<Relationships xmlns="http://schemas.openxmlformats.org/package/2006/relationships"><Relationship Id="rId1" Type="http://schemas.openxmlformats.org/officeDocument/2006/relationships/notesMaster" Target="../notesMasters/notesMaster1.xml"></Relationship><Relationship Id="rId2" Type="http://schemas.openxmlformats.org/officeDocument/2006/relationships/slide" Target="../slides/slide8.xml"></Relationship></Relationships>
</file>

<file path=ppt/notesSlides/_rels/notesSlide8.xml.rels><?xml version="1.0" encoding="UTF-8"?>
<Relationships xmlns="http://schemas.openxmlformats.org/package/2006/relationships"><Relationship Id="rId1" Type="http://schemas.openxmlformats.org/officeDocument/2006/relationships/slide" Target="../slides/slide6.xml"></Relationship></Relationship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3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781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8A9B0-80EF-A34D-B345-E2DEC5501E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58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22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Object rect 1"/>
          <p:cNvSpPr>
            <a:spLocks noGrp="1" noRot="1" noChangeArrowheads="1"/>
          </p:cNvSpPr>
          <p:nvPr>
            <p:ph type="sldImg"/>
          </p:nvPr>
        </p:nvSpPr>
        <p:spPr/>
      </p:sp>
      <p:sp>
        <p:nvSpPr>
          <p:cNvPr id="11" name="Text Placeholder 11" hidden="1"/>
          <p:cNvSpPr>
            <a:spLocks noChangeArrowheads="1" noGrp="1"/>
          </p:cNvSpPr>
          <p:nvPr>
            <p:ph type="body"/>
          </p:nvPr>
        </p:nvSpPr>
        <p:spPr>
          <a:xfrm>
            <a:off x="914400" y="4330700"/>
            <a:ext cx="5029200" cy="4103688"/>
          </a:xfrm>
          <a:prstGeom prst="rect"/>
        </p:spPr>
        <p:txBody>
          <a:bodyPr wrap="square" lIns="91440" tIns="45720" rIns="91440" bIns="45720" vert="horz" anchor="t"/>
          <a:lstStyle/>
          <a:p>
            <a:pPr marL="0" indent="0" algn="l" fontAlgn="auto" defTabSz="1828165" latinLnBrk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FontTx/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4876800" cy="309154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2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77650" cy="13715999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6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1430000" y="0"/>
            <a:ext cx="12947650" cy="13715999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7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1673225" y="2220686"/>
            <a:ext cx="8753554" cy="1149531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620000" y="566057"/>
            <a:ext cx="13489668" cy="629194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9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921240" cy="137160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68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4456410" y="1"/>
            <a:ext cx="9921240" cy="137160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1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981200" y="5158739"/>
            <a:ext cx="6461760" cy="402336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9027855" y="5158739"/>
            <a:ext cx="6461760" cy="402336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16074510" y="5158739"/>
            <a:ext cx="6461760" cy="402336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6963410" y="1451867"/>
            <a:ext cx="10359390" cy="675776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ounded Rectangle 5"/>
          <p:cNvSpPr/>
          <p:nvPr userDrawn="1"/>
        </p:nvSpPr>
        <p:spPr>
          <a:xfrm>
            <a:off x="501004" y="714705"/>
            <a:ext cx="1812469" cy="645479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1004882" y="690390"/>
            <a:ext cx="1021680" cy="615517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800" b="0" i="0" smtClean="0">
                <a:solidFill>
                  <a:schemeClr val="bg1"/>
                </a:solidFill>
                <a:latin typeface="Montserrat Light" charset="0"/>
                <a:ea typeface="Montserrat Light" charset="0"/>
                <a:cs typeface="Montserrat Light" charset="0"/>
              </a:rPr>
              <a:pPr algn="ctr"/>
              <a:t>‹#›</a:t>
            </a:fld>
            <a:r>
              <a:rPr lang="id-ID" sz="2800" b="0" i="0" dirty="0">
                <a:solidFill>
                  <a:schemeClr val="bg1"/>
                </a:solidFill>
                <a:latin typeface="Montserrat Light" charset="0"/>
                <a:ea typeface="Montserrat Light" charset="0"/>
                <a:cs typeface="Montserrat Light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01" r:id="rId2"/>
    <p:sldLayoutId id="2147483938" r:id="rId3"/>
    <p:sldLayoutId id="2147483939" r:id="rId4"/>
    <p:sldLayoutId id="2147483940" r:id="rId5"/>
    <p:sldLayoutId id="2147483941" r:id="rId6"/>
    <p:sldLayoutId id="2147483949" r:id="rId7"/>
    <p:sldLayoutId id="2147483950" r:id="rId8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tx1"/>
          </a:solidFill>
          <a:latin typeface="Montserrat Hairline" charset="0"/>
          <a:ea typeface="Montserrat Hairline" charset="0"/>
          <a:cs typeface="Montserrat Hairline" charset="0"/>
        </a:defRPr>
      </a:lvl1pPr>
    </p:titleStyle>
    <p:bodyStyle>
      <a:lvl1pPr marL="0" indent="0" algn="l" defTabSz="1828434" rtl="0" eaLnBrk="1" latinLnBrk="0" hangingPunct="1">
        <a:lnSpc>
          <a:spcPct val="90000"/>
        </a:lnSpc>
        <a:spcBef>
          <a:spcPts val="2000"/>
        </a:spcBef>
        <a:buFont typeface="Arial" charset="0"/>
        <a:buNone/>
        <a:defRPr lang="en-US" sz="4800" kern="1200" dirty="0" smtClean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1pPr>
      <a:lvl2pPr marL="914217" indent="0" algn="l" defTabSz="1828434" rtl="0" eaLnBrk="1" latinLnBrk="0" hangingPunct="1">
        <a:lnSpc>
          <a:spcPct val="90000"/>
        </a:lnSpc>
        <a:spcBef>
          <a:spcPts val="1000"/>
        </a:spcBef>
        <a:buFont typeface="Arial" charset="0"/>
        <a:buNone/>
        <a:defRPr lang="en-US" sz="4000" kern="1200" dirty="0" smtClean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2pPr>
      <a:lvl3pPr marL="1828434" indent="0" algn="l" defTabSz="1828434" rtl="0" eaLnBrk="1" latinLnBrk="0" hangingPunct="1">
        <a:lnSpc>
          <a:spcPct val="90000"/>
        </a:lnSpc>
        <a:spcBef>
          <a:spcPts val="1000"/>
        </a:spcBef>
        <a:buFont typeface="Arial" charset="0"/>
        <a:buNone/>
        <a:defRPr lang="en-US" sz="3600" kern="1200" dirty="0" smtClean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3pPr>
      <a:lvl4pPr marL="2742651" indent="0" algn="l" defTabSz="1828434" rtl="0" eaLnBrk="1" latinLnBrk="0" hangingPunct="1">
        <a:lnSpc>
          <a:spcPct val="90000"/>
        </a:lnSpc>
        <a:spcBef>
          <a:spcPts val="1000"/>
        </a:spcBef>
        <a:buFont typeface="Arial" charset="0"/>
        <a:buNone/>
        <a:defRPr lang="en-US" sz="3200" kern="1200" dirty="0" smtClean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4pPr>
      <a:lvl5pPr marL="3656868" indent="0" algn="l" defTabSz="1828434" rtl="0" eaLnBrk="1" latinLnBrk="0" hangingPunct="1">
        <a:lnSpc>
          <a:spcPct val="90000"/>
        </a:lnSpc>
        <a:spcBef>
          <a:spcPts val="1000"/>
        </a:spcBef>
        <a:buFont typeface="Arial" charset="0"/>
        <a:buNone/>
        <a:defRPr lang="en-US" sz="3200" kern="1200" dirty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
<Relationships xmlns="http://schemas.openxmlformats.org/package/2006/relationships"><Relationship Id="rId2" Type="http://schemas.openxmlformats.org/officeDocument/2006/relationships/notesSlide" Target="../notesSlides/notesSlide2.xml"></Relationship><Relationship Id="rId3" Type="http://schemas.openxmlformats.org/officeDocument/2006/relationships/slideLayout" Target="../slideLayouts/slideLayout1.xml"></Relationship></Relationships>
</file>

<file path=ppt/slides/_rels/slide2.xml.rels><?xml version="1.0" encoding="UTF-8"?>
<Relationships xmlns="http://schemas.openxmlformats.org/package/2006/relationships"><Relationship Id="rId2" Type="http://schemas.openxmlformats.org/officeDocument/2006/relationships/notesSlide" Target="../notesSlides/notesSlide3.xml"></Relationship><Relationship Id="rId3" Type="http://schemas.openxmlformats.org/officeDocument/2006/relationships/slideLayout" Target="../slideLayouts/slideLayout2.xml"></Relationship></Relationships>
</file>

<file path=ppt/slides/_rels/slide3.xml.rels><?xml version="1.0" encoding="UTF-8"?>
<Relationships xmlns="http://schemas.openxmlformats.org/package/2006/relationships"><Relationship Id="rId1" Type="http://schemas.openxmlformats.org/officeDocument/2006/relationships/image" Target="../media/fImage972822921131.jpeg"></Relationship><Relationship Id="rId2" Type="http://schemas.openxmlformats.org/officeDocument/2006/relationships/slideLayout" Target="../slideLayouts/slideLayout3.xml"></Relationship></Relationships>
</file>

<file path=ppt/slides/_rels/slide4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3.xml"></Relationship><Relationship Id="rId2" Type="http://schemas.openxmlformats.org/officeDocument/2006/relationships/image" Target="../media/fImage972823158464.jpeg"></Relationship></Relationships>
</file>

<file path=ppt/slides/_rels/slide5.xml.rels><?xml version="1.0" encoding="UTF-8"?>
<Relationships xmlns="http://schemas.openxmlformats.org/package/2006/relationships"><Relationship Id="rId1" Type="http://schemas.openxmlformats.org/officeDocument/2006/relationships/image" Target="../media/fImage95883361188.jpeg"></Relationship><Relationship Id="rId2" Type="http://schemas.openxmlformats.org/officeDocument/2006/relationships/slideLayout" Target="../slideLayouts/slideLayout4.xml"></Relationship></Relationships>
</file>

<file path=ppt/slides/_rels/slide6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Relationship Id="rId2" Type="http://schemas.openxmlformats.org/officeDocument/2006/relationships/notesSlide" Target="../notesSlides/notesSlide8.xml"></Relationship></Relationships>
</file>

<file path=ppt/slides/_rels/slide7.xml.rels><?xml version="1.0" encoding="UTF-8"?>
<Relationships xmlns="http://schemas.openxmlformats.org/package/2006/relationships"><Relationship Id="rId2" Type="http://schemas.openxmlformats.org/officeDocument/2006/relationships/notesSlide" Target="../notesSlides/notesSlide5.xml"></Relationship><Relationship Id="rId3" Type="http://schemas.openxmlformats.org/officeDocument/2006/relationships/slideLayout" Target="../slideLayouts/slideLayout6.xml"></Relationship></Relationships>
</file>

<file path=ppt/slides/_rels/slide8.xml.rels><?xml version="1.0" encoding="UTF-8"?>
<Relationships xmlns="http://schemas.openxmlformats.org/package/2006/relationships"><Relationship Id="rId3" Type="http://schemas.openxmlformats.org/officeDocument/2006/relationships/image" Target="../media/image3.jpeg"></Relationship><Relationship Id="rId2" Type="http://schemas.openxmlformats.org/officeDocument/2006/relationships/notesSlide" Target="../notesSlides/notesSlide6.xml"></Relationship><Relationship Id="rId4" Type="http://schemas.openxmlformats.org/officeDocument/2006/relationships/slideLayout" Target="../slideLayouts/slideLayout2.xml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298065" y="4227195"/>
            <a:ext cx="19831050" cy="14721840"/>
            <a:chOff x="2298065" y="4227195"/>
            <a:chExt cx="19831050" cy="14721840"/>
          </a:xfrm>
        </p:grpSpPr>
        <p:sp>
          <p:nvSpPr>
            <p:cNvPr id="10" name="TextBox 9"/>
            <p:cNvSpPr txBox="1">
              <a:spLocks noChangeArrowheads="1" noGrp="1"/>
            </p:cNvSpPr>
            <p:nvPr/>
          </p:nvSpPr>
          <p:spPr>
            <a:xfrm rot="0">
              <a:off x="2298065" y="4227195"/>
              <a:ext cx="19825970" cy="6780530"/>
            </a:xfrm>
            <a:prstGeom prst="rect"/>
            <a:noFill/>
          </p:spPr>
          <p:txBody>
            <a:bodyPr wrap="square" lIns="91440" tIns="45720" rIns="91440" bIns="45720" vert="horz" anchor="t">
              <a:spAutoFit/>
            </a:bodyPr>
            <a:lstStyle/>
            <a:p>
              <a:pPr marL="0" indent="0" algn="ctr" fontAlgn="auto" defTabSz="1828165" eaLnBrk="0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4400" spc="600" dirty="0" smtClean="0">
                  <a:solidFill>
                    <a:schemeClr val="tx2"/>
                  </a:solidFill>
                  <a:latin typeface="Playfair Display SC" charset="0"/>
                  <a:ea typeface="Playfair Display SC" charset="0"/>
                </a:rPr>
                <a:t>Конфиденциальность</a:t>
              </a:r>
              <a:endParaRPr lang="ko-KR" altLang="en-US" sz="4400" dirty="0" smtClean="0">
                <a:solidFill>
                  <a:schemeClr val="tx2"/>
                </a:solidFill>
                <a:latin typeface="Playfair Display SC" charset="0"/>
                <a:ea typeface="Playfair Display SC" charset="0"/>
              </a:endParaRPr>
            </a:p>
            <a:p>
              <a:pPr marL="0" indent="0" algn="ctr" fontAlgn="auto" defTabSz="1828165" eaLnBrk="0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4400" dirty="0" smtClean="0">
                <a:solidFill>
                  <a:schemeClr val="tx2"/>
                </a:solidFill>
                <a:latin typeface="Playfair Display SC" charset="0"/>
                <a:ea typeface="Playfair Display SC" charset="0"/>
              </a:endParaRPr>
            </a:p>
            <a:p>
              <a:pPr marL="0" indent="0" algn="ctr" fontAlgn="auto" defTabSz="1828165" eaLnBrk="0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4400" dirty="0" smtClean="0">
                <a:solidFill>
                  <a:schemeClr val="tx2"/>
                </a:solidFill>
                <a:latin typeface="Playfair Display SC" charset="0"/>
                <a:ea typeface="Playfair Display SC" charset="0"/>
              </a:endParaRPr>
            </a:p>
            <a:p>
              <a:pPr marL="0" indent="0" algn="ctr" fontAlgn="auto" defTabSz="1828165" eaLnBrk="0" latinLnBrk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23900" spc="600" dirty="0" smtClean="0">
                  <a:solidFill>
                    <a:schemeClr val="tx2"/>
                  </a:solidFill>
                  <a:latin typeface="Playfair Display SC" charset="0"/>
                  <a:ea typeface="Playfair Display SC" charset="0"/>
                </a:rPr>
                <a:t>SmartWatch</a:t>
              </a:r>
              <a:endParaRPr lang="ko-KR" altLang="en-US" sz="23900" dirty="0" smtClean="0">
                <a:solidFill>
                  <a:schemeClr val="tx2"/>
                </a:solidFill>
                <a:latin typeface="Playfair Display SC" charset="0"/>
                <a:ea typeface="Playfair Display SC" charset="0"/>
              </a:endParaRPr>
            </a:p>
          </p:txBody>
        </p:sp>
        <p:sp>
          <p:nvSpPr>
            <p:cNvPr id="13" name="TextBox 12"/>
            <p:cNvSpPr txBox="1">
              <a:spLocks noChangeArrowheads="1" noGrp="1"/>
            </p:cNvSpPr>
            <p:nvPr/>
          </p:nvSpPr>
          <p:spPr>
            <a:xfrm rot="0">
              <a:off x="2298065" y="7997190"/>
              <a:ext cx="19825970" cy="5048885"/>
            </a:xfrm>
            <a:prstGeom prst="rect"/>
            <a:noFill/>
          </p:spPr>
          <p:txBody>
            <a:bodyPr wrap="square" lIns="91440" tIns="45720" rIns="91440" bIns="45720" vert="horz" anchor="t">
              <a:spAutoFit/>
            </a:bodyPr>
            <a:lstStyle/>
            <a:p>
              <a:pPr marL="0" indent="0" algn="ctr" fontAlgn="auto" defTabSz="1828165" eaLnBrk="0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3600" dirty="0" smtClean="0">
                <a:solidFill>
                  <a:schemeClr val="tx2"/>
                </a:solidFill>
                <a:latin typeface="Playfair Display SC" charset="0"/>
                <a:ea typeface="Playfair Display SC" charset="0"/>
              </a:endParaRPr>
            </a:p>
            <a:p>
              <a:pPr marL="0" indent="0" algn="ctr" fontAlgn="auto" defTabSz="1828165" eaLnBrk="0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3600" dirty="0" smtClean="0">
                <a:solidFill>
                  <a:schemeClr val="tx2"/>
                </a:solidFill>
                <a:latin typeface="Playfair Display SC" charset="0"/>
                <a:ea typeface="Playfair Display SC" charset="0"/>
              </a:endParaRPr>
            </a:p>
            <a:p>
              <a:pPr marL="0" indent="0" algn="ctr" fontAlgn="auto" defTabSz="1828165" eaLnBrk="0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3600" dirty="0" smtClean="0">
                <a:solidFill>
                  <a:schemeClr val="tx2"/>
                </a:solidFill>
                <a:latin typeface="Playfair Display SC" charset="0"/>
                <a:ea typeface="Playfair Display SC" charset="0"/>
              </a:endParaRPr>
            </a:p>
            <a:p>
              <a:pPr marL="0" indent="0" algn="ctr" fontAlgn="auto" defTabSz="1828165" eaLnBrk="0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3600" dirty="0" smtClean="0">
                <a:solidFill>
                  <a:schemeClr val="tx2"/>
                </a:solidFill>
                <a:latin typeface="Playfair Display SC" charset="0"/>
                <a:ea typeface="Playfair Display SC" charset="0"/>
              </a:endParaRPr>
            </a:p>
            <a:p>
              <a:pPr marL="0" indent="0" algn="ctr" fontAlgn="auto" defTabSz="1828165" eaLnBrk="0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ko-KR" altLang="en-US" sz="3600" dirty="0" smtClean="0">
                <a:solidFill>
                  <a:schemeClr val="tx2"/>
                </a:solidFill>
                <a:latin typeface="Playfair Display SC" charset="0"/>
                <a:ea typeface="Playfair Display SC" charset="0"/>
              </a:endParaRPr>
            </a:p>
            <a:p>
              <a:pPr marL="0" indent="0" algn="ctr" fontAlgn="auto" defTabSz="1828165" eaLnBrk="0" latinLnBrk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r>
                <a:rPr lang="en-US" altLang="ko-KR" sz="3600" spc="600" dirty="0" smtClean="0">
                  <a:solidFill>
                    <a:schemeClr val="tx2"/>
                  </a:solidFill>
                  <a:latin typeface="Playfair Display SC" charset="0"/>
                  <a:ea typeface="Playfair Display SC" charset="0"/>
                </a:rPr>
                <a:t>Варенья Илья, ТСД-21</a:t>
              </a:r>
              <a:endParaRPr lang="ko-KR" altLang="en-US" sz="3600" dirty="0" smtClean="0">
                <a:solidFill>
                  <a:schemeClr val="tx2"/>
                </a:solidFill>
                <a:latin typeface="Playfair Display SC" charset="0"/>
                <a:ea typeface="Playfair Display SC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4572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 noChangeArrowheads="1" noGrp="1"/>
          </p:cNvSpPr>
          <p:nvPr/>
        </p:nvSpPr>
        <p:spPr>
          <a:xfrm rot="0">
            <a:off x="5195570" y="451485"/>
            <a:ext cx="18131155" cy="14876145"/>
          </a:xfrm>
          <a:prstGeom prst="rect"/>
          <a:noFill/>
        </p:spPr>
        <p:txBody>
          <a:bodyPr wrap="square" lIns="91440" tIns="45720" rIns="91440" bIns="45720" vert="horz" anchor="t"/>
          <a:lstStyle/>
          <a:p>
            <a:pPr marL="0" indent="0" algn="r" fontAlgn="auto" defTabSz="1828165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3800" dirty="0" smtClean="0" b="1">
              <a:solidFill>
                <a:schemeClr val="tx2"/>
              </a:solidFill>
              <a:latin typeface="Playfair Display SC" charset="0"/>
              <a:ea typeface="Playfair Display SC" charset="0"/>
            </a:endParaRPr>
          </a:p>
          <a:p>
            <a:pPr marL="0" indent="0" algn="r" fontAlgn="auto" defTabSz="1828165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3800" spc="600" dirty="0" smtClean="0" b="1">
                <a:solidFill>
                  <a:schemeClr val="tx2"/>
                </a:solidFill>
                <a:latin typeface="Playfair Display SC" charset="0"/>
                <a:ea typeface="Playfair Display SC" charset="0"/>
              </a:rPr>
              <a:t>Насколько легко </a:t>
            </a:r>
            <a:r>
              <a:rPr lang="en-US" altLang="ko-KR" sz="13800" spc="600" dirty="0" smtClean="0" b="1">
                <a:solidFill>
                  <a:schemeClr val="tx2"/>
                </a:solidFill>
                <a:latin typeface="Playfair Display SC" charset="0"/>
                <a:ea typeface="Playfair Display SC" charset="0"/>
              </a:rPr>
              <a:t>следить за </a:t>
            </a:r>
            <a:r>
              <a:rPr lang="en-US" altLang="ko-KR" sz="13800" spc="600" dirty="0" smtClean="0" b="1">
                <a:solidFill>
                  <a:schemeClr val="tx2"/>
                </a:solidFill>
                <a:latin typeface="Playfair Display SC" charset="0"/>
                <a:ea typeface="Playfair Display SC" charset="0"/>
              </a:rPr>
              <a:t>человеком при </a:t>
            </a:r>
            <a:r>
              <a:rPr lang="en-US" altLang="ko-KR" sz="13800" spc="600" dirty="0" smtClean="0" b="1">
                <a:solidFill>
                  <a:schemeClr val="tx2"/>
                </a:solidFill>
                <a:latin typeface="Playfair Display SC" charset="0"/>
                <a:ea typeface="Playfair Display SC" charset="0"/>
              </a:rPr>
              <a:t>помощи умных </a:t>
            </a:r>
            <a:r>
              <a:rPr lang="en-US" altLang="ko-KR" sz="13800" spc="600" dirty="0" smtClean="0" b="1">
                <a:solidFill>
                  <a:schemeClr val="tx2"/>
                </a:solidFill>
                <a:latin typeface="Playfair Display SC" charset="0"/>
                <a:ea typeface="Playfair Display SC" charset="0"/>
              </a:rPr>
              <a:t>часов?</a:t>
            </a:r>
            <a:endParaRPr lang="ko-KR" altLang="en-US" sz="13800" dirty="0" smtClean="0" b="1">
              <a:solidFill>
                <a:schemeClr val="tx2"/>
              </a:solidFill>
              <a:latin typeface="Playfair Display SC" charset="0"/>
              <a:ea typeface="Playfair Display SC" charset="0"/>
            </a:endParaRPr>
          </a:p>
          <a:p>
            <a:pPr marL="0" indent="0" algn="r" fontAlgn="auto" defTabSz="1828165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13800" dirty="0" smtClean="0" b="1">
              <a:solidFill>
                <a:schemeClr val="tx2"/>
              </a:solidFill>
              <a:latin typeface="Playfair Display SC" charset="0"/>
              <a:ea typeface="Playfair Display SC" charset="0"/>
            </a:endParaRPr>
          </a:p>
        </p:txBody>
      </p:sp>
      <p:sp>
        <p:nvSpPr>
          <p:cNvPr id="2" name="Picture Placeholder 1"/>
          <p:cNvSpPr>
            <a:spLocks noChangeArrowheads="1" noGrp="1"/>
          </p:cNvSpPr>
          <p:nvPr>
            <p:ph type="pic" sz="quarter" idx="10"/>
          </p:nvPr>
        </p:nvSpPr>
        <p:spPr>
          <a:xfrm rot="0">
            <a:off x="-14699615" y="10093325"/>
            <a:ext cx="24378285" cy="13716635"/>
          </a:xfrm>
        </p:spPr>
        <p:txBody>
          <a:bodyPr wrap="square" lIns="0" tIns="0" rIns="0" bIns="0" vert="horz" anchor="t"/>
          <a:lstStyle/>
          <a:p>
            <a:pPr algn="ctr">
              <a:buFontTx/>
              <a:buNone/>
            </a:pPr>
            <a:endParaRPr lang="ko-KR" altLang="en-US" sz="2000" dirty="0" smtClean="0">
              <a:latin typeface="NanumGothic" charset="0"/>
              <a:ea typeface="Nanum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186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 noGrp="1"/>
          </p:cNvSpPr>
          <p:nvPr/>
        </p:nvSpPr>
        <p:spPr>
          <a:xfrm rot="0">
            <a:off x="1673225" y="2244725"/>
            <a:ext cx="7879714" cy="5601335"/>
          </a:xfrm>
          <a:prstGeom prst="rect"/>
          <a:noFill/>
        </p:spPr>
        <p:txBody>
          <a:bodyPr wrap="square" lIns="91440" tIns="45720" rIns="91440" bIns="45720" vert="horz" anchor="t"/>
          <a:lstStyle/>
          <a:p>
            <a:pPr marL="0" indent="0" algn="l" fontAlgn="auto" defTabSz="1828165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0" spc="600" dirty="0" smtClean="0" b="1">
                <a:solidFill>
                  <a:schemeClr val="tx2"/>
                </a:solidFill>
                <a:latin typeface="Playfair Display SC" charset="0"/>
                <a:ea typeface="Playfair Display SC" charset="0"/>
              </a:rPr>
              <a:t>Эксперимент: </a:t>
            </a:r>
            <a:r>
              <a:rPr lang="en-US" altLang="ko-KR" sz="6000" spc="600" dirty="0" smtClean="0" b="1">
                <a:solidFill>
                  <a:schemeClr val="tx2"/>
                </a:solidFill>
                <a:latin typeface="Playfair Display SC" charset="0"/>
                <a:ea typeface="Playfair Display SC" charset="0"/>
              </a:rPr>
              <a:t>можно ли узнать </a:t>
            </a:r>
            <a:r>
              <a:rPr lang="en-US" altLang="ko-KR" sz="6000" spc="600" dirty="0" smtClean="0" b="1">
                <a:solidFill>
                  <a:schemeClr val="tx2"/>
                </a:solidFill>
                <a:latin typeface="Playfair Display SC" charset="0"/>
                <a:ea typeface="Playfair Display SC" charset="0"/>
              </a:rPr>
              <a:t>пароль от </a:t>
            </a:r>
            <a:r>
              <a:rPr lang="en-US" altLang="ko-KR" sz="6000" spc="600" dirty="0" smtClean="0" b="1">
                <a:solidFill>
                  <a:schemeClr val="tx2"/>
                </a:solidFill>
                <a:latin typeface="Playfair Display SC" charset="0"/>
                <a:ea typeface="Playfair Display SC" charset="0"/>
              </a:rPr>
              <a:t>компьютера по </a:t>
            </a:r>
            <a:r>
              <a:rPr lang="en-US" altLang="ko-KR" sz="6000" spc="600" dirty="0" smtClean="0" b="1">
                <a:solidFill>
                  <a:schemeClr val="tx2"/>
                </a:solidFill>
                <a:latin typeface="Playfair Display SC" charset="0"/>
                <a:ea typeface="Playfair Display SC" charset="0"/>
              </a:rPr>
              <a:t>движению умных </a:t>
            </a:r>
            <a:r>
              <a:rPr lang="en-US" altLang="ko-KR" sz="6000" spc="600" dirty="0" smtClean="0" b="1">
                <a:solidFill>
                  <a:schemeClr val="tx2"/>
                </a:solidFill>
                <a:latin typeface="Playfair Display SC" charset="0"/>
                <a:ea typeface="Playfair Display SC" charset="0"/>
              </a:rPr>
              <a:t>часов?</a:t>
            </a:r>
            <a:endParaRPr lang="ko-KR" altLang="en-US" sz="6000" dirty="0" smtClean="0" b="1">
              <a:solidFill>
                <a:schemeClr val="tx2"/>
              </a:solidFill>
              <a:latin typeface="Playfair Display SC" charset="0"/>
              <a:ea typeface="Playfair Display SC" charset="0"/>
            </a:endParaRPr>
          </a:p>
        </p:txBody>
      </p:sp>
      <p:pic>
        <p:nvPicPr>
          <p:cNvPr id="10" name="Picture 1" descr="/storage/emulated/0/.polaris_temp/fImage972822921131.jpeg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9799320" y="1783080"/>
            <a:ext cx="13910945" cy="9281795"/>
          </a:xfrm>
          <a:prstGeom prst="rect"/>
          <a:noFill/>
        </p:spPr>
      </p:pic>
    </p:spTree>
    <p:extLst>
      <p:ext uri="{BB962C8B-B14F-4D97-AF65-F5344CB8AC3E}">
        <p14:creationId xmlns:p14="http://schemas.microsoft.com/office/powerpoint/2010/main" val="1518260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9"/>
          <p:cNvSpPr txBox="1">
            <a:spLocks noChangeArrowheads="1" noGrp="1"/>
          </p:cNvSpPr>
          <p:nvPr/>
        </p:nvSpPr>
        <p:spPr>
          <a:xfrm rot="0">
            <a:off x="2553970" y="4660900"/>
            <a:ext cx="7879714" cy="3764915"/>
          </a:xfrm>
          <a:prstGeom prst="rect"/>
          <a:noFill/>
        </p:spPr>
        <p:txBody>
          <a:bodyPr wrap="square" lIns="91440" tIns="45720" rIns="91440" bIns="45720" vert="horz" anchor="t"/>
          <a:lstStyle/>
          <a:p>
            <a:pPr marL="0" indent="0" algn="l" fontAlgn="auto" defTabSz="1828165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0" spc="600" dirty="0" smtClean="0" b="1">
                <a:solidFill>
                  <a:schemeClr val="tx2"/>
                </a:solidFill>
                <a:latin typeface="Playfair Display SC" charset="0"/>
                <a:ea typeface="Playfair Display SC" charset="0"/>
              </a:rPr>
              <a:t>• Умные часы</a:t>
            </a:r>
            <a:endParaRPr lang="ko-KR" altLang="en-US" sz="6000" dirty="0" smtClean="0" b="1">
              <a:solidFill>
                <a:schemeClr val="tx2"/>
              </a:solidFill>
              <a:latin typeface="Playfair Display SC" charset="0"/>
              <a:ea typeface="Playfair Display SC" charset="0"/>
            </a:endParaRPr>
          </a:p>
          <a:p>
            <a:pPr marL="0" indent="0" algn="l" fontAlgn="auto" defTabSz="1828165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6000" dirty="0" smtClean="0" b="1">
              <a:solidFill>
                <a:schemeClr val="tx2"/>
              </a:solidFill>
              <a:latin typeface="Playfair Display SC" charset="0"/>
              <a:ea typeface="Playfair Display SC" charset="0"/>
            </a:endParaRPr>
          </a:p>
          <a:p>
            <a:pPr marL="0" indent="0" algn="l" fontAlgn="auto" defTabSz="1828165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6000" dirty="0" smtClean="0" b="1">
              <a:solidFill>
                <a:schemeClr val="tx2"/>
              </a:solidFill>
              <a:latin typeface="Playfair Display SC" charset="0"/>
              <a:ea typeface="Playfair Display SC" charset="0"/>
            </a:endParaRPr>
          </a:p>
          <a:p>
            <a:pPr marL="0" indent="0" algn="l" fontAlgn="auto" defTabSz="1828165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0" spc="600" dirty="0" smtClean="0" b="1">
                <a:solidFill>
                  <a:schemeClr val="tx2"/>
                </a:solidFill>
                <a:latin typeface="Playfair Display SC" charset="0"/>
                <a:ea typeface="Playfair Display SC" charset="0"/>
              </a:rPr>
              <a:t>• Приложение</a:t>
            </a:r>
            <a:endParaRPr lang="ko-KR" altLang="en-US" sz="6000" dirty="0" smtClean="0" b="1">
              <a:solidFill>
                <a:schemeClr val="tx2"/>
              </a:solidFill>
              <a:latin typeface="Playfair Display SC" charset="0"/>
              <a:ea typeface="Playfair Display SC" charset="0"/>
            </a:endParaRPr>
          </a:p>
        </p:txBody>
      </p:sp>
      <p:pic>
        <p:nvPicPr>
          <p:cNvPr id="10" name="Picture 10" descr="/storage/emulated/0/.polaris_temp/fImage972823158464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9799320" y="1783080"/>
            <a:ext cx="13910945" cy="9281795"/>
          </a:xfrm>
          <a:prstGeom prst="rect"/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991397" y="7560025"/>
            <a:ext cx="10591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pc="600" dirty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Write here</a:t>
            </a:r>
          </a:p>
          <a:p>
            <a:r>
              <a:rPr lang="en-US" sz="6000" b="1" spc="600" dirty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Something about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991397" y="9499017"/>
            <a:ext cx="563160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spc="600" dirty="0">
                <a:solidFill>
                  <a:schemeClr val="accent2"/>
                </a:solidFill>
                <a:latin typeface="Montserrat Semi" charset="0"/>
                <a:ea typeface="Montserrat Semi" charset="0"/>
                <a:cs typeface="Montserrat Semi" charset="0"/>
              </a:rPr>
              <a:t>WRITE SOMETHING HERE</a:t>
            </a:r>
          </a:p>
        </p:txBody>
      </p:sp>
      <p:sp>
        <p:nvSpPr>
          <p:cNvPr id="2" name="Picture Placeholder 1"/>
          <p:cNvSpPr>
            <a:spLocks noChangeArrowheads="1" noGrp="1"/>
          </p:cNvSpPr>
          <p:nvPr>
            <p:ph type="pic" sz="quarter" idx="11"/>
          </p:nvPr>
        </p:nvSpPr>
        <p:spPr>
          <a:xfrm rot="0">
            <a:off x="1673225" y="13005435"/>
            <a:ext cx="2460625" cy="711200"/>
          </a:xfrm>
        </p:spPr>
        <p:txBody>
          <a:bodyPr wrap="square" lIns="0" tIns="0" rIns="0" bIns="0" vert="horz" anchor="t"/>
          <a:lstStyle/>
          <a:p>
            <a:pPr algn="ctr">
              <a:buFontTx/>
              <a:buNone/>
            </a:pPr>
            <a:endParaRPr lang="ko-KR" altLang="en-US" sz="2000" dirty="0" smtClean="0">
              <a:latin typeface="NanumGothic" charset="0"/>
              <a:ea typeface="NanumGothic" charset="0"/>
            </a:endParaRPr>
          </a:p>
        </p:txBody>
      </p:sp>
      <p:pic>
        <p:nvPicPr>
          <p:cNvPr id="3" name="Picture Placeholder 2" descr="/storage/emulated/0/.polaris_temp/fImage95883361188.jpeg"/>
          <p:cNvPicPr>
            <a:picLocks noChangeAspect="1"/>
          </p:cNvPicPr>
          <p:nvPr>
            <p:ph type="pic" idx="10"/>
          </p:nvPr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3950970" y="1920875"/>
            <a:ext cx="15711805" cy="10341610"/>
          </a:xfrm>
          <a:prstGeom prst="rect"/>
          <a:noFill/>
        </p:spPr>
      </p:pic>
    </p:spTree>
    <p:extLst>
      <p:ext uri="{BB962C8B-B14F-4D97-AF65-F5344CB8AC3E}">
        <p14:creationId xmlns:p14="http://schemas.microsoft.com/office/powerpoint/2010/main" val="781098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0"/>
          <p:cNvSpPr txBox="1">
            <a:spLocks noChangeArrowheads="1" noGrp="1"/>
          </p:cNvSpPr>
          <p:nvPr/>
        </p:nvSpPr>
        <p:spPr>
          <a:xfrm rot="0">
            <a:off x="2395855" y="6345555"/>
            <a:ext cx="18131790" cy="14876780"/>
          </a:xfrm>
          <a:prstGeom prst="rect"/>
          <a:noFill/>
        </p:spPr>
        <p:txBody>
          <a:bodyPr wrap="square" lIns="91440" tIns="45720" rIns="91440" bIns="45720" vert="horz" anchor="t"/>
          <a:lstStyle/>
          <a:p>
            <a:pPr marL="0" indent="0" algn="ctr" fontAlgn="auto" defTabSz="1828165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3800" dirty="0" smtClean="0" b="1">
                <a:solidFill>
                  <a:schemeClr val="tx2"/>
                </a:solidFill>
                <a:latin typeface="Playfair Display SC" charset="0"/>
                <a:ea typeface="Playfair Display SC" charset="0"/>
              </a:rPr>
              <a:t>Вывод:</a:t>
            </a:r>
            <a:endParaRPr lang="ko-KR" altLang="en-US" sz="13800" dirty="0" smtClean="0" b="1">
              <a:solidFill>
                <a:schemeClr val="tx2"/>
              </a:solidFill>
              <a:latin typeface="Playfair Display SC" charset="0"/>
              <a:ea typeface="Playfair Display SC" charset="0"/>
            </a:endParaRPr>
          </a:p>
        </p:txBody>
      </p:sp>
      <p:sp>
        <p:nvSpPr>
          <p:cNvPr id="2" name="Picture Placeholder 2"/>
          <p:cNvSpPr>
            <a:spLocks noChangeArrowheads="1" noGrp="1"/>
          </p:cNvSpPr>
          <p:nvPr>
            <p:ph type="pic" idx="10"/>
          </p:nvPr>
        </p:nvSpPr>
        <p:spPr>
          <a:xfrm rot="0">
            <a:off x="-14699615" y="10093325"/>
            <a:ext cx="24378920" cy="13717270"/>
          </a:xfrm>
        </p:spPr>
        <p:txBody>
          <a:bodyPr wrap="square" lIns="0" tIns="0" rIns="0" bIns="0" vert="horz" anchor="t"/>
          <a:lstStyle/>
          <a:p>
            <a:pPr algn="ctr">
              <a:buFontTx/>
              <a:buNone/>
            </a:pPr>
            <a:endParaRPr lang="ko-KR" altLang="en-US" sz="2000" dirty="0" smtClean="0">
              <a:latin typeface="NanumGothic" charset="0"/>
              <a:ea typeface="NanumGothic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2167255" y="1845310"/>
            <a:ext cx="10591800" cy="1009650"/>
          </a:xfrm>
          <a:prstGeom prst="rect">
            <a:avLst/>
          </a:prstGeom>
          <a:noFill/>
        </p:spPr>
        <p:txBody>
          <a:bodyPr wrap="square" lIns="91440" tIns="45720" rIns="91440" bIns="45720" vert="horz" anchor="t">
            <a:spAutoFit/>
          </a:bodyPr>
          <a:lstStyle/>
          <a:p>
            <a:pPr marL="0" indent="0" algn="l" fontAlgn="auto" defTabSz="1828165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0" spc="600" dirty="0" smtClean="0" b="1">
                <a:solidFill>
                  <a:schemeClr val="tx2"/>
                </a:solidFill>
                <a:latin typeface="Playfair Display SC" charset="0"/>
                <a:ea typeface="Playfair Display SC" charset="0"/>
              </a:rPr>
              <a:t>Меры:</a:t>
            </a:r>
            <a:endParaRPr lang="ko-KR" altLang="en-US" sz="6000" dirty="0" smtClean="0" b="1">
              <a:solidFill>
                <a:schemeClr val="tx2"/>
              </a:solidFill>
              <a:latin typeface="Playfair Display SC" charset="0"/>
              <a:ea typeface="Playfair Display SC" charset="0"/>
            </a:endParaRPr>
          </a:p>
        </p:txBody>
      </p:sp>
      <p:sp>
        <p:nvSpPr>
          <p:cNvPr id="34" name="TextBox 33"/>
          <p:cNvSpPr txBox="1">
            <a:spLocks noChangeArrowheads="1" noGrp="1"/>
          </p:cNvSpPr>
          <p:nvPr/>
        </p:nvSpPr>
        <p:spPr>
          <a:xfrm rot="0">
            <a:off x="2235200" y="2675890"/>
            <a:ext cx="5632450" cy="505460"/>
          </a:xfrm>
          <a:prstGeom prst="rect"/>
          <a:noFill/>
        </p:spPr>
        <p:txBody>
          <a:bodyPr wrap="square" lIns="91440" tIns="45720" rIns="91440" bIns="45720" vert="horz" anchor="t">
            <a:spAutoFit/>
          </a:bodyPr>
          <a:lstStyle/>
          <a:p>
            <a:pPr marL="0" indent="0" algn="l" fontAlgn="auto" defTabSz="1828165" eaLnBrk="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800" spc="600" dirty="0" smtClean="0" b="1">
                <a:solidFill>
                  <a:schemeClr val="accent2"/>
                </a:solidFill>
                <a:latin typeface="Montserrat Semi" charset="0"/>
                <a:ea typeface="Montserrat Semi" charset="0"/>
              </a:rPr>
              <a:t>Для безопасности</a:t>
            </a:r>
            <a:endParaRPr lang="ko-KR" altLang="en-US" sz="1800" dirty="0" smtClean="0" b="1">
              <a:solidFill>
                <a:schemeClr val="accent2"/>
              </a:solidFill>
              <a:latin typeface="Montserrat Semi" charset="0"/>
              <a:ea typeface="Montserrat Semi" charset="0"/>
            </a:endParaRPr>
          </a:p>
        </p:txBody>
      </p:sp>
      <p:sp>
        <p:nvSpPr>
          <p:cNvPr id="35" name="TextBox 34"/>
          <p:cNvSpPr txBox="1">
            <a:spLocks noChangeArrowheads="1" noGrp="1"/>
          </p:cNvSpPr>
          <p:nvPr/>
        </p:nvSpPr>
        <p:spPr>
          <a:xfrm rot="0">
            <a:off x="2121535" y="3622675"/>
            <a:ext cx="21070570" cy="8174355"/>
          </a:xfrm>
          <a:prstGeom prst="rect"/>
          <a:noFill/>
        </p:spPr>
        <p:txBody>
          <a:bodyPr wrap="square" lIns="91440" tIns="45720" rIns="91440" bIns="45720" vert="horz" anchor="t"/>
          <a:lstStyle/>
          <a:p>
            <a:pPr marL="0" indent="0" algn="just" fontAlgn="auto" defTabSz="1828165" eaLnBrk="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dirty="0" smtClean="0">
                <a:latin typeface="Montserrat Light" charset="0"/>
                <a:ea typeface="Montserrat Light" charset="0"/>
              </a:rPr>
              <a:t>Обращать внимание, если умные часы потребляют слишком много интернет-</a:t>
            </a:r>
            <a:r>
              <a:rPr lang="en-US" altLang="ko-KR" sz="4400" dirty="0" smtClean="0">
                <a:latin typeface="Montserrat Light" charset="0"/>
                <a:ea typeface="Montserrat Light" charset="0"/>
              </a:rPr>
              <a:t>трафика или слишком быстро разряжаются.</a:t>
            </a:r>
            <a:endParaRPr lang="ko-KR" altLang="en-US" sz="4400" dirty="0" smtClean="0">
              <a:latin typeface="Montserrat Light" charset="0"/>
              <a:ea typeface="Montserrat Light" charset="0"/>
            </a:endParaRPr>
          </a:p>
          <a:p>
            <a:pPr marL="0" indent="0" algn="just" fontAlgn="auto" defTabSz="1828165" eaLnBrk="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400" dirty="0" smtClean="0">
              <a:latin typeface="Montserrat Light" charset="0"/>
              <a:ea typeface="Montserrat Light" charset="0"/>
            </a:endParaRPr>
          </a:p>
          <a:p>
            <a:pPr marL="0" indent="0" algn="just" fontAlgn="auto" defTabSz="1828165" eaLnBrk="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dirty="0" smtClean="0">
                <a:latin typeface="Montserrat Light" charset="0"/>
                <a:ea typeface="Montserrat Light" charset="0"/>
              </a:rPr>
              <a:t>Не давать приложениям слишком много разрешений, особенно на получение </a:t>
            </a:r>
            <a:r>
              <a:rPr lang="en-US" altLang="ko-KR" sz="4400" dirty="0" smtClean="0">
                <a:latin typeface="Montserrat Light" charset="0"/>
                <a:ea typeface="Montserrat Light" charset="0"/>
              </a:rPr>
              <a:t>информации об аккаунте и географических координат. </a:t>
            </a:r>
            <a:endParaRPr lang="ko-KR" altLang="en-US" sz="4400" dirty="0" smtClean="0">
              <a:latin typeface="Montserrat Light" charset="0"/>
              <a:ea typeface="Montserrat Light" charset="0"/>
            </a:endParaRPr>
          </a:p>
          <a:p>
            <a:pPr marL="0" indent="0" algn="just" fontAlgn="auto" defTabSz="1828165" eaLnBrk="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ko-KR" altLang="en-US" sz="4400" dirty="0" smtClean="0">
              <a:latin typeface="Montserrat Light" charset="0"/>
              <a:ea typeface="Montserrat Light" charset="0"/>
            </a:endParaRPr>
          </a:p>
          <a:p>
            <a:pPr marL="0" indent="0" algn="just" fontAlgn="auto" defTabSz="1828165" eaLnBrk="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dirty="0" smtClean="0">
                <a:latin typeface="Montserrat Light" charset="0"/>
                <a:ea typeface="Montserrat Light" charset="0"/>
              </a:rPr>
              <a:t>Установить на свой смартфон защитное решение, которое может помочь </a:t>
            </a:r>
            <a:r>
              <a:rPr lang="en-US" altLang="ko-KR" sz="4400" dirty="0" smtClean="0">
                <a:latin typeface="Montserrat Light" charset="0"/>
                <a:ea typeface="Montserrat Light" charset="0"/>
              </a:rPr>
              <a:t>обнаружить шпионское приложение еще до того, как оно начнет шпионить.</a:t>
            </a:r>
            <a:endParaRPr lang="ko-KR" altLang="en-US" sz="4400" dirty="0" smtClean="0">
              <a:latin typeface="Montserrat Light" charset="0"/>
              <a:ea typeface="Montserrat Light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4456410" y="0"/>
            <a:ext cx="9921875" cy="13716635"/>
          </a:xfrm>
        </p:spPr>
      </p:sp>
    </p:spTree>
    <p:extLst>
      <p:ext uri="{BB962C8B-B14F-4D97-AF65-F5344CB8AC3E}">
        <p14:creationId xmlns:p14="http://schemas.microsoft.com/office/powerpoint/2010/main" val="110993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" r="13"/>
          <a:stretch>
            <a:fillRect/>
          </a:stretch>
        </p:blipFill>
        <p:spPr>
          <a:xfrm>
            <a:off x="0" y="0"/>
            <a:ext cx="24378285" cy="13716635"/>
          </a:xfrm>
        </p:spPr>
      </p:pic>
      <p:sp>
        <p:nvSpPr>
          <p:cNvPr id="8" name="TextBox 7"/>
          <p:cNvSpPr txBox="1"/>
          <p:nvPr/>
        </p:nvSpPr>
        <p:spPr>
          <a:xfrm>
            <a:off x="5170170" y="6424930"/>
            <a:ext cx="14097635" cy="1009650"/>
          </a:xfrm>
          <a:prstGeom prst="rect">
            <a:avLst/>
          </a:prstGeom>
          <a:noFill/>
        </p:spPr>
        <p:txBody>
          <a:bodyPr wrap="square" lIns="91440" tIns="45720" rIns="91440" bIns="45720" vert="horz" anchor="t">
            <a:spAutoFit/>
          </a:bodyPr>
          <a:lstStyle/>
          <a:p>
            <a:pPr marL="0" indent="0" algn="ctr" fontAlgn="auto" defTabSz="1828165" eaLnBrk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0" spc="600" dirty="0" smtClean="0" b="1">
                <a:solidFill>
                  <a:schemeClr val="bg1"/>
                </a:solidFill>
                <a:latin typeface="Playfair Display SC" charset="0"/>
                <a:ea typeface="Playfair Display SC" charset="0"/>
              </a:rPr>
              <a:t>Спасибо за внимание!</a:t>
            </a:r>
            <a:endParaRPr lang="ko-KR" altLang="en-US" sz="6000" dirty="0" smtClean="0" b="1">
              <a:solidFill>
                <a:schemeClr val="bg1"/>
              </a:solidFill>
              <a:latin typeface="Playfair Display SC" charset="0"/>
              <a:ea typeface="Playfair Display SC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0">
            <a:off x="9784080" y="7498715"/>
            <a:ext cx="3587115" cy="635"/>
          </a:xfrm>
          <a:prstGeom prst="line"/>
          <a:ln w="6350" cap="flat" cmpd="sng">
            <a:solidFill>
              <a:schemeClr val="bg1">
                <a:alpha val="10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ajor">
            <a:schemeClr val="tx1"/>
          </a:fontRef>
        </p:style>
      </p:cxnSp>
      <p:sp>
        <p:nvSpPr>
          <p:cNvPr id="12" name="Shape 2943"/>
          <p:cNvSpPr/>
          <p:nvPr/>
        </p:nvSpPr>
        <p:spPr>
          <a:xfrm>
            <a:off x="11408027" y="3885878"/>
            <a:ext cx="1545973" cy="18895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00" y="11782"/>
                </a:moveTo>
                <a:lnTo>
                  <a:pt x="9600" y="10800"/>
                </a:lnTo>
                <a:lnTo>
                  <a:pt x="11400" y="10800"/>
                </a:lnTo>
                <a:cubicBezTo>
                  <a:pt x="11732" y="10800"/>
                  <a:pt x="12000" y="10580"/>
                  <a:pt x="12000" y="10309"/>
                </a:cubicBezTo>
                <a:lnTo>
                  <a:pt x="12000" y="2945"/>
                </a:lnTo>
                <a:lnTo>
                  <a:pt x="19940" y="2945"/>
                </a:lnTo>
                <a:lnTo>
                  <a:pt x="16886" y="7111"/>
                </a:lnTo>
                <a:lnTo>
                  <a:pt x="16894" y="7115"/>
                </a:lnTo>
                <a:cubicBezTo>
                  <a:pt x="16840" y="7189"/>
                  <a:pt x="16800" y="7272"/>
                  <a:pt x="16800" y="7364"/>
                </a:cubicBezTo>
                <a:cubicBezTo>
                  <a:pt x="16800" y="7457"/>
                  <a:pt x="16840" y="7538"/>
                  <a:pt x="16894" y="7612"/>
                </a:cubicBezTo>
                <a:lnTo>
                  <a:pt x="16886" y="7616"/>
                </a:lnTo>
                <a:lnTo>
                  <a:pt x="19940" y="11782"/>
                </a:lnTo>
                <a:cubicBezTo>
                  <a:pt x="19940" y="11782"/>
                  <a:pt x="9600" y="11782"/>
                  <a:pt x="9600" y="11782"/>
                </a:cubicBezTo>
                <a:close/>
                <a:moveTo>
                  <a:pt x="1200" y="982"/>
                </a:moveTo>
                <a:lnTo>
                  <a:pt x="10800" y="982"/>
                </a:lnTo>
                <a:lnTo>
                  <a:pt x="10800" y="9818"/>
                </a:lnTo>
                <a:lnTo>
                  <a:pt x="1200" y="9818"/>
                </a:lnTo>
                <a:cubicBezTo>
                  <a:pt x="1200" y="9818"/>
                  <a:pt x="1200" y="982"/>
                  <a:pt x="1200" y="982"/>
                </a:cubicBezTo>
                <a:close/>
                <a:moveTo>
                  <a:pt x="21514" y="12020"/>
                </a:moveTo>
                <a:lnTo>
                  <a:pt x="18100" y="7364"/>
                </a:lnTo>
                <a:lnTo>
                  <a:pt x="21514" y="2707"/>
                </a:lnTo>
                <a:lnTo>
                  <a:pt x="21506" y="2703"/>
                </a:lnTo>
                <a:cubicBezTo>
                  <a:pt x="21560" y="2629"/>
                  <a:pt x="21600" y="2547"/>
                  <a:pt x="21600" y="2455"/>
                </a:cubicBezTo>
                <a:cubicBezTo>
                  <a:pt x="21600" y="2183"/>
                  <a:pt x="21332" y="1964"/>
                  <a:pt x="21000" y="1964"/>
                </a:cubicBezTo>
                <a:lnTo>
                  <a:pt x="12000" y="1964"/>
                </a:lnTo>
                <a:lnTo>
                  <a:pt x="12000" y="491"/>
                </a:lnTo>
                <a:cubicBezTo>
                  <a:pt x="12000" y="220"/>
                  <a:pt x="11732" y="0"/>
                  <a:pt x="11400" y="0"/>
                </a:cubicBezTo>
                <a:lnTo>
                  <a:pt x="600" y="0"/>
                </a:lnTo>
                <a:cubicBezTo>
                  <a:pt x="268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932" y="21600"/>
                  <a:pt x="1200" y="21380"/>
                  <a:pt x="1200" y="21109"/>
                </a:cubicBezTo>
                <a:lnTo>
                  <a:pt x="1200" y="10800"/>
                </a:lnTo>
                <a:lnTo>
                  <a:pt x="8400" y="10800"/>
                </a:lnTo>
                <a:lnTo>
                  <a:pt x="8400" y="12273"/>
                </a:lnTo>
                <a:cubicBezTo>
                  <a:pt x="8400" y="12544"/>
                  <a:pt x="8668" y="12764"/>
                  <a:pt x="9000" y="12764"/>
                </a:cubicBezTo>
                <a:lnTo>
                  <a:pt x="21000" y="12764"/>
                </a:lnTo>
                <a:cubicBezTo>
                  <a:pt x="21332" y="12764"/>
                  <a:pt x="21600" y="12544"/>
                  <a:pt x="21600" y="12273"/>
                </a:cubicBezTo>
                <a:cubicBezTo>
                  <a:pt x="21600" y="12181"/>
                  <a:pt x="21560" y="12098"/>
                  <a:pt x="21506" y="12024"/>
                </a:cubicBezTo>
                <a:cubicBezTo>
                  <a:pt x="21506" y="12024"/>
                  <a:pt x="21514" y="12020"/>
                  <a:pt x="21514" y="1202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</p:spTree>
    <p:extLst>
      <p:ext uri="{BB962C8B-B14F-4D97-AF65-F5344CB8AC3E}">
        <p14:creationId xmlns:p14="http://schemas.microsoft.com/office/powerpoint/2010/main" val="1693485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Air Light 2">
      <a:dk1>
        <a:srgbClr val="7F7F7F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D6AE7E"/>
      </a:accent2>
      <a:accent3>
        <a:srgbClr val="545557"/>
      </a:accent3>
      <a:accent4>
        <a:srgbClr val="91969B"/>
      </a:accent4>
      <a:accent5>
        <a:srgbClr val="4B5050"/>
      </a:accent5>
      <a:accent6>
        <a:srgbClr val="91969B"/>
      </a:accent6>
      <a:hlink>
        <a:srgbClr val="4B5050"/>
      </a:hlink>
      <a:folHlink>
        <a:srgbClr val="19BB9B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AppVersion>12.000</AppVersion>
  <Characters>0</Characters>
  <CharactersWithSpaces>0</CharactersWithSpaces>
  <Company>Awesome PPT</Company>
  <DocSecurity>0</DocSecurity>
  <HyperlinksChanged>false</HyperlinksChanged>
  <Lines>0</Lines>
  <LinksUpToDate>false</LinksUpToDate>
  <Manager>Awesome PPT</Manager>
  <Pages>8</Pages>
  <Paragraphs>52</Paragraphs>
  <Words>476</Words>
  <TotalTime>0</TotalTime>
  <MMClips>0</MMClips>
  <ScaleCrop>false</ScaleCrop>
  <HeadingPairs>
    <vt:vector size="2" baseType="variant">
      <vt:variant>
        <vt:lpstr>제목</vt:lpstr>
      </vt:variant>
      <vt:variant>
        <vt:i4>1</vt:i4>
      </vt:variant>
    </vt:vector>
  </HeadingPairs>
  <TitlesOfParts>
    <vt:vector size="1" baseType="lpstr">
      <vt:lpstr>Title text</vt:lpstr>
    </vt:vector>
  </TitlesOfParts>
  <SharedDoc>false</SharedDoc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</cp:revision>
  <cp:category>Awesome PPT</cp:category>
  <dc:creator>Slidedizer Co.</dc:creator>
  <cp:lastModifiedBy>Polaris Office</cp:lastModifiedBy>
  <dc:title>Slidedizer Presentation</dc:title>
  <dc:subject>Awesome PPT</dc:subject>
  <dcterms:modified xsi:type="dcterms:W3CDTF">2018-07-12T18:43:34Z</dcterms:modified>
</cp:coreProperties>
</file>