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9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0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32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42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43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44.xml" ContentType="application/vnd.openxmlformats-officedocument.presentationml.notesSlide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notesSlides/notesSlide45.xml" ContentType="application/vnd.openxmlformats-officedocument.presentationml.notesSlide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64"/>
  </p:notesMasterIdLst>
  <p:sldIdLst>
    <p:sldId id="527" r:id="rId5"/>
    <p:sldId id="485" r:id="rId6"/>
    <p:sldId id="486" r:id="rId7"/>
    <p:sldId id="286" r:id="rId8"/>
    <p:sldId id="499" r:id="rId9"/>
    <p:sldId id="484" r:id="rId10"/>
    <p:sldId id="528" r:id="rId11"/>
    <p:sldId id="489" r:id="rId12"/>
    <p:sldId id="490" r:id="rId13"/>
    <p:sldId id="498" r:id="rId14"/>
    <p:sldId id="491" r:id="rId15"/>
    <p:sldId id="500" r:id="rId16"/>
    <p:sldId id="529" r:id="rId17"/>
    <p:sldId id="530" r:id="rId18"/>
    <p:sldId id="531" r:id="rId19"/>
    <p:sldId id="532" r:id="rId20"/>
    <p:sldId id="513" r:id="rId21"/>
    <p:sldId id="512" r:id="rId22"/>
    <p:sldId id="514" r:id="rId23"/>
    <p:sldId id="515" r:id="rId24"/>
    <p:sldId id="503" r:id="rId25"/>
    <p:sldId id="504" r:id="rId26"/>
    <p:sldId id="505" r:id="rId27"/>
    <p:sldId id="509" r:id="rId28"/>
    <p:sldId id="510" r:id="rId29"/>
    <p:sldId id="511" r:id="rId30"/>
    <p:sldId id="333" r:id="rId31"/>
    <p:sldId id="368" r:id="rId32"/>
    <p:sldId id="334" r:id="rId33"/>
    <p:sldId id="367" r:id="rId34"/>
    <p:sldId id="336" r:id="rId35"/>
    <p:sldId id="357" r:id="rId36"/>
    <p:sldId id="359" r:id="rId37"/>
    <p:sldId id="358" r:id="rId38"/>
    <p:sldId id="534" r:id="rId39"/>
    <p:sldId id="523" r:id="rId40"/>
    <p:sldId id="524" r:id="rId41"/>
    <p:sldId id="525" r:id="rId42"/>
    <p:sldId id="526" r:id="rId43"/>
    <p:sldId id="518" r:id="rId44"/>
    <p:sldId id="519" r:id="rId45"/>
    <p:sldId id="520" r:id="rId46"/>
    <p:sldId id="533" r:id="rId47"/>
    <p:sldId id="298" r:id="rId48"/>
    <p:sldId id="366" r:id="rId49"/>
    <p:sldId id="522" r:id="rId50"/>
    <p:sldId id="299" r:id="rId51"/>
    <p:sldId id="516" r:id="rId52"/>
    <p:sldId id="517" r:id="rId53"/>
    <p:sldId id="488" r:id="rId54"/>
    <p:sldId id="494" r:id="rId55"/>
    <p:sldId id="495" r:id="rId56"/>
    <p:sldId id="496" r:id="rId57"/>
    <p:sldId id="501" r:id="rId58"/>
    <p:sldId id="497" r:id="rId59"/>
    <p:sldId id="487" r:id="rId60"/>
    <p:sldId id="502" r:id="rId61"/>
    <p:sldId id="309" r:id="rId62"/>
    <p:sldId id="535" r:id="rId63"/>
  </p:sldIdLst>
  <p:sldSz cx="12192000" cy="6858000"/>
  <p:notesSz cx="6797675" cy="98742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4DE588AB-7F20-4C27-BCDB-2AD63102C778}">
          <p14:sldIdLst>
            <p14:sldId id="527"/>
          </p14:sldIdLst>
        </p14:section>
        <p14:section name="Mandate" id="{23DC900C-634F-45F8-BA75-B33D8C2B01A6}">
          <p14:sldIdLst>
            <p14:sldId id="485"/>
            <p14:sldId id="486"/>
            <p14:sldId id="286"/>
          </p14:sldIdLst>
        </p14:section>
        <p14:section name="Cybersecurity Services Catalogue" id="{6E83D556-390E-4F5B-945D-9B1F6680E200}">
          <p14:sldIdLst>
            <p14:sldId id="499"/>
            <p14:sldId id="484"/>
            <p14:sldId id="528"/>
            <p14:sldId id="489"/>
            <p14:sldId id="490"/>
            <p14:sldId id="498"/>
            <p14:sldId id="491"/>
          </p14:sldIdLst>
        </p14:section>
        <p14:section name="GCI" id="{667D3FC2-FE4F-4019-B2A2-67024E872CF5}">
          <p14:sldIdLst>
            <p14:sldId id="500"/>
            <p14:sldId id="529"/>
            <p14:sldId id="530"/>
            <p14:sldId id="531"/>
            <p14:sldId id="532"/>
          </p14:sldIdLst>
        </p14:section>
        <p14:section name="NCA" id="{68CD9A69-77E1-497E-90C5-1A5B0B3D58BB}">
          <p14:sldIdLst>
            <p14:sldId id="513"/>
            <p14:sldId id="512"/>
            <p14:sldId id="514"/>
            <p14:sldId id="515"/>
          </p14:sldIdLst>
        </p14:section>
        <p14:section name="CIRT Framework" id="{2AEACB80-0230-4D13-99ED-54C3ECC0BB34}">
          <p14:sldIdLst>
            <p14:sldId id="503"/>
            <p14:sldId id="504"/>
            <p14:sldId id="505"/>
            <p14:sldId id="509"/>
            <p14:sldId id="510"/>
            <p14:sldId id="511"/>
            <p14:sldId id="333"/>
            <p14:sldId id="368"/>
            <p14:sldId id="334"/>
            <p14:sldId id="367"/>
            <p14:sldId id="336"/>
            <p14:sldId id="357"/>
            <p14:sldId id="359"/>
            <p14:sldId id="358"/>
            <p14:sldId id="534"/>
            <p14:sldId id="523"/>
            <p14:sldId id="524"/>
            <p14:sldId id="525"/>
            <p14:sldId id="526"/>
          </p14:sldIdLst>
        </p14:section>
        <p14:section name="Cyberdrills" id="{6B73D359-548E-439A-AA00-0D2C5ED243AA}">
          <p14:sldIdLst>
            <p14:sldId id="518"/>
            <p14:sldId id="519"/>
            <p14:sldId id="520"/>
            <p14:sldId id="533"/>
            <p14:sldId id="298"/>
            <p14:sldId id="366"/>
          </p14:sldIdLst>
        </p14:section>
        <p14:section name="HCD" id="{DA2DA884-C601-465B-80FC-6C1C0AC5B8F5}">
          <p14:sldIdLst>
            <p14:sldId id="522"/>
            <p14:sldId id="299"/>
          </p14:sldIdLst>
        </p14:section>
        <p14:section name="HORNET" id="{0EEAAE44-3C60-42EF-A3BA-3D5F8E819A4A}">
          <p14:sldIdLst>
            <p14:sldId id="516"/>
            <p14:sldId id="517"/>
          </p14:sldIdLst>
        </p14:section>
        <p14:section name="Our Approach" id="{320D4906-D352-44F8-959A-93A7C8E2B10C}">
          <p14:sldIdLst>
            <p14:sldId id="488"/>
            <p14:sldId id="494"/>
            <p14:sldId id="495"/>
            <p14:sldId id="496"/>
            <p14:sldId id="501"/>
            <p14:sldId id="497"/>
          </p14:sldIdLst>
        </p14:section>
        <p14:section name="Who we workwith" id="{39BAC1CF-512C-4657-854F-337989891707}">
          <p14:sldIdLst>
            <p14:sldId id="487"/>
            <p14:sldId id="502"/>
            <p14:sldId id="309"/>
            <p14:sldId id="53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iaz Batanero, Jose Maria" initials="DBJM" lastIdx="1" clrIdx="0">
    <p:extLst>
      <p:ext uri="{19B8F6BF-5375-455C-9EA6-DF929625EA0E}">
        <p15:presenceInfo xmlns:p15="http://schemas.microsoft.com/office/powerpoint/2012/main" userId="S-1-5-21-8740799-900759487-1415713722-2655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50"/>
    <a:srgbClr val="4472C4"/>
    <a:srgbClr val="A5A5A5"/>
    <a:srgbClr val="5698D3"/>
    <a:srgbClr val="4C7B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10"/>
    <p:restoredTop sz="86473" autoAdjust="0"/>
  </p:normalViewPr>
  <p:slideViewPr>
    <p:cSldViewPr snapToGrid="0" snapToObjects="1">
      <p:cViewPr varScale="1">
        <p:scale>
          <a:sx n="92" d="100"/>
          <a:sy n="92" d="100"/>
        </p:scale>
        <p:origin x="1584" y="1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SchemeForSuggestions">
  <dgm:title val="Color Scheme for Suggestions"/>
  <dgm:desc val="Color Scheme for Suggestions"/>
  <dgm:catLst>
    <dgm:cat type="Other" pri="2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bg1">
        <a:lumMod val="95000"/>
      </a:schemeClr>
    </dgm:fillClrLst>
    <dgm:linClrLst>
      <a:schemeClr val="bg1">
        <a:lumMod val="95000"/>
      </a:schemeClr>
    </dgm:linClrLst>
    <dgm:effectClrLst/>
    <dgm:txLinClrLst/>
    <dgm:txFillClrLst meth="repeat">
      <a:schemeClr val="tx1">
        <a:lumMod val="75000"/>
        <a:lumOff val="25000"/>
      </a:schemeClr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SchemeForSuggestions">
  <dgm:title val="Color Scheme for Suggestions"/>
  <dgm:desc val="Color Scheme for Suggestions"/>
  <dgm:catLst>
    <dgm:cat type="Other" pri="2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bg1">
        <a:lumMod val="95000"/>
      </a:schemeClr>
    </dgm:fillClrLst>
    <dgm:linClrLst>
      <a:schemeClr val="bg1">
        <a:lumMod val="95000"/>
      </a:schemeClr>
    </dgm:linClrLst>
    <dgm:effectClrLst/>
    <dgm:txLinClrLst/>
    <dgm:txFillClrLst meth="repeat">
      <a:schemeClr val="tx1">
        <a:lumMod val="75000"/>
        <a:lumOff val="25000"/>
      </a:schemeClr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2B650B3-8533-4C93-8A54-E72C9A2D7CF0}" type="doc">
      <dgm:prSet loTypeId="urn:microsoft.com/office/officeart/2005/8/layout/hList7" loCatId="picture" qsTypeId="urn:microsoft.com/office/officeart/2005/8/quickstyle/simple1" qsCatId="simple" csTypeId="urn:microsoft.com/office/officeart/2005/8/colors/accent1_2" csCatId="accent1" phldr="1"/>
      <dgm:spPr/>
    </dgm:pt>
    <dgm:pt modelId="{E8349747-774E-4AA9-A1EF-2D53BE22BA30}">
      <dgm:prSet phldrT="[Text]"/>
      <dgm:spPr>
        <a:solidFill>
          <a:srgbClr val="00A3E0"/>
        </a:solidFill>
      </dgm:spPr>
      <dgm:t>
        <a:bodyPr/>
        <a:lstStyle/>
        <a:p>
          <a:r>
            <a:rPr lang="en-US" dirty="0"/>
            <a:t>Project Implementations</a:t>
          </a:r>
          <a:endParaRPr lang="en-GB" dirty="0"/>
        </a:p>
      </dgm:t>
    </dgm:pt>
    <dgm:pt modelId="{CD3B9B35-F022-4B6A-BA1A-FBA816ED5726}" type="parTrans" cxnId="{2110412B-84EB-4D02-8213-8B6B00F3B2A5}">
      <dgm:prSet/>
      <dgm:spPr/>
      <dgm:t>
        <a:bodyPr/>
        <a:lstStyle/>
        <a:p>
          <a:endParaRPr lang="en-GB"/>
        </a:p>
      </dgm:t>
    </dgm:pt>
    <dgm:pt modelId="{144D2F35-10E2-49F0-BD8B-ED59545978F5}" type="sibTrans" cxnId="{2110412B-84EB-4D02-8213-8B6B00F3B2A5}">
      <dgm:prSet/>
      <dgm:spPr/>
      <dgm:t>
        <a:bodyPr/>
        <a:lstStyle/>
        <a:p>
          <a:endParaRPr lang="en-GB"/>
        </a:p>
      </dgm:t>
    </dgm:pt>
    <dgm:pt modelId="{374A98C2-6146-40E3-9651-1A4AC0BE0DA3}">
      <dgm:prSet phldrT="[Text]"/>
      <dgm:spPr>
        <a:solidFill>
          <a:srgbClr val="00A3E0"/>
        </a:solidFill>
      </dgm:spPr>
      <dgm:t>
        <a:bodyPr/>
        <a:lstStyle/>
        <a:p>
          <a:r>
            <a:rPr lang="en-US" dirty="0"/>
            <a:t>Technical Assistance</a:t>
          </a:r>
          <a:endParaRPr lang="en-GB" dirty="0"/>
        </a:p>
      </dgm:t>
    </dgm:pt>
    <dgm:pt modelId="{E6867273-4CAE-4B4B-AACF-AD93BD1EE8C4}" type="parTrans" cxnId="{CA4B85D4-3276-4D9C-89C7-28A92AAE8030}">
      <dgm:prSet/>
      <dgm:spPr/>
      <dgm:t>
        <a:bodyPr/>
        <a:lstStyle/>
        <a:p>
          <a:endParaRPr lang="en-GB"/>
        </a:p>
      </dgm:t>
    </dgm:pt>
    <dgm:pt modelId="{8B87BF68-369E-4C4B-9BE8-C4B286455993}" type="sibTrans" cxnId="{CA4B85D4-3276-4D9C-89C7-28A92AAE8030}">
      <dgm:prSet/>
      <dgm:spPr/>
      <dgm:t>
        <a:bodyPr/>
        <a:lstStyle/>
        <a:p>
          <a:endParaRPr lang="en-GB"/>
        </a:p>
      </dgm:t>
    </dgm:pt>
    <dgm:pt modelId="{A0B1884D-844B-47F1-A93E-B75F116493FB}">
      <dgm:prSet phldrT="[Text]"/>
      <dgm:spPr>
        <a:solidFill>
          <a:srgbClr val="00A3E0"/>
        </a:solidFill>
      </dgm:spPr>
      <dgm:t>
        <a:bodyPr/>
        <a:lstStyle/>
        <a:p>
          <a:r>
            <a:rPr lang="en-US" dirty="0"/>
            <a:t>Capacity Development</a:t>
          </a:r>
          <a:endParaRPr lang="en-GB" dirty="0"/>
        </a:p>
      </dgm:t>
    </dgm:pt>
    <dgm:pt modelId="{A97FEDD1-D134-4A3E-A0E0-AE55758CF25B}" type="parTrans" cxnId="{7034FD15-0483-4998-BB83-DA1EFB62836F}">
      <dgm:prSet/>
      <dgm:spPr/>
      <dgm:t>
        <a:bodyPr/>
        <a:lstStyle/>
        <a:p>
          <a:endParaRPr lang="en-GB"/>
        </a:p>
      </dgm:t>
    </dgm:pt>
    <dgm:pt modelId="{426C3040-DB67-45C5-868C-8227C5911FF3}" type="sibTrans" cxnId="{7034FD15-0483-4998-BB83-DA1EFB62836F}">
      <dgm:prSet/>
      <dgm:spPr/>
      <dgm:t>
        <a:bodyPr/>
        <a:lstStyle/>
        <a:p>
          <a:endParaRPr lang="en-GB"/>
        </a:p>
      </dgm:t>
    </dgm:pt>
    <dgm:pt modelId="{7BB66874-8DBD-4024-A8D3-F41ABF4723CA}">
      <dgm:prSet phldrT="[Text]"/>
      <dgm:spPr>
        <a:solidFill>
          <a:srgbClr val="00A3E0"/>
        </a:solidFill>
      </dgm:spPr>
      <dgm:t>
        <a:bodyPr/>
        <a:lstStyle/>
        <a:p>
          <a:r>
            <a:rPr lang="en-US" dirty="0"/>
            <a:t>Information Sharing</a:t>
          </a:r>
          <a:endParaRPr lang="en-GB" dirty="0"/>
        </a:p>
      </dgm:t>
    </dgm:pt>
    <dgm:pt modelId="{4F108991-27E1-4808-AA7F-4E1AA3620857}" type="parTrans" cxnId="{6061239F-6CE0-49FC-BA10-22118A120CC2}">
      <dgm:prSet/>
      <dgm:spPr/>
      <dgm:t>
        <a:bodyPr/>
        <a:lstStyle/>
        <a:p>
          <a:endParaRPr lang="en-GB"/>
        </a:p>
      </dgm:t>
    </dgm:pt>
    <dgm:pt modelId="{B8C7D68B-8CA9-4C9A-9819-F1FC3C702FB9}" type="sibTrans" cxnId="{6061239F-6CE0-49FC-BA10-22118A120CC2}">
      <dgm:prSet/>
      <dgm:spPr/>
      <dgm:t>
        <a:bodyPr/>
        <a:lstStyle/>
        <a:p>
          <a:endParaRPr lang="en-GB"/>
        </a:p>
      </dgm:t>
    </dgm:pt>
    <dgm:pt modelId="{E020D077-6947-4D56-964D-4C7E55257C55}">
      <dgm:prSet phldrT="[Text]"/>
      <dgm:spPr>
        <a:solidFill>
          <a:srgbClr val="00A3E0"/>
        </a:solidFill>
      </dgm:spPr>
      <dgm:t>
        <a:bodyPr/>
        <a:lstStyle/>
        <a:p>
          <a:r>
            <a:rPr lang="en-US" dirty="0"/>
            <a:t>Partnership Development</a:t>
          </a:r>
          <a:endParaRPr lang="en-GB" dirty="0"/>
        </a:p>
      </dgm:t>
    </dgm:pt>
    <dgm:pt modelId="{48DBFB12-3157-4548-B295-A3466FB69F73}" type="parTrans" cxnId="{97AE02AB-13A1-472C-A4B5-09A060B9278C}">
      <dgm:prSet/>
      <dgm:spPr/>
      <dgm:t>
        <a:bodyPr/>
        <a:lstStyle/>
        <a:p>
          <a:endParaRPr lang="en-GB"/>
        </a:p>
      </dgm:t>
    </dgm:pt>
    <dgm:pt modelId="{1DCCDEBC-9075-4956-8950-152E45155113}" type="sibTrans" cxnId="{97AE02AB-13A1-472C-A4B5-09A060B9278C}">
      <dgm:prSet/>
      <dgm:spPr/>
      <dgm:t>
        <a:bodyPr/>
        <a:lstStyle/>
        <a:p>
          <a:endParaRPr lang="en-GB"/>
        </a:p>
      </dgm:t>
    </dgm:pt>
    <dgm:pt modelId="{A3F1D2BF-1323-4255-8567-244B09A2C45A}">
      <dgm:prSet phldrT="[Text]"/>
      <dgm:spPr>
        <a:solidFill>
          <a:srgbClr val="00A3E0"/>
        </a:solidFill>
      </dgm:spPr>
      <dgm:t>
        <a:bodyPr/>
        <a:lstStyle/>
        <a:p>
          <a:r>
            <a:rPr lang="en-US" dirty="0"/>
            <a:t>Product Development</a:t>
          </a:r>
          <a:endParaRPr lang="en-GB" dirty="0"/>
        </a:p>
      </dgm:t>
    </dgm:pt>
    <dgm:pt modelId="{2B43B926-B303-44E6-AEF7-4908F34DB4E7}" type="parTrans" cxnId="{B398AF80-653B-468B-92E7-D071A1732126}">
      <dgm:prSet/>
      <dgm:spPr/>
      <dgm:t>
        <a:bodyPr/>
        <a:lstStyle/>
        <a:p>
          <a:endParaRPr lang="en-GB"/>
        </a:p>
      </dgm:t>
    </dgm:pt>
    <dgm:pt modelId="{0A69ED0F-A0BC-4BC9-8016-CB7945FCA20B}" type="sibTrans" cxnId="{B398AF80-653B-468B-92E7-D071A1732126}">
      <dgm:prSet/>
      <dgm:spPr/>
      <dgm:t>
        <a:bodyPr/>
        <a:lstStyle/>
        <a:p>
          <a:endParaRPr lang="en-GB"/>
        </a:p>
      </dgm:t>
    </dgm:pt>
    <dgm:pt modelId="{3B294A81-AB1F-4D7D-8911-7E2D9374969A}" type="pres">
      <dgm:prSet presAssocID="{52B650B3-8533-4C93-8A54-E72C9A2D7CF0}" presName="Name0" presStyleCnt="0">
        <dgm:presLayoutVars>
          <dgm:dir/>
          <dgm:resizeHandles val="exact"/>
        </dgm:presLayoutVars>
      </dgm:prSet>
      <dgm:spPr/>
    </dgm:pt>
    <dgm:pt modelId="{A1F428CB-41E2-4F13-9126-AC4910C4AE2D}" type="pres">
      <dgm:prSet presAssocID="{52B650B3-8533-4C93-8A54-E72C9A2D7CF0}" presName="fgShape" presStyleLbl="fgShp" presStyleIdx="0" presStyleCnt="1"/>
      <dgm:spPr>
        <a:solidFill>
          <a:srgbClr val="00B0F0"/>
        </a:solidFill>
      </dgm:spPr>
    </dgm:pt>
    <dgm:pt modelId="{D595ABB1-9849-4197-890C-CC717DB20FBD}" type="pres">
      <dgm:prSet presAssocID="{52B650B3-8533-4C93-8A54-E72C9A2D7CF0}" presName="linComp" presStyleCnt="0"/>
      <dgm:spPr/>
    </dgm:pt>
    <dgm:pt modelId="{B2DA3ADA-21F4-4B10-B3A1-49EA7BCBE769}" type="pres">
      <dgm:prSet presAssocID="{E8349747-774E-4AA9-A1EF-2D53BE22BA30}" presName="compNode" presStyleCnt="0"/>
      <dgm:spPr/>
    </dgm:pt>
    <dgm:pt modelId="{9A798587-CCDF-4692-8945-1204C85C38E2}" type="pres">
      <dgm:prSet presAssocID="{E8349747-774E-4AA9-A1EF-2D53BE22BA30}" presName="bkgdShape" presStyleLbl="node1" presStyleIdx="0" presStyleCnt="6"/>
      <dgm:spPr/>
    </dgm:pt>
    <dgm:pt modelId="{797827B7-4172-492C-9CCD-38AD6F783537}" type="pres">
      <dgm:prSet presAssocID="{E8349747-774E-4AA9-A1EF-2D53BE22BA30}" presName="nodeTx" presStyleLbl="node1" presStyleIdx="0" presStyleCnt="6">
        <dgm:presLayoutVars>
          <dgm:bulletEnabled val="1"/>
        </dgm:presLayoutVars>
      </dgm:prSet>
      <dgm:spPr/>
    </dgm:pt>
    <dgm:pt modelId="{DD203737-FB68-45E4-A71E-AB8EA8A163E8}" type="pres">
      <dgm:prSet presAssocID="{E8349747-774E-4AA9-A1EF-2D53BE22BA30}" presName="invisiNode" presStyleLbl="node1" presStyleIdx="0" presStyleCnt="6"/>
      <dgm:spPr/>
    </dgm:pt>
    <dgm:pt modelId="{93893554-54AB-47D7-9A31-3B424D7BB176}" type="pres">
      <dgm:prSet presAssocID="{E8349747-774E-4AA9-A1EF-2D53BE22BA30}" presName="imagNode" presStyleLbl="fgImgPlace1" presStyleIdx="0" presStyleCnt="6"/>
      <dgm:spPr>
        <a:blipFill>
          <a:blip xmlns:r="http://schemas.openxmlformats.org/officeDocument/2006/relationships" r:embed="rId1"/>
          <a:srcRect/>
          <a:stretch>
            <a:fillRect l="-23000" r="-23000"/>
          </a:stretch>
        </a:blipFill>
      </dgm:spPr>
    </dgm:pt>
    <dgm:pt modelId="{AC0A4F60-3BCC-4EE2-82F8-011DBEF2699E}" type="pres">
      <dgm:prSet presAssocID="{144D2F35-10E2-49F0-BD8B-ED59545978F5}" presName="sibTrans" presStyleLbl="sibTrans2D1" presStyleIdx="0" presStyleCnt="0"/>
      <dgm:spPr/>
    </dgm:pt>
    <dgm:pt modelId="{2864E2E9-2975-4128-B765-2D9F7F6F8F29}" type="pres">
      <dgm:prSet presAssocID="{374A98C2-6146-40E3-9651-1A4AC0BE0DA3}" presName="compNode" presStyleCnt="0"/>
      <dgm:spPr/>
    </dgm:pt>
    <dgm:pt modelId="{845696ED-ECC5-46E0-956F-C355F717F970}" type="pres">
      <dgm:prSet presAssocID="{374A98C2-6146-40E3-9651-1A4AC0BE0DA3}" presName="bkgdShape" presStyleLbl="node1" presStyleIdx="1" presStyleCnt="6"/>
      <dgm:spPr/>
    </dgm:pt>
    <dgm:pt modelId="{287328E2-5490-4B59-921A-38E05630031A}" type="pres">
      <dgm:prSet presAssocID="{374A98C2-6146-40E3-9651-1A4AC0BE0DA3}" presName="nodeTx" presStyleLbl="node1" presStyleIdx="1" presStyleCnt="6">
        <dgm:presLayoutVars>
          <dgm:bulletEnabled val="1"/>
        </dgm:presLayoutVars>
      </dgm:prSet>
      <dgm:spPr/>
    </dgm:pt>
    <dgm:pt modelId="{7A7409BE-21A5-4417-9D18-48308F77FDCA}" type="pres">
      <dgm:prSet presAssocID="{374A98C2-6146-40E3-9651-1A4AC0BE0DA3}" presName="invisiNode" presStyleLbl="node1" presStyleIdx="1" presStyleCnt="6"/>
      <dgm:spPr/>
    </dgm:pt>
    <dgm:pt modelId="{C9F90274-E48B-4C5A-96E0-11DAEBFE0A56}" type="pres">
      <dgm:prSet presAssocID="{374A98C2-6146-40E3-9651-1A4AC0BE0DA3}" presName="imagNode" presStyleLbl="f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</dgm:spPr>
    </dgm:pt>
    <dgm:pt modelId="{96D8AA8A-9CFE-4BAE-AEB1-44A33979AFD4}" type="pres">
      <dgm:prSet presAssocID="{8B87BF68-369E-4C4B-9BE8-C4B286455993}" presName="sibTrans" presStyleLbl="sibTrans2D1" presStyleIdx="0" presStyleCnt="0"/>
      <dgm:spPr/>
    </dgm:pt>
    <dgm:pt modelId="{4C5077A8-40AF-47F2-8CA4-43F181E73EEC}" type="pres">
      <dgm:prSet presAssocID="{7BB66874-8DBD-4024-A8D3-F41ABF4723CA}" presName="compNode" presStyleCnt="0"/>
      <dgm:spPr/>
    </dgm:pt>
    <dgm:pt modelId="{DD08EA8F-C518-4866-8E17-57AF430A01AA}" type="pres">
      <dgm:prSet presAssocID="{7BB66874-8DBD-4024-A8D3-F41ABF4723CA}" presName="bkgdShape" presStyleLbl="node1" presStyleIdx="2" presStyleCnt="6"/>
      <dgm:spPr/>
    </dgm:pt>
    <dgm:pt modelId="{999C28E3-450F-40F3-807D-90DC51AA4AB2}" type="pres">
      <dgm:prSet presAssocID="{7BB66874-8DBD-4024-A8D3-F41ABF4723CA}" presName="nodeTx" presStyleLbl="node1" presStyleIdx="2" presStyleCnt="6">
        <dgm:presLayoutVars>
          <dgm:bulletEnabled val="1"/>
        </dgm:presLayoutVars>
      </dgm:prSet>
      <dgm:spPr/>
    </dgm:pt>
    <dgm:pt modelId="{FF5255FB-9371-44BA-96A8-AD86252C00C9}" type="pres">
      <dgm:prSet presAssocID="{7BB66874-8DBD-4024-A8D3-F41ABF4723CA}" presName="invisiNode" presStyleLbl="node1" presStyleIdx="2" presStyleCnt="6"/>
      <dgm:spPr/>
    </dgm:pt>
    <dgm:pt modelId="{E407A569-48FF-4B75-808D-D28A2C080110}" type="pres">
      <dgm:prSet presAssocID="{7BB66874-8DBD-4024-A8D3-F41ABF4723CA}" presName="imagNode" presStyleLbl="fgImgPlace1" presStyleIdx="2" presStyleCnt="6"/>
      <dgm:spPr>
        <a:blipFill>
          <a:blip xmlns:r="http://schemas.openxmlformats.org/officeDocument/2006/relationships" r:embed="rId3"/>
          <a:srcRect/>
          <a:stretch>
            <a:fillRect/>
          </a:stretch>
        </a:blipFill>
      </dgm:spPr>
    </dgm:pt>
    <dgm:pt modelId="{A339B296-A808-41FD-97F2-CFAE082BA406}" type="pres">
      <dgm:prSet presAssocID="{B8C7D68B-8CA9-4C9A-9819-F1FC3C702FB9}" presName="sibTrans" presStyleLbl="sibTrans2D1" presStyleIdx="0" presStyleCnt="0"/>
      <dgm:spPr/>
    </dgm:pt>
    <dgm:pt modelId="{C017CFFD-97A3-42C4-BCF6-9D9427DDE75C}" type="pres">
      <dgm:prSet presAssocID="{A0B1884D-844B-47F1-A93E-B75F116493FB}" presName="compNode" presStyleCnt="0"/>
      <dgm:spPr/>
    </dgm:pt>
    <dgm:pt modelId="{D42F3B99-3E54-4AC2-BEB7-B1EFF937F212}" type="pres">
      <dgm:prSet presAssocID="{A0B1884D-844B-47F1-A93E-B75F116493FB}" presName="bkgdShape" presStyleLbl="node1" presStyleIdx="3" presStyleCnt="6"/>
      <dgm:spPr/>
    </dgm:pt>
    <dgm:pt modelId="{31A650AF-247A-4C40-80C3-5DECF9B61B05}" type="pres">
      <dgm:prSet presAssocID="{A0B1884D-844B-47F1-A93E-B75F116493FB}" presName="nodeTx" presStyleLbl="node1" presStyleIdx="3" presStyleCnt="6">
        <dgm:presLayoutVars>
          <dgm:bulletEnabled val="1"/>
        </dgm:presLayoutVars>
      </dgm:prSet>
      <dgm:spPr/>
    </dgm:pt>
    <dgm:pt modelId="{3F393174-7459-48E4-B3F3-5ED13141A7D4}" type="pres">
      <dgm:prSet presAssocID="{A0B1884D-844B-47F1-A93E-B75F116493FB}" presName="invisiNode" presStyleLbl="node1" presStyleIdx="3" presStyleCnt="6"/>
      <dgm:spPr/>
    </dgm:pt>
    <dgm:pt modelId="{C7D927FC-7571-4569-B973-E2E31C8893D7}" type="pres">
      <dgm:prSet presAssocID="{A0B1884D-844B-47F1-A93E-B75F116493FB}" presName="imagNode" presStyleLbl="f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D379CCF5-D1EE-45A0-8B9E-7E2D31B997FB}" type="pres">
      <dgm:prSet presAssocID="{426C3040-DB67-45C5-868C-8227C5911FF3}" presName="sibTrans" presStyleLbl="sibTrans2D1" presStyleIdx="0" presStyleCnt="0"/>
      <dgm:spPr/>
    </dgm:pt>
    <dgm:pt modelId="{59696887-E5F5-44B1-A3FF-0392360A890D}" type="pres">
      <dgm:prSet presAssocID="{E020D077-6947-4D56-964D-4C7E55257C55}" presName="compNode" presStyleCnt="0"/>
      <dgm:spPr/>
    </dgm:pt>
    <dgm:pt modelId="{D786624E-C1EF-4F45-A2BE-F7AB56D0AD5C}" type="pres">
      <dgm:prSet presAssocID="{E020D077-6947-4D56-964D-4C7E55257C55}" presName="bkgdShape" presStyleLbl="node1" presStyleIdx="4" presStyleCnt="6"/>
      <dgm:spPr/>
    </dgm:pt>
    <dgm:pt modelId="{E2854DB9-5BDA-4966-BCDC-A662BCDB98DC}" type="pres">
      <dgm:prSet presAssocID="{E020D077-6947-4D56-964D-4C7E55257C55}" presName="nodeTx" presStyleLbl="node1" presStyleIdx="4" presStyleCnt="6">
        <dgm:presLayoutVars>
          <dgm:bulletEnabled val="1"/>
        </dgm:presLayoutVars>
      </dgm:prSet>
      <dgm:spPr/>
    </dgm:pt>
    <dgm:pt modelId="{B945FA0A-685E-4C6F-AE65-AFE9E9278D77}" type="pres">
      <dgm:prSet presAssocID="{E020D077-6947-4D56-964D-4C7E55257C55}" presName="invisiNode" presStyleLbl="node1" presStyleIdx="4" presStyleCnt="6"/>
      <dgm:spPr/>
    </dgm:pt>
    <dgm:pt modelId="{FBCA6F23-799F-44F5-A720-D7E962770937}" type="pres">
      <dgm:prSet presAssocID="{E020D077-6947-4D56-964D-4C7E55257C55}" presName="imagNode" presStyleLbl="fgImgPlace1" presStyleIdx="4" presStyleCnt="6"/>
      <dgm:spPr>
        <a:blipFill dpi="0"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92" t="-892" r="-892" b="-892"/>
          </a:stretch>
        </a:blipFill>
      </dgm:spPr>
    </dgm:pt>
    <dgm:pt modelId="{3EC634BB-D2CF-4A7B-A5C4-D120DEA4B202}" type="pres">
      <dgm:prSet presAssocID="{1DCCDEBC-9075-4956-8950-152E45155113}" presName="sibTrans" presStyleLbl="sibTrans2D1" presStyleIdx="0" presStyleCnt="0"/>
      <dgm:spPr/>
    </dgm:pt>
    <dgm:pt modelId="{52150449-AF61-495B-9892-FB491BD89E87}" type="pres">
      <dgm:prSet presAssocID="{A3F1D2BF-1323-4255-8567-244B09A2C45A}" presName="compNode" presStyleCnt="0"/>
      <dgm:spPr/>
    </dgm:pt>
    <dgm:pt modelId="{968FF431-8774-4AFF-A5DC-5B66278ACBD7}" type="pres">
      <dgm:prSet presAssocID="{A3F1D2BF-1323-4255-8567-244B09A2C45A}" presName="bkgdShape" presStyleLbl="node1" presStyleIdx="5" presStyleCnt="6"/>
      <dgm:spPr/>
    </dgm:pt>
    <dgm:pt modelId="{71C4F354-D3DF-4801-9C1D-DB203A980C0B}" type="pres">
      <dgm:prSet presAssocID="{A3F1D2BF-1323-4255-8567-244B09A2C45A}" presName="nodeTx" presStyleLbl="node1" presStyleIdx="5" presStyleCnt="6">
        <dgm:presLayoutVars>
          <dgm:bulletEnabled val="1"/>
        </dgm:presLayoutVars>
      </dgm:prSet>
      <dgm:spPr/>
    </dgm:pt>
    <dgm:pt modelId="{89719536-11C8-45E3-8ACA-0071F1BEECA6}" type="pres">
      <dgm:prSet presAssocID="{A3F1D2BF-1323-4255-8567-244B09A2C45A}" presName="invisiNode" presStyleLbl="node1" presStyleIdx="5" presStyleCnt="6"/>
      <dgm:spPr/>
    </dgm:pt>
    <dgm:pt modelId="{125FB377-9B64-4353-B83E-FFA94902EBDA}" type="pres">
      <dgm:prSet presAssocID="{A3F1D2BF-1323-4255-8567-244B09A2C45A}" presName="imagNode" presStyleLbl="f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</dgm:ptLst>
  <dgm:cxnLst>
    <dgm:cxn modelId="{84F08101-9F12-448E-B9F2-1B3920742070}" type="presOf" srcId="{144D2F35-10E2-49F0-BD8B-ED59545978F5}" destId="{AC0A4F60-3BCC-4EE2-82F8-011DBEF2699E}" srcOrd="0" destOrd="0" presId="urn:microsoft.com/office/officeart/2005/8/layout/hList7"/>
    <dgm:cxn modelId="{7034FD15-0483-4998-BB83-DA1EFB62836F}" srcId="{52B650B3-8533-4C93-8A54-E72C9A2D7CF0}" destId="{A0B1884D-844B-47F1-A93E-B75F116493FB}" srcOrd="3" destOrd="0" parTransId="{A97FEDD1-D134-4A3E-A0E0-AE55758CF25B}" sibTransId="{426C3040-DB67-45C5-868C-8227C5911FF3}"/>
    <dgm:cxn modelId="{5479051D-A9FA-42FB-8E27-3C2198ABB141}" type="presOf" srcId="{374A98C2-6146-40E3-9651-1A4AC0BE0DA3}" destId="{287328E2-5490-4B59-921A-38E05630031A}" srcOrd="1" destOrd="0" presId="urn:microsoft.com/office/officeart/2005/8/layout/hList7"/>
    <dgm:cxn modelId="{71EECA20-5C30-4CA9-BC51-D94DBCEFC78E}" type="presOf" srcId="{A0B1884D-844B-47F1-A93E-B75F116493FB}" destId="{31A650AF-247A-4C40-80C3-5DECF9B61B05}" srcOrd="1" destOrd="0" presId="urn:microsoft.com/office/officeart/2005/8/layout/hList7"/>
    <dgm:cxn modelId="{CBA61329-7986-4434-A3E7-F6C210CAE7C3}" type="presOf" srcId="{B8C7D68B-8CA9-4C9A-9819-F1FC3C702FB9}" destId="{A339B296-A808-41FD-97F2-CFAE082BA406}" srcOrd="0" destOrd="0" presId="urn:microsoft.com/office/officeart/2005/8/layout/hList7"/>
    <dgm:cxn modelId="{2110412B-84EB-4D02-8213-8B6B00F3B2A5}" srcId="{52B650B3-8533-4C93-8A54-E72C9A2D7CF0}" destId="{E8349747-774E-4AA9-A1EF-2D53BE22BA30}" srcOrd="0" destOrd="0" parTransId="{CD3B9B35-F022-4B6A-BA1A-FBA816ED5726}" sibTransId="{144D2F35-10E2-49F0-BD8B-ED59545978F5}"/>
    <dgm:cxn modelId="{B298D24A-3C7A-4017-9268-FB9C59772F1A}" type="presOf" srcId="{A0B1884D-844B-47F1-A93E-B75F116493FB}" destId="{D42F3B99-3E54-4AC2-BEB7-B1EFF937F212}" srcOrd="0" destOrd="0" presId="urn:microsoft.com/office/officeart/2005/8/layout/hList7"/>
    <dgm:cxn modelId="{F38CA85B-ACBB-45C9-A888-4C8B9AF75604}" type="presOf" srcId="{E8349747-774E-4AA9-A1EF-2D53BE22BA30}" destId="{9A798587-CCDF-4692-8945-1204C85C38E2}" srcOrd="0" destOrd="0" presId="urn:microsoft.com/office/officeart/2005/8/layout/hList7"/>
    <dgm:cxn modelId="{422CB95F-EE38-4C25-AAB0-E42D7CCD32B7}" type="presOf" srcId="{E020D077-6947-4D56-964D-4C7E55257C55}" destId="{E2854DB9-5BDA-4966-BCDC-A662BCDB98DC}" srcOrd="1" destOrd="0" presId="urn:microsoft.com/office/officeart/2005/8/layout/hList7"/>
    <dgm:cxn modelId="{C9279469-FB0F-4B34-A2F6-B076DDA9626E}" type="presOf" srcId="{E8349747-774E-4AA9-A1EF-2D53BE22BA30}" destId="{797827B7-4172-492C-9CCD-38AD6F783537}" srcOrd="1" destOrd="0" presId="urn:microsoft.com/office/officeart/2005/8/layout/hList7"/>
    <dgm:cxn modelId="{923B5B7C-167C-4EE0-8EF1-AC7B0C5545A9}" type="presOf" srcId="{8B87BF68-369E-4C4B-9BE8-C4B286455993}" destId="{96D8AA8A-9CFE-4BAE-AEB1-44A33979AFD4}" srcOrd="0" destOrd="0" presId="urn:microsoft.com/office/officeart/2005/8/layout/hList7"/>
    <dgm:cxn modelId="{B398AF80-653B-468B-92E7-D071A1732126}" srcId="{52B650B3-8533-4C93-8A54-E72C9A2D7CF0}" destId="{A3F1D2BF-1323-4255-8567-244B09A2C45A}" srcOrd="5" destOrd="0" parTransId="{2B43B926-B303-44E6-AEF7-4908F34DB4E7}" sibTransId="{0A69ED0F-A0BC-4BC9-8016-CB7945FCA20B}"/>
    <dgm:cxn modelId="{D6B4F982-4E3D-4E62-829A-6B205EBD942D}" type="presOf" srcId="{7BB66874-8DBD-4024-A8D3-F41ABF4723CA}" destId="{DD08EA8F-C518-4866-8E17-57AF430A01AA}" srcOrd="0" destOrd="0" presId="urn:microsoft.com/office/officeart/2005/8/layout/hList7"/>
    <dgm:cxn modelId="{893EAE85-E839-4950-B7FE-817077A6F210}" type="presOf" srcId="{A3F1D2BF-1323-4255-8567-244B09A2C45A}" destId="{71C4F354-D3DF-4801-9C1D-DB203A980C0B}" srcOrd="1" destOrd="0" presId="urn:microsoft.com/office/officeart/2005/8/layout/hList7"/>
    <dgm:cxn modelId="{6061239F-6CE0-49FC-BA10-22118A120CC2}" srcId="{52B650B3-8533-4C93-8A54-E72C9A2D7CF0}" destId="{7BB66874-8DBD-4024-A8D3-F41ABF4723CA}" srcOrd="2" destOrd="0" parTransId="{4F108991-27E1-4808-AA7F-4E1AA3620857}" sibTransId="{B8C7D68B-8CA9-4C9A-9819-F1FC3C702FB9}"/>
    <dgm:cxn modelId="{97AE02AB-13A1-472C-A4B5-09A060B9278C}" srcId="{52B650B3-8533-4C93-8A54-E72C9A2D7CF0}" destId="{E020D077-6947-4D56-964D-4C7E55257C55}" srcOrd="4" destOrd="0" parTransId="{48DBFB12-3157-4548-B295-A3466FB69F73}" sibTransId="{1DCCDEBC-9075-4956-8950-152E45155113}"/>
    <dgm:cxn modelId="{F19366B3-C232-442E-BEBE-580F97FDE936}" type="presOf" srcId="{1DCCDEBC-9075-4956-8950-152E45155113}" destId="{3EC634BB-D2CF-4A7B-A5C4-D120DEA4B202}" srcOrd="0" destOrd="0" presId="urn:microsoft.com/office/officeart/2005/8/layout/hList7"/>
    <dgm:cxn modelId="{A96068B3-ED4B-46CD-954E-D4799E0A1063}" type="presOf" srcId="{374A98C2-6146-40E3-9651-1A4AC0BE0DA3}" destId="{845696ED-ECC5-46E0-956F-C355F717F970}" srcOrd="0" destOrd="0" presId="urn:microsoft.com/office/officeart/2005/8/layout/hList7"/>
    <dgm:cxn modelId="{093B41BF-724E-4DDB-BFBE-06159731BBFE}" type="presOf" srcId="{52B650B3-8533-4C93-8A54-E72C9A2D7CF0}" destId="{3B294A81-AB1F-4D7D-8911-7E2D9374969A}" srcOrd="0" destOrd="0" presId="urn:microsoft.com/office/officeart/2005/8/layout/hList7"/>
    <dgm:cxn modelId="{3E861CC3-62EF-4720-9F11-D96432585751}" type="presOf" srcId="{426C3040-DB67-45C5-868C-8227C5911FF3}" destId="{D379CCF5-D1EE-45A0-8B9E-7E2D31B997FB}" srcOrd="0" destOrd="0" presId="urn:microsoft.com/office/officeart/2005/8/layout/hList7"/>
    <dgm:cxn modelId="{B06FB8CE-B9C6-4388-87FB-AD04F3F1633C}" type="presOf" srcId="{A3F1D2BF-1323-4255-8567-244B09A2C45A}" destId="{968FF431-8774-4AFF-A5DC-5B66278ACBD7}" srcOrd="0" destOrd="0" presId="urn:microsoft.com/office/officeart/2005/8/layout/hList7"/>
    <dgm:cxn modelId="{CA4B85D4-3276-4D9C-89C7-28A92AAE8030}" srcId="{52B650B3-8533-4C93-8A54-E72C9A2D7CF0}" destId="{374A98C2-6146-40E3-9651-1A4AC0BE0DA3}" srcOrd="1" destOrd="0" parTransId="{E6867273-4CAE-4B4B-AACF-AD93BD1EE8C4}" sibTransId="{8B87BF68-369E-4C4B-9BE8-C4B286455993}"/>
    <dgm:cxn modelId="{1E4633D9-EC41-4ACC-A934-FBAAE7D6B551}" type="presOf" srcId="{E020D077-6947-4D56-964D-4C7E55257C55}" destId="{D786624E-C1EF-4F45-A2BE-F7AB56D0AD5C}" srcOrd="0" destOrd="0" presId="urn:microsoft.com/office/officeart/2005/8/layout/hList7"/>
    <dgm:cxn modelId="{6354D8E6-DF1B-4F4D-A985-607FC2AB4D65}" type="presOf" srcId="{7BB66874-8DBD-4024-A8D3-F41ABF4723CA}" destId="{999C28E3-450F-40F3-807D-90DC51AA4AB2}" srcOrd="1" destOrd="0" presId="urn:microsoft.com/office/officeart/2005/8/layout/hList7"/>
    <dgm:cxn modelId="{432795B3-EAA1-4391-A99E-70E832642923}" type="presParOf" srcId="{3B294A81-AB1F-4D7D-8911-7E2D9374969A}" destId="{A1F428CB-41E2-4F13-9126-AC4910C4AE2D}" srcOrd="0" destOrd="0" presId="urn:microsoft.com/office/officeart/2005/8/layout/hList7"/>
    <dgm:cxn modelId="{25DFBDC3-56C0-47D8-9E2C-4E16471F5E82}" type="presParOf" srcId="{3B294A81-AB1F-4D7D-8911-7E2D9374969A}" destId="{D595ABB1-9849-4197-890C-CC717DB20FBD}" srcOrd="1" destOrd="0" presId="urn:microsoft.com/office/officeart/2005/8/layout/hList7"/>
    <dgm:cxn modelId="{451A0DD1-C378-437B-814F-D7A257269EFF}" type="presParOf" srcId="{D595ABB1-9849-4197-890C-CC717DB20FBD}" destId="{B2DA3ADA-21F4-4B10-B3A1-49EA7BCBE769}" srcOrd="0" destOrd="0" presId="urn:microsoft.com/office/officeart/2005/8/layout/hList7"/>
    <dgm:cxn modelId="{36CCED64-65CB-46AB-8C6C-0708BF594169}" type="presParOf" srcId="{B2DA3ADA-21F4-4B10-B3A1-49EA7BCBE769}" destId="{9A798587-CCDF-4692-8945-1204C85C38E2}" srcOrd="0" destOrd="0" presId="urn:microsoft.com/office/officeart/2005/8/layout/hList7"/>
    <dgm:cxn modelId="{4BA2A62D-5A37-4659-AD00-F9640587DFE6}" type="presParOf" srcId="{B2DA3ADA-21F4-4B10-B3A1-49EA7BCBE769}" destId="{797827B7-4172-492C-9CCD-38AD6F783537}" srcOrd="1" destOrd="0" presId="urn:microsoft.com/office/officeart/2005/8/layout/hList7"/>
    <dgm:cxn modelId="{0CF1E32B-95EF-42E0-9ACD-9CF5E9549CA7}" type="presParOf" srcId="{B2DA3ADA-21F4-4B10-B3A1-49EA7BCBE769}" destId="{DD203737-FB68-45E4-A71E-AB8EA8A163E8}" srcOrd="2" destOrd="0" presId="urn:microsoft.com/office/officeart/2005/8/layout/hList7"/>
    <dgm:cxn modelId="{AB7F5207-693D-4783-A913-8D275F16713A}" type="presParOf" srcId="{B2DA3ADA-21F4-4B10-B3A1-49EA7BCBE769}" destId="{93893554-54AB-47D7-9A31-3B424D7BB176}" srcOrd="3" destOrd="0" presId="urn:microsoft.com/office/officeart/2005/8/layout/hList7"/>
    <dgm:cxn modelId="{1665C3D2-01E9-412F-9CEA-67E92939FF84}" type="presParOf" srcId="{D595ABB1-9849-4197-890C-CC717DB20FBD}" destId="{AC0A4F60-3BCC-4EE2-82F8-011DBEF2699E}" srcOrd="1" destOrd="0" presId="urn:microsoft.com/office/officeart/2005/8/layout/hList7"/>
    <dgm:cxn modelId="{4F3122FB-49C1-48E6-B060-D505EC133618}" type="presParOf" srcId="{D595ABB1-9849-4197-890C-CC717DB20FBD}" destId="{2864E2E9-2975-4128-B765-2D9F7F6F8F29}" srcOrd="2" destOrd="0" presId="urn:microsoft.com/office/officeart/2005/8/layout/hList7"/>
    <dgm:cxn modelId="{77F5DB56-1E56-489D-A684-CC9AD8E4B39D}" type="presParOf" srcId="{2864E2E9-2975-4128-B765-2D9F7F6F8F29}" destId="{845696ED-ECC5-46E0-956F-C355F717F970}" srcOrd="0" destOrd="0" presId="urn:microsoft.com/office/officeart/2005/8/layout/hList7"/>
    <dgm:cxn modelId="{21BDDF8B-08D8-4BA6-817E-4B3D34D5291C}" type="presParOf" srcId="{2864E2E9-2975-4128-B765-2D9F7F6F8F29}" destId="{287328E2-5490-4B59-921A-38E05630031A}" srcOrd="1" destOrd="0" presId="urn:microsoft.com/office/officeart/2005/8/layout/hList7"/>
    <dgm:cxn modelId="{08531960-A6DE-43A6-8CCD-113A6B91F2D8}" type="presParOf" srcId="{2864E2E9-2975-4128-B765-2D9F7F6F8F29}" destId="{7A7409BE-21A5-4417-9D18-48308F77FDCA}" srcOrd="2" destOrd="0" presId="urn:microsoft.com/office/officeart/2005/8/layout/hList7"/>
    <dgm:cxn modelId="{A85B4107-22B3-4F1B-9DC8-5A0588334D72}" type="presParOf" srcId="{2864E2E9-2975-4128-B765-2D9F7F6F8F29}" destId="{C9F90274-E48B-4C5A-96E0-11DAEBFE0A56}" srcOrd="3" destOrd="0" presId="urn:microsoft.com/office/officeart/2005/8/layout/hList7"/>
    <dgm:cxn modelId="{D9784F9D-46D7-45A6-9A2E-827F938A31F9}" type="presParOf" srcId="{D595ABB1-9849-4197-890C-CC717DB20FBD}" destId="{96D8AA8A-9CFE-4BAE-AEB1-44A33979AFD4}" srcOrd="3" destOrd="0" presId="urn:microsoft.com/office/officeart/2005/8/layout/hList7"/>
    <dgm:cxn modelId="{E3C91199-F218-4C6B-8D4E-09F96E049F7F}" type="presParOf" srcId="{D595ABB1-9849-4197-890C-CC717DB20FBD}" destId="{4C5077A8-40AF-47F2-8CA4-43F181E73EEC}" srcOrd="4" destOrd="0" presId="urn:microsoft.com/office/officeart/2005/8/layout/hList7"/>
    <dgm:cxn modelId="{8317A4F1-3405-4125-B99C-820EE67DED28}" type="presParOf" srcId="{4C5077A8-40AF-47F2-8CA4-43F181E73EEC}" destId="{DD08EA8F-C518-4866-8E17-57AF430A01AA}" srcOrd="0" destOrd="0" presId="urn:microsoft.com/office/officeart/2005/8/layout/hList7"/>
    <dgm:cxn modelId="{ED0E1635-F400-4551-A573-62BEFAEE9546}" type="presParOf" srcId="{4C5077A8-40AF-47F2-8CA4-43F181E73EEC}" destId="{999C28E3-450F-40F3-807D-90DC51AA4AB2}" srcOrd="1" destOrd="0" presId="urn:microsoft.com/office/officeart/2005/8/layout/hList7"/>
    <dgm:cxn modelId="{6D3E3F80-1F99-4F53-91E7-AD84B4CC3BBC}" type="presParOf" srcId="{4C5077A8-40AF-47F2-8CA4-43F181E73EEC}" destId="{FF5255FB-9371-44BA-96A8-AD86252C00C9}" srcOrd="2" destOrd="0" presId="urn:microsoft.com/office/officeart/2005/8/layout/hList7"/>
    <dgm:cxn modelId="{EF374868-52BC-4D2B-8701-9784DDBC856E}" type="presParOf" srcId="{4C5077A8-40AF-47F2-8CA4-43F181E73EEC}" destId="{E407A569-48FF-4B75-808D-D28A2C080110}" srcOrd="3" destOrd="0" presId="urn:microsoft.com/office/officeart/2005/8/layout/hList7"/>
    <dgm:cxn modelId="{B9A77A4F-22F3-4981-8516-4C46F0284546}" type="presParOf" srcId="{D595ABB1-9849-4197-890C-CC717DB20FBD}" destId="{A339B296-A808-41FD-97F2-CFAE082BA406}" srcOrd="5" destOrd="0" presId="urn:microsoft.com/office/officeart/2005/8/layout/hList7"/>
    <dgm:cxn modelId="{E8ACB3AF-2CD5-4A34-8CCF-E55892A49BEE}" type="presParOf" srcId="{D595ABB1-9849-4197-890C-CC717DB20FBD}" destId="{C017CFFD-97A3-42C4-BCF6-9D9427DDE75C}" srcOrd="6" destOrd="0" presId="urn:microsoft.com/office/officeart/2005/8/layout/hList7"/>
    <dgm:cxn modelId="{A8D600F6-7B6F-4294-9BE7-509D7CC36156}" type="presParOf" srcId="{C017CFFD-97A3-42C4-BCF6-9D9427DDE75C}" destId="{D42F3B99-3E54-4AC2-BEB7-B1EFF937F212}" srcOrd="0" destOrd="0" presId="urn:microsoft.com/office/officeart/2005/8/layout/hList7"/>
    <dgm:cxn modelId="{3088AC8F-5CC9-4EDC-8E99-EE197CA5FCA8}" type="presParOf" srcId="{C017CFFD-97A3-42C4-BCF6-9D9427DDE75C}" destId="{31A650AF-247A-4C40-80C3-5DECF9B61B05}" srcOrd="1" destOrd="0" presId="urn:microsoft.com/office/officeart/2005/8/layout/hList7"/>
    <dgm:cxn modelId="{398EB224-CE88-43E9-A501-414A20B12031}" type="presParOf" srcId="{C017CFFD-97A3-42C4-BCF6-9D9427DDE75C}" destId="{3F393174-7459-48E4-B3F3-5ED13141A7D4}" srcOrd="2" destOrd="0" presId="urn:microsoft.com/office/officeart/2005/8/layout/hList7"/>
    <dgm:cxn modelId="{F08AFAE6-640A-44E0-A4A1-694565B1D0AE}" type="presParOf" srcId="{C017CFFD-97A3-42C4-BCF6-9D9427DDE75C}" destId="{C7D927FC-7571-4569-B973-E2E31C8893D7}" srcOrd="3" destOrd="0" presId="urn:microsoft.com/office/officeart/2005/8/layout/hList7"/>
    <dgm:cxn modelId="{3FC15D63-58C6-4BA4-8470-3F02200A8A35}" type="presParOf" srcId="{D595ABB1-9849-4197-890C-CC717DB20FBD}" destId="{D379CCF5-D1EE-45A0-8B9E-7E2D31B997FB}" srcOrd="7" destOrd="0" presId="urn:microsoft.com/office/officeart/2005/8/layout/hList7"/>
    <dgm:cxn modelId="{B6B08843-ACE1-4C00-B810-CC34210903C7}" type="presParOf" srcId="{D595ABB1-9849-4197-890C-CC717DB20FBD}" destId="{59696887-E5F5-44B1-A3FF-0392360A890D}" srcOrd="8" destOrd="0" presId="urn:microsoft.com/office/officeart/2005/8/layout/hList7"/>
    <dgm:cxn modelId="{18DD26A2-98BD-4CAA-96F2-5BEDA832B2A7}" type="presParOf" srcId="{59696887-E5F5-44B1-A3FF-0392360A890D}" destId="{D786624E-C1EF-4F45-A2BE-F7AB56D0AD5C}" srcOrd="0" destOrd="0" presId="urn:microsoft.com/office/officeart/2005/8/layout/hList7"/>
    <dgm:cxn modelId="{54540F8A-C0CE-44E7-8670-44D8A971268B}" type="presParOf" srcId="{59696887-E5F5-44B1-A3FF-0392360A890D}" destId="{E2854DB9-5BDA-4966-BCDC-A662BCDB98DC}" srcOrd="1" destOrd="0" presId="urn:microsoft.com/office/officeart/2005/8/layout/hList7"/>
    <dgm:cxn modelId="{873E4ED3-9C64-428E-8B1E-890C368BB094}" type="presParOf" srcId="{59696887-E5F5-44B1-A3FF-0392360A890D}" destId="{B945FA0A-685E-4C6F-AE65-AFE9E9278D77}" srcOrd="2" destOrd="0" presId="urn:microsoft.com/office/officeart/2005/8/layout/hList7"/>
    <dgm:cxn modelId="{F3E9D634-A9A6-4DB6-ADE0-A04041BC26DD}" type="presParOf" srcId="{59696887-E5F5-44B1-A3FF-0392360A890D}" destId="{FBCA6F23-799F-44F5-A720-D7E962770937}" srcOrd="3" destOrd="0" presId="urn:microsoft.com/office/officeart/2005/8/layout/hList7"/>
    <dgm:cxn modelId="{F8918E40-CB6B-4943-BA84-EE77357C868F}" type="presParOf" srcId="{D595ABB1-9849-4197-890C-CC717DB20FBD}" destId="{3EC634BB-D2CF-4A7B-A5C4-D120DEA4B202}" srcOrd="9" destOrd="0" presId="urn:microsoft.com/office/officeart/2005/8/layout/hList7"/>
    <dgm:cxn modelId="{01C147D6-FB41-447B-BE87-046411FE6027}" type="presParOf" srcId="{D595ABB1-9849-4197-890C-CC717DB20FBD}" destId="{52150449-AF61-495B-9892-FB491BD89E87}" srcOrd="10" destOrd="0" presId="urn:microsoft.com/office/officeart/2005/8/layout/hList7"/>
    <dgm:cxn modelId="{221400D6-233F-4350-ACFA-3481A3CE1F26}" type="presParOf" srcId="{52150449-AF61-495B-9892-FB491BD89E87}" destId="{968FF431-8774-4AFF-A5DC-5B66278ACBD7}" srcOrd="0" destOrd="0" presId="urn:microsoft.com/office/officeart/2005/8/layout/hList7"/>
    <dgm:cxn modelId="{820DEB31-0A42-4A51-BCB0-EC25583E388F}" type="presParOf" srcId="{52150449-AF61-495B-9892-FB491BD89E87}" destId="{71C4F354-D3DF-4801-9C1D-DB203A980C0B}" srcOrd="1" destOrd="0" presId="urn:microsoft.com/office/officeart/2005/8/layout/hList7"/>
    <dgm:cxn modelId="{0474DA5C-7951-4B69-A11E-5EADD5264783}" type="presParOf" srcId="{52150449-AF61-495B-9892-FB491BD89E87}" destId="{89719536-11C8-45E3-8ACA-0071F1BEECA6}" srcOrd="2" destOrd="0" presId="urn:microsoft.com/office/officeart/2005/8/layout/hList7"/>
    <dgm:cxn modelId="{EE4A6883-2EC4-473B-A779-B28E39E55F3F}" type="presParOf" srcId="{52150449-AF61-495B-9892-FB491BD89E87}" destId="{125FB377-9B64-4353-B83E-FFA94902EBDA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20A34C7-925B-4661-B07A-0583D07F1B74}" type="doc">
      <dgm:prSet loTypeId="urn:microsoft.com/office/officeart/2016/7/layout/VerticalHollowActionList" loCatId="List" qsTypeId="urn:microsoft.com/office/officeart/2005/8/quickstyle/simple1" qsCatId="simple" csTypeId="urn:microsoft.com/office/officeart/2005/8/colors/ColorSchemeForSuggestions" csCatId="other" phldr="1"/>
      <dgm:spPr/>
      <dgm:t>
        <a:bodyPr/>
        <a:lstStyle/>
        <a:p>
          <a:endParaRPr lang="en-US"/>
        </a:p>
      </dgm:t>
    </dgm:pt>
    <dgm:pt modelId="{3D69CAFC-3AB8-4F91-97E6-C6D31C354FB6}">
      <dgm:prSet/>
      <dgm:spPr/>
      <dgm:t>
        <a:bodyPr/>
        <a:lstStyle/>
        <a:p>
          <a:r>
            <a:rPr lang="en-US"/>
            <a:t>1</a:t>
          </a:r>
        </a:p>
      </dgm:t>
    </dgm:pt>
    <dgm:pt modelId="{68465937-74A4-415C-8829-1A4EA94CDB9A}" type="parTrans" cxnId="{F95B57B3-3EC4-4F7D-935B-F51B34194988}">
      <dgm:prSet/>
      <dgm:spPr/>
      <dgm:t>
        <a:bodyPr/>
        <a:lstStyle/>
        <a:p>
          <a:endParaRPr lang="en-US" sz="2800"/>
        </a:p>
      </dgm:t>
    </dgm:pt>
    <dgm:pt modelId="{2BE900C5-ED97-47C2-BBED-42C6FCF3F75B}" type="sibTrans" cxnId="{F95B57B3-3EC4-4F7D-935B-F51B34194988}">
      <dgm:prSet/>
      <dgm:spPr/>
      <dgm:t>
        <a:bodyPr/>
        <a:lstStyle/>
        <a:p>
          <a:endParaRPr lang="en-US"/>
        </a:p>
      </dgm:t>
    </dgm:pt>
    <dgm:pt modelId="{292FB36C-E8A7-493F-A29D-98F72D6FD1FD}">
      <dgm:prSet/>
      <dgm:spPr/>
      <dgm:t>
        <a:bodyPr/>
        <a:lstStyle/>
        <a:p>
          <a:r>
            <a:rPr lang="en-US" dirty="0"/>
            <a:t>Enhancing cybersecurity capacity and capabilities through regional collaborations and cooperation;</a:t>
          </a:r>
        </a:p>
      </dgm:t>
    </dgm:pt>
    <dgm:pt modelId="{EFE29BA2-4678-4021-B70E-1E124A0D4B81}" type="parTrans" cxnId="{9EBA2C7D-B38F-4BF6-A930-E89D7012F6B1}">
      <dgm:prSet/>
      <dgm:spPr/>
      <dgm:t>
        <a:bodyPr/>
        <a:lstStyle/>
        <a:p>
          <a:endParaRPr lang="en-US" sz="2800"/>
        </a:p>
      </dgm:t>
    </dgm:pt>
    <dgm:pt modelId="{8C5EA6EB-031D-4F76-9B7D-9DA747FBE2E2}" type="sibTrans" cxnId="{9EBA2C7D-B38F-4BF6-A930-E89D7012F6B1}">
      <dgm:prSet/>
      <dgm:spPr/>
      <dgm:t>
        <a:bodyPr/>
        <a:lstStyle/>
        <a:p>
          <a:endParaRPr lang="en-US"/>
        </a:p>
      </dgm:t>
    </dgm:pt>
    <dgm:pt modelId="{7AA810F6-6C3F-48DA-9331-7305D1F1DE80}">
      <dgm:prSet/>
      <dgm:spPr/>
      <dgm:t>
        <a:bodyPr/>
        <a:lstStyle/>
        <a:p>
          <a:r>
            <a:rPr lang="en-US"/>
            <a:t>2</a:t>
          </a:r>
        </a:p>
      </dgm:t>
    </dgm:pt>
    <dgm:pt modelId="{73E21F8E-09D4-41B9-B738-96D5DA46E705}" type="parTrans" cxnId="{0ECE0B8B-6F01-41C2-B694-BC7709BE01B6}">
      <dgm:prSet/>
      <dgm:spPr/>
      <dgm:t>
        <a:bodyPr/>
        <a:lstStyle/>
        <a:p>
          <a:endParaRPr lang="en-US" sz="2800"/>
        </a:p>
      </dgm:t>
    </dgm:pt>
    <dgm:pt modelId="{4CB686E9-CC7D-408C-B950-03A70A47E9FC}" type="sibTrans" cxnId="{0ECE0B8B-6F01-41C2-B694-BC7709BE01B6}">
      <dgm:prSet/>
      <dgm:spPr/>
      <dgm:t>
        <a:bodyPr/>
        <a:lstStyle/>
        <a:p>
          <a:endParaRPr lang="en-US"/>
        </a:p>
      </dgm:t>
    </dgm:pt>
    <dgm:pt modelId="{27CB55E5-59CB-431D-BF6B-ABFE908F5F07}">
      <dgm:prSet/>
      <dgm:spPr/>
      <dgm:t>
        <a:bodyPr/>
        <a:lstStyle/>
        <a:p>
          <a:r>
            <a:rPr lang="en-US"/>
            <a:t>Enhancing the awareness and the capability of countries to participate and to contribute to the development and deployment of a strategy of defeating a cyber threat;</a:t>
          </a:r>
        </a:p>
      </dgm:t>
    </dgm:pt>
    <dgm:pt modelId="{D6FB2A0B-8656-4AD6-B553-1E892837E381}" type="parTrans" cxnId="{E049D97E-BAE1-4B48-843C-1F9E55A372C0}">
      <dgm:prSet/>
      <dgm:spPr/>
      <dgm:t>
        <a:bodyPr/>
        <a:lstStyle/>
        <a:p>
          <a:endParaRPr lang="en-US" sz="2800"/>
        </a:p>
      </dgm:t>
    </dgm:pt>
    <dgm:pt modelId="{16DCD990-2BE0-4110-A6F6-4167C113AB2F}" type="sibTrans" cxnId="{E049D97E-BAE1-4B48-843C-1F9E55A372C0}">
      <dgm:prSet/>
      <dgm:spPr/>
      <dgm:t>
        <a:bodyPr/>
        <a:lstStyle/>
        <a:p>
          <a:endParaRPr lang="en-US"/>
        </a:p>
      </dgm:t>
    </dgm:pt>
    <dgm:pt modelId="{5B94CA44-FD97-4931-A93D-F3B6872E3653}">
      <dgm:prSet/>
      <dgm:spPr/>
      <dgm:t>
        <a:bodyPr/>
        <a:lstStyle/>
        <a:p>
          <a:r>
            <a:rPr lang="en-US"/>
            <a:t>3</a:t>
          </a:r>
        </a:p>
      </dgm:t>
    </dgm:pt>
    <dgm:pt modelId="{869EAB58-A114-4A19-8E75-17B7AACC3EAB}" type="parTrans" cxnId="{4A8A4AB5-4EBC-45AE-8354-0938510E43EC}">
      <dgm:prSet/>
      <dgm:spPr/>
      <dgm:t>
        <a:bodyPr/>
        <a:lstStyle/>
        <a:p>
          <a:endParaRPr lang="en-US" sz="2800"/>
        </a:p>
      </dgm:t>
    </dgm:pt>
    <dgm:pt modelId="{DC76F4A1-9A63-465F-A189-1E4905A6DDDF}" type="sibTrans" cxnId="{4A8A4AB5-4EBC-45AE-8354-0938510E43EC}">
      <dgm:prSet/>
      <dgm:spPr/>
      <dgm:t>
        <a:bodyPr/>
        <a:lstStyle/>
        <a:p>
          <a:endParaRPr lang="en-US"/>
        </a:p>
      </dgm:t>
    </dgm:pt>
    <dgm:pt modelId="{CE21124D-5A0E-4C28-8D4E-BC3D9CE2F732}">
      <dgm:prSet/>
      <dgm:spPr/>
      <dgm:t>
        <a:bodyPr/>
        <a:lstStyle/>
        <a:p>
          <a:r>
            <a:rPr lang="en-US" dirty="0"/>
            <a:t>Strengthening international cooperation between Member States to ensure continued collective efforts against cyber threats;</a:t>
          </a:r>
        </a:p>
      </dgm:t>
    </dgm:pt>
    <dgm:pt modelId="{CDFCC768-2E38-4108-A5D1-FD3B0BACF063}" type="parTrans" cxnId="{9D4F4268-EAB7-4846-A5BE-EE804060C806}">
      <dgm:prSet/>
      <dgm:spPr/>
      <dgm:t>
        <a:bodyPr/>
        <a:lstStyle/>
        <a:p>
          <a:endParaRPr lang="en-US" sz="2800"/>
        </a:p>
      </dgm:t>
    </dgm:pt>
    <dgm:pt modelId="{F3F589C0-1EEA-405E-BEAD-A2DC457268DC}" type="sibTrans" cxnId="{9D4F4268-EAB7-4846-A5BE-EE804060C806}">
      <dgm:prSet/>
      <dgm:spPr/>
      <dgm:t>
        <a:bodyPr/>
        <a:lstStyle/>
        <a:p>
          <a:endParaRPr lang="en-US"/>
        </a:p>
      </dgm:t>
    </dgm:pt>
    <dgm:pt modelId="{523CDCE5-349E-4719-9428-50D39AE0C602}">
      <dgm:prSet/>
      <dgm:spPr/>
      <dgm:t>
        <a:bodyPr/>
        <a:lstStyle/>
        <a:p>
          <a:r>
            <a:rPr lang="en-US"/>
            <a:t>4</a:t>
          </a:r>
        </a:p>
      </dgm:t>
    </dgm:pt>
    <dgm:pt modelId="{335D7072-FEAB-4F50-8013-311AB82A84C4}" type="parTrans" cxnId="{BB5A6241-9689-47C8-A095-63E18B4B4C58}">
      <dgm:prSet/>
      <dgm:spPr/>
      <dgm:t>
        <a:bodyPr/>
        <a:lstStyle/>
        <a:p>
          <a:endParaRPr lang="en-US" sz="2800"/>
        </a:p>
      </dgm:t>
    </dgm:pt>
    <dgm:pt modelId="{D0906AB1-CFD4-4B22-9DE3-3594249178D1}" type="sibTrans" cxnId="{BB5A6241-9689-47C8-A095-63E18B4B4C58}">
      <dgm:prSet/>
      <dgm:spPr/>
      <dgm:t>
        <a:bodyPr/>
        <a:lstStyle/>
        <a:p>
          <a:endParaRPr lang="en-US"/>
        </a:p>
      </dgm:t>
    </dgm:pt>
    <dgm:pt modelId="{2C4F03E9-81DF-433E-89A6-1D199828607C}">
      <dgm:prSet/>
      <dgm:spPr/>
      <dgm:t>
        <a:bodyPr/>
        <a:lstStyle/>
        <a:p>
          <a:r>
            <a:rPr lang="en-US"/>
            <a:t>Enhancing Member States’ and incident response capabilities and communication;</a:t>
          </a:r>
        </a:p>
      </dgm:t>
    </dgm:pt>
    <dgm:pt modelId="{DA759E65-43F3-48C4-8043-E4A62BFFCAD6}" type="parTrans" cxnId="{927ACAD0-61DC-453D-A25A-A0DDCC18F209}">
      <dgm:prSet/>
      <dgm:spPr/>
      <dgm:t>
        <a:bodyPr/>
        <a:lstStyle/>
        <a:p>
          <a:endParaRPr lang="en-US" sz="2800"/>
        </a:p>
      </dgm:t>
    </dgm:pt>
    <dgm:pt modelId="{BC3BCBBA-FFB5-44BC-BF75-5DB2F21348CE}" type="sibTrans" cxnId="{927ACAD0-61DC-453D-A25A-A0DDCC18F209}">
      <dgm:prSet/>
      <dgm:spPr/>
      <dgm:t>
        <a:bodyPr/>
        <a:lstStyle/>
        <a:p>
          <a:endParaRPr lang="en-US"/>
        </a:p>
      </dgm:t>
    </dgm:pt>
    <dgm:pt modelId="{3B9F5CA2-6E87-4868-8B3C-D27CA8E3A685}">
      <dgm:prSet/>
      <dgm:spPr/>
      <dgm:t>
        <a:bodyPr/>
        <a:lstStyle/>
        <a:p>
          <a:r>
            <a:rPr lang="en-US"/>
            <a:t>5</a:t>
          </a:r>
        </a:p>
      </dgm:t>
    </dgm:pt>
    <dgm:pt modelId="{A9CC8EFC-1E1A-45DD-A173-4298D9F6F596}" type="parTrans" cxnId="{33C29101-0F5A-472A-9BA4-88C6AABBF39C}">
      <dgm:prSet/>
      <dgm:spPr/>
      <dgm:t>
        <a:bodyPr/>
        <a:lstStyle/>
        <a:p>
          <a:endParaRPr lang="en-US" sz="2800"/>
        </a:p>
      </dgm:t>
    </dgm:pt>
    <dgm:pt modelId="{D792C938-E0C8-4878-ADF7-216210CD92A9}" type="sibTrans" cxnId="{33C29101-0F5A-472A-9BA4-88C6AABBF39C}">
      <dgm:prSet/>
      <dgm:spPr/>
      <dgm:t>
        <a:bodyPr/>
        <a:lstStyle/>
        <a:p>
          <a:endParaRPr lang="en-US"/>
        </a:p>
      </dgm:t>
    </dgm:pt>
    <dgm:pt modelId="{DE8EAFF9-E943-4F2D-A264-46C1DC20AD04}">
      <dgm:prSet/>
      <dgm:spPr/>
      <dgm:t>
        <a:bodyPr/>
        <a:lstStyle/>
        <a:p>
          <a:r>
            <a:rPr lang="en-US"/>
            <a:t>Assisting Member States to develop and implement operational procedures to respond better to various cyber incidents, identify improvements for future planning CIRT processes and operational procedures</a:t>
          </a:r>
        </a:p>
      </dgm:t>
    </dgm:pt>
    <dgm:pt modelId="{4DA3ADEC-5E0B-4924-831D-C2FCCCA2C295}" type="parTrans" cxnId="{D23092B0-F05F-4D8F-995D-8B89025D1267}">
      <dgm:prSet/>
      <dgm:spPr/>
      <dgm:t>
        <a:bodyPr/>
        <a:lstStyle/>
        <a:p>
          <a:endParaRPr lang="en-US" sz="2800"/>
        </a:p>
      </dgm:t>
    </dgm:pt>
    <dgm:pt modelId="{65738F9F-6EE3-4B7D-A137-1103640F3770}" type="sibTrans" cxnId="{D23092B0-F05F-4D8F-995D-8B89025D1267}">
      <dgm:prSet/>
      <dgm:spPr/>
      <dgm:t>
        <a:bodyPr/>
        <a:lstStyle/>
        <a:p>
          <a:endParaRPr lang="en-US"/>
        </a:p>
      </dgm:t>
    </dgm:pt>
    <dgm:pt modelId="{13516165-71D5-4DE8-A570-8A573A3C45F4}" type="pres">
      <dgm:prSet presAssocID="{C20A34C7-925B-4661-B07A-0583D07F1B74}" presName="Name0" presStyleCnt="0">
        <dgm:presLayoutVars>
          <dgm:dir/>
          <dgm:animLvl val="lvl"/>
          <dgm:resizeHandles val="exact"/>
        </dgm:presLayoutVars>
      </dgm:prSet>
      <dgm:spPr/>
    </dgm:pt>
    <dgm:pt modelId="{6905B4B2-F546-40D2-8D7D-D43357242896}" type="pres">
      <dgm:prSet presAssocID="{3D69CAFC-3AB8-4F91-97E6-C6D31C354FB6}" presName="linNode" presStyleCnt="0"/>
      <dgm:spPr/>
    </dgm:pt>
    <dgm:pt modelId="{4CFAE1DA-A23F-4D7D-92CB-EA6B7C55EBCB}" type="pres">
      <dgm:prSet presAssocID="{3D69CAFC-3AB8-4F91-97E6-C6D31C354FB6}" presName="parentText" presStyleLbl="solidFgAcc1" presStyleIdx="0" presStyleCnt="5">
        <dgm:presLayoutVars>
          <dgm:chMax val="1"/>
          <dgm:bulletEnabled/>
        </dgm:presLayoutVars>
      </dgm:prSet>
      <dgm:spPr/>
    </dgm:pt>
    <dgm:pt modelId="{C2B49038-A99C-41BE-B30F-E8C9D8F9E43F}" type="pres">
      <dgm:prSet presAssocID="{3D69CAFC-3AB8-4F91-97E6-C6D31C354FB6}" presName="descendantText" presStyleLbl="alignNode1" presStyleIdx="0" presStyleCnt="5">
        <dgm:presLayoutVars>
          <dgm:bulletEnabled/>
        </dgm:presLayoutVars>
      </dgm:prSet>
      <dgm:spPr/>
    </dgm:pt>
    <dgm:pt modelId="{849B6722-3070-4C8E-ADE3-A9B23EB17B9A}" type="pres">
      <dgm:prSet presAssocID="{2BE900C5-ED97-47C2-BBED-42C6FCF3F75B}" presName="sp" presStyleCnt="0"/>
      <dgm:spPr/>
    </dgm:pt>
    <dgm:pt modelId="{B5FAC955-9F47-4243-B9F6-3F3048E9E531}" type="pres">
      <dgm:prSet presAssocID="{7AA810F6-6C3F-48DA-9331-7305D1F1DE80}" presName="linNode" presStyleCnt="0"/>
      <dgm:spPr/>
    </dgm:pt>
    <dgm:pt modelId="{103B644C-FF9E-4429-A158-7C483DC9D784}" type="pres">
      <dgm:prSet presAssocID="{7AA810F6-6C3F-48DA-9331-7305D1F1DE80}" presName="parentText" presStyleLbl="solidFgAcc1" presStyleIdx="1" presStyleCnt="5">
        <dgm:presLayoutVars>
          <dgm:chMax val="1"/>
          <dgm:bulletEnabled/>
        </dgm:presLayoutVars>
      </dgm:prSet>
      <dgm:spPr/>
    </dgm:pt>
    <dgm:pt modelId="{1EB508FE-753C-45DC-942C-319976771DCF}" type="pres">
      <dgm:prSet presAssocID="{7AA810F6-6C3F-48DA-9331-7305D1F1DE80}" presName="descendantText" presStyleLbl="alignNode1" presStyleIdx="1" presStyleCnt="5">
        <dgm:presLayoutVars>
          <dgm:bulletEnabled/>
        </dgm:presLayoutVars>
      </dgm:prSet>
      <dgm:spPr/>
    </dgm:pt>
    <dgm:pt modelId="{36A38050-874D-463C-9D3D-6C8322C70037}" type="pres">
      <dgm:prSet presAssocID="{4CB686E9-CC7D-408C-B950-03A70A47E9FC}" presName="sp" presStyleCnt="0"/>
      <dgm:spPr/>
    </dgm:pt>
    <dgm:pt modelId="{350440EA-7CD6-4C8E-94CC-477C178F27C1}" type="pres">
      <dgm:prSet presAssocID="{5B94CA44-FD97-4931-A93D-F3B6872E3653}" presName="linNode" presStyleCnt="0"/>
      <dgm:spPr/>
    </dgm:pt>
    <dgm:pt modelId="{D923CDC1-0D9C-406B-A7E1-D948E8358301}" type="pres">
      <dgm:prSet presAssocID="{5B94CA44-FD97-4931-A93D-F3B6872E3653}" presName="parentText" presStyleLbl="solidFgAcc1" presStyleIdx="2" presStyleCnt="5">
        <dgm:presLayoutVars>
          <dgm:chMax val="1"/>
          <dgm:bulletEnabled/>
        </dgm:presLayoutVars>
      </dgm:prSet>
      <dgm:spPr/>
    </dgm:pt>
    <dgm:pt modelId="{41809FBD-1ED4-4681-80BA-0225A435951F}" type="pres">
      <dgm:prSet presAssocID="{5B94CA44-FD97-4931-A93D-F3B6872E3653}" presName="descendantText" presStyleLbl="alignNode1" presStyleIdx="2" presStyleCnt="5">
        <dgm:presLayoutVars>
          <dgm:bulletEnabled/>
        </dgm:presLayoutVars>
      </dgm:prSet>
      <dgm:spPr/>
    </dgm:pt>
    <dgm:pt modelId="{99CE270C-F861-464D-B45C-A00011522F56}" type="pres">
      <dgm:prSet presAssocID="{DC76F4A1-9A63-465F-A189-1E4905A6DDDF}" presName="sp" presStyleCnt="0"/>
      <dgm:spPr/>
    </dgm:pt>
    <dgm:pt modelId="{78C15BC1-9C58-4407-8E9D-00BA2221F758}" type="pres">
      <dgm:prSet presAssocID="{523CDCE5-349E-4719-9428-50D39AE0C602}" presName="linNode" presStyleCnt="0"/>
      <dgm:spPr/>
    </dgm:pt>
    <dgm:pt modelId="{EE8D705A-9B62-4A21-97D1-E54AB3F1FC5C}" type="pres">
      <dgm:prSet presAssocID="{523CDCE5-349E-4719-9428-50D39AE0C602}" presName="parentText" presStyleLbl="solidFgAcc1" presStyleIdx="3" presStyleCnt="5">
        <dgm:presLayoutVars>
          <dgm:chMax val="1"/>
          <dgm:bulletEnabled/>
        </dgm:presLayoutVars>
      </dgm:prSet>
      <dgm:spPr/>
    </dgm:pt>
    <dgm:pt modelId="{E979E86E-B1CD-4D45-BBDB-E68DEDFE4C27}" type="pres">
      <dgm:prSet presAssocID="{523CDCE5-349E-4719-9428-50D39AE0C602}" presName="descendantText" presStyleLbl="alignNode1" presStyleIdx="3" presStyleCnt="5">
        <dgm:presLayoutVars>
          <dgm:bulletEnabled/>
        </dgm:presLayoutVars>
      </dgm:prSet>
      <dgm:spPr/>
    </dgm:pt>
    <dgm:pt modelId="{56D99A06-BB89-41A4-B23F-3D26DC27AB24}" type="pres">
      <dgm:prSet presAssocID="{D0906AB1-CFD4-4B22-9DE3-3594249178D1}" presName="sp" presStyleCnt="0"/>
      <dgm:spPr/>
    </dgm:pt>
    <dgm:pt modelId="{739C2C01-84DF-420C-9721-EB0D8C7731F3}" type="pres">
      <dgm:prSet presAssocID="{3B9F5CA2-6E87-4868-8B3C-D27CA8E3A685}" presName="linNode" presStyleCnt="0"/>
      <dgm:spPr/>
    </dgm:pt>
    <dgm:pt modelId="{A7B389CB-DF01-46A5-A66B-62ADD563ADA0}" type="pres">
      <dgm:prSet presAssocID="{3B9F5CA2-6E87-4868-8B3C-D27CA8E3A685}" presName="parentText" presStyleLbl="solidFgAcc1" presStyleIdx="4" presStyleCnt="5">
        <dgm:presLayoutVars>
          <dgm:chMax val="1"/>
          <dgm:bulletEnabled/>
        </dgm:presLayoutVars>
      </dgm:prSet>
      <dgm:spPr/>
    </dgm:pt>
    <dgm:pt modelId="{BEF940B4-BB84-4604-BC0B-1B466B3F7E45}" type="pres">
      <dgm:prSet presAssocID="{3B9F5CA2-6E87-4868-8B3C-D27CA8E3A685}" presName="descendantText" presStyleLbl="alignNode1" presStyleIdx="4" presStyleCnt="5">
        <dgm:presLayoutVars>
          <dgm:bulletEnabled/>
        </dgm:presLayoutVars>
      </dgm:prSet>
      <dgm:spPr/>
    </dgm:pt>
  </dgm:ptLst>
  <dgm:cxnLst>
    <dgm:cxn modelId="{DE7D4B01-4739-4DC7-975E-BEFEA3AB9E1F}" type="presOf" srcId="{CE21124D-5A0E-4C28-8D4E-BC3D9CE2F732}" destId="{41809FBD-1ED4-4681-80BA-0225A435951F}" srcOrd="0" destOrd="0" presId="urn:microsoft.com/office/officeart/2016/7/layout/VerticalHollowActionList"/>
    <dgm:cxn modelId="{33C29101-0F5A-472A-9BA4-88C6AABBF39C}" srcId="{C20A34C7-925B-4661-B07A-0583D07F1B74}" destId="{3B9F5CA2-6E87-4868-8B3C-D27CA8E3A685}" srcOrd="4" destOrd="0" parTransId="{A9CC8EFC-1E1A-45DD-A173-4298D9F6F596}" sibTransId="{D792C938-E0C8-4878-ADF7-216210CD92A9}"/>
    <dgm:cxn modelId="{422C432D-32A3-40FF-96F8-BD041594A06D}" type="presOf" srcId="{7AA810F6-6C3F-48DA-9331-7305D1F1DE80}" destId="{103B644C-FF9E-4429-A158-7C483DC9D784}" srcOrd="0" destOrd="0" presId="urn:microsoft.com/office/officeart/2016/7/layout/VerticalHollowActionList"/>
    <dgm:cxn modelId="{BB5A6241-9689-47C8-A095-63E18B4B4C58}" srcId="{C20A34C7-925B-4661-B07A-0583D07F1B74}" destId="{523CDCE5-349E-4719-9428-50D39AE0C602}" srcOrd="3" destOrd="0" parTransId="{335D7072-FEAB-4F50-8013-311AB82A84C4}" sibTransId="{D0906AB1-CFD4-4B22-9DE3-3594249178D1}"/>
    <dgm:cxn modelId="{5FFFD94F-D6A8-4181-B322-119C2F07BDE5}" type="presOf" srcId="{27CB55E5-59CB-431D-BF6B-ABFE908F5F07}" destId="{1EB508FE-753C-45DC-942C-319976771DCF}" srcOrd="0" destOrd="0" presId="urn:microsoft.com/office/officeart/2016/7/layout/VerticalHollowActionList"/>
    <dgm:cxn modelId="{3DCB755F-0A7B-45A8-AD4C-D37F247700A8}" type="presOf" srcId="{2C4F03E9-81DF-433E-89A6-1D199828607C}" destId="{E979E86E-B1CD-4D45-BBDB-E68DEDFE4C27}" srcOrd="0" destOrd="0" presId="urn:microsoft.com/office/officeart/2016/7/layout/VerticalHollowActionList"/>
    <dgm:cxn modelId="{9D4F4268-EAB7-4846-A5BE-EE804060C806}" srcId="{5B94CA44-FD97-4931-A93D-F3B6872E3653}" destId="{CE21124D-5A0E-4C28-8D4E-BC3D9CE2F732}" srcOrd="0" destOrd="0" parTransId="{CDFCC768-2E38-4108-A5D1-FD3B0BACF063}" sibTransId="{F3F589C0-1EEA-405E-BEAD-A2DC457268DC}"/>
    <dgm:cxn modelId="{9EBA2C7D-B38F-4BF6-A930-E89D7012F6B1}" srcId="{3D69CAFC-3AB8-4F91-97E6-C6D31C354FB6}" destId="{292FB36C-E8A7-493F-A29D-98F72D6FD1FD}" srcOrd="0" destOrd="0" parTransId="{EFE29BA2-4678-4021-B70E-1E124A0D4B81}" sibTransId="{8C5EA6EB-031D-4F76-9B7D-9DA747FBE2E2}"/>
    <dgm:cxn modelId="{B3605A7E-9FFE-49FD-B916-D47171F3C953}" type="presOf" srcId="{C20A34C7-925B-4661-B07A-0583D07F1B74}" destId="{13516165-71D5-4DE8-A570-8A573A3C45F4}" srcOrd="0" destOrd="0" presId="urn:microsoft.com/office/officeart/2016/7/layout/VerticalHollowActionList"/>
    <dgm:cxn modelId="{E049D97E-BAE1-4B48-843C-1F9E55A372C0}" srcId="{7AA810F6-6C3F-48DA-9331-7305D1F1DE80}" destId="{27CB55E5-59CB-431D-BF6B-ABFE908F5F07}" srcOrd="0" destOrd="0" parTransId="{D6FB2A0B-8656-4AD6-B553-1E892837E381}" sibTransId="{16DCD990-2BE0-4110-A6F6-4167C113AB2F}"/>
    <dgm:cxn modelId="{0ECE0B8B-6F01-41C2-B694-BC7709BE01B6}" srcId="{C20A34C7-925B-4661-B07A-0583D07F1B74}" destId="{7AA810F6-6C3F-48DA-9331-7305D1F1DE80}" srcOrd="1" destOrd="0" parTransId="{73E21F8E-09D4-41B9-B738-96D5DA46E705}" sibTransId="{4CB686E9-CC7D-408C-B950-03A70A47E9FC}"/>
    <dgm:cxn modelId="{0925FF9D-A6F1-42D9-9761-891F2194E48E}" type="presOf" srcId="{523CDCE5-349E-4719-9428-50D39AE0C602}" destId="{EE8D705A-9B62-4A21-97D1-E54AB3F1FC5C}" srcOrd="0" destOrd="0" presId="urn:microsoft.com/office/officeart/2016/7/layout/VerticalHollowActionList"/>
    <dgm:cxn modelId="{C1529FA7-EC74-4BAA-B88A-8A7C90B3EC34}" type="presOf" srcId="{3B9F5CA2-6E87-4868-8B3C-D27CA8E3A685}" destId="{A7B389CB-DF01-46A5-A66B-62ADD563ADA0}" srcOrd="0" destOrd="0" presId="urn:microsoft.com/office/officeart/2016/7/layout/VerticalHollowActionList"/>
    <dgm:cxn modelId="{1D49D3AC-3371-4653-B27F-357A0FC2A01C}" type="presOf" srcId="{292FB36C-E8A7-493F-A29D-98F72D6FD1FD}" destId="{C2B49038-A99C-41BE-B30F-E8C9D8F9E43F}" srcOrd="0" destOrd="0" presId="urn:microsoft.com/office/officeart/2016/7/layout/VerticalHollowActionList"/>
    <dgm:cxn modelId="{D23092B0-F05F-4D8F-995D-8B89025D1267}" srcId="{3B9F5CA2-6E87-4868-8B3C-D27CA8E3A685}" destId="{DE8EAFF9-E943-4F2D-A264-46C1DC20AD04}" srcOrd="0" destOrd="0" parTransId="{4DA3ADEC-5E0B-4924-831D-C2FCCCA2C295}" sibTransId="{65738F9F-6EE3-4B7D-A137-1103640F3770}"/>
    <dgm:cxn modelId="{F95B57B3-3EC4-4F7D-935B-F51B34194988}" srcId="{C20A34C7-925B-4661-B07A-0583D07F1B74}" destId="{3D69CAFC-3AB8-4F91-97E6-C6D31C354FB6}" srcOrd="0" destOrd="0" parTransId="{68465937-74A4-415C-8829-1A4EA94CDB9A}" sibTransId="{2BE900C5-ED97-47C2-BBED-42C6FCF3F75B}"/>
    <dgm:cxn modelId="{4A8A4AB5-4EBC-45AE-8354-0938510E43EC}" srcId="{C20A34C7-925B-4661-B07A-0583D07F1B74}" destId="{5B94CA44-FD97-4931-A93D-F3B6872E3653}" srcOrd="2" destOrd="0" parTransId="{869EAB58-A114-4A19-8E75-17B7AACC3EAB}" sibTransId="{DC76F4A1-9A63-465F-A189-1E4905A6DDDF}"/>
    <dgm:cxn modelId="{927ACAD0-61DC-453D-A25A-A0DDCC18F209}" srcId="{523CDCE5-349E-4719-9428-50D39AE0C602}" destId="{2C4F03E9-81DF-433E-89A6-1D199828607C}" srcOrd="0" destOrd="0" parTransId="{DA759E65-43F3-48C4-8043-E4A62BFFCAD6}" sibTransId="{BC3BCBBA-FFB5-44BC-BF75-5DB2F21348CE}"/>
    <dgm:cxn modelId="{5BECEDD4-E53C-43D2-AF70-8C887BDF2954}" type="presOf" srcId="{5B94CA44-FD97-4931-A93D-F3B6872E3653}" destId="{D923CDC1-0D9C-406B-A7E1-D948E8358301}" srcOrd="0" destOrd="0" presId="urn:microsoft.com/office/officeart/2016/7/layout/VerticalHollowActionList"/>
    <dgm:cxn modelId="{9D4928D5-0FE4-4375-8365-0F8827B1BECB}" type="presOf" srcId="{3D69CAFC-3AB8-4F91-97E6-C6D31C354FB6}" destId="{4CFAE1DA-A23F-4D7D-92CB-EA6B7C55EBCB}" srcOrd="0" destOrd="0" presId="urn:microsoft.com/office/officeart/2016/7/layout/VerticalHollowActionList"/>
    <dgm:cxn modelId="{F5BA38F5-0B93-4CF4-8E2D-8A13D874E1F7}" type="presOf" srcId="{DE8EAFF9-E943-4F2D-A264-46C1DC20AD04}" destId="{BEF940B4-BB84-4604-BC0B-1B466B3F7E45}" srcOrd="0" destOrd="0" presId="urn:microsoft.com/office/officeart/2016/7/layout/VerticalHollowActionList"/>
    <dgm:cxn modelId="{8E0A2FAF-A067-4E36-97ED-5827A43DACEB}" type="presParOf" srcId="{13516165-71D5-4DE8-A570-8A573A3C45F4}" destId="{6905B4B2-F546-40D2-8D7D-D43357242896}" srcOrd="0" destOrd="0" presId="urn:microsoft.com/office/officeart/2016/7/layout/VerticalHollowActionList"/>
    <dgm:cxn modelId="{A49D3EF0-1857-4027-B4E4-E21CC1ED002E}" type="presParOf" srcId="{6905B4B2-F546-40D2-8D7D-D43357242896}" destId="{4CFAE1DA-A23F-4D7D-92CB-EA6B7C55EBCB}" srcOrd="0" destOrd="0" presId="urn:microsoft.com/office/officeart/2016/7/layout/VerticalHollowActionList"/>
    <dgm:cxn modelId="{3C0D79D9-0392-444C-BBAC-33C8B895FA8A}" type="presParOf" srcId="{6905B4B2-F546-40D2-8D7D-D43357242896}" destId="{C2B49038-A99C-41BE-B30F-E8C9D8F9E43F}" srcOrd="1" destOrd="0" presId="urn:microsoft.com/office/officeart/2016/7/layout/VerticalHollowActionList"/>
    <dgm:cxn modelId="{F2C0BE02-B721-473B-9A56-11912EDB29C3}" type="presParOf" srcId="{13516165-71D5-4DE8-A570-8A573A3C45F4}" destId="{849B6722-3070-4C8E-ADE3-A9B23EB17B9A}" srcOrd="1" destOrd="0" presId="urn:microsoft.com/office/officeart/2016/7/layout/VerticalHollowActionList"/>
    <dgm:cxn modelId="{BDC38F4D-56CA-4AB9-A52E-1D45BBCB9510}" type="presParOf" srcId="{13516165-71D5-4DE8-A570-8A573A3C45F4}" destId="{B5FAC955-9F47-4243-B9F6-3F3048E9E531}" srcOrd="2" destOrd="0" presId="urn:microsoft.com/office/officeart/2016/7/layout/VerticalHollowActionList"/>
    <dgm:cxn modelId="{B1C8BDC8-DCD4-4D33-8794-FCCB86B0DF43}" type="presParOf" srcId="{B5FAC955-9F47-4243-B9F6-3F3048E9E531}" destId="{103B644C-FF9E-4429-A158-7C483DC9D784}" srcOrd="0" destOrd="0" presId="urn:microsoft.com/office/officeart/2016/7/layout/VerticalHollowActionList"/>
    <dgm:cxn modelId="{E2C0643E-62E4-4FA8-9753-6814EDE03EB6}" type="presParOf" srcId="{B5FAC955-9F47-4243-B9F6-3F3048E9E531}" destId="{1EB508FE-753C-45DC-942C-319976771DCF}" srcOrd="1" destOrd="0" presId="urn:microsoft.com/office/officeart/2016/7/layout/VerticalHollowActionList"/>
    <dgm:cxn modelId="{2A3CA16F-8EA4-4A42-B373-8EDF8595F2FD}" type="presParOf" srcId="{13516165-71D5-4DE8-A570-8A573A3C45F4}" destId="{36A38050-874D-463C-9D3D-6C8322C70037}" srcOrd="3" destOrd="0" presId="urn:microsoft.com/office/officeart/2016/7/layout/VerticalHollowActionList"/>
    <dgm:cxn modelId="{F63B3DA8-09E3-4F8A-AD38-39B069020BC0}" type="presParOf" srcId="{13516165-71D5-4DE8-A570-8A573A3C45F4}" destId="{350440EA-7CD6-4C8E-94CC-477C178F27C1}" srcOrd="4" destOrd="0" presId="urn:microsoft.com/office/officeart/2016/7/layout/VerticalHollowActionList"/>
    <dgm:cxn modelId="{85F4ED7D-197F-475F-BE50-EEEABD06A3AD}" type="presParOf" srcId="{350440EA-7CD6-4C8E-94CC-477C178F27C1}" destId="{D923CDC1-0D9C-406B-A7E1-D948E8358301}" srcOrd="0" destOrd="0" presId="urn:microsoft.com/office/officeart/2016/7/layout/VerticalHollowActionList"/>
    <dgm:cxn modelId="{6B4347E1-263D-46E8-A455-8B0F5C1652DA}" type="presParOf" srcId="{350440EA-7CD6-4C8E-94CC-477C178F27C1}" destId="{41809FBD-1ED4-4681-80BA-0225A435951F}" srcOrd="1" destOrd="0" presId="urn:microsoft.com/office/officeart/2016/7/layout/VerticalHollowActionList"/>
    <dgm:cxn modelId="{4730E00C-33AC-48FD-9E9F-7DA3C97F7271}" type="presParOf" srcId="{13516165-71D5-4DE8-A570-8A573A3C45F4}" destId="{99CE270C-F861-464D-B45C-A00011522F56}" srcOrd="5" destOrd="0" presId="urn:microsoft.com/office/officeart/2016/7/layout/VerticalHollowActionList"/>
    <dgm:cxn modelId="{1CD6C71D-5CAE-441D-9850-BD769C580AB9}" type="presParOf" srcId="{13516165-71D5-4DE8-A570-8A573A3C45F4}" destId="{78C15BC1-9C58-4407-8E9D-00BA2221F758}" srcOrd="6" destOrd="0" presId="urn:microsoft.com/office/officeart/2016/7/layout/VerticalHollowActionList"/>
    <dgm:cxn modelId="{BE50B1C0-2A4D-476D-A106-065CC38448F8}" type="presParOf" srcId="{78C15BC1-9C58-4407-8E9D-00BA2221F758}" destId="{EE8D705A-9B62-4A21-97D1-E54AB3F1FC5C}" srcOrd="0" destOrd="0" presId="urn:microsoft.com/office/officeart/2016/7/layout/VerticalHollowActionList"/>
    <dgm:cxn modelId="{781048BD-6B99-4C32-8A3C-2C41C01FF766}" type="presParOf" srcId="{78C15BC1-9C58-4407-8E9D-00BA2221F758}" destId="{E979E86E-B1CD-4D45-BBDB-E68DEDFE4C27}" srcOrd="1" destOrd="0" presId="urn:microsoft.com/office/officeart/2016/7/layout/VerticalHollowActionList"/>
    <dgm:cxn modelId="{F7E14E13-5CFB-410E-9790-D7767E1605B3}" type="presParOf" srcId="{13516165-71D5-4DE8-A570-8A573A3C45F4}" destId="{56D99A06-BB89-41A4-B23F-3D26DC27AB24}" srcOrd="7" destOrd="0" presId="urn:microsoft.com/office/officeart/2016/7/layout/VerticalHollowActionList"/>
    <dgm:cxn modelId="{826F0368-0FE8-4A98-BB7C-ABB5BBE9796F}" type="presParOf" srcId="{13516165-71D5-4DE8-A570-8A573A3C45F4}" destId="{739C2C01-84DF-420C-9721-EB0D8C7731F3}" srcOrd="8" destOrd="0" presId="urn:microsoft.com/office/officeart/2016/7/layout/VerticalHollowActionList"/>
    <dgm:cxn modelId="{232A365C-A64E-4D42-A844-D15A85FE2BC4}" type="presParOf" srcId="{739C2C01-84DF-420C-9721-EB0D8C7731F3}" destId="{A7B389CB-DF01-46A5-A66B-62ADD563ADA0}" srcOrd="0" destOrd="0" presId="urn:microsoft.com/office/officeart/2016/7/layout/VerticalHollowActionList"/>
    <dgm:cxn modelId="{AAFE250E-97FB-4CFC-BAD9-274BE54A4E46}" type="presParOf" srcId="{739C2C01-84DF-420C-9721-EB0D8C7731F3}" destId="{BEF940B4-BB84-4604-BC0B-1B466B3F7E45}" srcOrd="1" destOrd="0" presId="urn:microsoft.com/office/officeart/2016/7/layout/VerticalHollowAction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C20A34C7-925B-4661-B07A-0583D07F1B74}" type="doc">
      <dgm:prSet loTypeId="urn:microsoft.com/office/officeart/2008/layout/LinedList" loCatId="list" qsTypeId="urn:microsoft.com/office/officeart/2005/8/quickstyle/simple1" qsCatId="simple" csTypeId="urn:microsoft.com/office/officeart/2005/8/colors/ColorSchemeForSuggestions" csCatId="other" phldr="1"/>
      <dgm:spPr/>
      <dgm:t>
        <a:bodyPr/>
        <a:lstStyle/>
        <a:p>
          <a:endParaRPr lang="en-US"/>
        </a:p>
      </dgm:t>
    </dgm:pt>
    <dgm:pt modelId="{3D69CAFC-3AB8-4F91-97E6-C6D31C354FB6}">
      <dgm:prSet/>
      <dgm:spPr/>
      <dgm:t>
        <a:bodyPr/>
        <a:lstStyle/>
        <a:p>
          <a:r>
            <a:rPr lang="en-US" dirty="0"/>
            <a:t>1</a:t>
          </a:r>
        </a:p>
      </dgm:t>
    </dgm:pt>
    <dgm:pt modelId="{68465937-74A4-415C-8829-1A4EA94CDB9A}" type="parTrans" cxnId="{F95B57B3-3EC4-4F7D-935B-F51B34194988}">
      <dgm:prSet/>
      <dgm:spPr/>
      <dgm:t>
        <a:bodyPr/>
        <a:lstStyle/>
        <a:p>
          <a:endParaRPr lang="en-US" sz="2800"/>
        </a:p>
      </dgm:t>
    </dgm:pt>
    <dgm:pt modelId="{2BE900C5-ED97-47C2-BBED-42C6FCF3F75B}" type="sibTrans" cxnId="{F95B57B3-3EC4-4F7D-935B-F51B34194988}">
      <dgm:prSet/>
      <dgm:spPr/>
      <dgm:t>
        <a:bodyPr/>
        <a:lstStyle/>
        <a:p>
          <a:endParaRPr lang="en-US"/>
        </a:p>
      </dgm:t>
    </dgm:pt>
    <dgm:pt modelId="{292FB36C-E8A7-493F-A29D-98F72D6FD1FD}">
      <dgm:prSet/>
      <dgm:spPr/>
      <dgm:t>
        <a:bodyPr/>
        <a:lstStyle/>
        <a:p>
          <a:pPr>
            <a:buNone/>
          </a:pPr>
          <a:r>
            <a:rPr lang="en-US" dirty="0"/>
            <a:t>Days 1 and 2 are dedicated to the organization of capacity building sessions, case studies or other themes-related training requirements, as well as COP-related issues, etc. </a:t>
          </a:r>
        </a:p>
      </dgm:t>
    </dgm:pt>
    <dgm:pt modelId="{EFE29BA2-4678-4021-B70E-1E124A0D4B81}" type="parTrans" cxnId="{9EBA2C7D-B38F-4BF6-A930-E89D7012F6B1}">
      <dgm:prSet/>
      <dgm:spPr/>
      <dgm:t>
        <a:bodyPr/>
        <a:lstStyle/>
        <a:p>
          <a:endParaRPr lang="en-US" sz="2800"/>
        </a:p>
      </dgm:t>
    </dgm:pt>
    <dgm:pt modelId="{8C5EA6EB-031D-4F76-9B7D-9DA747FBE2E2}" type="sibTrans" cxnId="{9EBA2C7D-B38F-4BF6-A930-E89D7012F6B1}">
      <dgm:prSet/>
      <dgm:spPr/>
      <dgm:t>
        <a:bodyPr/>
        <a:lstStyle/>
        <a:p>
          <a:endParaRPr lang="en-US"/>
        </a:p>
      </dgm:t>
    </dgm:pt>
    <dgm:pt modelId="{7AA810F6-6C3F-48DA-9331-7305D1F1DE80}">
      <dgm:prSet/>
      <dgm:spPr/>
      <dgm:t>
        <a:bodyPr/>
        <a:lstStyle/>
        <a:p>
          <a:r>
            <a:rPr lang="en-US"/>
            <a:t>2</a:t>
          </a:r>
        </a:p>
      </dgm:t>
    </dgm:pt>
    <dgm:pt modelId="{73E21F8E-09D4-41B9-B738-96D5DA46E705}" type="parTrans" cxnId="{0ECE0B8B-6F01-41C2-B694-BC7709BE01B6}">
      <dgm:prSet/>
      <dgm:spPr/>
      <dgm:t>
        <a:bodyPr/>
        <a:lstStyle/>
        <a:p>
          <a:endParaRPr lang="en-US" sz="2800"/>
        </a:p>
      </dgm:t>
    </dgm:pt>
    <dgm:pt modelId="{4CB686E9-CC7D-408C-B950-03A70A47E9FC}" type="sibTrans" cxnId="{0ECE0B8B-6F01-41C2-B694-BC7709BE01B6}">
      <dgm:prSet/>
      <dgm:spPr/>
      <dgm:t>
        <a:bodyPr/>
        <a:lstStyle/>
        <a:p>
          <a:endParaRPr lang="en-US"/>
        </a:p>
      </dgm:t>
    </dgm:pt>
    <dgm:pt modelId="{27CB55E5-59CB-431D-BF6B-ABFE908F5F07}">
      <dgm:prSet/>
      <dgm:spPr/>
      <dgm:t>
        <a:bodyPr/>
        <a:lstStyle/>
        <a:p>
          <a:r>
            <a:rPr lang="en-US"/>
            <a:t>Day 3 is a conference day that includes presentations and panel discussions on current issues, latest assessment and current and emerging trends in cybersecurity threats and solutions.</a:t>
          </a:r>
        </a:p>
      </dgm:t>
    </dgm:pt>
    <dgm:pt modelId="{D6FB2A0B-8656-4AD6-B553-1E892837E381}" type="parTrans" cxnId="{E049D97E-BAE1-4B48-843C-1F9E55A372C0}">
      <dgm:prSet/>
      <dgm:spPr/>
      <dgm:t>
        <a:bodyPr/>
        <a:lstStyle/>
        <a:p>
          <a:endParaRPr lang="en-US" sz="2800"/>
        </a:p>
      </dgm:t>
    </dgm:pt>
    <dgm:pt modelId="{16DCD990-2BE0-4110-A6F6-4167C113AB2F}" type="sibTrans" cxnId="{E049D97E-BAE1-4B48-843C-1F9E55A372C0}">
      <dgm:prSet/>
      <dgm:spPr/>
      <dgm:t>
        <a:bodyPr/>
        <a:lstStyle/>
        <a:p>
          <a:endParaRPr lang="en-US"/>
        </a:p>
      </dgm:t>
    </dgm:pt>
    <dgm:pt modelId="{5B94CA44-FD97-4931-A93D-F3B6872E3653}">
      <dgm:prSet/>
      <dgm:spPr/>
      <dgm:t>
        <a:bodyPr/>
        <a:lstStyle/>
        <a:p>
          <a:r>
            <a:rPr lang="en-US"/>
            <a:t>3</a:t>
          </a:r>
        </a:p>
      </dgm:t>
    </dgm:pt>
    <dgm:pt modelId="{869EAB58-A114-4A19-8E75-17B7AACC3EAB}" type="parTrans" cxnId="{4A8A4AB5-4EBC-45AE-8354-0938510E43EC}">
      <dgm:prSet/>
      <dgm:spPr/>
      <dgm:t>
        <a:bodyPr/>
        <a:lstStyle/>
        <a:p>
          <a:endParaRPr lang="en-US" sz="2800"/>
        </a:p>
      </dgm:t>
    </dgm:pt>
    <dgm:pt modelId="{DC76F4A1-9A63-465F-A189-1E4905A6DDDF}" type="sibTrans" cxnId="{4A8A4AB5-4EBC-45AE-8354-0938510E43EC}">
      <dgm:prSet/>
      <dgm:spPr/>
      <dgm:t>
        <a:bodyPr/>
        <a:lstStyle/>
        <a:p>
          <a:endParaRPr lang="en-US"/>
        </a:p>
      </dgm:t>
    </dgm:pt>
    <dgm:pt modelId="{9C4E3230-7B25-4F47-97A2-A6B0E3354903}">
      <dgm:prSet/>
      <dgm:spPr/>
      <dgm:t>
        <a:bodyPr/>
        <a:lstStyle/>
        <a:p>
          <a:r>
            <a:rPr lang="en-US" kern="1200" dirty="0">
              <a:latin typeface="Calibri" panose="020F0502020204030204"/>
              <a:ea typeface="+mn-ea"/>
              <a:cs typeface="+mn-cs"/>
            </a:rPr>
            <a:t>Days 4 and 5 are structured around scenarios that consist of several incidents involving the most common types of attacks and possible resolutions.</a:t>
          </a:r>
        </a:p>
      </dgm:t>
    </dgm:pt>
    <dgm:pt modelId="{C104156D-389B-4BE5-9ED7-F63AFB1614A5}" type="parTrans" cxnId="{B25C2794-112E-48BD-B10E-B105CCB5B502}">
      <dgm:prSet/>
      <dgm:spPr/>
      <dgm:t>
        <a:bodyPr/>
        <a:lstStyle/>
        <a:p>
          <a:endParaRPr lang="en-GB"/>
        </a:p>
      </dgm:t>
    </dgm:pt>
    <dgm:pt modelId="{1D9BA8E1-21EC-42BC-A2A9-82BBDFC0C332}" type="sibTrans" cxnId="{B25C2794-112E-48BD-B10E-B105CCB5B502}">
      <dgm:prSet/>
      <dgm:spPr/>
      <dgm:t>
        <a:bodyPr/>
        <a:lstStyle/>
        <a:p>
          <a:endParaRPr lang="en-GB"/>
        </a:p>
      </dgm:t>
    </dgm:pt>
    <dgm:pt modelId="{32505A76-D9AC-41F1-B2BE-E7D5966952E5}" type="pres">
      <dgm:prSet presAssocID="{C20A34C7-925B-4661-B07A-0583D07F1B74}" presName="vert0" presStyleCnt="0">
        <dgm:presLayoutVars>
          <dgm:dir/>
          <dgm:animOne val="branch"/>
          <dgm:animLvl val="lvl"/>
        </dgm:presLayoutVars>
      </dgm:prSet>
      <dgm:spPr/>
    </dgm:pt>
    <dgm:pt modelId="{CFFDFB70-A8A9-47B6-9393-9F62FD048158}" type="pres">
      <dgm:prSet presAssocID="{3D69CAFC-3AB8-4F91-97E6-C6D31C354FB6}" presName="thickLine" presStyleLbl="alignNode1" presStyleIdx="0" presStyleCnt="3"/>
      <dgm:spPr/>
    </dgm:pt>
    <dgm:pt modelId="{212E668C-1C12-49F3-A97C-FD924596431F}" type="pres">
      <dgm:prSet presAssocID="{3D69CAFC-3AB8-4F91-97E6-C6D31C354FB6}" presName="horz1" presStyleCnt="0"/>
      <dgm:spPr/>
    </dgm:pt>
    <dgm:pt modelId="{E1453E3B-247F-410C-8C3D-2F3A742D9F12}" type="pres">
      <dgm:prSet presAssocID="{3D69CAFC-3AB8-4F91-97E6-C6D31C354FB6}" presName="tx1" presStyleLbl="revTx" presStyleIdx="0" presStyleCnt="6"/>
      <dgm:spPr/>
    </dgm:pt>
    <dgm:pt modelId="{A651FEB0-AE15-468D-A3A8-7EF814CCB9B4}" type="pres">
      <dgm:prSet presAssocID="{3D69CAFC-3AB8-4F91-97E6-C6D31C354FB6}" presName="vert1" presStyleCnt="0"/>
      <dgm:spPr/>
    </dgm:pt>
    <dgm:pt modelId="{8A6488A4-FD51-46DF-94D0-499D864D702F}" type="pres">
      <dgm:prSet presAssocID="{292FB36C-E8A7-493F-A29D-98F72D6FD1FD}" presName="vertSpace2a" presStyleCnt="0"/>
      <dgm:spPr/>
    </dgm:pt>
    <dgm:pt modelId="{F3CE59A8-0412-4026-9176-55FDD3732DEB}" type="pres">
      <dgm:prSet presAssocID="{292FB36C-E8A7-493F-A29D-98F72D6FD1FD}" presName="horz2" presStyleCnt="0"/>
      <dgm:spPr/>
    </dgm:pt>
    <dgm:pt modelId="{67EF2A89-51C9-4444-98F1-C4913ED15889}" type="pres">
      <dgm:prSet presAssocID="{292FB36C-E8A7-493F-A29D-98F72D6FD1FD}" presName="horzSpace2" presStyleCnt="0"/>
      <dgm:spPr/>
    </dgm:pt>
    <dgm:pt modelId="{95709E2B-65CF-457D-9BFC-A640DAE44618}" type="pres">
      <dgm:prSet presAssocID="{292FB36C-E8A7-493F-A29D-98F72D6FD1FD}" presName="tx2" presStyleLbl="revTx" presStyleIdx="1" presStyleCnt="6"/>
      <dgm:spPr/>
    </dgm:pt>
    <dgm:pt modelId="{2FD70A09-7CE4-44A1-8DA4-4BD062447786}" type="pres">
      <dgm:prSet presAssocID="{292FB36C-E8A7-493F-A29D-98F72D6FD1FD}" presName="vert2" presStyleCnt="0"/>
      <dgm:spPr/>
    </dgm:pt>
    <dgm:pt modelId="{A5394E9C-3A53-4AAB-A69A-1CCB27494F83}" type="pres">
      <dgm:prSet presAssocID="{292FB36C-E8A7-493F-A29D-98F72D6FD1FD}" presName="thinLine2b" presStyleLbl="callout" presStyleIdx="0" presStyleCnt="3"/>
      <dgm:spPr/>
    </dgm:pt>
    <dgm:pt modelId="{7CA51EA9-BEBC-4D3F-B65E-AE32C2013474}" type="pres">
      <dgm:prSet presAssocID="{292FB36C-E8A7-493F-A29D-98F72D6FD1FD}" presName="vertSpace2b" presStyleCnt="0"/>
      <dgm:spPr/>
    </dgm:pt>
    <dgm:pt modelId="{4016FECC-1181-4D06-B725-31848FD2F449}" type="pres">
      <dgm:prSet presAssocID="{7AA810F6-6C3F-48DA-9331-7305D1F1DE80}" presName="thickLine" presStyleLbl="alignNode1" presStyleIdx="1" presStyleCnt="3"/>
      <dgm:spPr/>
    </dgm:pt>
    <dgm:pt modelId="{BF46AAAC-2836-4CE7-A315-A7725348D2B7}" type="pres">
      <dgm:prSet presAssocID="{7AA810F6-6C3F-48DA-9331-7305D1F1DE80}" presName="horz1" presStyleCnt="0"/>
      <dgm:spPr/>
    </dgm:pt>
    <dgm:pt modelId="{1824E0AC-718A-45DD-9D65-40415904C98E}" type="pres">
      <dgm:prSet presAssocID="{7AA810F6-6C3F-48DA-9331-7305D1F1DE80}" presName="tx1" presStyleLbl="revTx" presStyleIdx="2" presStyleCnt="6"/>
      <dgm:spPr/>
    </dgm:pt>
    <dgm:pt modelId="{16D01DBB-7AFF-4F2F-985C-C1D56152AA08}" type="pres">
      <dgm:prSet presAssocID="{7AA810F6-6C3F-48DA-9331-7305D1F1DE80}" presName="vert1" presStyleCnt="0"/>
      <dgm:spPr/>
    </dgm:pt>
    <dgm:pt modelId="{3FDDD8AE-AFDF-4C2F-AC47-635BC1A26FE5}" type="pres">
      <dgm:prSet presAssocID="{27CB55E5-59CB-431D-BF6B-ABFE908F5F07}" presName="vertSpace2a" presStyleCnt="0"/>
      <dgm:spPr/>
    </dgm:pt>
    <dgm:pt modelId="{4DF9820D-E466-4102-AA0F-C09D8433D74E}" type="pres">
      <dgm:prSet presAssocID="{27CB55E5-59CB-431D-BF6B-ABFE908F5F07}" presName="horz2" presStyleCnt="0"/>
      <dgm:spPr/>
    </dgm:pt>
    <dgm:pt modelId="{4B9DCCA2-0A5B-4534-9D58-D6675A7379B1}" type="pres">
      <dgm:prSet presAssocID="{27CB55E5-59CB-431D-BF6B-ABFE908F5F07}" presName="horzSpace2" presStyleCnt="0"/>
      <dgm:spPr/>
    </dgm:pt>
    <dgm:pt modelId="{00BF5D85-C039-4921-8078-B2D0E130A46C}" type="pres">
      <dgm:prSet presAssocID="{27CB55E5-59CB-431D-BF6B-ABFE908F5F07}" presName="tx2" presStyleLbl="revTx" presStyleIdx="3" presStyleCnt="6"/>
      <dgm:spPr/>
    </dgm:pt>
    <dgm:pt modelId="{D06B2E1B-1CE3-4AFF-8535-39FEF3BA8481}" type="pres">
      <dgm:prSet presAssocID="{27CB55E5-59CB-431D-BF6B-ABFE908F5F07}" presName="vert2" presStyleCnt="0"/>
      <dgm:spPr/>
    </dgm:pt>
    <dgm:pt modelId="{B8AF9BA3-6586-47E3-A389-6213037F9049}" type="pres">
      <dgm:prSet presAssocID="{27CB55E5-59CB-431D-BF6B-ABFE908F5F07}" presName="thinLine2b" presStyleLbl="callout" presStyleIdx="1" presStyleCnt="3"/>
      <dgm:spPr/>
    </dgm:pt>
    <dgm:pt modelId="{E33774B8-9CA2-4FCC-8043-313AAB3765F0}" type="pres">
      <dgm:prSet presAssocID="{27CB55E5-59CB-431D-BF6B-ABFE908F5F07}" presName="vertSpace2b" presStyleCnt="0"/>
      <dgm:spPr/>
    </dgm:pt>
    <dgm:pt modelId="{B0DEC5F1-B5F9-48B6-A2DD-4774C3012A43}" type="pres">
      <dgm:prSet presAssocID="{5B94CA44-FD97-4931-A93D-F3B6872E3653}" presName="thickLine" presStyleLbl="alignNode1" presStyleIdx="2" presStyleCnt="3"/>
      <dgm:spPr/>
    </dgm:pt>
    <dgm:pt modelId="{26A9CE4F-6269-43C1-934A-1DD9C4099E3C}" type="pres">
      <dgm:prSet presAssocID="{5B94CA44-FD97-4931-A93D-F3B6872E3653}" presName="horz1" presStyleCnt="0"/>
      <dgm:spPr/>
    </dgm:pt>
    <dgm:pt modelId="{BAFD1905-9AAE-45C0-9F92-8EEC782C7649}" type="pres">
      <dgm:prSet presAssocID="{5B94CA44-FD97-4931-A93D-F3B6872E3653}" presName="tx1" presStyleLbl="revTx" presStyleIdx="4" presStyleCnt="6"/>
      <dgm:spPr/>
    </dgm:pt>
    <dgm:pt modelId="{B4A67870-3CA8-4EEC-9E8F-F88D6C6457FF}" type="pres">
      <dgm:prSet presAssocID="{5B94CA44-FD97-4931-A93D-F3B6872E3653}" presName="vert1" presStyleCnt="0"/>
      <dgm:spPr/>
    </dgm:pt>
    <dgm:pt modelId="{AB08FD30-D531-4D91-BBB9-8FDD316A2D68}" type="pres">
      <dgm:prSet presAssocID="{9C4E3230-7B25-4F47-97A2-A6B0E3354903}" presName="vertSpace2a" presStyleCnt="0"/>
      <dgm:spPr/>
    </dgm:pt>
    <dgm:pt modelId="{E6A67B9C-9DF0-49A1-9DA3-92F4AF33A1A8}" type="pres">
      <dgm:prSet presAssocID="{9C4E3230-7B25-4F47-97A2-A6B0E3354903}" presName="horz2" presStyleCnt="0"/>
      <dgm:spPr/>
    </dgm:pt>
    <dgm:pt modelId="{AD9F2E97-A5CB-4B54-9689-B008F68245E5}" type="pres">
      <dgm:prSet presAssocID="{9C4E3230-7B25-4F47-97A2-A6B0E3354903}" presName="horzSpace2" presStyleCnt="0"/>
      <dgm:spPr/>
    </dgm:pt>
    <dgm:pt modelId="{F944DF09-8E3F-40A1-B16C-BBD916E9D0DD}" type="pres">
      <dgm:prSet presAssocID="{9C4E3230-7B25-4F47-97A2-A6B0E3354903}" presName="tx2" presStyleLbl="revTx" presStyleIdx="5" presStyleCnt="6"/>
      <dgm:spPr/>
    </dgm:pt>
    <dgm:pt modelId="{014FF714-A9EE-45C8-8DBE-709D4A226485}" type="pres">
      <dgm:prSet presAssocID="{9C4E3230-7B25-4F47-97A2-A6B0E3354903}" presName="vert2" presStyleCnt="0"/>
      <dgm:spPr/>
    </dgm:pt>
    <dgm:pt modelId="{1363676B-2FAF-46A6-B634-492564B09D57}" type="pres">
      <dgm:prSet presAssocID="{9C4E3230-7B25-4F47-97A2-A6B0E3354903}" presName="thinLine2b" presStyleLbl="callout" presStyleIdx="2" presStyleCnt="3"/>
      <dgm:spPr/>
    </dgm:pt>
    <dgm:pt modelId="{D1AD3F4B-C397-44DC-924B-E5669468F4A2}" type="pres">
      <dgm:prSet presAssocID="{9C4E3230-7B25-4F47-97A2-A6B0E3354903}" presName="vertSpace2b" presStyleCnt="0"/>
      <dgm:spPr/>
    </dgm:pt>
  </dgm:ptLst>
  <dgm:cxnLst>
    <dgm:cxn modelId="{B4EAA504-29D0-4B47-A6F7-D74BA5E833D1}" type="presOf" srcId="{292FB36C-E8A7-493F-A29D-98F72D6FD1FD}" destId="{95709E2B-65CF-457D-9BFC-A640DAE44618}" srcOrd="0" destOrd="0" presId="urn:microsoft.com/office/officeart/2008/layout/LinedList"/>
    <dgm:cxn modelId="{1132C207-1A05-42D5-B3B8-5DAE843AA56C}" type="presOf" srcId="{5B94CA44-FD97-4931-A93D-F3B6872E3653}" destId="{BAFD1905-9AAE-45C0-9F92-8EEC782C7649}" srcOrd="0" destOrd="0" presId="urn:microsoft.com/office/officeart/2008/layout/LinedList"/>
    <dgm:cxn modelId="{F3653313-EEE8-4665-A629-85DF1AF8B399}" type="presOf" srcId="{7AA810F6-6C3F-48DA-9331-7305D1F1DE80}" destId="{1824E0AC-718A-45DD-9D65-40415904C98E}" srcOrd="0" destOrd="0" presId="urn:microsoft.com/office/officeart/2008/layout/LinedList"/>
    <dgm:cxn modelId="{8603BF1C-3377-492E-9F96-E23627BA46CB}" type="presOf" srcId="{9C4E3230-7B25-4F47-97A2-A6B0E3354903}" destId="{F944DF09-8E3F-40A1-B16C-BBD916E9D0DD}" srcOrd="0" destOrd="0" presId="urn:microsoft.com/office/officeart/2008/layout/LinedList"/>
    <dgm:cxn modelId="{98F5715D-8548-40D7-8E9A-37389334E5A6}" type="presOf" srcId="{27CB55E5-59CB-431D-BF6B-ABFE908F5F07}" destId="{00BF5D85-C039-4921-8078-B2D0E130A46C}" srcOrd="0" destOrd="0" presId="urn:microsoft.com/office/officeart/2008/layout/LinedList"/>
    <dgm:cxn modelId="{9EBA2C7D-B38F-4BF6-A930-E89D7012F6B1}" srcId="{3D69CAFC-3AB8-4F91-97E6-C6D31C354FB6}" destId="{292FB36C-E8A7-493F-A29D-98F72D6FD1FD}" srcOrd="0" destOrd="0" parTransId="{EFE29BA2-4678-4021-B70E-1E124A0D4B81}" sibTransId="{8C5EA6EB-031D-4F76-9B7D-9DA747FBE2E2}"/>
    <dgm:cxn modelId="{E049D97E-BAE1-4B48-843C-1F9E55A372C0}" srcId="{7AA810F6-6C3F-48DA-9331-7305D1F1DE80}" destId="{27CB55E5-59CB-431D-BF6B-ABFE908F5F07}" srcOrd="0" destOrd="0" parTransId="{D6FB2A0B-8656-4AD6-B553-1E892837E381}" sibTransId="{16DCD990-2BE0-4110-A6F6-4167C113AB2F}"/>
    <dgm:cxn modelId="{0ECE0B8B-6F01-41C2-B694-BC7709BE01B6}" srcId="{C20A34C7-925B-4661-B07A-0583D07F1B74}" destId="{7AA810F6-6C3F-48DA-9331-7305D1F1DE80}" srcOrd="1" destOrd="0" parTransId="{73E21F8E-09D4-41B9-B738-96D5DA46E705}" sibTransId="{4CB686E9-CC7D-408C-B950-03A70A47E9FC}"/>
    <dgm:cxn modelId="{B25C2794-112E-48BD-B10E-B105CCB5B502}" srcId="{5B94CA44-FD97-4931-A93D-F3B6872E3653}" destId="{9C4E3230-7B25-4F47-97A2-A6B0E3354903}" srcOrd="0" destOrd="0" parTransId="{C104156D-389B-4BE5-9ED7-F63AFB1614A5}" sibTransId="{1D9BA8E1-21EC-42BC-A2A9-82BBDFC0C332}"/>
    <dgm:cxn modelId="{A65F82A9-8D97-40C0-8F95-0A4A6BB7B16D}" type="presOf" srcId="{3D69CAFC-3AB8-4F91-97E6-C6D31C354FB6}" destId="{E1453E3B-247F-410C-8C3D-2F3A742D9F12}" srcOrd="0" destOrd="0" presId="urn:microsoft.com/office/officeart/2008/layout/LinedList"/>
    <dgm:cxn modelId="{F95B57B3-3EC4-4F7D-935B-F51B34194988}" srcId="{C20A34C7-925B-4661-B07A-0583D07F1B74}" destId="{3D69CAFC-3AB8-4F91-97E6-C6D31C354FB6}" srcOrd="0" destOrd="0" parTransId="{68465937-74A4-415C-8829-1A4EA94CDB9A}" sibTransId="{2BE900C5-ED97-47C2-BBED-42C6FCF3F75B}"/>
    <dgm:cxn modelId="{4A8A4AB5-4EBC-45AE-8354-0938510E43EC}" srcId="{C20A34C7-925B-4661-B07A-0583D07F1B74}" destId="{5B94CA44-FD97-4931-A93D-F3B6872E3653}" srcOrd="2" destOrd="0" parTransId="{869EAB58-A114-4A19-8E75-17B7AACC3EAB}" sibTransId="{DC76F4A1-9A63-465F-A189-1E4905A6DDDF}"/>
    <dgm:cxn modelId="{75D675E4-D6FF-4D76-9FC4-AF90B6A05FD2}" type="presOf" srcId="{C20A34C7-925B-4661-B07A-0583D07F1B74}" destId="{32505A76-D9AC-41F1-B2BE-E7D5966952E5}" srcOrd="0" destOrd="0" presId="urn:microsoft.com/office/officeart/2008/layout/LinedList"/>
    <dgm:cxn modelId="{FD1F83D3-7D1E-44A3-8EAE-E3CA6FC5DA3E}" type="presParOf" srcId="{32505A76-D9AC-41F1-B2BE-E7D5966952E5}" destId="{CFFDFB70-A8A9-47B6-9393-9F62FD048158}" srcOrd="0" destOrd="0" presId="urn:microsoft.com/office/officeart/2008/layout/LinedList"/>
    <dgm:cxn modelId="{B19F112B-B3C6-49B3-9210-6C46AF138FA6}" type="presParOf" srcId="{32505A76-D9AC-41F1-B2BE-E7D5966952E5}" destId="{212E668C-1C12-49F3-A97C-FD924596431F}" srcOrd="1" destOrd="0" presId="urn:microsoft.com/office/officeart/2008/layout/LinedList"/>
    <dgm:cxn modelId="{43AE111B-AA6D-4D1D-939A-D48064FFA25C}" type="presParOf" srcId="{212E668C-1C12-49F3-A97C-FD924596431F}" destId="{E1453E3B-247F-410C-8C3D-2F3A742D9F12}" srcOrd="0" destOrd="0" presId="urn:microsoft.com/office/officeart/2008/layout/LinedList"/>
    <dgm:cxn modelId="{D71CCFAD-A695-455C-8DFE-A95E4B2C7259}" type="presParOf" srcId="{212E668C-1C12-49F3-A97C-FD924596431F}" destId="{A651FEB0-AE15-468D-A3A8-7EF814CCB9B4}" srcOrd="1" destOrd="0" presId="urn:microsoft.com/office/officeart/2008/layout/LinedList"/>
    <dgm:cxn modelId="{5D4600F8-1FCD-440B-A613-E0697BCCBD2A}" type="presParOf" srcId="{A651FEB0-AE15-468D-A3A8-7EF814CCB9B4}" destId="{8A6488A4-FD51-46DF-94D0-499D864D702F}" srcOrd="0" destOrd="0" presId="urn:microsoft.com/office/officeart/2008/layout/LinedList"/>
    <dgm:cxn modelId="{EE20020A-D5EF-44BB-AD47-EB8938D7EFAA}" type="presParOf" srcId="{A651FEB0-AE15-468D-A3A8-7EF814CCB9B4}" destId="{F3CE59A8-0412-4026-9176-55FDD3732DEB}" srcOrd="1" destOrd="0" presId="urn:microsoft.com/office/officeart/2008/layout/LinedList"/>
    <dgm:cxn modelId="{D4196EC7-9CFF-4B58-81B4-F0CB6FA83E60}" type="presParOf" srcId="{F3CE59A8-0412-4026-9176-55FDD3732DEB}" destId="{67EF2A89-51C9-4444-98F1-C4913ED15889}" srcOrd="0" destOrd="0" presId="urn:microsoft.com/office/officeart/2008/layout/LinedList"/>
    <dgm:cxn modelId="{459D252B-ED78-497B-AB4A-FDAA3D5B11F9}" type="presParOf" srcId="{F3CE59A8-0412-4026-9176-55FDD3732DEB}" destId="{95709E2B-65CF-457D-9BFC-A640DAE44618}" srcOrd="1" destOrd="0" presId="urn:microsoft.com/office/officeart/2008/layout/LinedList"/>
    <dgm:cxn modelId="{CDB5F773-1754-4DDA-8CF3-3042B6992CAA}" type="presParOf" srcId="{F3CE59A8-0412-4026-9176-55FDD3732DEB}" destId="{2FD70A09-7CE4-44A1-8DA4-4BD062447786}" srcOrd="2" destOrd="0" presId="urn:microsoft.com/office/officeart/2008/layout/LinedList"/>
    <dgm:cxn modelId="{233CA0B2-5D22-4BAF-8EC2-A19E74DED0C6}" type="presParOf" srcId="{A651FEB0-AE15-468D-A3A8-7EF814CCB9B4}" destId="{A5394E9C-3A53-4AAB-A69A-1CCB27494F83}" srcOrd="2" destOrd="0" presId="urn:microsoft.com/office/officeart/2008/layout/LinedList"/>
    <dgm:cxn modelId="{ECA4626D-C222-4D87-9CD0-65901BB887AC}" type="presParOf" srcId="{A651FEB0-AE15-468D-A3A8-7EF814CCB9B4}" destId="{7CA51EA9-BEBC-4D3F-B65E-AE32C2013474}" srcOrd="3" destOrd="0" presId="urn:microsoft.com/office/officeart/2008/layout/LinedList"/>
    <dgm:cxn modelId="{6B7C547F-59F2-40A3-B0B8-2BA17A3EF5BD}" type="presParOf" srcId="{32505A76-D9AC-41F1-B2BE-E7D5966952E5}" destId="{4016FECC-1181-4D06-B725-31848FD2F449}" srcOrd="2" destOrd="0" presId="urn:microsoft.com/office/officeart/2008/layout/LinedList"/>
    <dgm:cxn modelId="{6913D7E0-D9C9-4B81-B69C-8674FF966A7E}" type="presParOf" srcId="{32505A76-D9AC-41F1-B2BE-E7D5966952E5}" destId="{BF46AAAC-2836-4CE7-A315-A7725348D2B7}" srcOrd="3" destOrd="0" presId="urn:microsoft.com/office/officeart/2008/layout/LinedList"/>
    <dgm:cxn modelId="{252EF552-BD86-4BF9-B6BA-60C8BC35C330}" type="presParOf" srcId="{BF46AAAC-2836-4CE7-A315-A7725348D2B7}" destId="{1824E0AC-718A-45DD-9D65-40415904C98E}" srcOrd="0" destOrd="0" presId="urn:microsoft.com/office/officeart/2008/layout/LinedList"/>
    <dgm:cxn modelId="{9F02D13A-3C28-45D9-BDF8-8B2ADFB6EA66}" type="presParOf" srcId="{BF46AAAC-2836-4CE7-A315-A7725348D2B7}" destId="{16D01DBB-7AFF-4F2F-985C-C1D56152AA08}" srcOrd="1" destOrd="0" presId="urn:microsoft.com/office/officeart/2008/layout/LinedList"/>
    <dgm:cxn modelId="{8AFE0C6F-9210-496C-87A3-370B665E56B5}" type="presParOf" srcId="{16D01DBB-7AFF-4F2F-985C-C1D56152AA08}" destId="{3FDDD8AE-AFDF-4C2F-AC47-635BC1A26FE5}" srcOrd="0" destOrd="0" presId="urn:microsoft.com/office/officeart/2008/layout/LinedList"/>
    <dgm:cxn modelId="{367C7DC0-699C-4A5B-9835-B19F76C50EF2}" type="presParOf" srcId="{16D01DBB-7AFF-4F2F-985C-C1D56152AA08}" destId="{4DF9820D-E466-4102-AA0F-C09D8433D74E}" srcOrd="1" destOrd="0" presId="urn:microsoft.com/office/officeart/2008/layout/LinedList"/>
    <dgm:cxn modelId="{5C4DE229-854C-4B38-BB02-F492D88E57A0}" type="presParOf" srcId="{4DF9820D-E466-4102-AA0F-C09D8433D74E}" destId="{4B9DCCA2-0A5B-4534-9D58-D6675A7379B1}" srcOrd="0" destOrd="0" presId="urn:microsoft.com/office/officeart/2008/layout/LinedList"/>
    <dgm:cxn modelId="{EADAEE17-E9E3-4D51-959F-106DA99646AC}" type="presParOf" srcId="{4DF9820D-E466-4102-AA0F-C09D8433D74E}" destId="{00BF5D85-C039-4921-8078-B2D0E130A46C}" srcOrd="1" destOrd="0" presId="urn:microsoft.com/office/officeart/2008/layout/LinedList"/>
    <dgm:cxn modelId="{C626570A-1312-44BB-8AA4-F44982392651}" type="presParOf" srcId="{4DF9820D-E466-4102-AA0F-C09D8433D74E}" destId="{D06B2E1B-1CE3-4AFF-8535-39FEF3BA8481}" srcOrd="2" destOrd="0" presId="urn:microsoft.com/office/officeart/2008/layout/LinedList"/>
    <dgm:cxn modelId="{81AF5DA3-0127-47BC-AC50-B804DDF32C12}" type="presParOf" srcId="{16D01DBB-7AFF-4F2F-985C-C1D56152AA08}" destId="{B8AF9BA3-6586-47E3-A389-6213037F9049}" srcOrd="2" destOrd="0" presId="urn:microsoft.com/office/officeart/2008/layout/LinedList"/>
    <dgm:cxn modelId="{EAC0557A-B3A0-42DB-9884-17994E2F4254}" type="presParOf" srcId="{16D01DBB-7AFF-4F2F-985C-C1D56152AA08}" destId="{E33774B8-9CA2-4FCC-8043-313AAB3765F0}" srcOrd="3" destOrd="0" presId="urn:microsoft.com/office/officeart/2008/layout/LinedList"/>
    <dgm:cxn modelId="{337CB599-E1F5-4D91-B586-CC368C8548BD}" type="presParOf" srcId="{32505A76-D9AC-41F1-B2BE-E7D5966952E5}" destId="{B0DEC5F1-B5F9-48B6-A2DD-4774C3012A43}" srcOrd="4" destOrd="0" presId="urn:microsoft.com/office/officeart/2008/layout/LinedList"/>
    <dgm:cxn modelId="{8C9419CE-490A-4A1F-8FB3-30DAE84A7A5D}" type="presParOf" srcId="{32505A76-D9AC-41F1-B2BE-E7D5966952E5}" destId="{26A9CE4F-6269-43C1-934A-1DD9C4099E3C}" srcOrd="5" destOrd="0" presId="urn:microsoft.com/office/officeart/2008/layout/LinedList"/>
    <dgm:cxn modelId="{4D58FBB4-1DA9-4FAB-8B40-E6316C6F24F9}" type="presParOf" srcId="{26A9CE4F-6269-43C1-934A-1DD9C4099E3C}" destId="{BAFD1905-9AAE-45C0-9F92-8EEC782C7649}" srcOrd="0" destOrd="0" presId="urn:microsoft.com/office/officeart/2008/layout/LinedList"/>
    <dgm:cxn modelId="{460ADA0B-04FC-49E0-8BE8-41349AF66D48}" type="presParOf" srcId="{26A9CE4F-6269-43C1-934A-1DD9C4099E3C}" destId="{B4A67870-3CA8-4EEC-9E8F-F88D6C6457FF}" srcOrd="1" destOrd="0" presId="urn:microsoft.com/office/officeart/2008/layout/LinedList"/>
    <dgm:cxn modelId="{EFCA1FB0-9939-498D-8C20-98164D577331}" type="presParOf" srcId="{B4A67870-3CA8-4EEC-9E8F-F88D6C6457FF}" destId="{AB08FD30-D531-4D91-BBB9-8FDD316A2D68}" srcOrd="0" destOrd="0" presId="urn:microsoft.com/office/officeart/2008/layout/LinedList"/>
    <dgm:cxn modelId="{8370D7FD-FAD0-442E-AA5C-3F1476257C86}" type="presParOf" srcId="{B4A67870-3CA8-4EEC-9E8F-F88D6C6457FF}" destId="{E6A67B9C-9DF0-49A1-9DA3-92F4AF33A1A8}" srcOrd="1" destOrd="0" presId="urn:microsoft.com/office/officeart/2008/layout/LinedList"/>
    <dgm:cxn modelId="{B0DEEFBF-304A-4D62-947A-C63830FB4B4A}" type="presParOf" srcId="{E6A67B9C-9DF0-49A1-9DA3-92F4AF33A1A8}" destId="{AD9F2E97-A5CB-4B54-9689-B008F68245E5}" srcOrd="0" destOrd="0" presId="urn:microsoft.com/office/officeart/2008/layout/LinedList"/>
    <dgm:cxn modelId="{D350ABDC-B496-40DB-9EA7-115D027752BE}" type="presParOf" srcId="{E6A67B9C-9DF0-49A1-9DA3-92F4AF33A1A8}" destId="{F944DF09-8E3F-40A1-B16C-BBD916E9D0DD}" srcOrd="1" destOrd="0" presId="urn:microsoft.com/office/officeart/2008/layout/LinedList"/>
    <dgm:cxn modelId="{CADB5B0D-8C00-4936-9EAC-3FDBACCFA8AA}" type="presParOf" srcId="{E6A67B9C-9DF0-49A1-9DA3-92F4AF33A1A8}" destId="{014FF714-A9EE-45C8-8DBE-709D4A226485}" srcOrd="2" destOrd="0" presId="urn:microsoft.com/office/officeart/2008/layout/LinedList"/>
    <dgm:cxn modelId="{8971EFD4-22C1-47B3-8B1D-53B0E3B5A508}" type="presParOf" srcId="{B4A67870-3CA8-4EEC-9E8F-F88D6C6457FF}" destId="{1363676B-2FAF-46A6-B634-492564B09D57}" srcOrd="2" destOrd="0" presId="urn:microsoft.com/office/officeart/2008/layout/LinedList"/>
    <dgm:cxn modelId="{EC1814CE-A949-4BBF-9D0A-5FF6FB5A1AE5}" type="presParOf" srcId="{B4A67870-3CA8-4EEC-9E8F-F88D6C6457FF}" destId="{D1AD3F4B-C397-44DC-924B-E5669468F4A2}" srcOrd="3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FE00D678-0A6F-46B7-9987-85145FE136EA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2E25C231-849C-478C-9F1B-02562484552B}">
      <dgm:prSet phldrT="[Text]"/>
      <dgm:spPr>
        <a:xfrm>
          <a:off x="5134" y="1793656"/>
          <a:ext cx="1910060" cy="764024"/>
        </a:xfrm>
        <a:prstGeom prst="chevron">
          <a:avLst/>
        </a:prstGeom>
        <a:solidFill>
          <a:srgbClr val="92D05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Training Roadmap</a:t>
          </a:r>
        </a:p>
      </dgm:t>
    </dgm:pt>
    <dgm:pt modelId="{2E3A9D98-BA38-4A50-ABCE-A81BB84F6993}" type="parTrans" cxnId="{71E962D6-00AD-4C88-ABF2-FBB27F177799}">
      <dgm:prSet/>
      <dgm:spPr/>
      <dgm:t>
        <a:bodyPr/>
        <a:lstStyle/>
        <a:p>
          <a:endParaRPr lang="en-US"/>
        </a:p>
      </dgm:t>
    </dgm:pt>
    <dgm:pt modelId="{CE7546E0-495B-454F-B7D0-F4E238204679}" type="sibTrans" cxnId="{71E962D6-00AD-4C88-ABF2-FBB27F177799}">
      <dgm:prSet/>
      <dgm:spPr/>
      <dgm:t>
        <a:bodyPr/>
        <a:lstStyle/>
        <a:p>
          <a:endParaRPr lang="en-US"/>
        </a:p>
      </dgm:t>
    </dgm:pt>
    <dgm:pt modelId="{9279860E-428D-44F6-A1A8-2C784C2E06B0}">
      <dgm:prSet phldrT="[Text]"/>
      <dgm:spPr>
        <a:xfrm>
          <a:off x="1724188" y="1793656"/>
          <a:ext cx="1910060" cy="764024"/>
        </a:xfrm>
        <a:prstGeom prst="chevron">
          <a:avLst/>
        </a:prstGeom>
        <a:solidFill>
          <a:srgbClr val="92D05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Identify niche trainings</a:t>
          </a:r>
        </a:p>
      </dgm:t>
    </dgm:pt>
    <dgm:pt modelId="{3533B556-D3CE-4808-8A7D-4A7357108220}" type="parTrans" cxnId="{45254E32-5B81-4818-B79A-382D05DB1667}">
      <dgm:prSet/>
      <dgm:spPr/>
      <dgm:t>
        <a:bodyPr/>
        <a:lstStyle/>
        <a:p>
          <a:endParaRPr lang="en-US"/>
        </a:p>
      </dgm:t>
    </dgm:pt>
    <dgm:pt modelId="{4814987E-1B5C-4415-9E93-539B0B341D97}" type="sibTrans" cxnId="{45254E32-5B81-4818-B79A-382D05DB1667}">
      <dgm:prSet/>
      <dgm:spPr/>
      <dgm:t>
        <a:bodyPr/>
        <a:lstStyle/>
        <a:p>
          <a:endParaRPr lang="en-US"/>
        </a:p>
      </dgm:t>
    </dgm:pt>
    <dgm:pt modelId="{2DFF0A15-8BEB-4DBB-A80D-E5E601EB4C7D}">
      <dgm:prSet phldrT="[Text]"/>
      <dgm:spPr>
        <a:xfrm>
          <a:off x="3443242" y="1793656"/>
          <a:ext cx="1910060" cy="764024"/>
        </a:xfrm>
        <a:prstGeom prst="chevron">
          <a:avLst/>
        </a:prstGeom>
        <a:solidFill>
          <a:srgbClr val="92D05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Identify suitable training partners</a:t>
          </a:r>
        </a:p>
      </dgm:t>
    </dgm:pt>
    <dgm:pt modelId="{914F27F5-1959-4111-8AA4-5A9BA20FEA36}" type="parTrans" cxnId="{6895E578-BB1E-44C1-859C-9988D071ACE2}">
      <dgm:prSet/>
      <dgm:spPr/>
      <dgm:t>
        <a:bodyPr/>
        <a:lstStyle/>
        <a:p>
          <a:endParaRPr lang="en-US"/>
        </a:p>
      </dgm:t>
    </dgm:pt>
    <dgm:pt modelId="{418D3B2C-A560-4AAC-B02C-8EDA65774052}" type="sibTrans" cxnId="{6895E578-BB1E-44C1-859C-9988D071ACE2}">
      <dgm:prSet/>
      <dgm:spPr/>
      <dgm:t>
        <a:bodyPr/>
        <a:lstStyle/>
        <a:p>
          <a:endParaRPr lang="en-US"/>
        </a:p>
      </dgm:t>
    </dgm:pt>
    <dgm:pt modelId="{D7E6F75F-CFDE-407E-9BCE-1B45D92C1C8B}">
      <dgm:prSet phldrT="[Text]"/>
      <dgm:spPr>
        <a:xfrm>
          <a:off x="5162296" y="1793656"/>
          <a:ext cx="1910060" cy="764024"/>
        </a:xfrm>
        <a:prstGeom prst="chevron">
          <a:avLst/>
        </a:prstGeom>
        <a:solidFill>
          <a:srgbClr val="92D05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Prepare training descriptions based on standards</a:t>
          </a:r>
        </a:p>
      </dgm:t>
    </dgm:pt>
    <dgm:pt modelId="{FB922C9C-D269-4944-8374-590A9B0F8654}" type="parTrans" cxnId="{2B3E9772-5F60-4B82-BD96-F783DD51F309}">
      <dgm:prSet/>
      <dgm:spPr/>
      <dgm:t>
        <a:bodyPr/>
        <a:lstStyle/>
        <a:p>
          <a:endParaRPr lang="en-US"/>
        </a:p>
      </dgm:t>
    </dgm:pt>
    <dgm:pt modelId="{29090A3C-D638-45F9-BFD8-DC918EEC6C12}" type="sibTrans" cxnId="{2B3E9772-5F60-4B82-BD96-F783DD51F309}">
      <dgm:prSet/>
      <dgm:spPr/>
      <dgm:t>
        <a:bodyPr/>
        <a:lstStyle/>
        <a:p>
          <a:endParaRPr lang="en-US"/>
        </a:p>
      </dgm:t>
    </dgm:pt>
    <dgm:pt modelId="{85645FBA-5937-4A06-A869-70FCD5861BEE}">
      <dgm:prSet phldrT="[Text]"/>
      <dgm:spPr>
        <a:xfrm>
          <a:off x="6881351" y="1793656"/>
          <a:ext cx="1910060" cy="764024"/>
        </a:xfrm>
        <a:prstGeom prst="chevron">
          <a:avLst/>
        </a:prstGeom>
        <a:solidFill>
          <a:srgbClr val="418AB3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Finalizing training catalogue</a:t>
          </a:r>
        </a:p>
      </dgm:t>
    </dgm:pt>
    <dgm:pt modelId="{EBDAFC0F-E842-4D4C-AFE9-0548447CB0D2}" type="parTrans" cxnId="{7557C8D2-6849-465D-8129-EB11509B3C51}">
      <dgm:prSet/>
      <dgm:spPr/>
      <dgm:t>
        <a:bodyPr/>
        <a:lstStyle/>
        <a:p>
          <a:endParaRPr lang="en-US"/>
        </a:p>
      </dgm:t>
    </dgm:pt>
    <dgm:pt modelId="{BC647149-E5EC-45A2-9781-52D0F3D66993}" type="sibTrans" cxnId="{7557C8D2-6849-465D-8129-EB11509B3C51}">
      <dgm:prSet/>
      <dgm:spPr/>
      <dgm:t>
        <a:bodyPr/>
        <a:lstStyle/>
        <a:p>
          <a:endParaRPr lang="en-US"/>
        </a:p>
      </dgm:t>
    </dgm:pt>
    <dgm:pt modelId="{E0ADB0B0-A163-4951-A7AB-546DA4D07CB5}">
      <dgm:prSet phldrT="[Text]"/>
      <dgm:spPr>
        <a:xfrm>
          <a:off x="8600405" y="1793656"/>
          <a:ext cx="1910060" cy="764024"/>
        </a:xfrm>
        <a:prstGeom prst="chevron">
          <a:avLst/>
        </a:prstGeom>
        <a:solidFill>
          <a:srgbClr val="418AB3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Delivery – ITU Academy &amp; CYB Projects</a:t>
          </a:r>
        </a:p>
      </dgm:t>
    </dgm:pt>
    <dgm:pt modelId="{FAA9370A-44CD-49D9-8B6F-8E054486AD4D}" type="parTrans" cxnId="{7522CF23-1AC4-495C-89F1-FE7CE67EFFA0}">
      <dgm:prSet/>
      <dgm:spPr/>
      <dgm:t>
        <a:bodyPr/>
        <a:lstStyle/>
        <a:p>
          <a:endParaRPr lang="en-GB"/>
        </a:p>
      </dgm:t>
    </dgm:pt>
    <dgm:pt modelId="{DA962286-3B6D-41B4-9A04-F2692ECA3283}" type="sibTrans" cxnId="{7522CF23-1AC4-495C-89F1-FE7CE67EFFA0}">
      <dgm:prSet/>
      <dgm:spPr/>
      <dgm:t>
        <a:bodyPr/>
        <a:lstStyle/>
        <a:p>
          <a:endParaRPr lang="en-GB"/>
        </a:p>
      </dgm:t>
    </dgm:pt>
    <dgm:pt modelId="{60FC57D7-E30A-49C9-A1AE-67277EC86E68}" type="pres">
      <dgm:prSet presAssocID="{FE00D678-0A6F-46B7-9987-85145FE136EA}" presName="Name0" presStyleCnt="0">
        <dgm:presLayoutVars>
          <dgm:dir/>
          <dgm:animLvl val="lvl"/>
          <dgm:resizeHandles val="exact"/>
        </dgm:presLayoutVars>
      </dgm:prSet>
      <dgm:spPr/>
    </dgm:pt>
    <dgm:pt modelId="{8F845F59-05DD-4566-9E55-519A2D06A669}" type="pres">
      <dgm:prSet presAssocID="{2E25C231-849C-478C-9F1B-02562484552B}" presName="parTxOnly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2C8BFDD2-2504-42A3-808E-53C9F0B0CCC9}" type="pres">
      <dgm:prSet presAssocID="{CE7546E0-495B-454F-B7D0-F4E238204679}" presName="parTxOnlySpace" presStyleCnt="0"/>
      <dgm:spPr/>
    </dgm:pt>
    <dgm:pt modelId="{DF578D0F-4BF9-44CD-A220-CDF25D27B698}" type="pres">
      <dgm:prSet presAssocID="{9279860E-428D-44F6-A1A8-2C784C2E06B0}" presName="parTxOnly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B9C3EB7E-09F3-49F6-BD60-A6856B9AFA9F}" type="pres">
      <dgm:prSet presAssocID="{4814987E-1B5C-4415-9E93-539B0B341D97}" presName="parTxOnlySpace" presStyleCnt="0"/>
      <dgm:spPr/>
    </dgm:pt>
    <dgm:pt modelId="{F006DDCA-203B-4089-BBAC-EBC93F3887F1}" type="pres">
      <dgm:prSet presAssocID="{2DFF0A15-8BEB-4DBB-A80D-E5E601EB4C7D}" presName="parTxOnly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B9C9407B-7CBB-45E6-BA1E-7AFB22C4A41F}" type="pres">
      <dgm:prSet presAssocID="{418D3B2C-A560-4AAC-B02C-8EDA65774052}" presName="parTxOnlySpace" presStyleCnt="0"/>
      <dgm:spPr/>
    </dgm:pt>
    <dgm:pt modelId="{7DCF3065-6242-4F5B-9AB0-1D4FC820B1AA}" type="pres">
      <dgm:prSet presAssocID="{D7E6F75F-CFDE-407E-9BCE-1B45D92C1C8B}" presName="parTxOnly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44E910A7-AF4A-4905-AA0E-4362B33CC70C}" type="pres">
      <dgm:prSet presAssocID="{29090A3C-D638-45F9-BFD8-DC918EEC6C12}" presName="parTxOnlySpace" presStyleCnt="0"/>
      <dgm:spPr/>
    </dgm:pt>
    <dgm:pt modelId="{797BB2C1-7CDF-48A0-9DA7-AC0B67060F86}" type="pres">
      <dgm:prSet presAssocID="{85645FBA-5937-4A06-A869-70FCD5861BEE}" presName="parTxOnly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126A3A7E-8798-438B-93C9-21B86982D720}" type="pres">
      <dgm:prSet presAssocID="{BC647149-E5EC-45A2-9781-52D0F3D66993}" presName="parTxOnlySpace" presStyleCnt="0"/>
      <dgm:spPr/>
    </dgm:pt>
    <dgm:pt modelId="{E97ADDF2-713E-45DF-9FE6-C5441D7816B4}" type="pres">
      <dgm:prSet presAssocID="{E0ADB0B0-A163-4951-A7AB-546DA4D07CB5}" presName="parTxOnly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7522CF23-1AC4-495C-89F1-FE7CE67EFFA0}" srcId="{FE00D678-0A6F-46B7-9987-85145FE136EA}" destId="{E0ADB0B0-A163-4951-A7AB-546DA4D07CB5}" srcOrd="5" destOrd="0" parTransId="{FAA9370A-44CD-49D9-8B6F-8E054486AD4D}" sibTransId="{DA962286-3B6D-41B4-9A04-F2692ECA3283}"/>
    <dgm:cxn modelId="{56649930-0EA1-44EF-9202-8E9B6608A047}" type="presOf" srcId="{D7E6F75F-CFDE-407E-9BCE-1B45D92C1C8B}" destId="{7DCF3065-6242-4F5B-9AB0-1D4FC820B1AA}" srcOrd="0" destOrd="0" presId="urn:microsoft.com/office/officeart/2005/8/layout/chevron1"/>
    <dgm:cxn modelId="{45254E32-5B81-4818-B79A-382D05DB1667}" srcId="{FE00D678-0A6F-46B7-9987-85145FE136EA}" destId="{9279860E-428D-44F6-A1A8-2C784C2E06B0}" srcOrd="1" destOrd="0" parTransId="{3533B556-D3CE-4808-8A7D-4A7357108220}" sibTransId="{4814987E-1B5C-4415-9E93-539B0B341D97}"/>
    <dgm:cxn modelId="{3DA02340-4CD4-461A-8E72-55CCC0A922FD}" type="presOf" srcId="{E0ADB0B0-A163-4951-A7AB-546DA4D07CB5}" destId="{E97ADDF2-713E-45DF-9FE6-C5441D7816B4}" srcOrd="0" destOrd="0" presId="urn:microsoft.com/office/officeart/2005/8/layout/chevron1"/>
    <dgm:cxn modelId="{4749075D-A50B-44AC-B926-2BB78818FFBE}" type="presOf" srcId="{FE00D678-0A6F-46B7-9987-85145FE136EA}" destId="{60FC57D7-E30A-49C9-A1AE-67277EC86E68}" srcOrd="0" destOrd="0" presId="urn:microsoft.com/office/officeart/2005/8/layout/chevron1"/>
    <dgm:cxn modelId="{6282E86A-7043-4F05-A3AB-E05CEA38F1F9}" type="presOf" srcId="{2E25C231-849C-478C-9F1B-02562484552B}" destId="{8F845F59-05DD-4566-9E55-519A2D06A669}" srcOrd="0" destOrd="0" presId="urn:microsoft.com/office/officeart/2005/8/layout/chevron1"/>
    <dgm:cxn modelId="{D8BAF471-3D7A-4D55-A990-A54D1979216F}" type="presOf" srcId="{9279860E-428D-44F6-A1A8-2C784C2E06B0}" destId="{DF578D0F-4BF9-44CD-A220-CDF25D27B698}" srcOrd="0" destOrd="0" presId="urn:microsoft.com/office/officeart/2005/8/layout/chevron1"/>
    <dgm:cxn modelId="{2B3E9772-5F60-4B82-BD96-F783DD51F309}" srcId="{FE00D678-0A6F-46B7-9987-85145FE136EA}" destId="{D7E6F75F-CFDE-407E-9BCE-1B45D92C1C8B}" srcOrd="3" destOrd="0" parTransId="{FB922C9C-D269-4944-8374-590A9B0F8654}" sibTransId="{29090A3C-D638-45F9-BFD8-DC918EEC6C12}"/>
    <dgm:cxn modelId="{2D91BB76-3308-40C4-AB3A-605D122F1ECD}" type="presOf" srcId="{85645FBA-5937-4A06-A869-70FCD5861BEE}" destId="{797BB2C1-7CDF-48A0-9DA7-AC0B67060F86}" srcOrd="0" destOrd="0" presId="urn:microsoft.com/office/officeart/2005/8/layout/chevron1"/>
    <dgm:cxn modelId="{6895E578-BB1E-44C1-859C-9988D071ACE2}" srcId="{FE00D678-0A6F-46B7-9987-85145FE136EA}" destId="{2DFF0A15-8BEB-4DBB-A80D-E5E601EB4C7D}" srcOrd="2" destOrd="0" parTransId="{914F27F5-1959-4111-8AA4-5A9BA20FEA36}" sibTransId="{418D3B2C-A560-4AAC-B02C-8EDA65774052}"/>
    <dgm:cxn modelId="{522DF9B1-03A6-41C0-AA98-C846CB7AFF14}" type="presOf" srcId="{2DFF0A15-8BEB-4DBB-A80D-E5E601EB4C7D}" destId="{F006DDCA-203B-4089-BBAC-EBC93F3887F1}" srcOrd="0" destOrd="0" presId="urn:microsoft.com/office/officeart/2005/8/layout/chevron1"/>
    <dgm:cxn modelId="{7557C8D2-6849-465D-8129-EB11509B3C51}" srcId="{FE00D678-0A6F-46B7-9987-85145FE136EA}" destId="{85645FBA-5937-4A06-A869-70FCD5861BEE}" srcOrd="4" destOrd="0" parTransId="{EBDAFC0F-E842-4D4C-AFE9-0548447CB0D2}" sibTransId="{BC647149-E5EC-45A2-9781-52D0F3D66993}"/>
    <dgm:cxn modelId="{71E962D6-00AD-4C88-ABF2-FBB27F177799}" srcId="{FE00D678-0A6F-46B7-9987-85145FE136EA}" destId="{2E25C231-849C-478C-9F1B-02562484552B}" srcOrd="0" destOrd="0" parTransId="{2E3A9D98-BA38-4A50-ABCE-A81BB84F6993}" sibTransId="{CE7546E0-495B-454F-B7D0-F4E238204679}"/>
    <dgm:cxn modelId="{9CBF2806-AE02-4699-A367-86771C1390F0}" type="presParOf" srcId="{60FC57D7-E30A-49C9-A1AE-67277EC86E68}" destId="{8F845F59-05DD-4566-9E55-519A2D06A669}" srcOrd="0" destOrd="0" presId="urn:microsoft.com/office/officeart/2005/8/layout/chevron1"/>
    <dgm:cxn modelId="{F0C962AF-0B5E-4086-9C9B-3B0CE7572B40}" type="presParOf" srcId="{60FC57D7-E30A-49C9-A1AE-67277EC86E68}" destId="{2C8BFDD2-2504-42A3-808E-53C9F0B0CCC9}" srcOrd="1" destOrd="0" presId="urn:microsoft.com/office/officeart/2005/8/layout/chevron1"/>
    <dgm:cxn modelId="{3FB041F1-592F-4E59-B765-36766DA4ABC5}" type="presParOf" srcId="{60FC57D7-E30A-49C9-A1AE-67277EC86E68}" destId="{DF578D0F-4BF9-44CD-A220-CDF25D27B698}" srcOrd="2" destOrd="0" presId="urn:microsoft.com/office/officeart/2005/8/layout/chevron1"/>
    <dgm:cxn modelId="{E5B051F3-38E4-4249-A30A-1348877830CB}" type="presParOf" srcId="{60FC57D7-E30A-49C9-A1AE-67277EC86E68}" destId="{B9C3EB7E-09F3-49F6-BD60-A6856B9AFA9F}" srcOrd="3" destOrd="0" presId="urn:microsoft.com/office/officeart/2005/8/layout/chevron1"/>
    <dgm:cxn modelId="{AF9BC2D0-8B38-46BB-AEE3-2029DB8B27E0}" type="presParOf" srcId="{60FC57D7-E30A-49C9-A1AE-67277EC86E68}" destId="{F006DDCA-203B-4089-BBAC-EBC93F3887F1}" srcOrd="4" destOrd="0" presId="urn:microsoft.com/office/officeart/2005/8/layout/chevron1"/>
    <dgm:cxn modelId="{0EACC94E-16A9-4CA4-BED7-42C92FC2A60C}" type="presParOf" srcId="{60FC57D7-E30A-49C9-A1AE-67277EC86E68}" destId="{B9C9407B-7CBB-45E6-BA1E-7AFB22C4A41F}" srcOrd="5" destOrd="0" presId="urn:microsoft.com/office/officeart/2005/8/layout/chevron1"/>
    <dgm:cxn modelId="{793A378F-4EDB-42DE-BC87-D67DF12D2824}" type="presParOf" srcId="{60FC57D7-E30A-49C9-A1AE-67277EC86E68}" destId="{7DCF3065-6242-4F5B-9AB0-1D4FC820B1AA}" srcOrd="6" destOrd="0" presId="urn:microsoft.com/office/officeart/2005/8/layout/chevron1"/>
    <dgm:cxn modelId="{DF3FAA76-6C48-4F3F-B3E4-3E3A64E8F48C}" type="presParOf" srcId="{60FC57D7-E30A-49C9-A1AE-67277EC86E68}" destId="{44E910A7-AF4A-4905-AA0E-4362B33CC70C}" srcOrd="7" destOrd="0" presId="urn:microsoft.com/office/officeart/2005/8/layout/chevron1"/>
    <dgm:cxn modelId="{4E15C51E-F5EF-4443-9B05-567997755E04}" type="presParOf" srcId="{60FC57D7-E30A-49C9-A1AE-67277EC86E68}" destId="{797BB2C1-7CDF-48A0-9DA7-AC0B67060F86}" srcOrd="8" destOrd="0" presId="urn:microsoft.com/office/officeart/2005/8/layout/chevron1"/>
    <dgm:cxn modelId="{6F17964A-7B71-44D6-AA15-038D2A78F4F3}" type="presParOf" srcId="{60FC57D7-E30A-49C9-A1AE-67277EC86E68}" destId="{126A3A7E-8798-438B-93C9-21B86982D720}" srcOrd="9" destOrd="0" presId="urn:microsoft.com/office/officeart/2005/8/layout/chevron1"/>
    <dgm:cxn modelId="{7A5416E9-2DBA-4CA5-9EBC-ABE37B5E9443}" type="presParOf" srcId="{60FC57D7-E30A-49C9-A1AE-67277EC86E68}" destId="{E97ADDF2-713E-45DF-9FE6-C5441D7816B4}" srcOrd="1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768007F7-076A-443F-88B5-7C2DDDA5BAEE}" type="doc">
      <dgm:prSet loTypeId="urn:microsoft.com/office/officeart/2011/layout/HexagonRadial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570A24E6-16E4-40C4-9CDC-6EADD4711485}">
      <dgm:prSet phldrT="[Text]" custT="1"/>
      <dgm:spPr>
        <a:solidFill>
          <a:srgbClr val="00B050"/>
        </a:solidFill>
      </dgm:spPr>
      <dgm:t>
        <a:bodyPr/>
        <a:lstStyle/>
        <a:p>
          <a:r>
            <a:rPr lang="en-US" sz="1400" dirty="0"/>
            <a:t>Our Approach</a:t>
          </a:r>
          <a:endParaRPr lang="en-GB" sz="1400" dirty="0"/>
        </a:p>
      </dgm:t>
    </dgm:pt>
    <dgm:pt modelId="{CA95CC65-B28D-4C99-A994-1805F26772E2}" type="parTrans" cxnId="{6B141F49-EFA5-4FD0-948F-482A343516DD}">
      <dgm:prSet/>
      <dgm:spPr/>
      <dgm:t>
        <a:bodyPr/>
        <a:lstStyle/>
        <a:p>
          <a:endParaRPr lang="en-GB" sz="1400"/>
        </a:p>
      </dgm:t>
    </dgm:pt>
    <dgm:pt modelId="{F701E849-F9F3-43C5-8E79-F7A3450C40AB}" type="sibTrans" cxnId="{6B141F49-EFA5-4FD0-948F-482A343516DD}">
      <dgm:prSet/>
      <dgm:spPr/>
      <dgm:t>
        <a:bodyPr/>
        <a:lstStyle/>
        <a:p>
          <a:endParaRPr lang="en-GB" sz="1400"/>
        </a:p>
      </dgm:t>
    </dgm:pt>
    <dgm:pt modelId="{A14FA46D-CA95-41CE-B422-B73FBDBC433F}">
      <dgm:prSet phldrT="[Text]" custT="1"/>
      <dgm:spPr/>
      <dgm:t>
        <a:bodyPr/>
        <a:lstStyle/>
        <a:p>
          <a:r>
            <a:rPr lang="en-US" sz="1400" dirty="0"/>
            <a:t>Awareness</a:t>
          </a:r>
          <a:endParaRPr lang="en-GB" sz="1400" dirty="0"/>
        </a:p>
      </dgm:t>
    </dgm:pt>
    <dgm:pt modelId="{0021CAD9-FF31-446C-86BF-86D34C889867}" type="parTrans" cxnId="{3EDFE998-79F3-41CB-893C-DE12B5E75FA6}">
      <dgm:prSet/>
      <dgm:spPr/>
      <dgm:t>
        <a:bodyPr/>
        <a:lstStyle/>
        <a:p>
          <a:endParaRPr lang="en-GB" sz="1400"/>
        </a:p>
      </dgm:t>
    </dgm:pt>
    <dgm:pt modelId="{4E4C5FBE-FF64-4729-A8EF-316A406897FA}" type="sibTrans" cxnId="{3EDFE998-79F3-41CB-893C-DE12B5E75FA6}">
      <dgm:prSet/>
      <dgm:spPr/>
      <dgm:t>
        <a:bodyPr/>
        <a:lstStyle/>
        <a:p>
          <a:endParaRPr lang="en-GB" sz="1400"/>
        </a:p>
      </dgm:t>
    </dgm:pt>
    <dgm:pt modelId="{AEF15C62-E571-4F08-A62B-857788343CF8}">
      <dgm:prSet phldrT="[Text]" custT="1"/>
      <dgm:spPr/>
      <dgm:t>
        <a:bodyPr/>
        <a:lstStyle/>
        <a:p>
          <a:r>
            <a:rPr lang="en-US" sz="1400" dirty="0"/>
            <a:t>Assessment</a:t>
          </a:r>
          <a:endParaRPr lang="en-GB" sz="1400" dirty="0"/>
        </a:p>
      </dgm:t>
    </dgm:pt>
    <dgm:pt modelId="{A115DD94-040A-4EF9-9A13-04333A79FFAF}" type="parTrans" cxnId="{941316DD-65F4-4B79-AF75-14F5F66E55B8}">
      <dgm:prSet/>
      <dgm:spPr/>
      <dgm:t>
        <a:bodyPr/>
        <a:lstStyle/>
        <a:p>
          <a:endParaRPr lang="en-GB" sz="1400"/>
        </a:p>
      </dgm:t>
    </dgm:pt>
    <dgm:pt modelId="{1452A7CC-7C7C-4A0E-96B8-1D087693E22D}" type="sibTrans" cxnId="{941316DD-65F4-4B79-AF75-14F5F66E55B8}">
      <dgm:prSet/>
      <dgm:spPr/>
      <dgm:t>
        <a:bodyPr/>
        <a:lstStyle/>
        <a:p>
          <a:endParaRPr lang="en-GB" sz="1400"/>
        </a:p>
      </dgm:t>
    </dgm:pt>
    <dgm:pt modelId="{541CDFA2-F42D-419A-8FBF-4BA0BF6C9301}">
      <dgm:prSet phldrT="[Text]" custT="1"/>
      <dgm:spPr/>
      <dgm:t>
        <a:bodyPr/>
        <a:lstStyle/>
        <a:p>
          <a:r>
            <a:rPr lang="en-US" sz="1400" dirty="0"/>
            <a:t>Design</a:t>
          </a:r>
        </a:p>
        <a:p>
          <a:r>
            <a:rPr lang="en-US" sz="1400" dirty="0"/>
            <a:t>Strategy</a:t>
          </a:r>
        </a:p>
        <a:p>
          <a:r>
            <a:rPr lang="en-US" sz="1400" dirty="0"/>
            <a:t>Roadmap</a:t>
          </a:r>
          <a:endParaRPr lang="en-GB" sz="1400" dirty="0"/>
        </a:p>
      </dgm:t>
    </dgm:pt>
    <dgm:pt modelId="{6BE0BED8-991C-473D-B4E2-3DD6096F7CF1}" type="parTrans" cxnId="{CF571703-B18A-46B9-8BB7-138B8F178C1B}">
      <dgm:prSet/>
      <dgm:spPr/>
      <dgm:t>
        <a:bodyPr/>
        <a:lstStyle/>
        <a:p>
          <a:endParaRPr lang="en-GB" sz="1400"/>
        </a:p>
      </dgm:t>
    </dgm:pt>
    <dgm:pt modelId="{A2C55E72-1416-4F70-B297-0F89FF086F9C}" type="sibTrans" cxnId="{CF571703-B18A-46B9-8BB7-138B8F178C1B}">
      <dgm:prSet/>
      <dgm:spPr/>
      <dgm:t>
        <a:bodyPr/>
        <a:lstStyle/>
        <a:p>
          <a:endParaRPr lang="en-GB" sz="1400"/>
        </a:p>
      </dgm:t>
    </dgm:pt>
    <dgm:pt modelId="{B90B5DA0-9B8B-43D2-8B7F-28832ACBEC68}">
      <dgm:prSet phldrT="[Text]" custT="1"/>
      <dgm:spPr/>
      <dgm:t>
        <a:bodyPr/>
        <a:lstStyle/>
        <a:p>
          <a:r>
            <a:rPr lang="en-US" sz="1400" dirty="0"/>
            <a:t>Implementation</a:t>
          </a:r>
          <a:endParaRPr lang="en-GB" sz="1400" dirty="0"/>
        </a:p>
      </dgm:t>
    </dgm:pt>
    <dgm:pt modelId="{786706B3-8AF0-40FD-978C-D858C13D7208}" type="parTrans" cxnId="{1E607F33-1E1B-431D-A7C2-FF4FABA03BE5}">
      <dgm:prSet/>
      <dgm:spPr/>
      <dgm:t>
        <a:bodyPr/>
        <a:lstStyle/>
        <a:p>
          <a:endParaRPr lang="en-GB" sz="1400"/>
        </a:p>
      </dgm:t>
    </dgm:pt>
    <dgm:pt modelId="{604DE58F-E5FD-4C7D-B261-37B7297247F0}" type="sibTrans" cxnId="{1E607F33-1E1B-431D-A7C2-FF4FABA03BE5}">
      <dgm:prSet/>
      <dgm:spPr/>
      <dgm:t>
        <a:bodyPr/>
        <a:lstStyle/>
        <a:p>
          <a:endParaRPr lang="en-GB" sz="1400"/>
        </a:p>
      </dgm:t>
    </dgm:pt>
    <dgm:pt modelId="{4AF95BF2-C513-4637-A17E-8C5CC37B8E28}">
      <dgm:prSet phldrT="[Text]" custT="1"/>
      <dgm:spPr/>
      <dgm:t>
        <a:bodyPr/>
        <a:lstStyle/>
        <a:p>
          <a:r>
            <a:rPr lang="en-US" sz="1400" dirty="0"/>
            <a:t>Evaluation</a:t>
          </a:r>
          <a:endParaRPr lang="en-GB" sz="1400" dirty="0"/>
        </a:p>
      </dgm:t>
    </dgm:pt>
    <dgm:pt modelId="{77617C4D-D648-4003-85C2-CCB3D35D3325}" type="parTrans" cxnId="{17F1A415-946F-416B-8E82-E29120DEC466}">
      <dgm:prSet/>
      <dgm:spPr/>
      <dgm:t>
        <a:bodyPr/>
        <a:lstStyle/>
        <a:p>
          <a:endParaRPr lang="en-GB" sz="1400"/>
        </a:p>
      </dgm:t>
    </dgm:pt>
    <dgm:pt modelId="{5FB115BF-E461-4DCA-8F43-E74E91BFC42D}" type="sibTrans" cxnId="{17F1A415-946F-416B-8E82-E29120DEC466}">
      <dgm:prSet/>
      <dgm:spPr/>
      <dgm:t>
        <a:bodyPr/>
        <a:lstStyle/>
        <a:p>
          <a:endParaRPr lang="en-GB" sz="1400"/>
        </a:p>
      </dgm:t>
    </dgm:pt>
    <dgm:pt modelId="{2E410B20-633C-48D1-AD5E-D7912C9A63DE}">
      <dgm:prSet phldrT="[Text]" custT="1"/>
      <dgm:spPr/>
      <dgm:t>
        <a:bodyPr/>
        <a:lstStyle/>
        <a:p>
          <a:r>
            <a:rPr lang="en-US" sz="1400" dirty="0"/>
            <a:t>Monitoring</a:t>
          </a:r>
          <a:endParaRPr lang="en-GB" sz="1400" dirty="0"/>
        </a:p>
      </dgm:t>
    </dgm:pt>
    <dgm:pt modelId="{3EE90F98-82F9-4E51-A4AF-130B234FA2D7}" type="parTrans" cxnId="{17B985E2-FB54-487F-A7ED-25F4A31414FE}">
      <dgm:prSet/>
      <dgm:spPr/>
      <dgm:t>
        <a:bodyPr/>
        <a:lstStyle/>
        <a:p>
          <a:endParaRPr lang="en-GB" sz="1400"/>
        </a:p>
      </dgm:t>
    </dgm:pt>
    <dgm:pt modelId="{72DDA8BE-DDA0-49AA-940E-A8B4281C883C}" type="sibTrans" cxnId="{17B985E2-FB54-487F-A7ED-25F4A31414FE}">
      <dgm:prSet/>
      <dgm:spPr/>
      <dgm:t>
        <a:bodyPr/>
        <a:lstStyle/>
        <a:p>
          <a:endParaRPr lang="en-GB" sz="1400"/>
        </a:p>
      </dgm:t>
    </dgm:pt>
    <dgm:pt modelId="{7841CB4D-8C1A-429B-94AC-C8E6AA993602}" type="pres">
      <dgm:prSet presAssocID="{768007F7-076A-443F-88B5-7C2DDDA5BAEE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D3CA7A7A-1389-421B-82AF-12E8C9CC4E37}" type="pres">
      <dgm:prSet presAssocID="{570A24E6-16E4-40C4-9CDC-6EADD4711485}" presName="Parent" presStyleLbl="node0" presStyleIdx="0" presStyleCnt="1">
        <dgm:presLayoutVars>
          <dgm:chMax val="6"/>
          <dgm:chPref val="6"/>
        </dgm:presLayoutVars>
      </dgm:prSet>
      <dgm:spPr/>
    </dgm:pt>
    <dgm:pt modelId="{1A09FD24-E847-4C96-8B43-9E4BDB151636}" type="pres">
      <dgm:prSet presAssocID="{A14FA46D-CA95-41CE-B422-B73FBDBC433F}" presName="Accent1" presStyleCnt="0"/>
      <dgm:spPr/>
    </dgm:pt>
    <dgm:pt modelId="{D7B3A354-8797-4BA1-A19C-D7A783B8DF6E}" type="pres">
      <dgm:prSet presAssocID="{A14FA46D-CA95-41CE-B422-B73FBDBC433F}" presName="Accent" presStyleLbl="bgShp" presStyleIdx="0" presStyleCnt="6"/>
      <dgm:spPr/>
    </dgm:pt>
    <dgm:pt modelId="{954C662A-C114-4774-BDFD-44975C1A4916}" type="pres">
      <dgm:prSet presAssocID="{A14FA46D-CA95-41CE-B422-B73FBDBC433F}" presName="Child1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AF8777E9-637E-4592-B75A-1BF82423E662}" type="pres">
      <dgm:prSet presAssocID="{AEF15C62-E571-4F08-A62B-857788343CF8}" presName="Accent2" presStyleCnt="0"/>
      <dgm:spPr/>
    </dgm:pt>
    <dgm:pt modelId="{3D41BFCD-A242-454E-BA7D-5209AA9132D0}" type="pres">
      <dgm:prSet presAssocID="{AEF15C62-E571-4F08-A62B-857788343CF8}" presName="Accent" presStyleLbl="bgShp" presStyleIdx="1" presStyleCnt="6"/>
      <dgm:spPr/>
    </dgm:pt>
    <dgm:pt modelId="{846C9AB5-D047-40DD-8C2B-1F6014ED7CE5}" type="pres">
      <dgm:prSet presAssocID="{AEF15C62-E571-4F08-A62B-857788343CF8}" presName="Child2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53AAF796-0DAA-41B2-B221-29E179AD7B30}" type="pres">
      <dgm:prSet presAssocID="{541CDFA2-F42D-419A-8FBF-4BA0BF6C9301}" presName="Accent3" presStyleCnt="0"/>
      <dgm:spPr/>
    </dgm:pt>
    <dgm:pt modelId="{B5B5EA03-8F59-4CDC-B619-91615CFE71B7}" type="pres">
      <dgm:prSet presAssocID="{541CDFA2-F42D-419A-8FBF-4BA0BF6C9301}" presName="Accent" presStyleLbl="bgShp" presStyleIdx="2" presStyleCnt="6"/>
      <dgm:spPr/>
    </dgm:pt>
    <dgm:pt modelId="{662B7109-0395-470B-90C1-E7163EF6130C}" type="pres">
      <dgm:prSet presAssocID="{541CDFA2-F42D-419A-8FBF-4BA0BF6C9301}" presName="Child3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4BA20145-4F89-4B78-8AE9-6A614D30C9D3}" type="pres">
      <dgm:prSet presAssocID="{B90B5DA0-9B8B-43D2-8B7F-28832ACBEC68}" presName="Accent4" presStyleCnt="0"/>
      <dgm:spPr/>
    </dgm:pt>
    <dgm:pt modelId="{3CDC6333-6C44-4529-AEE5-D30AC0F8708B}" type="pres">
      <dgm:prSet presAssocID="{B90B5DA0-9B8B-43D2-8B7F-28832ACBEC68}" presName="Accent" presStyleLbl="bgShp" presStyleIdx="3" presStyleCnt="6"/>
      <dgm:spPr/>
    </dgm:pt>
    <dgm:pt modelId="{8EE84EA6-6336-4BAC-9288-15F14921D930}" type="pres">
      <dgm:prSet presAssocID="{B90B5DA0-9B8B-43D2-8B7F-28832ACBEC68}" presName="Child4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A51234CF-9618-4ED7-B94A-7F9C8FF52699}" type="pres">
      <dgm:prSet presAssocID="{4AF95BF2-C513-4637-A17E-8C5CC37B8E28}" presName="Accent5" presStyleCnt="0"/>
      <dgm:spPr/>
    </dgm:pt>
    <dgm:pt modelId="{4AC77798-1E29-44E1-BC3B-D3A536F82E0B}" type="pres">
      <dgm:prSet presAssocID="{4AF95BF2-C513-4637-A17E-8C5CC37B8E28}" presName="Accent" presStyleLbl="bgShp" presStyleIdx="4" presStyleCnt="6"/>
      <dgm:spPr/>
    </dgm:pt>
    <dgm:pt modelId="{9911C75E-2AA9-4BC8-8309-668156C02475}" type="pres">
      <dgm:prSet presAssocID="{4AF95BF2-C513-4637-A17E-8C5CC37B8E28}" presName="Child5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655CB72A-01FA-4309-86A4-2199A02D085E}" type="pres">
      <dgm:prSet presAssocID="{2E410B20-633C-48D1-AD5E-D7912C9A63DE}" presName="Accent6" presStyleCnt="0"/>
      <dgm:spPr/>
    </dgm:pt>
    <dgm:pt modelId="{187A6406-FE8A-481A-8530-C13B1D9E4225}" type="pres">
      <dgm:prSet presAssocID="{2E410B20-633C-48D1-AD5E-D7912C9A63DE}" presName="Accent" presStyleLbl="bgShp" presStyleIdx="5" presStyleCnt="6"/>
      <dgm:spPr/>
    </dgm:pt>
    <dgm:pt modelId="{FBA24C2F-9B63-45DD-8372-EBF273982348}" type="pres">
      <dgm:prSet presAssocID="{2E410B20-633C-48D1-AD5E-D7912C9A63DE}" presName="Child6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CF571703-B18A-46B9-8BB7-138B8F178C1B}" srcId="{570A24E6-16E4-40C4-9CDC-6EADD4711485}" destId="{541CDFA2-F42D-419A-8FBF-4BA0BF6C9301}" srcOrd="2" destOrd="0" parTransId="{6BE0BED8-991C-473D-B4E2-3DD6096F7CF1}" sibTransId="{A2C55E72-1416-4F70-B297-0F89FF086F9C}"/>
    <dgm:cxn modelId="{E56A270D-E3AB-42EE-89ED-C561FCBAC940}" type="presOf" srcId="{AEF15C62-E571-4F08-A62B-857788343CF8}" destId="{846C9AB5-D047-40DD-8C2B-1F6014ED7CE5}" srcOrd="0" destOrd="0" presId="urn:microsoft.com/office/officeart/2011/layout/HexagonRadial"/>
    <dgm:cxn modelId="{17F1A415-946F-416B-8E82-E29120DEC466}" srcId="{570A24E6-16E4-40C4-9CDC-6EADD4711485}" destId="{4AF95BF2-C513-4637-A17E-8C5CC37B8E28}" srcOrd="4" destOrd="0" parTransId="{77617C4D-D648-4003-85C2-CCB3D35D3325}" sibTransId="{5FB115BF-E461-4DCA-8F43-E74E91BFC42D}"/>
    <dgm:cxn modelId="{C9333919-1495-42DA-B3CC-C042773DC768}" type="presOf" srcId="{2E410B20-633C-48D1-AD5E-D7912C9A63DE}" destId="{FBA24C2F-9B63-45DD-8372-EBF273982348}" srcOrd="0" destOrd="0" presId="urn:microsoft.com/office/officeart/2011/layout/HexagonRadial"/>
    <dgm:cxn modelId="{DBAEC41C-5EE5-42C4-9786-BC17BA92A096}" type="presOf" srcId="{A14FA46D-CA95-41CE-B422-B73FBDBC433F}" destId="{954C662A-C114-4774-BDFD-44975C1A4916}" srcOrd="0" destOrd="0" presId="urn:microsoft.com/office/officeart/2011/layout/HexagonRadial"/>
    <dgm:cxn modelId="{1E607F33-1E1B-431D-A7C2-FF4FABA03BE5}" srcId="{570A24E6-16E4-40C4-9CDC-6EADD4711485}" destId="{B90B5DA0-9B8B-43D2-8B7F-28832ACBEC68}" srcOrd="3" destOrd="0" parTransId="{786706B3-8AF0-40FD-978C-D858C13D7208}" sibTransId="{604DE58F-E5FD-4C7D-B261-37B7297247F0}"/>
    <dgm:cxn modelId="{1CF36935-9EB2-421A-BDD2-225ABD1524CA}" type="presOf" srcId="{541CDFA2-F42D-419A-8FBF-4BA0BF6C9301}" destId="{662B7109-0395-470B-90C1-E7163EF6130C}" srcOrd="0" destOrd="0" presId="urn:microsoft.com/office/officeart/2011/layout/HexagonRadial"/>
    <dgm:cxn modelId="{6B141F49-EFA5-4FD0-948F-482A343516DD}" srcId="{768007F7-076A-443F-88B5-7C2DDDA5BAEE}" destId="{570A24E6-16E4-40C4-9CDC-6EADD4711485}" srcOrd="0" destOrd="0" parTransId="{CA95CC65-B28D-4C99-A994-1805F26772E2}" sibTransId="{F701E849-F9F3-43C5-8E79-F7A3450C40AB}"/>
    <dgm:cxn modelId="{601B2657-3F70-4EA4-9A33-470032C50B1C}" type="presOf" srcId="{570A24E6-16E4-40C4-9CDC-6EADD4711485}" destId="{D3CA7A7A-1389-421B-82AF-12E8C9CC4E37}" srcOrd="0" destOrd="0" presId="urn:microsoft.com/office/officeart/2011/layout/HexagonRadial"/>
    <dgm:cxn modelId="{6192655D-9D1A-4CDD-B54B-DD7946048EAC}" type="presOf" srcId="{768007F7-076A-443F-88B5-7C2DDDA5BAEE}" destId="{7841CB4D-8C1A-429B-94AC-C8E6AA993602}" srcOrd="0" destOrd="0" presId="urn:microsoft.com/office/officeart/2011/layout/HexagonRadial"/>
    <dgm:cxn modelId="{3EDFE998-79F3-41CB-893C-DE12B5E75FA6}" srcId="{570A24E6-16E4-40C4-9CDC-6EADD4711485}" destId="{A14FA46D-CA95-41CE-B422-B73FBDBC433F}" srcOrd="0" destOrd="0" parTransId="{0021CAD9-FF31-446C-86BF-86D34C889867}" sibTransId="{4E4C5FBE-FF64-4729-A8EF-316A406897FA}"/>
    <dgm:cxn modelId="{941316DD-65F4-4B79-AF75-14F5F66E55B8}" srcId="{570A24E6-16E4-40C4-9CDC-6EADD4711485}" destId="{AEF15C62-E571-4F08-A62B-857788343CF8}" srcOrd="1" destOrd="0" parTransId="{A115DD94-040A-4EF9-9A13-04333A79FFAF}" sibTransId="{1452A7CC-7C7C-4A0E-96B8-1D087693E22D}"/>
    <dgm:cxn modelId="{D01A74E2-7D00-4AE2-8E16-4CB38BCD748B}" type="presOf" srcId="{B90B5DA0-9B8B-43D2-8B7F-28832ACBEC68}" destId="{8EE84EA6-6336-4BAC-9288-15F14921D930}" srcOrd="0" destOrd="0" presId="urn:microsoft.com/office/officeart/2011/layout/HexagonRadial"/>
    <dgm:cxn modelId="{17B985E2-FB54-487F-A7ED-25F4A31414FE}" srcId="{570A24E6-16E4-40C4-9CDC-6EADD4711485}" destId="{2E410B20-633C-48D1-AD5E-D7912C9A63DE}" srcOrd="5" destOrd="0" parTransId="{3EE90F98-82F9-4E51-A4AF-130B234FA2D7}" sibTransId="{72DDA8BE-DDA0-49AA-940E-A8B4281C883C}"/>
    <dgm:cxn modelId="{842B19E3-3D92-43CB-97A6-CEE08F333DD2}" type="presOf" srcId="{4AF95BF2-C513-4637-A17E-8C5CC37B8E28}" destId="{9911C75E-2AA9-4BC8-8309-668156C02475}" srcOrd="0" destOrd="0" presId="urn:microsoft.com/office/officeart/2011/layout/HexagonRadial"/>
    <dgm:cxn modelId="{11E7F5B5-9F69-4BC1-8B95-11EE36173EBC}" type="presParOf" srcId="{7841CB4D-8C1A-429B-94AC-C8E6AA993602}" destId="{D3CA7A7A-1389-421B-82AF-12E8C9CC4E37}" srcOrd="0" destOrd="0" presId="urn:microsoft.com/office/officeart/2011/layout/HexagonRadial"/>
    <dgm:cxn modelId="{90A8B36B-052C-4A25-9FA5-D782BF16C3DD}" type="presParOf" srcId="{7841CB4D-8C1A-429B-94AC-C8E6AA993602}" destId="{1A09FD24-E847-4C96-8B43-9E4BDB151636}" srcOrd="1" destOrd="0" presId="urn:microsoft.com/office/officeart/2011/layout/HexagonRadial"/>
    <dgm:cxn modelId="{828A7F22-205A-4C1F-BA54-C2C00296C8A1}" type="presParOf" srcId="{1A09FD24-E847-4C96-8B43-9E4BDB151636}" destId="{D7B3A354-8797-4BA1-A19C-D7A783B8DF6E}" srcOrd="0" destOrd="0" presId="urn:microsoft.com/office/officeart/2011/layout/HexagonRadial"/>
    <dgm:cxn modelId="{22EAAF3C-347C-4676-AF03-FB2A6B7A7576}" type="presParOf" srcId="{7841CB4D-8C1A-429B-94AC-C8E6AA993602}" destId="{954C662A-C114-4774-BDFD-44975C1A4916}" srcOrd="2" destOrd="0" presId="urn:microsoft.com/office/officeart/2011/layout/HexagonRadial"/>
    <dgm:cxn modelId="{DC8F4208-5BC7-4385-832B-FB97BFF0DC26}" type="presParOf" srcId="{7841CB4D-8C1A-429B-94AC-C8E6AA993602}" destId="{AF8777E9-637E-4592-B75A-1BF82423E662}" srcOrd="3" destOrd="0" presId="urn:microsoft.com/office/officeart/2011/layout/HexagonRadial"/>
    <dgm:cxn modelId="{8225AD40-1417-447C-9AF8-8CEDAC060D0E}" type="presParOf" srcId="{AF8777E9-637E-4592-B75A-1BF82423E662}" destId="{3D41BFCD-A242-454E-BA7D-5209AA9132D0}" srcOrd="0" destOrd="0" presId="urn:microsoft.com/office/officeart/2011/layout/HexagonRadial"/>
    <dgm:cxn modelId="{754A5915-4C9F-4495-9D4F-4A1C602D0070}" type="presParOf" srcId="{7841CB4D-8C1A-429B-94AC-C8E6AA993602}" destId="{846C9AB5-D047-40DD-8C2B-1F6014ED7CE5}" srcOrd="4" destOrd="0" presId="urn:microsoft.com/office/officeart/2011/layout/HexagonRadial"/>
    <dgm:cxn modelId="{9CD2DEE3-C214-420D-880C-FA998FE58CFA}" type="presParOf" srcId="{7841CB4D-8C1A-429B-94AC-C8E6AA993602}" destId="{53AAF796-0DAA-41B2-B221-29E179AD7B30}" srcOrd="5" destOrd="0" presId="urn:microsoft.com/office/officeart/2011/layout/HexagonRadial"/>
    <dgm:cxn modelId="{73B6A494-0C03-4070-BC4A-FFB68250233B}" type="presParOf" srcId="{53AAF796-0DAA-41B2-B221-29E179AD7B30}" destId="{B5B5EA03-8F59-4CDC-B619-91615CFE71B7}" srcOrd="0" destOrd="0" presId="urn:microsoft.com/office/officeart/2011/layout/HexagonRadial"/>
    <dgm:cxn modelId="{15462FBB-438D-4581-9837-306352B4B435}" type="presParOf" srcId="{7841CB4D-8C1A-429B-94AC-C8E6AA993602}" destId="{662B7109-0395-470B-90C1-E7163EF6130C}" srcOrd="6" destOrd="0" presId="urn:microsoft.com/office/officeart/2011/layout/HexagonRadial"/>
    <dgm:cxn modelId="{330E83A9-8D00-43C8-8DA6-EC159BF0FD28}" type="presParOf" srcId="{7841CB4D-8C1A-429B-94AC-C8E6AA993602}" destId="{4BA20145-4F89-4B78-8AE9-6A614D30C9D3}" srcOrd="7" destOrd="0" presId="urn:microsoft.com/office/officeart/2011/layout/HexagonRadial"/>
    <dgm:cxn modelId="{92AE4EAA-0375-461F-AEA3-F73F9A2A911D}" type="presParOf" srcId="{4BA20145-4F89-4B78-8AE9-6A614D30C9D3}" destId="{3CDC6333-6C44-4529-AEE5-D30AC0F8708B}" srcOrd="0" destOrd="0" presId="urn:microsoft.com/office/officeart/2011/layout/HexagonRadial"/>
    <dgm:cxn modelId="{2D9D2D79-661C-435D-8504-4C566A357D5B}" type="presParOf" srcId="{7841CB4D-8C1A-429B-94AC-C8E6AA993602}" destId="{8EE84EA6-6336-4BAC-9288-15F14921D930}" srcOrd="8" destOrd="0" presId="urn:microsoft.com/office/officeart/2011/layout/HexagonRadial"/>
    <dgm:cxn modelId="{8DC3D227-F567-46B4-843D-FDB29ED89564}" type="presParOf" srcId="{7841CB4D-8C1A-429B-94AC-C8E6AA993602}" destId="{A51234CF-9618-4ED7-B94A-7F9C8FF52699}" srcOrd="9" destOrd="0" presId="urn:microsoft.com/office/officeart/2011/layout/HexagonRadial"/>
    <dgm:cxn modelId="{6F3B5C02-0CBA-4F9D-AC19-00CFBF9892D8}" type="presParOf" srcId="{A51234CF-9618-4ED7-B94A-7F9C8FF52699}" destId="{4AC77798-1E29-44E1-BC3B-D3A536F82E0B}" srcOrd="0" destOrd="0" presId="urn:microsoft.com/office/officeart/2011/layout/HexagonRadial"/>
    <dgm:cxn modelId="{03C55586-13EC-47F6-B10E-2BA3156494D3}" type="presParOf" srcId="{7841CB4D-8C1A-429B-94AC-C8E6AA993602}" destId="{9911C75E-2AA9-4BC8-8309-668156C02475}" srcOrd="10" destOrd="0" presId="urn:microsoft.com/office/officeart/2011/layout/HexagonRadial"/>
    <dgm:cxn modelId="{2075196A-6EA8-426B-A83D-091B8FDBC00A}" type="presParOf" srcId="{7841CB4D-8C1A-429B-94AC-C8E6AA993602}" destId="{655CB72A-01FA-4309-86A4-2199A02D085E}" srcOrd="11" destOrd="0" presId="urn:microsoft.com/office/officeart/2011/layout/HexagonRadial"/>
    <dgm:cxn modelId="{BF2A0D6B-B2CF-402D-B5C2-1CB4C5538A71}" type="presParOf" srcId="{655CB72A-01FA-4309-86A4-2199A02D085E}" destId="{187A6406-FE8A-481A-8530-C13B1D9E4225}" srcOrd="0" destOrd="0" presId="urn:microsoft.com/office/officeart/2011/layout/HexagonRadial"/>
    <dgm:cxn modelId="{03359A60-2DED-48E8-AB5C-E8FEDD6AB6E9}" type="presParOf" srcId="{7841CB4D-8C1A-429B-94AC-C8E6AA993602}" destId="{FBA24C2F-9B63-45DD-8372-EBF273982348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768007F7-076A-443F-88B5-7C2DDDA5BAEE}" type="doc">
      <dgm:prSet loTypeId="urn:microsoft.com/office/officeart/2011/layout/HexagonRadial" loCatId="cycle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GB"/>
        </a:p>
      </dgm:t>
    </dgm:pt>
    <dgm:pt modelId="{570A24E6-16E4-40C4-9CDC-6EADD4711485}">
      <dgm:prSet phldrT="[Text]" custT="1"/>
      <dgm:spPr/>
      <dgm:t>
        <a:bodyPr/>
        <a:lstStyle/>
        <a:p>
          <a:r>
            <a:rPr lang="en-US" sz="1050">
              <a:solidFill>
                <a:schemeClr val="bg1"/>
              </a:solidFill>
            </a:rPr>
            <a:t>Assessment</a:t>
          </a:r>
          <a:endParaRPr lang="en-GB" sz="1050" dirty="0">
            <a:solidFill>
              <a:schemeClr val="bg1"/>
            </a:solidFill>
          </a:endParaRPr>
        </a:p>
      </dgm:t>
    </dgm:pt>
    <dgm:pt modelId="{CA95CC65-B28D-4C99-A994-1805F26772E2}" type="parTrans" cxnId="{6B141F49-EFA5-4FD0-948F-482A343516DD}">
      <dgm:prSet/>
      <dgm:spPr/>
      <dgm:t>
        <a:bodyPr/>
        <a:lstStyle/>
        <a:p>
          <a:endParaRPr lang="en-GB" sz="1050">
            <a:solidFill>
              <a:schemeClr val="bg1"/>
            </a:solidFill>
          </a:endParaRPr>
        </a:p>
      </dgm:t>
    </dgm:pt>
    <dgm:pt modelId="{F701E849-F9F3-43C5-8E79-F7A3450C40AB}" type="sibTrans" cxnId="{6B141F49-EFA5-4FD0-948F-482A343516DD}">
      <dgm:prSet/>
      <dgm:spPr/>
      <dgm:t>
        <a:bodyPr/>
        <a:lstStyle/>
        <a:p>
          <a:endParaRPr lang="en-GB" sz="1050">
            <a:solidFill>
              <a:schemeClr val="bg1"/>
            </a:solidFill>
          </a:endParaRPr>
        </a:p>
      </dgm:t>
    </dgm:pt>
    <dgm:pt modelId="{A14FA46D-CA95-41CE-B422-B73FBDBC433F}">
      <dgm:prSet phldrT="[Text]" custT="1"/>
      <dgm:spPr/>
      <dgm:t>
        <a:bodyPr/>
        <a:lstStyle/>
        <a:p>
          <a:r>
            <a:rPr lang="en-US" sz="1050">
              <a:solidFill>
                <a:schemeClr val="bg1"/>
              </a:solidFill>
            </a:rPr>
            <a:t>Feasibility Study</a:t>
          </a:r>
          <a:endParaRPr lang="en-GB" sz="1050" dirty="0">
            <a:solidFill>
              <a:schemeClr val="bg1"/>
            </a:solidFill>
          </a:endParaRPr>
        </a:p>
      </dgm:t>
    </dgm:pt>
    <dgm:pt modelId="{0021CAD9-FF31-446C-86BF-86D34C889867}" type="parTrans" cxnId="{3EDFE998-79F3-41CB-893C-DE12B5E75FA6}">
      <dgm:prSet/>
      <dgm:spPr/>
      <dgm:t>
        <a:bodyPr/>
        <a:lstStyle/>
        <a:p>
          <a:endParaRPr lang="en-GB" sz="1050">
            <a:solidFill>
              <a:schemeClr val="bg1"/>
            </a:solidFill>
          </a:endParaRPr>
        </a:p>
      </dgm:t>
    </dgm:pt>
    <dgm:pt modelId="{4E4C5FBE-FF64-4729-A8EF-316A406897FA}" type="sibTrans" cxnId="{3EDFE998-79F3-41CB-893C-DE12B5E75FA6}">
      <dgm:prSet/>
      <dgm:spPr/>
      <dgm:t>
        <a:bodyPr/>
        <a:lstStyle/>
        <a:p>
          <a:endParaRPr lang="en-GB" sz="1050">
            <a:solidFill>
              <a:schemeClr val="bg1"/>
            </a:solidFill>
          </a:endParaRPr>
        </a:p>
      </dgm:t>
    </dgm:pt>
    <dgm:pt modelId="{AEF15C62-E571-4F08-A62B-857788343CF8}">
      <dgm:prSet phldrT="[Text]" custT="1"/>
      <dgm:spPr/>
      <dgm:t>
        <a:bodyPr/>
        <a:lstStyle/>
        <a:p>
          <a:r>
            <a:rPr lang="en-US" sz="1050">
              <a:solidFill>
                <a:schemeClr val="bg1"/>
              </a:solidFill>
            </a:rPr>
            <a:t>Readiness</a:t>
          </a:r>
          <a:endParaRPr lang="en-GB" sz="1050" dirty="0">
            <a:solidFill>
              <a:schemeClr val="bg1"/>
            </a:solidFill>
          </a:endParaRPr>
        </a:p>
      </dgm:t>
    </dgm:pt>
    <dgm:pt modelId="{A115DD94-040A-4EF9-9A13-04333A79FFAF}" type="parTrans" cxnId="{941316DD-65F4-4B79-AF75-14F5F66E55B8}">
      <dgm:prSet/>
      <dgm:spPr/>
      <dgm:t>
        <a:bodyPr/>
        <a:lstStyle/>
        <a:p>
          <a:endParaRPr lang="en-GB" sz="1050">
            <a:solidFill>
              <a:schemeClr val="bg1"/>
            </a:solidFill>
          </a:endParaRPr>
        </a:p>
      </dgm:t>
    </dgm:pt>
    <dgm:pt modelId="{1452A7CC-7C7C-4A0E-96B8-1D087693E22D}" type="sibTrans" cxnId="{941316DD-65F4-4B79-AF75-14F5F66E55B8}">
      <dgm:prSet/>
      <dgm:spPr/>
      <dgm:t>
        <a:bodyPr/>
        <a:lstStyle/>
        <a:p>
          <a:endParaRPr lang="en-GB" sz="1050">
            <a:solidFill>
              <a:schemeClr val="bg1"/>
            </a:solidFill>
          </a:endParaRPr>
        </a:p>
      </dgm:t>
    </dgm:pt>
    <dgm:pt modelId="{541CDFA2-F42D-419A-8FBF-4BA0BF6C9301}">
      <dgm:prSet phldrT="[Text]" custT="1"/>
      <dgm:spPr/>
      <dgm:t>
        <a:bodyPr/>
        <a:lstStyle/>
        <a:p>
          <a:r>
            <a:rPr lang="en-US" sz="1050">
              <a:solidFill>
                <a:schemeClr val="bg1"/>
              </a:solidFill>
            </a:rPr>
            <a:t>Skills</a:t>
          </a:r>
          <a:endParaRPr lang="en-GB" sz="1050" dirty="0">
            <a:solidFill>
              <a:schemeClr val="bg1"/>
            </a:solidFill>
          </a:endParaRPr>
        </a:p>
      </dgm:t>
    </dgm:pt>
    <dgm:pt modelId="{6BE0BED8-991C-473D-B4E2-3DD6096F7CF1}" type="parTrans" cxnId="{CF571703-B18A-46B9-8BB7-138B8F178C1B}">
      <dgm:prSet/>
      <dgm:spPr/>
      <dgm:t>
        <a:bodyPr/>
        <a:lstStyle/>
        <a:p>
          <a:endParaRPr lang="en-GB" sz="1050">
            <a:solidFill>
              <a:schemeClr val="bg1"/>
            </a:solidFill>
          </a:endParaRPr>
        </a:p>
      </dgm:t>
    </dgm:pt>
    <dgm:pt modelId="{A2C55E72-1416-4F70-B297-0F89FF086F9C}" type="sibTrans" cxnId="{CF571703-B18A-46B9-8BB7-138B8F178C1B}">
      <dgm:prSet/>
      <dgm:spPr/>
      <dgm:t>
        <a:bodyPr/>
        <a:lstStyle/>
        <a:p>
          <a:endParaRPr lang="en-GB" sz="1050">
            <a:solidFill>
              <a:schemeClr val="bg1"/>
            </a:solidFill>
          </a:endParaRPr>
        </a:p>
      </dgm:t>
    </dgm:pt>
    <dgm:pt modelId="{B90B5DA0-9B8B-43D2-8B7F-28832ACBEC68}">
      <dgm:prSet phldrT="[Text]" custT="1"/>
      <dgm:spPr/>
      <dgm:t>
        <a:bodyPr/>
        <a:lstStyle/>
        <a:p>
          <a:r>
            <a:rPr lang="en-US" sz="1050">
              <a:solidFill>
                <a:schemeClr val="bg1"/>
              </a:solidFill>
            </a:rPr>
            <a:t>Policy</a:t>
          </a:r>
          <a:endParaRPr lang="en-GB" sz="1050" dirty="0">
            <a:solidFill>
              <a:schemeClr val="bg1"/>
            </a:solidFill>
          </a:endParaRPr>
        </a:p>
      </dgm:t>
    </dgm:pt>
    <dgm:pt modelId="{786706B3-8AF0-40FD-978C-D858C13D7208}" type="parTrans" cxnId="{1E607F33-1E1B-431D-A7C2-FF4FABA03BE5}">
      <dgm:prSet/>
      <dgm:spPr/>
      <dgm:t>
        <a:bodyPr/>
        <a:lstStyle/>
        <a:p>
          <a:endParaRPr lang="en-GB" sz="1050">
            <a:solidFill>
              <a:schemeClr val="bg1"/>
            </a:solidFill>
          </a:endParaRPr>
        </a:p>
      </dgm:t>
    </dgm:pt>
    <dgm:pt modelId="{604DE58F-E5FD-4C7D-B261-37B7297247F0}" type="sibTrans" cxnId="{1E607F33-1E1B-431D-A7C2-FF4FABA03BE5}">
      <dgm:prSet/>
      <dgm:spPr/>
      <dgm:t>
        <a:bodyPr/>
        <a:lstStyle/>
        <a:p>
          <a:endParaRPr lang="en-GB" sz="1050">
            <a:solidFill>
              <a:schemeClr val="bg1"/>
            </a:solidFill>
          </a:endParaRPr>
        </a:p>
      </dgm:t>
    </dgm:pt>
    <dgm:pt modelId="{4AF95BF2-C513-4637-A17E-8C5CC37B8E28}">
      <dgm:prSet phldrT="[Text]" custT="1"/>
      <dgm:spPr/>
      <dgm:t>
        <a:bodyPr/>
        <a:lstStyle/>
        <a:p>
          <a:r>
            <a:rPr lang="en-US" sz="1050">
              <a:solidFill>
                <a:schemeClr val="bg1"/>
              </a:solidFill>
            </a:rPr>
            <a:t>Regulation</a:t>
          </a:r>
          <a:endParaRPr lang="en-GB" sz="1050" dirty="0">
            <a:solidFill>
              <a:schemeClr val="bg1"/>
            </a:solidFill>
          </a:endParaRPr>
        </a:p>
      </dgm:t>
    </dgm:pt>
    <dgm:pt modelId="{77617C4D-D648-4003-85C2-CCB3D35D3325}" type="parTrans" cxnId="{17F1A415-946F-416B-8E82-E29120DEC466}">
      <dgm:prSet/>
      <dgm:spPr/>
      <dgm:t>
        <a:bodyPr/>
        <a:lstStyle/>
        <a:p>
          <a:endParaRPr lang="en-GB" sz="1050">
            <a:solidFill>
              <a:schemeClr val="bg1"/>
            </a:solidFill>
          </a:endParaRPr>
        </a:p>
      </dgm:t>
    </dgm:pt>
    <dgm:pt modelId="{5FB115BF-E461-4DCA-8F43-E74E91BFC42D}" type="sibTrans" cxnId="{17F1A415-946F-416B-8E82-E29120DEC466}">
      <dgm:prSet/>
      <dgm:spPr/>
      <dgm:t>
        <a:bodyPr/>
        <a:lstStyle/>
        <a:p>
          <a:endParaRPr lang="en-GB" sz="1050">
            <a:solidFill>
              <a:schemeClr val="bg1"/>
            </a:solidFill>
          </a:endParaRPr>
        </a:p>
      </dgm:t>
    </dgm:pt>
    <dgm:pt modelId="{2E410B20-633C-48D1-AD5E-D7912C9A63DE}">
      <dgm:prSet phldrT="[Text]" custT="1"/>
      <dgm:spPr/>
      <dgm:t>
        <a:bodyPr/>
        <a:lstStyle/>
        <a:p>
          <a:r>
            <a:rPr lang="en-US" sz="1050" dirty="0">
              <a:solidFill>
                <a:schemeClr val="bg1"/>
              </a:solidFill>
            </a:rPr>
            <a:t>Needs Means and Ways</a:t>
          </a:r>
          <a:endParaRPr lang="en-GB" sz="1050" dirty="0">
            <a:solidFill>
              <a:schemeClr val="bg1"/>
            </a:solidFill>
          </a:endParaRPr>
        </a:p>
      </dgm:t>
    </dgm:pt>
    <dgm:pt modelId="{3EE90F98-82F9-4E51-A4AF-130B234FA2D7}" type="parTrans" cxnId="{17B985E2-FB54-487F-A7ED-25F4A31414FE}">
      <dgm:prSet/>
      <dgm:spPr/>
      <dgm:t>
        <a:bodyPr/>
        <a:lstStyle/>
        <a:p>
          <a:endParaRPr lang="en-GB" sz="1050">
            <a:solidFill>
              <a:schemeClr val="bg1"/>
            </a:solidFill>
          </a:endParaRPr>
        </a:p>
      </dgm:t>
    </dgm:pt>
    <dgm:pt modelId="{72DDA8BE-DDA0-49AA-940E-A8B4281C883C}" type="sibTrans" cxnId="{17B985E2-FB54-487F-A7ED-25F4A31414FE}">
      <dgm:prSet/>
      <dgm:spPr/>
      <dgm:t>
        <a:bodyPr/>
        <a:lstStyle/>
        <a:p>
          <a:endParaRPr lang="en-GB" sz="1050">
            <a:solidFill>
              <a:schemeClr val="bg1"/>
            </a:solidFill>
          </a:endParaRPr>
        </a:p>
      </dgm:t>
    </dgm:pt>
    <dgm:pt modelId="{7841CB4D-8C1A-429B-94AC-C8E6AA993602}" type="pres">
      <dgm:prSet presAssocID="{768007F7-076A-443F-88B5-7C2DDDA5BAEE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D3CA7A7A-1389-421B-82AF-12E8C9CC4E37}" type="pres">
      <dgm:prSet presAssocID="{570A24E6-16E4-40C4-9CDC-6EADD4711485}" presName="Parent" presStyleLbl="node0" presStyleIdx="0" presStyleCnt="1">
        <dgm:presLayoutVars>
          <dgm:chMax val="6"/>
          <dgm:chPref val="6"/>
        </dgm:presLayoutVars>
      </dgm:prSet>
      <dgm:spPr/>
    </dgm:pt>
    <dgm:pt modelId="{1A09FD24-E847-4C96-8B43-9E4BDB151636}" type="pres">
      <dgm:prSet presAssocID="{A14FA46D-CA95-41CE-B422-B73FBDBC433F}" presName="Accent1" presStyleCnt="0"/>
      <dgm:spPr/>
    </dgm:pt>
    <dgm:pt modelId="{D7B3A354-8797-4BA1-A19C-D7A783B8DF6E}" type="pres">
      <dgm:prSet presAssocID="{A14FA46D-CA95-41CE-B422-B73FBDBC433F}" presName="Accent" presStyleLbl="bgShp" presStyleIdx="0" presStyleCnt="6"/>
      <dgm:spPr/>
    </dgm:pt>
    <dgm:pt modelId="{954C662A-C114-4774-BDFD-44975C1A4916}" type="pres">
      <dgm:prSet presAssocID="{A14FA46D-CA95-41CE-B422-B73FBDBC433F}" presName="Child1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AF8777E9-637E-4592-B75A-1BF82423E662}" type="pres">
      <dgm:prSet presAssocID="{AEF15C62-E571-4F08-A62B-857788343CF8}" presName="Accent2" presStyleCnt="0"/>
      <dgm:spPr/>
    </dgm:pt>
    <dgm:pt modelId="{3D41BFCD-A242-454E-BA7D-5209AA9132D0}" type="pres">
      <dgm:prSet presAssocID="{AEF15C62-E571-4F08-A62B-857788343CF8}" presName="Accent" presStyleLbl="bgShp" presStyleIdx="1" presStyleCnt="6"/>
      <dgm:spPr/>
    </dgm:pt>
    <dgm:pt modelId="{846C9AB5-D047-40DD-8C2B-1F6014ED7CE5}" type="pres">
      <dgm:prSet presAssocID="{AEF15C62-E571-4F08-A62B-857788343CF8}" presName="Child2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53AAF796-0DAA-41B2-B221-29E179AD7B30}" type="pres">
      <dgm:prSet presAssocID="{541CDFA2-F42D-419A-8FBF-4BA0BF6C9301}" presName="Accent3" presStyleCnt="0"/>
      <dgm:spPr/>
    </dgm:pt>
    <dgm:pt modelId="{B5B5EA03-8F59-4CDC-B619-91615CFE71B7}" type="pres">
      <dgm:prSet presAssocID="{541CDFA2-F42D-419A-8FBF-4BA0BF6C9301}" presName="Accent" presStyleLbl="bgShp" presStyleIdx="2" presStyleCnt="6"/>
      <dgm:spPr/>
    </dgm:pt>
    <dgm:pt modelId="{662B7109-0395-470B-90C1-E7163EF6130C}" type="pres">
      <dgm:prSet presAssocID="{541CDFA2-F42D-419A-8FBF-4BA0BF6C9301}" presName="Child3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4BA20145-4F89-4B78-8AE9-6A614D30C9D3}" type="pres">
      <dgm:prSet presAssocID="{B90B5DA0-9B8B-43D2-8B7F-28832ACBEC68}" presName="Accent4" presStyleCnt="0"/>
      <dgm:spPr/>
    </dgm:pt>
    <dgm:pt modelId="{3CDC6333-6C44-4529-AEE5-D30AC0F8708B}" type="pres">
      <dgm:prSet presAssocID="{B90B5DA0-9B8B-43D2-8B7F-28832ACBEC68}" presName="Accent" presStyleLbl="bgShp" presStyleIdx="3" presStyleCnt="6"/>
      <dgm:spPr/>
    </dgm:pt>
    <dgm:pt modelId="{8EE84EA6-6336-4BAC-9288-15F14921D930}" type="pres">
      <dgm:prSet presAssocID="{B90B5DA0-9B8B-43D2-8B7F-28832ACBEC68}" presName="Child4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A51234CF-9618-4ED7-B94A-7F9C8FF52699}" type="pres">
      <dgm:prSet presAssocID="{4AF95BF2-C513-4637-A17E-8C5CC37B8E28}" presName="Accent5" presStyleCnt="0"/>
      <dgm:spPr/>
    </dgm:pt>
    <dgm:pt modelId="{4AC77798-1E29-44E1-BC3B-D3A536F82E0B}" type="pres">
      <dgm:prSet presAssocID="{4AF95BF2-C513-4637-A17E-8C5CC37B8E28}" presName="Accent" presStyleLbl="bgShp" presStyleIdx="4" presStyleCnt="6"/>
      <dgm:spPr/>
    </dgm:pt>
    <dgm:pt modelId="{9911C75E-2AA9-4BC8-8309-668156C02475}" type="pres">
      <dgm:prSet presAssocID="{4AF95BF2-C513-4637-A17E-8C5CC37B8E28}" presName="Child5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655CB72A-01FA-4309-86A4-2199A02D085E}" type="pres">
      <dgm:prSet presAssocID="{2E410B20-633C-48D1-AD5E-D7912C9A63DE}" presName="Accent6" presStyleCnt="0"/>
      <dgm:spPr/>
    </dgm:pt>
    <dgm:pt modelId="{187A6406-FE8A-481A-8530-C13B1D9E4225}" type="pres">
      <dgm:prSet presAssocID="{2E410B20-633C-48D1-AD5E-D7912C9A63DE}" presName="Accent" presStyleLbl="bgShp" presStyleIdx="5" presStyleCnt="6"/>
      <dgm:spPr/>
    </dgm:pt>
    <dgm:pt modelId="{FBA24C2F-9B63-45DD-8372-EBF273982348}" type="pres">
      <dgm:prSet presAssocID="{2E410B20-633C-48D1-AD5E-D7912C9A63DE}" presName="Child6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CF571703-B18A-46B9-8BB7-138B8F178C1B}" srcId="{570A24E6-16E4-40C4-9CDC-6EADD4711485}" destId="{541CDFA2-F42D-419A-8FBF-4BA0BF6C9301}" srcOrd="2" destOrd="0" parTransId="{6BE0BED8-991C-473D-B4E2-3DD6096F7CF1}" sibTransId="{A2C55E72-1416-4F70-B297-0F89FF086F9C}"/>
    <dgm:cxn modelId="{E56A270D-E3AB-42EE-89ED-C561FCBAC940}" type="presOf" srcId="{AEF15C62-E571-4F08-A62B-857788343CF8}" destId="{846C9AB5-D047-40DD-8C2B-1F6014ED7CE5}" srcOrd="0" destOrd="0" presId="urn:microsoft.com/office/officeart/2011/layout/HexagonRadial"/>
    <dgm:cxn modelId="{17F1A415-946F-416B-8E82-E29120DEC466}" srcId="{570A24E6-16E4-40C4-9CDC-6EADD4711485}" destId="{4AF95BF2-C513-4637-A17E-8C5CC37B8E28}" srcOrd="4" destOrd="0" parTransId="{77617C4D-D648-4003-85C2-CCB3D35D3325}" sibTransId="{5FB115BF-E461-4DCA-8F43-E74E91BFC42D}"/>
    <dgm:cxn modelId="{C9333919-1495-42DA-B3CC-C042773DC768}" type="presOf" srcId="{2E410B20-633C-48D1-AD5E-D7912C9A63DE}" destId="{FBA24C2F-9B63-45DD-8372-EBF273982348}" srcOrd="0" destOrd="0" presId="urn:microsoft.com/office/officeart/2011/layout/HexagonRadial"/>
    <dgm:cxn modelId="{DBAEC41C-5EE5-42C4-9786-BC17BA92A096}" type="presOf" srcId="{A14FA46D-CA95-41CE-B422-B73FBDBC433F}" destId="{954C662A-C114-4774-BDFD-44975C1A4916}" srcOrd="0" destOrd="0" presId="urn:microsoft.com/office/officeart/2011/layout/HexagonRadial"/>
    <dgm:cxn modelId="{1E607F33-1E1B-431D-A7C2-FF4FABA03BE5}" srcId="{570A24E6-16E4-40C4-9CDC-6EADD4711485}" destId="{B90B5DA0-9B8B-43D2-8B7F-28832ACBEC68}" srcOrd="3" destOrd="0" parTransId="{786706B3-8AF0-40FD-978C-D858C13D7208}" sibTransId="{604DE58F-E5FD-4C7D-B261-37B7297247F0}"/>
    <dgm:cxn modelId="{1CF36935-9EB2-421A-BDD2-225ABD1524CA}" type="presOf" srcId="{541CDFA2-F42D-419A-8FBF-4BA0BF6C9301}" destId="{662B7109-0395-470B-90C1-E7163EF6130C}" srcOrd="0" destOrd="0" presId="urn:microsoft.com/office/officeart/2011/layout/HexagonRadial"/>
    <dgm:cxn modelId="{6B141F49-EFA5-4FD0-948F-482A343516DD}" srcId="{768007F7-076A-443F-88B5-7C2DDDA5BAEE}" destId="{570A24E6-16E4-40C4-9CDC-6EADD4711485}" srcOrd="0" destOrd="0" parTransId="{CA95CC65-B28D-4C99-A994-1805F26772E2}" sibTransId="{F701E849-F9F3-43C5-8E79-F7A3450C40AB}"/>
    <dgm:cxn modelId="{601B2657-3F70-4EA4-9A33-470032C50B1C}" type="presOf" srcId="{570A24E6-16E4-40C4-9CDC-6EADD4711485}" destId="{D3CA7A7A-1389-421B-82AF-12E8C9CC4E37}" srcOrd="0" destOrd="0" presId="urn:microsoft.com/office/officeart/2011/layout/HexagonRadial"/>
    <dgm:cxn modelId="{6192655D-9D1A-4CDD-B54B-DD7946048EAC}" type="presOf" srcId="{768007F7-076A-443F-88B5-7C2DDDA5BAEE}" destId="{7841CB4D-8C1A-429B-94AC-C8E6AA993602}" srcOrd="0" destOrd="0" presId="urn:microsoft.com/office/officeart/2011/layout/HexagonRadial"/>
    <dgm:cxn modelId="{3EDFE998-79F3-41CB-893C-DE12B5E75FA6}" srcId="{570A24E6-16E4-40C4-9CDC-6EADD4711485}" destId="{A14FA46D-CA95-41CE-B422-B73FBDBC433F}" srcOrd="0" destOrd="0" parTransId="{0021CAD9-FF31-446C-86BF-86D34C889867}" sibTransId="{4E4C5FBE-FF64-4729-A8EF-316A406897FA}"/>
    <dgm:cxn modelId="{941316DD-65F4-4B79-AF75-14F5F66E55B8}" srcId="{570A24E6-16E4-40C4-9CDC-6EADD4711485}" destId="{AEF15C62-E571-4F08-A62B-857788343CF8}" srcOrd="1" destOrd="0" parTransId="{A115DD94-040A-4EF9-9A13-04333A79FFAF}" sibTransId="{1452A7CC-7C7C-4A0E-96B8-1D087693E22D}"/>
    <dgm:cxn modelId="{D01A74E2-7D00-4AE2-8E16-4CB38BCD748B}" type="presOf" srcId="{B90B5DA0-9B8B-43D2-8B7F-28832ACBEC68}" destId="{8EE84EA6-6336-4BAC-9288-15F14921D930}" srcOrd="0" destOrd="0" presId="urn:microsoft.com/office/officeart/2011/layout/HexagonRadial"/>
    <dgm:cxn modelId="{17B985E2-FB54-487F-A7ED-25F4A31414FE}" srcId="{570A24E6-16E4-40C4-9CDC-6EADD4711485}" destId="{2E410B20-633C-48D1-AD5E-D7912C9A63DE}" srcOrd="5" destOrd="0" parTransId="{3EE90F98-82F9-4E51-A4AF-130B234FA2D7}" sibTransId="{72DDA8BE-DDA0-49AA-940E-A8B4281C883C}"/>
    <dgm:cxn modelId="{842B19E3-3D92-43CB-97A6-CEE08F333DD2}" type="presOf" srcId="{4AF95BF2-C513-4637-A17E-8C5CC37B8E28}" destId="{9911C75E-2AA9-4BC8-8309-668156C02475}" srcOrd="0" destOrd="0" presId="urn:microsoft.com/office/officeart/2011/layout/HexagonRadial"/>
    <dgm:cxn modelId="{11E7F5B5-9F69-4BC1-8B95-11EE36173EBC}" type="presParOf" srcId="{7841CB4D-8C1A-429B-94AC-C8E6AA993602}" destId="{D3CA7A7A-1389-421B-82AF-12E8C9CC4E37}" srcOrd="0" destOrd="0" presId="urn:microsoft.com/office/officeart/2011/layout/HexagonRadial"/>
    <dgm:cxn modelId="{90A8B36B-052C-4A25-9FA5-D782BF16C3DD}" type="presParOf" srcId="{7841CB4D-8C1A-429B-94AC-C8E6AA993602}" destId="{1A09FD24-E847-4C96-8B43-9E4BDB151636}" srcOrd="1" destOrd="0" presId="urn:microsoft.com/office/officeart/2011/layout/HexagonRadial"/>
    <dgm:cxn modelId="{828A7F22-205A-4C1F-BA54-C2C00296C8A1}" type="presParOf" srcId="{1A09FD24-E847-4C96-8B43-9E4BDB151636}" destId="{D7B3A354-8797-4BA1-A19C-D7A783B8DF6E}" srcOrd="0" destOrd="0" presId="urn:microsoft.com/office/officeart/2011/layout/HexagonRadial"/>
    <dgm:cxn modelId="{22EAAF3C-347C-4676-AF03-FB2A6B7A7576}" type="presParOf" srcId="{7841CB4D-8C1A-429B-94AC-C8E6AA993602}" destId="{954C662A-C114-4774-BDFD-44975C1A4916}" srcOrd="2" destOrd="0" presId="urn:microsoft.com/office/officeart/2011/layout/HexagonRadial"/>
    <dgm:cxn modelId="{DC8F4208-5BC7-4385-832B-FB97BFF0DC26}" type="presParOf" srcId="{7841CB4D-8C1A-429B-94AC-C8E6AA993602}" destId="{AF8777E9-637E-4592-B75A-1BF82423E662}" srcOrd="3" destOrd="0" presId="urn:microsoft.com/office/officeart/2011/layout/HexagonRadial"/>
    <dgm:cxn modelId="{8225AD40-1417-447C-9AF8-8CEDAC060D0E}" type="presParOf" srcId="{AF8777E9-637E-4592-B75A-1BF82423E662}" destId="{3D41BFCD-A242-454E-BA7D-5209AA9132D0}" srcOrd="0" destOrd="0" presId="urn:microsoft.com/office/officeart/2011/layout/HexagonRadial"/>
    <dgm:cxn modelId="{754A5915-4C9F-4495-9D4F-4A1C602D0070}" type="presParOf" srcId="{7841CB4D-8C1A-429B-94AC-C8E6AA993602}" destId="{846C9AB5-D047-40DD-8C2B-1F6014ED7CE5}" srcOrd="4" destOrd="0" presId="urn:microsoft.com/office/officeart/2011/layout/HexagonRadial"/>
    <dgm:cxn modelId="{9CD2DEE3-C214-420D-880C-FA998FE58CFA}" type="presParOf" srcId="{7841CB4D-8C1A-429B-94AC-C8E6AA993602}" destId="{53AAF796-0DAA-41B2-B221-29E179AD7B30}" srcOrd="5" destOrd="0" presId="urn:microsoft.com/office/officeart/2011/layout/HexagonRadial"/>
    <dgm:cxn modelId="{73B6A494-0C03-4070-BC4A-FFB68250233B}" type="presParOf" srcId="{53AAF796-0DAA-41B2-B221-29E179AD7B30}" destId="{B5B5EA03-8F59-4CDC-B619-91615CFE71B7}" srcOrd="0" destOrd="0" presId="urn:microsoft.com/office/officeart/2011/layout/HexagonRadial"/>
    <dgm:cxn modelId="{15462FBB-438D-4581-9837-306352B4B435}" type="presParOf" srcId="{7841CB4D-8C1A-429B-94AC-C8E6AA993602}" destId="{662B7109-0395-470B-90C1-E7163EF6130C}" srcOrd="6" destOrd="0" presId="urn:microsoft.com/office/officeart/2011/layout/HexagonRadial"/>
    <dgm:cxn modelId="{330E83A9-8D00-43C8-8DA6-EC159BF0FD28}" type="presParOf" srcId="{7841CB4D-8C1A-429B-94AC-C8E6AA993602}" destId="{4BA20145-4F89-4B78-8AE9-6A614D30C9D3}" srcOrd="7" destOrd="0" presId="urn:microsoft.com/office/officeart/2011/layout/HexagonRadial"/>
    <dgm:cxn modelId="{92AE4EAA-0375-461F-AEA3-F73F9A2A911D}" type="presParOf" srcId="{4BA20145-4F89-4B78-8AE9-6A614D30C9D3}" destId="{3CDC6333-6C44-4529-AEE5-D30AC0F8708B}" srcOrd="0" destOrd="0" presId="urn:microsoft.com/office/officeart/2011/layout/HexagonRadial"/>
    <dgm:cxn modelId="{2D9D2D79-661C-435D-8504-4C566A357D5B}" type="presParOf" srcId="{7841CB4D-8C1A-429B-94AC-C8E6AA993602}" destId="{8EE84EA6-6336-4BAC-9288-15F14921D930}" srcOrd="8" destOrd="0" presId="urn:microsoft.com/office/officeart/2011/layout/HexagonRadial"/>
    <dgm:cxn modelId="{8DC3D227-F567-46B4-843D-FDB29ED89564}" type="presParOf" srcId="{7841CB4D-8C1A-429B-94AC-C8E6AA993602}" destId="{A51234CF-9618-4ED7-B94A-7F9C8FF52699}" srcOrd="9" destOrd="0" presId="urn:microsoft.com/office/officeart/2011/layout/HexagonRadial"/>
    <dgm:cxn modelId="{6F3B5C02-0CBA-4F9D-AC19-00CFBF9892D8}" type="presParOf" srcId="{A51234CF-9618-4ED7-B94A-7F9C8FF52699}" destId="{4AC77798-1E29-44E1-BC3B-D3A536F82E0B}" srcOrd="0" destOrd="0" presId="urn:microsoft.com/office/officeart/2011/layout/HexagonRadial"/>
    <dgm:cxn modelId="{03C55586-13EC-47F6-B10E-2BA3156494D3}" type="presParOf" srcId="{7841CB4D-8C1A-429B-94AC-C8E6AA993602}" destId="{9911C75E-2AA9-4BC8-8309-668156C02475}" srcOrd="10" destOrd="0" presId="urn:microsoft.com/office/officeart/2011/layout/HexagonRadial"/>
    <dgm:cxn modelId="{2075196A-6EA8-426B-A83D-091B8FDBC00A}" type="presParOf" srcId="{7841CB4D-8C1A-429B-94AC-C8E6AA993602}" destId="{655CB72A-01FA-4309-86A4-2199A02D085E}" srcOrd="11" destOrd="0" presId="urn:microsoft.com/office/officeart/2011/layout/HexagonRadial"/>
    <dgm:cxn modelId="{BF2A0D6B-B2CF-402D-B5C2-1CB4C5538A71}" type="presParOf" srcId="{655CB72A-01FA-4309-86A4-2199A02D085E}" destId="{187A6406-FE8A-481A-8530-C13B1D9E4225}" srcOrd="0" destOrd="0" presId="urn:microsoft.com/office/officeart/2011/layout/HexagonRadial"/>
    <dgm:cxn modelId="{03359A60-2DED-48E8-AB5C-E8FEDD6AB6E9}" type="presParOf" srcId="{7841CB4D-8C1A-429B-94AC-C8E6AA993602}" destId="{FBA24C2F-9B63-45DD-8372-EBF273982348}" srcOrd="12" destOrd="0" presId="urn:microsoft.com/office/officeart/2011/layout/HexagonRadial"/>
  </dgm:cxnLst>
  <dgm:bg>
    <a:noFill/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4E0DD5E8-DF52-4EEC-A3A4-64B3DEE6F817}" type="doc">
      <dgm:prSet loTypeId="urn:microsoft.com/office/officeart/2009/layout/CircleArrow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2B9C22D2-C75C-42C0-B58F-0C7644A103F7}">
      <dgm:prSet phldrT="[Text]"/>
      <dgm:spPr/>
      <dgm:t>
        <a:bodyPr/>
        <a:lstStyle/>
        <a:p>
          <a:r>
            <a:rPr lang="en-US" dirty="0"/>
            <a:t> </a:t>
          </a:r>
          <a:endParaRPr lang="en-GB" dirty="0"/>
        </a:p>
      </dgm:t>
    </dgm:pt>
    <dgm:pt modelId="{F24545E4-9B0D-4CC6-B6C6-4FF0E2838C24}" type="parTrans" cxnId="{1CDB2CF3-1D9E-40AA-9798-2AB25F8DC244}">
      <dgm:prSet/>
      <dgm:spPr/>
      <dgm:t>
        <a:bodyPr/>
        <a:lstStyle/>
        <a:p>
          <a:endParaRPr lang="en-GB"/>
        </a:p>
      </dgm:t>
    </dgm:pt>
    <dgm:pt modelId="{DC66BFBD-0FAF-4BA2-B0AA-8410376147F6}" type="sibTrans" cxnId="{1CDB2CF3-1D9E-40AA-9798-2AB25F8DC244}">
      <dgm:prSet/>
      <dgm:spPr/>
      <dgm:t>
        <a:bodyPr/>
        <a:lstStyle/>
        <a:p>
          <a:endParaRPr lang="en-GB"/>
        </a:p>
      </dgm:t>
    </dgm:pt>
    <dgm:pt modelId="{FFF5A6E5-2673-4471-A490-2F1A2BE56E29}" type="pres">
      <dgm:prSet presAssocID="{4E0DD5E8-DF52-4EEC-A3A4-64B3DEE6F817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D65CD3FA-F05F-40BE-B2BA-ED8627BBB87B}" type="pres">
      <dgm:prSet presAssocID="{2B9C22D2-C75C-42C0-B58F-0C7644A103F7}" presName="Accent1" presStyleCnt="0"/>
      <dgm:spPr/>
    </dgm:pt>
    <dgm:pt modelId="{D3694941-5BD7-4848-A1D1-B0CFD1FA805E}" type="pres">
      <dgm:prSet presAssocID="{2B9C22D2-C75C-42C0-B58F-0C7644A103F7}" presName="Accent" presStyleLbl="node1" presStyleIdx="0" presStyleCnt="1" custAng="4352419"/>
      <dgm:spPr>
        <a:solidFill>
          <a:schemeClr val="bg1"/>
        </a:solidFill>
      </dgm:spPr>
    </dgm:pt>
    <dgm:pt modelId="{3C134C64-4215-4BAD-AE85-C926AC36D59F}" type="pres">
      <dgm:prSet presAssocID="{2B9C22D2-C75C-42C0-B58F-0C7644A103F7}" presName="Parent1" presStyleLbl="revTx" presStyleIdx="0" presStyleCnt="1">
        <dgm:presLayoutVars>
          <dgm:chMax val="1"/>
          <dgm:chPref val="1"/>
          <dgm:bulletEnabled val="1"/>
        </dgm:presLayoutVars>
      </dgm:prSet>
      <dgm:spPr/>
    </dgm:pt>
  </dgm:ptLst>
  <dgm:cxnLst>
    <dgm:cxn modelId="{444D1695-8EAD-4AF3-8A64-F419DFB7CE0B}" type="presOf" srcId="{2B9C22D2-C75C-42C0-B58F-0C7644A103F7}" destId="{3C134C64-4215-4BAD-AE85-C926AC36D59F}" srcOrd="0" destOrd="0" presId="urn:microsoft.com/office/officeart/2009/layout/CircleArrowProcess"/>
    <dgm:cxn modelId="{B144DECC-B68C-4B16-84DB-97BA6C0F0A46}" type="presOf" srcId="{4E0DD5E8-DF52-4EEC-A3A4-64B3DEE6F817}" destId="{FFF5A6E5-2673-4471-A490-2F1A2BE56E29}" srcOrd="0" destOrd="0" presId="urn:microsoft.com/office/officeart/2009/layout/CircleArrowProcess"/>
    <dgm:cxn modelId="{1CDB2CF3-1D9E-40AA-9798-2AB25F8DC244}" srcId="{4E0DD5E8-DF52-4EEC-A3A4-64B3DEE6F817}" destId="{2B9C22D2-C75C-42C0-B58F-0C7644A103F7}" srcOrd="0" destOrd="0" parTransId="{F24545E4-9B0D-4CC6-B6C6-4FF0E2838C24}" sibTransId="{DC66BFBD-0FAF-4BA2-B0AA-8410376147F6}"/>
    <dgm:cxn modelId="{E4ADD920-5B30-4617-8B31-665C432960A5}" type="presParOf" srcId="{FFF5A6E5-2673-4471-A490-2F1A2BE56E29}" destId="{D65CD3FA-F05F-40BE-B2BA-ED8627BBB87B}" srcOrd="0" destOrd="0" presId="urn:microsoft.com/office/officeart/2009/layout/CircleArrowProcess"/>
    <dgm:cxn modelId="{13D3AF67-C293-4C77-BF77-756BFA22CDB0}" type="presParOf" srcId="{D65CD3FA-F05F-40BE-B2BA-ED8627BBB87B}" destId="{D3694941-5BD7-4848-A1D1-B0CFD1FA805E}" srcOrd="0" destOrd="0" presId="urn:microsoft.com/office/officeart/2009/layout/CircleArrowProcess"/>
    <dgm:cxn modelId="{6578E961-AD40-46E8-B6FF-9F4FB7A92814}" type="presParOf" srcId="{FFF5A6E5-2673-4471-A490-2F1A2BE56E29}" destId="{3C134C64-4215-4BAD-AE85-C926AC36D59F}" srcOrd="1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768007F7-076A-443F-88B5-7C2DDDA5BAEE}" type="doc">
      <dgm:prSet loTypeId="urn:microsoft.com/office/officeart/2011/layout/HexagonRadial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570A24E6-16E4-40C4-9CDC-6EADD4711485}">
      <dgm:prSet phldrT="[Text]" custT="1"/>
      <dgm:spPr>
        <a:solidFill>
          <a:srgbClr val="00B050"/>
        </a:solidFill>
      </dgm:spPr>
      <dgm:t>
        <a:bodyPr/>
        <a:lstStyle/>
        <a:p>
          <a:r>
            <a:rPr lang="en-US" sz="1400" dirty="0">
              <a:solidFill>
                <a:schemeClr val="bg1"/>
              </a:solidFill>
            </a:rPr>
            <a:t>Our Approach</a:t>
          </a:r>
          <a:endParaRPr lang="en-GB" sz="1400" dirty="0">
            <a:solidFill>
              <a:schemeClr val="bg1"/>
            </a:solidFill>
          </a:endParaRPr>
        </a:p>
      </dgm:t>
    </dgm:pt>
    <dgm:pt modelId="{CA95CC65-B28D-4C99-A994-1805F26772E2}" type="parTrans" cxnId="{6B141F49-EFA5-4FD0-948F-482A343516DD}">
      <dgm:prSet/>
      <dgm:spPr/>
      <dgm:t>
        <a:bodyPr/>
        <a:lstStyle/>
        <a:p>
          <a:endParaRPr lang="en-GB" sz="1400"/>
        </a:p>
      </dgm:t>
    </dgm:pt>
    <dgm:pt modelId="{F701E849-F9F3-43C5-8E79-F7A3450C40AB}" type="sibTrans" cxnId="{6B141F49-EFA5-4FD0-948F-482A343516DD}">
      <dgm:prSet/>
      <dgm:spPr/>
      <dgm:t>
        <a:bodyPr/>
        <a:lstStyle/>
        <a:p>
          <a:endParaRPr lang="en-GB" sz="1400"/>
        </a:p>
      </dgm:t>
    </dgm:pt>
    <dgm:pt modelId="{A14FA46D-CA95-41CE-B422-B73FBDBC433F}">
      <dgm:prSet phldrT="[Text]" custT="1"/>
      <dgm:spPr/>
      <dgm:t>
        <a:bodyPr/>
        <a:lstStyle/>
        <a:p>
          <a:r>
            <a:rPr lang="en-US" sz="1400" dirty="0"/>
            <a:t>Awareness</a:t>
          </a:r>
          <a:endParaRPr lang="en-GB" sz="1400" dirty="0"/>
        </a:p>
      </dgm:t>
    </dgm:pt>
    <dgm:pt modelId="{0021CAD9-FF31-446C-86BF-86D34C889867}" type="parTrans" cxnId="{3EDFE998-79F3-41CB-893C-DE12B5E75FA6}">
      <dgm:prSet/>
      <dgm:spPr/>
      <dgm:t>
        <a:bodyPr/>
        <a:lstStyle/>
        <a:p>
          <a:endParaRPr lang="en-GB" sz="1400"/>
        </a:p>
      </dgm:t>
    </dgm:pt>
    <dgm:pt modelId="{4E4C5FBE-FF64-4729-A8EF-316A406897FA}" type="sibTrans" cxnId="{3EDFE998-79F3-41CB-893C-DE12B5E75FA6}">
      <dgm:prSet/>
      <dgm:spPr/>
      <dgm:t>
        <a:bodyPr/>
        <a:lstStyle/>
        <a:p>
          <a:endParaRPr lang="en-GB" sz="1400"/>
        </a:p>
      </dgm:t>
    </dgm:pt>
    <dgm:pt modelId="{AEF15C62-E571-4F08-A62B-857788343CF8}">
      <dgm:prSet phldrT="[Text]" custT="1"/>
      <dgm:spPr/>
      <dgm:t>
        <a:bodyPr/>
        <a:lstStyle/>
        <a:p>
          <a:r>
            <a:rPr lang="en-US" sz="1400" dirty="0"/>
            <a:t>Assessment</a:t>
          </a:r>
          <a:endParaRPr lang="en-GB" sz="1400" dirty="0"/>
        </a:p>
      </dgm:t>
    </dgm:pt>
    <dgm:pt modelId="{A115DD94-040A-4EF9-9A13-04333A79FFAF}" type="parTrans" cxnId="{941316DD-65F4-4B79-AF75-14F5F66E55B8}">
      <dgm:prSet/>
      <dgm:spPr/>
      <dgm:t>
        <a:bodyPr/>
        <a:lstStyle/>
        <a:p>
          <a:endParaRPr lang="en-GB" sz="1400"/>
        </a:p>
      </dgm:t>
    </dgm:pt>
    <dgm:pt modelId="{1452A7CC-7C7C-4A0E-96B8-1D087693E22D}" type="sibTrans" cxnId="{941316DD-65F4-4B79-AF75-14F5F66E55B8}">
      <dgm:prSet/>
      <dgm:spPr/>
      <dgm:t>
        <a:bodyPr/>
        <a:lstStyle/>
        <a:p>
          <a:endParaRPr lang="en-GB" sz="1400"/>
        </a:p>
      </dgm:t>
    </dgm:pt>
    <dgm:pt modelId="{541CDFA2-F42D-419A-8FBF-4BA0BF6C9301}">
      <dgm:prSet phldrT="[Text]" custT="1"/>
      <dgm:spPr/>
      <dgm:t>
        <a:bodyPr/>
        <a:lstStyle/>
        <a:p>
          <a:r>
            <a:rPr lang="en-US" sz="1400" dirty="0"/>
            <a:t>Design</a:t>
          </a:r>
        </a:p>
        <a:p>
          <a:r>
            <a:rPr lang="en-US" sz="1400" dirty="0"/>
            <a:t>Strategy</a:t>
          </a:r>
        </a:p>
        <a:p>
          <a:r>
            <a:rPr lang="en-US" sz="1400" dirty="0"/>
            <a:t>Roadmap</a:t>
          </a:r>
          <a:endParaRPr lang="en-GB" sz="1400" dirty="0"/>
        </a:p>
      </dgm:t>
    </dgm:pt>
    <dgm:pt modelId="{6BE0BED8-991C-473D-B4E2-3DD6096F7CF1}" type="parTrans" cxnId="{CF571703-B18A-46B9-8BB7-138B8F178C1B}">
      <dgm:prSet/>
      <dgm:spPr/>
      <dgm:t>
        <a:bodyPr/>
        <a:lstStyle/>
        <a:p>
          <a:endParaRPr lang="en-GB" sz="1400"/>
        </a:p>
      </dgm:t>
    </dgm:pt>
    <dgm:pt modelId="{A2C55E72-1416-4F70-B297-0F89FF086F9C}" type="sibTrans" cxnId="{CF571703-B18A-46B9-8BB7-138B8F178C1B}">
      <dgm:prSet/>
      <dgm:spPr/>
      <dgm:t>
        <a:bodyPr/>
        <a:lstStyle/>
        <a:p>
          <a:endParaRPr lang="en-GB" sz="1400"/>
        </a:p>
      </dgm:t>
    </dgm:pt>
    <dgm:pt modelId="{B90B5DA0-9B8B-43D2-8B7F-28832ACBEC68}">
      <dgm:prSet phldrT="[Text]" custT="1"/>
      <dgm:spPr/>
      <dgm:t>
        <a:bodyPr/>
        <a:lstStyle/>
        <a:p>
          <a:r>
            <a:rPr lang="en-US" sz="1400" dirty="0"/>
            <a:t>Implementation</a:t>
          </a:r>
          <a:endParaRPr lang="en-GB" sz="1400" dirty="0"/>
        </a:p>
      </dgm:t>
    </dgm:pt>
    <dgm:pt modelId="{786706B3-8AF0-40FD-978C-D858C13D7208}" type="parTrans" cxnId="{1E607F33-1E1B-431D-A7C2-FF4FABA03BE5}">
      <dgm:prSet/>
      <dgm:spPr/>
      <dgm:t>
        <a:bodyPr/>
        <a:lstStyle/>
        <a:p>
          <a:endParaRPr lang="en-GB" sz="1400"/>
        </a:p>
      </dgm:t>
    </dgm:pt>
    <dgm:pt modelId="{604DE58F-E5FD-4C7D-B261-37B7297247F0}" type="sibTrans" cxnId="{1E607F33-1E1B-431D-A7C2-FF4FABA03BE5}">
      <dgm:prSet/>
      <dgm:spPr/>
      <dgm:t>
        <a:bodyPr/>
        <a:lstStyle/>
        <a:p>
          <a:endParaRPr lang="en-GB" sz="1400"/>
        </a:p>
      </dgm:t>
    </dgm:pt>
    <dgm:pt modelId="{4AF95BF2-C513-4637-A17E-8C5CC37B8E28}">
      <dgm:prSet phldrT="[Text]" custT="1"/>
      <dgm:spPr/>
      <dgm:t>
        <a:bodyPr/>
        <a:lstStyle/>
        <a:p>
          <a:r>
            <a:rPr lang="en-US" sz="1400" dirty="0"/>
            <a:t>Evaluation</a:t>
          </a:r>
          <a:endParaRPr lang="en-GB" sz="1400" dirty="0"/>
        </a:p>
      </dgm:t>
    </dgm:pt>
    <dgm:pt modelId="{77617C4D-D648-4003-85C2-CCB3D35D3325}" type="parTrans" cxnId="{17F1A415-946F-416B-8E82-E29120DEC466}">
      <dgm:prSet/>
      <dgm:spPr/>
      <dgm:t>
        <a:bodyPr/>
        <a:lstStyle/>
        <a:p>
          <a:endParaRPr lang="en-GB" sz="1400"/>
        </a:p>
      </dgm:t>
    </dgm:pt>
    <dgm:pt modelId="{5FB115BF-E461-4DCA-8F43-E74E91BFC42D}" type="sibTrans" cxnId="{17F1A415-946F-416B-8E82-E29120DEC466}">
      <dgm:prSet/>
      <dgm:spPr/>
      <dgm:t>
        <a:bodyPr/>
        <a:lstStyle/>
        <a:p>
          <a:endParaRPr lang="en-GB" sz="1400"/>
        </a:p>
      </dgm:t>
    </dgm:pt>
    <dgm:pt modelId="{2E410B20-633C-48D1-AD5E-D7912C9A63DE}">
      <dgm:prSet phldrT="[Text]" custT="1"/>
      <dgm:spPr/>
      <dgm:t>
        <a:bodyPr/>
        <a:lstStyle/>
        <a:p>
          <a:r>
            <a:rPr lang="en-US" sz="1400" dirty="0"/>
            <a:t>Monitoring</a:t>
          </a:r>
          <a:endParaRPr lang="en-GB" sz="1400" dirty="0"/>
        </a:p>
      </dgm:t>
    </dgm:pt>
    <dgm:pt modelId="{3EE90F98-82F9-4E51-A4AF-130B234FA2D7}" type="parTrans" cxnId="{17B985E2-FB54-487F-A7ED-25F4A31414FE}">
      <dgm:prSet/>
      <dgm:spPr/>
      <dgm:t>
        <a:bodyPr/>
        <a:lstStyle/>
        <a:p>
          <a:endParaRPr lang="en-GB" sz="1400"/>
        </a:p>
      </dgm:t>
    </dgm:pt>
    <dgm:pt modelId="{72DDA8BE-DDA0-49AA-940E-A8B4281C883C}" type="sibTrans" cxnId="{17B985E2-FB54-487F-A7ED-25F4A31414FE}">
      <dgm:prSet/>
      <dgm:spPr/>
      <dgm:t>
        <a:bodyPr/>
        <a:lstStyle/>
        <a:p>
          <a:endParaRPr lang="en-GB" sz="1400"/>
        </a:p>
      </dgm:t>
    </dgm:pt>
    <dgm:pt modelId="{7841CB4D-8C1A-429B-94AC-C8E6AA993602}" type="pres">
      <dgm:prSet presAssocID="{768007F7-076A-443F-88B5-7C2DDDA5BAEE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D3CA7A7A-1389-421B-82AF-12E8C9CC4E37}" type="pres">
      <dgm:prSet presAssocID="{570A24E6-16E4-40C4-9CDC-6EADD4711485}" presName="Parent" presStyleLbl="node0" presStyleIdx="0" presStyleCnt="1">
        <dgm:presLayoutVars>
          <dgm:chMax val="6"/>
          <dgm:chPref val="6"/>
        </dgm:presLayoutVars>
      </dgm:prSet>
      <dgm:spPr/>
    </dgm:pt>
    <dgm:pt modelId="{1A09FD24-E847-4C96-8B43-9E4BDB151636}" type="pres">
      <dgm:prSet presAssocID="{A14FA46D-CA95-41CE-B422-B73FBDBC433F}" presName="Accent1" presStyleCnt="0"/>
      <dgm:spPr/>
    </dgm:pt>
    <dgm:pt modelId="{D7B3A354-8797-4BA1-A19C-D7A783B8DF6E}" type="pres">
      <dgm:prSet presAssocID="{A14FA46D-CA95-41CE-B422-B73FBDBC433F}" presName="Accent" presStyleLbl="bgShp" presStyleIdx="0" presStyleCnt="6"/>
      <dgm:spPr/>
    </dgm:pt>
    <dgm:pt modelId="{954C662A-C114-4774-BDFD-44975C1A4916}" type="pres">
      <dgm:prSet presAssocID="{A14FA46D-CA95-41CE-B422-B73FBDBC433F}" presName="Child1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AF8777E9-637E-4592-B75A-1BF82423E662}" type="pres">
      <dgm:prSet presAssocID="{AEF15C62-E571-4F08-A62B-857788343CF8}" presName="Accent2" presStyleCnt="0"/>
      <dgm:spPr/>
    </dgm:pt>
    <dgm:pt modelId="{3D41BFCD-A242-454E-BA7D-5209AA9132D0}" type="pres">
      <dgm:prSet presAssocID="{AEF15C62-E571-4F08-A62B-857788343CF8}" presName="Accent" presStyleLbl="bgShp" presStyleIdx="1" presStyleCnt="6"/>
      <dgm:spPr/>
    </dgm:pt>
    <dgm:pt modelId="{846C9AB5-D047-40DD-8C2B-1F6014ED7CE5}" type="pres">
      <dgm:prSet presAssocID="{AEF15C62-E571-4F08-A62B-857788343CF8}" presName="Child2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53AAF796-0DAA-41B2-B221-29E179AD7B30}" type="pres">
      <dgm:prSet presAssocID="{541CDFA2-F42D-419A-8FBF-4BA0BF6C9301}" presName="Accent3" presStyleCnt="0"/>
      <dgm:spPr/>
    </dgm:pt>
    <dgm:pt modelId="{B5B5EA03-8F59-4CDC-B619-91615CFE71B7}" type="pres">
      <dgm:prSet presAssocID="{541CDFA2-F42D-419A-8FBF-4BA0BF6C9301}" presName="Accent" presStyleLbl="bgShp" presStyleIdx="2" presStyleCnt="6"/>
      <dgm:spPr/>
    </dgm:pt>
    <dgm:pt modelId="{662B7109-0395-470B-90C1-E7163EF6130C}" type="pres">
      <dgm:prSet presAssocID="{541CDFA2-F42D-419A-8FBF-4BA0BF6C9301}" presName="Child3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4BA20145-4F89-4B78-8AE9-6A614D30C9D3}" type="pres">
      <dgm:prSet presAssocID="{B90B5DA0-9B8B-43D2-8B7F-28832ACBEC68}" presName="Accent4" presStyleCnt="0"/>
      <dgm:spPr/>
    </dgm:pt>
    <dgm:pt modelId="{3CDC6333-6C44-4529-AEE5-D30AC0F8708B}" type="pres">
      <dgm:prSet presAssocID="{B90B5DA0-9B8B-43D2-8B7F-28832ACBEC68}" presName="Accent" presStyleLbl="bgShp" presStyleIdx="3" presStyleCnt="6"/>
      <dgm:spPr/>
    </dgm:pt>
    <dgm:pt modelId="{8EE84EA6-6336-4BAC-9288-15F14921D930}" type="pres">
      <dgm:prSet presAssocID="{B90B5DA0-9B8B-43D2-8B7F-28832ACBEC68}" presName="Child4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A51234CF-9618-4ED7-B94A-7F9C8FF52699}" type="pres">
      <dgm:prSet presAssocID="{4AF95BF2-C513-4637-A17E-8C5CC37B8E28}" presName="Accent5" presStyleCnt="0"/>
      <dgm:spPr/>
    </dgm:pt>
    <dgm:pt modelId="{4AC77798-1E29-44E1-BC3B-D3A536F82E0B}" type="pres">
      <dgm:prSet presAssocID="{4AF95BF2-C513-4637-A17E-8C5CC37B8E28}" presName="Accent" presStyleLbl="bgShp" presStyleIdx="4" presStyleCnt="6"/>
      <dgm:spPr/>
    </dgm:pt>
    <dgm:pt modelId="{9911C75E-2AA9-4BC8-8309-668156C02475}" type="pres">
      <dgm:prSet presAssocID="{4AF95BF2-C513-4637-A17E-8C5CC37B8E28}" presName="Child5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655CB72A-01FA-4309-86A4-2199A02D085E}" type="pres">
      <dgm:prSet presAssocID="{2E410B20-633C-48D1-AD5E-D7912C9A63DE}" presName="Accent6" presStyleCnt="0"/>
      <dgm:spPr/>
    </dgm:pt>
    <dgm:pt modelId="{187A6406-FE8A-481A-8530-C13B1D9E4225}" type="pres">
      <dgm:prSet presAssocID="{2E410B20-633C-48D1-AD5E-D7912C9A63DE}" presName="Accent" presStyleLbl="bgShp" presStyleIdx="5" presStyleCnt="6"/>
      <dgm:spPr/>
    </dgm:pt>
    <dgm:pt modelId="{FBA24C2F-9B63-45DD-8372-EBF273982348}" type="pres">
      <dgm:prSet presAssocID="{2E410B20-633C-48D1-AD5E-D7912C9A63DE}" presName="Child6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CF571703-B18A-46B9-8BB7-138B8F178C1B}" srcId="{570A24E6-16E4-40C4-9CDC-6EADD4711485}" destId="{541CDFA2-F42D-419A-8FBF-4BA0BF6C9301}" srcOrd="2" destOrd="0" parTransId="{6BE0BED8-991C-473D-B4E2-3DD6096F7CF1}" sibTransId="{A2C55E72-1416-4F70-B297-0F89FF086F9C}"/>
    <dgm:cxn modelId="{E56A270D-E3AB-42EE-89ED-C561FCBAC940}" type="presOf" srcId="{AEF15C62-E571-4F08-A62B-857788343CF8}" destId="{846C9AB5-D047-40DD-8C2B-1F6014ED7CE5}" srcOrd="0" destOrd="0" presId="urn:microsoft.com/office/officeart/2011/layout/HexagonRadial"/>
    <dgm:cxn modelId="{17F1A415-946F-416B-8E82-E29120DEC466}" srcId="{570A24E6-16E4-40C4-9CDC-6EADD4711485}" destId="{4AF95BF2-C513-4637-A17E-8C5CC37B8E28}" srcOrd="4" destOrd="0" parTransId="{77617C4D-D648-4003-85C2-CCB3D35D3325}" sibTransId="{5FB115BF-E461-4DCA-8F43-E74E91BFC42D}"/>
    <dgm:cxn modelId="{C9333919-1495-42DA-B3CC-C042773DC768}" type="presOf" srcId="{2E410B20-633C-48D1-AD5E-D7912C9A63DE}" destId="{FBA24C2F-9B63-45DD-8372-EBF273982348}" srcOrd="0" destOrd="0" presId="urn:microsoft.com/office/officeart/2011/layout/HexagonRadial"/>
    <dgm:cxn modelId="{DBAEC41C-5EE5-42C4-9786-BC17BA92A096}" type="presOf" srcId="{A14FA46D-CA95-41CE-B422-B73FBDBC433F}" destId="{954C662A-C114-4774-BDFD-44975C1A4916}" srcOrd="0" destOrd="0" presId="urn:microsoft.com/office/officeart/2011/layout/HexagonRadial"/>
    <dgm:cxn modelId="{1E607F33-1E1B-431D-A7C2-FF4FABA03BE5}" srcId="{570A24E6-16E4-40C4-9CDC-6EADD4711485}" destId="{B90B5DA0-9B8B-43D2-8B7F-28832ACBEC68}" srcOrd="3" destOrd="0" parTransId="{786706B3-8AF0-40FD-978C-D858C13D7208}" sibTransId="{604DE58F-E5FD-4C7D-B261-37B7297247F0}"/>
    <dgm:cxn modelId="{1CF36935-9EB2-421A-BDD2-225ABD1524CA}" type="presOf" srcId="{541CDFA2-F42D-419A-8FBF-4BA0BF6C9301}" destId="{662B7109-0395-470B-90C1-E7163EF6130C}" srcOrd="0" destOrd="0" presId="urn:microsoft.com/office/officeart/2011/layout/HexagonRadial"/>
    <dgm:cxn modelId="{6B141F49-EFA5-4FD0-948F-482A343516DD}" srcId="{768007F7-076A-443F-88B5-7C2DDDA5BAEE}" destId="{570A24E6-16E4-40C4-9CDC-6EADD4711485}" srcOrd="0" destOrd="0" parTransId="{CA95CC65-B28D-4C99-A994-1805F26772E2}" sibTransId="{F701E849-F9F3-43C5-8E79-F7A3450C40AB}"/>
    <dgm:cxn modelId="{601B2657-3F70-4EA4-9A33-470032C50B1C}" type="presOf" srcId="{570A24E6-16E4-40C4-9CDC-6EADD4711485}" destId="{D3CA7A7A-1389-421B-82AF-12E8C9CC4E37}" srcOrd="0" destOrd="0" presId="urn:microsoft.com/office/officeart/2011/layout/HexagonRadial"/>
    <dgm:cxn modelId="{6192655D-9D1A-4CDD-B54B-DD7946048EAC}" type="presOf" srcId="{768007F7-076A-443F-88B5-7C2DDDA5BAEE}" destId="{7841CB4D-8C1A-429B-94AC-C8E6AA993602}" srcOrd="0" destOrd="0" presId="urn:microsoft.com/office/officeart/2011/layout/HexagonRadial"/>
    <dgm:cxn modelId="{3EDFE998-79F3-41CB-893C-DE12B5E75FA6}" srcId="{570A24E6-16E4-40C4-9CDC-6EADD4711485}" destId="{A14FA46D-CA95-41CE-B422-B73FBDBC433F}" srcOrd="0" destOrd="0" parTransId="{0021CAD9-FF31-446C-86BF-86D34C889867}" sibTransId="{4E4C5FBE-FF64-4729-A8EF-316A406897FA}"/>
    <dgm:cxn modelId="{941316DD-65F4-4B79-AF75-14F5F66E55B8}" srcId="{570A24E6-16E4-40C4-9CDC-6EADD4711485}" destId="{AEF15C62-E571-4F08-A62B-857788343CF8}" srcOrd="1" destOrd="0" parTransId="{A115DD94-040A-4EF9-9A13-04333A79FFAF}" sibTransId="{1452A7CC-7C7C-4A0E-96B8-1D087693E22D}"/>
    <dgm:cxn modelId="{D01A74E2-7D00-4AE2-8E16-4CB38BCD748B}" type="presOf" srcId="{B90B5DA0-9B8B-43D2-8B7F-28832ACBEC68}" destId="{8EE84EA6-6336-4BAC-9288-15F14921D930}" srcOrd="0" destOrd="0" presId="urn:microsoft.com/office/officeart/2011/layout/HexagonRadial"/>
    <dgm:cxn modelId="{17B985E2-FB54-487F-A7ED-25F4A31414FE}" srcId="{570A24E6-16E4-40C4-9CDC-6EADD4711485}" destId="{2E410B20-633C-48D1-AD5E-D7912C9A63DE}" srcOrd="5" destOrd="0" parTransId="{3EE90F98-82F9-4E51-A4AF-130B234FA2D7}" sibTransId="{72DDA8BE-DDA0-49AA-940E-A8B4281C883C}"/>
    <dgm:cxn modelId="{842B19E3-3D92-43CB-97A6-CEE08F333DD2}" type="presOf" srcId="{4AF95BF2-C513-4637-A17E-8C5CC37B8E28}" destId="{9911C75E-2AA9-4BC8-8309-668156C02475}" srcOrd="0" destOrd="0" presId="urn:microsoft.com/office/officeart/2011/layout/HexagonRadial"/>
    <dgm:cxn modelId="{11E7F5B5-9F69-4BC1-8B95-11EE36173EBC}" type="presParOf" srcId="{7841CB4D-8C1A-429B-94AC-C8E6AA993602}" destId="{D3CA7A7A-1389-421B-82AF-12E8C9CC4E37}" srcOrd="0" destOrd="0" presId="urn:microsoft.com/office/officeart/2011/layout/HexagonRadial"/>
    <dgm:cxn modelId="{90A8B36B-052C-4A25-9FA5-D782BF16C3DD}" type="presParOf" srcId="{7841CB4D-8C1A-429B-94AC-C8E6AA993602}" destId="{1A09FD24-E847-4C96-8B43-9E4BDB151636}" srcOrd="1" destOrd="0" presId="urn:microsoft.com/office/officeart/2011/layout/HexagonRadial"/>
    <dgm:cxn modelId="{828A7F22-205A-4C1F-BA54-C2C00296C8A1}" type="presParOf" srcId="{1A09FD24-E847-4C96-8B43-9E4BDB151636}" destId="{D7B3A354-8797-4BA1-A19C-D7A783B8DF6E}" srcOrd="0" destOrd="0" presId="urn:microsoft.com/office/officeart/2011/layout/HexagonRadial"/>
    <dgm:cxn modelId="{22EAAF3C-347C-4676-AF03-FB2A6B7A7576}" type="presParOf" srcId="{7841CB4D-8C1A-429B-94AC-C8E6AA993602}" destId="{954C662A-C114-4774-BDFD-44975C1A4916}" srcOrd="2" destOrd="0" presId="urn:microsoft.com/office/officeart/2011/layout/HexagonRadial"/>
    <dgm:cxn modelId="{DC8F4208-5BC7-4385-832B-FB97BFF0DC26}" type="presParOf" srcId="{7841CB4D-8C1A-429B-94AC-C8E6AA993602}" destId="{AF8777E9-637E-4592-B75A-1BF82423E662}" srcOrd="3" destOrd="0" presId="urn:microsoft.com/office/officeart/2011/layout/HexagonRadial"/>
    <dgm:cxn modelId="{8225AD40-1417-447C-9AF8-8CEDAC060D0E}" type="presParOf" srcId="{AF8777E9-637E-4592-B75A-1BF82423E662}" destId="{3D41BFCD-A242-454E-BA7D-5209AA9132D0}" srcOrd="0" destOrd="0" presId="urn:microsoft.com/office/officeart/2011/layout/HexagonRadial"/>
    <dgm:cxn modelId="{754A5915-4C9F-4495-9D4F-4A1C602D0070}" type="presParOf" srcId="{7841CB4D-8C1A-429B-94AC-C8E6AA993602}" destId="{846C9AB5-D047-40DD-8C2B-1F6014ED7CE5}" srcOrd="4" destOrd="0" presId="urn:microsoft.com/office/officeart/2011/layout/HexagonRadial"/>
    <dgm:cxn modelId="{9CD2DEE3-C214-420D-880C-FA998FE58CFA}" type="presParOf" srcId="{7841CB4D-8C1A-429B-94AC-C8E6AA993602}" destId="{53AAF796-0DAA-41B2-B221-29E179AD7B30}" srcOrd="5" destOrd="0" presId="urn:microsoft.com/office/officeart/2011/layout/HexagonRadial"/>
    <dgm:cxn modelId="{73B6A494-0C03-4070-BC4A-FFB68250233B}" type="presParOf" srcId="{53AAF796-0DAA-41B2-B221-29E179AD7B30}" destId="{B5B5EA03-8F59-4CDC-B619-91615CFE71B7}" srcOrd="0" destOrd="0" presId="urn:microsoft.com/office/officeart/2011/layout/HexagonRadial"/>
    <dgm:cxn modelId="{15462FBB-438D-4581-9837-306352B4B435}" type="presParOf" srcId="{7841CB4D-8C1A-429B-94AC-C8E6AA993602}" destId="{662B7109-0395-470B-90C1-E7163EF6130C}" srcOrd="6" destOrd="0" presId="urn:microsoft.com/office/officeart/2011/layout/HexagonRadial"/>
    <dgm:cxn modelId="{330E83A9-8D00-43C8-8DA6-EC159BF0FD28}" type="presParOf" srcId="{7841CB4D-8C1A-429B-94AC-C8E6AA993602}" destId="{4BA20145-4F89-4B78-8AE9-6A614D30C9D3}" srcOrd="7" destOrd="0" presId="urn:microsoft.com/office/officeart/2011/layout/HexagonRadial"/>
    <dgm:cxn modelId="{92AE4EAA-0375-461F-AEA3-F73F9A2A911D}" type="presParOf" srcId="{4BA20145-4F89-4B78-8AE9-6A614D30C9D3}" destId="{3CDC6333-6C44-4529-AEE5-D30AC0F8708B}" srcOrd="0" destOrd="0" presId="urn:microsoft.com/office/officeart/2011/layout/HexagonRadial"/>
    <dgm:cxn modelId="{2D9D2D79-661C-435D-8504-4C566A357D5B}" type="presParOf" srcId="{7841CB4D-8C1A-429B-94AC-C8E6AA993602}" destId="{8EE84EA6-6336-4BAC-9288-15F14921D930}" srcOrd="8" destOrd="0" presId="urn:microsoft.com/office/officeart/2011/layout/HexagonRadial"/>
    <dgm:cxn modelId="{8DC3D227-F567-46B4-843D-FDB29ED89564}" type="presParOf" srcId="{7841CB4D-8C1A-429B-94AC-C8E6AA993602}" destId="{A51234CF-9618-4ED7-B94A-7F9C8FF52699}" srcOrd="9" destOrd="0" presId="urn:microsoft.com/office/officeart/2011/layout/HexagonRadial"/>
    <dgm:cxn modelId="{6F3B5C02-0CBA-4F9D-AC19-00CFBF9892D8}" type="presParOf" srcId="{A51234CF-9618-4ED7-B94A-7F9C8FF52699}" destId="{4AC77798-1E29-44E1-BC3B-D3A536F82E0B}" srcOrd="0" destOrd="0" presId="urn:microsoft.com/office/officeart/2011/layout/HexagonRadial"/>
    <dgm:cxn modelId="{03C55586-13EC-47F6-B10E-2BA3156494D3}" type="presParOf" srcId="{7841CB4D-8C1A-429B-94AC-C8E6AA993602}" destId="{9911C75E-2AA9-4BC8-8309-668156C02475}" srcOrd="10" destOrd="0" presId="urn:microsoft.com/office/officeart/2011/layout/HexagonRadial"/>
    <dgm:cxn modelId="{2075196A-6EA8-426B-A83D-091B8FDBC00A}" type="presParOf" srcId="{7841CB4D-8C1A-429B-94AC-C8E6AA993602}" destId="{655CB72A-01FA-4309-86A4-2199A02D085E}" srcOrd="11" destOrd="0" presId="urn:microsoft.com/office/officeart/2011/layout/HexagonRadial"/>
    <dgm:cxn modelId="{BF2A0D6B-B2CF-402D-B5C2-1CB4C5538A71}" type="presParOf" srcId="{655CB72A-01FA-4309-86A4-2199A02D085E}" destId="{187A6406-FE8A-481A-8530-C13B1D9E4225}" srcOrd="0" destOrd="0" presId="urn:microsoft.com/office/officeart/2011/layout/HexagonRadial"/>
    <dgm:cxn modelId="{03359A60-2DED-48E8-AB5C-E8FEDD6AB6E9}" type="presParOf" srcId="{7841CB4D-8C1A-429B-94AC-C8E6AA993602}" destId="{FBA24C2F-9B63-45DD-8372-EBF273982348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768007F7-076A-443F-88B5-7C2DDDA5BAEE}" type="doc">
      <dgm:prSet loTypeId="urn:microsoft.com/office/officeart/2011/layout/HexagonRadial" loCatId="cycle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GB"/>
        </a:p>
      </dgm:t>
    </dgm:pt>
    <dgm:pt modelId="{570A24E6-16E4-40C4-9CDC-6EADD4711485}">
      <dgm:prSet phldrT="[Text]" custT="1"/>
      <dgm:spPr/>
      <dgm:t>
        <a:bodyPr/>
        <a:lstStyle/>
        <a:p>
          <a:r>
            <a:rPr lang="en-US" sz="1050" dirty="0">
              <a:solidFill>
                <a:schemeClr val="tx1"/>
              </a:solidFill>
            </a:rPr>
            <a:t>Assessment</a:t>
          </a:r>
          <a:endParaRPr lang="en-GB" sz="1050" dirty="0">
            <a:solidFill>
              <a:schemeClr val="tx1"/>
            </a:solidFill>
          </a:endParaRPr>
        </a:p>
      </dgm:t>
    </dgm:pt>
    <dgm:pt modelId="{CA95CC65-B28D-4C99-A994-1805F26772E2}" type="parTrans" cxnId="{6B141F49-EFA5-4FD0-948F-482A343516DD}">
      <dgm:prSet/>
      <dgm:spPr/>
      <dgm:t>
        <a:bodyPr/>
        <a:lstStyle/>
        <a:p>
          <a:endParaRPr lang="en-GB" sz="1050">
            <a:solidFill>
              <a:schemeClr val="tx1"/>
            </a:solidFill>
          </a:endParaRPr>
        </a:p>
      </dgm:t>
    </dgm:pt>
    <dgm:pt modelId="{F701E849-F9F3-43C5-8E79-F7A3450C40AB}" type="sibTrans" cxnId="{6B141F49-EFA5-4FD0-948F-482A343516DD}">
      <dgm:prSet/>
      <dgm:spPr/>
      <dgm:t>
        <a:bodyPr/>
        <a:lstStyle/>
        <a:p>
          <a:endParaRPr lang="en-GB" sz="1050">
            <a:solidFill>
              <a:schemeClr val="tx1"/>
            </a:solidFill>
          </a:endParaRPr>
        </a:p>
      </dgm:t>
    </dgm:pt>
    <dgm:pt modelId="{A14FA46D-CA95-41CE-B422-B73FBDBC433F}">
      <dgm:prSet phldrT="[Text]" custT="1"/>
      <dgm:spPr/>
      <dgm:t>
        <a:bodyPr/>
        <a:lstStyle/>
        <a:p>
          <a:r>
            <a:rPr lang="en-US" sz="1050" dirty="0">
              <a:solidFill>
                <a:schemeClr val="tx1"/>
              </a:solidFill>
            </a:rPr>
            <a:t>Feasibility Study</a:t>
          </a:r>
          <a:endParaRPr lang="en-GB" sz="1050" dirty="0">
            <a:solidFill>
              <a:schemeClr val="tx1"/>
            </a:solidFill>
          </a:endParaRPr>
        </a:p>
      </dgm:t>
    </dgm:pt>
    <dgm:pt modelId="{0021CAD9-FF31-446C-86BF-86D34C889867}" type="parTrans" cxnId="{3EDFE998-79F3-41CB-893C-DE12B5E75FA6}">
      <dgm:prSet/>
      <dgm:spPr/>
      <dgm:t>
        <a:bodyPr/>
        <a:lstStyle/>
        <a:p>
          <a:endParaRPr lang="en-GB" sz="1050">
            <a:solidFill>
              <a:schemeClr val="tx1"/>
            </a:solidFill>
          </a:endParaRPr>
        </a:p>
      </dgm:t>
    </dgm:pt>
    <dgm:pt modelId="{4E4C5FBE-FF64-4729-A8EF-316A406897FA}" type="sibTrans" cxnId="{3EDFE998-79F3-41CB-893C-DE12B5E75FA6}">
      <dgm:prSet/>
      <dgm:spPr/>
      <dgm:t>
        <a:bodyPr/>
        <a:lstStyle/>
        <a:p>
          <a:endParaRPr lang="en-GB" sz="1050">
            <a:solidFill>
              <a:schemeClr val="tx1"/>
            </a:solidFill>
          </a:endParaRPr>
        </a:p>
      </dgm:t>
    </dgm:pt>
    <dgm:pt modelId="{AEF15C62-E571-4F08-A62B-857788343CF8}">
      <dgm:prSet phldrT="[Text]" custT="1"/>
      <dgm:spPr/>
      <dgm:t>
        <a:bodyPr/>
        <a:lstStyle/>
        <a:p>
          <a:r>
            <a:rPr lang="en-US" sz="1050" dirty="0">
              <a:solidFill>
                <a:schemeClr val="tx1"/>
              </a:solidFill>
            </a:rPr>
            <a:t>Readiness</a:t>
          </a:r>
          <a:endParaRPr lang="en-GB" sz="1050" dirty="0">
            <a:solidFill>
              <a:schemeClr val="tx1"/>
            </a:solidFill>
          </a:endParaRPr>
        </a:p>
      </dgm:t>
    </dgm:pt>
    <dgm:pt modelId="{A115DD94-040A-4EF9-9A13-04333A79FFAF}" type="parTrans" cxnId="{941316DD-65F4-4B79-AF75-14F5F66E55B8}">
      <dgm:prSet/>
      <dgm:spPr/>
      <dgm:t>
        <a:bodyPr/>
        <a:lstStyle/>
        <a:p>
          <a:endParaRPr lang="en-GB" sz="1050">
            <a:solidFill>
              <a:schemeClr val="tx1"/>
            </a:solidFill>
          </a:endParaRPr>
        </a:p>
      </dgm:t>
    </dgm:pt>
    <dgm:pt modelId="{1452A7CC-7C7C-4A0E-96B8-1D087693E22D}" type="sibTrans" cxnId="{941316DD-65F4-4B79-AF75-14F5F66E55B8}">
      <dgm:prSet/>
      <dgm:spPr/>
      <dgm:t>
        <a:bodyPr/>
        <a:lstStyle/>
        <a:p>
          <a:endParaRPr lang="en-GB" sz="1050">
            <a:solidFill>
              <a:schemeClr val="tx1"/>
            </a:solidFill>
          </a:endParaRPr>
        </a:p>
      </dgm:t>
    </dgm:pt>
    <dgm:pt modelId="{541CDFA2-F42D-419A-8FBF-4BA0BF6C9301}">
      <dgm:prSet phldrT="[Text]" custT="1"/>
      <dgm:spPr/>
      <dgm:t>
        <a:bodyPr/>
        <a:lstStyle/>
        <a:p>
          <a:r>
            <a:rPr lang="en-US" sz="1050" dirty="0">
              <a:solidFill>
                <a:schemeClr val="tx1"/>
              </a:solidFill>
            </a:rPr>
            <a:t>Skills</a:t>
          </a:r>
          <a:endParaRPr lang="en-GB" sz="1050" dirty="0">
            <a:solidFill>
              <a:schemeClr val="tx1"/>
            </a:solidFill>
          </a:endParaRPr>
        </a:p>
      </dgm:t>
    </dgm:pt>
    <dgm:pt modelId="{6BE0BED8-991C-473D-B4E2-3DD6096F7CF1}" type="parTrans" cxnId="{CF571703-B18A-46B9-8BB7-138B8F178C1B}">
      <dgm:prSet/>
      <dgm:spPr/>
      <dgm:t>
        <a:bodyPr/>
        <a:lstStyle/>
        <a:p>
          <a:endParaRPr lang="en-GB" sz="1050">
            <a:solidFill>
              <a:schemeClr val="tx1"/>
            </a:solidFill>
          </a:endParaRPr>
        </a:p>
      </dgm:t>
    </dgm:pt>
    <dgm:pt modelId="{A2C55E72-1416-4F70-B297-0F89FF086F9C}" type="sibTrans" cxnId="{CF571703-B18A-46B9-8BB7-138B8F178C1B}">
      <dgm:prSet/>
      <dgm:spPr/>
      <dgm:t>
        <a:bodyPr/>
        <a:lstStyle/>
        <a:p>
          <a:endParaRPr lang="en-GB" sz="1050">
            <a:solidFill>
              <a:schemeClr val="tx1"/>
            </a:solidFill>
          </a:endParaRPr>
        </a:p>
      </dgm:t>
    </dgm:pt>
    <dgm:pt modelId="{B90B5DA0-9B8B-43D2-8B7F-28832ACBEC68}">
      <dgm:prSet phldrT="[Text]" custT="1"/>
      <dgm:spPr/>
      <dgm:t>
        <a:bodyPr/>
        <a:lstStyle/>
        <a:p>
          <a:r>
            <a:rPr lang="en-US" sz="1050" dirty="0">
              <a:solidFill>
                <a:schemeClr val="tx1"/>
              </a:solidFill>
            </a:rPr>
            <a:t>Policy</a:t>
          </a:r>
          <a:endParaRPr lang="en-GB" sz="1050" dirty="0">
            <a:solidFill>
              <a:schemeClr val="tx1"/>
            </a:solidFill>
          </a:endParaRPr>
        </a:p>
      </dgm:t>
    </dgm:pt>
    <dgm:pt modelId="{786706B3-8AF0-40FD-978C-D858C13D7208}" type="parTrans" cxnId="{1E607F33-1E1B-431D-A7C2-FF4FABA03BE5}">
      <dgm:prSet/>
      <dgm:spPr/>
      <dgm:t>
        <a:bodyPr/>
        <a:lstStyle/>
        <a:p>
          <a:endParaRPr lang="en-GB" sz="1050">
            <a:solidFill>
              <a:schemeClr val="tx1"/>
            </a:solidFill>
          </a:endParaRPr>
        </a:p>
      </dgm:t>
    </dgm:pt>
    <dgm:pt modelId="{604DE58F-E5FD-4C7D-B261-37B7297247F0}" type="sibTrans" cxnId="{1E607F33-1E1B-431D-A7C2-FF4FABA03BE5}">
      <dgm:prSet/>
      <dgm:spPr/>
      <dgm:t>
        <a:bodyPr/>
        <a:lstStyle/>
        <a:p>
          <a:endParaRPr lang="en-GB" sz="1050">
            <a:solidFill>
              <a:schemeClr val="tx1"/>
            </a:solidFill>
          </a:endParaRPr>
        </a:p>
      </dgm:t>
    </dgm:pt>
    <dgm:pt modelId="{4AF95BF2-C513-4637-A17E-8C5CC37B8E28}">
      <dgm:prSet phldrT="[Text]" custT="1"/>
      <dgm:spPr/>
      <dgm:t>
        <a:bodyPr/>
        <a:lstStyle/>
        <a:p>
          <a:r>
            <a:rPr lang="en-US" sz="1050" dirty="0">
              <a:solidFill>
                <a:schemeClr val="tx1"/>
              </a:solidFill>
            </a:rPr>
            <a:t>Regulation</a:t>
          </a:r>
          <a:endParaRPr lang="en-GB" sz="1050" dirty="0">
            <a:solidFill>
              <a:schemeClr val="tx1"/>
            </a:solidFill>
          </a:endParaRPr>
        </a:p>
      </dgm:t>
    </dgm:pt>
    <dgm:pt modelId="{77617C4D-D648-4003-85C2-CCB3D35D3325}" type="parTrans" cxnId="{17F1A415-946F-416B-8E82-E29120DEC466}">
      <dgm:prSet/>
      <dgm:spPr/>
      <dgm:t>
        <a:bodyPr/>
        <a:lstStyle/>
        <a:p>
          <a:endParaRPr lang="en-GB" sz="1050">
            <a:solidFill>
              <a:schemeClr val="tx1"/>
            </a:solidFill>
          </a:endParaRPr>
        </a:p>
      </dgm:t>
    </dgm:pt>
    <dgm:pt modelId="{5FB115BF-E461-4DCA-8F43-E74E91BFC42D}" type="sibTrans" cxnId="{17F1A415-946F-416B-8E82-E29120DEC466}">
      <dgm:prSet/>
      <dgm:spPr/>
      <dgm:t>
        <a:bodyPr/>
        <a:lstStyle/>
        <a:p>
          <a:endParaRPr lang="en-GB" sz="1050">
            <a:solidFill>
              <a:schemeClr val="tx1"/>
            </a:solidFill>
          </a:endParaRPr>
        </a:p>
      </dgm:t>
    </dgm:pt>
    <dgm:pt modelId="{2E410B20-633C-48D1-AD5E-D7912C9A63DE}">
      <dgm:prSet phldrT="[Text]" custT="1"/>
      <dgm:spPr/>
      <dgm:t>
        <a:bodyPr/>
        <a:lstStyle/>
        <a:p>
          <a:r>
            <a:rPr lang="en-US" sz="1050" dirty="0">
              <a:solidFill>
                <a:schemeClr val="tx1"/>
              </a:solidFill>
            </a:rPr>
            <a:t>Needs Means and Ways</a:t>
          </a:r>
          <a:endParaRPr lang="en-GB" sz="1050" dirty="0">
            <a:solidFill>
              <a:schemeClr val="tx1"/>
            </a:solidFill>
          </a:endParaRPr>
        </a:p>
      </dgm:t>
    </dgm:pt>
    <dgm:pt modelId="{3EE90F98-82F9-4E51-A4AF-130B234FA2D7}" type="parTrans" cxnId="{17B985E2-FB54-487F-A7ED-25F4A31414FE}">
      <dgm:prSet/>
      <dgm:spPr/>
      <dgm:t>
        <a:bodyPr/>
        <a:lstStyle/>
        <a:p>
          <a:endParaRPr lang="en-GB" sz="1050">
            <a:solidFill>
              <a:schemeClr val="tx1"/>
            </a:solidFill>
          </a:endParaRPr>
        </a:p>
      </dgm:t>
    </dgm:pt>
    <dgm:pt modelId="{72DDA8BE-DDA0-49AA-940E-A8B4281C883C}" type="sibTrans" cxnId="{17B985E2-FB54-487F-A7ED-25F4A31414FE}">
      <dgm:prSet/>
      <dgm:spPr/>
      <dgm:t>
        <a:bodyPr/>
        <a:lstStyle/>
        <a:p>
          <a:endParaRPr lang="en-GB" sz="1050">
            <a:solidFill>
              <a:schemeClr val="tx1"/>
            </a:solidFill>
          </a:endParaRPr>
        </a:p>
      </dgm:t>
    </dgm:pt>
    <dgm:pt modelId="{7841CB4D-8C1A-429B-94AC-C8E6AA993602}" type="pres">
      <dgm:prSet presAssocID="{768007F7-076A-443F-88B5-7C2DDDA5BAEE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D3CA7A7A-1389-421B-82AF-12E8C9CC4E37}" type="pres">
      <dgm:prSet presAssocID="{570A24E6-16E4-40C4-9CDC-6EADD4711485}" presName="Parent" presStyleLbl="node0" presStyleIdx="0" presStyleCnt="1">
        <dgm:presLayoutVars>
          <dgm:chMax val="6"/>
          <dgm:chPref val="6"/>
        </dgm:presLayoutVars>
      </dgm:prSet>
      <dgm:spPr/>
    </dgm:pt>
    <dgm:pt modelId="{1A09FD24-E847-4C96-8B43-9E4BDB151636}" type="pres">
      <dgm:prSet presAssocID="{A14FA46D-CA95-41CE-B422-B73FBDBC433F}" presName="Accent1" presStyleCnt="0"/>
      <dgm:spPr/>
    </dgm:pt>
    <dgm:pt modelId="{D7B3A354-8797-4BA1-A19C-D7A783B8DF6E}" type="pres">
      <dgm:prSet presAssocID="{A14FA46D-CA95-41CE-B422-B73FBDBC433F}" presName="Accent" presStyleLbl="bgShp" presStyleIdx="0" presStyleCnt="6"/>
      <dgm:spPr/>
    </dgm:pt>
    <dgm:pt modelId="{954C662A-C114-4774-BDFD-44975C1A4916}" type="pres">
      <dgm:prSet presAssocID="{A14FA46D-CA95-41CE-B422-B73FBDBC433F}" presName="Child1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AF8777E9-637E-4592-B75A-1BF82423E662}" type="pres">
      <dgm:prSet presAssocID="{AEF15C62-E571-4F08-A62B-857788343CF8}" presName="Accent2" presStyleCnt="0"/>
      <dgm:spPr/>
    </dgm:pt>
    <dgm:pt modelId="{3D41BFCD-A242-454E-BA7D-5209AA9132D0}" type="pres">
      <dgm:prSet presAssocID="{AEF15C62-E571-4F08-A62B-857788343CF8}" presName="Accent" presStyleLbl="bgShp" presStyleIdx="1" presStyleCnt="6"/>
      <dgm:spPr/>
    </dgm:pt>
    <dgm:pt modelId="{846C9AB5-D047-40DD-8C2B-1F6014ED7CE5}" type="pres">
      <dgm:prSet presAssocID="{AEF15C62-E571-4F08-A62B-857788343CF8}" presName="Child2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53AAF796-0DAA-41B2-B221-29E179AD7B30}" type="pres">
      <dgm:prSet presAssocID="{541CDFA2-F42D-419A-8FBF-4BA0BF6C9301}" presName="Accent3" presStyleCnt="0"/>
      <dgm:spPr/>
    </dgm:pt>
    <dgm:pt modelId="{B5B5EA03-8F59-4CDC-B619-91615CFE71B7}" type="pres">
      <dgm:prSet presAssocID="{541CDFA2-F42D-419A-8FBF-4BA0BF6C9301}" presName="Accent" presStyleLbl="bgShp" presStyleIdx="2" presStyleCnt="6"/>
      <dgm:spPr/>
    </dgm:pt>
    <dgm:pt modelId="{662B7109-0395-470B-90C1-E7163EF6130C}" type="pres">
      <dgm:prSet presAssocID="{541CDFA2-F42D-419A-8FBF-4BA0BF6C9301}" presName="Child3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4BA20145-4F89-4B78-8AE9-6A614D30C9D3}" type="pres">
      <dgm:prSet presAssocID="{B90B5DA0-9B8B-43D2-8B7F-28832ACBEC68}" presName="Accent4" presStyleCnt="0"/>
      <dgm:spPr/>
    </dgm:pt>
    <dgm:pt modelId="{3CDC6333-6C44-4529-AEE5-D30AC0F8708B}" type="pres">
      <dgm:prSet presAssocID="{B90B5DA0-9B8B-43D2-8B7F-28832ACBEC68}" presName="Accent" presStyleLbl="bgShp" presStyleIdx="3" presStyleCnt="6"/>
      <dgm:spPr/>
    </dgm:pt>
    <dgm:pt modelId="{8EE84EA6-6336-4BAC-9288-15F14921D930}" type="pres">
      <dgm:prSet presAssocID="{B90B5DA0-9B8B-43D2-8B7F-28832ACBEC68}" presName="Child4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A51234CF-9618-4ED7-B94A-7F9C8FF52699}" type="pres">
      <dgm:prSet presAssocID="{4AF95BF2-C513-4637-A17E-8C5CC37B8E28}" presName="Accent5" presStyleCnt="0"/>
      <dgm:spPr/>
    </dgm:pt>
    <dgm:pt modelId="{4AC77798-1E29-44E1-BC3B-D3A536F82E0B}" type="pres">
      <dgm:prSet presAssocID="{4AF95BF2-C513-4637-A17E-8C5CC37B8E28}" presName="Accent" presStyleLbl="bgShp" presStyleIdx="4" presStyleCnt="6"/>
      <dgm:spPr/>
    </dgm:pt>
    <dgm:pt modelId="{9911C75E-2AA9-4BC8-8309-668156C02475}" type="pres">
      <dgm:prSet presAssocID="{4AF95BF2-C513-4637-A17E-8C5CC37B8E28}" presName="Child5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655CB72A-01FA-4309-86A4-2199A02D085E}" type="pres">
      <dgm:prSet presAssocID="{2E410B20-633C-48D1-AD5E-D7912C9A63DE}" presName="Accent6" presStyleCnt="0"/>
      <dgm:spPr/>
    </dgm:pt>
    <dgm:pt modelId="{187A6406-FE8A-481A-8530-C13B1D9E4225}" type="pres">
      <dgm:prSet presAssocID="{2E410B20-633C-48D1-AD5E-D7912C9A63DE}" presName="Accent" presStyleLbl="bgShp" presStyleIdx="5" presStyleCnt="6"/>
      <dgm:spPr/>
    </dgm:pt>
    <dgm:pt modelId="{FBA24C2F-9B63-45DD-8372-EBF273982348}" type="pres">
      <dgm:prSet presAssocID="{2E410B20-633C-48D1-AD5E-D7912C9A63DE}" presName="Child6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CF571703-B18A-46B9-8BB7-138B8F178C1B}" srcId="{570A24E6-16E4-40C4-9CDC-6EADD4711485}" destId="{541CDFA2-F42D-419A-8FBF-4BA0BF6C9301}" srcOrd="2" destOrd="0" parTransId="{6BE0BED8-991C-473D-B4E2-3DD6096F7CF1}" sibTransId="{A2C55E72-1416-4F70-B297-0F89FF086F9C}"/>
    <dgm:cxn modelId="{E56A270D-E3AB-42EE-89ED-C561FCBAC940}" type="presOf" srcId="{AEF15C62-E571-4F08-A62B-857788343CF8}" destId="{846C9AB5-D047-40DD-8C2B-1F6014ED7CE5}" srcOrd="0" destOrd="0" presId="urn:microsoft.com/office/officeart/2011/layout/HexagonRadial"/>
    <dgm:cxn modelId="{17F1A415-946F-416B-8E82-E29120DEC466}" srcId="{570A24E6-16E4-40C4-9CDC-6EADD4711485}" destId="{4AF95BF2-C513-4637-A17E-8C5CC37B8E28}" srcOrd="4" destOrd="0" parTransId="{77617C4D-D648-4003-85C2-CCB3D35D3325}" sibTransId="{5FB115BF-E461-4DCA-8F43-E74E91BFC42D}"/>
    <dgm:cxn modelId="{C9333919-1495-42DA-B3CC-C042773DC768}" type="presOf" srcId="{2E410B20-633C-48D1-AD5E-D7912C9A63DE}" destId="{FBA24C2F-9B63-45DD-8372-EBF273982348}" srcOrd="0" destOrd="0" presId="urn:microsoft.com/office/officeart/2011/layout/HexagonRadial"/>
    <dgm:cxn modelId="{DBAEC41C-5EE5-42C4-9786-BC17BA92A096}" type="presOf" srcId="{A14FA46D-CA95-41CE-B422-B73FBDBC433F}" destId="{954C662A-C114-4774-BDFD-44975C1A4916}" srcOrd="0" destOrd="0" presId="urn:microsoft.com/office/officeart/2011/layout/HexagonRadial"/>
    <dgm:cxn modelId="{1E607F33-1E1B-431D-A7C2-FF4FABA03BE5}" srcId="{570A24E6-16E4-40C4-9CDC-6EADD4711485}" destId="{B90B5DA0-9B8B-43D2-8B7F-28832ACBEC68}" srcOrd="3" destOrd="0" parTransId="{786706B3-8AF0-40FD-978C-D858C13D7208}" sibTransId="{604DE58F-E5FD-4C7D-B261-37B7297247F0}"/>
    <dgm:cxn modelId="{1CF36935-9EB2-421A-BDD2-225ABD1524CA}" type="presOf" srcId="{541CDFA2-F42D-419A-8FBF-4BA0BF6C9301}" destId="{662B7109-0395-470B-90C1-E7163EF6130C}" srcOrd="0" destOrd="0" presId="urn:microsoft.com/office/officeart/2011/layout/HexagonRadial"/>
    <dgm:cxn modelId="{6B141F49-EFA5-4FD0-948F-482A343516DD}" srcId="{768007F7-076A-443F-88B5-7C2DDDA5BAEE}" destId="{570A24E6-16E4-40C4-9CDC-6EADD4711485}" srcOrd="0" destOrd="0" parTransId="{CA95CC65-B28D-4C99-A994-1805F26772E2}" sibTransId="{F701E849-F9F3-43C5-8E79-F7A3450C40AB}"/>
    <dgm:cxn modelId="{601B2657-3F70-4EA4-9A33-470032C50B1C}" type="presOf" srcId="{570A24E6-16E4-40C4-9CDC-6EADD4711485}" destId="{D3CA7A7A-1389-421B-82AF-12E8C9CC4E37}" srcOrd="0" destOrd="0" presId="urn:microsoft.com/office/officeart/2011/layout/HexagonRadial"/>
    <dgm:cxn modelId="{6192655D-9D1A-4CDD-B54B-DD7946048EAC}" type="presOf" srcId="{768007F7-076A-443F-88B5-7C2DDDA5BAEE}" destId="{7841CB4D-8C1A-429B-94AC-C8E6AA993602}" srcOrd="0" destOrd="0" presId="urn:microsoft.com/office/officeart/2011/layout/HexagonRadial"/>
    <dgm:cxn modelId="{3EDFE998-79F3-41CB-893C-DE12B5E75FA6}" srcId="{570A24E6-16E4-40C4-9CDC-6EADD4711485}" destId="{A14FA46D-CA95-41CE-B422-B73FBDBC433F}" srcOrd="0" destOrd="0" parTransId="{0021CAD9-FF31-446C-86BF-86D34C889867}" sibTransId="{4E4C5FBE-FF64-4729-A8EF-316A406897FA}"/>
    <dgm:cxn modelId="{941316DD-65F4-4B79-AF75-14F5F66E55B8}" srcId="{570A24E6-16E4-40C4-9CDC-6EADD4711485}" destId="{AEF15C62-E571-4F08-A62B-857788343CF8}" srcOrd="1" destOrd="0" parTransId="{A115DD94-040A-4EF9-9A13-04333A79FFAF}" sibTransId="{1452A7CC-7C7C-4A0E-96B8-1D087693E22D}"/>
    <dgm:cxn modelId="{D01A74E2-7D00-4AE2-8E16-4CB38BCD748B}" type="presOf" srcId="{B90B5DA0-9B8B-43D2-8B7F-28832ACBEC68}" destId="{8EE84EA6-6336-4BAC-9288-15F14921D930}" srcOrd="0" destOrd="0" presId="urn:microsoft.com/office/officeart/2011/layout/HexagonRadial"/>
    <dgm:cxn modelId="{17B985E2-FB54-487F-A7ED-25F4A31414FE}" srcId="{570A24E6-16E4-40C4-9CDC-6EADD4711485}" destId="{2E410B20-633C-48D1-AD5E-D7912C9A63DE}" srcOrd="5" destOrd="0" parTransId="{3EE90F98-82F9-4E51-A4AF-130B234FA2D7}" sibTransId="{72DDA8BE-DDA0-49AA-940E-A8B4281C883C}"/>
    <dgm:cxn modelId="{842B19E3-3D92-43CB-97A6-CEE08F333DD2}" type="presOf" srcId="{4AF95BF2-C513-4637-A17E-8C5CC37B8E28}" destId="{9911C75E-2AA9-4BC8-8309-668156C02475}" srcOrd="0" destOrd="0" presId="urn:microsoft.com/office/officeart/2011/layout/HexagonRadial"/>
    <dgm:cxn modelId="{11E7F5B5-9F69-4BC1-8B95-11EE36173EBC}" type="presParOf" srcId="{7841CB4D-8C1A-429B-94AC-C8E6AA993602}" destId="{D3CA7A7A-1389-421B-82AF-12E8C9CC4E37}" srcOrd="0" destOrd="0" presId="urn:microsoft.com/office/officeart/2011/layout/HexagonRadial"/>
    <dgm:cxn modelId="{90A8B36B-052C-4A25-9FA5-D782BF16C3DD}" type="presParOf" srcId="{7841CB4D-8C1A-429B-94AC-C8E6AA993602}" destId="{1A09FD24-E847-4C96-8B43-9E4BDB151636}" srcOrd="1" destOrd="0" presId="urn:microsoft.com/office/officeart/2011/layout/HexagonRadial"/>
    <dgm:cxn modelId="{828A7F22-205A-4C1F-BA54-C2C00296C8A1}" type="presParOf" srcId="{1A09FD24-E847-4C96-8B43-9E4BDB151636}" destId="{D7B3A354-8797-4BA1-A19C-D7A783B8DF6E}" srcOrd="0" destOrd="0" presId="urn:microsoft.com/office/officeart/2011/layout/HexagonRadial"/>
    <dgm:cxn modelId="{22EAAF3C-347C-4676-AF03-FB2A6B7A7576}" type="presParOf" srcId="{7841CB4D-8C1A-429B-94AC-C8E6AA993602}" destId="{954C662A-C114-4774-BDFD-44975C1A4916}" srcOrd="2" destOrd="0" presId="urn:microsoft.com/office/officeart/2011/layout/HexagonRadial"/>
    <dgm:cxn modelId="{DC8F4208-5BC7-4385-832B-FB97BFF0DC26}" type="presParOf" srcId="{7841CB4D-8C1A-429B-94AC-C8E6AA993602}" destId="{AF8777E9-637E-4592-B75A-1BF82423E662}" srcOrd="3" destOrd="0" presId="urn:microsoft.com/office/officeart/2011/layout/HexagonRadial"/>
    <dgm:cxn modelId="{8225AD40-1417-447C-9AF8-8CEDAC060D0E}" type="presParOf" srcId="{AF8777E9-637E-4592-B75A-1BF82423E662}" destId="{3D41BFCD-A242-454E-BA7D-5209AA9132D0}" srcOrd="0" destOrd="0" presId="urn:microsoft.com/office/officeart/2011/layout/HexagonRadial"/>
    <dgm:cxn modelId="{754A5915-4C9F-4495-9D4F-4A1C602D0070}" type="presParOf" srcId="{7841CB4D-8C1A-429B-94AC-C8E6AA993602}" destId="{846C9AB5-D047-40DD-8C2B-1F6014ED7CE5}" srcOrd="4" destOrd="0" presId="urn:microsoft.com/office/officeart/2011/layout/HexagonRadial"/>
    <dgm:cxn modelId="{9CD2DEE3-C214-420D-880C-FA998FE58CFA}" type="presParOf" srcId="{7841CB4D-8C1A-429B-94AC-C8E6AA993602}" destId="{53AAF796-0DAA-41B2-B221-29E179AD7B30}" srcOrd="5" destOrd="0" presId="urn:microsoft.com/office/officeart/2011/layout/HexagonRadial"/>
    <dgm:cxn modelId="{73B6A494-0C03-4070-BC4A-FFB68250233B}" type="presParOf" srcId="{53AAF796-0DAA-41B2-B221-29E179AD7B30}" destId="{B5B5EA03-8F59-4CDC-B619-91615CFE71B7}" srcOrd="0" destOrd="0" presId="urn:microsoft.com/office/officeart/2011/layout/HexagonRadial"/>
    <dgm:cxn modelId="{15462FBB-438D-4581-9837-306352B4B435}" type="presParOf" srcId="{7841CB4D-8C1A-429B-94AC-C8E6AA993602}" destId="{662B7109-0395-470B-90C1-E7163EF6130C}" srcOrd="6" destOrd="0" presId="urn:microsoft.com/office/officeart/2011/layout/HexagonRadial"/>
    <dgm:cxn modelId="{330E83A9-8D00-43C8-8DA6-EC159BF0FD28}" type="presParOf" srcId="{7841CB4D-8C1A-429B-94AC-C8E6AA993602}" destId="{4BA20145-4F89-4B78-8AE9-6A614D30C9D3}" srcOrd="7" destOrd="0" presId="urn:microsoft.com/office/officeart/2011/layout/HexagonRadial"/>
    <dgm:cxn modelId="{92AE4EAA-0375-461F-AEA3-F73F9A2A911D}" type="presParOf" srcId="{4BA20145-4F89-4B78-8AE9-6A614D30C9D3}" destId="{3CDC6333-6C44-4529-AEE5-D30AC0F8708B}" srcOrd="0" destOrd="0" presId="urn:microsoft.com/office/officeart/2011/layout/HexagonRadial"/>
    <dgm:cxn modelId="{2D9D2D79-661C-435D-8504-4C566A357D5B}" type="presParOf" srcId="{7841CB4D-8C1A-429B-94AC-C8E6AA993602}" destId="{8EE84EA6-6336-4BAC-9288-15F14921D930}" srcOrd="8" destOrd="0" presId="urn:microsoft.com/office/officeart/2011/layout/HexagonRadial"/>
    <dgm:cxn modelId="{8DC3D227-F567-46B4-843D-FDB29ED89564}" type="presParOf" srcId="{7841CB4D-8C1A-429B-94AC-C8E6AA993602}" destId="{A51234CF-9618-4ED7-B94A-7F9C8FF52699}" srcOrd="9" destOrd="0" presId="urn:microsoft.com/office/officeart/2011/layout/HexagonRadial"/>
    <dgm:cxn modelId="{6F3B5C02-0CBA-4F9D-AC19-00CFBF9892D8}" type="presParOf" srcId="{A51234CF-9618-4ED7-B94A-7F9C8FF52699}" destId="{4AC77798-1E29-44E1-BC3B-D3A536F82E0B}" srcOrd="0" destOrd="0" presId="urn:microsoft.com/office/officeart/2011/layout/HexagonRadial"/>
    <dgm:cxn modelId="{03C55586-13EC-47F6-B10E-2BA3156494D3}" type="presParOf" srcId="{7841CB4D-8C1A-429B-94AC-C8E6AA993602}" destId="{9911C75E-2AA9-4BC8-8309-668156C02475}" srcOrd="10" destOrd="0" presId="urn:microsoft.com/office/officeart/2011/layout/HexagonRadial"/>
    <dgm:cxn modelId="{2075196A-6EA8-426B-A83D-091B8FDBC00A}" type="presParOf" srcId="{7841CB4D-8C1A-429B-94AC-C8E6AA993602}" destId="{655CB72A-01FA-4309-86A4-2199A02D085E}" srcOrd="11" destOrd="0" presId="urn:microsoft.com/office/officeart/2011/layout/HexagonRadial"/>
    <dgm:cxn modelId="{BF2A0D6B-B2CF-402D-B5C2-1CB4C5538A71}" type="presParOf" srcId="{655CB72A-01FA-4309-86A4-2199A02D085E}" destId="{187A6406-FE8A-481A-8530-C13B1D9E4225}" srcOrd="0" destOrd="0" presId="urn:microsoft.com/office/officeart/2011/layout/HexagonRadial"/>
    <dgm:cxn modelId="{03359A60-2DED-48E8-AB5C-E8FEDD6AB6E9}" type="presParOf" srcId="{7841CB4D-8C1A-429B-94AC-C8E6AA993602}" destId="{FBA24C2F-9B63-45DD-8372-EBF273982348}" srcOrd="12" destOrd="0" presId="urn:microsoft.com/office/officeart/2011/layout/HexagonRadial"/>
  </dgm:cxnLst>
  <dgm:bg>
    <a:noFill/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768007F7-076A-443F-88B5-7C2DDDA5BAEE}" type="doc">
      <dgm:prSet loTypeId="urn:microsoft.com/office/officeart/2011/layout/HexagonRadial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570A24E6-16E4-40C4-9CDC-6EADD4711485}">
      <dgm:prSet phldrT="[Text]" custT="1"/>
      <dgm:spPr>
        <a:solidFill>
          <a:srgbClr val="00B050"/>
        </a:solidFill>
      </dgm:spPr>
      <dgm:t>
        <a:bodyPr/>
        <a:lstStyle/>
        <a:p>
          <a:r>
            <a:rPr lang="en-US" sz="1400" dirty="0">
              <a:solidFill>
                <a:schemeClr val="bg1"/>
              </a:solidFill>
            </a:rPr>
            <a:t>Our Approach</a:t>
          </a:r>
          <a:endParaRPr lang="en-GB" sz="1400" dirty="0">
            <a:solidFill>
              <a:schemeClr val="bg1"/>
            </a:solidFill>
          </a:endParaRPr>
        </a:p>
      </dgm:t>
    </dgm:pt>
    <dgm:pt modelId="{CA95CC65-B28D-4C99-A994-1805F26772E2}" type="parTrans" cxnId="{6B141F49-EFA5-4FD0-948F-482A343516DD}">
      <dgm:prSet/>
      <dgm:spPr/>
      <dgm:t>
        <a:bodyPr/>
        <a:lstStyle/>
        <a:p>
          <a:endParaRPr lang="en-GB" sz="1400"/>
        </a:p>
      </dgm:t>
    </dgm:pt>
    <dgm:pt modelId="{F701E849-F9F3-43C5-8E79-F7A3450C40AB}" type="sibTrans" cxnId="{6B141F49-EFA5-4FD0-948F-482A343516DD}">
      <dgm:prSet/>
      <dgm:spPr/>
      <dgm:t>
        <a:bodyPr/>
        <a:lstStyle/>
        <a:p>
          <a:endParaRPr lang="en-GB" sz="1400"/>
        </a:p>
      </dgm:t>
    </dgm:pt>
    <dgm:pt modelId="{A14FA46D-CA95-41CE-B422-B73FBDBC433F}">
      <dgm:prSet phldrT="[Text]" custT="1"/>
      <dgm:spPr/>
      <dgm:t>
        <a:bodyPr/>
        <a:lstStyle/>
        <a:p>
          <a:r>
            <a:rPr lang="en-US" sz="1400" dirty="0"/>
            <a:t>Awareness</a:t>
          </a:r>
          <a:endParaRPr lang="en-GB" sz="1400" dirty="0"/>
        </a:p>
      </dgm:t>
    </dgm:pt>
    <dgm:pt modelId="{0021CAD9-FF31-446C-86BF-86D34C889867}" type="parTrans" cxnId="{3EDFE998-79F3-41CB-893C-DE12B5E75FA6}">
      <dgm:prSet/>
      <dgm:spPr/>
      <dgm:t>
        <a:bodyPr/>
        <a:lstStyle/>
        <a:p>
          <a:endParaRPr lang="en-GB" sz="1400"/>
        </a:p>
      </dgm:t>
    </dgm:pt>
    <dgm:pt modelId="{4E4C5FBE-FF64-4729-A8EF-316A406897FA}" type="sibTrans" cxnId="{3EDFE998-79F3-41CB-893C-DE12B5E75FA6}">
      <dgm:prSet/>
      <dgm:spPr/>
      <dgm:t>
        <a:bodyPr/>
        <a:lstStyle/>
        <a:p>
          <a:endParaRPr lang="en-GB" sz="1400"/>
        </a:p>
      </dgm:t>
    </dgm:pt>
    <dgm:pt modelId="{AEF15C62-E571-4F08-A62B-857788343CF8}">
      <dgm:prSet phldrT="[Text]" custT="1"/>
      <dgm:spPr/>
      <dgm:t>
        <a:bodyPr/>
        <a:lstStyle/>
        <a:p>
          <a:r>
            <a:rPr lang="en-US" sz="1400" dirty="0"/>
            <a:t>Assessment</a:t>
          </a:r>
          <a:endParaRPr lang="en-GB" sz="1400" dirty="0"/>
        </a:p>
      </dgm:t>
    </dgm:pt>
    <dgm:pt modelId="{A115DD94-040A-4EF9-9A13-04333A79FFAF}" type="parTrans" cxnId="{941316DD-65F4-4B79-AF75-14F5F66E55B8}">
      <dgm:prSet/>
      <dgm:spPr/>
      <dgm:t>
        <a:bodyPr/>
        <a:lstStyle/>
        <a:p>
          <a:endParaRPr lang="en-GB" sz="1400"/>
        </a:p>
      </dgm:t>
    </dgm:pt>
    <dgm:pt modelId="{1452A7CC-7C7C-4A0E-96B8-1D087693E22D}" type="sibTrans" cxnId="{941316DD-65F4-4B79-AF75-14F5F66E55B8}">
      <dgm:prSet/>
      <dgm:spPr/>
      <dgm:t>
        <a:bodyPr/>
        <a:lstStyle/>
        <a:p>
          <a:endParaRPr lang="en-GB" sz="1400"/>
        </a:p>
      </dgm:t>
    </dgm:pt>
    <dgm:pt modelId="{541CDFA2-F42D-419A-8FBF-4BA0BF6C9301}">
      <dgm:prSet phldrT="[Text]" custT="1"/>
      <dgm:spPr/>
      <dgm:t>
        <a:bodyPr/>
        <a:lstStyle/>
        <a:p>
          <a:r>
            <a:rPr lang="en-US" sz="1400" dirty="0"/>
            <a:t>Design</a:t>
          </a:r>
        </a:p>
        <a:p>
          <a:r>
            <a:rPr lang="en-US" sz="1400" dirty="0"/>
            <a:t>Strategy</a:t>
          </a:r>
        </a:p>
        <a:p>
          <a:r>
            <a:rPr lang="en-US" sz="1400" dirty="0"/>
            <a:t>Roadmap</a:t>
          </a:r>
          <a:endParaRPr lang="en-GB" sz="1400" dirty="0"/>
        </a:p>
      </dgm:t>
    </dgm:pt>
    <dgm:pt modelId="{6BE0BED8-991C-473D-B4E2-3DD6096F7CF1}" type="parTrans" cxnId="{CF571703-B18A-46B9-8BB7-138B8F178C1B}">
      <dgm:prSet/>
      <dgm:spPr/>
      <dgm:t>
        <a:bodyPr/>
        <a:lstStyle/>
        <a:p>
          <a:endParaRPr lang="en-GB" sz="1400"/>
        </a:p>
      </dgm:t>
    </dgm:pt>
    <dgm:pt modelId="{A2C55E72-1416-4F70-B297-0F89FF086F9C}" type="sibTrans" cxnId="{CF571703-B18A-46B9-8BB7-138B8F178C1B}">
      <dgm:prSet/>
      <dgm:spPr/>
      <dgm:t>
        <a:bodyPr/>
        <a:lstStyle/>
        <a:p>
          <a:endParaRPr lang="en-GB" sz="1400"/>
        </a:p>
      </dgm:t>
    </dgm:pt>
    <dgm:pt modelId="{B90B5DA0-9B8B-43D2-8B7F-28832ACBEC68}">
      <dgm:prSet phldrT="[Text]" custT="1"/>
      <dgm:spPr/>
      <dgm:t>
        <a:bodyPr/>
        <a:lstStyle/>
        <a:p>
          <a:r>
            <a:rPr lang="en-US" sz="1400" dirty="0"/>
            <a:t>Implementation</a:t>
          </a:r>
          <a:endParaRPr lang="en-GB" sz="1400" dirty="0"/>
        </a:p>
      </dgm:t>
    </dgm:pt>
    <dgm:pt modelId="{786706B3-8AF0-40FD-978C-D858C13D7208}" type="parTrans" cxnId="{1E607F33-1E1B-431D-A7C2-FF4FABA03BE5}">
      <dgm:prSet/>
      <dgm:spPr/>
      <dgm:t>
        <a:bodyPr/>
        <a:lstStyle/>
        <a:p>
          <a:endParaRPr lang="en-GB" sz="1400"/>
        </a:p>
      </dgm:t>
    </dgm:pt>
    <dgm:pt modelId="{604DE58F-E5FD-4C7D-B261-37B7297247F0}" type="sibTrans" cxnId="{1E607F33-1E1B-431D-A7C2-FF4FABA03BE5}">
      <dgm:prSet/>
      <dgm:spPr/>
      <dgm:t>
        <a:bodyPr/>
        <a:lstStyle/>
        <a:p>
          <a:endParaRPr lang="en-GB" sz="1400"/>
        </a:p>
      </dgm:t>
    </dgm:pt>
    <dgm:pt modelId="{4AF95BF2-C513-4637-A17E-8C5CC37B8E28}">
      <dgm:prSet phldrT="[Text]" custT="1"/>
      <dgm:spPr/>
      <dgm:t>
        <a:bodyPr/>
        <a:lstStyle/>
        <a:p>
          <a:r>
            <a:rPr lang="en-US" sz="1800" b="1" dirty="0">
              <a:solidFill>
                <a:schemeClr val="tx1"/>
              </a:solidFill>
            </a:rPr>
            <a:t>Evaluation</a:t>
          </a:r>
          <a:endParaRPr lang="en-GB" sz="1800" b="1" dirty="0">
            <a:solidFill>
              <a:schemeClr val="tx1"/>
            </a:solidFill>
          </a:endParaRPr>
        </a:p>
      </dgm:t>
    </dgm:pt>
    <dgm:pt modelId="{77617C4D-D648-4003-85C2-CCB3D35D3325}" type="parTrans" cxnId="{17F1A415-946F-416B-8E82-E29120DEC466}">
      <dgm:prSet/>
      <dgm:spPr/>
      <dgm:t>
        <a:bodyPr/>
        <a:lstStyle/>
        <a:p>
          <a:endParaRPr lang="en-GB" sz="1400"/>
        </a:p>
      </dgm:t>
    </dgm:pt>
    <dgm:pt modelId="{5FB115BF-E461-4DCA-8F43-E74E91BFC42D}" type="sibTrans" cxnId="{17F1A415-946F-416B-8E82-E29120DEC466}">
      <dgm:prSet/>
      <dgm:spPr/>
      <dgm:t>
        <a:bodyPr/>
        <a:lstStyle/>
        <a:p>
          <a:endParaRPr lang="en-GB" sz="1400"/>
        </a:p>
      </dgm:t>
    </dgm:pt>
    <dgm:pt modelId="{2E410B20-633C-48D1-AD5E-D7912C9A63DE}">
      <dgm:prSet phldrT="[Text]" custT="1"/>
      <dgm:spPr/>
      <dgm:t>
        <a:bodyPr/>
        <a:lstStyle/>
        <a:p>
          <a:r>
            <a:rPr lang="en-US" sz="1800" b="1" dirty="0">
              <a:solidFill>
                <a:schemeClr val="tx1"/>
              </a:solidFill>
            </a:rPr>
            <a:t>Monitoring</a:t>
          </a:r>
          <a:endParaRPr lang="en-GB" sz="1800" b="1" dirty="0">
            <a:solidFill>
              <a:schemeClr val="tx1"/>
            </a:solidFill>
          </a:endParaRPr>
        </a:p>
      </dgm:t>
    </dgm:pt>
    <dgm:pt modelId="{3EE90F98-82F9-4E51-A4AF-130B234FA2D7}" type="parTrans" cxnId="{17B985E2-FB54-487F-A7ED-25F4A31414FE}">
      <dgm:prSet/>
      <dgm:spPr/>
      <dgm:t>
        <a:bodyPr/>
        <a:lstStyle/>
        <a:p>
          <a:endParaRPr lang="en-GB" sz="1400"/>
        </a:p>
      </dgm:t>
    </dgm:pt>
    <dgm:pt modelId="{72DDA8BE-DDA0-49AA-940E-A8B4281C883C}" type="sibTrans" cxnId="{17B985E2-FB54-487F-A7ED-25F4A31414FE}">
      <dgm:prSet/>
      <dgm:spPr/>
      <dgm:t>
        <a:bodyPr/>
        <a:lstStyle/>
        <a:p>
          <a:endParaRPr lang="en-GB" sz="1400"/>
        </a:p>
      </dgm:t>
    </dgm:pt>
    <dgm:pt modelId="{7841CB4D-8C1A-429B-94AC-C8E6AA993602}" type="pres">
      <dgm:prSet presAssocID="{768007F7-076A-443F-88B5-7C2DDDA5BAEE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D3CA7A7A-1389-421B-82AF-12E8C9CC4E37}" type="pres">
      <dgm:prSet presAssocID="{570A24E6-16E4-40C4-9CDC-6EADD4711485}" presName="Parent" presStyleLbl="node0" presStyleIdx="0" presStyleCnt="1">
        <dgm:presLayoutVars>
          <dgm:chMax val="6"/>
          <dgm:chPref val="6"/>
        </dgm:presLayoutVars>
      </dgm:prSet>
      <dgm:spPr/>
    </dgm:pt>
    <dgm:pt modelId="{1A09FD24-E847-4C96-8B43-9E4BDB151636}" type="pres">
      <dgm:prSet presAssocID="{A14FA46D-CA95-41CE-B422-B73FBDBC433F}" presName="Accent1" presStyleCnt="0"/>
      <dgm:spPr/>
    </dgm:pt>
    <dgm:pt modelId="{D7B3A354-8797-4BA1-A19C-D7A783B8DF6E}" type="pres">
      <dgm:prSet presAssocID="{A14FA46D-CA95-41CE-B422-B73FBDBC433F}" presName="Accent" presStyleLbl="bgShp" presStyleIdx="0" presStyleCnt="6"/>
      <dgm:spPr/>
    </dgm:pt>
    <dgm:pt modelId="{954C662A-C114-4774-BDFD-44975C1A4916}" type="pres">
      <dgm:prSet presAssocID="{A14FA46D-CA95-41CE-B422-B73FBDBC433F}" presName="Child1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AF8777E9-637E-4592-B75A-1BF82423E662}" type="pres">
      <dgm:prSet presAssocID="{AEF15C62-E571-4F08-A62B-857788343CF8}" presName="Accent2" presStyleCnt="0"/>
      <dgm:spPr/>
    </dgm:pt>
    <dgm:pt modelId="{3D41BFCD-A242-454E-BA7D-5209AA9132D0}" type="pres">
      <dgm:prSet presAssocID="{AEF15C62-E571-4F08-A62B-857788343CF8}" presName="Accent" presStyleLbl="bgShp" presStyleIdx="1" presStyleCnt="6"/>
      <dgm:spPr/>
    </dgm:pt>
    <dgm:pt modelId="{846C9AB5-D047-40DD-8C2B-1F6014ED7CE5}" type="pres">
      <dgm:prSet presAssocID="{AEF15C62-E571-4F08-A62B-857788343CF8}" presName="Child2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53AAF796-0DAA-41B2-B221-29E179AD7B30}" type="pres">
      <dgm:prSet presAssocID="{541CDFA2-F42D-419A-8FBF-4BA0BF6C9301}" presName="Accent3" presStyleCnt="0"/>
      <dgm:spPr/>
    </dgm:pt>
    <dgm:pt modelId="{B5B5EA03-8F59-4CDC-B619-91615CFE71B7}" type="pres">
      <dgm:prSet presAssocID="{541CDFA2-F42D-419A-8FBF-4BA0BF6C9301}" presName="Accent" presStyleLbl="bgShp" presStyleIdx="2" presStyleCnt="6"/>
      <dgm:spPr/>
    </dgm:pt>
    <dgm:pt modelId="{662B7109-0395-470B-90C1-E7163EF6130C}" type="pres">
      <dgm:prSet presAssocID="{541CDFA2-F42D-419A-8FBF-4BA0BF6C9301}" presName="Child3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4BA20145-4F89-4B78-8AE9-6A614D30C9D3}" type="pres">
      <dgm:prSet presAssocID="{B90B5DA0-9B8B-43D2-8B7F-28832ACBEC68}" presName="Accent4" presStyleCnt="0"/>
      <dgm:spPr/>
    </dgm:pt>
    <dgm:pt modelId="{3CDC6333-6C44-4529-AEE5-D30AC0F8708B}" type="pres">
      <dgm:prSet presAssocID="{B90B5DA0-9B8B-43D2-8B7F-28832ACBEC68}" presName="Accent" presStyleLbl="bgShp" presStyleIdx="3" presStyleCnt="6"/>
      <dgm:spPr/>
    </dgm:pt>
    <dgm:pt modelId="{8EE84EA6-6336-4BAC-9288-15F14921D930}" type="pres">
      <dgm:prSet presAssocID="{B90B5DA0-9B8B-43D2-8B7F-28832ACBEC68}" presName="Child4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A51234CF-9618-4ED7-B94A-7F9C8FF52699}" type="pres">
      <dgm:prSet presAssocID="{4AF95BF2-C513-4637-A17E-8C5CC37B8E28}" presName="Accent5" presStyleCnt="0"/>
      <dgm:spPr/>
    </dgm:pt>
    <dgm:pt modelId="{4AC77798-1E29-44E1-BC3B-D3A536F82E0B}" type="pres">
      <dgm:prSet presAssocID="{4AF95BF2-C513-4637-A17E-8C5CC37B8E28}" presName="Accent" presStyleLbl="bgShp" presStyleIdx="4" presStyleCnt="6" custLinFactNeighborX="78366" custLinFactNeighborY="54079"/>
      <dgm:spPr/>
    </dgm:pt>
    <dgm:pt modelId="{9911C75E-2AA9-4BC8-8309-668156C02475}" type="pres">
      <dgm:prSet presAssocID="{4AF95BF2-C513-4637-A17E-8C5CC37B8E28}" presName="Child5" presStyleLbl="node1" presStyleIdx="4" presStyleCnt="6" custLinFactX="-14140" custLinFactNeighborX="-100000" custLinFactNeighborY="-3382">
        <dgm:presLayoutVars>
          <dgm:chMax val="0"/>
          <dgm:chPref val="0"/>
          <dgm:bulletEnabled val="1"/>
        </dgm:presLayoutVars>
      </dgm:prSet>
      <dgm:spPr/>
    </dgm:pt>
    <dgm:pt modelId="{655CB72A-01FA-4309-86A4-2199A02D085E}" type="pres">
      <dgm:prSet presAssocID="{2E410B20-633C-48D1-AD5E-D7912C9A63DE}" presName="Accent6" presStyleCnt="0"/>
      <dgm:spPr/>
    </dgm:pt>
    <dgm:pt modelId="{187A6406-FE8A-481A-8530-C13B1D9E4225}" type="pres">
      <dgm:prSet presAssocID="{2E410B20-633C-48D1-AD5E-D7912C9A63DE}" presName="Accent" presStyleLbl="bgShp" presStyleIdx="5" presStyleCnt="6" custLinFactX="-100000" custLinFactY="-21017" custLinFactNeighborX="-143635" custLinFactNeighborY="-100000"/>
      <dgm:spPr/>
    </dgm:pt>
    <dgm:pt modelId="{FBA24C2F-9B63-45DD-8372-EBF273982348}" type="pres">
      <dgm:prSet presAssocID="{2E410B20-633C-48D1-AD5E-D7912C9A63DE}" presName="Child6" presStyleLbl="node1" presStyleIdx="5" presStyleCnt="6" custLinFactX="-38470" custLinFactNeighborX="-100000" custLinFactNeighborY="391">
        <dgm:presLayoutVars>
          <dgm:chMax val="0"/>
          <dgm:chPref val="0"/>
          <dgm:bulletEnabled val="1"/>
        </dgm:presLayoutVars>
      </dgm:prSet>
      <dgm:spPr/>
    </dgm:pt>
  </dgm:ptLst>
  <dgm:cxnLst>
    <dgm:cxn modelId="{CF571703-B18A-46B9-8BB7-138B8F178C1B}" srcId="{570A24E6-16E4-40C4-9CDC-6EADD4711485}" destId="{541CDFA2-F42D-419A-8FBF-4BA0BF6C9301}" srcOrd="2" destOrd="0" parTransId="{6BE0BED8-991C-473D-B4E2-3DD6096F7CF1}" sibTransId="{A2C55E72-1416-4F70-B297-0F89FF086F9C}"/>
    <dgm:cxn modelId="{E56A270D-E3AB-42EE-89ED-C561FCBAC940}" type="presOf" srcId="{AEF15C62-E571-4F08-A62B-857788343CF8}" destId="{846C9AB5-D047-40DD-8C2B-1F6014ED7CE5}" srcOrd="0" destOrd="0" presId="urn:microsoft.com/office/officeart/2011/layout/HexagonRadial"/>
    <dgm:cxn modelId="{17F1A415-946F-416B-8E82-E29120DEC466}" srcId="{570A24E6-16E4-40C4-9CDC-6EADD4711485}" destId="{4AF95BF2-C513-4637-A17E-8C5CC37B8E28}" srcOrd="4" destOrd="0" parTransId="{77617C4D-D648-4003-85C2-CCB3D35D3325}" sibTransId="{5FB115BF-E461-4DCA-8F43-E74E91BFC42D}"/>
    <dgm:cxn modelId="{C9333919-1495-42DA-B3CC-C042773DC768}" type="presOf" srcId="{2E410B20-633C-48D1-AD5E-D7912C9A63DE}" destId="{FBA24C2F-9B63-45DD-8372-EBF273982348}" srcOrd="0" destOrd="0" presId="urn:microsoft.com/office/officeart/2011/layout/HexagonRadial"/>
    <dgm:cxn modelId="{DBAEC41C-5EE5-42C4-9786-BC17BA92A096}" type="presOf" srcId="{A14FA46D-CA95-41CE-B422-B73FBDBC433F}" destId="{954C662A-C114-4774-BDFD-44975C1A4916}" srcOrd="0" destOrd="0" presId="urn:microsoft.com/office/officeart/2011/layout/HexagonRadial"/>
    <dgm:cxn modelId="{1E607F33-1E1B-431D-A7C2-FF4FABA03BE5}" srcId="{570A24E6-16E4-40C4-9CDC-6EADD4711485}" destId="{B90B5DA0-9B8B-43D2-8B7F-28832ACBEC68}" srcOrd="3" destOrd="0" parTransId="{786706B3-8AF0-40FD-978C-D858C13D7208}" sibTransId="{604DE58F-E5FD-4C7D-B261-37B7297247F0}"/>
    <dgm:cxn modelId="{1CF36935-9EB2-421A-BDD2-225ABD1524CA}" type="presOf" srcId="{541CDFA2-F42D-419A-8FBF-4BA0BF6C9301}" destId="{662B7109-0395-470B-90C1-E7163EF6130C}" srcOrd="0" destOrd="0" presId="urn:microsoft.com/office/officeart/2011/layout/HexagonRadial"/>
    <dgm:cxn modelId="{6B141F49-EFA5-4FD0-948F-482A343516DD}" srcId="{768007F7-076A-443F-88B5-7C2DDDA5BAEE}" destId="{570A24E6-16E4-40C4-9CDC-6EADD4711485}" srcOrd="0" destOrd="0" parTransId="{CA95CC65-B28D-4C99-A994-1805F26772E2}" sibTransId="{F701E849-F9F3-43C5-8E79-F7A3450C40AB}"/>
    <dgm:cxn modelId="{601B2657-3F70-4EA4-9A33-470032C50B1C}" type="presOf" srcId="{570A24E6-16E4-40C4-9CDC-6EADD4711485}" destId="{D3CA7A7A-1389-421B-82AF-12E8C9CC4E37}" srcOrd="0" destOrd="0" presId="urn:microsoft.com/office/officeart/2011/layout/HexagonRadial"/>
    <dgm:cxn modelId="{6192655D-9D1A-4CDD-B54B-DD7946048EAC}" type="presOf" srcId="{768007F7-076A-443F-88B5-7C2DDDA5BAEE}" destId="{7841CB4D-8C1A-429B-94AC-C8E6AA993602}" srcOrd="0" destOrd="0" presId="urn:microsoft.com/office/officeart/2011/layout/HexagonRadial"/>
    <dgm:cxn modelId="{3EDFE998-79F3-41CB-893C-DE12B5E75FA6}" srcId="{570A24E6-16E4-40C4-9CDC-6EADD4711485}" destId="{A14FA46D-CA95-41CE-B422-B73FBDBC433F}" srcOrd="0" destOrd="0" parTransId="{0021CAD9-FF31-446C-86BF-86D34C889867}" sibTransId="{4E4C5FBE-FF64-4729-A8EF-316A406897FA}"/>
    <dgm:cxn modelId="{941316DD-65F4-4B79-AF75-14F5F66E55B8}" srcId="{570A24E6-16E4-40C4-9CDC-6EADD4711485}" destId="{AEF15C62-E571-4F08-A62B-857788343CF8}" srcOrd="1" destOrd="0" parTransId="{A115DD94-040A-4EF9-9A13-04333A79FFAF}" sibTransId="{1452A7CC-7C7C-4A0E-96B8-1D087693E22D}"/>
    <dgm:cxn modelId="{D01A74E2-7D00-4AE2-8E16-4CB38BCD748B}" type="presOf" srcId="{B90B5DA0-9B8B-43D2-8B7F-28832ACBEC68}" destId="{8EE84EA6-6336-4BAC-9288-15F14921D930}" srcOrd="0" destOrd="0" presId="urn:microsoft.com/office/officeart/2011/layout/HexagonRadial"/>
    <dgm:cxn modelId="{17B985E2-FB54-487F-A7ED-25F4A31414FE}" srcId="{570A24E6-16E4-40C4-9CDC-6EADD4711485}" destId="{2E410B20-633C-48D1-AD5E-D7912C9A63DE}" srcOrd="5" destOrd="0" parTransId="{3EE90F98-82F9-4E51-A4AF-130B234FA2D7}" sibTransId="{72DDA8BE-DDA0-49AA-940E-A8B4281C883C}"/>
    <dgm:cxn modelId="{842B19E3-3D92-43CB-97A6-CEE08F333DD2}" type="presOf" srcId="{4AF95BF2-C513-4637-A17E-8C5CC37B8E28}" destId="{9911C75E-2AA9-4BC8-8309-668156C02475}" srcOrd="0" destOrd="0" presId="urn:microsoft.com/office/officeart/2011/layout/HexagonRadial"/>
    <dgm:cxn modelId="{11E7F5B5-9F69-4BC1-8B95-11EE36173EBC}" type="presParOf" srcId="{7841CB4D-8C1A-429B-94AC-C8E6AA993602}" destId="{D3CA7A7A-1389-421B-82AF-12E8C9CC4E37}" srcOrd="0" destOrd="0" presId="urn:microsoft.com/office/officeart/2011/layout/HexagonRadial"/>
    <dgm:cxn modelId="{90A8B36B-052C-4A25-9FA5-D782BF16C3DD}" type="presParOf" srcId="{7841CB4D-8C1A-429B-94AC-C8E6AA993602}" destId="{1A09FD24-E847-4C96-8B43-9E4BDB151636}" srcOrd="1" destOrd="0" presId="urn:microsoft.com/office/officeart/2011/layout/HexagonRadial"/>
    <dgm:cxn modelId="{828A7F22-205A-4C1F-BA54-C2C00296C8A1}" type="presParOf" srcId="{1A09FD24-E847-4C96-8B43-9E4BDB151636}" destId="{D7B3A354-8797-4BA1-A19C-D7A783B8DF6E}" srcOrd="0" destOrd="0" presId="urn:microsoft.com/office/officeart/2011/layout/HexagonRadial"/>
    <dgm:cxn modelId="{22EAAF3C-347C-4676-AF03-FB2A6B7A7576}" type="presParOf" srcId="{7841CB4D-8C1A-429B-94AC-C8E6AA993602}" destId="{954C662A-C114-4774-BDFD-44975C1A4916}" srcOrd="2" destOrd="0" presId="urn:microsoft.com/office/officeart/2011/layout/HexagonRadial"/>
    <dgm:cxn modelId="{DC8F4208-5BC7-4385-832B-FB97BFF0DC26}" type="presParOf" srcId="{7841CB4D-8C1A-429B-94AC-C8E6AA993602}" destId="{AF8777E9-637E-4592-B75A-1BF82423E662}" srcOrd="3" destOrd="0" presId="urn:microsoft.com/office/officeart/2011/layout/HexagonRadial"/>
    <dgm:cxn modelId="{8225AD40-1417-447C-9AF8-8CEDAC060D0E}" type="presParOf" srcId="{AF8777E9-637E-4592-B75A-1BF82423E662}" destId="{3D41BFCD-A242-454E-BA7D-5209AA9132D0}" srcOrd="0" destOrd="0" presId="urn:microsoft.com/office/officeart/2011/layout/HexagonRadial"/>
    <dgm:cxn modelId="{754A5915-4C9F-4495-9D4F-4A1C602D0070}" type="presParOf" srcId="{7841CB4D-8C1A-429B-94AC-C8E6AA993602}" destId="{846C9AB5-D047-40DD-8C2B-1F6014ED7CE5}" srcOrd="4" destOrd="0" presId="urn:microsoft.com/office/officeart/2011/layout/HexagonRadial"/>
    <dgm:cxn modelId="{9CD2DEE3-C214-420D-880C-FA998FE58CFA}" type="presParOf" srcId="{7841CB4D-8C1A-429B-94AC-C8E6AA993602}" destId="{53AAF796-0DAA-41B2-B221-29E179AD7B30}" srcOrd="5" destOrd="0" presId="urn:microsoft.com/office/officeart/2011/layout/HexagonRadial"/>
    <dgm:cxn modelId="{73B6A494-0C03-4070-BC4A-FFB68250233B}" type="presParOf" srcId="{53AAF796-0DAA-41B2-B221-29E179AD7B30}" destId="{B5B5EA03-8F59-4CDC-B619-91615CFE71B7}" srcOrd="0" destOrd="0" presId="urn:microsoft.com/office/officeart/2011/layout/HexagonRadial"/>
    <dgm:cxn modelId="{15462FBB-438D-4581-9837-306352B4B435}" type="presParOf" srcId="{7841CB4D-8C1A-429B-94AC-C8E6AA993602}" destId="{662B7109-0395-470B-90C1-E7163EF6130C}" srcOrd="6" destOrd="0" presId="urn:microsoft.com/office/officeart/2011/layout/HexagonRadial"/>
    <dgm:cxn modelId="{330E83A9-8D00-43C8-8DA6-EC159BF0FD28}" type="presParOf" srcId="{7841CB4D-8C1A-429B-94AC-C8E6AA993602}" destId="{4BA20145-4F89-4B78-8AE9-6A614D30C9D3}" srcOrd="7" destOrd="0" presId="urn:microsoft.com/office/officeart/2011/layout/HexagonRadial"/>
    <dgm:cxn modelId="{92AE4EAA-0375-461F-AEA3-F73F9A2A911D}" type="presParOf" srcId="{4BA20145-4F89-4B78-8AE9-6A614D30C9D3}" destId="{3CDC6333-6C44-4529-AEE5-D30AC0F8708B}" srcOrd="0" destOrd="0" presId="urn:microsoft.com/office/officeart/2011/layout/HexagonRadial"/>
    <dgm:cxn modelId="{2D9D2D79-661C-435D-8504-4C566A357D5B}" type="presParOf" srcId="{7841CB4D-8C1A-429B-94AC-C8E6AA993602}" destId="{8EE84EA6-6336-4BAC-9288-15F14921D930}" srcOrd="8" destOrd="0" presId="urn:microsoft.com/office/officeart/2011/layout/HexagonRadial"/>
    <dgm:cxn modelId="{8DC3D227-F567-46B4-843D-FDB29ED89564}" type="presParOf" srcId="{7841CB4D-8C1A-429B-94AC-C8E6AA993602}" destId="{A51234CF-9618-4ED7-B94A-7F9C8FF52699}" srcOrd="9" destOrd="0" presId="urn:microsoft.com/office/officeart/2011/layout/HexagonRadial"/>
    <dgm:cxn modelId="{6F3B5C02-0CBA-4F9D-AC19-00CFBF9892D8}" type="presParOf" srcId="{A51234CF-9618-4ED7-B94A-7F9C8FF52699}" destId="{4AC77798-1E29-44E1-BC3B-D3A536F82E0B}" srcOrd="0" destOrd="0" presId="urn:microsoft.com/office/officeart/2011/layout/HexagonRadial"/>
    <dgm:cxn modelId="{03C55586-13EC-47F6-B10E-2BA3156494D3}" type="presParOf" srcId="{7841CB4D-8C1A-429B-94AC-C8E6AA993602}" destId="{9911C75E-2AA9-4BC8-8309-668156C02475}" srcOrd="10" destOrd="0" presId="urn:microsoft.com/office/officeart/2011/layout/HexagonRadial"/>
    <dgm:cxn modelId="{2075196A-6EA8-426B-A83D-091B8FDBC00A}" type="presParOf" srcId="{7841CB4D-8C1A-429B-94AC-C8E6AA993602}" destId="{655CB72A-01FA-4309-86A4-2199A02D085E}" srcOrd="11" destOrd="0" presId="urn:microsoft.com/office/officeart/2011/layout/HexagonRadial"/>
    <dgm:cxn modelId="{BF2A0D6B-B2CF-402D-B5C2-1CB4C5538A71}" type="presParOf" srcId="{655CB72A-01FA-4309-86A4-2199A02D085E}" destId="{187A6406-FE8A-481A-8530-C13B1D9E4225}" srcOrd="0" destOrd="0" presId="urn:microsoft.com/office/officeart/2011/layout/HexagonRadial"/>
    <dgm:cxn modelId="{03359A60-2DED-48E8-AB5C-E8FEDD6AB6E9}" type="presParOf" srcId="{7841CB4D-8C1A-429B-94AC-C8E6AA993602}" destId="{FBA24C2F-9B63-45DD-8372-EBF273982348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768007F7-076A-443F-88B5-7C2DDDA5BAEE}" type="doc">
      <dgm:prSet loTypeId="urn:microsoft.com/office/officeart/2011/layout/HexagonRadial" loCatId="cycle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GB"/>
        </a:p>
      </dgm:t>
    </dgm:pt>
    <dgm:pt modelId="{570A24E6-16E4-40C4-9CDC-6EADD4711485}">
      <dgm:prSet phldrT="[Text]" custT="1"/>
      <dgm:spPr/>
      <dgm:t>
        <a:bodyPr/>
        <a:lstStyle/>
        <a:p>
          <a:r>
            <a:rPr lang="en-US" sz="1050" dirty="0">
              <a:solidFill>
                <a:schemeClr val="tx1"/>
              </a:solidFill>
            </a:rPr>
            <a:t>Assessment</a:t>
          </a:r>
          <a:endParaRPr lang="en-GB" sz="1050" dirty="0">
            <a:solidFill>
              <a:schemeClr val="tx1"/>
            </a:solidFill>
          </a:endParaRPr>
        </a:p>
      </dgm:t>
    </dgm:pt>
    <dgm:pt modelId="{CA95CC65-B28D-4C99-A994-1805F26772E2}" type="parTrans" cxnId="{6B141F49-EFA5-4FD0-948F-482A343516DD}">
      <dgm:prSet/>
      <dgm:spPr/>
      <dgm:t>
        <a:bodyPr/>
        <a:lstStyle/>
        <a:p>
          <a:endParaRPr lang="en-GB" sz="1050">
            <a:solidFill>
              <a:schemeClr val="tx1"/>
            </a:solidFill>
          </a:endParaRPr>
        </a:p>
      </dgm:t>
    </dgm:pt>
    <dgm:pt modelId="{F701E849-F9F3-43C5-8E79-F7A3450C40AB}" type="sibTrans" cxnId="{6B141F49-EFA5-4FD0-948F-482A343516DD}">
      <dgm:prSet/>
      <dgm:spPr/>
      <dgm:t>
        <a:bodyPr/>
        <a:lstStyle/>
        <a:p>
          <a:endParaRPr lang="en-GB" sz="1050">
            <a:solidFill>
              <a:schemeClr val="tx1"/>
            </a:solidFill>
          </a:endParaRPr>
        </a:p>
      </dgm:t>
    </dgm:pt>
    <dgm:pt modelId="{A14FA46D-CA95-41CE-B422-B73FBDBC433F}">
      <dgm:prSet phldrT="[Text]" custT="1"/>
      <dgm:spPr/>
      <dgm:t>
        <a:bodyPr/>
        <a:lstStyle/>
        <a:p>
          <a:r>
            <a:rPr lang="en-US" sz="1050" dirty="0">
              <a:solidFill>
                <a:schemeClr val="tx1"/>
              </a:solidFill>
            </a:rPr>
            <a:t>Feasibility Study</a:t>
          </a:r>
          <a:endParaRPr lang="en-GB" sz="1050" dirty="0">
            <a:solidFill>
              <a:schemeClr val="tx1"/>
            </a:solidFill>
          </a:endParaRPr>
        </a:p>
      </dgm:t>
    </dgm:pt>
    <dgm:pt modelId="{0021CAD9-FF31-446C-86BF-86D34C889867}" type="parTrans" cxnId="{3EDFE998-79F3-41CB-893C-DE12B5E75FA6}">
      <dgm:prSet/>
      <dgm:spPr/>
      <dgm:t>
        <a:bodyPr/>
        <a:lstStyle/>
        <a:p>
          <a:endParaRPr lang="en-GB" sz="1050">
            <a:solidFill>
              <a:schemeClr val="tx1"/>
            </a:solidFill>
          </a:endParaRPr>
        </a:p>
      </dgm:t>
    </dgm:pt>
    <dgm:pt modelId="{4E4C5FBE-FF64-4729-A8EF-316A406897FA}" type="sibTrans" cxnId="{3EDFE998-79F3-41CB-893C-DE12B5E75FA6}">
      <dgm:prSet/>
      <dgm:spPr/>
      <dgm:t>
        <a:bodyPr/>
        <a:lstStyle/>
        <a:p>
          <a:endParaRPr lang="en-GB" sz="1050">
            <a:solidFill>
              <a:schemeClr val="tx1"/>
            </a:solidFill>
          </a:endParaRPr>
        </a:p>
      </dgm:t>
    </dgm:pt>
    <dgm:pt modelId="{AEF15C62-E571-4F08-A62B-857788343CF8}">
      <dgm:prSet phldrT="[Text]" custT="1"/>
      <dgm:spPr/>
      <dgm:t>
        <a:bodyPr/>
        <a:lstStyle/>
        <a:p>
          <a:r>
            <a:rPr lang="en-US" sz="1050" dirty="0">
              <a:solidFill>
                <a:schemeClr val="tx1"/>
              </a:solidFill>
            </a:rPr>
            <a:t>Readiness</a:t>
          </a:r>
          <a:endParaRPr lang="en-GB" sz="1050" dirty="0">
            <a:solidFill>
              <a:schemeClr val="tx1"/>
            </a:solidFill>
          </a:endParaRPr>
        </a:p>
      </dgm:t>
    </dgm:pt>
    <dgm:pt modelId="{A115DD94-040A-4EF9-9A13-04333A79FFAF}" type="parTrans" cxnId="{941316DD-65F4-4B79-AF75-14F5F66E55B8}">
      <dgm:prSet/>
      <dgm:spPr/>
      <dgm:t>
        <a:bodyPr/>
        <a:lstStyle/>
        <a:p>
          <a:endParaRPr lang="en-GB" sz="1050">
            <a:solidFill>
              <a:schemeClr val="tx1"/>
            </a:solidFill>
          </a:endParaRPr>
        </a:p>
      </dgm:t>
    </dgm:pt>
    <dgm:pt modelId="{1452A7CC-7C7C-4A0E-96B8-1D087693E22D}" type="sibTrans" cxnId="{941316DD-65F4-4B79-AF75-14F5F66E55B8}">
      <dgm:prSet/>
      <dgm:spPr/>
      <dgm:t>
        <a:bodyPr/>
        <a:lstStyle/>
        <a:p>
          <a:endParaRPr lang="en-GB" sz="1050">
            <a:solidFill>
              <a:schemeClr val="tx1"/>
            </a:solidFill>
          </a:endParaRPr>
        </a:p>
      </dgm:t>
    </dgm:pt>
    <dgm:pt modelId="{541CDFA2-F42D-419A-8FBF-4BA0BF6C9301}">
      <dgm:prSet phldrT="[Text]" custT="1"/>
      <dgm:spPr/>
      <dgm:t>
        <a:bodyPr/>
        <a:lstStyle/>
        <a:p>
          <a:r>
            <a:rPr lang="en-US" sz="1050" dirty="0">
              <a:solidFill>
                <a:schemeClr val="tx1"/>
              </a:solidFill>
            </a:rPr>
            <a:t>Skills</a:t>
          </a:r>
          <a:endParaRPr lang="en-GB" sz="1050" dirty="0">
            <a:solidFill>
              <a:schemeClr val="tx1"/>
            </a:solidFill>
          </a:endParaRPr>
        </a:p>
      </dgm:t>
    </dgm:pt>
    <dgm:pt modelId="{6BE0BED8-991C-473D-B4E2-3DD6096F7CF1}" type="parTrans" cxnId="{CF571703-B18A-46B9-8BB7-138B8F178C1B}">
      <dgm:prSet/>
      <dgm:spPr/>
      <dgm:t>
        <a:bodyPr/>
        <a:lstStyle/>
        <a:p>
          <a:endParaRPr lang="en-GB" sz="1050">
            <a:solidFill>
              <a:schemeClr val="tx1"/>
            </a:solidFill>
          </a:endParaRPr>
        </a:p>
      </dgm:t>
    </dgm:pt>
    <dgm:pt modelId="{A2C55E72-1416-4F70-B297-0F89FF086F9C}" type="sibTrans" cxnId="{CF571703-B18A-46B9-8BB7-138B8F178C1B}">
      <dgm:prSet/>
      <dgm:spPr/>
      <dgm:t>
        <a:bodyPr/>
        <a:lstStyle/>
        <a:p>
          <a:endParaRPr lang="en-GB" sz="1050">
            <a:solidFill>
              <a:schemeClr val="tx1"/>
            </a:solidFill>
          </a:endParaRPr>
        </a:p>
      </dgm:t>
    </dgm:pt>
    <dgm:pt modelId="{B90B5DA0-9B8B-43D2-8B7F-28832ACBEC68}">
      <dgm:prSet phldrT="[Text]" custT="1"/>
      <dgm:spPr/>
      <dgm:t>
        <a:bodyPr/>
        <a:lstStyle/>
        <a:p>
          <a:r>
            <a:rPr lang="en-US" sz="1050" dirty="0">
              <a:solidFill>
                <a:schemeClr val="tx1"/>
              </a:solidFill>
            </a:rPr>
            <a:t>Policy</a:t>
          </a:r>
          <a:endParaRPr lang="en-GB" sz="1050" dirty="0">
            <a:solidFill>
              <a:schemeClr val="tx1"/>
            </a:solidFill>
          </a:endParaRPr>
        </a:p>
      </dgm:t>
    </dgm:pt>
    <dgm:pt modelId="{786706B3-8AF0-40FD-978C-D858C13D7208}" type="parTrans" cxnId="{1E607F33-1E1B-431D-A7C2-FF4FABA03BE5}">
      <dgm:prSet/>
      <dgm:spPr/>
      <dgm:t>
        <a:bodyPr/>
        <a:lstStyle/>
        <a:p>
          <a:endParaRPr lang="en-GB" sz="1050">
            <a:solidFill>
              <a:schemeClr val="tx1"/>
            </a:solidFill>
          </a:endParaRPr>
        </a:p>
      </dgm:t>
    </dgm:pt>
    <dgm:pt modelId="{604DE58F-E5FD-4C7D-B261-37B7297247F0}" type="sibTrans" cxnId="{1E607F33-1E1B-431D-A7C2-FF4FABA03BE5}">
      <dgm:prSet/>
      <dgm:spPr/>
      <dgm:t>
        <a:bodyPr/>
        <a:lstStyle/>
        <a:p>
          <a:endParaRPr lang="en-GB" sz="1050">
            <a:solidFill>
              <a:schemeClr val="tx1"/>
            </a:solidFill>
          </a:endParaRPr>
        </a:p>
      </dgm:t>
    </dgm:pt>
    <dgm:pt modelId="{4AF95BF2-C513-4637-A17E-8C5CC37B8E28}">
      <dgm:prSet phldrT="[Text]" custT="1"/>
      <dgm:spPr/>
      <dgm:t>
        <a:bodyPr/>
        <a:lstStyle/>
        <a:p>
          <a:r>
            <a:rPr lang="en-US" sz="1050" dirty="0">
              <a:solidFill>
                <a:schemeClr val="tx1"/>
              </a:solidFill>
            </a:rPr>
            <a:t>Regulation</a:t>
          </a:r>
          <a:endParaRPr lang="en-GB" sz="1050" dirty="0">
            <a:solidFill>
              <a:schemeClr val="tx1"/>
            </a:solidFill>
          </a:endParaRPr>
        </a:p>
      </dgm:t>
    </dgm:pt>
    <dgm:pt modelId="{77617C4D-D648-4003-85C2-CCB3D35D3325}" type="parTrans" cxnId="{17F1A415-946F-416B-8E82-E29120DEC466}">
      <dgm:prSet/>
      <dgm:spPr/>
      <dgm:t>
        <a:bodyPr/>
        <a:lstStyle/>
        <a:p>
          <a:endParaRPr lang="en-GB" sz="1050">
            <a:solidFill>
              <a:schemeClr val="tx1"/>
            </a:solidFill>
          </a:endParaRPr>
        </a:p>
      </dgm:t>
    </dgm:pt>
    <dgm:pt modelId="{5FB115BF-E461-4DCA-8F43-E74E91BFC42D}" type="sibTrans" cxnId="{17F1A415-946F-416B-8E82-E29120DEC466}">
      <dgm:prSet/>
      <dgm:spPr/>
      <dgm:t>
        <a:bodyPr/>
        <a:lstStyle/>
        <a:p>
          <a:endParaRPr lang="en-GB" sz="1050">
            <a:solidFill>
              <a:schemeClr val="tx1"/>
            </a:solidFill>
          </a:endParaRPr>
        </a:p>
      </dgm:t>
    </dgm:pt>
    <dgm:pt modelId="{2E410B20-633C-48D1-AD5E-D7912C9A63DE}">
      <dgm:prSet phldrT="[Text]" custT="1"/>
      <dgm:spPr/>
      <dgm:t>
        <a:bodyPr/>
        <a:lstStyle/>
        <a:p>
          <a:r>
            <a:rPr lang="en-US" sz="1050" dirty="0">
              <a:solidFill>
                <a:schemeClr val="tx1"/>
              </a:solidFill>
            </a:rPr>
            <a:t>Needs Means and Ways</a:t>
          </a:r>
          <a:endParaRPr lang="en-GB" sz="1050" dirty="0">
            <a:solidFill>
              <a:schemeClr val="tx1"/>
            </a:solidFill>
          </a:endParaRPr>
        </a:p>
      </dgm:t>
    </dgm:pt>
    <dgm:pt modelId="{3EE90F98-82F9-4E51-A4AF-130B234FA2D7}" type="parTrans" cxnId="{17B985E2-FB54-487F-A7ED-25F4A31414FE}">
      <dgm:prSet/>
      <dgm:spPr/>
      <dgm:t>
        <a:bodyPr/>
        <a:lstStyle/>
        <a:p>
          <a:endParaRPr lang="en-GB" sz="1050">
            <a:solidFill>
              <a:schemeClr val="tx1"/>
            </a:solidFill>
          </a:endParaRPr>
        </a:p>
      </dgm:t>
    </dgm:pt>
    <dgm:pt modelId="{72DDA8BE-DDA0-49AA-940E-A8B4281C883C}" type="sibTrans" cxnId="{17B985E2-FB54-487F-A7ED-25F4A31414FE}">
      <dgm:prSet/>
      <dgm:spPr/>
      <dgm:t>
        <a:bodyPr/>
        <a:lstStyle/>
        <a:p>
          <a:endParaRPr lang="en-GB" sz="1050">
            <a:solidFill>
              <a:schemeClr val="tx1"/>
            </a:solidFill>
          </a:endParaRPr>
        </a:p>
      </dgm:t>
    </dgm:pt>
    <dgm:pt modelId="{7841CB4D-8C1A-429B-94AC-C8E6AA993602}" type="pres">
      <dgm:prSet presAssocID="{768007F7-076A-443F-88B5-7C2DDDA5BAEE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D3CA7A7A-1389-421B-82AF-12E8C9CC4E37}" type="pres">
      <dgm:prSet presAssocID="{570A24E6-16E4-40C4-9CDC-6EADD4711485}" presName="Parent" presStyleLbl="node0" presStyleIdx="0" presStyleCnt="1">
        <dgm:presLayoutVars>
          <dgm:chMax val="6"/>
          <dgm:chPref val="6"/>
        </dgm:presLayoutVars>
      </dgm:prSet>
      <dgm:spPr/>
    </dgm:pt>
    <dgm:pt modelId="{1A09FD24-E847-4C96-8B43-9E4BDB151636}" type="pres">
      <dgm:prSet presAssocID="{A14FA46D-CA95-41CE-B422-B73FBDBC433F}" presName="Accent1" presStyleCnt="0"/>
      <dgm:spPr/>
    </dgm:pt>
    <dgm:pt modelId="{D7B3A354-8797-4BA1-A19C-D7A783B8DF6E}" type="pres">
      <dgm:prSet presAssocID="{A14FA46D-CA95-41CE-B422-B73FBDBC433F}" presName="Accent" presStyleLbl="bgShp" presStyleIdx="0" presStyleCnt="6"/>
      <dgm:spPr/>
    </dgm:pt>
    <dgm:pt modelId="{954C662A-C114-4774-BDFD-44975C1A4916}" type="pres">
      <dgm:prSet presAssocID="{A14FA46D-CA95-41CE-B422-B73FBDBC433F}" presName="Child1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AF8777E9-637E-4592-B75A-1BF82423E662}" type="pres">
      <dgm:prSet presAssocID="{AEF15C62-E571-4F08-A62B-857788343CF8}" presName="Accent2" presStyleCnt="0"/>
      <dgm:spPr/>
    </dgm:pt>
    <dgm:pt modelId="{3D41BFCD-A242-454E-BA7D-5209AA9132D0}" type="pres">
      <dgm:prSet presAssocID="{AEF15C62-E571-4F08-A62B-857788343CF8}" presName="Accent" presStyleLbl="bgShp" presStyleIdx="1" presStyleCnt="6"/>
      <dgm:spPr/>
    </dgm:pt>
    <dgm:pt modelId="{846C9AB5-D047-40DD-8C2B-1F6014ED7CE5}" type="pres">
      <dgm:prSet presAssocID="{AEF15C62-E571-4F08-A62B-857788343CF8}" presName="Child2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53AAF796-0DAA-41B2-B221-29E179AD7B30}" type="pres">
      <dgm:prSet presAssocID="{541CDFA2-F42D-419A-8FBF-4BA0BF6C9301}" presName="Accent3" presStyleCnt="0"/>
      <dgm:spPr/>
    </dgm:pt>
    <dgm:pt modelId="{B5B5EA03-8F59-4CDC-B619-91615CFE71B7}" type="pres">
      <dgm:prSet presAssocID="{541CDFA2-F42D-419A-8FBF-4BA0BF6C9301}" presName="Accent" presStyleLbl="bgShp" presStyleIdx="2" presStyleCnt="6"/>
      <dgm:spPr/>
    </dgm:pt>
    <dgm:pt modelId="{662B7109-0395-470B-90C1-E7163EF6130C}" type="pres">
      <dgm:prSet presAssocID="{541CDFA2-F42D-419A-8FBF-4BA0BF6C9301}" presName="Child3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4BA20145-4F89-4B78-8AE9-6A614D30C9D3}" type="pres">
      <dgm:prSet presAssocID="{B90B5DA0-9B8B-43D2-8B7F-28832ACBEC68}" presName="Accent4" presStyleCnt="0"/>
      <dgm:spPr/>
    </dgm:pt>
    <dgm:pt modelId="{3CDC6333-6C44-4529-AEE5-D30AC0F8708B}" type="pres">
      <dgm:prSet presAssocID="{B90B5DA0-9B8B-43D2-8B7F-28832ACBEC68}" presName="Accent" presStyleLbl="bgShp" presStyleIdx="3" presStyleCnt="6"/>
      <dgm:spPr/>
    </dgm:pt>
    <dgm:pt modelId="{8EE84EA6-6336-4BAC-9288-15F14921D930}" type="pres">
      <dgm:prSet presAssocID="{B90B5DA0-9B8B-43D2-8B7F-28832ACBEC68}" presName="Child4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A51234CF-9618-4ED7-B94A-7F9C8FF52699}" type="pres">
      <dgm:prSet presAssocID="{4AF95BF2-C513-4637-A17E-8C5CC37B8E28}" presName="Accent5" presStyleCnt="0"/>
      <dgm:spPr/>
    </dgm:pt>
    <dgm:pt modelId="{4AC77798-1E29-44E1-BC3B-D3A536F82E0B}" type="pres">
      <dgm:prSet presAssocID="{4AF95BF2-C513-4637-A17E-8C5CC37B8E28}" presName="Accent" presStyleLbl="bgShp" presStyleIdx="4" presStyleCnt="6"/>
      <dgm:spPr/>
    </dgm:pt>
    <dgm:pt modelId="{9911C75E-2AA9-4BC8-8309-668156C02475}" type="pres">
      <dgm:prSet presAssocID="{4AF95BF2-C513-4637-A17E-8C5CC37B8E28}" presName="Child5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655CB72A-01FA-4309-86A4-2199A02D085E}" type="pres">
      <dgm:prSet presAssocID="{2E410B20-633C-48D1-AD5E-D7912C9A63DE}" presName="Accent6" presStyleCnt="0"/>
      <dgm:spPr/>
    </dgm:pt>
    <dgm:pt modelId="{187A6406-FE8A-481A-8530-C13B1D9E4225}" type="pres">
      <dgm:prSet presAssocID="{2E410B20-633C-48D1-AD5E-D7912C9A63DE}" presName="Accent" presStyleLbl="bgShp" presStyleIdx="5" presStyleCnt="6"/>
      <dgm:spPr/>
    </dgm:pt>
    <dgm:pt modelId="{FBA24C2F-9B63-45DD-8372-EBF273982348}" type="pres">
      <dgm:prSet presAssocID="{2E410B20-633C-48D1-AD5E-D7912C9A63DE}" presName="Child6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CF571703-B18A-46B9-8BB7-138B8F178C1B}" srcId="{570A24E6-16E4-40C4-9CDC-6EADD4711485}" destId="{541CDFA2-F42D-419A-8FBF-4BA0BF6C9301}" srcOrd="2" destOrd="0" parTransId="{6BE0BED8-991C-473D-B4E2-3DD6096F7CF1}" sibTransId="{A2C55E72-1416-4F70-B297-0F89FF086F9C}"/>
    <dgm:cxn modelId="{E56A270D-E3AB-42EE-89ED-C561FCBAC940}" type="presOf" srcId="{AEF15C62-E571-4F08-A62B-857788343CF8}" destId="{846C9AB5-D047-40DD-8C2B-1F6014ED7CE5}" srcOrd="0" destOrd="0" presId="urn:microsoft.com/office/officeart/2011/layout/HexagonRadial"/>
    <dgm:cxn modelId="{17F1A415-946F-416B-8E82-E29120DEC466}" srcId="{570A24E6-16E4-40C4-9CDC-6EADD4711485}" destId="{4AF95BF2-C513-4637-A17E-8C5CC37B8E28}" srcOrd="4" destOrd="0" parTransId="{77617C4D-D648-4003-85C2-CCB3D35D3325}" sibTransId="{5FB115BF-E461-4DCA-8F43-E74E91BFC42D}"/>
    <dgm:cxn modelId="{C9333919-1495-42DA-B3CC-C042773DC768}" type="presOf" srcId="{2E410B20-633C-48D1-AD5E-D7912C9A63DE}" destId="{FBA24C2F-9B63-45DD-8372-EBF273982348}" srcOrd="0" destOrd="0" presId="urn:microsoft.com/office/officeart/2011/layout/HexagonRadial"/>
    <dgm:cxn modelId="{DBAEC41C-5EE5-42C4-9786-BC17BA92A096}" type="presOf" srcId="{A14FA46D-CA95-41CE-B422-B73FBDBC433F}" destId="{954C662A-C114-4774-BDFD-44975C1A4916}" srcOrd="0" destOrd="0" presId="urn:microsoft.com/office/officeart/2011/layout/HexagonRadial"/>
    <dgm:cxn modelId="{1E607F33-1E1B-431D-A7C2-FF4FABA03BE5}" srcId="{570A24E6-16E4-40C4-9CDC-6EADD4711485}" destId="{B90B5DA0-9B8B-43D2-8B7F-28832ACBEC68}" srcOrd="3" destOrd="0" parTransId="{786706B3-8AF0-40FD-978C-D858C13D7208}" sibTransId="{604DE58F-E5FD-4C7D-B261-37B7297247F0}"/>
    <dgm:cxn modelId="{1CF36935-9EB2-421A-BDD2-225ABD1524CA}" type="presOf" srcId="{541CDFA2-F42D-419A-8FBF-4BA0BF6C9301}" destId="{662B7109-0395-470B-90C1-E7163EF6130C}" srcOrd="0" destOrd="0" presId="urn:microsoft.com/office/officeart/2011/layout/HexagonRadial"/>
    <dgm:cxn modelId="{6B141F49-EFA5-4FD0-948F-482A343516DD}" srcId="{768007F7-076A-443F-88B5-7C2DDDA5BAEE}" destId="{570A24E6-16E4-40C4-9CDC-6EADD4711485}" srcOrd="0" destOrd="0" parTransId="{CA95CC65-B28D-4C99-A994-1805F26772E2}" sibTransId="{F701E849-F9F3-43C5-8E79-F7A3450C40AB}"/>
    <dgm:cxn modelId="{601B2657-3F70-4EA4-9A33-470032C50B1C}" type="presOf" srcId="{570A24E6-16E4-40C4-9CDC-6EADD4711485}" destId="{D3CA7A7A-1389-421B-82AF-12E8C9CC4E37}" srcOrd="0" destOrd="0" presId="urn:microsoft.com/office/officeart/2011/layout/HexagonRadial"/>
    <dgm:cxn modelId="{6192655D-9D1A-4CDD-B54B-DD7946048EAC}" type="presOf" srcId="{768007F7-076A-443F-88B5-7C2DDDA5BAEE}" destId="{7841CB4D-8C1A-429B-94AC-C8E6AA993602}" srcOrd="0" destOrd="0" presId="urn:microsoft.com/office/officeart/2011/layout/HexagonRadial"/>
    <dgm:cxn modelId="{3EDFE998-79F3-41CB-893C-DE12B5E75FA6}" srcId="{570A24E6-16E4-40C4-9CDC-6EADD4711485}" destId="{A14FA46D-CA95-41CE-B422-B73FBDBC433F}" srcOrd="0" destOrd="0" parTransId="{0021CAD9-FF31-446C-86BF-86D34C889867}" sibTransId="{4E4C5FBE-FF64-4729-A8EF-316A406897FA}"/>
    <dgm:cxn modelId="{941316DD-65F4-4B79-AF75-14F5F66E55B8}" srcId="{570A24E6-16E4-40C4-9CDC-6EADD4711485}" destId="{AEF15C62-E571-4F08-A62B-857788343CF8}" srcOrd="1" destOrd="0" parTransId="{A115DD94-040A-4EF9-9A13-04333A79FFAF}" sibTransId="{1452A7CC-7C7C-4A0E-96B8-1D087693E22D}"/>
    <dgm:cxn modelId="{D01A74E2-7D00-4AE2-8E16-4CB38BCD748B}" type="presOf" srcId="{B90B5DA0-9B8B-43D2-8B7F-28832ACBEC68}" destId="{8EE84EA6-6336-4BAC-9288-15F14921D930}" srcOrd="0" destOrd="0" presId="urn:microsoft.com/office/officeart/2011/layout/HexagonRadial"/>
    <dgm:cxn modelId="{17B985E2-FB54-487F-A7ED-25F4A31414FE}" srcId="{570A24E6-16E4-40C4-9CDC-6EADD4711485}" destId="{2E410B20-633C-48D1-AD5E-D7912C9A63DE}" srcOrd="5" destOrd="0" parTransId="{3EE90F98-82F9-4E51-A4AF-130B234FA2D7}" sibTransId="{72DDA8BE-DDA0-49AA-940E-A8B4281C883C}"/>
    <dgm:cxn modelId="{842B19E3-3D92-43CB-97A6-CEE08F333DD2}" type="presOf" srcId="{4AF95BF2-C513-4637-A17E-8C5CC37B8E28}" destId="{9911C75E-2AA9-4BC8-8309-668156C02475}" srcOrd="0" destOrd="0" presId="urn:microsoft.com/office/officeart/2011/layout/HexagonRadial"/>
    <dgm:cxn modelId="{11E7F5B5-9F69-4BC1-8B95-11EE36173EBC}" type="presParOf" srcId="{7841CB4D-8C1A-429B-94AC-C8E6AA993602}" destId="{D3CA7A7A-1389-421B-82AF-12E8C9CC4E37}" srcOrd="0" destOrd="0" presId="urn:microsoft.com/office/officeart/2011/layout/HexagonRadial"/>
    <dgm:cxn modelId="{90A8B36B-052C-4A25-9FA5-D782BF16C3DD}" type="presParOf" srcId="{7841CB4D-8C1A-429B-94AC-C8E6AA993602}" destId="{1A09FD24-E847-4C96-8B43-9E4BDB151636}" srcOrd="1" destOrd="0" presId="urn:microsoft.com/office/officeart/2011/layout/HexagonRadial"/>
    <dgm:cxn modelId="{828A7F22-205A-4C1F-BA54-C2C00296C8A1}" type="presParOf" srcId="{1A09FD24-E847-4C96-8B43-9E4BDB151636}" destId="{D7B3A354-8797-4BA1-A19C-D7A783B8DF6E}" srcOrd="0" destOrd="0" presId="urn:microsoft.com/office/officeart/2011/layout/HexagonRadial"/>
    <dgm:cxn modelId="{22EAAF3C-347C-4676-AF03-FB2A6B7A7576}" type="presParOf" srcId="{7841CB4D-8C1A-429B-94AC-C8E6AA993602}" destId="{954C662A-C114-4774-BDFD-44975C1A4916}" srcOrd="2" destOrd="0" presId="urn:microsoft.com/office/officeart/2011/layout/HexagonRadial"/>
    <dgm:cxn modelId="{DC8F4208-5BC7-4385-832B-FB97BFF0DC26}" type="presParOf" srcId="{7841CB4D-8C1A-429B-94AC-C8E6AA993602}" destId="{AF8777E9-637E-4592-B75A-1BF82423E662}" srcOrd="3" destOrd="0" presId="urn:microsoft.com/office/officeart/2011/layout/HexagonRadial"/>
    <dgm:cxn modelId="{8225AD40-1417-447C-9AF8-8CEDAC060D0E}" type="presParOf" srcId="{AF8777E9-637E-4592-B75A-1BF82423E662}" destId="{3D41BFCD-A242-454E-BA7D-5209AA9132D0}" srcOrd="0" destOrd="0" presId="urn:microsoft.com/office/officeart/2011/layout/HexagonRadial"/>
    <dgm:cxn modelId="{754A5915-4C9F-4495-9D4F-4A1C602D0070}" type="presParOf" srcId="{7841CB4D-8C1A-429B-94AC-C8E6AA993602}" destId="{846C9AB5-D047-40DD-8C2B-1F6014ED7CE5}" srcOrd="4" destOrd="0" presId="urn:microsoft.com/office/officeart/2011/layout/HexagonRadial"/>
    <dgm:cxn modelId="{9CD2DEE3-C214-420D-880C-FA998FE58CFA}" type="presParOf" srcId="{7841CB4D-8C1A-429B-94AC-C8E6AA993602}" destId="{53AAF796-0DAA-41B2-B221-29E179AD7B30}" srcOrd="5" destOrd="0" presId="urn:microsoft.com/office/officeart/2011/layout/HexagonRadial"/>
    <dgm:cxn modelId="{73B6A494-0C03-4070-BC4A-FFB68250233B}" type="presParOf" srcId="{53AAF796-0DAA-41B2-B221-29E179AD7B30}" destId="{B5B5EA03-8F59-4CDC-B619-91615CFE71B7}" srcOrd="0" destOrd="0" presId="urn:microsoft.com/office/officeart/2011/layout/HexagonRadial"/>
    <dgm:cxn modelId="{15462FBB-438D-4581-9837-306352B4B435}" type="presParOf" srcId="{7841CB4D-8C1A-429B-94AC-C8E6AA993602}" destId="{662B7109-0395-470B-90C1-E7163EF6130C}" srcOrd="6" destOrd="0" presId="urn:microsoft.com/office/officeart/2011/layout/HexagonRadial"/>
    <dgm:cxn modelId="{330E83A9-8D00-43C8-8DA6-EC159BF0FD28}" type="presParOf" srcId="{7841CB4D-8C1A-429B-94AC-C8E6AA993602}" destId="{4BA20145-4F89-4B78-8AE9-6A614D30C9D3}" srcOrd="7" destOrd="0" presId="urn:microsoft.com/office/officeart/2011/layout/HexagonRadial"/>
    <dgm:cxn modelId="{92AE4EAA-0375-461F-AEA3-F73F9A2A911D}" type="presParOf" srcId="{4BA20145-4F89-4B78-8AE9-6A614D30C9D3}" destId="{3CDC6333-6C44-4529-AEE5-D30AC0F8708B}" srcOrd="0" destOrd="0" presId="urn:microsoft.com/office/officeart/2011/layout/HexagonRadial"/>
    <dgm:cxn modelId="{2D9D2D79-661C-435D-8504-4C566A357D5B}" type="presParOf" srcId="{7841CB4D-8C1A-429B-94AC-C8E6AA993602}" destId="{8EE84EA6-6336-4BAC-9288-15F14921D930}" srcOrd="8" destOrd="0" presId="urn:microsoft.com/office/officeart/2011/layout/HexagonRadial"/>
    <dgm:cxn modelId="{8DC3D227-F567-46B4-843D-FDB29ED89564}" type="presParOf" srcId="{7841CB4D-8C1A-429B-94AC-C8E6AA993602}" destId="{A51234CF-9618-4ED7-B94A-7F9C8FF52699}" srcOrd="9" destOrd="0" presId="urn:microsoft.com/office/officeart/2011/layout/HexagonRadial"/>
    <dgm:cxn modelId="{6F3B5C02-0CBA-4F9D-AC19-00CFBF9892D8}" type="presParOf" srcId="{A51234CF-9618-4ED7-B94A-7F9C8FF52699}" destId="{4AC77798-1E29-44E1-BC3B-D3A536F82E0B}" srcOrd="0" destOrd="0" presId="urn:microsoft.com/office/officeart/2011/layout/HexagonRadial"/>
    <dgm:cxn modelId="{03C55586-13EC-47F6-B10E-2BA3156494D3}" type="presParOf" srcId="{7841CB4D-8C1A-429B-94AC-C8E6AA993602}" destId="{9911C75E-2AA9-4BC8-8309-668156C02475}" srcOrd="10" destOrd="0" presId="urn:microsoft.com/office/officeart/2011/layout/HexagonRadial"/>
    <dgm:cxn modelId="{2075196A-6EA8-426B-A83D-091B8FDBC00A}" type="presParOf" srcId="{7841CB4D-8C1A-429B-94AC-C8E6AA993602}" destId="{655CB72A-01FA-4309-86A4-2199A02D085E}" srcOrd="11" destOrd="0" presId="urn:microsoft.com/office/officeart/2011/layout/HexagonRadial"/>
    <dgm:cxn modelId="{BF2A0D6B-B2CF-402D-B5C2-1CB4C5538A71}" type="presParOf" srcId="{655CB72A-01FA-4309-86A4-2199A02D085E}" destId="{187A6406-FE8A-481A-8530-C13B1D9E4225}" srcOrd="0" destOrd="0" presId="urn:microsoft.com/office/officeart/2011/layout/HexagonRadial"/>
    <dgm:cxn modelId="{03359A60-2DED-48E8-AB5C-E8FEDD6AB6E9}" type="presParOf" srcId="{7841CB4D-8C1A-429B-94AC-C8E6AA993602}" destId="{FBA24C2F-9B63-45DD-8372-EBF273982348}" srcOrd="12" destOrd="0" presId="urn:microsoft.com/office/officeart/2011/layout/HexagonRadial"/>
  </dgm:cxnLst>
  <dgm:bg>
    <a:noFill/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D0B1F67-D12F-42AE-82A9-C937B36E3E80}" type="doc">
      <dgm:prSet loTypeId="urn:microsoft.com/office/officeart/2005/8/layout/hierarchy3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6629820-75E3-4A37-8E5A-9F692412D593}">
      <dgm:prSet phldrT="[Text]" custT="1"/>
      <dgm:spPr/>
      <dgm:t>
        <a:bodyPr/>
        <a:lstStyle/>
        <a:p>
          <a:r>
            <a:rPr lang="en-US" sz="1000" noProof="0" dirty="0">
              <a:latin typeface="Calibri" panose="020F0502020204030204" pitchFamily="34" charset="0"/>
              <a:cs typeface="Calibri" panose="020F0502020204030204" pitchFamily="34" charset="0"/>
            </a:rPr>
            <a:t>National Cybersecurity Strategy Development</a:t>
          </a:r>
        </a:p>
      </dgm:t>
    </dgm:pt>
    <dgm:pt modelId="{FB8F38F6-20C1-411F-831C-3396D583BEBD}">
      <dgm:prSet phldrT="[Text]" custT="1"/>
      <dgm:spPr/>
      <dgm:t>
        <a:bodyPr/>
        <a:lstStyle/>
        <a:p>
          <a:r>
            <a:rPr lang="en-US" sz="1000">
              <a:latin typeface="Calibri" panose="020F0502020204030204" pitchFamily="34" charset="0"/>
              <a:cs typeface="Calibri" panose="020F0502020204030204" pitchFamily="34" charset="0"/>
            </a:rPr>
            <a:t>National Cybersecurity Assessment </a:t>
          </a:r>
          <a:endParaRPr lang="en-US" sz="10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324F52D-D1C8-445D-890A-147E5DFE5ACA}">
      <dgm:prSet phldrT="[Text]" custT="1"/>
      <dgm:spPr/>
      <dgm:t>
        <a:bodyPr/>
        <a:lstStyle/>
        <a:p>
          <a:r>
            <a:rPr lang="en-US" sz="1000" b="1" i="0" dirty="0">
              <a:latin typeface="Calibri" panose="020F0502020204030204" pitchFamily="34" charset="0"/>
              <a:cs typeface="Calibri" panose="020F0502020204030204" pitchFamily="34" charset="0"/>
            </a:rPr>
            <a:t>National Cybersecurity Assistance</a:t>
          </a:r>
          <a:endParaRPr lang="en-US" sz="1000" i="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79F3065-8604-4999-9EB1-270DCA2BA915}" type="sibTrans" cxnId="{97E20A81-0E0F-4AB2-9DDC-7943A89119C4}">
      <dgm:prSet/>
      <dgm:spPr/>
      <dgm:t>
        <a:bodyPr/>
        <a:lstStyle/>
        <a:p>
          <a:endParaRPr lang="en-US" sz="100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E136BBE-D05B-4D7C-BC14-F7A9FF044583}" type="parTrans" cxnId="{97E20A81-0E0F-4AB2-9DDC-7943A89119C4}">
      <dgm:prSet/>
      <dgm:spPr/>
      <dgm:t>
        <a:bodyPr/>
        <a:lstStyle/>
        <a:p>
          <a:endParaRPr lang="en-US" sz="100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2E8F889-A330-4247-921F-92D4D20351A2}" type="sibTrans" cxnId="{B283AB3B-5333-416E-A926-A013696FCA7D}">
      <dgm:prSet/>
      <dgm:spPr/>
      <dgm:t>
        <a:bodyPr/>
        <a:lstStyle/>
        <a:p>
          <a:endParaRPr lang="en-US" sz="100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D6CCC0F-5C8F-484E-BFFA-145938940D05}" type="parTrans" cxnId="{B283AB3B-5333-416E-A926-A013696FCA7D}">
      <dgm:prSet/>
      <dgm:spPr/>
      <dgm:t>
        <a:bodyPr/>
        <a:lstStyle/>
        <a:p>
          <a:endParaRPr lang="en-US" sz="100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76CCDF8-273C-467B-A75D-D2E2428EFE06}" type="sibTrans" cxnId="{D0667F8A-8EFE-4A47-8116-87A67E827D4E}">
      <dgm:prSet/>
      <dgm:spPr/>
      <dgm:t>
        <a:bodyPr/>
        <a:lstStyle/>
        <a:p>
          <a:endParaRPr lang="en-US" sz="100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DDD03CF-5AF4-4288-91B6-B41069B0DCBB}" type="parTrans" cxnId="{D0667F8A-8EFE-4A47-8116-87A67E827D4E}">
      <dgm:prSet/>
      <dgm:spPr/>
      <dgm:t>
        <a:bodyPr/>
        <a:lstStyle/>
        <a:p>
          <a:endParaRPr lang="en-US" sz="100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9576104-6555-41A2-9B3D-89DFE8E55C59}">
      <dgm:prSet phldrT="[Text]" custT="1"/>
      <dgm:spPr/>
      <dgm:t>
        <a:bodyPr/>
        <a:lstStyle/>
        <a:p>
          <a:r>
            <a:rPr lang="fr-CH" sz="1000">
              <a:latin typeface="Calibri" panose="020F0502020204030204" pitchFamily="34" charset="0"/>
              <a:cs typeface="Calibri" panose="020F0502020204030204" pitchFamily="34" charset="0"/>
            </a:rPr>
            <a:t>Global</a:t>
          </a:r>
          <a:r>
            <a:rPr lang="en-US" sz="1000">
              <a:latin typeface="Calibri" panose="020F0502020204030204" pitchFamily="34" charset="0"/>
              <a:cs typeface="Calibri" panose="020F0502020204030204" pitchFamily="34" charset="0"/>
            </a:rPr>
            <a:t>, Regional and National events</a:t>
          </a:r>
          <a:endParaRPr lang="en-US" sz="10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27489C6-4461-4CE2-B4F7-4AF18F62105A}">
      <dgm:prSet phldrT="[Text]" custT="1"/>
      <dgm:spPr/>
      <dgm:t>
        <a:bodyPr/>
        <a:lstStyle/>
        <a:p>
          <a:r>
            <a:rPr lang="en-US" sz="1000">
              <a:latin typeface="Calibri" panose="020F0502020204030204" pitchFamily="34" charset="0"/>
              <a:cs typeface="Calibri" panose="020F0502020204030204" pitchFamily="34" charset="0"/>
            </a:rPr>
            <a:t>Global Cybersecurity Index</a:t>
          </a:r>
          <a:endParaRPr lang="en-US" sz="10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BCE8FEB-50F8-4B3B-88E9-F81DEA5763B1}">
      <dgm:prSet phldrT="[Text]" custT="1"/>
      <dgm:spPr/>
      <dgm:t>
        <a:bodyPr/>
        <a:lstStyle/>
        <a:p>
          <a:r>
            <a:rPr lang="en-US" sz="1000" b="1" i="0">
              <a:latin typeface="Calibri" panose="020F0502020204030204" pitchFamily="34" charset="0"/>
              <a:cs typeface="Calibri" panose="020F0502020204030204" pitchFamily="34" charset="0"/>
            </a:rPr>
            <a:t>Engagement and awareness</a:t>
          </a:r>
          <a:endParaRPr lang="en-US" sz="1000" i="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F64D858-2E9C-4C07-9996-7B9213633542}" type="sibTrans" cxnId="{25A4F773-394D-4456-ACE3-0BE76E8D2D95}">
      <dgm:prSet/>
      <dgm:spPr/>
      <dgm:t>
        <a:bodyPr/>
        <a:lstStyle/>
        <a:p>
          <a:endParaRPr lang="en-US" sz="100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EAAED62-68BF-4D5E-BEE2-25D438B0CF27}" type="parTrans" cxnId="{25A4F773-394D-4456-ACE3-0BE76E8D2D95}">
      <dgm:prSet/>
      <dgm:spPr/>
      <dgm:t>
        <a:bodyPr/>
        <a:lstStyle/>
        <a:p>
          <a:endParaRPr lang="en-US" sz="100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0E0E90C-FA39-4A83-9CF5-DA7880241348}" type="sibTrans" cxnId="{6EA9CD26-C82C-45CA-8FC6-85E612598110}">
      <dgm:prSet/>
      <dgm:spPr/>
      <dgm:t>
        <a:bodyPr/>
        <a:lstStyle/>
        <a:p>
          <a:endParaRPr lang="en-US" sz="100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7D35F7D-53CA-45B0-831A-50F4E648D7FB}" type="parTrans" cxnId="{6EA9CD26-C82C-45CA-8FC6-85E612598110}">
      <dgm:prSet/>
      <dgm:spPr/>
      <dgm:t>
        <a:bodyPr/>
        <a:lstStyle/>
        <a:p>
          <a:endParaRPr lang="en-US" sz="100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3C8B06C-0CC6-4D9C-B0FC-4B986E2347AB}" type="sibTrans" cxnId="{E5F2AA0C-4D29-4DEB-BF64-4FE23BEDCCBD}">
      <dgm:prSet/>
      <dgm:spPr/>
      <dgm:t>
        <a:bodyPr/>
        <a:lstStyle/>
        <a:p>
          <a:endParaRPr lang="en-US" sz="100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07EB5D8-01B5-4EED-821A-476D3D485DB4}" type="parTrans" cxnId="{E5F2AA0C-4D29-4DEB-BF64-4FE23BEDCCBD}">
      <dgm:prSet/>
      <dgm:spPr/>
      <dgm:t>
        <a:bodyPr/>
        <a:lstStyle/>
        <a:p>
          <a:endParaRPr lang="en-US" sz="100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304C969-E05A-4DB4-B8D7-F0F3F858FB63}">
      <dgm:prSet phldrT="[Text]" custT="1"/>
      <dgm:spPr/>
      <dgm:t>
        <a:bodyPr/>
        <a:lstStyle/>
        <a:p>
          <a:r>
            <a:rPr lang="en-US" sz="1000" b="1" i="0" dirty="0">
              <a:latin typeface="Calibri" panose="020F0502020204030204" pitchFamily="34" charset="0"/>
              <a:cs typeface="Calibri" panose="020F0502020204030204" pitchFamily="34" charset="0"/>
            </a:rPr>
            <a:t>Computer Incident Response Team (CIRT) Program</a:t>
          </a:r>
          <a:endParaRPr lang="en-US" sz="1000" i="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16B39E1-9894-4238-A175-F9CDE1B8851F}" type="parTrans" cxnId="{51673A4A-37B9-46FF-8144-6014AFC94DA0}">
      <dgm:prSet/>
      <dgm:spPr/>
      <dgm:t>
        <a:bodyPr/>
        <a:lstStyle/>
        <a:p>
          <a:endParaRPr lang="en-US" sz="100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25E54B9-D765-4BBD-A882-7C01DB70F8FC}" type="sibTrans" cxnId="{51673A4A-37B9-46FF-8144-6014AFC94DA0}">
      <dgm:prSet/>
      <dgm:spPr/>
      <dgm:t>
        <a:bodyPr/>
        <a:lstStyle/>
        <a:p>
          <a:endParaRPr lang="en-US" sz="100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066B473-69B0-4267-87D2-4B1E7149FD9F}">
      <dgm:prSet phldrT="[Text]" custT="1"/>
      <dgm:spPr/>
      <dgm:t>
        <a:bodyPr/>
        <a:lstStyle/>
        <a:p>
          <a:r>
            <a:rPr lang="en-US" altLang="en-US" sz="1000">
              <a:latin typeface="Calibri" panose="020F0502020204030204" pitchFamily="34" charset="0"/>
              <a:cs typeface="Calibri" panose="020F0502020204030204" pitchFamily="34" charset="0"/>
            </a:rPr>
            <a:t>CIRT Readiness Assessment</a:t>
          </a:r>
          <a:endParaRPr lang="en-US" sz="10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7B78679-76F5-4C0C-847A-ED9D6AD603A6}" type="parTrans" cxnId="{DA87809F-6510-4D25-B756-58FF3FB3288B}">
      <dgm:prSet/>
      <dgm:spPr/>
      <dgm:t>
        <a:bodyPr/>
        <a:lstStyle/>
        <a:p>
          <a:endParaRPr lang="en-US" sz="100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D0272CB-236A-48C6-96D4-8C85E790437C}" type="sibTrans" cxnId="{DA87809F-6510-4D25-B756-58FF3FB3288B}">
      <dgm:prSet/>
      <dgm:spPr/>
      <dgm:t>
        <a:bodyPr/>
        <a:lstStyle/>
        <a:p>
          <a:endParaRPr lang="en-US" sz="100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55C4988-CAE9-445C-BDF2-4AB4280B1BA8}">
      <dgm:prSet phldrT="[Text]" custT="1"/>
      <dgm:spPr/>
      <dgm:t>
        <a:bodyPr/>
        <a:lstStyle/>
        <a:p>
          <a:r>
            <a:rPr lang="en-US" altLang="en-US" sz="1000">
              <a:latin typeface="Calibri" panose="020F0502020204030204" pitchFamily="34" charset="0"/>
              <a:cs typeface="Calibri" panose="020F0502020204030204" pitchFamily="34" charset="0"/>
            </a:rPr>
            <a:t>CIRT Design</a:t>
          </a:r>
          <a:endParaRPr lang="en-US" sz="10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3A7E069-DAE4-4C46-ABF9-1918BA3E5BED}" type="parTrans" cxnId="{56847F28-4BCF-4E41-AA8F-55FA07C2F952}">
      <dgm:prSet/>
      <dgm:spPr/>
      <dgm:t>
        <a:bodyPr/>
        <a:lstStyle/>
        <a:p>
          <a:endParaRPr lang="en-US" sz="100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DC22FBD-CF7F-4EEE-B7A7-F95B5029197D}" type="sibTrans" cxnId="{56847F28-4BCF-4E41-AA8F-55FA07C2F952}">
      <dgm:prSet/>
      <dgm:spPr/>
      <dgm:t>
        <a:bodyPr/>
        <a:lstStyle/>
        <a:p>
          <a:endParaRPr lang="en-US" sz="100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F00833B-EE4B-4D57-8EFB-2D092A85799A}">
      <dgm:prSet phldrT="[Text]" custT="1"/>
      <dgm:spPr/>
      <dgm:t>
        <a:bodyPr/>
        <a:lstStyle/>
        <a:p>
          <a:r>
            <a:rPr lang="en-US" sz="1000" b="1" i="0">
              <a:latin typeface="Calibri" panose="020F0502020204030204" pitchFamily="34" charset="0"/>
              <a:cs typeface="Calibri" panose="020F0502020204030204" pitchFamily="34" charset="0"/>
            </a:rPr>
            <a:t>Information sharing </a:t>
          </a:r>
          <a:endParaRPr lang="en-US" sz="1000" i="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574C58D-A43F-4FBB-88DD-5DB3DBC2687E}" type="parTrans" cxnId="{2249ADD4-5D0A-48BE-B3FD-271FA231C214}">
      <dgm:prSet/>
      <dgm:spPr/>
      <dgm:t>
        <a:bodyPr/>
        <a:lstStyle/>
        <a:p>
          <a:endParaRPr lang="en-US" sz="100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8925ED1-70A7-4885-8BED-AC674D9E3580}" type="sibTrans" cxnId="{2249ADD4-5D0A-48BE-B3FD-271FA231C214}">
      <dgm:prSet/>
      <dgm:spPr/>
      <dgm:t>
        <a:bodyPr/>
        <a:lstStyle/>
        <a:p>
          <a:endParaRPr lang="en-US" sz="100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B8F6C1F-A39F-4FEC-B685-A8626C30A8A1}">
      <dgm:prSet phldrT="[Text]" custT="1"/>
      <dgm:spPr/>
      <dgm:t>
        <a:bodyPr/>
        <a:lstStyle/>
        <a:p>
          <a:r>
            <a:rPr lang="en-US" sz="1000">
              <a:latin typeface="Calibri" panose="020F0502020204030204" pitchFamily="34" charset="0"/>
              <a:cs typeface="Calibri" panose="020F0502020204030204" pitchFamily="34" charset="0"/>
            </a:rPr>
            <a:t>High-Level Cybersecurity Simulations </a:t>
          </a:r>
          <a:endParaRPr lang="en-US" sz="10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6B3D86F-0F9E-4D0B-9EDA-67BCB68D5D43}" type="parTrans" cxnId="{88CBCC44-CAD3-4375-9DA3-00C0DBF93BFF}">
      <dgm:prSet/>
      <dgm:spPr/>
      <dgm:t>
        <a:bodyPr/>
        <a:lstStyle/>
        <a:p>
          <a:endParaRPr lang="en-US" sz="100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D25F405-2AF2-46A2-A518-243C6C8F1BEA}" type="sibTrans" cxnId="{88CBCC44-CAD3-4375-9DA3-00C0DBF93BFF}">
      <dgm:prSet/>
      <dgm:spPr/>
      <dgm:t>
        <a:bodyPr/>
        <a:lstStyle/>
        <a:p>
          <a:endParaRPr lang="en-US" sz="100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89A794B-BF36-4B70-9FF7-DC4218BC2FFF}">
      <dgm:prSet phldrT="[Text]" custT="1"/>
      <dgm:spPr/>
      <dgm:t>
        <a:bodyPr/>
        <a:lstStyle/>
        <a:p>
          <a:r>
            <a:rPr lang="en-US" sz="1000">
              <a:latin typeface="Calibri" panose="020F0502020204030204" pitchFamily="34" charset="0"/>
              <a:cs typeface="Calibri" panose="020F0502020204030204" pitchFamily="34" charset="0"/>
            </a:rPr>
            <a:t>Partnership</a:t>
          </a:r>
        </a:p>
        <a:p>
          <a:r>
            <a:rPr lang="en-US" sz="1000">
              <a:latin typeface="Calibri" panose="020F0502020204030204" pitchFamily="34" charset="0"/>
              <a:cs typeface="Calibri" panose="020F0502020204030204" pitchFamily="34" charset="0"/>
            </a:rPr>
            <a:t>Development</a:t>
          </a:r>
          <a:endParaRPr lang="en-US" sz="10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50A122C-A28B-49B1-A5F7-46A94EDAA002}" type="parTrans" cxnId="{388830A6-9B03-404B-BA6C-AF8CD8B08EBF}">
      <dgm:prSet/>
      <dgm:spPr/>
      <dgm:t>
        <a:bodyPr/>
        <a:lstStyle/>
        <a:p>
          <a:endParaRPr lang="en-US" sz="100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01B8DBF-2558-4D56-AF9C-8DC43B440EC4}" type="sibTrans" cxnId="{388830A6-9B03-404B-BA6C-AF8CD8B08EBF}">
      <dgm:prSet/>
      <dgm:spPr/>
      <dgm:t>
        <a:bodyPr/>
        <a:lstStyle/>
        <a:p>
          <a:endParaRPr lang="en-US" sz="100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5A23410-C1B2-4101-806D-32B72DE56670}">
      <dgm:prSet phldrT="[Text]" custT="1"/>
      <dgm:spPr/>
      <dgm:t>
        <a:bodyPr/>
        <a:lstStyle/>
        <a:p>
          <a:r>
            <a:rPr lang="en-US" sz="1000">
              <a:latin typeface="Calibri" panose="020F0502020204030204" pitchFamily="34" charset="0"/>
              <a:cs typeface="Calibri" panose="020F0502020204030204" pitchFamily="34" charset="0"/>
            </a:rPr>
            <a:t>Critical Infrastructure Protection Assistance</a:t>
          </a:r>
          <a:endParaRPr lang="en-US" sz="10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C6F0234-5F62-456C-A10B-256111822CB3}" type="parTrans" cxnId="{AD03A350-C5F0-40A8-B585-A7911FD65831}">
      <dgm:prSet/>
      <dgm:spPr/>
      <dgm:t>
        <a:bodyPr/>
        <a:lstStyle/>
        <a:p>
          <a:endParaRPr lang="en-US" sz="100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B3BF1EF-A7E4-4532-9D3D-0036657A983A}" type="sibTrans" cxnId="{AD03A350-C5F0-40A8-B585-A7911FD65831}">
      <dgm:prSet/>
      <dgm:spPr/>
      <dgm:t>
        <a:bodyPr/>
        <a:lstStyle/>
        <a:p>
          <a:endParaRPr lang="en-US" sz="100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B1351C5-6BA2-48E2-9DB4-68F19DA73C1C}">
      <dgm:prSet phldrT="[Text]" custT="1"/>
      <dgm:spPr/>
      <dgm:t>
        <a:bodyPr/>
        <a:lstStyle/>
        <a:p>
          <a:r>
            <a:rPr lang="en-US" sz="1000">
              <a:latin typeface="Calibri" panose="020F0502020204030204" pitchFamily="34" charset="0"/>
              <a:cs typeface="Calibri" panose="020F0502020204030204" pitchFamily="34" charset="0"/>
            </a:rPr>
            <a:t>Technical Assistance</a:t>
          </a:r>
          <a:endParaRPr lang="en-US" sz="10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0017E69-1364-4540-B38D-FF806FDD1807}" type="parTrans" cxnId="{6AB522A4-B08C-444B-B27C-B77475F426B1}">
      <dgm:prSet/>
      <dgm:spPr/>
      <dgm:t>
        <a:bodyPr/>
        <a:lstStyle/>
        <a:p>
          <a:endParaRPr lang="en-US" sz="100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79444FD-03DD-4A37-B8C6-DD0583E8AEB1}" type="sibTrans" cxnId="{6AB522A4-B08C-444B-B27C-B77475F426B1}">
      <dgm:prSet/>
      <dgm:spPr/>
      <dgm:t>
        <a:bodyPr/>
        <a:lstStyle/>
        <a:p>
          <a:endParaRPr lang="en-US" sz="100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62B8F87-51E7-4273-81EA-A5612AC00C8B}">
      <dgm:prSet phldrT="[Text]" custT="1"/>
      <dgm:spPr/>
      <dgm:t>
        <a:bodyPr/>
        <a:lstStyle/>
        <a:p>
          <a:r>
            <a:rPr lang="fr-CH" altLang="en-US" sz="1000">
              <a:latin typeface="Calibri" panose="020F0502020204030204" pitchFamily="34" charset="0"/>
              <a:cs typeface="Calibri" panose="020F0502020204030204" pitchFamily="34" charset="0"/>
            </a:rPr>
            <a:t>CIRT </a:t>
          </a:r>
          <a:r>
            <a:rPr lang="en-US" altLang="en-US" sz="1000">
              <a:latin typeface="Calibri" panose="020F0502020204030204" pitchFamily="34" charset="0"/>
              <a:cs typeface="Calibri" panose="020F0502020204030204" pitchFamily="34" charset="0"/>
            </a:rPr>
            <a:t>Establishment</a:t>
          </a:r>
          <a:endParaRPr lang="en-US" sz="10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DBD5A1F-CF26-4D0B-9DC1-3E164AC68056}" type="parTrans" cxnId="{89E8BDD1-D264-4DED-9FBA-6E042BF9D65C}">
      <dgm:prSet/>
      <dgm:spPr/>
      <dgm:t>
        <a:bodyPr/>
        <a:lstStyle/>
        <a:p>
          <a:endParaRPr lang="en-US" sz="100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9B6284B-965B-4D29-AB75-EA488AB5540A}" type="sibTrans" cxnId="{89E8BDD1-D264-4DED-9FBA-6E042BF9D65C}">
      <dgm:prSet/>
      <dgm:spPr/>
      <dgm:t>
        <a:bodyPr/>
        <a:lstStyle/>
        <a:p>
          <a:endParaRPr lang="en-US" sz="100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2F63372-0F85-4DC9-9954-DFE7ADB757FA}">
      <dgm:prSet phldrT="[Text]" custT="1"/>
      <dgm:spPr/>
      <dgm:t>
        <a:bodyPr/>
        <a:lstStyle/>
        <a:p>
          <a:r>
            <a:rPr lang="fr-CH" altLang="en-US" sz="1000">
              <a:latin typeface="Calibri" panose="020F0502020204030204" pitchFamily="34" charset="0"/>
              <a:cs typeface="Calibri" panose="020F0502020204030204" pitchFamily="34" charset="0"/>
            </a:rPr>
            <a:t>CIRT </a:t>
          </a:r>
          <a:r>
            <a:rPr lang="en-US" altLang="en-US" sz="1000">
              <a:latin typeface="Calibri" panose="020F0502020204030204" pitchFamily="34" charset="0"/>
              <a:cs typeface="Calibri" panose="020F0502020204030204" pitchFamily="34" charset="0"/>
            </a:rPr>
            <a:t>Enhancement</a:t>
          </a:r>
          <a:endParaRPr lang="en-US" sz="10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7EE5ED9-BF97-4B45-9FB2-C9ECBEF2EB4C}" type="parTrans" cxnId="{F347652A-822D-46F2-8AB9-C0C77191ADA6}">
      <dgm:prSet/>
      <dgm:spPr/>
      <dgm:t>
        <a:bodyPr/>
        <a:lstStyle/>
        <a:p>
          <a:endParaRPr lang="en-US" sz="100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A5D7A87-770A-4015-9D79-59D2A7054AAB}" type="sibTrans" cxnId="{F347652A-822D-46F2-8AB9-C0C77191ADA6}">
      <dgm:prSet/>
      <dgm:spPr/>
      <dgm:t>
        <a:bodyPr/>
        <a:lstStyle/>
        <a:p>
          <a:endParaRPr lang="en-US" sz="100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514BD54-96BB-4175-BE75-89A0D8D1BFDD}">
      <dgm:prSet phldrT="[Text]" custT="1"/>
      <dgm:spPr/>
      <dgm:t>
        <a:bodyPr/>
        <a:lstStyle/>
        <a:p>
          <a:r>
            <a:rPr lang="en-US" sz="1000" b="1" i="0" dirty="0">
              <a:latin typeface="Calibri" panose="020F0502020204030204" pitchFamily="34" charset="0"/>
              <a:cs typeface="Calibri" panose="020F0502020204030204" pitchFamily="34" charset="0"/>
            </a:rPr>
            <a:t>Human Capacity Development</a:t>
          </a:r>
          <a:endParaRPr lang="en-US" sz="1000" i="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D3C7444-46DA-415C-9A9A-551904583BE3}" type="parTrans" cxnId="{4B18D69F-6512-4B1B-A3CF-62515BD52040}">
      <dgm:prSet/>
      <dgm:spPr/>
      <dgm:t>
        <a:bodyPr/>
        <a:lstStyle/>
        <a:p>
          <a:endParaRPr lang="en-GB" sz="1000"/>
        </a:p>
      </dgm:t>
    </dgm:pt>
    <dgm:pt modelId="{56598A9B-AF6B-473D-94E3-775965308736}" type="sibTrans" cxnId="{4B18D69F-6512-4B1B-A3CF-62515BD52040}">
      <dgm:prSet/>
      <dgm:spPr/>
      <dgm:t>
        <a:bodyPr/>
        <a:lstStyle/>
        <a:p>
          <a:endParaRPr lang="en-GB" sz="1000"/>
        </a:p>
      </dgm:t>
    </dgm:pt>
    <dgm:pt modelId="{80B32DAC-F88E-4882-A716-7D63F73A780A}">
      <dgm:prSet phldrT="[Text]" custT="1"/>
      <dgm:spPr/>
      <dgm:t>
        <a:bodyPr/>
        <a:lstStyle/>
        <a:p>
          <a:r>
            <a:rPr lang="en-US" sz="1000" dirty="0">
              <a:latin typeface="Calibri" panose="020F0502020204030204" pitchFamily="34" charset="0"/>
              <a:cs typeface="Calibri" panose="020F0502020204030204" pitchFamily="34" charset="0"/>
            </a:rPr>
            <a:t>Curricula and Training Programs </a:t>
          </a:r>
        </a:p>
      </dgm:t>
    </dgm:pt>
    <dgm:pt modelId="{9213B0DF-593E-4EDA-9B39-B58F5753EB2E}" type="parTrans" cxnId="{FA700549-2742-4EEB-9991-C8CEC8C1A414}">
      <dgm:prSet/>
      <dgm:spPr/>
      <dgm:t>
        <a:bodyPr/>
        <a:lstStyle/>
        <a:p>
          <a:endParaRPr lang="en-GB" sz="1000"/>
        </a:p>
      </dgm:t>
    </dgm:pt>
    <dgm:pt modelId="{9598A16A-49D7-42CD-BE68-9CEE58754819}" type="sibTrans" cxnId="{FA700549-2742-4EEB-9991-C8CEC8C1A414}">
      <dgm:prSet/>
      <dgm:spPr/>
      <dgm:t>
        <a:bodyPr/>
        <a:lstStyle/>
        <a:p>
          <a:endParaRPr lang="en-GB" sz="1000"/>
        </a:p>
      </dgm:t>
    </dgm:pt>
    <dgm:pt modelId="{01F3E820-988D-4DE0-B6AE-8FE5F27F2FB6}">
      <dgm:prSet phldrT="[Text]" custT="1"/>
      <dgm:spPr/>
      <dgm:t>
        <a:bodyPr/>
        <a:lstStyle/>
        <a:p>
          <a:r>
            <a:rPr lang="en-US" sz="1000" dirty="0">
              <a:latin typeface="Calibri" panose="020F0502020204030204" pitchFamily="34" charset="0"/>
              <a:cs typeface="Calibri" panose="020F0502020204030204" pitchFamily="34" charset="0"/>
            </a:rPr>
            <a:t>Bespoke Training</a:t>
          </a:r>
        </a:p>
      </dgm:t>
    </dgm:pt>
    <dgm:pt modelId="{CCAE746E-8695-4822-8C98-537583C5BBED}" type="parTrans" cxnId="{218872BE-AF73-4DA1-B30A-979EBDC697D6}">
      <dgm:prSet/>
      <dgm:spPr/>
      <dgm:t>
        <a:bodyPr/>
        <a:lstStyle/>
        <a:p>
          <a:endParaRPr lang="en-GB" sz="1000"/>
        </a:p>
      </dgm:t>
    </dgm:pt>
    <dgm:pt modelId="{6B49DE2E-E23A-404E-AC64-300E6E81F8CA}" type="sibTrans" cxnId="{218872BE-AF73-4DA1-B30A-979EBDC697D6}">
      <dgm:prSet/>
      <dgm:spPr/>
      <dgm:t>
        <a:bodyPr/>
        <a:lstStyle/>
        <a:p>
          <a:endParaRPr lang="en-GB" sz="1000"/>
        </a:p>
      </dgm:t>
    </dgm:pt>
    <dgm:pt modelId="{67CCEE0C-183E-41B7-840F-29EAE1A00D09}">
      <dgm:prSet phldrT="[Text]" custT="1"/>
      <dgm:spPr/>
      <dgm:t>
        <a:bodyPr/>
        <a:lstStyle/>
        <a:p>
          <a:r>
            <a:rPr lang="en-US" sz="1000" b="1" i="0" dirty="0">
              <a:latin typeface="Calibri" panose="020F0502020204030204" pitchFamily="34" charset="0"/>
              <a:cs typeface="Calibri" panose="020F0502020204030204" pitchFamily="34" charset="0"/>
            </a:rPr>
            <a:t>Institutional Capacity Development</a:t>
          </a:r>
          <a:endParaRPr lang="en-US" sz="1000" i="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4C4A657-80BC-4B75-9440-1039D8FE1AD9}" type="parTrans" cxnId="{BF75A9FD-6F7D-45BD-AD0B-918A8216DB7E}">
      <dgm:prSet/>
      <dgm:spPr/>
      <dgm:t>
        <a:bodyPr/>
        <a:lstStyle/>
        <a:p>
          <a:endParaRPr lang="en-GB" sz="1000"/>
        </a:p>
      </dgm:t>
    </dgm:pt>
    <dgm:pt modelId="{F9EAB3F1-BC6A-4CAA-A02E-9E948427173E}" type="sibTrans" cxnId="{BF75A9FD-6F7D-45BD-AD0B-918A8216DB7E}">
      <dgm:prSet/>
      <dgm:spPr/>
      <dgm:t>
        <a:bodyPr/>
        <a:lstStyle/>
        <a:p>
          <a:endParaRPr lang="en-GB" sz="1000"/>
        </a:p>
      </dgm:t>
    </dgm:pt>
    <dgm:pt modelId="{0A134749-40E7-49E1-B035-83A3D6564A92}">
      <dgm:prSet phldrT="[Text]" custT="1"/>
      <dgm:spPr/>
      <dgm:t>
        <a:bodyPr/>
        <a:lstStyle/>
        <a:p>
          <a:r>
            <a:rPr lang="en-US" altLang="en-US" sz="1000" dirty="0">
              <a:latin typeface="Calibri" panose="020F0502020204030204" pitchFamily="34" charset="0"/>
              <a:cs typeface="Calibri" panose="020F0502020204030204" pitchFamily="34" charset="0"/>
            </a:rPr>
            <a:t>Regional </a:t>
          </a:r>
          <a:r>
            <a:rPr lang="en-US" altLang="en-US" sz="1000" dirty="0" err="1">
              <a:latin typeface="Calibri" panose="020F0502020204030204" pitchFamily="34" charset="0"/>
              <a:cs typeface="Calibri" panose="020F0502020204030204" pitchFamily="34" charset="0"/>
            </a:rPr>
            <a:t>Cyberdrills</a:t>
          </a:r>
          <a:endParaRPr lang="en-US" sz="10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4BF68C7-946D-4F9F-8ADC-5A359603AD78}" type="parTrans" cxnId="{BC1EE91B-859C-49B3-A72E-E648BC6CEB0B}">
      <dgm:prSet/>
      <dgm:spPr/>
      <dgm:t>
        <a:bodyPr/>
        <a:lstStyle/>
        <a:p>
          <a:endParaRPr lang="en-GB" sz="1000"/>
        </a:p>
      </dgm:t>
    </dgm:pt>
    <dgm:pt modelId="{4FDA5D89-941A-476A-9F91-974A49D9BD35}" type="sibTrans" cxnId="{BC1EE91B-859C-49B3-A72E-E648BC6CEB0B}">
      <dgm:prSet/>
      <dgm:spPr/>
      <dgm:t>
        <a:bodyPr/>
        <a:lstStyle/>
        <a:p>
          <a:endParaRPr lang="en-GB" sz="1000"/>
        </a:p>
      </dgm:t>
    </dgm:pt>
    <dgm:pt modelId="{E8E1885D-172C-4886-A27B-60CB15018406}">
      <dgm:prSet phldrT="[Text]" custT="1"/>
      <dgm:spPr/>
      <dgm:t>
        <a:bodyPr/>
        <a:lstStyle/>
        <a:p>
          <a:r>
            <a:rPr lang="fr-CH" altLang="en-US" sz="1000" dirty="0">
              <a:latin typeface="Calibri" panose="020F0502020204030204" pitchFamily="34" charset="0"/>
              <a:cs typeface="Calibri" panose="020F0502020204030204" pitchFamily="34" charset="0"/>
            </a:rPr>
            <a:t>National </a:t>
          </a:r>
          <a:r>
            <a:rPr lang="fr-CH" altLang="en-US" sz="1000" dirty="0" err="1">
              <a:latin typeface="Calibri" panose="020F0502020204030204" pitchFamily="34" charset="0"/>
              <a:cs typeface="Calibri" panose="020F0502020204030204" pitchFamily="34" charset="0"/>
            </a:rPr>
            <a:t>Cyberdrills</a:t>
          </a:r>
          <a:endParaRPr lang="en-US" sz="10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6ED1493-EDDA-44FA-8CE2-D48AEA5FCF9A}" type="parTrans" cxnId="{619D0BF1-7F85-4BA7-A892-132DFA929DB6}">
      <dgm:prSet/>
      <dgm:spPr/>
      <dgm:t>
        <a:bodyPr/>
        <a:lstStyle/>
        <a:p>
          <a:endParaRPr lang="en-GB" sz="1000"/>
        </a:p>
      </dgm:t>
    </dgm:pt>
    <dgm:pt modelId="{A4085E16-971E-46C7-ADB1-ACC45F7E0E29}" type="sibTrans" cxnId="{619D0BF1-7F85-4BA7-A892-132DFA929DB6}">
      <dgm:prSet/>
      <dgm:spPr/>
      <dgm:t>
        <a:bodyPr/>
        <a:lstStyle/>
        <a:p>
          <a:endParaRPr lang="en-GB" sz="1000"/>
        </a:p>
      </dgm:t>
    </dgm:pt>
    <dgm:pt modelId="{634FC46F-43BF-40EC-AC29-C746EB02A4B0}">
      <dgm:prSet phldrT="[Text]" custT="1"/>
      <dgm:spPr/>
      <dgm:t>
        <a:bodyPr/>
        <a:lstStyle/>
        <a:p>
          <a:r>
            <a:rPr lang="en-US" altLang="en-US" sz="1000" dirty="0">
              <a:latin typeface="Calibri" panose="020F0502020204030204" pitchFamily="34" charset="0"/>
              <a:cs typeface="Calibri" panose="020F0502020204030204" pitchFamily="34" charset="0"/>
            </a:rPr>
            <a:t>Good Practices </a:t>
          </a:r>
        </a:p>
        <a:p>
          <a:r>
            <a:rPr lang="en-US" altLang="en-US" sz="1000" dirty="0">
              <a:latin typeface="Calibri" panose="020F0502020204030204" pitchFamily="34" charset="0"/>
              <a:cs typeface="Calibri" panose="020F0502020204030204" pitchFamily="34" charset="0"/>
            </a:rPr>
            <a:t>Study Groups</a:t>
          </a:r>
          <a:endParaRPr lang="en-US" sz="10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512D43D-0D5B-401B-800C-3F87B482459D}" type="parTrans" cxnId="{FA560578-4CA9-40DA-AF84-DA372B79F902}">
      <dgm:prSet/>
      <dgm:spPr/>
      <dgm:t>
        <a:bodyPr/>
        <a:lstStyle/>
        <a:p>
          <a:endParaRPr lang="en-GB" sz="1000"/>
        </a:p>
      </dgm:t>
    </dgm:pt>
    <dgm:pt modelId="{3EF95EA8-34FE-4B7C-96C5-EA4860B551AE}" type="sibTrans" cxnId="{FA560578-4CA9-40DA-AF84-DA372B79F902}">
      <dgm:prSet/>
      <dgm:spPr/>
      <dgm:t>
        <a:bodyPr/>
        <a:lstStyle/>
        <a:p>
          <a:endParaRPr lang="en-GB" sz="1000"/>
        </a:p>
      </dgm:t>
    </dgm:pt>
    <dgm:pt modelId="{3461CD79-7DCF-4C3E-A369-9BFF41E7C1FD}">
      <dgm:prSet phldrT="[Text]" custT="1"/>
      <dgm:spPr/>
      <dgm:t>
        <a:bodyPr/>
        <a:lstStyle/>
        <a:p>
          <a:r>
            <a:rPr lang="en-US" altLang="en-US" sz="1000" dirty="0">
              <a:latin typeface="Calibri" panose="020F0502020204030204" pitchFamily="34" charset="0"/>
              <a:cs typeface="Calibri" panose="020F0502020204030204" pitchFamily="34" charset="0"/>
            </a:rPr>
            <a:t>Information Exchange Tools and Techniques</a:t>
          </a:r>
        </a:p>
      </dgm:t>
    </dgm:pt>
    <dgm:pt modelId="{A4704874-F4F5-4A45-931B-46478632E92D}" type="parTrans" cxnId="{B8778E74-D0DD-4DE4-B2CA-E24D1627EB74}">
      <dgm:prSet/>
      <dgm:spPr/>
      <dgm:t>
        <a:bodyPr/>
        <a:lstStyle/>
        <a:p>
          <a:endParaRPr lang="en-GB" sz="1000"/>
        </a:p>
      </dgm:t>
    </dgm:pt>
    <dgm:pt modelId="{21903B96-2F3B-4920-85CD-9D1011199C9F}" type="sibTrans" cxnId="{B8778E74-D0DD-4DE4-B2CA-E24D1627EB74}">
      <dgm:prSet/>
      <dgm:spPr/>
      <dgm:t>
        <a:bodyPr/>
        <a:lstStyle/>
        <a:p>
          <a:endParaRPr lang="en-GB" sz="1000"/>
        </a:p>
      </dgm:t>
    </dgm:pt>
    <dgm:pt modelId="{991000AF-DAB4-4EDA-A920-81F7FC17C06A}">
      <dgm:prSet phldrT="[Text]" custT="1"/>
      <dgm:spPr/>
      <dgm:t>
        <a:bodyPr/>
        <a:lstStyle/>
        <a:p>
          <a:r>
            <a:rPr lang="en-US" altLang="en-US" sz="1000" dirty="0">
              <a:latin typeface="Calibri" panose="020F0502020204030204" pitchFamily="34" charset="0"/>
              <a:cs typeface="Calibri" panose="020F0502020204030204" pitchFamily="34" charset="0"/>
            </a:rPr>
            <a:t>Publications</a:t>
          </a:r>
        </a:p>
      </dgm:t>
    </dgm:pt>
    <dgm:pt modelId="{F0687313-6A08-4715-8EA1-7A4B4FB7ACFD}" type="parTrans" cxnId="{71370922-4879-48B1-A088-7D82CF5AACD4}">
      <dgm:prSet/>
      <dgm:spPr/>
      <dgm:t>
        <a:bodyPr/>
        <a:lstStyle/>
        <a:p>
          <a:endParaRPr lang="en-GB" sz="1000"/>
        </a:p>
      </dgm:t>
    </dgm:pt>
    <dgm:pt modelId="{9F4FE6E0-344E-4A2D-A298-ED45D5A68B4A}" type="sibTrans" cxnId="{71370922-4879-48B1-A088-7D82CF5AACD4}">
      <dgm:prSet/>
      <dgm:spPr/>
      <dgm:t>
        <a:bodyPr/>
        <a:lstStyle/>
        <a:p>
          <a:endParaRPr lang="en-GB" sz="1000"/>
        </a:p>
      </dgm:t>
    </dgm:pt>
    <dgm:pt modelId="{BBC8822F-16D9-4DA7-B1F3-09D870829747}">
      <dgm:prSet phldrT="[Text]" custT="1"/>
      <dgm:spPr/>
      <dgm:t>
        <a:bodyPr/>
        <a:lstStyle/>
        <a:p>
          <a:r>
            <a:rPr lang="en-US" altLang="en-US" sz="1000" dirty="0">
              <a:latin typeface="Calibri" panose="020F0502020204030204" pitchFamily="34" charset="0"/>
              <a:cs typeface="Calibri" panose="020F0502020204030204" pitchFamily="34" charset="0"/>
            </a:rPr>
            <a:t>ITU News Platform</a:t>
          </a:r>
        </a:p>
      </dgm:t>
    </dgm:pt>
    <dgm:pt modelId="{E6DE949B-F9CA-4F21-8F67-F202A5A7BD81}" type="parTrans" cxnId="{1E06479C-A517-4352-89CF-1FD993D0B746}">
      <dgm:prSet/>
      <dgm:spPr/>
      <dgm:t>
        <a:bodyPr/>
        <a:lstStyle/>
        <a:p>
          <a:endParaRPr lang="en-GB" sz="1000"/>
        </a:p>
      </dgm:t>
    </dgm:pt>
    <dgm:pt modelId="{AAAC6CBC-B33E-4ACD-A080-2BCEE4AC14A9}" type="sibTrans" cxnId="{1E06479C-A517-4352-89CF-1FD993D0B746}">
      <dgm:prSet/>
      <dgm:spPr/>
      <dgm:t>
        <a:bodyPr/>
        <a:lstStyle/>
        <a:p>
          <a:endParaRPr lang="en-GB" sz="1000"/>
        </a:p>
      </dgm:t>
    </dgm:pt>
    <dgm:pt modelId="{5570A3CE-25C3-4AD9-879B-FA6CD1EDAE81}" type="pres">
      <dgm:prSet presAssocID="{ED0B1F67-D12F-42AE-82A9-C937B36E3E80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DAF72E58-F60B-4C7B-BB90-FAA95C75AAD4}" type="pres">
      <dgm:prSet presAssocID="{9BCE8FEB-50F8-4B3B-88E9-F81DEA5763B1}" presName="root" presStyleCnt="0"/>
      <dgm:spPr/>
    </dgm:pt>
    <dgm:pt modelId="{B075E87E-DC85-48F3-8153-CC132A4D0EC5}" type="pres">
      <dgm:prSet presAssocID="{9BCE8FEB-50F8-4B3B-88E9-F81DEA5763B1}" presName="rootComposite" presStyleCnt="0"/>
      <dgm:spPr/>
    </dgm:pt>
    <dgm:pt modelId="{78A64879-D3B3-4A3F-88C0-FCEEE811D244}" type="pres">
      <dgm:prSet presAssocID="{9BCE8FEB-50F8-4B3B-88E9-F81DEA5763B1}" presName="rootText" presStyleLbl="node1" presStyleIdx="0" presStyleCnt="6"/>
      <dgm:spPr/>
    </dgm:pt>
    <dgm:pt modelId="{E1132D86-744C-4C50-A3C9-0F1E451D7A73}" type="pres">
      <dgm:prSet presAssocID="{9BCE8FEB-50F8-4B3B-88E9-F81DEA5763B1}" presName="rootConnector" presStyleLbl="node1" presStyleIdx="0" presStyleCnt="6"/>
      <dgm:spPr/>
    </dgm:pt>
    <dgm:pt modelId="{D12946D8-FDB9-4631-A045-37F4D14E3864}" type="pres">
      <dgm:prSet presAssocID="{9BCE8FEB-50F8-4B3B-88E9-F81DEA5763B1}" presName="childShape" presStyleCnt="0"/>
      <dgm:spPr/>
    </dgm:pt>
    <dgm:pt modelId="{4A098260-B396-422A-B881-54AFC4A148EB}" type="pres">
      <dgm:prSet presAssocID="{B07EB5D8-01B5-4EED-821A-476D3D485DB4}" presName="Name13" presStyleLbl="parChTrans1D2" presStyleIdx="0" presStyleCnt="20"/>
      <dgm:spPr/>
    </dgm:pt>
    <dgm:pt modelId="{224065BE-B1F6-4B0B-874F-CFD48AD88AAA}" type="pres">
      <dgm:prSet presAssocID="{827489C6-4461-4CE2-B4F7-4AF18F62105A}" presName="childText" presStyleLbl="bgAcc1" presStyleIdx="0" presStyleCnt="20">
        <dgm:presLayoutVars>
          <dgm:bulletEnabled val="1"/>
        </dgm:presLayoutVars>
      </dgm:prSet>
      <dgm:spPr/>
    </dgm:pt>
    <dgm:pt modelId="{9F0F7067-43DF-48A3-BE90-19BA76AE9FCF}" type="pres">
      <dgm:prSet presAssocID="{47D35F7D-53CA-45B0-831A-50F4E648D7FB}" presName="Name13" presStyleLbl="parChTrans1D2" presStyleIdx="1" presStyleCnt="20"/>
      <dgm:spPr/>
    </dgm:pt>
    <dgm:pt modelId="{417F15A6-9479-46BE-B682-9A0FB3522844}" type="pres">
      <dgm:prSet presAssocID="{79576104-6555-41A2-9B3D-89DFE8E55C59}" presName="childText" presStyleLbl="bgAcc1" presStyleIdx="1" presStyleCnt="20">
        <dgm:presLayoutVars>
          <dgm:bulletEnabled val="1"/>
        </dgm:presLayoutVars>
      </dgm:prSet>
      <dgm:spPr/>
    </dgm:pt>
    <dgm:pt modelId="{2326C741-AC88-4736-815B-0ABDA4F42BA5}" type="pres">
      <dgm:prSet presAssocID="{86B3D86F-0F9E-4D0B-9EDA-67BCB68D5D43}" presName="Name13" presStyleLbl="parChTrans1D2" presStyleIdx="2" presStyleCnt="20"/>
      <dgm:spPr/>
    </dgm:pt>
    <dgm:pt modelId="{C0965A01-6388-4C85-B99A-F6546A1FF9C4}" type="pres">
      <dgm:prSet presAssocID="{0B8F6C1F-A39F-4FEC-B685-A8626C30A8A1}" presName="childText" presStyleLbl="bgAcc1" presStyleIdx="2" presStyleCnt="20">
        <dgm:presLayoutVars>
          <dgm:bulletEnabled val="1"/>
        </dgm:presLayoutVars>
      </dgm:prSet>
      <dgm:spPr/>
    </dgm:pt>
    <dgm:pt modelId="{560545AC-108B-441F-AB5B-E423D836393C}" type="pres">
      <dgm:prSet presAssocID="{550A122C-A28B-49B1-A5F7-46A94EDAA002}" presName="Name13" presStyleLbl="parChTrans1D2" presStyleIdx="3" presStyleCnt="20"/>
      <dgm:spPr/>
    </dgm:pt>
    <dgm:pt modelId="{65A27D1E-09F0-4685-A047-9B4F7E7A103C}" type="pres">
      <dgm:prSet presAssocID="{A89A794B-BF36-4B70-9FF7-DC4218BC2FFF}" presName="childText" presStyleLbl="bgAcc1" presStyleIdx="3" presStyleCnt="20">
        <dgm:presLayoutVars>
          <dgm:bulletEnabled val="1"/>
        </dgm:presLayoutVars>
      </dgm:prSet>
      <dgm:spPr/>
    </dgm:pt>
    <dgm:pt modelId="{1FE31C3A-D2C9-463B-A074-B8B318DD84AD}" type="pres">
      <dgm:prSet presAssocID="{8324F52D-D1C8-445D-890A-147E5DFE5ACA}" presName="root" presStyleCnt="0"/>
      <dgm:spPr/>
    </dgm:pt>
    <dgm:pt modelId="{7C01633D-4FD6-433B-96C8-7255165EA5A8}" type="pres">
      <dgm:prSet presAssocID="{8324F52D-D1C8-445D-890A-147E5DFE5ACA}" presName="rootComposite" presStyleCnt="0"/>
      <dgm:spPr/>
    </dgm:pt>
    <dgm:pt modelId="{49CD3C12-2C54-4205-A239-081F1707B031}" type="pres">
      <dgm:prSet presAssocID="{8324F52D-D1C8-445D-890A-147E5DFE5ACA}" presName="rootText" presStyleLbl="node1" presStyleIdx="1" presStyleCnt="6"/>
      <dgm:spPr/>
    </dgm:pt>
    <dgm:pt modelId="{DB653C89-20A7-4EC0-A03D-8C1D16F3ADA0}" type="pres">
      <dgm:prSet presAssocID="{8324F52D-D1C8-445D-890A-147E5DFE5ACA}" presName="rootConnector" presStyleLbl="node1" presStyleIdx="1" presStyleCnt="6"/>
      <dgm:spPr/>
    </dgm:pt>
    <dgm:pt modelId="{96B6BEE0-1216-4FAF-9FAE-0CFED2666964}" type="pres">
      <dgm:prSet presAssocID="{8324F52D-D1C8-445D-890A-147E5DFE5ACA}" presName="childShape" presStyleCnt="0"/>
      <dgm:spPr/>
    </dgm:pt>
    <dgm:pt modelId="{B42A546E-0F9D-4826-8EAF-13648204F08A}" type="pres">
      <dgm:prSet presAssocID="{3DDD03CF-5AF4-4288-91B6-B41069B0DCBB}" presName="Name13" presStyleLbl="parChTrans1D2" presStyleIdx="4" presStyleCnt="20"/>
      <dgm:spPr/>
    </dgm:pt>
    <dgm:pt modelId="{475C8EA1-120A-48BB-8DAB-8CC60754B53F}" type="pres">
      <dgm:prSet presAssocID="{FB8F38F6-20C1-411F-831C-3396D583BEBD}" presName="childText" presStyleLbl="bgAcc1" presStyleIdx="4" presStyleCnt="20">
        <dgm:presLayoutVars>
          <dgm:bulletEnabled val="1"/>
        </dgm:presLayoutVars>
      </dgm:prSet>
      <dgm:spPr/>
    </dgm:pt>
    <dgm:pt modelId="{5077D88B-4496-4992-BD22-527D599FF812}" type="pres">
      <dgm:prSet presAssocID="{1D6CCC0F-5C8F-484E-BFFA-145938940D05}" presName="Name13" presStyleLbl="parChTrans1D2" presStyleIdx="5" presStyleCnt="20"/>
      <dgm:spPr/>
    </dgm:pt>
    <dgm:pt modelId="{69DEF625-111A-4D12-9C24-09847727B07E}" type="pres">
      <dgm:prSet presAssocID="{E6629820-75E3-4A37-8E5A-9F692412D593}" presName="childText" presStyleLbl="bgAcc1" presStyleIdx="5" presStyleCnt="20">
        <dgm:presLayoutVars>
          <dgm:bulletEnabled val="1"/>
        </dgm:presLayoutVars>
      </dgm:prSet>
      <dgm:spPr/>
    </dgm:pt>
    <dgm:pt modelId="{9F862FA3-C66B-41E2-B275-D1BD31A772A3}" type="pres">
      <dgm:prSet presAssocID="{2C6F0234-5F62-456C-A10B-256111822CB3}" presName="Name13" presStyleLbl="parChTrans1D2" presStyleIdx="6" presStyleCnt="20"/>
      <dgm:spPr/>
    </dgm:pt>
    <dgm:pt modelId="{1B3490F7-7B05-4578-B406-7BF32D9B44AA}" type="pres">
      <dgm:prSet presAssocID="{55A23410-C1B2-4101-806D-32B72DE56670}" presName="childText" presStyleLbl="bgAcc1" presStyleIdx="6" presStyleCnt="20">
        <dgm:presLayoutVars>
          <dgm:bulletEnabled val="1"/>
        </dgm:presLayoutVars>
      </dgm:prSet>
      <dgm:spPr/>
    </dgm:pt>
    <dgm:pt modelId="{09CE459B-BDE2-4B71-B41B-0C8E94997ECE}" type="pres">
      <dgm:prSet presAssocID="{A0017E69-1364-4540-B38D-FF806FDD1807}" presName="Name13" presStyleLbl="parChTrans1D2" presStyleIdx="7" presStyleCnt="20"/>
      <dgm:spPr/>
    </dgm:pt>
    <dgm:pt modelId="{641614C3-7F25-4277-B0C9-B6FF42BDBF50}" type="pres">
      <dgm:prSet presAssocID="{CB1351C5-6BA2-48E2-9DB4-68F19DA73C1C}" presName="childText" presStyleLbl="bgAcc1" presStyleIdx="7" presStyleCnt="20">
        <dgm:presLayoutVars>
          <dgm:bulletEnabled val="1"/>
        </dgm:presLayoutVars>
      </dgm:prSet>
      <dgm:spPr/>
    </dgm:pt>
    <dgm:pt modelId="{F46B0F91-0A21-4B2F-8CE2-CD0AAE7A0647}" type="pres">
      <dgm:prSet presAssocID="{8304C969-E05A-4DB4-B8D7-F0F3F858FB63}" presName="root" presStyleCnt="0"/>
      <dgm:spPr/>
    </dgm:pt>
    <dgm:pt modelId="{000CB558-C6ED-4445-BE08-39FA55C2170A}" type="pres">
      <dgm:prSet presAssocID="{8304C969-E05A-4DB4-B8D7-F0F3F858FB63}" presName="rootComposite" presStyleCnt="0"/>
      <dgm:spPr/>
    </dgm:pt>
    <dgm:pt modelId="{5CBE6243-8ABB-4F47-A73E-322577646700}" type="pres">
      <dgm:prSet presAssocID="{8304C969-E05A-4DB4-B8D7-F0F3F858FB63}" presName="rootText" presStyleLbl="node1" presStyleIdx="2" presStyleCnt="6"/>
      <dgm:spPr/>
    </dgm:pt>
    <dgm:pt modelId="{B5E3FFBA-C708-456F-82A2-400E932D3CD6}" type="pres">
      <dgm:prSet presAssocID="{8304C969-E05A-4DB4-B8D7-F0F3F858FB63}" presName="rootConnector" presStyleLbl="node1" presStyleIdx="2" presStyleCnt="6"/>
      <dgm:spPr/>
    </dgm:pt>
    <dgm:pt modelId="{5D4DA510-C71D-4BB6-9BAC-753E165D22E8}" type="pres">
      <dgm:prSet presAssocID="{8304C969-E05A-4DB4-B8D7-F0F3F858FB63}" presName="childShape" presStyleCnt="0"/>
      <dgm:spPr/>
    </dgm:pt>
    <dgm:pt modelId="{8ADF968E-988B-4ED4-9839-738D917A0388}" type="pres">
      <dgm:prSet presAssocID="{B7B78679-76F5-4C0C-847A-ED9D6AD603A6}" presName="Name13" presStyleLbl="parChTrans1D2" presStyleIdx="8" presStyleCnt="20"/>
      <dgm:spPr/>
    </dgm:pt>
    <dgm:pt modelId="{3977DA00-CFE6-4D2D-A124-A9A4D2032932}" type="pres">
      <dgm:prSet presAssocID="{1066B473-69B0-4267-87D2-4B1E7149FD9F}" presName="childText" presStyleLbl="bgAcc1" presStyleIdx="8" presStyleCnt="20">
        <dgm:presLayoutVars>
          <dgm:bulletEnabled val="1"/>
        </dgm:presLayoutVars>
      </dgm:prSet>
      <dgm:spPr/>
    </dgm:pt>
    <dgm:pt modelId="{280C2A81-EEB1-47C3-9973-07C3C883F8D2}" type="pres">
      <dgm:prSet presAssocID="{43A7E069-DAE4-4C46-ABF9-1918BA3E5BED}" presName="Name13" presStyleLbl="parChTrans1D2" presStyleIdx="9" presStyleCnt="20"/>
      <dgm:spPr/>
    </dgm:pt>
    <dgm:pt modelId="{90192835-A908-4A8C-8FFE-FD1D0C4D6BCA}" type="pres">
      <dgm:prSet presAssocID="{655C4988-CAE9-445C-BDF2-4AB4280B1BA8}" presName="childText" presStyleLbl="bgAcc1" presStyleIdx="9" presStyleCnt="20">
        <dgm:presLayoutVars>
          <dgm:bulletEnabled val="1"/>
        </dgm:presLayoutVars>
      </dgm:prSet>
      <dgm:spPr/>
    </dgm:pt>
    <dgm:pt modelId="{4E51BE5D-6008-4FD0-B8E2-FD567A82640B}" type="pres">
      <dgm:prSet presAssocID="{5DBD5A1F-CF26-4D0B-9DC1-3E164AC68056}" presName="Name13" presStyleLbl="parChTrans1D2" presStyleIdx="10" presStyleCnt="20"/>
      <dgm:spPr/>
    </dgm:pt>
    <dgm:pt modelId="{39277977-E8D1-48A6-817E-D53F1491BACC}" type="pres">
      <dgm:prSet presAssocID="{062B8F87-51E7-4273-81EA-A5612AC00C8B}" presName="childText" presStyleLbl="bgAcc1" presStyleIdx="10" presStyleCnt="20">
        <dgm:presLayoutVars>
          <dgm:bulletEnabled val="1"/>
        </dgm:presLayoutVars>
      </dgm:prSet>
      <dgm:spPr/>
    </dgm:pt>
    <dgm:pt modelId="{C40D440F-F10D-4EE4-82CF-6C4A3BF493BD}" type="pres">
      <dgm:prSet presAssocID="{27EE5ED9-BF97-4B45-9FB2-C9ECBEF2EB4C}" presName="Name13" presStyleLbl="parChTrans1D2" presStyleIdx="11" presStyleCnt="20"/>
      <dgm:spPr/>
    </dgm:pt>
    <dgm:pt modelId="{23C77BC9-17D9-4714-BC84-9FA07BCA4445}" type="pres">
      <dgm:prSet presAssocID="{C2F63372-0F85-4DC9-9954-DFE7ADB757FA}" presName="childText" presStyleLbl="bgAcc1" presStyleIdx="11" presStyleCnt="20">
        <dgm:presLayoutVars>
          <dgm:bulletEnabled val="1"/>
        </dgm:presLayoutVars>
      </dgm:prSet>
      <dgm:spPr/>
    </dgm:pt>
    <dgm:pt modelId="{80D8C15C-28E5-4BD4-9770-19C5EC3857CD}" type="pres">
      <dgm:prSet presAssocID="{67CCEE0C-183E-41B7-840F-29EAE1A00D09}" presName="root" presStyleCnt="0"/>
      <dgm:spPr/>
    </dgm:pt>
    <dgm:pt modelId="{6CA2D545-B5D9-448A-9C64-5B268E7973EE}" type="pres">
      <dgm:prSet presAssocID="{67CCEE0C-183E-41B7-840F-29EAE1A00D09}" presName="rootComposite" presStyleCnt="0"/>
      <dgm:spPr/>
    </dgm:pt>
    <dgm:pt modelId="{5BF61B0A-132F-4EEB-92BC-9DC423B50FC8}" type="pres">
      <dgm:prSet presAssocID="{67CCEE0C-183E-41B7-840F-29EAE1A00D09}" presName="rootText" presStyleLbl="node1" presStyleIdx="3" presStyleCnt="6"/>
      <dgm:spPr/>
    </dgm:pt>
    <dgm:pt modelId="{9D91E0E5-C4D9-47CB-81EA-A7A290DCF9CC}" type="pres">
      <dgm:prSet presAssocID="{67CCEE0C-183E-41B7-840F-29EAE1A00D09}" presName="rootConnector" presStyleLbl="node1" presStyleIdx="3" presStyleCnt="6"/>
      <dgm:spPr/>
    </dgm:pt>
    <dgm:pt modelId="{BC1E7D44-828A-45D1-B6AB-4850F56A81BC}" type="pres">
      <dgm:prSet presAssocID="{67CCEE0C-183E-41B7-840F-29EAE1A00D09}" presName="childShape" presStyleCnt="0"/>
      <dgm:spPr/>
    </dgm:pt>
    <dgm:pt modelId="{321DFC79-7F81-4B78-AA43-8FCC3F22FC22}" type="pres">
      <dgm:prSet presAssocID="{B4BF68C7-946D-4F9F-8ADC-5A359603AD78}" presName="Name13" presStyleLbl="parChTrans1D2" presStyleIdx="12" presStyleCnt="20"/>
      <dgm:spPr/>
    </dgm:pt>
    <dgm:pt modelId="{F5C88014-15A6-44C4-AB7D-C05C8CF3F89F}" type="pres">
      <dgm:prSet presAssocID="{0A134749-40E7-49E1-B035-83A3D6564A92}" presName="childText" presStyleLbl="bgAcc1" presStyleIdx="12" presStyleCnt="20">
        <dgm:presLayoutVars>
          <dgm:bulletEnabled val="1"/>
        </dgm:presLayoutVars>
      </dgm:prSet>
      <dgm:spPr/>
    </dgm:pt>
    <dgm:pt modelId="{8B941ACD-7BBF-41A0-B9D9-F6CFC9B9A631}" type="pres">
      <dgm:prSet presAssocID="{56ED1493-EDDA-44FA-8CE2-D48AEA5FCF9A}" presName="Name13" presStyleLbl="parChTrans1D2" presStyleIdx="13" presStyleCnt="20"/>
      <dgm:spPr/>
    </dgm:pt>
    <dgm:pt modelId="{25C8565C-CFA7-41A8-84D7-DC9A9F917D01}" type="pres">
      <dgm:prSet presAssocID="{E8E1885D-172C-4886-A27B-60CB15018406}" presName="childText" presStyleLbl="bgAcc1" presStyleIdx="13" presStyleCnt="20">
        <dgm:presLayoutVars>
          <dgm:bulletEnabled val="1"/>
        </dgm:presLayoutVars>
      </dgm:prSet>
      <dgm:spPr/>
    </dgm:pt>
    <dgm:pt modelId="{881B6C03-17E2-4CCC-8887-698E9D264718}" type="pres">
      <dgm:prSet presAssocID="{C514BD54-96BB-4175-BE75-89A0D8D1BFDD}" presName="root" presStyleCnt="0"/>
      <dgm:spPr/>
    </dgm:pt>
    <dgm:pt modelId="{D0C6B18F-F0B6-4C87-B32C-E26F313A7D01}" type="pres">
      <dgm:prSet presAssocID="{C514BD54-96BB-4175-BE75-89A0D8D1BFDD}" presName="rootComposite" presStyleCnt="0"/>
      <dgm:spPr/>
    </dgm:pt>
    <dgm:pt modelId="{E0ABBBF3-30A0-416B-920C-C0FC9E6A1402}" type="pres">
      <dgm:prSet presAssocID="{C514BD54-96BB-4175-BE75-89A0D8D1BFDD}" presName="rootText" presStyleLbl="node1" presStyleIdx="4" presStyleCnt="6"/>
      <dgm:spPr/>
    </dgm:pt>
    <dgm:pt modelId="{A8A648DF-AF5F-4B90-AC8E-D14E377072A2}" type="pres">
      <dgm:prSet presAssocID="{C514BD54-96BB-4175-BE75-89A0D8D1BFDD}" presName="rootConnector" presStyleLbl="node1" presStyleIdx="4" presStyleCnt="6"/>
      <dgm:spPr/>
    </dgm:pt>
    <dgm:pt modelId="{1269B082-196C-401A-B866-F449AB80E865}" type="pres">
      <dgm:prSet presAssocID="{C514BD54-96BB-4175-BE75-89A0D8D1BFDD}" presName="childShape" presStyleCnt="0"/>
      <dgm:spPr/>
    </dgm:pt>
    <dgm:pt modelId="{838A451C-A854-4BD9-9BF0-A1391156AF94}" type="pres">
      <dgm:prSet presAssocID="{9213B0DF-593E-4EDA-9B39-B58F5753EB2E}" presName="Name13" presStyleLbl="parChTrans1D2" presStyleIdx="14" presStyleCnt="20"/>
      <dgm:spPr/>
    </dgm:pt>
    <dgm:pt modelId="{B65789F8-2F0C-4D9A-9669-3A9763105084}" type="pres">
      <dgm:prSet presAssocID="{80B32DAC-F88E-4882-A716-7D63F73A780A}" presName="childText" presStyleLbl="bgAcc1" presStyleIdx="14" presStyleCnt="20">
        <dgm:presLayoutVars>
          <dgm:bulletEnabled val="1"/>
        </dgm:presLayoutVars>
      </dgm:prSet>
      <dgm:spPr/>
    </dgm:pt>
    <dgm:pt modelId="{6951C438-4059-4A28-8699-36BA249DA3EB}" type="pres">
      <dgm:prSet presAssocID="{CCAE746E-8695-4822-8C98-537583C5BBED}" presName="Name13" presStyleLbl="parChTrans1D2" presStyleIdx="15" presStyleCnt="20"/>
      <dgm:spPr/>
    </dgm:pt>
    <dgm:pt modelId="{F1A77C46-CD27-43A7-944C-DE8323798954}" type="pres">
      <dgm:prSet presAssocID="{01F3E820-988D-4DE0-B6AE-8FE5F27F2FB6}" presName="childText" presStyleLbl="bgAcc1" presStyleIdx="15" presStyleCnt="20">
        <dgm:presLayoutVars>
          <dgm:bulletEnabled val="1"/>
        </dgm:presLayoutVars>
      </dgm:prSet>
      <dgm:spPr/>
    </dgm:pt>
    <dgm:pt modelId="{9638A9F2-09A3-475C-AC6B-303B68EAF60C}" type="pres">
      <dgm:prSet presAssocID="{8F00833B-EE4B-4D57-8EFB-2D092A85799A}" presName="root" presStyleCnt="0"/>
      <dgm:spPr/>
    </dgm:pt>
    <dgm:pt modelId="{2F18D28B-3E82-4621-A3EA-E31D94E4518A}" type="pres">
      <dgm:prSet presAssocID="{8F00833B-EE4B-4D57-8EFB-2D092A85799A}" presName="rootComposite" presStyleCnt="0"/>
      <dgm:spPr/>
    </dgm:pt>
    <dgm:pt modelId="{42C79FFC-49B6-44D5-A978-6D3495D780C4}" type="pres">
      <dgm:prSet presAssocID="{8F00833B-EE4B-4D57-8EFB-2D092A85799A}" presName="rootText" presStyleLbl="node1" presStyleIdx="5" presStyleCnt="6"/>
      <dgm:spPr/>
    </dgm:pt>
    <dgm:pt modelId="{5C8751EA-3C67-4664-959B-4D3FABB44918}" type="pres">
      <dgm:prSet presAssocID="{8F00833B-EE4B-4D57-8EFB-2D092A85799A}" presName="rootConnector" presStyleLbl="node1" presStyleIdx="5" presStyleCnt="6"/>
      <dgm:spPr/>
    </dgm:pt>
    <dgm:pt modelId="{C8B3CE91-E8B3-456F-A2BE-39009256CCBA}" type="pres">
      <dgm:prSet presAssocID="{8F00833B-EE4B-4D57-8EFB-2D092A85799A}" presName="childShape" presStyleCnt="0"/>
      <dgm:spPr/>
    </dgm:pt>
    <dgm:pt modelId="{E1063582-45D3-4F3F-865F-EC41418902C3}" type="pres">
      <dgm:prSet presAssocID="{F512D43D-0D5B-401B-800C-3F87B482459D}" presName="Name13" presStyleLbl="parChTrans1D2" presStyleIdx="16" presStyleCnt="20"/>
      <dgm:spPr/>
    </dgm:pt>
    <dgm:pt modelId="{3F8D986D-3AC7-45F0-9E28-C2AA0C2F22CF}" type="pres">
      <dgm:prSet presAssocID="{634FC46F-43BF-40EC-AC29-C746EB02A4B0}" presName="childText" presStyleLbl="bgAcc1" presStyleIdx="16" presStyleCnt="20">
        <dgm:presLayoutVars>
          <dgm:bulletEnabled val="1"/>
        </dgm:presLayoutVars>
      </dgm:prSet>
      <dgm:spPr/>
    </dgm:pt>
    <dgm:pt modelId="{9BD3BD15-1AA2-4D63-874E-824E941E1777}" type="pres">
      <dgm:prSet presAssocID="{A4704874-F4F5-4A45-931B-46478632E92D}" presName="Name13" presStyleLbl="parChTrans1D2" presStyleIdx="17" presStyleCnt="20"/>
      <dgm:spPr/>
    </dgm:pt>
    <dgm:pt modelId="{69C67C6E-7DBE-4794-BBA8-B8D4C541E838}" type="pres">
      <dgm:prSet presAssocID="{3461CD79-7DCF-4C3E-A369-9BFF41E7C1FD}" presName="childText" presStyleLbl="bgAcc1" presStyleIdx="17" presStyleCnt="20">
        <dgm:presLayoutVars>
          <dgm:bulletEnabled val="1"/>
        </dgm:presLayoutVars>
      </dgm:prSet>
      <dgm:spPr/>
    </dgm:pt>
    <dgm:pt modelId="{609365F1-272D-4000-AB64-F326A2A4F663}" type="pres">
      <dgm:prSet presAssocID="{F0687313-6A08-4715-8EA1-7A4B4FB7ACFD}" presName="Name13" presStyleLbl="parChTrans1D2" presStyleIdx="18" presStyleCnt="20"/>
      <dgm:spPr/>
    </dgm:pt>
    <dgm:pt modelId="{F02514F8-4531-47BE-AB52-907C5F56AB45}" type="pres">
      <dgm:prSet presAssocID="{991000AF-DAB4-4EDA-A920-81F7FC17C06A}" presName="childText" presStyleLbl="bgAcc1" presStyleIdx="18" presStyleCnt="20">
        <dgm:presLayoutVars>
          <dgm:bulletEnabled val="1"/>
        </dgm:presLayoutVars>
      </dgm:prSet>
      <dgm:spPr/>
    </dgm:pt>
    <dgm:pt modelId="{4454ED1D-809E-465B-89BF-332A06B1795C}" type="pres">
      <dgm:prSet presAssocID="{E6DE949B-F9CA-4F21-8F67-F202A5A7BD81}" presName="Name13" presStyleLbl="parChTrans1D2" presStyleIdx="19" presStyleCnt="20"/>
      <dgm:spPr/>
    </dgm:pt>
    <dgm:pt modelId="{D55D2E05-70FB-410D-8FD7-E9E963EDFB49}" type="pres">
      <dgm:prSet presAssocID="{BBC8822F-16D9-4DA7-B1F3-09D870829747}" presName="childText" presStyleLbl="bgAcc1" presStyleIdx="19" presStyleCnt="20">
        <dgm:presLayoutVars>
          <dgm:bulletEnabled val="1"/>
        </dgm:presLayoutVars>
      </dgm:prSet>
      <dgm:spPr/>
    </dgm:pt>
  </dgm:ptLst>
  <dgm:cxnLst>
    <dgm:cxn modelId="{BC0F8A00-DA42-4854-B8E7-88F063165C45}" type="presOf" srcId="{A4704874-F4F5-4A45-931B-46478632E92D}" destId="{9BD3BD15-1AA2-4D63-874E-824E941E1777}" srcOrd="0" destOrd="0" presId="urn:microsoft.com/office/officeart/2005/8/layout/hierarchy3"/>
    <dgm:cxn modelId="{8B13DE00-EC69-41F8-A022-F3D810912944}" type="presOf" srcId="{79576104-6555-41A2-9B3D-89DFE8E55C59}" destId="{417F15A6-9479-46BE-B682-9A0FB3522844}" srcOrd="0" destOrd="0" presId="urn:microsoft.com/office/officeart/2005/8/layout/hierarchy3"/>
    <dgm:cxn modelId="{FD71DA02-02C1-4CB8-A0DC-1EF9B1EA7E70}" type="presOf" srcId="{2C6F0234-5F62-456C-A10B-256111822CB3}" destId="{9F862FA3-C66B-41E2-B275-D1BD31A772A3}" srcOrd="0" destOrd="0" presId="urn:microsoft.com/office/officeart/2005/8/layout/hierarchy3"/>
    <dgm:cxn modelId="{215C0303-5228-4307-AB32-1558A49D5118}" type="presOf" srcId="{67CCEE0C-183E-41B7-840F-29EAE1A00D09}" destId="{9D91E0E5-C4D9-47CB-81EA-A7A290DCF9CC}" srcOrd="1" destOrd="0" presId="urn:microsoft.com/office/officeart/2005/8/layout/hierarchy3"/>
    <dgm:cxn modelId="{E5F2AA0C-4D29-4DEB-BF64-4FE23BEDCCBD}" srcId="{9BCE8FEB-50F8-4B3B-88E9-F81DEA5763B1}" destId="{827489C6-4461-4CE2-B4F7-4AF18F62105A}" srcOrd="0" destOrd="0" parTransId="{B07EB5D8-01B5-4EED-821A-476D3D485DB4}" sibTransId="{23C8B06C-0CC6-4D9C-B0FC-4B986E2347AB}"/>
    <dgm:cxn modelId="{6EECF913-1390-4CAE-8C80-0D65F80E21CF}" type="presOf" srcId="{9213B0DF-593E-4EDA-9B39-B58F5753EB2E}" destId="{838A451C-A854-4BD9-9BF0-A1391156AF94}" srcOrd="0" destOrd="0" presId="urn:microsoft.com/office/officeart/2005/8/layout/hierarchy3"/>
    <dgm:cxn modelId="{BC1EE91B-859C-49B3-A72E-E648BC6CEB0B}" srcId="{67CCEE0C-183E-41B7-840F-29EAE1A00D09}" destId="{0A134749-40E7-49E1-B035-83A3D6564A92}" srcOrd="0" destOrd="0" parTransId="{B4BF68C7-946D-4F9F-8ADC-5A359603AD78}" sibTransId="{4FDA5D89-941A-476A-9F91-974A49D9BD35}"/>
    <dgm:cxn modelId="{71370922-4879-48B1-A088-7D82CF5AACD4}" srcId="{8F00833B-EE4B-4D57-8EFB-2D092A85799A}" destId="{991000AF-DAB4-4EDA-A920-81F7FC17C06A}" srcOrd="2" destOrd="0" parTransId="{F0687313-6A08-4715-8EA1-7A4B4FB7ACFD}" sibTransId="{9F4FE6E0-344E-4A2D-A298-ED45D5A68B4A}"/>
    <dgm:cxn modelId="{6EA9CD26-C82C-45CA-8FC6-85E612598110}" srcId="{9BCE8FEB-50F8-4B3B-88E9-F81DEA5763B1}" destId="{79576104-6555-41A2-9B3D-89DFE8E55C59}" srcOrd="1" destOrd="0" parTransId="{47D35F7D-53CA-45B0-831A-50F4E648D7FB}" sibTransId="{B0E0E90C-FA39-4A83-9CF5-DA7880241348}"/>
    <dgm:cxn modelId="{56847F28-4BCF-4E41-AA8F-55FA07C2F952}" srcId="{8304C969-E05A-4DB4-B8D7-F0F3F858FB63}" destId="{655C4988-CAE9-445C-BDF2-4AB4280B1BA8}" srcOrd="1" destOrd="0" parTransId="{43A7E069-DAE4-4C46-ABF9-1918BA3E5BED}" sibTransId="{7DC22FBD-CF7F-4EEE-B7A7-F95B5029197D}"/>
    <dgm:cxn modelId="{F347652A-822D-46F2-8AB9-C0C77191ADA6}" srcId="{8304C969-E05A-4DB4-B8D7-F0F3F858FB63}" destId="{C2F63372-0F85-4DC9-9954-DFE7ADB757FA}" srcOrd="3" destOrd="0" parTransId="{27EE5ED9-BF97-4B45-9FB2-C9ECBEF2EB4C}" sibTransId="{1A5D7A87-770A-4015-9D79-59D2A7054AAB}"/>
    <dgm:cxn modelId="{AC8DBC2B-4E7A-427F-96BE-2A0B9322D504}" type="presOf" srcId="{B4BF68C7-946D-4F9F-8ADC-5A359603AD78}" destId="{321DFC79-7F81-4B78-AA43-8FCC3F22FC22}" srcOrd="0" destOrd="0" presId="urn:microsoft.com/office/officeart/2005/8/layout/hierarchy3"/>
    <dgm:cxn modelId="{F535EF2F-884C-4FE9-8A34-1E3EA04B075E}" type="presOf" srcId="{8324F52D-D1C8-445D-890A-147E5DFE5ACA}" destId="{DB653C89-20A7-4EC0-A03D-8C1D16F3ADA0}" srcOrd="1" destOrd="0" presId="urn:microsoft.com/office/officeart/2005/8/layout/hierarchy3"/>
    <dgm:cxn modelId="{F7B67D39-998E-4A85-AA5C-C80388F4A2BA}" type="presOf" srcId="{56ED1493-EDDA-44FA-8CE2-D48AEA5FCF9A}" destId="{8B941ACD-7BBF-41A0-B9D9-F6CFC9B9A631}" srcOrd="0" destOrd="0" presId="urn:microsoft.com/office/officeart/2005/8/layout/hierarchy3"/>
    <dgm:cxn modelId="{8C444D3A-4F94-45B4-9F42-A772ED0366B5}" type="presOf" srcId="{991000AF-DAB4-4EDA-A920-81F7FC17C06A}" destId="{F02514F8-4531-47BE-AB52-907C5F56AB45}" srcOrd="0" destOrd="0" presId="urn:microsoft.com/office/officeart/2005/8/layout/hierarchy3"/>
    <dgm:cxn modelId="{8D676D3B-0F47-4EAF-ACBB-C0F2E0B9F57D}" type="presOf" srcId="{B07EB5D8-01B5-4EED-821A-476D3D485DB4}" destId="{4A098260-B396-422A-B881-54AFC4A148EB}" srcOrd="0" destOrd="0" presId="urn:microsoft.com/office/officeart/2005/8/layout/hierarchy3"/>
    <dgm:cxn modelId="{B283AB3B-5333-416E-A926-A013696FCA7D}" srcId="{8324F52D-D1C8-445D-890A-147E5DFE5ACA}" destId="{E6629820-75E3-4A37-8E5A-9F692412D593}" srcOrd="1" destOrd="0" parTransId="{1D6CCC0F-5C8F-484E-BFFA-145938940D05}" sibTransId="{62E8F889-A330-4247-921F-92D4D20351A2}"/>
    <dgm:cxn modelId="{163CD93B-0C4C-4957-A6B9-A2DB09BE2AB6}" type="presOf" srcId="{9BCE8FEB-50F8-4B3B-88E9-F81DEA5763B1}" destId="{E1132D86-744C-4C50-A3C9-0F1E451D7A73}" srcOrd="1" destOrd="0" presId="urn:microsoft.com/office/officeart/2005/8/layout/hierarchy3"/>
    <dgm:cxn modelId="{F7D1533F-A01D-476A-B6D6-C63E6B931790}" type="presOf" srcId="{CB1351C5-6BA2-48E2-9DB4-68F19DA73C1C}" destId="{641614C3-7F25-4277-B0C9-B6FF42BDBF50}" srcOrd="0" destOrd="0" presId="urn:microsoft.com/office/officeart/2005/8/layout/hierarchy3"/>
    <dgm:cxn modelId="{AAB55440-CFA5-402C-9B14-22FBB0D4B481}" type="presOf" srcId="{0B8F6C1F-A39F-4FEC-B685-A8626C30A8A1}" destId="{C0965A01-6388-4C85-B99A-F6546A1FF9C4}" srcOrd="0" destOrd="0" presId="urn:microsoft.com/office/officeart/2005/8/layout/hierarchy3"/>
    <dgm:cxn modelId="{ECE63B42-16E1-4B65-BECF-774FD2933E3F}" type="presOf" srcId="{062B8F87-51E7-4273-81EA-A5612AC00C8B}" destId="{39277977-E8D1-48A6-817E-D53F1491BACC}" srcOrd="0" destOrd="0" presId="urn:microsoft.com/office/officeart/2005/8/layout/hierarchy3"/>
    <dgm:cxn modelId="{7EACB043-4A03-4470-85C3-CEBE41C23B2A}" type="presOf" srcId="{B7B78679-76F5-4C0C-847A-ED9D6AD603A6}" destId="{8ADF968E-988B-4ED4-9839-738D917A0388}" srcOrd="0" destOrd="0" presId="urn:microsoft.com/office/officeart/2005/8/layout/hierarchy3"/>
    <dgm:cxn modelId="{88CBCC44-CAD3-4375-9DA3-00C0DBF93BFF}" srcId="{9BCE8FEB-50F8-4B3B-88E9-F81DEA5763B1}" destId="{0B8F6C1F-A39F-4FEC-B685-A8626C30A8A1}" srcOrd="2" destOrd="0" parTransId="{86B3D86F-0F9E-4D0B-9EDA-67BCB68D5D43}" sibTransId="{9D25F405-2AF2-46A2-A518-243C6C8F1BEA}"/>
    <dgm:cxn modelId="{FA700549-2742-4EEB-9991-C8CEC8C1A414}" srcId="{C514BD54-96BB-4175-BE75-89A0D8D1BFDD}" destId="{80B32DAC-F88E-4882-A716-7D63F73A780A}" srcOrd="0" destOrd="0" parTransId="{9213B0DF-593E-4EDA-9B39-B58F5753EB2E}" sibTransId="{9598A16A-49D7-42CD-BE68-9CEE58754819}"/>
    <dgm:cxn modelId="{51673A4A-37B9-46FF-8144-6014AFC94DA0}" srcId="{ED0B1F67-D12F-42AE-82A9-C937B36E3E80}" destId="{8304C969-E05A-4DB4-B8D7-F0F3F858FB63}" srcOrd="2" destOrd="0" parTransId="{016B39E1-9894-4238-A175-F9CDE1B8851F}" sibTransId="{C25E54B9-D765-4BBD-A882-7C01DB70F8FC}"/>
    <dgm:cxn modelId="{AD03A350-C5F0-40A8-B585-A7911FD65831}" srcId="{8324F52D-D1C8-445D-890A-147E5DFE5ACA}" destId="{55A23410-C1B2-4101-806D-32B72DE56670}" srcOrd="2" destOrd="0" parTransId="{2C6F0234-5F62-456C-A10B-256111822CB3}" sibTransId="{1B3BF1EF-A7E4-4532-9D3D-0036657A983A}"/>
    <dgm:cxn modelId="{D9D34F53-AD5E-44D9-B2D9-47449AC56A58}" type="presOf" srcId="{27EE5ED9-BF97-4B45-9FB2-C9ECBEF2EB4C}" destId="{C40D440F-F10D-4EE4-82CF-6C4A3BF493BD}" srcOrd="0" destOrd="0" presId="urn:microsoft.com/office/officeart/2005/8/layout/hierarchy3"/>
    <dgm:cxn modelId="{5C611F54-B968-46EE-B827-8BE391FA733E}" type="presOf" srcId="{8324F52D-D1C8-445D-890A-147E5DFE5ACA}" destId="{49CD3C12-2C54-4205-A239-081F1707B031}" srcOrd="0" destOrd="0" presId="urn:microsoft.com/office/officeart/2005/8/layout/hierarchy3"/>
    <dgm:cxn modelId="{E56F3256-EB50-4BFF-B626-939C7B177228}" type="presOf" srcId="{655C4988-CAE9-445C-BDF2-4AB4280B1BA8}" destId="{90192835-A908-4A8C-8FFE-FD1D0C4D6BCA}" srcOrd="0" destOrd="0" presId="urn:microsoft.com/office/officeart/2005/8/layout/hierarchy3"/>
    <dgm:cxn modelId="{AD3D675E-796F-489E-A47D-161FD5D1A156}" type="presOf" srcId="{E6629820-75E3-4A37-8E5A-9F692412D593}" destId="{69DEF625-111A-4D12-9C24-09847727B07E}" srcOrd="0" destOrd="0" presId="urn:microsoft.com/office/officeart/2005/8/layout/hierarchy3"/>
    <dgm:cxn modelId="{8ECA765E-F8A6-4121-99D4-E4BDC13001EC}" type="presOf" srcId="{550A122C-A28B-49B1-A5F7-46A94EDAA002}" destId="{560545AC-108B-441F-AB5B-E423D836393C}" srcOrd="0" destOrd="0" presId="urn:microsoft.com/office/officeart/2005/8/layout/hierarchy3"/>
    <dgm:cxn modelId="{63913661-D1D9-4F58-9159-D6E0D53B0E6B}" type="presOf" srcId="{8304C969-E05A-4DB4-B8D7-F0F3F858FB63}" destId="{B5E3FFBA-C708-456F-82A2-400E932D3CD6}" srcOrd="1" destOrd="0" presId="urn:microsoft.com/office/officeart/2005/8/layout/hierarchy3"/>
    <dgm:cxn modelId="{5372CC62-31AF-438A-B8E7-3EF4A94A2537}" type="presOf" srcId="{E8E1885D-172C-4886-A27B-60CB15018406}" destId="{25C8565C-CFA7-41A8-84D7-DC9A9F917D01}" srcOrd="0" destOrd="0" presId="urn:microsoft.com/office/officeart/2005/8/layout/hierarchy3"/>
    <dgm:cxn modelId="{C13B6A64-A58B-4D62-A4C9-4C8DEA02D502}" type="presOf" srcId="{ED0B1F67-D12F-42AE-82A9-C937B36E3E80}" destId="{5570A3CE-25C3-4AD9-879B-FA6CD1EDAE81}" srcOrd="0" destOrd="0" presId="urn:microsoft.com/office/officeart/2005/8/layout/hierarchy3"/>
    <dgm:cxn modelId="{25A4F773-394D-4456-ACE3-0BE76E8D2D95}" srcId="{ED0B1F67-D12F-42AE-82A9-C937B36E3E80}" destId="{9BCE8FEB-50F8-4B3B-88E9-F81DEA5763B1}" srcOrd="0" destOrd="0" parTransId="{AEAAED62-68BF-4D5E-BEE2-25D438B0CF27}" sibTransId="{4F64D858-2E9C-4C07-9996-7B9213633542}"/>
    <dgm:cxn modelId="{B8778E74-D0DD-4DE4-B2CA-E24D1627EB74}" srcId="{8F00833B-EE4B-4D57-8EFB-2D092A85799A}" destId="{3461CD79-7DCF-4C3E-A369-9BFF41E7C1FD}" srcOrd="1" destOrd="0" parTransId="{A4704874-F4F5-4A45-931B-46478632E92D}" sibTransId="{21903B96-2F3B-4920-85CD-9D1011199C9F}"/>
    <dgm:cxn modelId="{49E5A674-F87F-4E23-BE2F-8F2B1D59BCC0}" type="presOf" srcId="{E6DE949B-F9CA-4F21-8F67-F202A5A7BD81}" destId="{4454ED1D-809E-465B-89BF-332A06B1795C}" srcOrd="0" destOrd="0" presId="urn:microsoft.com/office/officeart/2005/8/layout/hierarchy3"/>
    <dgm:cxn modelId="{FA560578-4CA9-40DA-AF84-DA372B79F902}" srcId="{8F00833B-EE4B-4D57-8EFB-2D092A85799A}" destId="{634FC46F-43BF-40EC-AC29-C746EB02A4B0}" srcOrd="0" destOrd="0" parTransId="{F512D43D-0D5B-401B-800C-3F87B482459D}" sibTransId="{3EF95EA8-34FE-4B7C-96C5-EA4860B551AE}"/>
    <dgm:cxn modelId="{7BFEE07D-6653-4D0A-AC21-24214447E1EA}" type="presOf" srcId="{86B3D86F-0F9E-4D0B-9EDA-67BCB68D5D43}" destId="{2326C741-AC88-4736-815B-0ABDA4F42BA5}" srcOrd="0" destOrd="0" presId="urn:microsoft.com/office/officeart/2005/8/layout/hierarchy3"/>
    <dgm:cxn modelId="{97E20A81-0E0F-4AB2-9DDC-7943A89119C4}" srcId="{ED0B1F67-D12F-42AE-82A9-C937B36E3E80}" destId="{8324F52D-D1C8-445D-890A-147E5DFE5ACA}" srcOrd="1" destOrd="0" parTransId="{CE136BBE-D05B-4D7C-BC14-F7A9FF044583}" sibTransId="{B79F3065-8604-4999-9EB1-270DCA2BA915}"/>
    <dgm:cxn modelId="{D1B19082-B600-4D70-8B43-C3512CCFBBB7}" type="presOf" srcId="{634FC46F-43BF-40EC-AC29-C746EB02A4B0}" destId="{3F8D986D-3AC7-45F0-9E28-C2AA0C2F22CF}" srcOrd="0" destOrd="0" presId="urn:microsoft.com/office/officeart/2005/8/layout/hierarchy3"/>
    <dgm:cxn modelId="{D767FD85-324B-4D8B-B742-BDEFC2915863}" type="presOf" srcId="{8304C969-E05A-4DB4-B8D7-F0F3F858FB63}" destId="{5CBE6243-8ABB-4F47-A73E-322577646700}" srcOrd="0" destOrd="0" presId="urn:microsoft.com/office/officeart/2005/8/layout/hierarchy3"/>
    <dgm:cxn modelId="{D0667F8A-8EFE-4A47-8116-87A67E827D4E}" srcId="{8324F52D-D1C8-445D-890A-147E5DFE5ACA}" destId="{FB8F38F6-20C1-411F-831C-3396D583BEBD}" srcOrd="0" destOrd="0" parTransId="{3DDD03CF-5AF4-4288-91B6-B41069B0DCBB}" sibTransId="{676CCDF8-273C-467B-A75D-D2E2428EFE06}"/>
    <dgm:cxn modelId="{828AD493-5156-4C21-99E2-739B8F55E191}" type="presOf" srcId="{C514BD54-96BB-4175-BE75-89A0D8D1BFDD}" destId="{E0ABBBF3-30A0-416B-920C-C0FC9E6A1402}" srcOrd="0" destOrd="0" presId="urn:microsoft.com/office/officeart/2005/8/layout/hierarchy3"/>
    <dgm:cxn modelId="{E7511F94-E71B-4E2F-A437-1A0AD2C8B499}" type="presOf" srcId="{80B32DAC-F88E-4882-A716-7D63F73A780A}" destId="{B65789F8-2F0C-4D9A-9669-3A9763105084}" srcOrd="0" destOrd="0" presId="urn:microsoft.com/office/officeart/2005/8/layout/hierarchy3"/>
    <dgm:cxn modelId="{12967995-1E2C-4505-91C5-442EA350EC01}" type="presOf" srcId="{8F00833B-EE4B-4D57-8EFB-2D092A85799A}" destId="{5C8751EA-3C67-4664-959B-4D3FABB44918}" srcOrd="1" destOrd="0" presId="urn:microsoft.com/office/officeart/2005/8/layout/hierarchy3"/>
    <dgm:cxn modelId="{9E948999-37D3-4728-A004-0099E899AF34}" type="presOf" srcId="{FB8F38F6-20C1-411F-831C-3396D583BEBD}" destId="{475C8EA1-120A-48BB-8DAB-8CC60754B53F}" srcOrd="0" destOrd="0" presId="urn:microsoft.com/office/officeart/2005/8/layout/hierarchy3"/>
    <dgm:cxn modelId="{2E7A8F99-157D-4768-9160-E3963F95C116}" type="presOf" srcId="{1D6CCC0F-5C8F-484E-BFFA-145938940D05}" destId="{5077D88B-4496-4992-BD22-527D599FF812}" srcOrd="0" destOrd="0" presId="urn:microsoft.com/office/officeart/2005/8/layout/hierarchy3"/>
    <dgm:cxn modelId="{1E06479C-A517-4352-89CF-1FD993D0B746}" srcId="{8F00833B-EE4B-4D57-8EFB-2D092A85799A}" destId="{BBC8822F-16D9-4DA7-B1F3-09D870829747}" srcOrd="3" destOrd="0" parTransId="{E6DE949B-F9CA-4F21-8F67-F202A5A7BD81}" sibTransId="{AAAC6CBC-B33E-4ACD-A080-2BCEE4AC14A9}"/>
    <dgm:cxn modelId="{DA87809F-6510-4D25-B756-58FF3FB3288B}" srcId="{8304C969-E05A-4DB4-B8D7-F0F3F858FB63}" destId="{1066B473-69B0-4267-87D2-4B1E7149FD9F}" srcOrd="0" destOrd="0" parTransId="{B7B78679-76F5-4C0C-847A-ED9D6AD603A6}" sibTransId="{2D0272CB-236A-48C6-96D4-8C85E790437C}"/>
    <dgm:cxn modelId="{4B18D69F-6512-4B1B-A3CF-62515BD52040}" srcId="{ED0B1F67-D12F-42AE-82A9-C937B36E3E80}" destId="{C514BD54-96BB-4175-BE75-89A0D8D1BFDD}" srcOrd="4" destOrd="0" parTransId="{DD3C7444-46DA-415C-9A9A-551904583BE3}" sibTransId="{56598A9B-AF6B-473D-94E3-775965308736}"/>
    <dgm:cxn modelId="{4CECA6A1-05C9-475C-BE06-C6688DBC4C60}" type="presOf" srcId="{1066B473-69B0-4267-87D2-4B1E7149FD9F}" destId="{3977DA00-CFE6-4D2D-A124-A9A4D2032932}" srcOrd="0" destOrd="0" presId="urn:microsoft.com/office/officeart/2005/8/layout/hierarchy3"/>
    <dgm:cxn modelId="{01AB0DA4-C8AE-4733-B96F-E0F186104F1F}" type="presOf" srcId="{8F00833B-EE4B-4D57-8EFB-2D092A85799A}" destId="{42C79FFC-49B6-44D5-A978-6D3495D780C4}" srcOrd="0" destOrd="0" presId="urn:microsoft.com/office/officeart/2005/8/layout/hierarchy3"/>
    <dgm:cxn modelId="{6AB522A4-B08C-444B-B27C-B77475F426B1}" srcId="{8324F52D-D1C8-445D-890A-147E5DFE5ACA}" destId="{CB1351C5-6BA2-48E2-9DB4-68F19DA73C1C}" srcOrd="3" destOrd="0" parTransId="{A0017E69-1364-4540-B38D-FF806FDD1807}" sibTransId="{079444FD-03DD-4A37-B8C6-DD0583E8AEB1}"/>
    <dgm:cxn modelId="{388830A6-9B03-404B-BA6C-AF8CD8B08EBF}" srcId="{9BCE8FEB-50F8-4B3B-88E9-F81DEA5763B1}" destId="{A89A794B-BF36-4B70-9FF7-DC4218BC2FFF}" srcOrd="3" destOrd="0" parTransId="{550A122C-A28B-49B1-A5F7-46A94EDAA002}" sibTransId="{E01B8DBF-2558-4D56-AF9C-8DC43B440EC4}"/>
    <dgm:cxn modelId="{A38DC7AD-748D-4706-B61F-55CAE851F585}" type="presOf" srcId="{9BCE8FEB-50F8-4B3B-88E9-F81DEA5763B1}" destId="{78A64879-D3B3-4A3F-88C0-FCEEE811D244}" srcOrd="0" destOrd="0" presId="urn:microsoft.com/office/officeart/2005/8/layout/hierarchy3"/>
    <dgm:cxn modelId="{4388CCB6-B030-4479-9F65-6E61B83D5C82}" type="presOf" srcId="{A89A794B-BF36-4B70-9FF7-DC4218BC2FFF}" destId="{65A27D1E-09F0-4685-A047-9B4F7E7A103C}" srcOrd="0" destOrd="0" presId="urn:microsoft.com/office/officeart/2005/8/layout/hierarchy3"/>
    <dgm:cxn modelId="{3C8245BE-C0E5-45F0-99CF-93262278DA7E}" type="presOf" srcId="{C2F63372-0F85-4DC9-9954-DFE7ADB757FA}" destId="{23C77BC9-17D9-4714-BC84-9FA07BCA4445}" srcOrd="0" destOrd="0" presId="urn:microsoft.com/office/officeart/2005/8/layout/hierarchy3"/>
    <dgm:cxn modelId="{218872BE-AF73-4DA1-B30A-979EBDC697D6}" srcId="{C514BD54-96BB-4175-BE75-89A0D8D1BFDD}" destId="{01F3E820-988D-4DE0-B6AE-8FE5F27F2FB6}" srcOrd="1" destOrd="0" parTransId="{CCAE746E-8695-4822-8C98-537583C5BBED}" sibTransId="{6B49DE2E-E23A-404E-AC64-300E6E81F8CA}"/>
    <dgm:cxn modelId="{F0DC6FC3-87D9-4DA3-99D9-8346E7BEA492}" type="presOf" srcId="{0A134749-40E7-49E1-B035-83A3D6564A92}" destId="{F5C88014-15A6-44C4-AB7D-C05C8CF3F89F}" srcOrd="0" destOrd="0" presId="urn:microsoft.com/office/officeart/2005/8/layout/hierarchy3"/>
    <dgm:cxn modelId="{3D07B4C4-1F7A-4D10-9E3C-CF53B8C31195}" type="presOf" srcId="{3DDD03CF-5AF4-4288-91B6-B41069B0DCBB}" destId="{B42A546E-0F9D-4826-8EAF-13648204F08A}" srcOrd="0" destOrd="0" presId="urn:microsoft.com/office/officeart/2005/8/layout/hierarchy3"/>
    <dgm:cxn modelId="{85433AC6-DD1F-49E3-A930-44FECC31F360}" type="presOf" srcId="{5DBD5A1F-CF26-4D0B-9DC1-3E164AC68056}" destId="{4E51BE5D-6008-4FD0-B8E2-FD567A82640B}" srcOrd="0" destOrd="0" presId="urn:microsoft.com/office/officeart/2005/8/layout/hierarchy3"/>
    <dgm:cxn modelId="{D8E648C8-3249-4DFE-8BB7-F94C3FC23F33}" type="presOf" srcId="{F0687313-6A08-4715-8EA1-7A4B4FB7ACFD}" destId="{609365F1-272D-4000-AB64-F326A2A4F663}" srcOrd="0" destOrd="0" presId="urn:microsoft.com/office/officeart/2005/8/layout/hierarchy3"/>
    <dgm:cxn modelId="{33D2A8C9-400C-415E-AE90-64FF94C24A2D}" type="presOf" srcId="{A0017E69-1364-4540-B38D-FF806FDD1807}" destId="{09CE459B-BDE2-4B71-B41B-0C8E94997ECE}" srcOrd="0" destOrd="0" presId="urn:microsoft.com/office/officeart/2005/8/layout/hierarchy3"/>
    <dgm:cxn modelId="{D06776CA-19A4-4A7E-A554-671351A1DAC5}" type="presOf" srcId="{01F3E820-988D-4DE0-B6AE-8FE5F27F2FB6}" destId="{F1A77C46-CD27-43A7-944C-DE8323798954}" srcOrd="0" destOrd="0" presId="urn:microsoft.com/office/officeart/2005/8/layout/hierarchy3"/>
    <dgm:cxn modelId="{824D8BCD-B79B-49BF-B7C3-19CAA1DE21A6}" type="presOf" srcId="{3461CD79-7DCF-4C3E-A369-9BFF41E7C1FD}" destId="{69C67C6E-7DBE-4794-BBA8-B8D4C541E838}" srcOrd="0" destOrd="0" presId="urn:microsoft.com/office/officeart/2005/8/layout/hierarchy3"/>
    <dgm:cxn modelId="{89E8BDD1-D264-4DED-9FBA-6E042BF9D65C}" srcId="{8304C969-E05A-4DB4-B8D7-F0F3F858FB63}" destId="{062B8F87-51E7-4273-81EA-A5612AC00C8B}" srcOrd="2" destOrd="0" parTransId="{5DBD5A1F-CF26-4D0B-9DC1-3E164AC68056}" sibTransId="{F9B6284B-965B-4D29-AB75-EA488AB5540A}"/>
    <dgm:cxn modelId="{2249ADD4-5D0A-48BE-B3FD-271FA231C214}" srcId="{ED0B1F67-D12F-42AE-82A9-C937B36E3E80}" destId="{8F00833B-EE4B-4D57-8EFB-2D092A85799A}" srcOrd="5" destOrd="0" parTransId="{3574C58D-A43F-4FBB-88DD-5DB3DBC2687E}" sibTransId="{58925ED1-70A7-4885-8BED-AC674D9E3580}"/>
    <dgm:cxn modelId="{B3E26ED6-4D71-40F9-810E-2D99EC75B689}" type="presOf" srcId="{C514BD54-96BB-4175-BE75-89A0D8D1BFDD}" destId="{A8A648DF-AF5F-4B90-AC8E-D14E377072A2}" srcOrd="1" destOrd="0" presId="urn:microsoft.com/office/officeart/2005/8/layout/hierarchy3"/>
    <dgm:cxn modelId="{EC69C3D8-CAD2-481D-A922-15079BC35BBA}" type="presOf" srcId="{47D35F7D-53CA-45B0-831A-50F4E648D7FB}" destId="{9F0F7067-43DF-48A3-BE90-19BA76AE9FCF}" srcOrd="0" destOrd="0" presId="urn:microsoft.com/office/officeart/2005/8/layout/hierarchy3"/>
    <dgm:cxn modelId="{0B9482DF-2EF9-47AC-9103-14C3D99A2B12}" type="presOf" srcId="{43A7E069-DAE4-4C46-ABF9-1918BA3E5BED}" destId="{280C2A81-EEB1-47C3-9973-07C3C883F8D2}" srcOrd="0" destOrd="0" presId="urn:microsoft.com/office/officeart/2005/8/layout/hierarchy3"/>
    <dgm:cxn modelId="{EDFBC3E3-EC3A-4E33-8504-DC48C2445F80}" type="presOf" srcId="{55A23410-C1B2-4101-806D-32B72DE56670}" destId="{1B3490F7-7B05-4578-B406-7BF32D9B44AA}" srcOrd="0" destOrd="0" presId="urn:microsoft.com/office/officeart/2005/8/layout/hierarchy3"/>
    <dgm:cxn modelId="{769DEEE3-EA20-4642-86B3-9F617F44BCF3}" type="presOf" srcId="{F512D43D-0D5B-401B-800C-3F87B482459D}" destId="{E1063582-45D3-4F3F-865F-EC41418902C3}" srcOrd="0" destOrd="0" presId="urn:microsoft.com/office/officeart/2005/8/layout/hierarchy3"/>
    <dgm:cxn modelId="{192BEBE8-167B-42E7-B489-98FA3745B6D4}" type="presOf" srcId="{CCAE746E-8695-4822-8C98-537583C5BBED}" destId="{6951C438-4059-4A28-8699-36BA249DA3EB}" srcOrd="0" destOrd="0" presId="urn:microsoft.com/office/officeart/2005/8/layout/hierarchy3"/>
    <dgm:cxn modelId="{619D0BF1-7F85-4BA7-A892-132DFA929DB6}" srcId="{67CCEE0C-183E-41B7-840F-29EAE1A00D09}" destId="{E8E1885D-172C-4886-A27B-60CB15018406}" srcOrd="1" destOrd="0" parTransId="{56ED1493-EDDA-44FA-8CE2-D48AEA5FCF9A}" sibTransId="{A4085E16-971E-46C7-ADB1-ACC45F7E0E29}"/>
    <dgm:cxn modelId="{5C8F7EF6-060F-4C39-B6BC-867A7D7465B8}" type="presOf" srcId="{827489C6-4461-4CE2-B4F7-4AF18F62105A}" destId="{224065BE-B1F6-4B0B-874F-CFD48AD88AAA}" srcOrd="0" destOrd="0" presId="urn:microsoft.com/office/officeart/2005/8/layout/hierarchy3"/>
    <dgm:cxn modelId="{30AE93F7-7BD7-4EC2-BC2D-76652F8B5F99}" type="presOf" srcId="{BBC8822F-16D9-4DA7-B1F3-09D870829747}" destId="{D55D2E05-70FB-410D-8FD7-E9E963EDFB49}" srcOrd="0" destOrd="0" presId="urn:microsoft.com/office/officeart/2005/8/layout/hierarchy3"/>
    <dgm:cxn modelId="{BF75A9FD-6F7D-45BD-AD0B-918A8216DB7E}" srcId="{ED0B1F67-D12F-42AE-82A9-C937B36E3E80}" destId="{67CCEE0C-183E-41B7-840F-29EAE1A00D09}" srcOrd="3" destOrd="0" parTransId="{64C4A657-80BC-4B75-9440-1039D8FE1AD9}" sibTransId="{F9EAB3F1-BC6A-4CAA-A02E-9E948427173E}"/>
    <dgm:cxn modelId="{B8E1FCFE-E81A-44A9-A28A-E31F644F6DFD}" type="presOf" srcId="{67CCEE0C-183E-41B7-840F-29EAE1A00D09}" destId="{5BF61B0A-132F-4EEB-92BC-9DC423B50FC8}" srcOrd="0" destOrd="0" presId="urn:microsoft.com/office/officeart/2005/8/layout/hierarchy3"/>
    <dgm:cxn modelId="{C2089592-C726-4A7C-A2BA-2FFFDD9C78E5}" type="presParOf" srcId="{5570A3CE-25C3-4AD9-879B-FA6CD1EDAE81}" destId="{DAF72E58-F60B-4C7B-BB90-FAA95C75AAD4}" srcOrd="0" destOrd="0" presId="urn:microsoft.com/office/officeart/2005/8/layout/hierarchy3"/>
    <dgm:cxn modelId="{6CAA4F21-8508-4559-8D63-8B7DEEE16DF4}" type="presParOf" srcId="{DAF72E58-F60B-4C7B-BB90-FAA95C75AAD4}" destId="{B075E87E-DC85-48F3-8153-CC132A4D0EC5}" srcOrd="0" destOrd="0" presId="urn:microsoft.com/office/officeart/2005/8/layout/hierarchy3"/>
    <dgm:cxn modelId="{F1913DC9-99F5-49A9-984F-22C8B7DAA280}" type="presParOf" srcId="{B075E87E-DC85-48F3-8153-CC132A4D0EC5}" destId="{78A64879-D3B3-4A3F-88C0-FCEEE811D244}" srcOrd="0" destOrd="0" presId="urn:microsoft.com/office/officeart/2005/8/layout/hierarchy3"/>
    <dgm:cxn modelId="{74158D8E-4349-47C1-82F8-9EC01F020CFD}" type="presParOf" srcId="{B075E87E-DC85-48F3-8153-CC132A4D0EC5}" destId="{E1132D86-744C-4C50-A3C9-0F1E451D7A73}" srcOrd="1" destOrd="0" presId="urn:microsoft.com/office/officeart/2005/8/layout/hierarchy3"/>
    <dgm:cxn modelId="{9E6CEBD0-611F-47ED-B628-8964771C5F4F}" type="presParOf" srcId="{DAF72E58-F60B-4C7B-BB90-FAA95C75AAD4}" destId="{D12946D8-FDB9-4631-A045-37F4D14E3864}" srcOrd="1" destOrd="0" presId="urn:microsoft.com/office/officeart/2005/8/layout/hierarchy3"/>
    <dgm:cxn modelId="{AEF04C25-47CD-498C-87DB-9C7284134076}" type="presParOf" srcId="{D12946D8-FDB9-4631-A045-37F4D14E3864}" destId="{4A098260-B396-422A-B881-54AFC4A148EB}" srcOrd="0" destOrd="0" presId="urn:microsoft.com/office/officeart/2005/8/layout/hierarchy3"/>
    <dgm:cxn modelId="{A7982907-E7D5-41E2-A224-6238309A44B2}" type="presParOf" srcId="{D12946D8-FDB9-4631-A045-37F4D14E3864}" destId="{224065BE-B1F6-4B0B-874F-CFD48AD88AAA}" srcOrd="1" destOrd="0" presId="urn:microsoft.com/office/officeart/2005/8/layout/hierarchy3"/>
    <dgm:cxn modelId="{B7A3F0D9-FCEC-4885-A6F6-8BC41876F959}" type="presParOf" srcId="{D12946D8-FDB9-4631-A045-37F4D14E3864}" destId="{9F0F7067-43DF-48A3-BE90-19BA76AE9FCF}" srcOrd="2" destOrd="0" presId="urn:microsoft.com/office/officeart/2005/8/layout/hierarchy3"/>
    <dgm:cxn modelId="{E657D1A3-5412-40BD-8F91-465FDD7BEFFC}" type="presParOf" srcId="{D12946D8-FDB9-4631-A045-37F4D14E3864}" destId="{417F15A6-9479-46BE-B682-9A0FB3522844}" srcOrd="3" destOrd="0" presId="urn:microsoft.com/office/officeart/2005/8/layout/hierarchy3"/>
    <dgm:cxn modelId="{2BDAC182-1401-4D5A-8FCD-8CAA55307AE6}" type="presParOf" srcId="{D12946D8-FDB9-4631-A045-37F4D14E3864}" destId="{2326C741-AC88-4736-815B-0ABDA4F42BA5}" srcOrd="4" destOrd="0" presId="urn:microsoft.com/office/officeart/2005/8/layout/hierarchy3"/>
    <dgm:cxn modelId="{E27D9E40-B16E-46C2-93C2-5EBB60FA0036}" type="presParOf" srcId="{D12946D8-FDB9-4631-A045-37F4D14E3864}" destId="{C0965A01-6388-4C85-B99A-F6546A1FF9C4}" srcOrd="5" destOrd="0" presId="urn:microsoft.com/office/officeart/2005/8/layout/hierarchy3"/>
    <dgm:cxn modelId="{B0B072FA-2681-43DA-B2E0-A16901B689A3}" type="presParOf" srcId="{D12946D8-FDB9-4631-A045-37F4D14E3864}" destId="{560545AC-108B-441F-AB5B-E423D836393C}" srcOrd="6" destOrd="0" presId="urn:microsoft.com/office/officeart/2005/8/layout/hierarchy3"/>
    <dgm:cxn modelId="{8A9CB1D5-D350-431F-B828-BECF79EBAFEB}" type="presParOf" srcId="{D12946D8-FDB9-4631-A045-37F4D14E3864}" destId="{65A27D1E-09F0-4685-A047-9B4F7E7A103C}" srcOrd="7" destOrd="0" presId="urn:microsoft.com/office/officeart/2005/8/layout/hierarchy3"/>
    <dgm:cxn modelId="{CD30212C-7326-4DF8-8C3A-CCE1F4DDFB49}" type="presParOf" srcId="{5570A3CE-25C3-4AD9-879B-FA6CD1EDAE81}" destId="{1FE31C3A-D2C9-463B-A074-B8B318DD84AD}" srcOrd="1" destOrd="0" presId="urn:microsoft.com/office/officeart/2005/8/layout/hierarchy3"/>
    <dgm:cxn modelId="{7F07448F-85B5-48C7-A198-4A7B5E07A8A2}" type="presParOf" srcId="{1FE31C3A-D2C9-463B-A074-B8B318DD84AD}" destId="{7C01633D-4FD6-433B-96C8-7255165EA5A8}" srcOrd="0" destOrd="0" presId="urn:microsoft.com/office/officeart/2005/8/layout/hierarchy3"/>
    <dgm:cxn modelId="{D8BC037A-0604-4ECE-A55D-2BB632047242}" type="presParOf" srcId="{7C01633D-4FD6-433B-96C8-7255165EA5A8}" destId="{49CD3C12-2C54-4205-A239-081F1707B031}" srcOrd="0" destOrd="0" presId="urn:microsoft.com/office/officeart/2005/8/layout/hierarchy3"/>
    <dgm:cxn modelId="{CDCAD117-2881-48F7-8F8F-D06FDB510F56}" type="presParOf" srcId="{7C01633D-4FD6-433B-96C8-7255165EA5A8}" destId="{DB653C89-20A7-4EC0-A03D-8C1D16F3ADA0}" srcOrd="1" destOrd="0" presId="urn:microsoft.com/office/officeart/2005/8/layout/hierarchy3"/>
    <dgm:cxn modelId="{D8B4682A-1DC2-4F64-A549-24A3A1BB072C}" type="presParOf" srcId="{1FE31C3A-D2C9-463B-A074-B8B318DD84AD}" destId="{96B6BEE0-1216-4FAF-9FAE-0CFED2666964}" srcOrd="1" destOrd="0" presId="urn:microsoft.com/office/officeart/2005/8/layout/hierarchy3"/>
    <dgm:cxn modelId="{239A3032-5D6C-4BA9-BDAD-DC21FCA345DD}" type="presParOf" srcId="{96B6BEE0-1216-4FAF-9FAE-0CFED2666964}" destId="{B42A546E-0F9D-4826-8EAF-13648204F08A}" srcOrd="0" destOrd="0" presId="urn:microsoft.com/office/officeart/2005/8/layout/hierarchy3"/>
    <dgm:cxn modelId="{F708F0DE-6A3F-4127-96FD-BEFE865A8502}" type="presParOf" srcId="{96B6BEE0-1216-4FAF-9FAE-0CFED2666964}" destId="{475C8EA1-120A-48BB-8DAB-8CC60754B53F}" srcOrd="1" destOrd="0" presId="urn:microsoft.com/office/officeart/2005/8/layout/hierarchy3"/>
    <dgm:cxn modelId="{8A55F1AA-181A-4159-B582-D520B46E1448}" type="presParOf" srcId="{96B6BEE0-1216-4FAF-9FAE-0CFED2666964}" destId="{5077D88B-4496-4992-BD22-527D599FF812}" srcOrd="2" destOrd="0" presId="urn:microsoft.com/office/officeart/2005/8/layout/hierarchy3"/>
    <dgm:cxn modelId="{16C27886-B69D-4252-99E5-CA24C5E4DB2F}" type="presParOf" srcId="{96B6BEE0-1216-4FAF-9FAE-0CFED2666964}" destId="{69DEF625-111A-4D12-9C24-09847727B07E}" srcOrd="3" destOrd="0" presId="urn:microsoft.com/office/officeart/2005/8/layout/hierarchy3"/>
    <dgm:cxn modelId="{DB564169-3F56-4431-89BD-4089D9114F37}" type="presParOf" srcId="{96B6BEE0-1216-4FAF-9FAE-0CFED2666964}" destId="{9F862FA3-C66B-41E2-B275-D1BD31A772A3}" srcOrd="4" destOrd="0" presId="urn:microsoft.com/office/officeart/2005/8/layout/hierarchy3"/>
    <dgm:cxn modelId="{12DC6783-5E68-4772-8DB0-0C2649B4AB1B}" type="presParOf" srcId="{96B6BEE0-1216-4FAF-9FAE-0CFED2666964}" destId="{1B3490F7-7B05-4578-B406-7BF32D9B44AA}" srcOrd="5" destOrd="0" presId="urn:microsoft.com/office/officeart/2005/8/layout/hierarchy3"/>
    <dgm:cxn modelId="{6D4DC2C5-1CF5-4217-9D27-397B99DD3564}" type="presParOf" srcId="{96B6BEE0-1216-4FAF-9FAE-0CFED2666964}" destId="{09CE459B-BDE2-4B71-B41B-0C8E94997ECE}" srcOrd="6" destOrd="0" presId="urn:microsoft.com/office/officeart/2005/8/layout/hierarchy3"/>
    <dgm:cxn modelId="{3B7B7007-9111-4D22-96F6-B5F098D07C4E}" type="presParOf" srcId="{96B6BEE0-1216-4FAF-9FAE-0CFED2666964}" destId="{641614C3-7F25-4277-B0C9-B6FF42BDBF50}" srcOrd="7" destOrd="0" presId="urn:microsoft.com/office/officeart/2005/8/layout/hierarchy3"/>
    <dgm:cxn modelId="{4977BEEC-3949-4E60-AADF-759E70722C7F}" type="presParOf" srcId="{5570A3CE-25C3-4AD9-879B-FA6CD1EDAE81}" destId="{F46B0F91-0A21-4B2F-8CE2-CD0AAE7A0647}" srcOrd="2" destOrd="0" presId="urn:microsoft.com/office/officeart/2005/8/layout/hierarchy3"/>
    <dgm:cxn modelId="{A1D82CAD-2895-446F-AFDD-3D4A1229BA1A}" type="presParOf" srcId="{F46B0F91-0A21-4B2F-8CE2-CD0AAE7A0647}" destId="{000CB558-C6ED-4445-BE08-39FA55C2170A}" srcOrd="0" destOrd="0" presId="urn:microsoft.com/office/officeart/2005/8/layout/hierarchy3"/>
    <dgm:cxn modelId="{E6044EC5-C0F8-4436-A4C8-18EA6AA2DFB8}" type="presParOf" srcId="{000CB558-C6ED-4445-BE08-39FA55C2170A}" destId="{5CBE6243-8ABB-4F47-A73E-322577646700}" srcOrd="0" destOrd="0" presId="urn:microsoft.com/office/officeart/2005/8/layout/hierarchy3"/>
    <dgm:cxn modelId="{A493B9BC-575A-420E-A232-B617E3D1909A}" type="presParOf" srcId="{000CB558-C6ED-4445-BE08-39FA55C2170A}" destId="{B5E3FFBA-C708-456F-82A2-400E932D3CD6}" srcOrd="1" destOrd="0" presId="urn:microsoft.com/office/officeart/2005/8/layout/hierarchy3"/>
    <dgm:cxn modelId="{3B73DF44-83F9-45A5-9598-B4FAFC2BE59E}" type="presParOf" srcId="{F46B0F91-0A21-4B2F-8CE2-CD0AAE7A0647}" destId="{5D4DA510-C71D-4BB6-9BAC-753E165D22E8}" srcOrd="1" destOrd="0" presId="urn:microsoft.com/office/officeart/2005/8/layout/hierarchy3"/>
    <dgm:cxn modelId="{AECC3D74-D394-47B3-A443-0158559FF9F7}" type="presParOf" srcId="{5D4DA510-C71D-4BB6-9BAC-753E165D22E8}" destId="{8ADF968E-988B-4ED4-9839-738D917A0388}" srcOrd="0" destOrd="0" presId="urn:microsoft.com/office/officeart/2005/8/layout/hierarchy3"/>
    <dgm:cxn modelId="{60F23F4E-91C1-4BF6-9F38-FDC593F19AD0}" type="presParOf" srcId="{5D4DA510-C71D-4BB6-9BAC-753E165D22E8}" destId="{3977DA00-CFE6-4D2D-A124-A9A4D2032932}" srcOrd="1" destOrd="0" presId="urn:microsoft.com/office/officeart/2005/8/layout/hierarchy3"/>
    <dgm:cxn modelId="{F7FA139D-902A-4ACB-BA83-8E5FECEF02C3}" type="presParOf" srcId="{5D4DA510-C71D-4BB6-9BAC-753E165D22E8}" destId="{280C2A81-EEB1-47C3-9973-07C3C883F8D2}" srcOrd="2" destOrd="0" presId="urn:microsoft.com/office/officeart/2005/8/layout/hierarchy3"/>
    <dgm:cxn modelId="{15905FDF-632D-422E-A3A8-967033D18E41}" type="presParOf" srcId="{5D4DA510-C71D-4BB6-9BAC-753E165D22E8}" destId="{90192835-A908-4A8C-8FFE-FD1D0C4D6BCA}" srcOrd="3" destOrd="0" presId="urn:microsoft.com/office/officeart/2005/8/layout/hierarchy3"/>
    <dgm:cxn modelId="{8AB16ABE-BB30-4611-A7F1-367B9C45DC3B}" type="presParOf" srcId="{5D4DA510-C71D-4BB6-9BAC-753E165D22E8}" destId="{4E51BE5D-6008-4FD0-B8E2-FD567A82640B}" srcOrd="4" destOrd="0" presId="urn:microsoft.com/office/officeart/2005/8/layout/hierarchy3"/>
    <dgm:cxn modelId="{7DE50E47-80E4-4E03-B345-131463090B82}" type="presParOf" srcId="{5D4DA510-C71D-4BB6-9BAC-753E165D22E8}" destId="{39277977-E8D1-48A6-817E-D53F1491BACC}" srcOrd="5" destOrd="0" presId="urn:microsoft.com/office/officeart/2005/8/layout/hierarchy3"/>
    <dgm:cxn modelId="{F07B9423-A6D1-42B2-8D77-9492E25CB72A}" type="presParOf" srcId="{5D4DA510-C71D-4BB6-9BAC-753E165D22E8}" destId="{C40D440F-F10D-4EE4-82CF-6C4A3BF493BD}" srcOrd="6" destOrd="0" presId="urn:microsoft.com/office/officeart/2005/8/layout/hierarchy3"/>
    <dgm:cxn modelId="{877E4CE9-B090-43D8-8031-177802E7C675}" type="presParOf" srcId="{5D4DA510-C71D-4BB6-9BAC-753E165D22E8}" destId="{23C77BC9-17D9-4714-BC84-9FA07BCA4445}" srcOrd="7" destOrd="0" presId="urn:microsoft.com/office/officeart/2005/8/layout/hierarchy3"/>
    <dgm:cxn modelId="{E8E85620-BFDC-472F-8122-B95E15F9502A}" type="presParOf" srcId="{5570A3CE-25C3-4AD9-879B-FA6CD1EDAE81}" destId="{80D8C15C-28E5-4BD4-9770-19C5EC3857CD}" srcOrd="3" destOrd="0" presId="urn:microsoft.com/office/officeart/2005/8/layout/hierarchy3"/>
    <dgm:cxn modelId="{11A001B2-42B3-4363-B5DF-311D54623401}" type="presParOf" srcId="{80D8C15C-28E5-4BD4-9770-19C5EC3857CD}" destId="{6CA2D545-B5D9-448A-9C64-5B268E7973EE}" srcOrd="0" destOrd="0" presId="urn:microsoft.com/office/officeart/2005/8/layout/hierarchy3"/>
    <dgm:cxn modelId="{8CCDBA7E-6B91-4962-BB63-A7DA0129B0E1}" type="presParOf" srcId="{6CA2D545-B5D9-448A-9C64-5B268E7973EE}" destId="{5BF61B0A-132F-4EEB-92BC-9DC423B50FC8}" srcOrd="0" destOrd="0" presId="urn:microsoft.com/office/officeart/2005/8/layout/hierarchy3"/>
    <dgm:cxn modelId="{B9D250C9-3968-46CD-A044-74CC20756E2F}" type="presParOf" srcId="{6CA2D545-B5D9-448A-9C64-5B268E7973EE}" destId="{9D91E0E5-C4D9-47CB-81EA-A7A290DCF9CC}" srcOrd="1" destOrd="0" presId="urn:microsoft.com/office/officeart/2005/8/layout/hierarchy3"/>
    <dgm:cxn modelId="{CCF3B210-E1D4-43DA-9822-59BE58AD10F7}" type="presParOf" srcId="{80D8C15C-28E5-4BD4-9770-19C5EC3857CD}" destId="{BC1E7D44-828A-45D1-B6AB-4850F56A81BC}" srcOrd="1" destOrd="0" presId="urn:microsoft.com/office/officeart/2005/8/layout/hierarchy3"/>
    <dgm:cxn modelId="{B7F45C50-BD98-4BFF-B398-4CD74FA30C48}" type="presParOf" srcId="{BC1E7D44-828A-45D1-B6AB-4850F56A81BC}" destId="{321DFC79-7F81-4B78-AA43-8FCC3F22FC22}" srcOrd="0" destOrd="0" presId="urn:microsoft.com/office/officeart/2005/8/layout/hierarchy3"/>
    <dgm:cxn modelId="{1292D50E-7569-471F-A85A-474F51AA22E1}" type="presParOf" srcId="{BC1E7D44-828A-45D1-B6AB-4850F56A81BC}" destId="{F5C88014-15A6-44C4-AB7D-C05C8CF3F89F}" srcOrd="1" destOrd="0" presId="urn:microsoft.com/office/officeart/2005/8/layout/hierarchy3"/>
    <dgm:cxn modelId="{A8CD5353-02E7-4F1E-B91A-981D96C79983}" type="presParOf" srcId="{BC1E7D44-828A-45D1-B6AB-4850F56A81BC}" destId="{8B941ACD-7BBF-41A0-B9D9-F6CFC9B9A631}" srcOrd="2" destOrd="0" presId="urn:microsoft.com/office/officeart/2005/8/layout/hierarchy3"/>
    <dgm:cxn modelId="{DED3A83B-2C4A-4A81-AACA-6A93176D5E3E}" type="presParOf" srcId="{BC1E7D44-828A-45D1-B6AB-4850F56A81BC}" destId="{25C8565C-CFA7-41A8-84D7-DC9A9F917D01}" srcOrd="3" destOrd="0" presId="urn:microsoft.com/office/officeart/2005/8/layout/hierarchy3"/>
    <dgm:cxn modelId="{2CBE4FC9-2BAD-4B80-9FC8-383A3217E689}" type="presParOf" srcId="{5570A3CE-25C3-4AD9-879B-FA6CD1EDAE81}" destId="{881B6C03-17E2-4CCC-8887-698E9D264718}" srcOrd="4" destOrd="0" presId="urn:microsoft.com/office/officeart/2005/8/layout/hierarchy3"/>
    <dgm:cxn modelId="{990C7F7A-4B2D-41C9-AE33-A95ED82195D5}" type="presParOf" srcId="{881B6C03-17E2-4CCC-8887-698E9D264718}" destId="{D0C6B18F-F0B6-4C87-B32C-E26F313A7D01}" srcOrd="0" destOrd="0" presId="urn:microsoft.com/office/officeart/2005/8/layout/hierarchy3"/>
    <dgm:cxn modelId="{6B1D727C-87C1-42CD-ACDA-DA12F297DF22}" type="presParOf" srcId="{D0C6B18F-F0B6-4C87-B32C-E26F313A7D01}" destId="{E0ABBBF3-30A0-416B-920C-C0FC9E6A1402}" srcOrd="0" destOrd="0" presId="urn:microsoft.com/office/officeart/2005/8/layout/hierarchy3"/>
    <dgm:cxn modelId="{ECDC1AFA-1BE0-4EAD-9640-DD5D5F1CB981}" type="presParOf" srcId="{D0C6B18F-F0B6-4C87-B32C-E26F313A7D01}" destId="{A8A648DF-AF5F-4B90-AC8E-D14E377072A2}" srcOrd="1" destOrd="0" presId="urn:microsoft.com/office/officeart/2005/8/layout/hierarchy3"/>
    <dgm:cxn modelId="{834FAB61-FE1B-40EA-9400-657D4684521B}" type="presParOf" srcId="{881B6C03-17E2-4CCC-8887-698E9D264718}" destId="{1269B082-196C-401A-B866-F449AB80E865}" srcOrd="1" destOrd="0" presId="urn:microsoft.com/office/officeart/2005/8/layout/hierarchy3"/>
    <dgm:cxn modelId="{968AFD8F-C037-4166-8D1A-EAF7CDB11E4B}" type="presParOf" srcId="{1269B082-196C-401A-B866-F449AB80E865}" destId="{838A451C-A854-4BD9-9BF0-A1391156AF94}" srcOrd="0" destOrd="0" presId="urn:microsoft.com/office/officeart/2005/8/layout/hierarchy3"/>
    <dgm:cxn modelId="{53FC572B-875C-4FA5-8AA6-BDAA6D90B110}" type="presParOf" srcId="{1269B082-196C-401A-B866-F449AB80E865}" destId="{B65789F8-2F0C-4D9A-9669-3A9763105084}" srcOrd="1" destOrd="0" presId="urn:microsoft.com/office/officeart/2005/8/layout/hierarchy3"/>
    <dgm:cxn modelId="{D71FC3AD-7A9D-4E5E-BD07-59DD7C4E44DE}" type="presParOf" srcId="{1269B082-196C-401A-B866-F449AB80E865}" destId="{6951C438-4059-4A28-8699-36BA249DA3EB}" srcOrd="2" destOrd="0" presId="urn:microsoft.com/office/officeart/2005/8/layout/hierarchy3"/>
    <dgm:cxn modelId="{6AA3A77C-F1AF-4D94-8D8A-F4C362310E87}" type="presParOf" srcId="{1269B082-196C-401A-B866-F449AB80E865}" destId="{F1A77C46-CD27-43A7-944C-DE8323798954}" srcOrd="3" destOrd="0" presId="urn:microsoft.com/office/officeart/2005/8/layout/hierarchy3"/>
    <dgm:cxn modelId="{752C0344-BC30-49BD-B1F2-7CB056584ACC}" type="presParOf" srcId="{5570A3CE-25C3-4AD9-879B-FA6CD1EDAE81}" destId="{9638A9F2-09A3-475C-AC6B-303B68EAF60C}" srcOrd="5" destOrd="0" presId="urn:microsoft.com/office/officeart/2005/8/layout/hierarchy3"/>
    <dgm:cxn modelId="{1EFDA047-DDF6-49C9-AB55-995F66796496}" type="presParOf" srcId="{9638A9F2-09A3-475C-AC6B-303B68EAF60C}" destId="{2F18D28B-3E82-4621-A3EA-E31D94E4518A}" srcOrd="0" destOrd="0" presId="urn:microsoft.com/office/officeart/2005/8/layout/hierarchy3"/>
    <dgm:cxn modelId="{7B1AE048-93F8-456A-A33A-1D0803B8BC25}" type="presParOf" srcId="{2F18D28B-3E82-4621-A3EA-E31D94E4518A}" destId="{42C79FFC-49B6-44D5-A978-6D3495D780C4}" srcOrd="0" destOrd="0" presId="urn:microsoft.com/office/officeart/2005/8/layout/hierarchy3"/>
    <dgm:cxn modelId="{F3E2C616-F778-4DAC-8BEA-1721A2A6EE6B}" type="presParOf" srcId="{2F18D28B-3E82-4621-A3EA-E31D94E4518A}" destId="{5C8751EA-3C67-4664-959B-4D3FABB44918}" srcOrd="1" destOrd="0" presId="urn:microsoft.com/office/officeart/2005/8/layout/hierarchy3"/>
    <dgm:cxn modelId="{6DD518F0-66AF-4F9C-BAC4-86B089C52821}" type="presParOf" srcId="{9638A9F2-09A3-475C-AC6B-303B68EAF60C}" destId="{C8B3CE91-E8B3-456F-A2BE-39009256CCBA}" srcOrd="1" destOrd="0" presId="urn:microsoft.com/office/officeart/2005/8/layout/hierarchy3"/>
    <dgm:cxn modelId="{4A197E7B-8C8C-4E2C-AAF9-80F8E1C79487}" type="presParOf" srcId="{C8B3CE91-E8B3-456F-A2BE-39009256CCBA}" destId="{E1063582-45D3-4F3F-865F-EC41418902C3}" srcOrd="0" destOrd="0" presId="urn:microsoft.com/office/officeart/2005/8/layout/hierarchy3"/>
    <dgm:cxn modelId="{216521F1-CCA1-4FA2-9DC7-12074A7BA26A}" type="presParOf" srcId="{C8B3CE91-E8B3-456F-A2BE-39009256CCBA}" destId="{3F8D986D-3AC7-45F0-9E28-C2AA0C2F22CF}" srcOrd="1" destOrd="0" presId="urn:microsoft.com/office/officeart/2005/8/layout/hierarchy3"/>
    <dgm:cxn modelId="{5659B05E-0493-4411-9FCE-19959040D6F3}" type="presParOf" srcId="{C8B3CE91-E8B3-456F-A2BE-39009256CCBA}" destId="{9BD3BD15-1AA2-4D63-874E-824E941E1777}" srcOrd="2" destOrd="0" presId="urn:microsoft.com/office/officeart/2005/8/layout/hierarchy3"/>
    <dgm:cxn modelId="{FDD17622-1DA5-4E95-8690-5B30D7C45335}" type="presParOf" srcId="{C8B3CE91-E8B3-456F-A2BE-39009256CCBA}" destId="{69C67C6E-7DBE-4794-BBA8-B8D4C541E838}" srcOrd="3" destOrd="0" presId="urn:microsoft.com/office/officeart/2005/8/layout/hierarchy3"/>
    <dgm:cxn modelId="{10A3AA67-F750-4C60-B0EB-73C956C7F0DF}" type="presParOf" srcId="{C8B3CE91-E8B3-456F-A2BE-39009256CCBA}" destId="{609365F1-272D-4000-AB64-F326A2A4F663}" srcOrd="4" destOrd="0" presId="urn:microsoft.com/office/officeart/2005/8/layout/hierarchy3"/>
    <dgm:cxn modelId="{54FDFAFA-FEC5-4C1A-AE66-7F9E3EC39308}" type="presParOf" srcId="{C8B3CE91-E8B3-456F-A2BE-39009256CCBA}" destId="{F02514F8-4531-47BE-AB52-907C5F56AB45}" srcOrd="5" destOrd="0" presId="urn:microsoft.com/office/officeart/2005/8/layout/hierarchy3"/>
    <dgm:cxn modelId="{6450EC34-46FD-4AB6-A6A8-6B5AD9DB1149}" type="presParOf" srcId="{C8B3CE91-E8B3-456F-A2BE-39009256CCBA}" destId="{4454ED1D-809E-465B-89BF-332A06B1795C}" srcOrd="6" destOrd="0" presId="urn:microsoft.com/office/officeart/2005/8/layout/hierarchy3"/>
    <dgm:cxn modelId="{8D454C3F-3C3B-4224-8064-414465E2CF32}" type="presParOf" srcId="{C8B3CE91-E8B3-456F-A2BE-39009256CCBA}" destId="{D55D2E05-70FB-410D-8FD7-E9E963EDFB49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768007F7-076A-443F-88B5-7C2DDDA5BAEE}" type="doc">
      <dgm:prSet loTypeId="urn:microsoft.com/office/officeart/2011/layout/HexagonRadial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570A24E6-16E4-40C4-9CDC-6EADD4711485}">
      <dgm:prSet phldrT="[Text]" custT="1"/>
      <dgm:spPr>
        <a:solidFill>
          <a:srgbClr val="00B050"/>
        </a:solidFill>
      </dgm:spPr>
      <dgm:t>
        <a:bodyPr/>
        <a:lstStyle/>
        <a:p>
          <a:r>
            <a:rPr lang="en-US" sz="1400" dirty="0"/>
            <a:t>Our Approach</a:t>
          </a:r>
          <a:endParaRPr lang="en-GB" sz="1400" dirty="0"/>
        </a:p>
      </dgm:t>
    </dgm:pt>
    <dgm:pt modelId="{CA95CC65-B28D-4C99-A994-1805F26772E2}" type="parTrans" cxnId="{6B141F49-EFA5-4FD0-948F-482A343516DD}">
      <dgm:prSet/>
      <dgm:spPr/>
      <dgm:t>
        <a:bodyPr/>
        <a:lstStyle/>
        <a:p>
          <a:endParaRPr lang="en-GB" sz="1400"/>
        </a:p>
      </dgm:t>
    </dgm:pt>
    <dgm:pt modelId="{F701E849-F9F3-43C5-8E79-F7A3450C40AB}" type="sibTrans" cxnId="{6B141F49-EFA5-4FD0-948F-482A343516DD}">
      <dgm:prSet/>
      <dgm:spPr/>
      <dgm:t>
        <a:bodyPr/>
        <a:lstStyle/>
        <a:p>
          <a:endParaRPr lang="en-GB" sz="1400"/>
        </a:p>
      </dgm:t>
    </dgm:pt>
    <dgm:pt modelId="{A14FA46D-CA95-41CE-B422-B73FBDBC433F}">
      <dgm:prSet phldrT="[Text]" custT="1"/>
      <dgm:spPr/>
      <dgm:t>
        <a:bodyPr/>
        <a:lstStyle/>
        <a:p>
          <a:r>
            <a:rPr lang="en-US" sz="1400" dirty="0"/>
            <a:t>Awareness</a:t>
          </a:r>
          <a:endParaRPr lang="en-GB" sz="1400" dirty="0"/>
        </a:p>
      </dgm:t>
    </dgm:pt>
    <dgm:pt modelId="{0021CAD9-FF31-446C-86BF-86D34C889867}" type="parTrans" cxnId="{3EDFE998-79F3-41CB-893C-DE12B5E75FA6}">
      <dgm:prSet/>
      <dgm:spPr/>
      <dgm:t>
        <a:bodyPr/>
        <a:lstStyle/>
        <a:p>
          <a:endParaRPr lang="en-GB" sz="1400"/>
        </a:p>
      </dgm:t>
    </dgm:pt>
    <dgm:pt modelId="{4E4C5FBE-FF64-4729-A8EF-316A406897FA}" type="sibTrans" cxnId="{3EDFE998-79F3-41CB-893C-DE12B5E75FA6}">
      <dgm:prSet/>
      <dgm:spPr/>
      <dgm:t>
        <a:bodyPr/>
        <a:lstStyle/>
        <a:p>
          <a:endParaRPr lang="en-GB" sz="1400"/>
        </a:p>
      </dgm:t>
    </dgm:pt>
    <dgm:pt modelId="{AEF15C62-E571-4F08-A62B-857788343CF8}">
      <dgm:prSet phldrT="[Text]" custT="1"/>
      <dgm:spPr/>
      <dgm:t>
        <a:bodyPr/>
        <a:lstStyle/>
        <a:p>
          <a:r>
            <a:rPr lang="en-US" sz="1400" dirty="0"/>
            <a:t>Assessment</a:t>
          </a:r>
          <a:endParaRPr lang="en-GB" sz="1400" dirty="0"/>
        </a:p>
      </dgm:t>
    </dgm:pt>
    <dgm:pt modelId="{A115DD94-040A-4EF9-9A13-04333A79FFAF}" type="parTrans" cxnId="{941316DD-65F4-4B79-AF75-14F5F66E55B8}">
      <dgm:prSet/>
      <dgm:spPr/>
      <dgm:t>
        <a:bodyPr/>
        <a:lstStyle/>
        <a:p>
          <a:endParaRPr lang="en-GB" sz="1400"/>
        </a:p>
      </dgm:t>
    </dgm:pt>
    <dgm:pt modelId="{1452A7CC-7C7C-4A0E-96B8-1D087693E22D}" type="sibTrans" cxnId="{941316DD-65F4-4B79-AF75-14F5F66E55B8}">
      <dgm:prSet/>
      <dgm:spPr/>
      <dgm:t>
        <a:bodyPr/>
        <a:lstStyle/>
        <a:p>
          <a:endParaRPr lang="en-GB" sz="1400"/>
        </a:p>
      </dgm:t>
    </dgm:pt>
    <dgm:pt modelId="{541CDFA2-F42D-419A-8FBF-4BA0BF6C9301}">
      <dgm:prSet phldrT="[Text]" custT="1"/>
      <dgm:spPr/>
      <dgm:t>
        <a:bodyPr/>
        <a:lstStyle/>
        <a:p>
          <a:r>
            <a:rPr lang="en-US" sz="1400" dirty="0"/>
            <a:t>Design</a:t>
          </a:r>
        </a:p>
        <a:p>
          <a:r>
            <a:rPr lang="en-US" sz="1400" dirty="0"/>
            <a:t>Strategy</a:t>
          </a:r>
        </a:p>
        <a:p>
          <a:r>
            <a:rPr lang="en-US" sz="1400" dirty="0"/>
            <a:t>Roadmap</a:t>
          </a:r>
          <a:endParaRPr lang="en-GB" sz="1400" dirty="0"/>
        </a:p>
      </dgm:t>
    </dgm:pt>
    <dgm:pt modelId="{6BE0BED8-991C-473D-B4E2-3DD6096F7CF1}" type="parTrans" cxnId="{CF571703-B18A-46B9-8BB7-138B8F178C1B}">
      <dgm:prSet/>
      <dgm:spPr/>
      <dgm:t>
        <a:bodyPr/>
        <a:lstStyle/>
        <a:p>
          <a:endParaRPr lang="en-GB" sz="1400"/>
        </a:p>
      </dgm:t>
    </dgm:pt>
    <dgm:pt modelId="{A2C55E72-1416-4F70-B297-0F89FF086F9C}" type="sibTrans" cxnId="{CF571703-B18A-46B9-8BB7-138B8F178C1B}">
      <dgm:prSet/>
      <dgm:spPr/>
      <dgm:t>
        <a:bodyPr/>
        <a:lstStyle/>
        <a:p>
          <a:endParaRPr lang="en-GB" sz="1400"/>
        </a:p>
      </dgm:t>
    </dgm:pt>
    <dgm:pt modelId="{B90B5DA0-9B8B-43D2-8B7F-28832ACBEC68}">
      <dgm:prSet phldrT="[Text]" custT="1"/>
      <dgm:spPr/>
      <dgm:t>
        <a:bodyPr/>
        <a:lstStyle/>
        <a:p>
          <a:r>
            <a:rPr lang="en-US" sz="1400" dirty="0"/>
            <a:t>Implementation</a:t>
          </a:r>
          <a:endParaRPr lang="en-GB" sz="1400" dirty="0"/>
        </a:p>
      </dgm:t>
    </dgm:pt>
    <dgm:pt modelId="{786706B3-8AF0-40FD-978C-D858C13D7208}" type="parTrans" cxnId="{1E607F33-1E1B-431D-A7C2-FF4FABA03BE5}">
      <dgm:prSet/>
      <dgm:spPr/>
      <dgm:t>
        <a:bodyPr/>
        <a:lstStyle/>
        <a:p>
          <a:endParaRPr lang="en-GB" sz="1400"/>
        </a:p>
      </dgm:t>
    </dgm:pt>
    <dgm:pt modelId="{604DE58F-E5FD-4C7D-B261-37B7297247F0}" type="sibTrans" cxnId="{1E607F33-1E1B-431D-A7C2-FF4FABA03BE5}">
      <dgm:prSet/>
      <dgm:spPr/>
      <dgm:t>
        <a:bodyPr/>
        <a:lstStyle/>
        <a:p>
          <a:endParaRPr lang="en-GB" sz="1400"/>
        </a:p>
      </dgm:t>
    </dgm:pt>
    <dgm:pt modelId="{4AF95BF2-C513-4637-A17E-8C5CC37B8E28}">
      <dgm:prSet phldrT="[Text]" custT="1"/>
      <dgm:spPr/>
      <dgm:t>
        <a:bodyPr/>
        <a:lstStyle/>
        <a:p>
          <a:r>
            <a:rPr lang="en-US" sz="1400" dirty="0"/>
            <a:t>Evaluation</a:t>
          </a:r>
          <a:endParaRPr lang="en-GB" sz="1400" dirty="0"/>
        </a:p>
      </dgm:t>
    </dgm:pt>
    <dgm:pt modelId="{77617C4D-D648-4003-85C2-CCB3D35D3325}" type="parTrans" cxnId="{17F1A415-946F-416B-8E82-E29120DEC466}">
      <dgm:prSet/>
      <dgm:spPr/>
      <dgm:t>
        <a:bodyPr/>
        <a:lstStyle/>
        <a:p>
          <a:endParaRPr lang="en-GB" sz="1400"/>
        </a:p>
      </dgm:t>
    </dgm:pt>
    <dgm:pt modelId="{5FB115BF-E461-4DCA-8F43-E74E91BFC42D}" type="sibTrans" cxnId="{17F1A415-946F-416B-8E82-E29120DEC466}">
      <dgm:prSet/>
      <dgm:spPr/>
      <dgm:t>
        <a:bodyPr/>
        <a:lstStyle/>
        <a:p>
          <a:endParaRPr lang="en-GB" sz="1400"/>
        </a:p>
      </dgm:t>
    </dgm:pt>
    <dgm:pt modelId="{2E410B20-633C-48D1-AD5E-D7912C9A63DE}">
      <dgm:prSet phldrT="[Text]" custT="1"/>
      <dgm:spPr/>
      <dgm:t>
        <a:bodyPr/>
        <a:lstStyle/>
        <a:p>
          <a:r>
            <a:rPr lang="en-US" sz="1400" dirty="0"/>
            <a:t>Monitoring</a:t>
          </a:r>
          <a:endParaRPr lang="en-GB" sz="1400" dirty="0"/>
        </a:p>
      </dgm:t>
    </dgm:pt>
    <dgm:pt modelId="{3EE90F98-82F9-4E51-A4AF-130B234FA2D7}" type="parTrans" cxnId="{17B985E2-FB54-487F-A7ED-25F4A31414FE}">
      <dgm:prSet/>
      <dgm:spPr/>
      <dgm:t>
        <a:bodyPr/>
        <a:lstStyle/>
        <a:p>
          <a:endParaRPr lang="en-GB" sz="1400"/>
        </a:p>
      </dgm:t>
    </dgm:pt>
    <dgm:pt modelId="{72DDA8BE-DDA0-49AA-940E-A8B4281C883C}" type="sibTrans" cxnId="{17B985E2-FB54-487F-A7ED-25F4A31414FE}">
      <dgm:prSet/>
      <dgm:spPr/>
      <dgm:t>
        <a:bodyPr/>
        <a:lstStyle/>
        <a:p>
          <a:endParaRPr lang="en-GB" sz="1400"/>
        </a:p>
      </dgm:t>
    </dgm:pt>
    <dgm:pt modelId="{7841CB4D-8C1A-429B-94AC-C8E6AA993602}" type="pres">
      <dgm:prSet presAssocID="{768007F7-076A-443F-88B5-7C2DDDA5BAEE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D3CA7A7A-1389-421B-82AF-12E8C9CC4E37}" type="pres">
      <dgm:prSet presAssocID="{570A24E6-16E4-40C4-9CDC-6EADD4711485}" presName="Parent" presStyleLbl="node0" presStyleIdx="0" presStyleCnt="1">
        <dgm:presLayoutVars>
          <dgm:chMax val="6"/>
          <dgm:chPref val="6"/>
        </dgm:presLayoutVars>
      </dgm:prSet>
      <dgm:spPr/>
    </dgm:pt>
    <dgm:pt modelId="{1A09FD24-E847-4C96-8B43-9E4BDB151636}" type="pres">
      <dgm:prSet presAssocID="{A14FA46D-CA95-41CE-B422-B73FBDBC433F}" presName="Accent1" presStyleCnt="0"/>
      <dgm:spPr/>
    </dgm:pt>
    <dgm:pt modelId="{D7B3A354-8797-4BA1-A19C-D7A783B8DF6E}" type="pres">
      <dgm:prSet presAssocID="{A14FA46D-CA95-41CE-B422-B73FBDBC433F}" presName="Accent" presStyleLbl="bgShp" presStyleIdx="0" presStyleCnt="6"/>
      <dgm:spPr/>
    </dgm:pt>
    <dgm:pt modelId="{954C662A-C114-4774-BDFD-44975C1A4916}" type="pres">
      <dgm:prSet presAssocID="{A14FA46D-CA95-41CE-B422-B73FBDBC433F}" presName="Child1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AF8777E9-637E-4592-B75A-1BF82423E662}" type="pres">
      <dgm:prSet presAssocID="{AEF15C62-E571-4F08-A62B-857788343CF8}" presName="Accent2" presStyleCnt="0"/>
      <dgm:spPr/>
    </dgm:pt>
    <dgm:pt modelId="{3D41BFCD-A242-454E-BA7D-5209AA9132D0}" type="pres">
      <dgm:prSet presAssocID="{AEF15C62-E571-4F08-A62B-857788343CF8}" presName="Accent" presStyleLbl="bgShp" presStyleIdx="1" presStyleCnt="6"/>
      <dgm:spPr/>
    </dgm:pt>
    <dgm:pt modelId="{846C9AB5-D047-40DD-8C2B-1F6014ED7CE5}" type="pres">
      <dgm:prSet presAssocID="{AEF15C62-E571-4F08-A62B-857788343CF8}" presName="Child2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53AAF796-0DAA-41B2-B221-29E179AD7B30}" type="pres">
      <dgm:prSet presAssocID="{541CDFA2-F42D-419A-8FBF-4BA0BF6C9301}" presName="Accent3" presStyleCnt="0"/>
      <dgm:spPr/>
    </dgm:pt>
    <dgm:pt modelId="{B5B5EA03-8F59-4CDC-B619-91615CFE71B7}" type="pres">
      <dgm:prSet presAssocID="{541CDFA2-F42D-419A-8FBF-4BA0BF6C9301}" presName="Accent" presStyleLbl="bgShp" presStyleIdx="2" presStyleCnt="6"/>
      <dgm:spPr/>
    </dgm:pt>
    <dgm:pt modelId="{662B7109-0395-470B-90C1-E7163EF6130C}" type="pres">
      <dgm:prSet presAssocID="{541CDFA2-F42D-419A-8FBF-4BA0BF6C9301}" presName="Child3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4BA20145-4F89-4B78-8AE9-6A614D30C9D3}" type="pres">
      <dgm:prSet presAssocID="{B90B5DA0-9B8B-43D2-8B7F-28832ACBEC68}" presName="Accent4" presStyleCnt="0"/>
      <dgm:spPr/>
    </dgm:pt>
    <dgm:pt modelId="{3CDC6333-6C44-4529-AEE5-D30AC0F8708B}" type="pres">
      <dgm:prSet presAssocID="{B90B5DA0-9B8B-43D2-8B7F-28832ACBEC68}" presName="Accent" presStyleLbl="bgShp" presStyleIdx="3" presStyleCnt="6"/>
      <dgm:spPr/>
    </dgm:pt>
    <dgm:pt modelId="{8EE84EA6-6336-4BAC-9288-15F14921D930}" type="pres">
      <dgm:prSet presAssocID="{B90B5DA0-9B8B-43D2-8B7F-28832ACBEC68}" presName="Child4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A51234CF-9618-4ED7-B94A-7F9C8FF52699}" type="pres">
      <dgm:prSet presAssocID="{4AF95BF2-C513-4637-A17E-8C5CC37B8E28}" presName="Accent5" presStyleCnt="0"/>
      <dgm:spPr/>
    </dgm:pt>
    <dgm:pt modelId="{4AC77798-1E29-44E1-BC3B-D3A536F82E0B}" type="pres">
      <dgm:prSet presAssocID="{4AF95BF2-C513-4637-A17E-8C5CC37B8E28}" presName="Accent" presStyleLbl="bgShp" presStyleIdx="4" presStyleCnt="6"/>
      <dgm:spPr/>
    </dgm:pt>
    <dgm:pt modelId="{9911C75E-2AA9-4BC8-8309-668156C02475}" type="pres">
      <dgm:prSet presAssocID="{4AF95BF2-C513-4637-A17E-8C5CC37B8E28}" presName="Child5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655CB72A-01FA-4309-86A4-2199A02D085E}" type="pres">
      <dgm:prSet presAssocID="{2E410B20-633C-48D1-AD5E-D7912C9A63DE}" presName="Accent6" presStyleCnt="0"/>
      <dgm:spPr/>
    </dgm:pt>
    <dgm:pt modelId="{187A6406-FE8A-481A-8530-C13B1D9E4225}" type="pres">
      <dgm:prSet presAssocID="{2E410B20-633C-48D1-AD5E-D7912C9A63DE}" presName="Accent" presStyleLbl="bgShp" presStyleIdx="5" presStyleCnt="6"/>
      <dgm:spPr/>
    </dgm:pt>
    <dgm:pt modelId="{FBA24C2F-9B63-45DD-8372-EBF273982348}" type="pres">
      <dgm:prSet presAssocID="{2E410B20-633C-48D1-AD5E-D7912C9A63DE}" presName="Child6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CF571703-B18A-46B9-8BB7-138B8F178C1B}" srcId="{570A24E6-16E4-40C4-9CDC-6EADD4711485}" destId="{541CDFA2-F42D-419A-8FBF-4BA0BF6C9301}" srcOrd="2" destOrd="0" parTransId="{6BE0BED8-991C-473D-B4E2-3DD6096F7CF1}" sibTransId="{A2C55E72-1416-4F70-B297-0F89FF086F9C}"/>
    <dgm:cxn modelId="{E56A270D-E3AB-42EE-89ED-C561FCBAC940}" type="presOf" srcId="{AEF15C62-E571-4F08-A62B-857788343CF8}" destId="{846C9AB5-D047-40DD-8C2B-1F6014ED7CE5}" srcOrd="0" destOrd="0" presId="urn:microsoft.com/office/officeart/2011/layout/HexagonRadial"/>
    <dgm:cxn modelId="{17F1A415-946F-416B-8E82-E29120DEC466}" srcId="{570A24E6-16E4-40C4-9CDC-6EADD4711485}" destId="{4AF95BF2-C513-4637-A17E-8C5CC37B8E28}" srcOrd="4" destOrd="0" parTransId="{77617C4D-D648-4003-85C2-CCB3D35D3325}" sibTransId="{5FB115BF-E461-4DCA-8F43-E74E91BFC42D}"/>
    <dgm:cxn modelId="{C9333919-1495-42DA-B3CC-C042773DC768}" type="presOf" srcId="{2E410B20-633C-48D1-AD5E-D7912C9A63DE}" destId="{FBA24C2F-9B63-45DD-8372-EBF273982348}" srcOrd="0" destOrd="0" presId="urn:microsoft.com/office/officeart/2011/layout/HexagonRadial"/>
    <dgm:cxn modelId="{DBAEC41C-5EE5-42C4-9786-BC17BA92A096}" type="presOf" srcId="{A14FA46D-CA95-41CE-B422-B73FBDBC433F}" destId="{954C662A-C114-4774-BDFD-44975C1A4916}" srcOrd="0" destOrd="0" presId="urn:microsoft.com/office/officeart/2011/layout/HexagonRadial"/>
    <dgm:cxn modelId="{1E607F33-1E1B-431D-A7C2-FF4FABA03BE5}" srcId="{570A24E6-16E4-40C4-9CDC-6EADD4711485}" destId="{B90B5DA0-9B8B-43D2-8B7F-28832ACBEC68}" srcOrd="3" destOrd="0" parTransId="{786706B3-8AF0-40FD-978C-D858C13D7208}" sibTransId="{604DE58F-E5FD-4C7D-B261-37B7297247F0}"/>
    <dgm:cxn modelId="{1CF36935-9EB2-421A-BDD2-225ABD1524CA}" type="presOf" srcId="{541CDFA2-F42D-419A-8FBF-4BA0BF6C9301}" destId="{662B7109-0395-470B-90C1-E7163EF6130C}" srcOrd="0" destOrd="0" presId="urn:microsoft.com/office/officeart/2011/layout/HexagonRadial"/>
    <dgm:cxn modelId="{6B141F49-EFA5-4FD0-948F-482A343516DD}" srcId="{768007F7-076A-443F-88B5-7C2DDDA5BAEE}" destId="{570A24E6-16E4-40C4-9CDC-6EADD4711485}" srcOrd="0" destOrd="0" parTransId="{CA95CC65-B28D-4C99-A994-1805F26772E2}" sibTransId="{F701E849-F9F3-43C5-8E79-F7A3450C40AB}"/>
    <dgm:cxn modelId="{601B2657-3F70-4EA4-9A33-470032C50B1C}" type="presOf" srcId="{570A24E6-16E4-40C4-9CDC-6EADD4711485}" destId="{D3CA7A7A-1389-421B-82AF-12E8C9CC4E37}" srcOrd="0" destOrd="0" presId="urn:microsoft.com/office/officeart/2011/layout/HexagonRadial"/>
    <dgm:cxn modelId="{6192655D-9D1A-4CDD-B54B-DD7946048EAC}" type="presOf" srcId="{768007F7-076A-443F-88B5-7C2DDDA5BAEE}" destId="{7841CB4D-8C1A-429B-94AC-C8E6AA993602}" srcOrd="0" destOrd="0" presId="urn:microsoft.com/office/officeart/2011/layout/HexagonRadial"/>
    <dgm:cxn modelId="{3EDFE998-79F3-41CB-893C-DE12B5E75FA6}" srcId="{570A24E6-16E4-40C4-9CDC-6EADD4711485}" destId="{A14FA46D-CA95-41CE-B422-B73FBDBC433F}" srcOrd="0" destOrd="0" parTransId="{0021CAD9-FF31-446C-86BF-86D34C889867}" sibTransId="{4E4C5FBE-FF64-4729-A8EF-316A406897FA}"/>
    <dgm:cxn modelId="{941316DD-65F4-4B79-AF75-14F5F66E55B8}" srcId="{570A24E6-16E4-40C4-9CDC-6EADD4711485}" destId="{AEF15C62-E571-4F08-A62B-857788343CF8}" srcOrd="1" destOrd="0" parTransId="{A115DD94-040A-4EF9-9A13-04333A79FFAF}" sibTransId="{1452A7CC-7C7C-4A0E-96B8-1D087693E22D}"/>
    <dgm:cxn modelId="{D01A74E2-7D00-4AE2-8E16-4CB38BCD748B}" type="presOf" srcId="{B90B5DA0-9B8B-43D2-8B7F-28832ACBEC68}" destId="{8EE84EA6-6336-4BAC-9288-15F14921D930}" srcOrd="0" destOrd="0" presId="urn:microsoft.com/office/officeart/2011/layout/HexagonRadial"/>
    <dgm:cxn modelId="{17B985E2-FB54-487F-A7ED-25F4A31414FE}" srcId="{570A24E6-16E4-40C4-9CDC-6EADD4711485}" destId="{2E410B20-633C-48D1-AD5E-D7912C9A63DE}" srcOrd="5" destOrd="0" parTransId="{3EE90F98-82F9-4E51-A4AF-130B234FA2D7}" sibTransId="{72DDA8BE-DDA0-49AA-940E-A8B4281C883C}"/>
    <dgm:cxn modelId="{842B19E3-3D92-43CB-97A6-CEE08F333DD2}" type="presOf" srcId="{4AF95BF2-C513-4637-A17E-8C5CC37B8E28}" destId="{9911C75E-2AA9-4BC8-8309-668156C02475}" srcOrd="0" destOrd="0" presId="urn:microsoft.com/office/officeart/2011/layout/HexagonRadial"/>
    <dgm:cxn modelId="{11E7F5B5-9F69-4BC1-8B95-11EE36173EBC}" type="presParOf" srcId="{7841CB4D-8C1A-429B-94AC-C8E6AA993602}" destId="{D3CA7A7A-1389-421B-82AF-12E8C9CC4E37}" srcOrd="0" destOrd="0" presId="urn:microsoft.com/office/officeart/2011/layout/HexagonRadial"/>
    <dgm:cxn modelId="{90A8B36B-052C-4A25-9FA5-D782BF16C3DD}" type="presParOf" srcId="{7841CB4D-8C1A-429B-94AC-C8E6AA993602}" destId="{1A09FD24-E847-4C96-8B43-9E4BDB151636}" srcOrd="1" destOrd="0" presId="urn:microsoft.com/office/officeart/2011/layout/HexagonRadial"/>
    <dgm:cxn modelId="{828A7F22-205A-4C1F-BA54-C2C00296C8A1}" type="presParOf" srcId="{1A09FD24-E847-4C96-8B43-9E4BDB151636}" destId="{D7B3A354-8797-4BA1-A19C-D7A783B8DF6E}" srcOrd="0" destOrd="0" presId="urn:microsoft.com/office/officeart/2011/layout/HexagonRadial"/>
    <dgm:cxn modelId="{22EAAF3C-347C-4676-AF03-FB2A6B7A7576}" type="presParOf" srcId="{7841CB4D-8C1A-429B-94AC-C8E6AA993602}" destId="{954C662A-C114-4774-BDFD-44975C1A4916}" srcOrd="2" destOrd="0" presId="urn:microsoft.com/office/officeart/2011/layout/HexagonRadial"/>
    <dgm:cxn modelId="{DC8F4208-5BC7-4385-832B-FB97BFF0DC26}" type="presParOf" srcId="{7841CB4D-8C1A-429B-94AC-C8E6AA993602}" destId="{AF8777E9-637E-4592-B75A-1BF82423E662}" srcOrd="3" destOrd="0" presId="urn:microsoft.com/office/officeart/2011/layout/HexagonRadial"/>
    <dgm:cxn modelId="{8225AD40-1417-447C-9AF8-8CEDAC060D0E}" type="presParOf" srcId="{AF8777E9-637E-4592-B75A-1BF82423E662}" destId="{3D41BFCD-A242-454E-BA7D-5209AA9132D0}" srcOrd="0" destOrd="0" presId="urn:microsoft.com/office/officeart/2011/layout/HexagonRadial"/>
    <dgm:cxn modelId="{754A5915-4C9F-4495-9D4F-4A1C602D0070}" type="presParOf" srcId="{7841CB4D-8C1A-429B-94AC-C8E6AA993602}" destId="{846C9AB5-D047-40DD-8C2B-1F6014ED7CE5}" srcOrd="4" destOrd="0" presId="urn:microsoft.com/office/officeart/2011/layout/HexagonRadial"/>
    <dgm:cxn modelId="{9CD2DEE3-C214-420D-880C-FA998FE58CFA}" type="presParOf" srcId="{7841CB4D-8C1A-429B-94AC-C8E6AA993602}" destId="{53AAF796-0DAA-41B2-B221-29E179AD7B30}" srcOrd="5" destOrd="0" presId="urn:microsoft.com/office/officeart/2011/layout/HexagonRadial"/>
    <dgm:cxn modelId="{73B6A494-0C03-4070-BC4A-FFB68250233B}" type="presParOf" srcId="{53AAF796-0DAA-41B2-B221-29E179AD7B30}" destId="{B5B5EA03-8F59-4CDC-B619-91615CFE71B7}" srcOrd="0" destOrd="0" presId="urn:microsoft.com/office/officeart/2011/layout/HexagonRadial"/>
    <dgm:cxn modelId="{15462FBB-438D-4581-9837-306352B4B435}" type="presParOf" srcId="{7841CB4D-8C1A-429B-94AC-C8E6AA993602}" destId="{662B7109-0395-470B-90C1-E7163EF6130C}" srcOrd="6" destOrd="0" presId="urn:microsoft.com/office/officeart/2011/layout/HexagonRadial"/>
    <dgm:cxn modelId="{330E83A9-8D00-43C8-8DA6-EC159BF0FD28}" type="presParOf" srcId="{7841CB4D-8C1A-429B-94AC-C8E6AA993602}" destId="{4BA20145-4F89-4B78-8AE9-6A614D30C9D3}" srcOrd="7" destOrd="0" presId="urn:microsoft.com/office/officeart/2011/layout/HexagonRadial"/>
    <dgm:cxn modelId="{92AE4EAA-0375-461F-AEA3-F73F9A2A911D}" type="presParOf" srcId="{4BA20145-4F89-4B78-8AE9-6A614D30C9D3}" destId="{3CDC6333-6C44-4529-AEE5-D30AC0F8708B}" srcOrd="0" destOrd="0" presId="urn:microsoft.com/office/officeart/2011/layout/HexagonRadial"/>
    <dgm:cxn modelId="{2D9D2D79-661C-435D-8504-4C566A357D5B}" type="presParOf" srcId="{7841CB4D-8C1A-429B-94AC-C8E6AA993602}" destId="{8EE84EA6-6336-4BAC-9288-15F14921D930}" srcOrd="8" destOrd="0" presId="urn:microsoft.com/office/officeart/2011/layout/HexagonRadial"/>
    <dgm:cxn modelId="{8DC3D227-F567-46B4-843D-FDB29ED89564}" type="presParOf" srcId="{7841CB4D-8C1A-429B-94AC-C8E6AA993602}" destId="{A51234CF-9618-4ED7-B94A-7F9C8FF52699}" srcOrd="9" destOrd="0" presId="urn:microsoft.com/office/officeart/2011/layout/HexagonRadial"/>
    <dgm:cxn modelId="{6F3B5C02-0CBA-4F9D-AC19-00CFBF9892D8}" type="presParOf" srcId="{A51234CF-9618-4ED7-B94A-7F9C8FF52699}" destId="{4AC77798-1E29-44E1-BC3B-D3A536F82E0B}" srcOrd="0" destOrd="0" presId="urn:microsoft.com/office/officeart/2011/layout/HexagonRadial"/>
    <dgm:cxn modelId="{03C55586-13EC-47F6-B10E-2BA3156494D3}" type="presParOf" srcId="{7841CB4D-8C1A-429B-94AC-C8E6AA993602}" destId="{9911C75E-2AA9-4BC8-8309-668156C02475}" srcOrd="10" destOrd="0" presId="urn:microsoft.com/office/officeart/2011/layout/HexagonRadial"/>
    <dgm:cxn modelId="{2075196A-6EA8-426B-A83D-091B8FDBC00A}" type="presParOf" srcId="{7841CB4D-8C1A-429B-94AC-C8E6AA993602}" destId="{655CB72A-01FA-4309-86A4-2199A02D085E}" srcOrd="11" destOrd="0" presId="urn:microsoft.com/office/officeart/2011/layout/HexagonRadial"/>
    <dgm:cxn modelId="{BF2A0D6B-B2CF-402D-B5C2-1CB4C5538A71}" type="presParOf" srcId="{655CB72A-01FA-4309-86A4-2199A02D085E}" destId="{187A6406-FE8A-481A-8530-C13B1D9E4225}" srcOrd="0" destOrd="0" presId="urn:microsoft.com/office/officeart/2011/layout/HexagonRadial"/>
    <dgm:cxn modelId="{03359A60-2DED-48E8-AB5C-E8FEDD6AB6E9}" type="presParOf" srcId="{7841CB4D-8C1A-429B-94AC-C8E6AA993602}" destId="{FBA24C2F-9B63-45DD-8372-EBF273982348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768007F7-076A-443F-88B5-7C2DDDA5BAEE}" type="doc">
      <dgm:prSet loTypeId="urn:microsoft.com/office/officeart/2011/layout/HexagonRadial" loCatId="cycle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GB"/>
        </a:p>
      </dgm:t>
    </dgm:pt>
    <dgm:pt modelId="{570A24E6-16E4-40C4-9CDC-6EADD4711485}">
      <dgm:prSet phldrT="[Text]" custT="1"/>
      <dgm:spPr/>
      <dgm:t>
        <a:bodyPr/>
        <a:lstStyle/>
        <a:p>
          <a:r>
            <a:rPr lang="en-US" sz="1050">
              <a:solidFill>
                <a:schemeClr val="bg1"/>
              </a:solidFill>
            </a:rPr>
            <a:t>Assessment</a:t>
          </a:r>
          <a:endParaRPr lang="en-GB" sz="1050" dirty="0">
            <a:solidFill>
              <a:schemeClr val="bg1"/>
            </a:solidFill>
          </a:endParaRPr>
        </a:p>
      </dgm:t>
    </dgm:pt>
    <dgm:pt modelId="{CA95CC65-B28D-4C99-A994-1805F26772E2}" type="parTrans" cxnId="{6B141F49-EFA5-4FD0-948F-482A343516DD}">
      <dgm:prSet/>
      <dgm:spPr/>
      <dgm:t>
        <a:bodyPr/>
        <a:lstStyle/>
        <a:p>
          <a:endParaRPr lang="en-GB" sz="1050">
            <a:solidFill>
              <a:schemeClr val="bg1"/>
            </a:solidFill>
          </a:endParaRPr>
        </a:p>
      </dgm:t>
    </dgm:pt>
    <dgm:pt modelId="{F701E849-F9F3-43C5-8E79-F7A3450C40AB}" type="sibTrans" cxnId="{6B141F49-EFA5-4FD0-948F-482A343516DD}">
      <dgm:prSet/>
      <dgm:spPr/>
      <dgm:t>
        <a:bodyPr/>
        <a:lstStyle/>
        <a:p>
          <a:endParaRPr lang="en-GB" sz="1050">
            <a:solidFill>
              <a:schemeClr val="bg1"/>
            </a:solidFill>
          </a:endParaRPr>
        </a:p>
      </dgm:t>
    </dgm:pt>
    <dgm:pt modelId="{A14FA46D-CA95-41CE-B422-B73FBDBC433F}">
      <dgm:prSet phldrT="[Text]" custT="1"/>
      <dgm:spPr/>
      <dgm:t>
        <a:bodyPr/>
        <a:lstStyle/>
        <a:p>
          <a:r>
            <a:rPr lang="en-US" sz="1050">
              <a:solidFill>
                <a:schemeClr val="bg1"/>
              </a:solidFill>
            </a:rPr>
            <a:t>Feasibility Study</a:t>
          </a:r>
          <a:endParaRPr lang="en-GB" sz="1050" dirty="0">
            <a:solidFill>
              <a:schemeClr val="bg1"/>
            </a:solidFill>
          </a:endParaRPr>
        </a:p>
      </dgm:t>
    </dgm:pt>
    <dgm:pt modelId="{0021CAD9-FF31-446C-86BF-86D34C889867}" type="parTrans" cxnId="{3EDFE998-79F3-41CB-893C-DE12B5E75FA6}">
      <dgm:prSet/>
      <dgm:spPr/>
      <dgm:t>
        <a:bodyPr/>
        <a:lstStyle/>
        <a:p>
          <a:endParaRPr lang="en-GB" sz="1050">
            <a:solidFill>
              <a:schemeClr val="bg1"/>
            </a:solidFill>
          </a:endParaRPr>
        </a:p>
      </dgm:t>
    </dgm:pt>
    <dgm:pt modelId="{4E4C5FBE-FF64-4729-A8EF-316A406897FA}" type="sibTrans" cxnId="{3EDFE998-79F3-41CB-893C-DE12B5E75FA6}">
      <dgm:prSet/>
      <dgm:spPr/>
      <dgm:t>
        <a:bodyPr/>
        <a:lstStyle/>
        <a:p>
          <a:endParaRPr lang="en-GB" sz="1050">
            <a:solidFill>
              <a:schemeClr val="bg1"/>
            </a:solidFill>
          </a:endParaRPr>
        </a:p>
      </dgm:t>
    </dgm:pt>
    <dgm:pt modelId="{AEF15C62-E571-4F08-A62B-857788343CF8}">
      <dgm:prSet phldrT="[Text]" custT="1"/>
      <dgm:spPr/>
      <dgm:t>
        <a:bodyPr/>
        <a:lstStyle/>
        <a:p>
          <a:r>
            <a:rPr lang="en-US" sz="1050">
              <a:solidFill>
                <a:schemeClr val="bg1"/>
              </a:solidFill>
            </a:rPr>
            <a:t>Readiness</a:t>
          </a:r>
          <a:endParaRPr lang="en-GB" sz="1050" dirty="0">
            <a:solidFill>
              <a:schemeClr val="bg1"/>
            </a:solidFill>
          </a:endParaRPr>
        </a:p>
      </dgm:t>
    </dgm:pt>
    <dgm:pt modelId="{A115DD94-040A-4EF9-9A13-04333A79FFAF}" type="parTrans" cxnId="{941316DD-65F4-4B79-AF75-14F5F66E55B8}">
      <dgm:prSet/>
      <dgm:spPr/>
      <dgm:t>
        <a:bodyPr/>
        <a:lstStyle/>
        <a:p>
          <a:endParaRPr lang="en-GB" sz="1050">
            <a:solidFill>
              <a:schemeClr val="bg1"/>
            </a:solidFill>
          </a:endParaRPr>
        </a:p>
      </dgm:t>
    </dgm:pt>
    <dgm:pt modelId="{1452A7CC-7C7C-4A0E-96B8-1D087693E22D}" type="sibTrans" cxnId="{941316DD-65F4-4B79-AF75-14F5F66E55B8}">
      <dgm:prSet/>
      <dgm:spPr/>
      <dgm:t>
        <a:bodyPr/>
        <a:lstStyle/>
        <a:p>
          <a:endParaRPr lang="en-GB" sz="1050">
            <a:solidFill>
              <a:schemeClr val="bg1"/>
            </a:solidFill>
          </a:endParaRPr>
        </a:p>
      </dgm:t>
    </dgm:pt>
    <dgm:pt modelId="{541CDFA2-F42D-419A-8FBF-4BA0BF6C9301}">
      <dgm:prSet phldrT="[Text]" custT="1"/>
      <dgm:spPr/>
      <dgm:t>
        <a:bodyPr/>
        <a:lstStyle/>
        <a:p>
          <a:r>
            <a:rPr lang="en-US" sz="1050">
              <a:solidFill>
                <a:schemeClr val="bg1"/>
              </a:solidFill>
            </a:rPr>
            <a:t>Skills</a:t>
          </a:r>
          <a:endParaRPr lang="en-GB" sz="1050" dirty="0">
            <a:solidFill>
              <a:schemeClr val="bg1"/>
            </a:solidFill>
          </a:endParaRPr>
        </a:p>
      </dgm:t>
    </dgm:pt>
    <dgm:pt modelId="{6BE0BED8-991C-473D-B4E2-3DD6096F7CF1}" type="parTrans" cxnId="{CF571703-B18A-46B9-8BB7-138B8F178C1B}">
      <dgm:prSet/>
      <dgm:spPr/>
      <dgm:t>
        <a:bodyPr/>
        <a:lstStyle/>
        <a:p>
          <a:endParaRPr lang="en-GB" sz="1050">
            <a:solidFill>
              <a:schemeClr val="bg1"/>
            </a:solidFill>
          </a:endParaRPr>
        </a:p>
      </dgm:t>
    </dgm:pt>
    <dgm:pt modelId="{A2C55E72-1416-4F70-B297-0F89FF086F9C}" type="sibTrans" cxnId="{CF571703-B18A-46B9-8BB7-138B8F178C1B}">
      <dgm:prSet/>
      <dgm:spPr/>
      <dgm:t>
        <a:bodyPr/>
        <a:lstStyle/>
        <a:p>
          <a:endParaRPr lang="en-GB" sz="1050">
            <a:solidFill>
              <a:schemeClr val="bg1"/>
            </a:solidFill>
          </a:endParaRPr>
        </a:p>
      </dgm:t>
    </dgm:pt>
    <dgm:pt modelId="{B90B5DA0-9B8B-43D2-8B7F-28832ACBEC68}">
      <dgm:prSet phldrT="[Text]" custT="1"/>
      <dgm:spPr/>
      <dgm:t>
        <a:bodyPr/>
        <a:lstStyle/>
        <a:p>
          <a:r>
            <a:rPr lang="en-US" sz="1050">
              <a:solidFill>
                <a:schemeClr val="bg1"/>
              </a:solidFill>
            </a:rPr>
            <a:t>Policy</a:t>
          </a:r>
          <a:endParaRPr lang="en-GB" sz="1050" dirty="0">
            <a:solidFill>
              <a:schemeClr val="bg1"/>
            </a:solidFill>
          </a:endParaRPr>
        </a:p>
      </dgm:t>
    </dgm:pt>
    <dgm:pt modelId="{786706B3-8AF0-40FD-978C-D858C13D7208}" type="parTrans" cxnId="{1E607F33-1E1B-431D-A7C2-FF4FABA03BE5}">
      <dgm:prSet/>
      <dgm:spPr/>
      <dgm:t>
        <a:bodyPr/>
        <a:lstStyle/>
        <a:p>
          <a:endParaRPr lang="en-GB" sz="1050">
            <a:solidFill>
              <a:schemeClr val="bg1"/>
            </a:solidFill>
          </a:endParaRPr>
        </a:p>
      </dgm:t>
    </dgm:pt>
    <dgm:pt modelId="{604DE58F-E5FD-4C7D-B261-37B7297247F0}" type="sibTrans" cxnId="{1E607F33-1E1B-431D-A7C2-FF4FABA03BE5}">
      <dgm:prSet/>
      <dgm:spPr/>
      <dgm:t>
        <a:bodyPr/>
        <a:lstStyle/>
        <a:p>
          <a:endParaRPr lang="en-GB" sz="1050">
            <a:solidFill>
              <a:schemeClr val="bg1"/>
            </a:solidFill>
          </a:endParaRPr>
        </a:p>
      </dgm:t>
    </dgm:pt>
    <dgm:pt modelId="{4AF95BF2-C513-4637-A17E-8C5CC37B8E28}">
      <dgm:prSet phldrT="[Text]" custT="1"/>
      <dgm:spPr/>
      <dgm:t>
        <a:bodyPr/>
        <a:lstStyle/>
        <a:p>
          <a:r>
            <a:rPr lang="en-US" sz="1050">
              <a:solidFill>
                <a:schemeClr val="bg1"/>
              </a:solidFill>
            </a:rPr>
            <a:t>Regulation</a:t>
          </a:r>
          <a:endParaRPr lang="en-GB" sz="1050" dirty="0">
            <a:solidFill>
              <a:schemeClr val="bg1"/>
            </a:solidFill>
          </a:endParaRPr>
        </a:p>
      </dgm:t>
    </dgm:pt>
    <dgm:pt modelId="{77617C4D-D648-4003-85C2-CCB3D35D3325}" type="parTrans" cxnId="{17F1A415-946F-416B-8E82-E29120DEC466}">
      <dgm:prSet/>
      <dgm:spPr/>
      <dgm:t>
        <a:bodyPr/>
        <a:lstStyle/>
        <a:p>
          <a:endParaRPr lang="en-GB" sz="1050">
            <a:solidFill>
              <a:schemeClr val="bg1"/>
            </a:solidFill>
          </a:endParaRPr>
        </a:p>
      </dgm:t>
    </dgm:pt>
    <dgm:pt modelId="{5FB115BF-E461-4DCA-8F43-E74E91BFC42D}" type="sibTrans" cxnId="{17F1A415-946F-416B-8E82-E29120DEC466}">
      <dgm:prSet/>
      <dgm:spPr/>
      <dgm:t>
        <a:bodyPr/>
        <a:lstStyle/>
        <a:p>
          <a:endParaRPr lang="en-GB" sz="1050">
            <a:solidFill>
              <a:schemeClr val="bg1"/>
            </a:solidFill>
          </a:endParaRPr>
        </a:p>
      </dgm:t>
    </dgm:pt>
    <dgm:pt modelId="{2E410B20-633C-48D1-AD5E-D7912C9A63DE}">
      <dgm:prSet phldrT="[Text]" custT="1"/>
      <dgm:spPr/>
      <dgm:t>
        <a:bodyPr/>
        <a:lstStyle/>
        <a:p>
          <a:r>
            <a:rPr lang="en-US" sz="1050" dirty="0">
              <a:solidFill>
                <a:schemeClr val="bg1"/>
              </a:solidFill>
            </a:rPr>
            <a:t>Needs Means and Ways</a:t>
          </a:r>
          <a:endParaRPr lang="en-GB" sz="1050" dirty="0">
            <a:solidFill>
              <a:schemeClr val="bg1"/>
            </a:solidFill>
          </a:endParaRPr>
        </a:p>
      </dgm:t>
    </dgm:pt>
    <dgm:pt modelId="{3EE90F98-82F9-4E51-A4AF-130B234FA2D7}" type="parTrans" cxnId="{17B985E2-FB54-487F-A7ED-25F4A31414FE}">
      <dgm:prSet/>
      <dgm:spPr/>
      <dgm:t>
        <a:bodyPr/>
        <a:lstStyle/>
        <a:p>
          <a:endParaRPr lang="en-GB" sz="1050">
            <a:solidFill>
              <a:schemeClr val="bg1"/>
            </a:solidFill>
          </a:endParaRPr>
        </a:p>
      </dgm:t>
    </dgm:pt>
    <dgm:pt modelId="{72DDA8BE-DDA0-49AA-940E-A8B4281C883C}" type="sibTrans" cxnId="{17B985E2-FB54-487F-A7ED-25F4A31414FE}">
      <dgm:prSet/>
      <dgm:spPr/>
      <dgm:t>
        <a:bodyPr/>
        <a:lstStyle/>
        <a:p>
          <a:endParaRPr lang="en-GB" sz="1050">
            <a:solidFill>
              <a:schemeClr val="bg1"/>
            </a:solidFill>
          </a:endParaRPr>
        </a:p>
      </dgm:t>
    </dgm:pt>
    <dgm:pt modelId="{7841CB4D-8C1A-429B-94AC-C8E6AA993602}" type="pres">
      <dgm:prSet presAssocID="{768007F7-076A-443F-88B5-7C2DDDA5BAEE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D3CA7A7A-1389-421B-82AF-12E8C9CC4E37}" type="pres">
      <dgm:prSet presAssocID="{570A24E6-16E4-40C4-9CDC-6EADD4711485}" presName="Parent" presStyleLbl="node0" presStyleIdx="0" presStyleCnt="1">
        <dgm:presLayoutVars>
          <dgm:chMax val="6"/>
          <dgm:chPref val="6"/>
        </dgm:presLayoutVars>
      </dgm:prSet>
      <dgm:spPr/>
    </dgm:pt>
    <dgm:pt modelId="{1A09FD24-E847-4C96-8B43-9E4BDB151636}" type="pres">
      <dgm:prSet presAssocID="{A14FA46D-CA95-41CE-B422-B73FBDBC433F}" presName="Accent1" presStyleCnt="0"/>
      <dgm:spPr/>
    </dgm:pt>
    <dgm:pt modelId="{D7B3A354-8797-4BA1-A19C-D7A783B8DF6E}" type="pres">
      <dgm:prSet presAssocID="{A14FA46D-CA95-41CE-B422-B73FBDBC433F}" presName="Accent" presStyleLbl="bgShp" presStyleIdx="0" presStyleCnt="6"/>
      <dgm:spPr/>
    </dgm:pt>
    <dgm:pt modelId="{954C662A-C114-4774-BDFD-44975C1A4916}" type="pres">
      <dgm:prSet presAssocID="{A14FA46D-CA95-41CE-B422-B73FBDBC433F}" presName="Child1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AF8777E9-637E-4592-B75A-1BF82423E662}" type="pres">
      <dgm:prSet presAssocID="{AEF15C62-E571-4F08-A62B-857788343CF8}" presName="Accent2" presStyleCnt="0"/>
      <dgm:spPr/>
    </dgm:pt>
    <dgm:pt modelId="{3D41BFCD-A242-454E-BA7D-5209AA9132D0}" type="pres">
      <dgm:prSet presAssocID="{AEF15C62-E571-4F08-A62B-857788343CF8}" presName="Accent" presStyleLbl="bgShp" presStyleIdx="1" presStyleCnt="6"/>
      <dgm:spPr/>
    </dgm:pt>
    <dgm:pt modelId="{846C9AB5-D047-40DD-8C2B-1F6014ED7CE5}" type="pres">
      <dgm:prSet presAssocID="{AEF15C62-E571-4F08-A62B-857788343CF8}" presName="Child2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53AAF796-0DAA-41B2-B221-29E179AD7B30}" type="pres">
      <dgm:prSet presAssocID="{541CDFA2-F42D-419A-8FBF-4BA0BF6C9301}" presName="Accent3" presStyleCnt="0"/>
      <dgm:spPr/>
    </dgm:pt>
    <dgm:pt modelId="{B5B5EA03-8F59-4CDC-B619-91615CFE71B7}" type="pres">
      <dgm:prSet presAssocID="{541CDFA2-F42D-419A-8FBF-4BA0BF6C9301}" presName="Accent" presStyleLbl="bgShp" presStyleIdx="2" presStyleCnt="6"/>
      <dgm:spPr/>
    </dgm:pt>
    <dgm:pt modelId="{662B7109-0395-470B-90C1-E7163EF6130C}" type="pres">
      <dgm:prSet presAssocID="{541CDFA2-F42D-419A-8FBF-4BA0BF6C9301}" presName="Child3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4BA20145-4F89-4B78-8AE9-6A614D30C9D3}" type="pres">
      <dgm:prSet presAssocID="{B90B5DA0-9B8B-43D2-8B7F-28832ACBEC68}" presName="Accent4" presStyleCnt="0"/>
      <dgm:spPr/>
    </dgm:pt>
    <dgm:pt modelId="{3CDC6333-6C44-4529-AEE5-D30AC0F8708B}" type="pres">
      <dgm:prSet presAssocID="{B90B5DA0-9B8B-43D2-8B7F-28832ACBEC68}" presName="Accent" presStyleLbl="bgShp" presStyleIdx="3" presStyleCnt="6"/>
      <dgm:spPr/>
    </dgm:pt>
    <dgm:pt modelId="{8EE84EA6-6336-4BAC-9288-15F14921D930}" type="pres">
      <dgm:prSet presAssocID="{B90B5DA0-9B8B-43D2-8B7F-28832ACBEC68}" presName="Child4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A51234CF-9618-4ED7-B94A-7F9C8FF52699}" type="pres">
      <dgm:prSet presAssocID="{4AF95BF2-C513-4637-A17E-8C5CC37B8E28}" presName="Accent5" presStyleCnt="0"/>
      <dgm:spPr/>
    </dgm:pt>
    <dgm:pt modelId="{4AC77798-1E29-44E1-BC3B-D3A536F82E0B}" type="pres">
      <dgm:prSet presAssocID="{4AF95BF2-C513-4637-A17E-8C5CC37B8E28}" presName="Accent" presStyleLbl="bgShp" presStyleIdx="4" presStyleCnt="6"/>
      <dgm:spPr/>
    </dgm:pt>
    <dgm:pt modelId="{9911C75E-2AA9-4BC8-8309-668156C02475}" type="pres">
      <dgm:prSet presAssocID="{4AF95BF2-C513-4637-A17E-8C5CC37B8E28}" presName="Child5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655CB72A-01FA-4309-86A4-2199A02D085E}" type="pres">
      <dgm:prSet presAssocID="{2E410B20-633C-48D1-AD5E-D7912C9A63DE}" presName="Accent6" presStyleCnt="0"/>
      <dgm:spPr/>
    </dgm:pt>
    <dgm:pt modelId="{187A6406-FE8A-481A-8530-C13B1D9E4225}" type="pres">
      <dgm:prSet presAssocID="{2E410B20-633C-48D1-AD5E-D7912C9A63DE}" presName="Accent" presStyleLbl="bgShp" presStyleIdx="5" presStyleCnt="6"/>
      <dgm:spPr/>
    </dgm:pt>
    <dgm:pt modelId="{FBA24C2F-9B63-45DD-8372-EBF273982348}" type="pres">
      <dgm:prSet presAssocID="{2E410B20-633C-48D1-AD5E-D7912C9A63DE}" presName="Child6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CF571703-B18A-46B9-8BB7-138B8F178C1B}" srcId="{570A24E6-16E4-40C4-9CDC-6EADD4711485}" destId="{541CDFA2-F42D-419A-8FBF-4BA0BF6C9301}" srcOrd="2" destOrd="0" parTransId="{6BE0BED8-991C-473D-B4E2-3DD6096F7CF1}" sibTransId="{A2C55E72-1416-4F70-B297-0F89FF086F9C}"/>
    <dgm:cxn modelId="{E56A270D-E3AB-42EE-89ED-C561FCBAC940}" type="presOf" srcId="{AEF15C62-E571-4F08-A62B-857788343CF8}" destId="{846C9AB5-D047-40DD-8C2B-1F6014ED7CE5}" srcOrd="0" destOrd="0" presId="urn:microsoft.com/office/officeart/2011/layout/HexagonRadial"/>
    <dgm:cxn modelId="{17F1A415-946F-416B-8E82-E29120DEC466}" srcId="{570A24E6-16E4-40C4-9CDC-6EADD4711485}" destId="{4AF95BF2-C513-4637-A17E-8C5CC37B8E28}" srcOrd="4" destOrd="0" parTransId="{77617C4D-D648-4003-85C2-CCB3D35D3325}" sibTransId="{5FB115BF-E461-4DCA-8F43-E74E91BFC42D}"/>
    <dgm:cxn modelId="{C9333919-1495-42DA-B3CC-C042773DC768}" type="presOf" srcId="{2E410B20-633C-48D1-AD5E-D7912C9A63DE}" destId="{FBA24C2F-9B63-45DD-8372-EBF273982348}" srcOrd="0" destOrd="0" presId="urn:microsoft.com/office/officeart/2011/layout/HexagonRadial"/>
    <dgm:cxn modelId="{DBAEC41C-5EE5-42C4-9786-BC17BA92A096}" type="presOf" srcId="{A14FA46D-CA95-41CE-B422-B73FBDBC433F}" destId="{954C662A-C114-4774-BDFD-44975C1A4916}" srcOrd="0" destOrd="0" presId="urn:microsoft.com/office/officeart/2011/layout/HexagonRadial"/>
    <dgm:cxn modelId="{1E607F33-1E1B-431D-A7C2-FF4FABA03BE5}" srcId="{570A24E6-16E4-40C4-9CDC-6EADD4711485}" destId="{B90B5DA0-9B8B-43D2-8B7F-28832ACBEC68}" srcOrd="3" destOrd="0" parTransId="{786706B3-8AF0-40FD-978C-D858C13D7208}" sibTransId="{604DE58F-E5FD-4C7D-B261-37B7297247F0}"/>
    <dgm:cxn modelId="{1CF36935-9EB2-421A-BDD2-225ABD1524CA}" type="presOf" srcId="{541CDFA2-F42D-419A-8FBF-4BA0BF6C9301}" destId="{662B7109-0395-470B-90C1-E7163EF6130C}" srcOrd="0" destOrd="0" presId="urn:microsoft.com/office/officeart/2011/layout/HexagonRadial"/>
    <dgm:cxn modelId="{6B141F49-EFA5-4FD0-948F-482A343516DD}" srcId="{768007F7-076A-443F-88B5-7C2DDDA5BAEE}" destId="{570A24E6-16E4-40C4-9CDC-6EADD4711485}" srcOrd="0" destOrd="0" parTransId="{CA95CC65-B28D-4C99-A994-1805F26772E2}" sibTransId="{F701E849-F9F3-43C5-8E79-F7A3450C40AB}"/>
    <dgm:cxn modelId="{601B2657-3F70-4EA4-9A33-470032C50B1C}" type="presOf" srcId="{570A24E6-16E4-40C4-9CDC-6EADD4711485}" destId="{D3CA7A7A-1389-421B-82AF-12E8C9CC4E37}" srcOrd="0" destOrd="0" presId="urn:microsoft.com/office/officeart/2011/layout/HexagonRadial"/>
    <dgm:cxn modelId="{6192655D-9D1A-4CDD-B54B-DD7946048EAC}" type="presOf" srcId="{768007F7-076A-443F-88B5-7C2DDDA5BAEE}" destId="{7841CB4D-8C1A-429B-94AC-C8E6AA993602}" srcOrd="0" destOrd="0" presId="urn:microsoft.com/office/officeart/2011/layout/HexagonRadial"/>
    <dgm:cxn modelId="{3EDFE998-79F3-41CB-893C-DE12B5E75FA6}" srcId="{570A24E6-16E4-40C4-9CDC-6EADD4711485}" destId="{A14FA46D-CA95-41CE-B422-B73FBDBC433F}" srcOrd="0" destOrd="0" parTransId="{0021CAD9-FF31-446C-86BF-86D34C889867}" sibTransId="{4E4C5FBE-FF64-4729-A8EF-316A406897FA}"/>
    <dgm:cxn modelId="{941316DD-65F4-4B79-AF75-14F5F66E55B8}" srcId="{570A24E6-16E4-40C4-9CDC-6EADD4711485}" destId="{AEF15C62-E571-4F08-A62B-857788343CF8}" srcOrd="1" destOrd="0" parTransId="{A115DD94-040A-4EF9-9A13-04333A79FFAF}" sibTransId="{1452A7CC-7C7C-4A0E-96B8-1D087693E22D}"/>
    <dgm:cxn modelId="{D01A74E2-7D00-4AE2-8E16-4CB38BCD748B}" type="presOf" srcId="{B90B5DA0-9B8B-43D2-8B7F-28832ACBEC68}" destId="{8EE84EA6-6336-4BAC-9288-15F14921D930}" srcOrd="0" destOrd="0" presId="urn:microsoft.com/office/officeart/2011/layout/HexagonRadial"/>
    <dgm:cxn modelId="{17B985E2-FB54-487F-A7ED-25F4A31414FE}" srcId="{570A24E6-16E4-40C4-9CDC-6EADD4711485}" destId="{2E410B20-633C-48D1-AD5E-D7912C9A63DE}" srcOrd="5" destOrd="0" parTransId="{3EE90F98-82F9-4E51-A4AF-130B234FA2D7}" sibTransId="{72DDA8BE-DDA0-49AA-940E-A8B4281C883C}"/>
    <dgm:cxn modelId="{842B19E3-3D92-43CB-97A6-CEE08F333DD2}" type="presOf" srcId="{4AF95BF2-C513-4637-A17E-8C5CC37B8E28}" destId="{9911C75E-2AA9-4BC8-8309-668156C02475}" srcOrd="0" destOrd="0" presId="urn:microsoft.com/office/officeart/2011/layout/HexagonRadial"/>
    <dgm:cxn modelId="{11E7F5B5-9F69-4BC1-8B95-11EE36173EBC}" type="presParOf" srcId="{7841CB4D-8C1A-429B-94AC-C8E6AA993602}" destId="{D3CA7A7A-1389-421B-82AF-12E8C9CC4E37}" srcOrd="0" destOrd="0" presId="urn:microsoft.com/office/officeart/2011/layout/HexagonRadial"/>
    <dgm:cxn modelId="{90A8B36B-052C-4A25-9FA5-D782BF16C3DD}" type="presParOf" srcId="{7841CB4D-8C1A-429B-94AC-C8E6AA993602}" destId="{1A09FD24-E847-4C96-8B43-9E4BDB151636}" srcOrd="1" destOrd="0" presId="urn:microsoft.com/office/officeart/2011/layout/HexagonRadial"/>
    <dgm:cxn modelId="{828A7F22-205A-4C1F-BA54-C2C00296C8A1}" type="presParOf" srcId="{1A09FD24-E847-4C96-8B43-9E4BDB151636}" destId="{D7B3A354-8797-4BA1-A19C-D7A783B8DF6E}" srcOrd="0" destOrd="0" presId="urn:microsoft.com/office/officeart/2011/layout/HexagonRadial"/>
    <dgm:cxn modelId="{22EAAF3C-347C-4676-AF03-FB2A6B7A7576}" type="presParOf" srcId="{7841CB4D-8C1A-429B-94AC-C8E6AA993602}" destId="{954C662A-C114-4774-BDFD-44975C1A4916}" srcOrd="2" destOrd="0" presId="urn:microsoft.com/office/officeart/2011/layout/HexagonRadial"/>
    <dgm:cxn modelId="{DC8F4208-5BC7-4385-832B-FB97BFF0DC26}" type="presParOf" srcId="{7841CB4D-8C1A-429B-94AC-C8E6AA993602}" destId="{AF8777E9-637E-4592-B75A-1BF82423E662}" srcOrd="3" destOrd="0" presId="urn:microsoft.com/office/officeart/2011/layout/HexagonRadial"/>
    <dgm:cxn modelId="{8225AD40-1417-447C-9AF8-8CEDAC060D0E}" type="presParOf" srcId="{AF8777E9-637E-4592-B75A-1BF82423E662}" destId="{3D41BFCD-A242-454E-BA7D-5209AA9132D0}" srcOrd="0" destOrd="0" presId="urn:microsoft.com/office/officeart/2011/layout/HexagonRadial"/>
    <dgm:cxn modelId="{754A5915-4C9F-4495-9D4F-4A1C602D0070}" type="presParOf" srcId="{7841CB4D-8C1A-429B-94AC-C8E6AA993602}" destId="{846C9AB5-D047-40DD-8C2B-1F6014ED7CE5}" srcOrd="4" destOrd="0" presId="urn:microsoft.com/office/officeart/2011/layout/HexagonRadial"/>
    <dgm:cxn modelId="{9CD2DEE3-C214-420D-880C-FA998FE58CFA}" type="presParOf" srcId="{7841CB4D-8C1A-429B-94AC-C8E6AA993602}" destId="{53AAF796-0DAA-41B2-B221-29E179AD7B30}" srcOrd="5" destOrd="0" presId="urn:microsoft.com/office/officeart/2011/layout/HexagonRadial"/>
    <dgm:cxn modelId="{73B6A494-0C03-4070-BC4A-FFB68250233B}" type="presParOf" srcId="{53AAF796-0DAA-41B2-B221-29E179AD7B30}" destId="{B5B5EA03-8F59-4CDC-B619-91615CFE71B7}" srcOrd="0" destOrd="0" presId="urn:microsoft.com/office/officeart/2011/layout/HexagonRadial"/>
    <dgm:cxn modelId="{15462FBB-438D-4581-9837-306352B4B435}" type="presParOf" srcId="{7841CB4D-8C1A-429B-94AC-C8E6AA993602}" destId="{662B7109-0395-470B-90C1-E7163EF6130C}" srcOrd="6" destOrd="0" presId="urn:microsoft.com/office/officeart/2011/layout/HexagonRadial"/>
    <dgm:cxn modelId="{330E83A9-8D00-43C8-8DA6-EC159BF0FD28}" type="presParOf" srcId="{7841CB4D-8C1A-429B-94AC-C8E6AA993602}" destId="{4BA20145-4F89-4B78-8AE9-6A614D30C9D3}" srcOrd="7" destOrd="0" presId="urn:microsoft.com/office/officeart/2011/layout/HexagonRadial"/>
    <dgm:cxn modelId="{92AE4EAA-0375-461F-AEA3-F73F9A2A911D}" type="presParOf" srcId="{4BA20145-4F89-4B78-8AE9-6A614D30C9D3}" destId="{3CDC6333-6C44-4529-AEE5-D30AC0F8708B}" srcOrd="0" destOrd="0" presId="urn:microsoft.com/office/officeart/2011/layout/HexagonRadial"/>
    <dgm:cxn modelId="{2D9D2D79-661C-435D-8504-4C566A357D5B}" type="presParOf" srcId="{7841CB4D-8C1A-429B-94AC-C8E6AA993602}" destId="{8EE84EA6-6336-4BAC-9288-15F14921D930}" srcOrd="8" destOrd="0" presId="urn:microsoft.com/office/officeart/2011/layout/HexagonRadial"/>
    <dgm:cxn modelId="{8DC3D227-F567-46B4-843D-FDB29ED89564}" type="presParOf" srcId="{7841CB4D-8C1A-429B-94AC-C8E6AA993602}" destId="{A51234CF-9618-4ED7-B94A-7F9C8FF52699}" srcOrd="9" destOrd="0" presId="urn:microsoft.com/office/officeart/2011/layout/HexagonRadial"/>
    <dgm:cxn modelId="{6F3B5C02-0CBA-4F9D-AC19-00CFBF9892D8}" type="presParOf" srcId="{A51234CF-9618-4ED7-B94A-7F9C8FF52699}" destId="{4AC77798-1E29-44E1-BC3B-D3A536F82E0B}" srcOrd="0" destOrd="0" presId="urn:microsoft.com/office/officeart/2011/layout/HexagonRadial"/>
    <dgm:cxn modelId="{03C55586-13EC-47F6-B10E-2BA3156494D3}" type="presParOf" srcId="{7841CB4D-8C1A-429B-94AC-C8E6AA993602}" destId="{9911C75E-2AA9-4BC8-8309-668156C02475}" srcOrd="10" destOrd="0" presId="urn:microsoft.com/office/officeart/2011/layout/HexagonRadial"/>
    <dgm:cxn modelId="{2075196A-6EA8-426B-A83D-091B8FDBC00A}" type="presParOf" srcId="{7841CB4D-8C1A-429B-94AC-C8E6AA993602}" destId="{655CB72A-01FA-4309-86A4-2199A02D085E}" srcOrd="11" destOrd="0" presId="urn:microsoft.com/office/officeart/2011/layout/HexagonRadial"/>
    <dgm:cxn modelId="{BF2A0D6B-B2CF-402D-B5C2-1CB4C5538A71}" type="presParOf" srcId="{655CB72A-01FA-4309-86A4-2199A02D085E}" destId="{187A6406-FE8A-481A-8530-C13B1D9E4225}" srcOrd="0" destOrd="0" presId="urn:microsoft.com/office/officeart/2011/layout/HexagonRadial"/>
    <dgm:cxn modelId="{03359A60-2DED-48E8-AB5C-E8FEDD6AB6E9}" type="presParOf" srcId="{7841CB4D-8C1A-429B-94AC-C8E6AA993602}" destId="{FBA24C2F-9B63-45DD-8372-EBF273982348}" srcOrd="12" destOrd="0" presId="urn:microsoft.com/office/officeart/2011/layout/HexagonRadial"/>
  </dgm:cxnLst>
  <dgm:bg>
    <a:noFill/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4E0DD5E8-DF52-4EEC-A3A4-64B3DEE6F817}" type="doc">
      <dgm:prSet loTypeId="urn:microsoft.com/office/officeart/2009/layout/CircleArrow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2B9C22D2-C75C-42C0-B58F-0C7644A103F7}">
      <dgm:prSet phldrT="[Text]"/>
      <dgm:spPr/>
      <dgm:t>
        <a:bodyPr/>
        <a:lstStyle/>
        <a:p>
          <a:r>
            <a:rPr lang="en-US" dirty="0"/>
            <a:t> </a:t>
          </a:r>
          <a:endParaRPr lang="en-GB" dirty="0"/>
        </a:p>
      </dgm:t>
    </dgm:pt>
    <dgm:pt modelId="{F24545E4-9B0D-4CC6-B6C6-4FF0E2838C24}" type="parTrans" cxnId="{1CDB2CF3-1D9E-40AA-9798-2AB25F8DC244}">
      <dgm:prSet/>
      <dgm:spPr/>
      <dgm:t>
        <a:bodyPr/>
        <a:lstStyle/>
        <a:p>
          <a:endParaRPr lang="en-GB"/>
        </a:p>
      </dgm:t>
    </dgm:pt>
    <dgm:pt modelId="{DC66BFBD-0FAF-4BA2-B0AA-8410376147F6}" type="sibTrans" cxnId="{1CDB2CF3-1D9E-40AA-9798-2AB25F8DC244}">
      <dgm:prSet/>
      <dgm:spPr/>
      <dgm:t>
        <a:bodyPr/>
        <a:lstStyle/>
        <a:p>
          <a:endParaRPr lang="en-GB"/>
        </a:p>
      </dgm:t>
    </dgm:pt>
    <dgm:pt modelId="{FFF5A6E5-2673-4471-A490-2F1A2BE56E29}" type="pres">
      <dgm:prSet presAssocID="{4E0DD5E8-DF52-4EEC-A3A4-64B3DEE6F817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D65CD3FA-F05F-40BE-B2BA-ED8627BBB87B}" type="pres">
      <dgm:prSet presAssocID="{2B9C22D2-C75C-42C0-B58F-0C7644A103F7}" presName="Accent1" presStyleCnt="0"/>
      <dgm:spPr/>
    </dgm:pt>
    <dgm:pt modelId="{D3694941-5BD7-4848-A1D1-B0CFD1FA805E}" type="pres">
      <dgm:prSet presAssocID="{2B9C22D2-C75C-42C0-B58F-0C7644A103F7}" presName="Accent" presStyleLbl="node1" presStyleIdx="0" presStyleCnt="1" custAng="4352419"/>
      <dgm:spPr>
        <a:solidFill>
          <a:schemeClr val="bg1"/>
        </a:solidFill>
      </dgm:spPr>
    </dgm:pt>
    <dgm:pt modelId="{3C134C64-4215-4BAD-AE85-C926AC36D59F}" type="pres">
      <dgm:prSet presAssocID="{2B9C22D2-C75C-42C0-B58F-0C7644A103F7}" presName="Parent1" presStyleLbl="revTx" presStyleIdx="0" presStyleCnt="1">
        <dgm:presLayoutVars>
          <dgm:chMax val="1"/>
          <dgm:chPref val="1"/>
          <dgm:bulletEnabled val="1"/>
        </dgm:presLayoutVars>
      </dgm:prSet>
      <dgm:spPr/>
    </dgm:pt>
  </dgm:ptLst>
  <dgm:cxnLst>
    <dgm:cxn modelId="{444D1695-8EAD-4AF3-8A64-F419DFB7CE0B}" type="presOf" srcId="{2B9C22D2-C75C-42C0-B58F-0C7644A103F7}" destId="{3C134C64-4215-4BAD-AE85-C926AC36D59F}" srcOrd="0" destOrd="0" presId="urn:microsoft.com/office/officeart/2009/layout/CircleArrowProcess"/>
    <dgm:cxn modelId="{B144DECC-B68C-4B16-84DB-97BA6C0F0A46}" type="presOf" srcId="{4E0DD5E8-DF52-4EEC-A3A4-64B3DEE6F817}" destId="{FFF5A6E5-2673-4471-A490-2F1A2BE56E29}" srcOrd="0" destOrd="0" presId="urn:microsoft.com/office/officeart/2009/layout/CircleArrowProcess"/>
    <dgm:cxn modelId="{1CDB2CF3-1D9E-40AA-9798-2AB25F8DC244}" srcId="{4E0DD5E8-DF52-4EEC-A3A4-64B3DEE6F817}" destId="{2B9C22D2-C75C-42C0-B58F-0C7644A103F7}" srcOrd="0" destOrd="0" parTransId="{F24545E4-9B0D-4CC6-B6C6-4FF0E2838C24}" sibTransId="{DC66BFBD-0FAF-4BA2-B0AA-8410376147F6}"/>
    <dgm:cxn modelId="{E4ADD920-5B30-4617-8B31-665C432960A5}" type="presParOf" srcId="{FFF5A6E5-2673-4471-A490-2F1A2BE56E29}" destId="{D65CD3FA-F05F-40BE-B2BA-ED8627BBB87B}" srcOrd="0" destOrd="0" presId="urn:microsoft.com/office/officeart/2009/layout/CircleArrowProcess"/>
    <dgm:cxn modelId="{13D3AF67-C293-4C77-BF77-756BFA22CDB0}" type="presParOf" srcId="{D65CD3FA-F05F-40BE-B2BA-ED8627BBB87B}" destId="{D3694941-5BD7-4848-A1D1-B0CFD1FA805E}" srcOrd="0" destOrd="0" presId="urn:microsoft.com/office/officeart/2009/layout/CircleArrowProcess"/>
    <dgm:cxn modelId="{6578E961-AD40-46E8-B6FF-9F4FB7A92814}" type="presParOf" srcId="{FFF5A6E5-2673-4471-A490-2F1A2BE56E29}" destId="{3C134C64-4215-4BAD-AE85-C926AC36D59F}" srcOrd="1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768007F7-076A-443F-88B5-7C2DDDA5BAEE}" type="doc">
      <dgm:prSet loTypeId="urn:microsoft.com/office/officeart/2011/layout/HexagonRadial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570A24E6-16E4-40C4-9CDC-6EADD4711485}">
      <dgm:prSet phldrT="[Text]" custT="1"/>
      <dgm:spPr/>
      <dgm:t>
        <a:bodyPr/>
        <a:lstStyle/>
        <a:p>
          <a:r>
            <a:rPr lang="en-US" sz="1400" b="1" dirty="0">
              <a:solidFill>
                <a:schemeClr val="bg1"/>
              </a:solidFill>
            </a:rPr>
            <a:t>Improve</a:t>
          </a:r>
        </a:p>
        <a:p>
          <a:r>
            <a:rPr lang="en-US" sz="1400" b="1" dirty="0">
              <a:solidFill>
                <a:schemeClr val="bg1"/>
              </a:solidFill>
            </a:rPr>
            <a:t>Quality</a:t>
          </a:r>
          <a:endParaRPr lang="en-GB" sz="1400" b="1" dirty="0">
            <a:solidFill>
              <a:schemeClr val="bg1"/>
            </a:solidFill>
          </a:endParaRPr>
        </a:p>
      </dgm:t>
    </dgm:pt>
    <dgm:pt modelId="{CA95CC65-B28D-4C99-A994-1805F26772E2}" type="parTrans" cxnId="{6B141F49-EFA5-4FD0-948F-482A343516DD}">
      <dgm:prSet/>
      <dgm:spPr/>
      <dgm:t>
        <a:bodyPr/>
        <a:lstStyle/>
        <a:p>
          <a:endParaRPr lang="en-GB" sz="1400">
            <a:solidFill>
              <a:schemeClr val="bg1"/>
            </a:solidFill>
          </a:endParaRPr>
        </a:p>
      </dgm:t>
    </dgm:pt>
    <dgm:pt modelId="{F701E849-F9F3-43C5-8E79-F7A3450C40AB}" type="sibTrans" cxnId="{6B141F49-EFA5-4FD0-948F-482A343516DD}">
      <dgm:prSet/>
      <dgm:spPr/>
      <dgm:t>
        <a:bodyPr/>
        <a:lstStyle/>
        <a:p>
          <a:endParaRPr lang="en-GB" sz="1400">
            <a:solidFill>
              <a:schemeClr val="bg1"/>
            </a:solidFill>
          </a:endParaRPr>
        </a:p>
      </dgm:t>
    </dgm:pt>
    <dgm:pt modelId="{A14FA46D-CA95-41CE-B422-B73FBDBC433F}">
      <dgm:prSet phldrT="[Text]" custT="1"/>
      <dgm:spPr/>
      <dgm:t>
        <a:bodyPr/>
        <a:lstStyle/>
        <a:p>
          <a:r>
            <a:rPr lang="en-US" sz="1400">
              <a:solidFill>
                <a:schemeClr val="bg1"/>
              </a:solidFill>
            </a:rPr>
            <a:t>Scale-Up</a:t>
          </a:r>
          <a:endParaRPr lang="en-GB" sz="1400" dirty="0">
            <a:solidFill>
              <a:schemeClr val="bg1"/>
            </a:solidFill>
          </a:endParaRPr>
        </a:p>
      </dgm:t>
    </dgm:pt>
    <dgm:pt modelId="{0021CAD9-FF31-446C-86BF-86D34C889867}" type="parTrans" cxnId="{3EDFE998-79F3-41CB-893C-DE12B5E75FA6}">
      <dgm:prSet/>
      <dgm:spPr/>
      <dgm:t>
        <a:bodyPr/>
        <a:lstStyle/>
        <a:p>
          <a:endParaRPr lang="en-GB" sz="1400">
            <a:solidFill>
              <a:schemeClr val="bg1"/>
            </a:solidFill>
          </a:endParaRPr>
        </a:p>
      </dgm:t>
    </dgm:pt>
    <dgm:pt modelId="{4E4C5FBE-FF64-4729-A8EF-316A406897FA}" type="sibTrans" cxnId="{3EDFE998-79F3-41CB-893C-DE12B5E75FA6}">
      <dgm:prSet/>
      <dgm:spPr/>
      <dgm:t>
        <a:bodyPr/>
        <a:lstStyle/>
        <a:p>
          <a:endParaRPr lang="en-GB" sz="1400">
            <a:solidFill>
              <a:schemeClr val="bg1"/>
            </a:solidFill>
          </a:endParaRPr>
        </a:p>
      </dgm:t>
    </dgm:pt>
    <dgm:pt modelId="{AEF15C62-E571-4F08-A62B-857788343CF8}">
      <dgm:prSet phldrT="[Text]" custT="1"/>
      <dgm:spPr/>
      <dgm:t>
        <a:bodyPr/>
        <a:lstStyle/>
        <a:p>
          <a:r>
            <a:rPr lang="en-US" sz="1400" dirty="0">
              <a:solidFill>
                <a:schemeClr val="bg1"/>
              </a:solidFill>
            </a:rPr>
            <a:t>Bring More Value</a:t>
          </a:r>
          <a:endParaRPr lang="en-GB" sz="1400" dirty="0">
            <a:solidFill>
              <a:schemeClr val="bg1"/>
            </a:solidFill>
          </a:endParaRPr>
        </a:p>
      </dgm:t>
    </dgm:pt>
    <dgm:pt modelId="{A115DD94-040A-4EF9-9A13-04333A79FFAF}" type="parTrans" cxnId="{941316DD-65F4-4B79-AF75-14F5F66E55B8}">
      <dgm:prSet/>
      <dgm:spPr/>
      <dgm:t>
        <a:bodyPr/>
        <a:lstStyle/>
        <a:p>
          <a:endParaRPr lang="en-GB" sz="1400">
            <a:solidFill>
              <a:schemeClr val="bg1"/>
            </a:solidFill>
          </a:endParaRPr>
        </a:p>
      </dgm:t>
    </dgm:pt>
    <dgm:pt modelId="{1452A7CC-7C7C-4A0E-96B8-1D087693E22D}" type="sibTrans" cxnId="{941316DD-65F4-4B79-AF75-14F5F66E55B8}">
      <dgm:prSet/>
      <dgm:spPr/>
      <dgm:t>
        <a:bodyPr/>
        <a:lstStyle/>
        <a:p>
          <a:endParaRPr lang="en-GB" sz="1400">
            <a:solidFill>
              <a:schemeClr val="bg1"/>
            </a:solidFill>
          </a:endParaRPr>
        </a:p>
      </dgm:t>
    </dgm:pt>
    <dgm:pt modelId="{541CDFA2-F42D-419A-8FBF-4BA0BF6C9301}">
      <dgm:prSet phldrT="[Text]" custT="1"/>
      <dgm:spPr/>
      <dgm:t>
        <a:bodyPr/>
        <a:lstStyle/>
        <a:p>
          <a:r>
            <a:rPr lang="en-US" sz="1400" dirty="0">
              <a:solidFill>
                <a:schemeClr val="bg1"/>
              </a:solidFill>
            </a:rPr>
            <a:t>Enhance</a:t>
          </a:r>
        </a:p>
        <a:p>
          <a:r>
            <a:rPr lang="en-US" sz="1400" dirty="0">
              <a:solidFill>
                <a:schemeClr val="bg1"/>
              </a:solidFill>
            </a:rPr>
            <a:t>Sustainability</a:t>
          </a:r>
          <a:endParaRPr lang="en-GB" sz="1400" dirty="0">
            <a:solidFill>
              <a:schemeClr val="bg1"/>
            </a:solidFill>
          </a:endParaRPr>
        </a:p>
      </dgm:t>
    </dgm:pt>
    <dgm:pt modelId="{6BE0BED8-991C-473D-B4E2-3DD6096F7CF1}" type="parTrans" cxnId="{CF571703-B18A-46B9-8BB7-138B8F178C1B}">
      <dgm:prSet/>
      <dgm:spPr/>
      <dgm:t>
        <a:bodyPr/>
        <a:lstStyle/>
        <a:p>
          <a:endParaRPr lang="en-GB" sz="1400">
            <a:solidFill>
              <a:schemeClr val="bg1"/>
            </a:solidFill>
          </a:endParaRPr>
        </a:p>
      </dgm:t>
    </dgm:pt>
    <dgm:pt modelId="{A2C55E72-1416-4F70-B297-0F89FF086F9C}" type="sibTrans" cxnId="{CF571703-B18A-46B9-8BB7-138B8F178C1B}">
      <dgm:prSet/>
      <dgm:spPr/>
      <dgm:t>
        <a:bodyPr/>
        <a:lstStyle/>
        <a:p>
          <a:endParaRPr lang="en-GB" sz="1400">
            <a:solidFill>
              <a:schemeClr val="bg1"/>
            </a:solidFill>
          </a:endParaRPr>
        </a:p>
      </dgm:t>
    </dgm:pt>
    <dgm:pt modelId="{B90B5DA0-9B8B-43D2-8B7F-28832ACBEC68}">
      <dgm:prSet phldrT="[Text]" custT="1"/>
      <dgm:spPr/>
      <dgm:t>
        <a:bodyPr/>
        <a:lstStyle/>
        <a:p>
          <a:r>
            <a:rPr lang="en-US" sz="1400" dirty="0">
              <a:solidFill>
                <a:schemeClr val="bg1"/>
              </a:solidFill>
            </a:rPr>
            <a:t>Result Oriented Approach</a:t>
          </a:r>
          <a:endParaRPr lang="en-GB" sz="1400" dirty="0">
            <a:solidFill>
              <a:schemeClr val="bg1"/>
            </a:solidFill>
          </a:endParaRPr>
        </a:p>
      </dgm:t>
    </dgm:pt>
    <dgm:pt modelId="{786706B3-8AF0-40FD-978C-D858C13D7208}" type="parTrans" cxnId="{1E607F33-1E1B-431D-A7C2-FF4FABA03BE5}">
      <dgm:prSet/>
      <dgm:spPr/>
      <dgm:t>
        <a:bodyPr/>
        <a:lstStyle/>
        <a:p>
          <a:endParaRPr lang="en-GB" sz="1400">
            <a:solidFill>
              <a:schemeClr val="bg1"/>
            </a:solidFill>
          </a:endParaRPr>
        </a:p>
      </dgm:t>
    </dgm:pt>
    <dgm:pt modelId="{604DE58F-E5FD-4C7D-B261-37B7297247F0}" type="sibTrans" cxnId="{1E607F33-1E1B-431D-A7C2-FF4FABA03BE5}">
      <dgm:prSet/>
      <dgm:spPr/>
      <dgm:t>
        <a:bodyPr/>
        <a:lstStyle/>
        <a:p>
          <a:endParaRPr lang="en-GB" sz="1400">
            <a:solidFill>
              <a:schemeClr val="bg1"/>
            </a:solidFill>
          </a:endParaRPr>
        </a:p>
      </dgm:t>
    </dgm:pt>
    <dgm:pt modelId="{4AF95BF2-C513-4637-A17E-8C5CC37B8E28}">
      <dgm:prSet phldrT="[Text]" custT="1"/>
      <dgm:spPr/>
      <dgm:t>
        <a:bodyPr/>
        <a:lstStyle/>
        <a:p>
          <a:r>
            <a:rPr lang="en-US" sz="1400" b="1" dirty="0">
              <a:solidFill>
                <a:schemeClr val="bg1"/>
              </a:solidFill>
            </a:rPr>
            <a:t>Deliver Positive Impact</a:t>
          </a:r>
          <a:endParaRPr lang="en-GB" sz="1400" b="1" dirty="0">
            <a:solidFill>
              <a:schemeClr val="bg1"/>
            </a:solidFill>
          </a:endParaRPr>
        </a:p>
      </dgm:t>
    </dgm:pt>
    <dgm:pt modelId="{77617C4D-D648-4003-85C2-CCB3D35D3325}" type="parTrans" cxnId="{17F1A415-946F-416B-8E82-E29120DEC466}">
      <dgm:prSet/>
      <dgm:spPr/>
      <dgm:t>
        <a:bodyPr/>
        <a:lstStyle/>
        <a:p>
          <a:endParaRPr lang="en-GB" sz="1400">
            <a:solidFill>
              <a:schemeClr val="bg1"/>
            </a:solidFill>
          </a:endParaRPr>
        </a:p>
      </dgm:t>
    </dgm:pt>
    <dgm:pt modelId="{5FB115BF-E461-4DCA-8F43-E74E91BFC42D}" type="sibTrans" cxnId="{17F1A415-946F-416B-8E82-E29120DEC466}">
      <dgm:prSet/>
      <dgm:spPr/>
      <dgm:t>
        <a:bodyPr/>
        <a:lstStyle/>
        <a:p>
          <a:endParaRPr lang="en-GB" sz="1400">
            <a:solidFill>
              <a:schemeClr val="bg1"/>
            </a:solidFill>
          </a:endParaRPr>
        </a:p>
      </dgm:t>
    </dgm:pt>
    <dgm:pt modelId="{2E410B20-633C-48D1-AD5E-D7912C9A63DE}">
      <dgm:prSet phldrT="[Text]" custT="1"/>
      <dgm:spPr/>
      <dgm:t>
        <a:bodyPr/>
        <a:lstStyle/>
        <a:p>
          <a:r>
            <a:rPr lang="en-US" sz="1400" b="1" dirty="0">
              <a:solidFill>
                <a:schemeClr val="bg1"/>
              </a:solidFill>
            </a:rPr>
            <a:t>Continuous Improvement</a:t>
          </a:r>
        </a:p>
        <a:p>
          <a:r>
            <a:rPr lang="en-US" sz="1400" b="1" dirty="0">
              <a:solidFill>
                <a:schemeClr val="bg1"/>
              </a:solidFill>
            </a:rPr>
            <a:t>Products and Services</a:t>
          </a:r>
          <a:endParaRPr lang="en-GB" sz="1400" b="1" dirty="0">
            <a:solidFill>
              <a:schemeClr val="bg1"/>
            </a:solidFill>
          </a:endParaRPr>
        </a:p>
      </dgm:t>
    </dgm:pt>
    <dgm:pt modelId="{3EE90F98-82F9-4E51-A4AF-130B234FA2D7}" type="parTrans" cxnId="{17B985E2-FB54-487F-A7ED-25F4A31414FE}">
      <dgm:prSet/>
      <dgm:spPr/>
      <dgm:t>
        <a:bodyPr/>
        <a:lstStyle/>
        <a:p>
          <a:endParaRPr lang="en-GB" sz="1400">
            <a:solidFill>
              <a:schemeClr val="bg1"/>
            </a:solidFill>
          </a:endParaRPr>
        </a:p>
      </dgm:t>
    </dgm:pt>
    <dgm:pt modelId="{72DDA8BE-DDA0-49AA-940E-A8B4281C883C}" type="sibTrans" cxnId="{17B985E2-FB54-487F-A7ED-25F4A31414FE}">
      <dgm:prSet/>
      <dgm:spPr/>
      <dgm:t>
        <a:bodyPr/>
        <a:lstStyle/>
        <a:p>
          <a:endParaRPr lang="en-GB" sz="1400">
            <a:solidFill>
              <a:schemeClr val="bg1"/>
            </a:solidFill>
          </a:endParaRPr>
        </a:p>
      </dgm:t>
    </dgm:pt>
    <dgm:pt modelId="{7841CB4D-8C1A-429B-94AC-C8E6AA993602}" type="pres">
      <dgm:prSet presAssocID="{768007F7-076A-443F-88B5-7C2DDDA5BAEE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D3CA7A7A-1389-421B-82AF-12E8C9CC4E37}" type="pres">
      <dgm:prSet presAssocID="{570A24E6-16E4-40C4-9CDC-6EADD4711485}" presName="Parent" presStyleLbl="node0" presStyleIdx="0" presStyleCnt="1">
        <dgm:presLayoutVars>
          <dgm:chMax val="6"/>
          <dgm:chPref val="6"/>
        </dgm:presLayoutVars>
      </dgm:prSet>
      <dgm:spPr/>
    </dgm:pt>
    <dgm:pt modelId="{1A09FD24-E847-4C96-8B43-9E4BDB151636}" type="pres">
      <dgm:prSet presAssocID="{A14FA46D-CA95-41CE-B422-B73FBDBC433F}" presName="Accent1" presStyleCnt="0"/>
      <dgm:spPr/>
    </dgm:pt>
    <dgm:pt modelId="{D7B3A354-8797-4BA1-A19C-D7A783B8DF6E}" type="pres">
      <dgm:prSet presAssocID="{A14FA46D-CA95-41CE-B422-B73FBDBC433F}" presName="Accent" presStyleLbl="bgShp" presStyleIdx="0" presStyleCnt="6"/>
      <dgm:spPr/>
    </dgm:pt>
    <dgm:pt modelId="{954C662A-C114-4774-BDFD-44975C1A4916}" type="pres">
      <dgm:prSet presAssocID="{A14FA46D-CA95-41CE-B422-B73FBDBC433F}" presName="Child1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AF8777E9-637E-4592-B75A-1BF82423E662}" type="pres">
      <dgm:prSet presAssocID="{AEF15C62-E571-4F08-A62B-857788343CF8}" presName="Accent2" presStyleCnt="0"/>
      <dgm:spPr/>
    </dgm:pt>
    <dgm:pt modelId="{3D41BFCD-A242-454E-BA7D-5209AA9132D0}" type="pres">
      <dgm:prSet presAssocID="{AEF15C62-E571-4F08-A62B-857788343CF8}" presName="Accent" presStyleLbl="bgShp" presStyleIdx="1" presStyleCnt="6"/>
      <dgm:spPr/>
    </dgm:pt>
    <dgm:pt modelId="{846C9AB5-D047-40DD-8C2B-1F6014ED7CE5}" type="pres">
      <dgm:prSet presAssocID="{AEF15C62-E571-4F08-A62B-857788343CF8}" presName="Child2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53AAF796-0DAA-41B2-B221-29E179AD7B30}" type="pres">
      <dgm:prSet presAssocID="{541CDFA2-F42D-419A-8FBF-4BA0BF6C9301}" presName="Accent3" presStyleCnt="0"/>
      <dgm:spPr/>
    </dgm:pt>
    <dgm:pt modelId="{B5B5EA03-8F59-4CDC-B619-91615CFE71B7}" type="pres">
      <dgm:prSet presAssocID="{541CDFA2-F42D-419A-8FBF-4BA0BF6C9301}" presName="Accent" presStyleLbl="bgShp" presStyleIdx="2" presStyleCnt="6"/>
      <dgm:spPr/>
    </dgm:pt>
    <dgm:pt modelId="{662B7109-0395-470B-90C1-E7163EF6130C}" type="pres">
      <dgm:prSet presAssocID="{541CDFA2-F42D-419A-8FBF-4BA0BF6C9301}" presName="Child3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4BA20145-4F89-4B78-8AE9-6A614D30C9D3}" type="pres">
      <dgm:prSet presAssocID="{B90B5DA0-9B8B-43D2-8B7F-28832ACBEC68}" presName="Accent4" presStyleCnt="0"/>
      <dgm:spPr/>
    </dgm:pt>
    <dgm:pt modelId="{3CDC6333-6C44-4529-AEE5-D30AC0F8708B}" type="pres">
      <dgm:prSet presAssocID="{B90B5DA0-9B8B-43D2-8B7F-28832ACBEC68}" presName="Accent" presStyleLbl="bgShp" presStyleIdx="3" presStyleCnt="6"/>
      <dgm:spPr/>
    </dgm:pt>
    <dgm:pt modelId="{8EE84EA6-6336-4BAC-9288-15F14921D930}" type="pres">
      <dgm:prSet presAssocID="{B90B5DA0-9B8B-43D2-8B7F-28832ACBEC68}" presName="Child4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A51234CF-9618-4ED7-B94A-7F9C8FF52699}" type="pres">
      <dgm:prSet presAssocID="{4AF95BF2-C513-4637-A17E-8C5CC37B8E28}" presName="Accent5" presStyleCnt="0"/>
      <dgm:spPr/>
    </dgm:pt>
    <dgm:pt modelId="{4AC77798-1E29-44E1-BC3B-D3A536F82E0B}" type="pres">
      <dgm:prSet presAssocID="{4AF95BF2-C513-4637-A17E-8C5CC37B8E28}" presName="Accent" presStyleLbl="bgShp" presStyleIdx="4" presStyleCnt="6"/>
      <dgm:spPr/>
    </dgm:pt>
    <dgm:pt modelId="{9911C75E-2AA9-4BC8-8309-668156C02475}" type="pres">
      <dgm:prSet presAssocID="{4AF95BF2-C513-4637-A17E-8C5CC37B8E28}" presName="Child5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655CB72A-01FA-4309-86A4-2199A02D085E}" type="pres">
      <dgm:prSet presAssocID="{2E410B20-633C-48D1-AD5E-D7912C9A63DE}" presName="Accent6" presStyleCnt="0"/>
      <dgm:spPr/>
    </dgm:pt>
    <dgm:pt modelId="{187A6406-FE8A-481A-8530-C13B1D9E4225}" type="pres">
      <dgm:prSet presAssocID="{2E410B20-633C-48D1-AD5E-D7912C9A63DE}" presName="Accent" presStyleLbl="bgShp" presStyleIdx="5" presStyleCnt="6"/>
      <dgm:spPr/>
    </dgm:pt>
    <dgm:pt modelId="{FBA24C2F-9B63-45DD-8372-EBF273982348}" type="pres">
      <dgm:prSet presAssocID="{2E410B20-633C-48D1-AD5E-D7912C9A63DE}" presName="Child6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CF571703-B18A-46B9-8BB7-138B8F178C1B}" srcId="{570A24E6-16E4-40C4-9CDC-6EADD4711485}" destId="{541CDFA2-F42D-419A-8FBF-4BA0BF6C9301}" srcOrd="2" destOrd="0" parTransId="{6BE0BED8-991C-473D-B4E2-3DD6096F7CF1}" sibTransId="{A2C55E72-1416-4F70-B297-0F89FF086F9C}"/>
    <dgm:cxn modelId="{17F1A415-946F-416B-8E82-E29120DEC466}" srcId="{570A24E6-16E4-40C4-9CDC-6EADD4711485}" destId="{4AF95BF2-C513-4637-A17E-8C5CC37B8E28}" srcOrd="4" destOrd="0" parTransId="{77617C4D-D648-4003-85C2-CCB3D35D3325}" sibTransId="{5FB115BF-E461-4DCA-8F43-E74E91BFC42D}"/>
    <dgm:cxn modelId="{4B8DAF1B-BCA0-4252-ADDA-BE8B4DE2410B}" type="presOf" srcId="{A14FA46D-CA95-41CE-B422-B73FBDBC433F}" destId="{954C662A-C114-4774-BDFD-44975C1A4916}" srcOrd="0" destOrd="0" presId="urn:microsoft.com/office/officeart/2011/layout/HexagonRadial"/>
    <dgm:cxn modelId="{1E607F33-1E1B-431D-A7C2-FF4FABA03BE5}" srcId="{570A24E6-16E4-40C4-9CDC-6EADD4711485}" destId="{B90B5DA0-9B8B-43D2-8B7F-28832ACBEC68}" srcOrd="3" destOrd="0" parTransId="{786706B3-8AF0-40FD-978C-D858C13D7208}" sibTransId="{604DE58F-E5FD-4C7D-B261-37B7297247F0}"/>
    <dgm:cxn modelId="{6B141F49-EFA5-4FD0-948F-482A343516DD}" srcId="{768007F7-076A-443F-88B5-7C2DDDA5BAEE}" destId="{570A24E6-16E4-40C4-9CDC-6EADD4711485}" srcOrd="0" destOrd="0" parTransId="{CA95CC65-B28D-4C99-A994-1805F26772E2}" sibTransId="{F701E849-F9F3-43C5-8E79-F7A3450C40AB}"/>
    <dgm:cxn modelId="{97479656-0DB4-4981-8A50-A461962FA7F3}" type="presOf" srcId="{2E410B20-633C-48D1-AD5E-D7912C9A63DE}" destId="{FBA24C2F-9B63-45DD-8372-EBF273982348}" srcOrd="0" destOrd="0" presId="urn:microsoft.com/office/officeart/2011/layout/HexagonRadial"/>
    <dgm:cxn modelId="{F7F21871-A25D-4CAC-B169-EC0861542C0F}" type="presOf" srcId="{4AF95BF2-C513-4637-A17E-8C5CC37B8E28}" destId="{9911C75E-2AA9-4BC8-8309-668156C02475}" srcOrd="0" destOrd="0" presId="urn:microsoft.com/office/officeart/2011/layout/HexagonRadial"/>
    <dgm:cxn modelId="{0066F07B-7948-4A34-BC98-EAD8A1284151}" type="presOf" srcId="{AEF15C62-E571-4F08-A62B-857788343CF8}" destId="{846C9AB5-D047-40DD-8C2B-1F6014ED7CE5}" srcOrd="0" destOrd="0" presId="urn:microsoft.com/office/officeart/2011/layout/HexagonRadial"/>
    <dgm:cxn modelId="{A44DD48E-C7FA-499B-A370-D1645FFAFDA4}" type="presOf" srcId="{B90B5DA0-9B8B-43D2-8B7F-28832ACBEC68}" destId="{8EE84EA6-6336-4BAC-9288-15F14921D930}" srcOrd="0" destOrd="0" presId="urn:microsoft.com/office/officeart/2011/layout/HexagonRadial"/>
    <dgm:cxn modelId="{3BC9EB92-6D0B-4FC4-8E9A-F8784E99D66C}" type="presOf" srcId="{570A24E6-16E4-40C4-9CDC-6EADD4711485}" destId="{D3CA7A7A-1389-421B-82AF-12E8C9CC4E37}" srcOrd="0" destOrd="0" presId="urn:microsoft.com/office/officeart/2011/layout/HexagonRadial"/>
    <dgm:cxn modelId="{3EDFE998-79F3-41CB-893C-DE12B5E75FA6}" srcId="{570A24E6-16E4-40C4-9CDC-6EADD4711485}" destId="{A14FA46D-CA95-41CE-B422-B73FBDBC433F}" srcOrd="0" destOrd="0" parTransId="{0021CAD9-FF31-446C-86BF-86D34C889867}" sibTransId="{4E4C5FBE-FF64-4729-A8EF-316A406897FA}"/>
    <dgm:cxn modelId="{4609A6B6-3539-4AF1-8A2E-84F82E738FDD}" type="presOf" srcId="{768007F7-076A-443F-88B5-7C2DDDA5BAEE}" destId="{7841CB4D-8C1A-429B-94AC-C8E6AA993602}" srcOrd="0" destOrd="0" presId="urn:microsoft.com/office/officeart/2011/layout/HexagonRadial"/>
    <dgm:cxn modelId="{3B5A3AD9-0F4D-4DFF-BA3E-CA7302712AC0}" type="presOf" srcId="{541CDFA2-F42D-419A-8FBF-4BA0BF6C9301}" destId="{662B7109-0395-470B-90C1-E7163EF6130C}" srcOrd="0" destOrd="0" presId="urn:microsoft.com/office/officeart/2011/layout/HexagonRadial"/>
    <dgm:cxn modelId="{941316DD-65F4-4B79-AF75-14F5F66E55B8}" srcId="{570A24E6-16E4-40C4-9CDC-6EADD4711485}" destId="{AEF15C62-E571-4F08-A62B-857788343CF8}" srcOrd="1" destOrd="0" parTransId="{A115DD94-040A-4EF9-9A13-04333A79FFAF}" sibTransId="{1452A7CC-7C7C-4A0E-96B8-1D087693E22D}"/>
    <dgm:cxn modelId="{17B985E2-FB54-487F-A7ED-25F4A31414FE}" srcId="{570A24E6-16E4-40C4-9CDC-6EADD4711485}" destId="{2E410B20-633C-48D1-AD5E-D7912C9A63DE}" srcOrd="5" destOrd="0" parTransId="{3EE90F98-82F9-4E51-A4AF-130B234FA2D7}" sibTransId="{72DDA8BE-DDA0-49AA-940E-A8B4281C883C}"/>
    <dgm:cxn modelId="{DE2E99FE-718D-46B3-A153-E5E2CFFDD1CB}" type="presParOf" srcId="{7841CB4D-8C1A-429B-94AC-C8E6AA993602}" destId="{D3CA7A7A-1389-421B-82AF-12E8C9CC4E37}" srcOrd="0" destOrd="0" presId="urn:microsoft.com/office/officeart/2011/layout/HexagonRadial"/>
    <dgm:cxn modelId="{27714B34-A4C7-48B6-9429-C584B629B528}" type="presParOf" srcId="{7841CB4D-8C1A-429B-94AC-C8E6AA993602}" destId="{1A09FD24-E847-4C96-8B43-9E4BDB151636}" srcOrd="1" destOrd="0" presId="urn:microsoft.com/office/officeart/2011/layout/HexagonRadial"/>
    <dgm:cxn modelId="{860F9CEB-BF62-465E-9CC6-8AC031462D48}" type="presParOf" srcId="{1A09FD24-E847-4C96-8B43-9E4BDB151636}" destId="{D7B3A354-8797-4BA1-A19C-D7A783B8DF6E}" srcOrd="0" destOrd="0" presId="urn:microsoft.com/office/officeart/2011/layout/HexagonRadial"/>
    <dgm:cxn modelId="{EC5747B5-0577-4F89-B849-F74AD57094E6}" type="presParOf" srcId="{7841CB4D-8C1A-429B-94AC-C8E6AA993602}" destId="{954C662A-C114-4774-BDFD-44975C1A4916}" srcOrd="2" destOrd="0" presId="urn:microsoft.com/office/officeart/2011/layout/HexagonRadial"/>
    <dgm:cxn modelId="{FA6CFCA8-EE8F-4AF9-AD76-7F462DDAA72B}" type="presParOf" srcId="{7841CB4D-8C1A-429B-94AC-C8E6AA993602}" destId="{AF8777E9-637E-4592-B75A-1BF82423E662}" srcOrd="3" destOrd="0" presId="urn:microsoft.com/office/officeart/2011/layout/HexagonRadial"/>
    <dgm:cxn modelId="{FF71F085-CB52-42E5-B184-AC66E1BAF636}" type="presParOf" srcId="{AF8777E9-637E-4592-B75A-1BF82423E662}" destId="{3D41BFCD-A242-454E-BA7D-5209AA9132D0}" srcOrd="0" destOrd="0" presId="urn:microsoft.com/office/officeart/2011/layout/HexagonRadial"/>
    <dgm:cxn modelId="{33E2D5CF-FAA6-42A0-9003-7FD656E4355C}" type="presParOf" srcId="{7841CB4D-8C1A-429B-94AC-C8E6AA993602}" destId="{846C9AB5-D047-40DD-8C2B-1F6014ED7CE5}" srcOrd="4" destOrd="0" presId="urn:microsoft.com/office/officeart/2011/layout/HexagonRadial"/>
    <dgm:cxn modelId="{8FE3DA7E-097C-4B89-8349-0D840CF39A7E}" type="presParOf" srcId="{7841CB4D-8C1A-429B-94AC-C8E6AA993602}" destId="{53AAF796-0DAA-41B2-B221-29E179AD7B30}" srcOrd="5" destOrd="0" presId="urn:microsoft.com/office/officeart/2011/layout/HexagonRadial"/>
    <dgm:cxn modelId="{C0BBBBD1-7E7B-41A0-BCB4-C8CD325FDD11}" type="presParOf" srcId="{53AAF796-0DAA-41B2-B221-29E179AD7B30}" destId="{B5B5EA03-8F59-4CDC-B619-91615CFE71B7}" srcOrd="0" destOrd="0" presId="urn:microsoft.com/office/officeart/2011/layout/HexagonRadial"/>
    <dgm:cxn modelId="{0F6D3C13-21EA-4AE6-9849-E6A1845963EB}" type="presParOf" srcId="{7841CB4D-8C1A-429B-94AC-C8E6AA993602}" destId="{662B7109-0395-470B-90C1-E7163EF6130C}" srcOrd="6" destOrd="0" presId="urn:microsoft.com/office/officeart/2011/layout/HexagonRadial"/>
    <dgm:cxn modelId="{1F16BD47-65A1-4C1C-A0C0-F65DB7FAE311}" type="presParOf" srcId="{7841CB4D-8C1A-429B-94AC-C8E6AA993602}" destId="{4BA20145-4F89-4B78-8AE9-6A614D30C9D3}" srcOrd="7" destOrd="0" presId="urn:microsoft.com/office/officeart/2011/layout/HexagonRadial"/>
    <dgm:cxn modelId="{6E738403-4B01-49BF-AD7D-B8C114E04DEE}" type="presParOf" srcId="{4BA20145-4F89-4B78-8AE9-6A614D30C9D3}" destId="{3CDC6333-6C44-4529-AEE5-D30AC0F8708B}" srcOrd="0" destOrd="0" presId="urn:microsoft.com/office/officeart/2011/layout/HexagonRadial"/>
    <dgm:cxn modelId="{DFC161EE-0562-4EE3-B524-D75B864C017A}" type="presParOf" srcId="{7841CB4D-8C1A-429B-94AC-C8E6AA993602}" destId="{8EE84EA6-6336-4BAC-9288-15F14921D930}" srcOrd="8" destOrd="0" presId="urn:microsoft.com/office/officeart/2011/layout/HexagonRadial"/>
    <dgm:cxn modelId="{84F04CDD-6EEC-4618-8505-C561CEE5152B}" type="presParOf" srcId="{7841CB4D-8C1A-429B-94AC-C8E6AA993602}" destId="{A51234CF-9618-4ED7-B94A-7F9C8FF52699}" srcOrd="9" destOrd="0" presId="urn:microsoft.com/office/officeart/2011/layout/HexagonRadial"/>
    <dgm:cxn modelId="{2FBC55CF-0F03-4639-B905-2D8AA3B0CBE2}" type="presParOf" srcId="{A51234CF-9618-4ED7-B94A-7F9C8FF52699}" destId="{4AC77798-1E29-44E1-BC3B-D3A536F82E0B}" srcOrd="0" destOrd="0" presId="urn:microsoft.com/office/officeart/2011/layout/HexagonRadial"/>
    <dgm:cxn modelId="{FE9D8AA1-E2BC-4F67-B4B7-A64E87C1E46A}" type="presParOf" srcId="{7841CB4D-8C1A-429B-94AC-C8E6AA993602}" destId="{9911C75E-2AA9-4BC8-8309-668156C02475}" srcOrd="10" destOrd="0" presId="urn:microsoft.com/office/officeart/2011/layout/HexagonRadial"/>
    <dgm:cxn modelId="{1C8CF8D4-8474-4DD5-9E9E-D071981FEF6D}" type="presParOf" srcId="{7841CB4D-8C1A-429B-94AC-C8E6AA993602}" destId="{655CB72A-01FA-4309-86A4-2199A02D085E}" srcOrd="11" destOrd="0" presId="urn:microsoft.com/office/officeart/2011/layout/HexagonRadial"/>
    <dgm:cxn modelId="{0DCE3964-42DA-4EC3-A5D2-49430F0664AB}" type="presParOf" srcId="{655CB72A-01FA-4309-86A4-2199A02D085E}" destId="{187A6406-FE8A-481A-8530-C13B1D9E4225}" srcOrd="0" destOrd="0" presId="urn:microsoft.com/office/officeart/2011/layout/HexagonRadial"/>
    <dgm:cxn modelId="{B42F89B0-89F9-4EB0-95E1-DE7E0E497E92}" type="presParOf" srcId="{7841CB4D-8C1A-429B-94AC-C8E6AA993602}" destId="{FBA24C2F-9B63-45DD-8372-EBF273982348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D0B1F67-D12F-42AE-82A9-C937B36E3E80}" type="doc">
      <dgm:prSet loTypeId="urn:microsoft.com/office/officeart/2005/8/layout/hierarchy3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9576104-6555-41A2-9B3D-89DFE8E55C59}">
      <dgm:prSet phldrT="[Text]" custT="1"/>
      <dgm:spPr/>
      <dgm:t>
        <a:bodyPr/>
        <a:lstStyle/>
        <a:p>
          <a:r>
            <a:rPr lang="fr-CH" sz="1000" dirty="0">
              <a:latin typeface="Calibri" panose="020F0502020204030204" pitchFamily="34" charset="0"/>
              <a:cs typeface="Calibri" panose="020F0502020204030204" pitchFamily="34" charset="0"/>
            </a:rPr>
            <a:t>Global</a:t>
          </a:r>
          <a:r>
            <a:rPr lang="en-US" sz="1000" dirty="0">
              <a:latin typeface="Calibri" panose="020F0502020204030204" pitchFamily="34" charset="0"/>
              <a:cs typeface="Calibri" panose="020F0502020204030204" pitchFamily="34" charset="0"/>
            </a:rPr>
            <a:t>, Regional and National events</a:t>
          </a:r>
        </a:p>
      </dgm:t>
    </dgm:pt>
    <dgm:pt modelId="{827489C6-4461-4CE2-B4F7-4AF18F62105A}">
      <dgm:prSet phldrT="[Text]" custT="1"/>
      <dgm:spPr/>
      <dgm:t>
        <a:bodyPr/>
        <a:lstStyle/>
        <a:p>
          <a:r>
            <a:rPr lang="en-US" sz="1000" dirty="0">
              <a:latin typeface="Calibri" panose="020F0502020204030204" pitchFamily="34" charset="0"/>
              <a:cs typeface="Calibri" panose="020F0502020204030204" pitchFamily="34" charset="0"/>
            </a:rPr>
            <a:t>Global Cybersecurity Index</a:t>
          </a:r>
        </a:p>
      </dgm:t>
    </dgm:pt>
    <dgm:pt modelId="{B0E0E90C-FA39-4A83-9CF5-DA7880241348}" type="sibTrans" cxnId="{6EA9CD26-C82C-45CA-8FC6-85E612598110}">
      <dgm:prSet/>
      <dgm:spPr/>
      <dgm:t>
        <a:bodyPr/>
        <a:lstStyle/>
        <a:p>
          <a:endParaRPr lang="en-US" sz="100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7D35F7D-53CA-45B0-831A-50F4E648D7FB}" type="parTrans" cxnId="{6EA9CD26-C82C-45CA-8FC6-85E612598110}">
      <dgm:prSet/>
      <dgm:spPr/>
      <dgm:t>
        <a:bodyPr/>
        <a:lstStyle/>
        <a:p>
          <a:endParaRPr lang="en-US" sz="100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3C8B06C-0CC6-4D9C-B0FC-4B986E2347AB}" type="sibTrans" cxnId="{E5F2AA0C-4D29-4DEB-BF64-4FE23BEDCCBD}">
      <dgm:prSet/>
      <dgm:spPr/>
      <dgm:t>
        <a:bodyPr/>
        <a:lstStyle/>
        <a:p>
          <a:endParaRPr lang="en-US" sz="100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07EB5D8-01B5-4EED-821A-476D3D485DB4}" type="parTrans" cxnId="{E5F2AA0C-4D29-4DEB-BF64-4FE23BEDCCBD}">
      <dgm:prSet/>
      <dgm:spPr/>
      <dgm:t>
        <a:bodyPr/>
        <a:lstStyle/>
        <a:p>
          <a:endParaRPr lang="en-US" sz="100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B8F6C1F-A39F-4FEC-B685-A8626C30A8A1}">
      <dgm:prSet phldrT="[Text]" custT="1"/>
      <dgm:spPr/>
      <dgm:t>
        <a:bodyPr/>
        <a:lstStyle/>
        <a:p>
          <a:r>
            <a:rPr lang="en-US" sz="1000" dirty="0">
              <a:latin typeface="Calibri" panose="020F0502020204030204" pitchFamily="34" charset="0"/>
              <a:cs typeface="Calibri" panose="020F0502020204030204" pitchFamily="34" charset="0"/>
            </a:rPr>
            <a:t>High-Level Cybersecurity Simulations </a:t>
          </a:r>
        </a:p>
      </dgm:t>
    </dgm:pt>
    <dgm:pt modelId="{86B3D86F-0F9E-4D0B-9EDA-67BCB68D5D43}" type="parTrans" cxnId="{88CBCC44-CAD3-4375-9DA3-00C0DBF93BFF}">
      <dgm:prSet/>
      <dgm:spPr/>
      <dgm:t>
        <a:bodyPr/>
        <a:lstStyle/>
        <a:p>
          <a:endParaRPr lang="en-US" sz="100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D25F405-2AF2-46A2-A518-243C6C8F1BEA}" type="sibTrans" cxnId="{88CBCC44-CAD3-4375-9DA3-00C0DBF93BFF}">
      <dgm:prSet/>
      <dgm:spPr/>
      <dgm:t>
        <a:bodyPr/>
        <a:lstStyle/>
        <a:p>
          <a:endParaRPr lang="en-US" sz="100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89A794B-BF36-4B70-9FF7-DC4218BC2FFF}">
      <dgm:prSet phldrT="[Text]" custT="1"/>
      <dgm:spPr/>
      <dgm:t>
        <a:bodyPr/>
        <a:lstStyle/>
        <a:p>
          <a:r>
            <a:rPr lang="en-US" sz="1000" dirty="0">
              <a:latin typeface="Calibri" panose="020F0502020204030204" pitchFamily="34" charset="0"/>
              <a:cs typeface="Calibri" panose="020F0502020204030204" pitchFamily="34" charset="0"/>
            </a:rPr>
            <a:t>Partnership</a:t>
          </a:r>
        </a:p>
        <a:p>
          <a:r>
            <a:rPr lang="en-US" sz="1000" dirty="0">
              <a:latin typeface="Calibri" panose="020F0502020204030204" pitchFamily="34" charset="0"/>
              <a:cs typeface="Calibri" panose="020F0502020204030204" pitchFamily="34" charset="0"/>
            </a:rPr>
            <a:t>Development</a:t>
          </a:r>
        </a:p>
      </dgm:t>
    </dgm:pt>
    <dgm:pt modelId="{550A122C-A28B-49B1-A5F7-46A94EDAA002}" type="parTrans" cxnId="{388830A6-9B03-404B-BA6C-AF8CD8B08EBF}">
      <dgm:prSet/>
      <dgm:spPr/>
      <dgm:t>
        <a:bodyPr/>
        <a:lstStyle/>
        <a:p>
          <a:endParaRPr lang="en-US" sz="100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01B8DBF-2558-4D56-AF9C-8DC43B440EC4}" type="sibTrans" cxnId="{388830A6-9B03-404B-BA6C-AF8CD8B08EBF}">
      <dgm:prSet/>
      <dgm:spPr/>
      <dgm:t>
        <a:bodyPr/>
        <a:lstStyle/>
        <a:p>
          <a:endParaRPr lang="en-US" sz="100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CB5FFC6-C7CB-4636-ACB4-E795941729D7}">
      <dgm:prSet phldrT="[Text]" custT="1"/>
      <dgm:spPr/>
      <dgm:t>
        <a:bodyPr/>
        <a:lstStyle/>
        <a:p>
          <a:r>
            <a:rPr lang="en-US" sz="1000" dirty="0">
              <a:latin typeface="Calibri" panose="020F0502020204030204" pitchFamily="34" charset="0"/>
              <a:cs typeface="Calibri" panose="020F0502020204030204" pitchFamily="34" charset="0"/>
            </a:rPr>
            <a:t>Data Collection</a:t>
          </a:r>
        </a:p>
      </dgm:t>
    </dgm:pt>
    <dgm:pt modelId="{3E0D8BDC-1C2F-4B12-94C6-FC9B7711B372}" type="parTrans" cxnId="{226F855F-9BF8-42E1-A023-5496CD5D0541}">
      <dgm:prSet/>
      <dgm:spPr/>
      <dgm:t>
        <a:bodyPr/>
        <a:lstStyle/>
        <a:p>
          <a:endParaRPr lang="en-GB"/>
        </a:p>
      </dgm:t>
    </dgm:pt>
    <dgm:pt modelId="{00F0C144-0142-43B6-BECE-611D9158A631}" type="sibTrans" cxnId="{226F855F-9BF8-42E1-A023-5496CD5D0541}">
      <dgm:prSet/>
      <dgm:spPr/>
      <dgm:t>
        <a:bodyPr/>
        <a:lstStyle/>
        <a:p>
          <a:endParaRPr lang="en-GB"/>
        </a:p>
      </dgm:t>
    </dgm:pt>
    <dgm:pt modelId="{93A362BA-2125-4C5E-BD4C-D31F4F995896}">
      <dgm:prSet phldrT="[Text]" custT="1"/>
      <dgm:spPr/>
      <dgm:t>
        <a:bodyPr/>
        <a:lstStyle/>
        <a:p>
          <a:r>
            <a:rPr lang="en-US" sz="1000" dirty="0">
              <a:latin typeface="Calibri" panose="020F0502020204030204" pitchFamily="34" charset="0"/>
              <a:cs typeface="Calibri" panose="020F0502020204030204" pitchFamily="34" charset="0"/>
            </a:rPr>
            <a:t>Research and Analysis</a:t>
          </a:r>
        </a:p>
      </dgm:t>
    </dgm:pt>
    <dgm:pt modelId="{24AD67E4-94A7-4E8C-8805-9896B6B76DBA}" type="parTrans" cxnId="{B5A23337-02A7-499C-9BD4-EDFEF96AA6F3}">
      <dgm:prSet/>
      <dgm:spPr/>
      <dgm:t>
        <a:bodyPr/>
        <a:lstStyle/>
        <a:p>
          <a:endParaRPr lang="en-GB"/>
        </a:p>
      </dgm:t>
    </dgm:pt>
    <dgm:pt modelId="{FDA49222-F0FA-445C-BF64-C189A4FAE9CF}" type="sibTrans" cxnId="{B5A23337-02A7-499C-9BD4-EDFEF96AA6F3}">
      <dgm:prSet/>
      <dgm:spPr/>
      <dgm:t>
        <a:bodyPr/>
        <a:lstStyle/>
        <a:p>
          <a:endParaRPr lang="en-GB"/>
        </a:p>
      </dgm:t>
    </dgm:pt>
    <dgm:pt modelId="{E79E0904-0692-42CA-A424-636A58A90271}">
      <dgm:prSet phldrT="[Text]" custT="1"/>
      <dgm:spPr/>
      <dgm:t>
        <a:bodyPr/>
        <a:lstStyle/>
        <a:p>
          <a:r>
            <a:rPr lang="en-US" sz="1000" dirty="0">
              <a:latin typeface="Calibri" panose="020F0502020204030204" pitchFamily="34" charset="0"/>
              <a:cs typeface="Calibri" panose="020F0502020204030204" pitchFamily="34" charset="0"/>
            </a:rPr>
            <a:t>Reporting</a:t>
          </a:r>
        </a:p>
      </dgm:t>
    </dgm:pt>
    <dgm:pt modelId="{262E37E6-BD91-4449-919F-8433861CC291}" type="parTrans" cxnId="{77A291D7-6F2B-432E-A853-0D3FBA67B1E1}">
      <dgm:prSet/>
      <dgm:spPr/>
      <dgm:t>
        <a:bodyPr/>
        <a:lstStyle/>
        <a:p>
          <a:endParaRPr lang="en-GB"/>
        </a:p>
      </dgm:t>
    </dgm:pt>
    <dgm:pt modelId="{07F90A0B-9D83-4F96-B5E0-9493ECECF677}" type="sibTrans" cxnId="{77A291D7-6F2B-432E-A853-0D3FBA67B1E1}">
      <dgm:prSet/>
      <dgm:spPr/>
      <dgm:t>
        <a:bodyPr/>
        <a:lstStyle/>
        <a:p>
          <a:endParaRPr lang="en-GB"/>
        </a:p>
      </dgm:t>
    </dgm:pt>
    <dgm:pt modelId="{1B14FF11-2ED6-4738-B820-7B2A81FE4FAF}">
      <dgm:prSet phldrT="[Text]" custT="1"/>
      <dgm:spPr/>
      <dgm:t>
        <a:bodyPr/>
        <a:lstStyle/>
        <a:p>
          <a:r>
            <a:rPr lang="en-US" sz="1000" dirty="0">
              <a:latin typeface="Calibri" panose="020F0502020204030204" pitchFamily="34" charset="0"/>
              <a:cs typeface="Calibri" panose="020F0502020204030204" pitchFamily="34" charset="0"/>
            </a:rPr>
            <a:t>Organizing</a:t>
          </a:r>
        </a:p>
      </dgm:t>
    </dgm:pt>
    <dgm:pt modelId="{8AF7F707-60E7-4640-A117-32452F72A0C3}" type="parTrans" cxnId="{AA1E382E-3FDB-47A0-BD97-5E670EBE9887}">
      <dgm:prSet/>
      <dgm:spPr/>
      <dgm:t>
        <a:bodyPr/>
        <a:lstStyle/>
        <a:p>
          <a:endParaRPr lang="en-GB"/>
        </a:p>
      </dgm:t>
    </dgm:pt>
    <dgm:pt modelId="{E459D9E7-4C0C-41FE-8EF0-523338FCA4B6}" type="sibTrans" cxnId="{AA1E382E-3FDB-47A0-BD97-5E670EBE9887}">
      <dgm:prSet/>
      <dgm:spPr/>
      <dgm:t>
        <a:bodyPr/>
        <a:lstStyle/>
        <a:p>
          <a:endParaRPr lang="en-GB"/>
        </a:p>
      </dgm:t>
    </dgm:pt>
    <dgm:pt modelId="{A18D9FB8-8FA1-400D-800B-3CC9CFEEF8FA}">
      <dgm:prSet phldrT="[Text]" custT="1"/>
      <dgm:spPr/>
      <dgm:t>
        <a:bodyPr/>
        <a:lstStyle/>
        <a:p>
          <a:r>
            <a:rPr lang="en-US" sz="1000" dirty="0">
              <a:latin typeface="Calibri" panose="020F0502020204030204" pitchFamily="34" charset="0"/>
              <a:cs typeface="Calibri" panose="020F0502020204030204" pitchFamily="34" charset="0"/>
            </a:rPr>
            <a:t>Co-Organizing</a:t>
          </a:r>
        </a:p>
      </dgm:t>
    </dgm:pt>
    <dgm:pt modelId="{28034438-7EFA-4EDC-A6CD-8C32280634B0}" type="parTrans" cxnId="{74F25722-17C9-41A8-AF9B-A75DE05A16E3}">
      <dgm:prSet/>
      <dgm:spPr/>
      <dgm:t>
        <a:bodyPr/>
        <a:lstStyle/>
        <a:p>
          <a:endParaRPr lang="en-GB"/>
        </a:p>
      </dgm:t>
    </dgm:pt>
    <dgm:pt modelId="{BA46C2D2-D984-4CF5-96AD-454421FE0C81}" type="sibTrans" cxnId="{74F25722-17C9-41A8-AF9B-A75DE05A16E3}">
      <dgm:prSet/>
      <dgm:spPr/>
      <dgm:t>
        <a:bodyPr/>
        <a:lstStyle/>
        <a:p>
          <a:endParaRPr lang="en-GB"/>
        </a:p>
      </dgm:t>
    </dgm:pt>
    <dgm:pt modelId="{5A24F4FB-D30A-4D02-8B52-A9CE7CB0AEB5}">
      <dgm:prSet phldrT="[Text]" custT="1"/>
      <dgm:spPr/>
      <dgm:t>
        <a:bodyPr/>
        <a:lstStyle/>
        <a:p>
          <a:r>
            <a:rPr lang="en-US" sz="1000" dirty="0">
              <a:latin typeface="Calibri" panose="020F0502020204030204" pitchFamily="34" charset="0"/>
              <a:cs typeface="Calibri" panose="020F0502020204030204" pitchFamily="34" charset="0"/>
            </a:rPr>
            <a:t>Contributing</a:t>
          </a:r>
        </a:p>
      </dgm:t>
    </dgm:pt>
    <dgm:pt modelId="{C879D11C-6E32-4598-9890-672B6A5B8F1D}" type="parTrans" cxnId="{11703D43-F17A-4190-9D18-5AFCB17597A7}">
      <dgm:prSet/>
      <dgm:spPr/>
      <dgm:t>
        <a:bodyPr/>
        <a:lstStyle/>
        <a:p>
          <a:endParaRPr lang="en-GB"/>
        </a:p>
      </dgm:t>
    </dgm:pt>
    <dgm:pt modelId="{C5D85B88-3135-4725-AA19-1EC8C924FA50}" type="sibTrans" cxnId="{11703D43-F17A-4190-9D18-5AFCB17597A7}">
      <dgm:prSet/>
      <dgm:spPr/>
      <dgm:t>
        <a:bodyPr/>
        <a:lstStyle/>
        <a:p>
          <a:endParaRPr lang="en-GB"/>
        </a:p>
      </dgm:t>
    </dgm:pt>
    <dgm:pt modelId="{AFF9DB01-211D-4EDC-9C22-B7796024F530}">
      <dgm:prSet phldrT="[Text]" custT="1"/>
      <dgm:spPr/>
      <dgm:t>
        <a:bodyPr/>
        <a:lstStyle/>
        <a:p>
          <a:r>
            <a:rPr lang="en-US" sz="1000" dirty="0">
              <a:latin typeface="Calibri" panose="020F0502020204030204" pitchFamily="34" charset="0"/>
              <a:cs typeface="Calibri" panose="020F0502020204030204" pitchFamily="34" charset="0"/>
            </a:rPr>
            <a:t>Management “Table-Top” Exercises</a:t>
          </a:r>
        </a:p>
      </dgm:t>
    </dgm:pt>
    <dgm:pt modelId="{6665A155-D496-435C-9363-0021A591BE57}" type="parTrans" cxnId="{979DDEF9-677B-45A7-82AE-6686C62BAAB5}">
      <dgm:prSet/>
      <dgm:spPr/>
      <dgm:t>
        <a:bodyPr/>
        <a:lstStyle/>
        <a:p>
          <a:endParaRPr lang="en-GB"/>
        </a:p>
      </dgm:t>
    </dgm:pt>
    <dgm:pt modelId="{AD7A44CD-0E9C-4F85-8B28-C55DDCCF4014}" type="sibTrans" cxnId="{979DDEF9-677B-45A7-82AE-6686C62BAAB5}">
      <dgm:prSet/>
      <dgm:spPr/>
      <dgm:t>
        <a:bodyPr/>
        <a:lstStyle/>
        <a:p>
          <a:endParaRPr lang="en-GB"/>
        </a:p>
      </dgm:t>
    </dgm:pt>
    <dgm:pt modelId="{F4A32AC6-D710-41EE-997D-DCA16F224438}">
      <dgm:prSet phldrT="[Text]" custT="1"/>
      <dgm:spPr/>
      <dgm:t>
        <a:bodyPr/>
        <a:lstStyle/>
        <a:p>
          <a:r>
            <a:rPr lang="en-US" sz="1000" dirty="0">
              <a:latin typeface="Calibri" panose="020F0502020204030204" pitchFamily="34" charset="0"/>
              <a:cs typeface="Calibri" panose="020F0502020204030204" pitchFamily="34" charset="0"/>
            </a:rPr>
            <a:t>Capacity Building workshops for Management </a:t>
          </a:r>
        </a:p>
      </dgm:t>
    </dgm:pt>
    <dgm:pt modelId="{79AF40FC-2478-4E10-A917-D95B82B562B4}" type="parTrans" cxnId="{4A4FAC9C-93A1-4688-AE19-1335DF5D1FF2}">
      <dgm:prSet/>
      <dgm:spPr/>
      <dgm:t>
        <a:bodyPr/>
        <a:lstStyle/>
        <a:p>
          <a:endParaRPr lang="en-GB"/>
        </a:p>
      </dgm:t>
    </dgm:pt>
    <dgm:pt modelId="{B9EE35F5-2F57-40D1-A63A-0BFBFBA11A77}" type="sibTrans" cxnId="{4A4FAC9C-93A1-4688-AE19-1335DF5D1FF2}">
      <dgm:prSet/>
      <dgm:spPr/>
      <dgm:t>
        <a:bodyPr/>
        <a:lstStyle/>
        <a:p>
          <a:endParaRPr lang="en-GB"/>
        </a:p>
      </dgm:t>
    </dgm:pt>
    <dgm:pt modelId="{AA4CDFE8-6953-4A58-B533-46E654052D2D}">
      <dgm:prSet phldrT="[Text]" custT="1"/>
      <dgm:spPr/>
      <dgm:t>
        <a:bodyPr/>
        <a:lstStyle/>
        <a:p>
          <a:r>
            <a:rPr lang="en-US" sz="1000" dirty="0">
              <a:latin typeface="Calibri" panose="020F0502020204030204" pitchFamily="34" charset="0"/>
              <a:cs typeface="Calibri" panose="020F0502020204030204" pitchFamily="34" charset="0"/>
            </a:rPr>
            <a:t>Implementation </a:t>
          </a:r>
        </a:p>
      </dgm:t>
    </dgm:pt>
    <dgm:pt modelId="{E8A2276E-2E1C-427B-B585-34ED65316A30}" type="parTrans" cxnId="{C5A49CE3-A910-4ADF-B0C4-E9ACEB737466}">
      <dgm:prSet/>
      <dgm:spPr/>
      <dgm:t>
        <a:bodyPr/>
        <a:lstStyle/>
        <a:p>
          <a:endParaRPr lang="en-GB"/>
        </a:p>
      </dgm:t>
    </dgm:pt>
    <dgm:pt modelId="{EC1FF1EE-0D44-4D4C-85A2-5424C37B3224}" type="sibTrans" cxnId="{C5A49CE3-A910-4ADF-B0C4-E9ACEB737466}">
      <dgm:prSet/>
      <dgm:spPr/>
      <dgm:t>
        <a:bodyPr/>
        <a:lstStyle/>
        <a:p>
          <a:endParaRPr lang="en-GB"/>
        </a:p>
      </dgm:t>
    </dgm:pt>
    <dgm:pt modelId="{C10CCD2A-6935-45F5-9B31-8F09C693021B}">
      <dgm:prSet phldrT="[Text]" custT="1"/>
      <dgm:spPr/>
      <dgm:t>
        <a:bodyPr/>
        <a:lstStyle/>
        <a:p>
          <a:r>
            <a:rPr lang="en-US" sz="1000" dirty="0">
              <a:latin typeface="Calibri" panose="020F0502020204030204" pitchFamily="34" charset="0"/>
              <a:cs typeface="Calibri" panose="020F0502020204030204" pitchFamily="34" charset="0"/>
            </a:rPr>
            <a:t>Awareness</a:t>
          </a:r>
        </a:p>
      </dgm:t>
    </dgm:pt>
    <dgm:pt modelId="{5A93EFF6-3701-4EC9-8D51-F882879D2761}" type="parTrans" cxnId="{1EA3B27D-88F9-4C88-B00B-5B9D6FAECB72}">
      <dgm:prSet/>
      <dgm:spPr/>
      <dgm:t>
        <a:bodyPr/>
        <a:lstStyle/>
        <a:p>
          <a:endParaRPr lang="en-GB"/>
        </a:p>
      </dgm:t>
    </dgm:pt>
    <dgm:pt modelId="{E8B892FC-0B3D-4A07-8D79-D4E3C9F0E5FF}" type="sibTrans" cxnId="{1EA3B27D-88F9-4C88-B00B-5B9D6FAECB72}">
      <dgm:prSet/>
      <dgm:spPr/>
      <dgm:t>
        <a:bodyPr/>
        <a:lstStyle/>
        <a:p>
          <a:endParaRPr lang="en-GB"/>
        </a:p>
      </dgm:t>
    </dgm:pt>
    <dgm:pt modelId="{1A1E20B0-D4EB-45D8-B7C6-999F0827C40F}">
      <dgm:prSet phldrT="[Text]" custT="1"/>
      <dgm:spPr/>
      <dgm:t>
        <a:bodyPr/>
        <a:lstStyle/>
        <a:p>
          <a:r>
            <a:rPr lang="en-US" sz="1000" dirty="0">
              <a:latin typeface="Calibri" panose="020F0502020204030204" pitchFamily="34" charset="0"/>
              <a:cs typeface="Calibri" panose="020F0502020204030204" pitchFamily="34" charset="0"/>
            </a:rPr>
            <a:t>Capacity Development</a:t>
          </a:r>
        </a:p>
      </dgm:t>
    </dgm:pt>
    <dgm:pt modelId="{25B685C2-C8C3-41A0-8408-BD8FE9D6E8AD}" type="parTrans" cxnId="{7940EDF8-C94B-4AAD-AC2E-3D931A043C22}">
      <dgm:prSet/>
      <dgm:spPr/>
      <dgm:t>
        <a:bodyPr/>
        <a:lstStyle/>
        <a:p>
          <a:endParaRPr lang="en-GB"/>
        </a:p>
      </dgm:t>
    </dgm:pt>
    <dgm:pt modelId="{C7B7894A-D8D2-4F6E-B591-6762A462D033}" type="sibTrans" cxnId="{7940EDF8-C94B-4AAD-AC2E-3D931A043C22}">
      <dgm:prSet/>
      <dgm:spPr/>
      <dgm:t>
        <a:bodyPr/>
        <a:lstStyle/>
        <a:p>
          <a:endParaRPr lang="en-GB"/>
        </a:p>
      </dgm:t>
    </dgm:pt>
    <dgm:pt modelId="{FAEB8BE9-87DB-4973-B4D2-5F4BF3AB94BF}">
      <dgm:prSet phldrT="[Text]" custT="1"/>
      <dgm:spPr/>
      <dgm:t>
        <a:bodyPr/>
        <a:lstStyle/>
        <a:p>
          <a:r>
            <a:rPr lang="en-US" sz="1000" dirty="0">
              <a:latin typeface="Calibri" panose="020F0502020204030204" pitchFamily="34" charset="0"/>
              <a:cs typeface="Calibri" panose="020F0502020204030204" pitchFamily="34" charset="0"/>
            </a:rPr>
            <a:t>Data Verification</a:t>
          </a:r>
        </a:p>
      </dgm:t>
    </dgm:pt>
    <dgm:pt modelId="{525DDD30-2329-4F01-B733-DAE70DA53D37}" type="parTrans" cxnId="{65BDDA8C-B96E-4D03-8E68-BF56883BC4BB}">
      <dgm:prSet/>
      <dgm:spPr/>
      <dgm:t>
        <a:bodyPr/>
        <a:lstStyle/>
        <a:p>
          <a:endParaRPr lang="en-GB"/>
        </a:p>
      </dgm:t>
    </dgm:pt>
    <dgm:pt modelId="{D08B8C6B-3AAC-419A-8AE2-FC25C4781671}" type="sibTrans" cxnId="{65BDDA8C-B96E-4D03-8E68-BF56883BC4BB}">
      <dgm:prSet/>
      <dgm:spPr/>
      <dgm:t>
        <a:bodyPr/>
        <a:lstStyle/>
        <a:p>
          <a:endParaRPr lang="en-GB"/>
        </a:p>
      </dgm:t>
    </dgm:pt>
    <dgm:pt modelId="{5570A3CE-25C3-4AD9-879B-FA6CD1EDAE81}" type="pres">
      <dgm:prSet presAssocID="{ED0B1F67-D12F-42AE-82A9-C937B36E3E80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FE17649-E16C-4229-AB12-2F5314F584AC}" type="pres">
      <dgm:prSet presAssocID="{827489C6-4461-4CE2-B4F7-4AF18F62105A}" presName="root" presStyleCnt="0"/>
      <dgm:spPr/>
    </dgm:pt>
    <dgm:pt modelId="{001097A2-4377-4DCB-82D0-078CFD3B7F98}" type="pres">
      <dgm:prSet presAssocID="{827489C6-4461-4CE2-B4F7-4AF18F62105A}" presName="rootComposite" presStyleCnt="0"/>
      <dgm:spPr/>
    </dgm:pt>
    <dgm:pt modelId="{38E73E67-4525-4469-93E3-11D2DAE69BDF}" type="pres">
      <dgm:prSet presAssocID="{827489C6-4461-4CE2-B4F7-4AF18F62105A}" presName="rootText" presStyleLbl="node1" presStyleIdx="0" presStyleCnt="4"/>
      <dgm:spPr/>
    </dgm:pt>
    <dgm:pt modelId="{7247C18A-A60E-494B-9976-0BB49460BFBC}" type="pres">
      <dgm:prSet presAssocID="{827489C6-4461-4CE2-B4F7-4AF18F62105A}" presName="rootConnector" presStyleLbl="node1" presStyleIdx="0" presStyleCnt="4"/>
      <dgm:spPr/>
    </dgm:pt>
    <dgm:pt modelId="{197E4D99-A3C8-4B83-BAC6-7D7BD381D8E9}" type="pres">
      <dgm:prSet presAssocID="{827489C6-4461-4CE2-B4F7-4AF18F62105A}" presName="childShape" presStyleCnt="0"/>
      <dgm:spPr/>
    </dgm:pt>
    <dgm:pt modelId="{2CA9BBEE-2274-48D1-A58C-F0FC2855329A}" type="pres">
      <dgm:prSet presAssocID="{3E0D8BDC-1C2F-4B12-94C6-FC9B7711B372}" presName="Name13" presStyleLbl="parChTrans1D2" presStyleIdx="0" presStyleCnt="12"/>
      <dgm:spPr/>
    </dgm:pt>
    <dgm:pt modelId="{076DE64B-F6AC-4FC4-BFD7-75B00697B17B}" type="pres">
      <dgm:prSet presAssocID="{BCB5FFC6-C7CB-4636-ACB4-E795941729D7}" presName="childText" presStyleLbl="bgAcc1" presStyleIdx="0" presStyleCnt="12">
        <dgm:presLayoutVars>
          <dgm:bulletEnabled val="1"/>
        </dgm:presLayoutVars>
      </dgm:prSet>
      <dgm:spPr/>
    </dgm:pt>
    <dgm:pt modelId="{0E7D09BC-2379-4E9A-839A-71F85D40F837}" type="pres">
      <dgm:prSet presAssocID="{525DDD30-2329-4F01-B733-DAE70DA53D37}" presName="Name13" presStyleLbl="parChTrans1D2" presStyleIdx="1" presStyleCnt="12"/>
      <dgm:spPr/>
    </dgm:pt>
    <dgm:pt modelId="{15FD9865-798A-46CC-A113-FEC31C52C4A0}" type="pres">
      <dgm:prSet presAssocID="{FAEB8BE9-87DB-4973-B4D2-5F4BF3AB94BF}" presName="childText" presStyleLbl="bgAcc1" presStyleIdx="1" presStyleCnt="12">
        <dgm:presLayoutVars>
          <dgm:bulletEnabled val="1"/>
        </dgm:presLayoutVars>
      </dgm:prSet>
      <dgm:spPr/>
    </dgm:pt>
    <dgm:pt modelId="{911926B0-1306-44D8-9F36-22F753773638}" type="pres">
      <dgm:prSet presAssocID="{24AD67E4-94A7-4E8C-8805-9896B6B76DBA}" presName="Name13" presStyleLbl="parChTrans1D2" presStyleIdx="2" presStyleCnt="12"/>
      <dgm:spPr/>
    </dgm:pt>
    <dgm:pt modelId="{D4938FD0-49BE-4133-B013-D5E8956BF4E4}" type="pres">
      <dgm:prSet presAssocID="{93A362BA-2125-4C5E-BD4C-D31F4F995896}" presName="childText" presStyleLbl="bgAcc1" presStyleIdx="2" presStyleCnt="12">
        <dgm:presLayoutVars>
          <dgm:bulletEnabled val="1"/>
        </dgm:presLayoutVars>
      </dgm:prSet>
      <dgm:spPr/>
    </dgm:pt>
    <dgm:pt modelId="{600F0773-667B-4926-A493-25F3C83AE9E6}" type="pres">
      <dgm:prSet presAssocID="{262E37E6-BD91-4449-919F-8433861CC291}" presName="Name13" presStyleLbl="parChTrans1D2" presStyleIdx="3" presStyleCnt="12"/>
      <dgm:spPr/>
    </dgm:pt>
    <dgm:pt modelId="{B98B86C3-0440-4566-85F3-E5EE6799AC9A}" type="pres">
      <dgm:prSet presAssocID="{E79E0904-0692-42CA-A424-636A58A90271}" presName="childText" presStyleLbl="bgAcc1" presStyleIdx="3" presStyleCnt="12">
        <dgm:presLayoutVars>
          <dgm:bulletEnabled val="1"/>
        </dgm:presLayoutVars>
      </dgm:prSet>
      <dgm:spPr/>
    </dgm:pt>
    <dgm:pt modelId="{191A428E-0602-4656-8B7B-D20B9660B3BE}" type="pres">
      <dgm:prSet presAssocID="{79576104-6555-41A2-9B3D-89DFE8E55C59}" presName="root" presStyleCnt="0"/>
      <dgm:spPr/>
    </dgm:pt>
    <dgm:pt modelId="{8A688E7D-A7D1-4BBD-96D1-046DEF6C3685}" type="pres">
      <dgm:prSet presAssocID="{79576104-6555-41A2-9B3D-89DFE8E55C59}" presName="rootComposite" presStyleCnt="0"/>
      <dgm:spPr/>
    </dgm:pt>
    <dgm:pt modelId="{048A4732-F24E-4968-B798-283026F51CE8}" type="pres">
      <dgm:prSet presAssocID="{79576104-6555-41A2-9B3D-89DFE8E55C59}" presName="rootText" presStyleLbl="node1" presStyleIdx="1" presStyleCnt="4"/>
      <dgm:spPr/>
    </dgm:pt>
    <dgm:pt modelId="{D3FA5F51-4B5C-4413-9282-B45DCFAEA0ED}" type="pres">
      <dgm:prSet presAssocID="{79576104-6555-41A2-9B3D-89DFE8E55C59}" presName="rootConnector" presStyleLbl="node1" presStyleIdx="1" presStyleCnt="4"/>
      <dgm:spPr/>
    </dgm:pt>
    <dgm:pt modelId="{63EF8E1E-F117-42D0-B16A-559C2D799225}" type="pres">
      <dgm:prSet presAssocID="{79576104-6555-41A2-9B3D-89DFE8E55C59}" presName="childShape" presStyleCnt="0"/>
      <dgm:spPr/>
    </dgm:pt>
    <dgm:pt modelId="{7E4F7346-2D3C-4239-ABF5-DA7579E0EC41}" type="pres">
      <dgm:prSet presAssocID="{8AF7F707-60E7-4640-A117-32452F72A0C3}" presName="Name13" presStyleLbl="parChTrans1D2" presStyleIdx="4" presStyleCnt="12"/>
      <dgm:spPr/>
    </dgm:pt>
    <dgm:pt modelId="{7B26CA82-E954-4213-90F0-B32E1735F780}" type="pres">
      <dgm:prSet presAssocID="{1B14FF11-2ED6-4738-B820-7B2A81FE4FAF}" presName="childText" presStyleLbl="bgAcc1" presStyleIdx="4" presStyleCnt="12">
        <dgm:presLayoutVars>
          <dgm:bulletEnabled val="1"/>
        </dgm:presLayoutVars>
      </dgm:prSet>
      <dgm:spPr/>
    </dgm:pt>
    <dgm:pt modelId="{D65986F4-D5D9-4015-A182-5E8A3E82DF34}" type="pres">
      <dgm:prSet presAssocID="{28034438-7EFA-4EDC-A6CD-8C32280634B0}" presName="Name13" presStyleLbl="parChTrans1D2" presStyleIdx="5" presStyleCnt="12"/>
      <dgm:spPr/>
    </dgm:pt>
    <dgm:pt modelId="{970DCA07-97BA-4606-9145-F6BC754E1D17}" type="pres">
      <dgm:prSet presAssocID="{A18D9FB8-8FA1-400D-800B-3CC9CFEEF8FA}" presName="childText" presStyleLbl="bgAcc1" presStyleIdx="5" presStyleCnt="12">
        <dgm:presLayoutVars>
          <dgm:bulletEnabled val="1"/>
        </dgm:presLayoutVars>
      </dgm:prSet>
      <dgm:spPr/>
    </dgm:pt>
    <dgm:pt modelId="{D4B55762-E540-4CE2-9EB9-05C8EEDF3429}" type="pres">
      <dgm:prSet presAssocID="{C879D11C-6E32-4598-9890-672B6A5B8F1D}" presName="Name13" presStyleLbl="parChTrans1D2" presStyleIdx="6" presStyleCnt="12"/>
      <dgm:spPr/>
    </dgm:pt>
    <dgm:pt modelId="{842A5013-872A-4A55-8B5A-48E206BC2180}" type="pres">
      <dgm:prSet presAssocID="{5A24F4FB-D30A-4D02-8B52-A9CE7CB0AEB5}" presName="childText" presStyleLbl="bgAcc1" presStyleIdx="6" presStyleCnt="12">
        <dgm:presLayoutVars>
          <dgm:bulletEnabled val="1"/>
        </dgm:presLayoutVars>
      </dgm:prSet>
      <dgm:spPr/>
    </dgm:pt>
    <dgm:pt modelId="{DB658563-F569-442B-983E-40433209CC70}" type="pres">
      <dgm:prSet presAssocID="{0B8F6C1F-A39F-4FEC-B685-A8626C30A8A1}" presName="root" presStyleCnt="0"/>
      <dgm:spPr/>
    </dgm:pt>
    <dgm:pt modelId="{4718C38E-F6FE-45E0-A4D5-97F161B0798A}" type="pres">
      <dgm:prSet presAssocID="{0B8F6C1F-A39F-4FEC-B685-A8626C30A8A1}" presName="rootComposite" presStyleCnt="0"/>
      <dgm:spPr/>
    </dgm:pt>
    <dgm:pt modelId="{CE57269E-31CB-42F3-A8A9-89C72BAB51B2}" type="pres">
      <dgm:prSet presAssocID="{0B8F6C1F-A39F-4FEC-B685-A8626C30A8A1}" presName="rootText" presStyleLbl="node1" presStyleIdx="2" presStyleCnt="4"/>
      <dgm:spPr/>
    </dgm:pt>
    <dgm:pt modelId="{A8F941A9-581D-4815-B7DD-11420B3B7451}" type="pres">
      <dgm:prSet presAssocID="{0B8F6C1F-A39F-4FEC-B685-A8626C30A8A1}" presName="rootConnector" presStyleLbl="node1" presStyleIdx="2" presStyleCnt="4"/>
      <dgm:spPr/>
    </dgm:pt>
    <dgm:pt modelId="{2A8850CD-0717-4874-B2D7-0501E5B6265E}" type="pres">
      <dgm:prSet presAssocID="{0B8F6C1F-A39F-4FEC-B685-A8626C30A8A1}" presName="childShape" presStyleCnt="0"/>
      <dgm:spPr/>
    </dgm:pt>
    <dgm:pt modelId="{19522C68-44FE-4EC3-A653-DBCFD1FD3563}" type="pres">
      <dgm:prSet presAssocID="{6665A155-D496-435C-9363-0021A591BE57}" presName="Name13" presStyleLbl="parChTrans1D2" presStyleIdx="7" presStyleCnt="12"/>
      <dgm:spPr/>
    </dgm:pt>
    <dgm:pt modelId="{A2AA82C8-BAB6-4C8C-9DC4-97DD0CF97C24}" type="pres">
      <dgm:prSet presAssocID="{AFF9DB01-211D-4EDC-9C22-B7796024F530}" presName="childText" presStyleLbl="bgAcc1" presStyleIdx="7" presStyleCnt="12">
        <dgm:presLayoutVars>
          <dgm:bulletEnabled val="1"/>
        </dgm:presLayoutVars>
      </dgm:prSet>
      <dgm:spPr/>
    </dgm:pt>
    <dgm:pt modelId="{CECBD9FC-4393-4B2F-B44A-DDC2E03596FB}" type="pres">
      <dgm:prSet presAssocID="{79AF40FC-2478-4E10-A917-D95B82B562B4}" presName="Name13" presStyleLbl="parChTrans1D2" presStyleIdx="8" presStyleCnt="12"/>
      <dgm:spPr/>
    </dgm:pt>
    <dgm:pt modelId="{18E5AD19-4D41-44E1-98C2-72BA76B2AE6E}" type="pres">
      <dgm:prSet presAssocID="{F4A32AC6-D710-41EE-997D-DCA16F224438}" presName="childText" presStyleLbl="bgAcc1" presStyleIdx="8" presStyleCnt="12">
        <dgm:presLayoutVars>
          <dgm:bulletEnabled val="1"/>
        </dgm:presLayoutVars>
      </dgm:prSet>
      <dgm:spPr/>
    </dgm:pt>
    <dgm:pt modelId="{0BC9FDD7-BAA7-4809-AA20-89E428785793}" type="pres">
      <dgm:prSet presAssocID="{A89A794B-BF36-4B70-9FF7-DC4218BC2FFF}" presName="root" presStyleCnt="0"/>
      <dgm:spPr/>
    </dgm:pt>
    <dgm:pt modelId="{8FDF1A59-0D26-43AF-A1E5-FB96F29C4D53}" type="pres">
      <dgm:prSet presAssocID="{A89A794B-BF36-4B70-9FF7-DC4218BC2FFF}" presName="rootComposite" presStyleCnt="0"/>
      <dgm:spPr/>
    </dgm:pt>
    <dgm:pt modelId="{DBE7C640-6984-4DB5-812E-25E71FF9BB27}" type="pres">
      <dgm:prSet presAssocID="{A89A794B-BF36-4B70-9FF7-DC4218BC2FFF}" presName="rootText" presStyleLbl="node1" presStyleIdx="3" presStyleCnt="4"/>
      <dgm:spPr/>
    </dgm:pt>
    <dgm:pt modelId="{87A4F120-5CEF-4CA9-8ECC-C5D4735BAD69}" type="pres">
      <dgm:prSet presAssocID="{A89A794B-BF36-4B70-9FF7-DC4218BC2FFF}" presName="rootConnector" presStyleLbl="node1" presStyleIdx="3" presStyleCnt="4"/>
      <dgm:spPr/>
    </dgm:pt>
    <dgm:pt modelId="{EEC2EB4A-378D-4FA6-92F0-8957DDEDA93E}" type="pres">
      <dgm:prSet presAssocID="{A89A794B-BF36-4B70-9FF7-DC4218BC2FFF}" presName="childShape" presStyleCnt="0"/>
      <dgm:spPr/>
    </dgm:pt>
    <dgm:pt modelId="{9C890378-A93D-42F2-A700-1844B5744A8E}" type="pres">
      <dgm:prSet presAssocID="{E8A2276E-2E1C-427B-B585-34ED65316A30}" presName="Name13" presStyleLbl="parChTrans1D2" presStyleIdx="9" presStyleCnt="12"/>
      <dgm:spPr/>
    </dgm:pt>
    <dgm:pt modelId="{B57835A3-303D-492A-8F3C-FF7941571996}" type="pres">
      <dgm:prSet presAssocID="{AA4CDFE8-6953-4A58-B533-46E654052D2D}" presName="childText" presStyleLbl="bgAcc1" presStyleIdx="9" presStyleCnt="12">
        <dgm:presLayoutVars>
          <dgm:bulletEnabled val="1"/>
        </dgm:presLayoutVars>
      </dgm:prSet>
      <dgm:spPr/>
    </dgm:pt>
    <dgm:pt modelId="{A705625D-7C73-4247-8553-054A49E73FFE}" type="pres">
      <dgm:prSet presAssocID="{5A93EFF6-3701-4EC9-8D51-F882879D2761}" presName="Name13" presStyleLbl="parChTrans1D2" presStyleIdx="10" presStyleCnt="12"/>
      <dgm:spPr/>
    </dgm:pt>
    <dgm:pt modelId="{B31030C8-BD3A-4E2C-83A1-6C45965D39B7}" type="pres">
      <dgm:prSet presAssocID="{C10CCD2A-6935-45F5-9B31-8F09C693021B}" presName="childText" presStyleLbl="bgAcc1" presStyleIdx="10" presStyleCnt="12">
        <dgm:presLayoutVars>
          <dgm:bulletEnabled val="1"/>
        </dgm:presLayoutVars>
      </dgm:prSet>
      <dgm:spPr/>
    </dgm:pt>
    <dgm:pt modelId="{6799236A-11C8-4B02-A96B-C6FC493AC847}" type="pres">
      <dgm:prSet presAssocID="{25B685C2-C8C3-41A0-8408-BD8FE9D6E8AD}" presName="Name13" presStyleLbl="parChTrans1D2" presStyleIdx="11" presStyleCnt="12"/>
      <dgm:spPr/>
    </dgm:pt>
    <dgm:pt modelId="{910BF908-852E-46CD-BD44-EF527773681B}" type="pres">
      <dgm:prSet presAssocID="{1A1E20B0-D4EB-45D8-B7C6-999F0827C40F}" presName="childText" presStyleLbl="bgAcc1" presStyleIdx="11" presStyleCnt="12">
        <dgm:presLayoutVars>
          <dgm:bulletEnabled val="1"/>
        </dgm:presLayoutVars>
      </dgm:prSet>
      <dgm:spPr/>
    </dgm:pt>
  </dgm:ptLst>
  <dgm:cxnLst>
    <dgm:cxn modelId="{77BA9E01-A95C-47B3-98A3-13237F237F29}" type="presOf" srcId="{5A93EFF6-3701-4EC9-8D51-F882879D2761}" destId="{A705625D-7C73-4247-8553-054A49E73FFE}" srcOrd="0" destOrd="0" presId="urn:microsoft.com/office/officeart/2005/8/layout/hierarchy3"/>
    <dgm:cxn modelId="{4389AE02-D0AB-40FD-93A0-6F8023A986A3}" type="presOf" srcId="{1A1E20B0-D4EB-45D8-B7C6-999F0827C40F}" destId="{910BF908-852E-46CD-BD44-EF527773681B}" srcOrd="0" destOrd="0" presId="urn:microsoft.com/office/officeart/2005/8/layout/hierarchy3"/>
    <dgm:cxn modelId="{5E4C5B07-85A1-4D4A-857F-E102E77872ED}" type="presOf" srcId="{827489C6-4461-4CE2-B4F7-4AF18F62105A}" destId="{38E73E67-4525-4469-93E3-11D2DAE69BDF}" srcOrd="0" destOrd="0" presId="urn:microsoft.com/office/officeart/2005/8/layout/hierarchy3"/>
    <dgm:cxn modelId="{E5F2AA0C-4D29-4DEB-BF64-4FE23BEDCCBD}" srcId="{ED0B1F67-D12F-42AE-82A9-C937B36E3E80}" destId="{827489C6-4461-4CE2-B4F7-4AF18F62105A}" srcOrd="0" destOrd="0" parTransId="{B07EB5D8-01B5-4EED-821A-476D3D485DB4}" sibTransId="{23C8B06C-0CC6-4D9C-B0FC-4B986E2347AB}"/>
    <dgm:cxn modelId="{355A6A10-0B3F-4205-A9E3-6E16C6764533}" type="presOf" srcId="{6665A155-D496-435C-9363-0021A591BE57}" destId="{19522C68-44FE-4EC3-A653-DBCFD1FD3563}" srcOrd="0" destOrd="0" presId="urn:microsoft.com/office/officeart/2005/8/layout/hierarchy3"/>
    <dgm:cxn modelId="{3F939916-031E-4A6B-ABD3-F7BB6B764E53}" type="presOf" srcId="{827489C6-4461-4CE2-B4F7-4AF18F62105A}" destId="{7247C18A-A60E-494B-9976-0BB49460BFBC}" srcOrd="1" destOrd="0" presId="urn:microsoft.com/office/officeart/2005/8/layout/hierarchy3"/>
    <dgm:cxn modelId="{74F25722-17C9-41A8-AF9B-A75DE05A16E3}" srcId="{79576104-6555-41A2-9B3D-89DFE8E55C59}" destId="{A18D9FB8-8FA1-400D-800B-3CC9CFEEF8FA}" srcOrd="1" destOrd="0" parTransId="{28034438-7EFA-4EDC-A6CD-8C32280634B0}" sibTransId="{BA46C2D2-D984-4CF5-96AD-454421FE0C81}"/>
    <dgm:cxn modelId="{6EA9CD26-C82C-45CA-8FC6-85E612598110}" srcId="{ED0B1F67-D12F-42AE-82A9-C937B36E3E80}" destId="{79576104-6555-41A2-9B3D-89DFE8E55C59}" srcOrd="1" destOrd="0" parTransId="{47D35F7D-53CA-45B0-831A-50F4E648D7FB}" sibTransId="{B0E0E90C-FA39-4A83-9CF5-DA7880241348}"/>
    <dgm:cxn modelId="{11288F27-045A-4D8F-9CD5-2AF28695C8DF}" type="presOf" srcId="{0B8F6C1F-A39F-4FEC-B685-A8626C30A8A1}" destId="{CE57269E-31CB-42F3-A8A9-89C72BAB51B2}" srcOrd="0" destOrd="0" presId="urn:microsoft.com/office/officeart/2005/8/layout/hierarchy3"/>
    <dgm:cxn modelId="{AA1E382E-3FDB-47A0-BD97-5E670EBE9887}" srcId="{79576104-6555-41A2-9B3D-89DFE8E55C59}" destId="{1B14FF11-2ED6-4738-B820-7B2A81FE4FAF}" srcOrd="0" destOrd="0" parTransId="{8AF7F707-60E7-4640-A117-32452F72A0C3}" sibTransId="{E459D9E7-4C0C-41FE-8EF0-523338FCA4B6}"/>
    <dgm:cxn modelId="{FB8A6536-FB0E-4F23-A28A-AD6C4DA2388F}" type="presOf" srcId="{93A362BA-2125-4C5E-BD4C-D31F4F995896}" destId="{D4938FD0-49BE-4133-B013-D5E8956BF4E4}" srcOrd="0" destOrd="0" presId="urn:microsoft.com/office/officeart/2005/8/layout/hierarchy3"/>
    <dgm:cxn modelId="{B5A23337-02A7-499C-9BD4-EDFEF96AA6F3}" srcId="{827489C6-4461-4CE2-B4F7-4AF18F62105A}" destId="{93A362BA-2125-4C5E-BD4C-D31F4F995896}" srcOrd="2" destOrd="0" parTransId="{24AD67E4-94A7-4E8C-8805-9896B6B76DBA}" sibTransId="{FDA49222-F0FA-445C-BF64-C189A4FAE9CF}"/>
    <dgm:cxn modelId="{11703D43-F17A-4190-9D18-5AFCB17597A7}" srcId="{79576104-6555-41A2-9B3D-89DFE8E55C59}" destId="{5A24F4FB-D30A-4D02-8B52-A9CE7CB0AEB5}" srcOrd="2" destOrd="0" parTransId="{C879D11C-6E32-4598-9890-672B6A5B8F1D}" sibTransId="{C5D85B88-3135-4725-AA19-1EC8C924FA50}"/>
    <dgm:cxn modelId="{88CBCC44-CAD3-4375-9DA3-00C0DBF93BFF}" srcId="{ED0B1F67-D12F-42AE-82A9-C937B36E3E80}" destId="{0B8F6C1F-A39F-4FEC-B685-A8626C30A8A1}" srcOrd="2" destOrd="0" parTransId="{86B3D86F-0F9E-4D0B-9EDA-67BCB68D5D43}" sibTransId="{9D25F405-2AF2-46A2-A518-243C6C8F1BEA}"/>
    <dgm:cxn modelId="{917E8648-DFA4-4EC2-971E-47EE5FBF5D74}" type="presOf" srcId="{A89A794B-BF36-4B70-9FF7-DC4218BC2FFF}" destId="{DBE7C640-6984-4DB5-812E-25E71FF9BB27}" srcOrd="0" destOrd="0" presId="urn:microsoft.com/office/officeart/2005/8/layout/hierarchy3"/>
    <dgm:cxn modelId="{B107A449-7819-4AC5-B2D9-721863CEF0AD}" type="presOf" srcId="{28034438-7EFA-4EDC-A6CD-8C32280634B0}" destId="{D65986F4-D5D9-4015-A182-5E8A3E82DF34}" srcOrd="0" destOrd="0" presId="urn:microsoft.com/office/officeart/2005/8/layout/hierarchy3"/>
    <dgm:cxn modelId="{7B886D4E-F521-49CE-8472-6BFC317FDBE5}" type="presOf" srcId="{E8A2276E-2E1C-427B-B585-34ED65316A30}" destId="{9C890378-A93D-42F2-A700-1844B5744A8E}" srcOrd="0" destOrd="0" presId="urn:microsoft.com/office/officeart/2005/8/layout/hierarchy3"/>
    <dgm:cxn modelId="{EDB37C5D-E07E-437A-BA3F-D94A8517A5A5}" type="presOf" srcId="{79AF40FC-2478-4E10-A917-D95B82B562B4}" destId="{CECBD9FC-4393-4B2F-B44A-DDC2E03596FB}" srcOrd="0" destOrd="0" presId="urn:microsoft.com/office/officeart/2005/8/layout/hierarchy3"/>
    <dgm:cxn modelId="{226F855F-9BF8-42E1-A023-5496CD5D0541}" srcId="{827489C6-4461-4CE2-B4F7-4AF18F62105A}" destId="{BCB5FFC6-C7CB-4636-ACB4-E795941729D7}" srcOrd="0" destOrd="0" parTransId="{3E0D8BDC-1C2F-4B12-94C6-FC9B7711B372}" sibTransId="{00F0C144-0142-43B6-BECE-611D9158A631}"/>
    <dgm:cxn modelId="{5933C863-9877-4911-A34B-B5B9CBC69773}" type="presOf" srcId="{F4A32AC6-D710-41EE-997D-DCA16F224438}" destId="{18E5AD19-4D41-44E1-98C2-72BA76B2AE6E}" srcOrd="0" destOrd="0" presId="urn:microsoft.com/office/officeart/2005/8/layout/hierarchy3"/>
    <dgm:cxn modelId="{45135A64-B244-4217-B2D4-AE3ED5BE64C2}" type="presOf" srcId="{AA4CDFE8-6953-4A58-B533-46E654052D2D}" destId="{B57835A3-303D-492A-8F3C-FF7941571996}" srcOrd="0" destOrd="0" presId="urn:microsoft.com/office/officeart/2005/8/layout/hierarchy3"/>
    <dgm:cxn modelId="{C13B6A64-A58B-4D62-A4C9-4C8DEA02D502}" type="presOf" srcId="{ED0B1F67-D12F-42AE-82A9-C937B36E3E80}" destId="{5570A3CE-25C3-4AD9-879B-FA6CD1EDAE81}" srcOrd="0" destOrd="0" presId="urn:microsoft.com/office/officeart/2005/8/layout/hierarchy3"/>
    <dgm:cxn modelId="{7079C06B-9081-4692-B55F-1445E9137011}" type="presOf" srcId="{E79E0904-0692-42CA-A424-636A58A90271}" destId="{B98B86C3-0440-4566-85F3-E5EE6799AC9A}" srcOrd="0" destOrd="0" presId="urn:microsoft.com/office/officeart/2005/8/layout/hierarchy3"/>
    <dgm:cxn modelId="{A10A7A72-8F36-41B3-937F-C7C9384AE77E}" type="presOf" srcId="{1B14FF11-2ED6-4738-B820-7B2A81FE4FAF}" destId="{7B26CA82-E954-4213-90F0-B32E1735F780}" srcOrd="0" destOrd="0" presId="urn:microsoft.com/office/officeart/2005/8/layout/hierarchy3"/>
    <dgm:cxn modelId="{06881876-6C0F-408D-8E62-EDBA2243A8D8}" type="presOf" srcId="{24AD67E4-94A7-4E8C-8805-9896B6B76DBA}" destId="{911926B0-1306-44D8-9F36-22F753773638}" srcOrd="0" destOrd="0" presId="urn:microsoft.com/office/officeart/2005/8/layout/hierarchy3"/>
    <dgm:cxn modelId="{1044377B-577E-4071-A642-D49A25891260}" type="presOf" srcId="{79576104-6555-41A2-9B3D-89DFE8E55C59}" destId="{048A4732-F24E-4968-B798-283026F51CE8}" srcOrd="0" destOrd="0" presId="urn:microsoft.com/office/officeart/2005/8/layout/hierarchy3"/>
    <dgm:cxn modelId="{1EA3B27D-88F9-4C88-B00B-5B9D6FAECB72}" srcId="{A89A794B-BF36-4B70-9FF7-DC4218BC2FFF}" destId="{C10CCD2A-6935-45F5-9B31-8F09C693021B}" srcOrd="1" destOrd="0" parTransId="{5A93EFF6-3701-4EC9-8D51-F882879D2761}" sibTransId="{E8B892FC-0B3D-4A07-8D79-D4E3C9F0E5FF}"/>
    <dgm:cxn modelId="{C0F1F87F-ABE2-4FCE-AFF3-1C8DDEE17FF7}" type="presOf" srcId="{BCB5FFC6-C7CB-4636-ACB4-E795941729D7}" destId="{076DE64B-F6AC-4FC4-BFD7-75B00697B17B}" srcOrd="0" destOrd="0" presId="urn:microsoft.com/office/officeart/2005/8/layout/hierarchy3"/>
    <dgm:cxn modelId="{B63F9082-2594-4936-9768-430733C1AF25}" type="presOf" srcId="{FAEB8BE9-87DB-4973-B4D2-5F4BF3AB94BF}" destId="{15FD9865-798A-46CC-A113-FEC31C52C4A0}" srcOrd="0" destOrd="0" presId="urn:microsoft.com/office/officeart/2005/8/layout/hierarchy3"/>
    <dgm:cxn modelId="{28867E83-A435-4846-BE11-FAB7015547D8}" type="presOf" srcId="{525DDD30-2329-4F01-B733-DAE70DA53D37}" destId="{0E7D09BC-2379-4E9A-839A-71F85D40F837}" srcOrd="0" destOrd="0" presId="urn:microsoft.com/office/officeart/2005/8/layout/hierarchy3"/>
    <dgm:cxn modelId="{44AB8583-46E5-4B3C-918A-FDDB92DBC521}" type="presOf" srcId="{262E37E6-BD91-4449-919F-8433861CC291}" destId="{600F0773-667B-4926-A493-25F3C83AE9E6}" srcOrd="0" destOrd="0" presId="urn:microsoft.com/office/officeart/2005/8/layout/hierarchy3"/>
    <dgm:cxn modelId="{65BDDA8C-B96E-4D03-8E68-BF56883BC4BB}" srcId="{827489C6-4461-4CE2-B4F7-4AF18F62105A}" destId="{FAEB8BE9-87DB-4973-B4D2-5F4BF3AB94BF}" srcOrd="1" destOrd="0" parTransId="{525DDD30-2329-4F01-B733-DAE70DA53D37}" sibTransId="{D08B8C6B-3AAC-419A-8AE2-FC25C4781671}"/>
    <dgm:cxn modelId="{22DF459A-D3EB-4881-B748-7455D0A22E77}" type="presOf" srcId="{A18D9FB8-8FA1-400D-800B-3CC9CFEEF8FA}" destId="{970DCA07-97BA-4606-9145-F6BC754E1D17}" srcOrd="0" destOrd="0" presId="urn:microsoft.com/office/officeart/2005/8/layout/hierarchy3"/>
    <dgm:cxn modelId="{4A4FAC9C-93A1-4688-AE19-1335DF5D1FF2}" srcId="{0B8F6C1F-A39F-4FEC-B685-A8626C30A8A1}" destId="{F4A32AC6-D710-41EE-997D-DCA16F224438}" srcOrd="1" destOrd="0" parTransId="{79AF40FC-2478-4E10-A917-D95B82B562B4}" sibTransId="{B9EE35F5-2F57-40D1-A63A-0BFBFBA11A77}"/>
    <dgm:cxn modelId="{C50334A2-19DC-41FD-AAF9-6C21A67996E2}" type="presOf" srcId="{25B685C2-C8C3-41A0-8408-BD8FE9D6E8AD}" destId="{6799236A-11C8-4B02-A96B-C6FC493AC847}" srcOrd="0" destOrd="0" presId="urn:microsoft.com/office/officeart/2005/8/layout/hierarchy3"/>
    <dgm:cxn modelId="{388830A6-9B03-404B-BA6C-AF8CD8B08EBF}" srcId="{ED0B1F67-D12F-42AE-82A9-C937B36E3E80}" destId="{A89A794B-BF36-4B70-9FF7-DC4218BC2FFF}" srcOrd="3" destOrd="0" parTransId="{550A122C-A28B-49B1-A5F7-46A94EDAA002}" sibTransId="{E01B8DBF-2558-4D56-AF9C-8DC43B440EC4}"/>
    <dgm:cxn modelId="{20BBA5B1-47F8-4A25-8D35-1EB522734F0D}" type="presOf" srcId="{3E0D8BDC-1C2F-4B12-94C6-FC9B7711B372}" destId="{2CA9BBEE-2274-48D1-A58C-F0FC2855329A}" srcOrd="0" destOrd="0" presId="urn:microsoft.com/office/officeart/2005/8/layout/hierarchy3"/>
    <dgm:cxn modelId="{713D54B9-5923-4793-B278-EB5C4A78EEDA}" type="presOf" srcId="{5A24F4FB-D30A-4D02-8B52-A9CE7CB0AEB5}" destId="{842A5013-872A-4A55-8B5A-48E206BC2180}" srcOrd="0" destOrd="0" presId="urn:microsoft.com/office/officeart/2005/8/layout/hierarchy3"/>
    <dgm:cxn modelId="{5F3CFFC1-D2D8-4CA7-BDB5-1911F90158BB}" type="presOf" srcId="{C10CCD2A-6935-45F5-9B31-8F09C693021B}" destId="{B31030C8-BD3A-4E2C-83A1-6C45965D39B7}" srcOrd="0" destOrd="0" presId="urn:microsoft.com/office/officeart/2005/8/layout/hierarchy3"/>
    <dgm:cxn modelId="{BA6975D2-6687-4E0A-BD80-7B3A5C9D9CE8}" type="presOf" srcId="{A89A794B-BF36-4B70-9FF7-DC4218BC2FFF}" destId="{87A4F120-5CEF-4CA9-8ECC-C5D4735BAD69}" srcOrd="1" destOrd="0" presId="urn:microsoft.com/office/officeart/2005/8/layout/hierarchy3"/>
    <dgm:cxn modelId="{0BDD77D5-2412-48DE-87B0-3DCA6E9AE5E8}" type="presOf" srcId="{79576104-6555-41A2-9B3D-89DFE8E55C59}" destId="{D3FA5F51-4B5C-4413-9282-B45DCFAEA0ED}" srcOrd="1" destOrd="0" presId="urn:microsoft.com/office/officeart/2005/8/layout/hierarchy3"/>
    <dgm:cxn modelId="{77A291D7-6F2B-432E-A853-0D3FBA67B1E1}" srcId="{827489C6-4461-4CE2-B4F7-4AF18F62105A}" destId="{E79E0904-0692-42CA-A424-636A58A90271}" srcOrd="3" destOrd="0" parTransId="{262E37E6-BD91-4449-919F-8433861CC291}" sibTransId="{07F90A0B-9D83-4F96-B5E0-9493ECECF677}"/>
    <dgm:cxn modelId="{3D0355DC-45B1-4771-9E20-9D59FF27AF12}" type="presOf" srcId="{C879D11C-6E32-4598-9890-672B6A5B8F1D}" destId="{D4B55762-E540-4CE2-9EB9-05C8EEDF3429}" srcOrd="0" destOrd="0" presId="urn:microsoft.com/office/officeart/2005/8/layout/hierarchy3"/>
    <dgm:cxn modelId="{C5A49CE3-A910-4ADF-B0C4-E9ACEB737466}" srcId="{A89A794B-BF36-4B70-9FF7-DC4218BC2FFF}" destId="{AA4CDFE8-6953-4A58-B533-46E654052D2D}" srcOrd="0" destOrd="0" parTransId="{E8A2276E-2E1C-427B-B585-34ED65316A30}" sibTransId="{EC1FF1EE-0D44-4D4C-85A2-5424C37B3224}"/>
    <dgm:cxn modelId="{5B98CFF3-45FD-496A-907B-DF27D32494B3}" type="presOf" srcId="{0B8F6C1F-A39F-4FEC-B685-A8626C30A8A1}" destId="{A8F941A9-581D-4815-B7DD-11420B3B7451}" srcOrd="1" destOrd="0" presId="urn:microsoft.com/office/officeart/2005/8/layout/hierarchy3"/>
    <dgm:cxn modelId="{401F88F5-D4F6-4F8D-91AB-C84777B3614E}" type="presOf" srcId="{8AF7F707-60E7-4640-A117-32452F72A0C3}" destId="{7E4F7346-2D3C-4239-ABF5-DA7579E0EC41}" srcOrd="0" destOrd="0" presId="urn:microsoft.com/office/officeart/2005/8/layout/hierarchy3"/>
    <dgm:cxn modelId="{C9897EF6-14E8-4861-878B-D8C30D6D51A3}" type="presOf" srcId="{AFF9DB01-211D-4EDC-9C22-B7796024F530}" destId="{A2AA82C8-BAB6-4C8C-9DC4-97DD0CF97C24}" srcOrd="0" destOrd="0" presId="urn:microsoft.com/office/officeart/2005/8/layout/hierarchy3"/>
    <dgm:cxn modelId="{7940EDF8-C94B-4AAD-AC2E-3D931A043C22}" srcId="{A89A794B-BF36-4B70-9FF7-DC4218BC2FFF}" destId="{1A1E20B0-D4EB-45D8-B7C6-999F0827C40F}" srcOrd="2" destOrd="0" parTransId="{25B685C2-C8C3-41A0-8408-BD8FE9D6E8AD}" sibTransId="{C7B7894A-D8D2-4F6E-B591-6762A462D033}"/>
    <dgm:cxn modelId="{979DDEF9-677B-45A7-82AE-6686C62BAAB5}" srcId="{0B8F6C1F-A39F-4FEC-B685-A8626C30A8A1}" destId="{AFF9DB01-211D-4EDC-9C22-B7796024F530}" srcOrd="0" destOrd="0" parTransId="{6665A155-D496-435C-9363-0021A591BE57}" sibTransId="{AD7A44CD-0E9C-4F85-8B28-C55DDCCF4014}"/>
    <dgm:cxn modelId="{E2FEE7DE-7050-4C44-A81F-D80E9E856F1B}" type="presParOf" srcId="{5570A3CE-25C3-4AD9-879B-FA6CD1EDAE81}" destId="{1FE17649-E16C-4229-AB12-2F5314F584AC}" srcOrd="0" destOrd="0" presId="urn:microsoft.com/office/officeart/2005/8/layout/hierarchy3"/>
    <dgm:cxn modelId="{5A80481C-72D3-4230-8DE4-7B232FB4EF8D}" type="presParOf" srcId="{1FE17649-E16C-4229-AB12-2F5314F584AC}" destId="{001097A2-4377-4DCB-82D0-078CFD3B7F98}" srcOrd="0" destOrd="0" presId="urn:microsoft.com/office/officeart/2005/8/layout/hierarchy3"/>
    <dgm:cxn modelId="{ACE2092C-549A-49C0-A93D-F3B63AC8BF1B}" type="presParOf" srcId="{001097A2-4377-4DCB-82D0-078CFD3B7F98}" destId="{38E73E67-4525-4469-93E3-11D2DAE69BDF}" srcOrd="0" destOrd="0" presId="urn:microsoft.com/office/officeart/2005/8/layout/hierarchy3"/>
    <dgm:cxn modelId="{189C2DDD-2A21-46DB-8C8C-096953F33553}" type="presParOf" srcId="{001097A2-4377-4DCB-82D0-078CFD3B7F98}" destId="{7247C18A-A60E-494B-9976-0BB49460BFBC}" srcOrd="1" destOrd="0" presId="urn:microsoft.com/office/officeart/2005/8/layout/hierarchy3"/>
    <dgm:cxn modelId="{96F19F4A-D961-4496-816A-63278C3FFA8C}" type="presParOf" srcId="{1FE17649-E16C-4229-AB12-2F5314F584AC}" destId="{197E4D99-A3C8-4B83-BAC6-7D7BD381D8E9}" srcOrd="1" destOrd="0" presId="urn:microsoft.com/office/officeart/2005/8/layout/hierarchy3"/>
    <dgm:cxn modelId="{38494F73-A226-4929-B7A0-0BE28AFD4B05}" type="presParOf" srcId="{197E4D99-A3C8-4B83-BAC6-7D7BD381D8E9}" destId="{2CA9BBEE-2274-48D1-A58C-F0FC2855329A}" srcOrd="0" destOrd="0" presId="urn:microsoft.com/office/officeart/2005/8/layout/hierarchy3"/>
    <dgm:cxn modelId="{34963B06-F086-41F4-AB26-C2C7267CAF61}" type="presParOf" srcId="{197E4D99-A3C8-4B83-BAC6-7D7BD381D8E9}" destId="{076DE64B-F6AC-4FC4-BFD7-75B00697B17B}" srcOrd="1" destOrd="0" presId="urn:microsoft.com/office/officeart/2005/8/layout/hierarchy3"/>
    <dgm:cxn modelId="{0B65BCAB-7976-44CE-98A9-0D0176539689}" type="presParOf" srcId="{197E4D99-A3C8-4B83-BAC6-7D7BD381D8E9}" destId="{0E7D09BC-2379-4E9A-839A-71F85D40F837}" srcOrd="2" destOrd="0" presId="urn:microsoft.com/office/officeart/2005/8/layout/hierarchy3"/>
    <dgm:cxn modelId="{A8BD4DD7-5ABF-4E4F-8BB6-EE12FC0F1C09}" type="presParOf" srcId="{197E4D99-A3C8-4B83-BAC6-7D7BD381D8E9}" destId="{15FD9865-798A-46CC-A113-FEC31C52C4A0}" srcOrd="3" destOrd="0" presId="urn:microsoft.com/office/officeart/2005/8/layout/hierarchy3"/>
    <dgm:cxn modelId="{2311B45F-4B02-4B47-9506-7AAAF64FB8D0}" type="presParOf" srcId="{197E4D99-A3C8-4B83-BAC6-7D7BD381D8E9}" destId="{911926B0-1306-44D8-9F36-22F753773638}" srcOrd="4" destOrd="0" presId="urn:microsoft.com/office/officeart/2005/8/layout/hierarchy3"/>
    <dgm:cxn modelId="{6F5D1089-C141-4009-B05F-0491A643CFE0}" type="presParOf" srcId="{197E4D99-A3C8-4B83-BAC6-7D7BD381D8E9}" destId="{D4938FD0-49BE-4133-B013-D5E8956BF4E4}" srcOrd="5" destOrd="0" presId="urn:microsoft.com/office/officeart/2005/8/layout/hierarchy3"/>
    <dgm:cxn modelId="{9290BA34-4997-43D0-BEBF-81EE50B86ABC}" type="presParOf" srcId="{197E4D99-A3C8-4B83-BAC6-7D7BD381D8E9}" destId="{600F0773-667B-4926-A493-25F3C83AE9E6}" srcOrd="6" destOrd="0" presId="urn:microsoft.com/office/officeart/2005/8/layout/hierarchy3"/>
    <dgm:cxn modelId="{27F417C3-5319-4553-AC32-9F8C99B16D38}" type="presParOf" srcId="{197E4D99-A3C8-4B83-BAC6-7D7BD381D8E9}" destId="{B98B86C3-0440-4566-85F3-E5EE6799AC9A}" srcOrd="7" destOrd="0" presId="urn:microsoft.com/office/officeart/2005/8/layout/hierarchy3"/>
    <dgm:cxn modelId="{37FD568E-8350-42D5-8038-5C2AA4DF97F2}" type="presParOf" srcId="{5570A3CE-25C3-4AD9-879B-FA6CD1EDAE81}" destId="{191A428E-0602-4656-8B7B-D20B9660B3BE}" srcOrd="1" destOrd="0" presId="urn:microsoft.com/office/officeart/2005/8/layout/hierarchy3"/>
    <dgm:cxn modelId="{0A0344C6-A9F3-42CC-A104-C057187C04C2}" type="presParOf" srcId="{191A428E-0602-4656-8B7B-D20B9660B3BE}" destId="{8A688E7D-A7D1-4BBD-96D1-046DEF6C3685}" srcOrd="0" destOrd="0" presId="urn:microsoft.com/office/officeart/2005/8/layout/hierarchy3"/>
    <dgm:cxn modelId="{218EBBFE-14BB-4DD1-94DC-66ADABADB249}" type="presParOf" srcId="{8A688E7D-A7D1-4BBD-96D1-046DEF6C3685}" destId="{048A4732-F24E-4968-B798-283026F51CE8}" srcOrd="0" destOrd="0" presId="urn:microsoft.com/office/officeart/2005/8/layout/hierarchy3"/>
    <dgm:cxn modelId="{93A59D1D-C542-4253-BFE0-4E6E54BEF64D}" type="presParOf" srcId="{8A688E7D-A7D1-4BBD-96D1-046DEF6C3685}" destId="{D3FA5F51-4B5C-4413-9282-B45DCFAEA0ED}" srcOrd="1" destOrd="0" presId="urn:microsoft.com/office/officeart/2005/8/layout/hierarchy3"/>
    <dgm:cxn modelId="{2FDBB60E-DDEF-4177-905C-121817847907}" type="presParOf" srcId="{191A428E-0602-4656-8B7B-D20B9660B3BE}" destId="{63EF8E1E-F117-42D0-B16A-559C2D799225}" srcOrd="1" destOrd="0" presId="urn:microsoft.com/office/officeart/2005/8/layout/hierarchy3"/>
    <dgm:cxn modelId="{E1629C16-44C4-4FB0-901C-9516311AFB0F}" type="presParOf" srcId="{63EF8E1E-F117-42D0-B16A-559C2D799225}" destId="{7E4F7346-2D3C-4239-ABF5-DA7579E0EC41}" srcOrd="0" destOrd="0" presId="urn:microsoft.com/office/officeart/2005/8/layout/hierarchy3"/>
    <dgm:cxn modelId="{5EB2678E-2FC8-408A-88B2-13F9ACACFEDA}" type="presParOf" srcId="{63EF8E1E-F117-42D0-B16A-559C2D799225}" destId="{7B26CA82-E954-4213-90F0-B32E1735F780}" srcOrd="1" destOrd="0" presId="urn:microsoft.com/office/officeart/2005/8/layout/hierarchy3"/>
    <dgm:cxn modelId="{11D08BBE-46BA-4B57-9876-5EE340B0C8B6}" type="presParOf" srcId="{63EF8E1E-F117-42D0-B16A-559C2D799225}" destId="{D65986F4-D5D9-4015-A182-5E8A3E82DF34}" srcOrd="2" destOrd="0" presId="urn:microsoft.com/office/officeart/2005/8/layout/hierarchy3"/>
    <dgm:cxn modelId="{59825FBA-20A8-419A-B7EE-25F1A96A1FEC}" type="presParOf" srcId="{63EF8E1E-F117-42D0-B16A-559C2D799225}" destId="{970DCA07-97BA-4606-9145-F6BC754E1D17}" srcOrd="3" destOrd="0" presId="urn:microsoft.com/office/officeart/2005/8/layout/hierarchy3"/>
    <dgm:cxn modelId="{81C45DC9-0FEA-4A8D-869B-8D443719CFC5}" type="presParOf" srcId="{63EF8E1E-F117-42D0-B16A-559C2D799225}" destId="{D4B55762-E540-4CE2-9EB9-05C8EEDF3429}" srcOrd="4" destOrd="0" presId="urn:microsoft.com/office/officeart/2005/8/layout/hierarchy3"/>
    <dgm:cxn modelId="{749EDDA7-CF83-4975-8A87-5A5C88D99EFD}" type="presParOf" srcId="{63EF8E1E-F117-42D0-B16A-559C2D799225}" destId="{842A5013-872A-4A55-8B5A-48E206BC2180}" srcOrd="5" destOrd="0" presId="urn:microsoft.com/office/officeart/2005/8/layout/hierarchy3"/>
    <dgm:cxn modelId="{6A6C705C-0FF6-4874-B55F-BFBA6ECD1D91}" type="presParOf" srcId="{5570A3CE-25C3-4AD9-879B-FA6CD1EDAE81}" destId="{DB658563-F569-442B-983E-40433209CC70}" srcOrd="2" destOrd="0" presId="urn:microsoft.com/office/officeart/2005/8/layout/hierarchy3"/>
    <dgm:cxn modelId="{5EDB79EE-E27E-4E83-BAEF-70E0AE66FE21}" type="presParOf" srcId="{DB658563-F569-442B-983E-40433209CC70}" destId="{4718C38E-F6FE-45E0-A4D5-97F161B0798A}" srcOrd="0" destOrd="0" presId="urn:microsoft.com/office/officeart/2005/8/layout/hierarchy3"/>
    <dgm:cxn modelId="{5159A970-E820-4433-8F39-371E296F83D4}" type="presParOf" srcId="{4718C38E-F6FE-45E0-A4D5-97F161B0798A}" destId="{CE57269E-31CB-42F3-A8A9-89C72BAB51B2}" srcOrd="0" destOrd="0" presId="urn:microsoft.com/office/officeart/2005/8/layout/hierarchy3"/>
    <dgm:cxn modelId="{121EF65E-5640-4518-9FF2-129C4FE36095}" type="presParOf" srcId="{4718C38E-F6FE-45E0-A4D5-97F161B0798A}" destId="{A8F941A9-581D-4815-B7DD-11420B3B7451}" srcOrd="1" destOrd="0" presId="urn:microsoft.com/office/officeart/2005/8/layout/hierarchy3"/>
    <dgm:cxn modelId="{09FBE971-C07D-46D9-87DB-E53D374753C5}" type="presParOf" srcId="{DB658563-F569-442B-983E-40433209CC70}" destId="{2A8850CD-0717-4874-B2D7-0501E5B6265E}" srcOrd="1" destOrd="0" presId="urn:microsoft.com/office/officeart/2005/8/layout/hierarchy3"/>
    <dgm:cxn modelId="{964B0788-A03E-4298-BE16-B751F002DEF5}" type="presParOf" srcId="{2A8850CD-0717-4874-B2D7-0501E5B6265E}" destId="{19522C68-44FE-4EC3-A653-DBCFD1FD3563}" srcOrd="0" destOrd="0" presId="urn:microsoft.com/office/officeart/2005/8/layout/hierarchy3"/>
    <dgm:cxn modelId="{C48D3405-589D-4FF2-9734-DC678DBF9313}" type="presParOf" srcId="{2A8850CD-0717-4874-B2D7-0501E5B6265E}" destId="{A2AA82C8-BAB6-4C8C-9DC4-97DD0CF97C24}" srcOrd="1" destOrd="0" presId="urn:microsoft.com/office/officeart/2005/8/layout/hierarchy3"/>
    <dgm:cxn modelId="{3E848B0A-DA39-4A94-B08A-A15F9B44A717}" type="presParOf" srcId="{2A8850CD-0717-4874-B2D7-0501E5B6265E}" destId="{CECBD9FC-4393-4B2F-B44A-DDC2E03596FB}" srcOrd="2" destOrd="0" presId="urn:microsoft.com/office/officeart/2005/8/layout/hierarchy3"/>
    <dgm:cxn modelId="{B202ECBF-27D4-47BF-A237-656964AB7EA4}" type="presParOf" srcId="{2A8850CD-0717-4874-B2D7-0501E5B6265E}" destId="{18E5AD19-4D41-44E1-98C2-72BA76B2AE6E}" srcOrd="3" destOrd="0" presId="urn:microsoft.com/office/officeart/2005/8/layout/hierarchy3"/>
    <dgm:cxn modelId="{994B4937-C557-4756-8E71-62AAB5908966}" type="presParOf" srcId="{5570A3CE-25C3-4AD9-879B-FA6CD1EDAE81}" destId="{0BC9FDD7-BAA7-4809-AA20-89E428785793}" srcOrd="3" destOrd="0" presId="urn:microsoft.com/office/officeart/2005/8/layout/hierarchy3"/>
    <dgm:cxn modelId="{BDAFDF08-73A6-4816-B6FE-83026DAE718D}" type="presParOf" srcId="{0BC9FDD7-BAA7-4809-AA20-89E428785793}" destId="{8FDF1A59-0D26-43AF-A1E5-FB96F29C4D53}" srcOrd="0" destOrd="0" presId="urn:microsoft.com/office/officeart/2005/8/layout/hierarchy3"/>
    <dgm:cxn modelId="{4F120495-2005-4F74-B808-A546193B5F43}" type="presParOf" srcId="{8FDF1A59-0D26-43AF-A1E5-FB96F29C4D53}" destId="{DBE7C640-6984-4DB5-812E-25E71FF9BB27}" srcOrd="0" destOrd="0" presId="urn:microsoft.com/office/officeart/2005/8/layout/hierarchy3"/>
    <dgm:cxn modelId="{AF13533A-4FAD-43CE-A9D6-56031872DB46}" type="presParOf" srcId="{8FDF1A59-0D26-43AF-A1E5-FB96F29C4D53}" destId="{87A4F120-5CEF-4CA9-8ECC-C5D4735BAD69}" srcOrd="1" destOrd="0" presId="urn:microsoft.com/office/officeart/2005/8/layout/hierarchy3"/>
    <dgm:cxn modelId="{9788AB76-BFA1-4E01-854C-CA5F69DE56A5}" type="presParOf" srcId="{0BC9FDD7-BAA7-4809-AA20-89E428785793}" destId="{EEC2EB4A-378D-4FA6-92F0-8957DDEDA93E}" srcOrd="1" destOrd="0" presId="urn:microsoft.com/office/officeart/2005/8/layout/hierarchy3"/>
    <dgm:cxn modelId="{CAEE253B-BC6F-4FE1-A308-3F258F20DBAC}" type="presParOf" srcId="{EEC2EB4A-378D-4FA6-92F0-8957DDEDA93E}" destId="{9C890378-A93D-42F2-A700-1844B5744A8E}" srcOrd="0" destOrd="0" presId="urn:microsoft.com/office/officeart/2005/8/layout/hierarchy3"/>
    <dgm:cxn modelId="{C12C9756-6435-4764-8EBD-6F27D48D7443}" type="presParOf" srcId="{EEC2EB4A-378D-4FA6-92F0-8957DDEDA93E}" destId="{B57835A3-303D-492A-8F3C-FF7941571996}" srcOrd="1" destOrd="0" presId="urn:microsoft.com/office/officeart/2005/8/layout/hierarchy3"/>
    <dgm:cxn modelId="{A212CD04-B89F-4E96-B39F-1DC7DAECDBAA}" type="presParOf" srcId="{EEC2EB4A-378D-4FA6-92F0-8957DDEDA93E}" destId="{A705625D-7C73-4247-8553-054A49E73FFE}" srcOrd="2" destOrd="0" presId="urn:microsoft.com/office/officeart/2005/8/layout/hierarchy3"/>
    <dgm:cxn modelId="{FF59C9EC-59BF-453E-AEC9-0647C4C8F6A8}" type="presParOf" srcId="{EEC2EB4A-378D-4FA6-92F0-8957DDEDA93E}" destId="{B31030C8-BD3A-4E2C-83A1-6C45965D39B7}" srcOrd="3" destOrd="0" presId="urn:microsoft.com/office/officeart/2005/8/layout/hierarchy3"/>
    <dgm:cxn modelId="{E6A0F90D-BB2C-4F91-BE78-E2E64D4B12FD}" type="presParOf" srcId="{EEC2EB4A-378D-4FA6-92F0-8957DDEDA93E}" destId="{6799236A-11C8-4B02-A96B-C6FC493AC847}" srcOrd="4" destOrd="0" presId="urn:microsoft.com/office/officeart/2005/8/layout/hierarchy3"/>
    <dgm:cxn modelId="{C3E4F0BA-E267-4DB6-9C7C-166A7759EFC6}" type="presParOf" srcId="{EEC2EB4A-378D-4FA6-92F0-8957DDEDA93E}" destId="{910BF908-852E-46CD-BD44-EF527773681B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D0B1F67-D12F-42AE-82A9-C937B36E3E80}" type="doc">
      <dgm:prSet loTypeId="urn:microsoft.com/office/officeart/2005/8/layout/hierarchy3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9576104-6555-41A2-9B3D-89DFE8E55C59}">
      <dgm:prSet phldrT="[Text]" custT="1"/>
      <dgm:spPr/>
      <dgm:t>
        <a:bodyPr/>
        <a:lstStyle/>
        <a:p>
          <a:r>
            <a:rPr lang="en-US" sz="1000" b="1" i="0" dirty="0">
              <a:latin typeface="Calibri" panose="020F0502020204030204" pitchFamily="34" charset="0"/>
              <a:cs typeface="Calibri" panose="020F0502020204030204" pitchFamily="34" charset="0"/>
            </a:rPr>
            <a:t>National Cybersecurity Strategy Development</a:t>
          </a:r>
          <a:endParaRPr lang="en-US" sz="10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27489C6-4461-4CE2-B4F7-4AF18F62105A}">
      <dgm:prSet phldrT="[Text]" custT="1"/>
      <dgm:spPr/>
      <dgm:t>
        <a:bodyPr/>
        <a:lstStyle/>
        <a:p>
          <a:r>
            <a:rPr lang="en-US" sz="1000" b="1" i="0" dirty="0">
              <a:latin typeface="Calibri" panose="020F0502020204030204" pitchFamily="34" charset="0"/>
              <a:cs typeface="Calibri" panose="020F0502020204030204" pitchFamily="34" charset="0"/>
            </a:rPr>
            <a:t>National Cybersecurity Assessment</a:t>
          </a:r>
          <a:endParaRPr lang="en-US" sz="10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0E0E90C-FA39-4A83-9CF5-DA7880241348}" type="sibTrans" cxnId="{6EA9CD26-C82C-45CA-8FC6-85E612598110}">
      <dgm:prSet/>
      <dgm:spPr/>
      <dgm:t>
        <a:bodyPr/>
        <a:lstStyle/>
        <a:p>
          <a:endParaRPr lang="en-US" sz="100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7D35F7D-53CA-45B0-831A-50F4E648D7FB}" type="parTrans" cxnId="{6EA9CD26-C82C-45CA-8FC6-85E612598110}">
      <dgm:prSet/>
      <dgm:spPr/>
      <dgm:t>
        <a:bodyPr/>
        <a:lstStyle/>
        <a:p>
          <a:endParaRPr lang="en-US" sz="100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3C8B06C-0CC6-4D9C-B0FC-4B986E2347AB}" type="sibTrans" cxnId="{E5F2AA0C-4D29-4DEB-BF64-4FE23BEDCCBD}">
      <dgm:prSet/>
      <dgm:spPr/>
      <dgm:t>
        <a:bodyPr/>
        <a:lstStyle/>
        <a:p>
          <a:endParaRPr lang="en-US" sz="100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07EB5D8-01B5-4EED-821A-476D3D485DB4}" type="parTrans" cxnId="{E5F2AA0C-4D29-4DEB-BF64-4FE23BEDCCBD}">
      <dgm:prSet/>
      <dgm:spPr/>
      <dgm:t>
        <a:bodyPr/>
        <a:lstStyle/>
        <a:p>
          <a:endParaRPr lang="en-US" sz="100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B8F6C1F-A39F-4FEC-B685-A8626C30A8A1}">
      <dgm:prSet phldrT="[Text]" custT="1"/>
      <dgm:spPr/>
      <dgm:t>
        <a:bodyPr/>
        <a:lstStyle/>
        <a:p>
          <a:r>
            <a:rPr lang="en-US" sz="1000" b="1" dirty="0">
              <a:latin typeface="Calibri" panose="020F0502020204030204" pitchFamily="34" charset="0"/>
              <a:cs typeface="Calibri" panose="020F0502020204030204" pitchFamily="34" charset="0"/>
            </a:rPr>
            <a:t>Technical Assistance</a:t>
          </a:r>
        </a:p>
      </dgm:t>
    </dgm:pt>
    <dgm:pt modelId="{86B3D86F-0F9E-4D0B-9EDA-67BCB68D5D43}" type="parTrans" cxnId="{88CBCC44-CAD3-4375-9DA3-00C0DBF93BFF}">
      <dgm:prSet/>
      <dgm:spPr/>
      <dgm:t>
        <a:bodyPr/>
        <a:lstStyle/>
        <a:p>
          <a:endParaRPr lang="en-US" sz="100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D25F405-2AF2-46A2-A518-243C6C8F1BEA}" type="sibTrans" cxnId="{88CBCC44-CAD3-4375-9DA3-00C0DBF93BFF}">
      <dgm:prSet/>
      <dgm:spPr/>
      <dgm:t>
        <a:bodyPr/>
        <a:lstStyle/>
        <a:p>
          <a:endParaRPr lang="en-US" sz="100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89A794B-BF36-4B70-9FF7-DC4218BC2FFF}">
      <dgm:prSet phldrT="[Text]" custT="1"/>
      <dgm:spPr/>
      <dgm:t>
        <a:bodyPr/>
        <a:lstStyle/>
        <a:p>
          <a:r>
            <a:rPr lang="en-US" sz="1000" b="1" dirty="0">
              <a:latin typeface="Calibri" panose="020F0502020204030204" pitchFamily="34" charset="0"/>
              <a:cs typeface="Calibri" panose="020F0502020204030204" pitchFamily="34" charset="0"/>
            </a:rPr>
            <a:t>Critical Infrastructure Protection - Advisory</a:t>
          </a:r>
        </a:p>
      </dgm:t>
    </dgm:pt>
    <dgm:pt modelId="{550A122C-A28B-49B1-A5F7-46A94EDAA002}" type="parTrans" cxnId="{388830A6-9B03-404B-BA6C-AF8CD8B08EBF}">
      <dgm:prSet/>
      <dgm:spPr/>
      <dgm:t>
        <a:bodyPr/>
        <a:lstStyle/>
        <a:p>
          <a:endParaRPr lang="en-US" sz="100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01B8DBF-2558-4D56-AF9C-8DC43B440EC4}" type="sibTrans" cxnId="{388830A6-9B03-404B-BA6C-AF8CD8B08EBF}">
      <dgm:prSet/>
      <dgm:spPr/>
      <dgm:t>
        <a:bodyPr/>
        <a:lstStyle/>
        <a:p>
          <a:endParaRPr lang="en-US" sz="100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CB5FFC6-C7CB-4636-ACB4-E795941729D7}">
      <dgm:prSet phldrT="[Text]" custT="1"/>
      <dgm:spPr/>
      <dgm:t>
        <a:bodyPr/>
        <a:lstStyle/>
        <a:p>
          <a:r>
            <a:rPr lang="en-US" sz="1000" dirty="0">
              <a:latin typeface="Calibri" panose="020F0502020204030204" pitchFamily="34" charset="0"/>
              <a:cs typeface="Calibri" panose="020F0502020204030204" pitchFamily="34" charset="0"/>
            </a:rPr>
            <a:t>Information Collection and Research</a:t>
          </a:r>
        </a:p>
      </dgm:t>
    </dgm:pt>
    <dgm:pt modelId="{3E0D8BDC-1C2F-4B12-94C6-FC9B7711B372}" type="parTrans" cxnId="{226F855F-9BF8-42E1-A023-5496CD5D0541}">
      <dgm:prSet/>
      <dgm:spPr/>
      <dgm:t>
        <a:bodyPr/>
        <a:lstStyle/>
        <a:p>
          <a:endParaRPr lang="en-GB" sz="1000"/>
        </a:p>
      </dgm:t>
    </dgm:pt>
    <dgm:pt modelId="{00F0C144-0142-43B6-BECE-611D9158A631}" type="sibTrans" cxnId="{226F855F-9BF8-42E1-A023-5496CD5D0541}">
      <dgm:prSet/>
      <dgm:spPr/>
      <dgm:t>
        <a:bodyPr/>
        <a:lstStyle/>
        <a:p>
          <a:endParaRPr lang="en-GB" sz="1000"/>
        </a:p>
      </dgm:t>
    </dgm:pt>
    <dgm:pt modelId="{93A362BA-2125-4C5E-BD4C-D31F4F995896}">
      <dgm:prSet phldrT="[Text]" custT="1"/>
      <dgm:spPr/>
      <dgm:t>
        <a:bodyPr/>
        <a:lstStyle/>
        <a:p>
          <a:r>
            <a:rPr lang="en-US" sz="1000" dirty="0">
              <a:latin typeface="Calibri" panose="020F0502020204030204" pitchFamily="34" charset="0"/>
              <a:cs typeface="Calibri" panose="020F0502020204030204" pitchFamily="34" charset="0"/>
            </a:rPr>
            <a:t>On-Site and Off-site Verification</a:t>
          </a:r>
        </a:p>
      </dgm:t>
    </dgm:pt>
    <dgm:pt modelId="{24AD67E4-94A7-4E8C-8805-9896B6B76DBA}" type="parTrans" cxnId="{B5A23337-02A7-499C-9BD4-EDFEF96AA6F3}">
      <dgm:prSet/>
      <dgm:spPr/>
      <dgm:t>
        <a:bodyPr/>
        <a:lstStyle/>
        <a:p>
          <a:endParaRPr lang="en-GB" sz="1000"/>
        </a:p>
      </dgm:t>
    </dgm:pt>
    <dgm:pt modelId="{FDA49222-F0FA-445C-BF64-C189A4FAE9CF}" type="sibTrans" cxnId="{B5A23337-02A7-499C-9BD4-EDFEF96AA6F3}">
      <dgm:prSet/>
      <dgm:spPr/>
      <dgm:t>
        <a:bodyPr/>
        <a:lstStyle/>
        <a:p>
          <a:endParaRPr lang="en-GB" sz="1000"/>
        </a:p>
      </dgm:t>
    </dgm:pt>
    <dgm:pt modelId="{E79E0904-0692-42CA-A424-636A58A90271}">
      <dgm:prSet phldrT="[Text]" custT="1"/>
      <dgm:spPr/>
      <dgm:t>
        <a:bodyPr/>
        <a:lstStyle/>
        <a:p>
          <a:r>
            <a:rPr lang="en-US" sz="1000" dirty="0">
              <a:latin typeface="Calibri" panose="020F0502020204030204" pitchFamily="34" charset="0"/>
              <a:cs typeface="Calibri" panose="020F0502020204030204" pitchFamily="34" charset="0"/>
            </a:rPr>
            <a:t>Analysis and Reporting</a:t>
          </a:r>
        </a:p>
      </dgm:t>
    </dgm:pt>
    <dgm:pt modelId="{262E37E6-BD91-4449-919F-8433861CC291}" type="parTrans" cxnId="{77A291D7-6F2B-432E-A853-0D3FBA67B1E1}">
      <dgm:prSet/>
      <dgm:spPr/>
      <dgm:t>
        <a:bodyPr/>
        <a:lstStyle/>
        <a:p>
          <a:endParaRPr lang="en-GB" sz="1000"/>
        </a:p>
      </dgm:t>
    </dgm:pt>
    <dgm:pt modelId="{07F90A0B-9D83-4F96-B5E0-9493ECECF677}" type="sibTrans" cxnId="{77A291D7-6F2B-432E-A853-0D3FBA67B1E1}">
      <dgm:prSet/>
      <dgm:spPr/>
      <dgm:t>
        <a:bodyPr/>
        <a:lstStyle/>
        <a:p>
          <a:endParaRPr lang="en-GB" sz="1000"/>
        </a:p>
      </dgm:t>
    </dgm:pt>
    <dgm:pt modelId="{1B14FF11-2ED6-4738-B820-7B2A81FE4FAF}">
      <dgm:prSet phldrT="[Text]" custT="1"/>
      <dgm:spPr/>
      <dgm:t>
        <a:bodyPr/>
        <a:lstStyle/>
        <a:p>
          <a:r>
            <a:rPr lang="en-US" sz="1000" dirty="0">
              <a:latin typeface="Calibri" panose="020F0502020204030204" pitchFamily="34" charset="0"/>
              <a:cs typeface="Calibri" panose="020F0502020204030204" pitchFamily="34" charset="0"/>
            </a:rPr>
            <a:t>Information Collection and Research</a:t>
          </a:r>
        </a:p>
      </dgm:t>
    </dgm:pt>
    <dgm:pt modelId="{8AF7F707-60E7-4640-A117-32452F72A0C3}" type="parTrans" cxnId="{AA1E382E-3FDB-47A0-BD97-5E670EBE9887}">
      <dgm:prSet/>
      <dgm:spPr/>
      <dgm:t>
        <a:bodyPr/>
        <a:lstStyle/>
        <a:p>
          <a:endParaRPr lang="en-GB" sz="1000"/>
        </a:p>
      </dgm:t>
    </dgm:pt>
    <dgm:pt modelId="{E459D9E7-4C0C-41FE-8EF0-523338FCA4B6}" type="sibTrans" cxnId="{AA1E382E-3FDB-47A0-BD97-5E670EBE9887}">
      <dgm:prSet/>
      <dgm:spPr/>
      <dgm:t>
        <a:bodyPr/>
        <a:lstStyle/>
        <a:p>
          <a:endParaRPr lang="en-GB" sz="1000"/>
        </a:p>
      </dgm:t>
    </dgm:pt>
    <dgm:pt modelId="{AFF9DB01-211D-4EDC-9C22-B7796024F530}">
      <dgm:prSet phldrT="[Text]" custT="1"/>
      <dgm:spPr/>
      <dgm:t>
        <a:bodyPr/>
        <a:lstStyle/>
        <a:p>
          <a:r>
            <a:rPr lang="en-US" sz="1000" dirty="0">
              <a:latin typeface="Calibri" panose="020F0502020204030204" pitchFamily="34" charset="0"/>
              <a:cs typeface="Calibri" panose="020F0502020204030204" pitchFamily="34" charset="0"/>
            </a:rPr>
            <a:t>Cybersecurity Related Technical  Support</a:t>
          </a:r>
        </a:p>
      </dgm:t>
    </dgm:pt>
    <dgm:pt modelId="{6665A155-D496-435C-9363-0021A591BE57}" type="parTrans" cxnId="{979DDEF9-677B-45A7-82AE-6686C62BAAB5}">
      <dgm:prSet/>
      <dgm:spPr/>
      <dgm:t>
        <a:bodyPr/>
        <a:lstStyle/>
        <a:p>
          <a:endParaRPr lang="en-GB" sz="1000"/>
        </a:p>
      </dgm:t>
    </dgm:pt>
    <dgm:pt modelId="{AD7A44CD-0E9C-4F85-8B28-C55DDCCF4014}" type="sibTrans" cxnId="{979DDEF9-677B-45A7-82AE-6686C62BAAB5}">
      <dgm:prSet/>
      <dgm:spPr/>
      <dgm:t>
        <a:bodyPr/>
        <a:lstStyle/>
        <a:p>
          <a:endParaRPr lang="en-GB" sz="1000"/>
        </a:p>
      </dgm:t>
    </dgm:pt>
    <dgm:pt modelId="{F4A32AC6-D710-41EE-997D-DCA16F224438}">
      <dgm:prSet phldrT="[Text]" custT="1"/>
      <dgm:spPr/>
      <dgm:t>
        <a:bodyPr/>
        <a:lstStyle/>
        <a:p>
          <a:r>
            <a:rPr lang="en-US" sz="1000" dirty="0">
              <a:latin typeface="Calibri" panose="020F0502020204030204" pitchFamily="34" charset="0"/>
              <a:cs typeface="Calibri" panose="020F0502020204030204" pitchFamily="34" charset="0"/>
            </a:rPr>
            <a:t>Technical Advisory Assistance</a:t>
          </a:r>
        </a:p>
      </dgm:t>
    </dgm:pt>
    <dgm:pt modelId="{79AF40FC-2478-4E10-A917-D95B82B562B4}" type="parTrans" cxnId="{4A4FAC9C-93A1-4688-AE19-1335DF5D1FF2}">
      <dgm:prSet/>
      <dgm:spPr/>
      <dgm:t>
        <a:bodyPr/>
        <a:lstStyle/>
        <a:p>
          <a:endParaRPr lang="en-GB" sz="1000"/>
        </a:p>
      </dgm:t>
    </dgm:pt>
    <dgm:pt modelId="{B9EE35F5-2F57-40D1-A63A-0BFBFBA11A77}" type="sibTrans" cxnId="{4A4FAC9C-93A1-4688-AE19-1335DF5D1FF2}">
      <dgm:prSet/>
      <dgm:spPr/>
      <dgm:t>
        <a:bodyPr/>
        <a:lstStyle/>
        <a:p>
          <a:endParaRPr lang="en-GB" sz="1000"/>
        </a:p>
      </dgm:t>
    </dgm:pt>
    <dgm:pt modelId="{AA4CDFE8-6953-4A58-B533-46E654052D2D}">
      <dgm:prSet phldrT="[Text]" custT="1"/>
      <dgm:spPr/>
      <dgm:t>
        <a:bodyPr/>
        <a:lstStyle/>
        <a:p>
          <a:r>
            <a:rPr lang="en-US" sz="1000" dirty="0">
              <a:latin typeface="Calibri" panose="020F0502020204030204" pitchFamily="34" charset="0"/>
              <a:cs typeface="Calibri" panose="020F0502020204030204" pitchFamily="34" charset="0"/>
            </a:rPr>
            <a:t>Technical Advisory </a:t>
          </a:r>
        </a:p>
      </dgm:t>
    </dgm:pt>
    <dgm:pt modelId="{E8A2276E-2E1C-427B-B585-34ED65316A30}" type="parTrans" cxnId="{C5A49CE3-A910-4ADF-B0C4-E9ACEB737466}">
      <dgm:prSet/>
      <dgm:spPr/>
      <dgm:t>
        <a:bodyPr/>
        <a:lstStyle/>
        <a:p>
          <a:endParaRPr lang="en-GB" sz="1000"/>
        </a:p>
      </dgm:t>
    </dgm:pt>
    <dgm:pt modelId="{EC1FF1EE-0D44-4D4C-85A2-5424C37B3224}" type="sibTrans" cxnId="{C5A49CE3-A910-4ADF-B0C4-E9ACEB737466}">
      <dgm:prSet/>
      <dgm:spPr/>
      <dgm:t>
        <a:bodyPr/>
        <a:lstStyle/>
        <a:p>
          <a:endParaRPr lang="en-GB" sz="1000"/>
        </a:p>
      </dgm:t>
    </dgm:pt>
    <dgm:pt modelId="{C10CCD2A-6935-45F5-9B31-8F09C693021B}">
      <dgm:prSet phldrT="[Text]" custT="1"/>
      <dgm:spPr/>
      <dgm:t>
        <a:bodyPr/>
        <a:lstStyle/>
        <a:p>
          <a:r>
            <a:rPr lang="en-US" sz="1000" dirty="0">
              <a:latin typeface="Calibri" panose="020F0502020204030204" pitchFamily="34" charset="0"/>
              <a:cs typeface="Calibri" panose="020F0502020204030204" pitchFamily="34" charset="0"/>
            </a:rPr>
            <a:t>Expert In-Country Assistance</a:t>
          </a:r>
        </a:p>
      </dgm:t>
    </dgm:pt>
    <dgm:pt modelId="{5A93EFF6-3701-4EC9-8D51-F882879D2761}" type="parTrans" cxnId="{1EA3B27D-88F9-4C88-B00B-5B9D6FAECB72}">
      <dgm:prSet/>
      <dgm:spPr/>
      <dgm:t>
        <a:bodyPr/>
        <a:lstStyle/>
        <a:p>
          <a:endParaRPr lang="en-GB" sz="1000"/>
        </a:p>
      </dgm:t>
    </dgm:pt>
    <dgm:pt modelId="{E8B892FC-0B3D-4A07-8D79-D4E3C9F0E5FF}" type="sibTrans" cxnId="{1EA3B27D-88F9-4C88-B00B-5B9D6FAECB72}">
      <dgm:prSet/>
      <dgm:spPr/>
      <dgm:t>
        <a:bodyPr/>
        <a:lstStyle/>
        <a:p>
          <a:endParaRPr lang="en-GB" sz="1000"/>
        </a:p>
      </dgm:t>
    </dgm:pt>
    <dgm:pt modelId="{1A1E20B0-D4EB-45D8-B7C6-999F0827C40F}">
      <dgm:prSet phldrT="[Text]" custT="1"/>
      <dgm:spPr/>
      <dgm:t>
        <a:bodyPr/>
        <a:lstStyle/>
        <a:p>
          <a:r>
            <a:rPr lang="en-US" sz="1000" dirty="0">
              <a:latin typeface="Calibri" panose="020F0502020204030204" pitchFamily="34" charset="0"/>
              <a:cs typeface="Calibri" panose="020F0502020204030204" pitchFamily="34" charset="0"/>
            </a:rPr>
            <a:t>Capacity Development on CIP Coordination</a:t>
          </a:r>
        </a:p>
      </dgm:t>
    </dgm:pt>
    <dgm:pt modelId="{25B685C2-C8C3-41A0-8408-BD8FE9D6E8AD}" type="parTrans" cxnId="{7940EDF8-C94B-4AAD-AC2E-3D931A043C22}">
      <dgm:prSet/>
      <dgm:spPr/>
      <dgm:t>
        <a:bodyPr/>
        <a:lstStyle/>
        <a:p>
          <a:endParaRPr lang="en-GB" sz="1000"/>
        </a:p>
      </dgm:t>
    </dgm:pt>
    <dgm:pt modelId="{C7B7894A-D8D2-4F6E-B591-6762A462D033}" type="sibTrans" cxnId="{7940EDF8-C94B-4AAD-AC2E-3D931A043C22}">
      <dgm:prSet/>
      <dgm:spPr/>
      <dgm:t>
        <a:bodyPr/>
        <a:lstStyle/>
        <a:p>
          <a:endParaRPr lang="en-GB" sz="1000"/>
        </a:p>
      </dgm:t>
    </dgm:pt>
    <dgm:pt modelId="{EE3B2A8E-47AD-46DF-B854-7E48C1BA7ABB}">
      <dgm:prSet phldrT="[Text]" custT="1"/>
      <dgm:spPr/>
      <dgm:t>
        <a:bodyPr/>
        <a:lstStyle/>
        <a:p>
          <a:r>
            <a:rPr lang="en-US" sz="1000" dirty="0">
              <a:latin typeface="Calibri" panose="020F0502020204030204" pitchFamily="34" charset="0"/>
              <a:cs typeface="Calibri" panose="020F0502020204030204" pitchFamily="34" charset="0"/>
            </a:rPr>
            <a:t>Capacity Development Workshop &amp; Interviews</a:t>
          </a:r>
        </a:p>
      </dgm:t>
    </dgm:pt>
    <dgm:pt modelId="{E84AF1AC-C7F5-45F8-9F90-DC06F62DDCA7}" type="parTrans" cxnId="{4D2D1615-545A-432E-B0DD-8523DDEEA6AE}">
      <dgm:prSet/>
      <dgm:spPr/>
      <dgm:t>
        <a:bodyPr/>
        <a:lstStyle/>
        <a:p>
          <a:endParaRPr lang="en-GB" sz="1000"/>
        </a:p>
      </dgm:t>
    </dgm:pt>
    <dgm:pt modelId="{16A7EB65-F1F1-45F7-B672-FF34175BA94B}" type="sibTrans" cxnId="{4D2D1615-545A-432E-B0DD-8523DDEEA6AE}">
      <dgm:prSet/>
      <dgm:spPr/>
      <dgm:t>
        <a:bodyPr/>
        <a:lstStyle/>
        <a:p>
          <a:endParaRPr lang="en-GB" sz="1000"/>
        </a:p>
      </dgm:t>
    </dgm:pt>
    <dgm:pt modelId="{B5ECF8A1-E658-4C64-B373-9FA85C3D7822}">
      <dgm:prSet phldrT="[Text]" custT="1"/>
      <dgm:spPr/>
      <dgm:t>
        <a:bodyPr/>
        <a:lstStyle/>
        <a:p>
          <a:r>
            <a:rPr lang="en-US" sz="1000" dirty="0">
              <a:latin typeface="Calibri" panose="020F0502020204030204" pitchFamily="34" charset="0"/>
              <a:cs typeface="Calibri" panose="020F0502020204030204" pitchFamily="34" charset="0"/>
            </a:rPr>
            <a:t>On-Site and Off-site Verification</a:t>
          </a:r>
        </a:p>
      </dgm:t>
    </dgm:pt>
    <dgm:pt modelId="{054F134E-5FEC-435E-B119-43BEEDFCBC03}" type="parTrans" cxnId="{336324ED-A9B2-45A5-9945-D4B74A9EE2FB}">
      <dgm:prSet/>
      <dgm:spPr/>
      <dgm:t>
        <a:bodyPr/>
        <a:lstStyle/>
        <a:p>
          <a:endParaRPr lang="en-GB" sz="1000"/>
        </a:p>
      </dgm:t>
    </dgm:pt>
    <dgm:pt modelId="{0A38769C-BEA4-4BB6-9BA3-9721AE03F139}" type="sibTrans" cxnId="{336324ED-A9B2-45A5-9945-D4B74A9EE2FB}">
      <dgm:prSet/>
      <dgm:spPr/>
      <dgm:t>
        <a:bodyPr/>
        <a:lstStyle/>
        <a:p>
          <a:endParaRPr lang="en-GB" sz="1000"/>
        </a:p>
      </dgm:t>
    </dgm:pt>
    <dgm:pt modelId="{B09F97AE-5C88-4CF7-BC24-034F4380F1DD}">
      <dgm:prSet phldrT="[Text]" custT="1"/>
      <dgm:spPr/>
      <dgm:t>
        <a:bodyPr/>
        <a:lstStyle/>
        <a:p>
          <a:r>
            <a:rPr lang="en-US" sz="1000" dirty="0">
              <a:latin typeface="Calibri" panose="020F0502020204030204" pitchFamily="34" charset="0"/>
              <a:cs typeface="Calibri" panose="020F0502020204030204" pitchFamily="34" charset="0"/>
            </a:rPr>
            <a:t>Strategy Drafting or Review Workshop</a:t>
          </a:r>
        </a:p>
      </dgm:t>
    </dgm:pt>
    <dgm:pt modelId="{FDB904EC-3585-4376-9138-37FA67070C1A}" type="parTrans" cxnId="{8301DCFA-DF6C-49EA-89D4-158A5BAAD9CF}">
      <dgm:prSet/>
      <dgm:spPr/>
      <dgm:t>
        <a:bodyPr/>
        <a:lstStyle/>
        <a:p>
          <a:endParaRPr lang="en-GB" sz="1000"/>
        </a:p>
      </dgm:t>
    </dgm:pt>
    <dgm:pt modelId="{7A0E80D0-AE4B-4D8F-A217-9E02B441B851}" type="sibTrans" cxnId="{8301DCFA-DF6C-49EA-89D4-158A5BAAD9CF}">
      <dgm:prSet/>
      <dgm:spPr/>
      <dgm:t>
        <a:bodyPr/>
        <a:lstStyle/>
        <a:p>
          <a:endParaRPr lang="en-GB" sz="1000"/>
        </a:p>
      </dgm:t>
    </dgm:pt>
    <dgm:pt modelId="{474C4826-F5B5-4888-8471-5E9C6149861C}">
      <dgm:prSet phldrT="[Text]" custT="1"/>
      <dgm:spPr/>
      <dgm:t>
        <a:bodyPr/>
        <a:lstStyle/>
        <a:p>
          <a:r>
            <a:rPr lang="en-US" sz="1000" dirty="0">
              <a:latin typeface="Calibri" panose="020F0502020204030204" pitchFamily="34" charset="0"/>
              <a:cs typeface="Calibri" panose="020F0502020204030204" pitchFamily="34" charset="0"/>
            </a:rPr>
            <a:t>Analysis and Reporting</a:t>
          </a:r>
        </a:p>
      </dgm:t>
    </dgm:pt>
    <dgm:pt modelId="{58988F0D-A1A6-47ED-B45F-FC65FC3FF35E}" type="parTrans" cxnId="{CE67264C-527B-4A50-8F6A-5B60175CAAA8}">
      <dgm:prSet/>
      <dgm:spPr/>
      <dgm:t>
        <a:bodyPr/>
        <a:lstStyle/>
        <a:p>
          <a:endParaRPr lang="en-GB" sz="1000"/>
        </a:p>
      </dgm:t>
    </dgm:pt>
    <dgm:pt modelId="{8676F143-4504-4FC5-9574-740622EF844E}" type="sibTrans" cxnId="{CE67264C-527B-4A50-8F6A-5B60175CAAA8}">
      <dgm:prSet/>
      <dgm:spPr/>
      <dgm:t>
        <a:bodyPr/>
        <a:lstStyle/>
        <a:p>
          <a:endParaRPr lang="en-GB" sz="1000"/>
        </a:p>
      </dgm:t>
    </dgm:pt>
    <dgm:pt modelId="{4C579E7A-8FFA-4302-9076-A7D0748D36B6}">
      <dgm:prSet phldrT="[Text]" custT="1"/>
      <dgm:spPr/>
      <dgm:t>
        <a:bodyPr/>
        <a:lstStyle/>
        <a:p>
          <a:r>
            <a:rPr lang="en-US" sz="1000" dirty="0">
              <a:latin typeface="Calibri" panose="020F0502020204030204" pitchFamily="34" charset="0"/>
              <a:cs typeface="Calibri" panose="020F0502020204030204" pitchFamily="34" charset="0"/>
            </a:rPr>
            <a:t>Tools Use Training and Skills Development</a:t>
          </a:r>
        </a:p>
      </dgm:t>
    </dgm:pt>
    <dgm:pt modelId="{CCA64331-54AA-43C9-8F04-2A23549A16F7}" type="parTrans" cxnId="{996DBFE1-3A40-408B-9563-113AB794EEDD}">
      <dgm:prSet/>
      <dgm:spPr/>
      <dgm:t>
        <a:bodyPr/>
        <a:lstStyle/>
        <a:p>
          <a:endParaRPr lang="en-GB"/>
        </a:p>
      </dgm:t>
    </dgm:pt>
    <dgm:pt modelId="{5F718C0D-5687-423C-8749-1BA3DF6AB3D5}" type="sibTrans" cxnId="{996DBFE1-3A40-408B-9563-113AB794EEDD}">
      <dgm:prSet/>
      <dgm:spPr/>
      <dgm:t>
        <a:bodyPr/>
        <a:lstStyle/>
        <a:p>
          <a:endParaRPr lang="en-GB"/>
        </a:p>
      </dgm:t>
    </dgm:pt>
    <dgm:pt modelId="{5570A3CE-25C3-4AD9-879B-FA6CD1EDAE81}" type="pres">
      <dgm:prSet presAssocID="{ED0B1F67-D12F-42AE-82A9-C937B36E3E80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FE17649-E16C-4229-AB12-2F5314F584AC}" type="pres">
      <dgm:prSet presAssocID="{827489C6-4461-4CE2-B4F7-4AF18F62105A}" presName="root" presStyleCnt="0"/>
      <dgm:spPr/>
    </dgm:pt>
    <dgm:pt modelId="{001097A2-4377-4DCB-82D0-078CFD3B7F98}" type="pres">
      <dgm:prSet presAssocID="{827489C6-4461-4CE2-B4F7-4AF18F62105A}" presName="rootComposite" presStyleCnt="0"/>
      <dgm:spPr/>
    </dgm:pt>
    <dgm:pt modelId="{38E73E67-4525-4469-93E3-11D2DAE69BDF}" type="pres">
      <dgm:prSet presAssocID="{827489C6-4461-4CE2-B4F7-4AF18F62105A}" presName="rootText" presStyleLbl="node1" presStyleIdx="0" presStyleCnt="4"/>
      <dgm:spPr/>
    </dgm:pt>
    <dgm:pt modelId="{7247C18A-A60E-494B-9976-0BB49460BFBC}" type="pres">
      <dgm:prSet presAssocID="{827489C6-4461-4CE2-B4F7-4AF18F62105A}" presName="rootConnector" presStyleLbl="node1" presStyleIdx="0" presStyleCnt="4"/>
      <dgm:spPr/>
    </dgm:pt>
    <dgm:pt modelId="{197E4D99-A3C8-4B83-BAC6-7D7BD381D8E9}" type="pres">
      <dgm:prSet presAssocID="{827489C6-4461-4CE2-B4F7-4AF18F62105A}" presName="childShape" presStyleCnt="0"/>
      <dgm:spPr/>
    </dgm:pt>
    <dgm:pt modelId="{2CA9BBEE-2274-48D1-A58C-F0FC2855329A}" type="pres">
      <dgm:prSet presAssocID="{3E0D8BDC-1C2F-4B12-94C6-FC9B7711B372}" presName="Name13" presStyleLbl="parChTrans1D2" presStyleIdx="0" presStyleCnt="14"/>
      <dgm:spPr/>
    </dgm:pt>
    <dgm:pt modelId="{076DE64B-F6AC-4FC4-BFD7-75B00697B17B}" type="pres">
      <dgm:prSet presAssocID="{BCB5FFC6-C7CB-4636-ACB4-E795941729D7}" presName="childText" presStyleLbl="bgAcc1" presStyleIdx="0" presStyleCnt="14">
        <dgm:presLayoutVars>
          <dgm:bulletEnabled val="1"/>
        </dgm:presLayoutVars>
      </dgm:prSet>
      <dgm:spPr/>
    </dgm:pt>
    <dgm:pt modelId="{911926B0-1306-44D8-9F36-22F753773638}" type="pres">
      <dgm:prSet presAssocID="{24AD67E4-94A7-4E8C-8805-9896B6B76DBA}" presName="Name13" presStyleLbl="parChTrans1D2" presStyleIdx="1" presStyleCnt="14"/>
      <dgm:spPr/>
    </dgm:pt>
    <dgm:pt modelId="{D4938FD0-49BE-4133-B013-D5E8956BF4E4}" type="pres">
      <dgm:prSet presAssocID="{93A362BA-2125-4C5E-BD4C-D31F4F995896}" presName="childText" presStyleLbl="bgAcc1" presStyleIdx="1" presStyleCnt="14">
        <dgm:presLayoutVars>
          <dgm:bulletEnabled val="1"/>
        </dgm:presLayoutVars>
      </dgm:prSet>
      <dgm:spPr/>
    </dgm:pt>
    <dgm:pt modelId="{2A470761-3409-43AB-B381-3A6B21B334DE}" type="pres">
      <dgm:prSet presAssocID="{E84AF1AC-C7F5-45F8-9F90-DC06F62DDCA7}" presName="Name13" presStyleLbl="parChTrans1D2" presStyleIdx="2" presStyleCnt="14"/>
      <dgm:spPr/>
    </dgm:pt>
    <dgm:pt modelId="{37212736-E922-4F3E-9E6F-8EA806E69F82}" type="pres">
      <dgm:prSet presAssocID="{EE3B2A8E-47AD-46DF-B854-7E48C1BA7ABB}" presName="childText" presStyleLbl="bgAcc1" presStyleIdx="2" presStyleCnt="14">
        <dgm:presLayoutVars>
          <dgm:bulletEnabled val="1"/>
        </dgm:presLayoutVars>
      </dgm:prSet>
      <dgm:spPr/>
    </dgm:pt>
    <dgm:pt modelId="{600F0773-667B-4926-A493-25F3C83AE9E6}" type="pres">
      <dgm:prSet presAssocID="{262E37E6-BD91-4449-919F-8433861CC291}" presName="Name13" presStyleLbl="parChTrans1D2" presStyleIdx="3" presStyleCnt="14"/>
      <dgm:spPr/>
    </dgm:pt>
    <dgm:pt modelId="{B98B86C3-0440-4566-85F3-E5EE6799AC9A}" type="pres">
      <dgm:prSet presAssocID="{E79E0904-0692-42CA-A424-636A58A90271}" presName="childText" presStyleLbl="bgAcc1" presStyleIdx="3" presStyleCnt="14">
        <dgm:presLayoutVars>
          <dgm:bulletEnabled val="1"/>
        </dgm:presLayoutVars>
      </dgm:prSet>
      <dgm:spPr/>
    </dgm:pt>
    <dgm:pt modelId="{191A428E-0602-4656-8B7B-D20B9660B3BE}" type="pres">
      <dgm:prSet presAssocID="{79576104-6555-41A2-9B3D-89DFE8E55C59}" presName="root" presStyleCnt="0"/>
      <dgm:spPr/>
    </dgm:pt>
    <dgm:pt modelId="{8A688E7D-A7D1-4BBD-96D1-046DEF6C3685}" type="pres">
      <dgm:prSet presAssocID="{79576104-6555-41A2-9B3D-89DFE8E55C59}" presName="rootComposite" presStyleCnt="0"/>
      <dgm:spPr/>
    </dgm:pt>
    <dgm:pt modelId="{048A4732-F24E-4968-B798-283026F51CE8}" type="pres">
      <dgm:prSet presAssocID="{79576104-6555-41A2-9B3D-89DFE8E55C59}" presName="rootText" presStyleLbl="node1" presStyleIdx="1" presStyleCnt="4"/>
      <dgm:spPr/>
    </dgm:pt>
    <dgm:pt modelId="{D3FA5F51-4B5C-4413-9282-B45DCFAEA0ED}" type="pres">
      <dgm:prSet presAssocID="{79576104-6555-41A2-9B3D-89DFE8E55C59}" presName="rootConnector" presStyleLbl="node1" presStyleIdx="1" presStyleCnt="4"/>
      <dgm:spPr/>
    </dgm:pt>
    <dgm:pt modelId="{63EF8E1E-F117-42D0-B16A-559C2D799225}" type="pres">
      <dgm:prSet presAssocID="{79576104-6555-41A2-9B3D-89DFE8E55C59}" presName="childShape" presStyleCnt="0"/>
      <dgm:spPr/>
    </dgm:pt>
    <dgm:pt modelId="{7E4F7346-2D3C-4239-ABF5-DA7579E0EC41}" type="pres">
      <dgm:prSet presAssocID="{8AF7F707-60E7-4640-A117-32452F72A0C3}" presName="Name13" presStyleLbl="parChTrans1D2" presStyleIdx="4" presStyleCnt="14"/>
      <dgm:spPr/>
    </dgm:pt>
    <dgm:pt modelId="{7B26CA82-E954-4213-90F0-B32E1735F780}" type="pres">
      <dgm:prSet presAssocID="{1B14FF11-2ED6-4738-B820-7B2A81FE4FAF}" presName="childText" presStyleLbl="bgAcc1" presStyleIdx="4" presStyleCnt="14">
        <dgm:presLayoutVars>
          <dgm:bulletEnabled val="1"/>
        </dgm:presLayoutVars>
      </dgm:prSet>
      <dgm:spPr/>
    </dgm:pt>
    <dgm:pt modelId="{FB2DA347-BD1F-42D5-9BAA-4267F13CBB15}" type="pres">
      <dgm:prSet presAssocID="{054F134E-5FEC-435E-B119-43BEEDFCBC03}" presName="Name13" presStyleLbl="parChTrans1D2" presStyleIdx="5" presStyleCnt="14"/>
      <dgm:spPr/>
    </dgm:pt>
    <dgm:pt modelId="{9EEEC01E-62BB-4FEC-A323-799443635DFB}" type="pres">
      <dgm:prSet presAssocID="{B5ECF8A1-E658-4C64-B373-9FA85C3D7822}" presName="childText" presStyleLbl="bgAcc1" presStyleIdx="5" presStyleCnt="14">
        <dgm:presLayoutVars>
          <dgm:bulletEnabled val="1"/>
        </dgm:presLayoutVars>
      </dgm:prSet>
      <dgm:spPr/>
    </dgm:pt>
    <dgm:pt modelId="{D4A4E3E4-FEBF-4F46-AF4F-8A4370DDB1AF}" type="pres">
      <dgm:prSet presAssocID="{FDB904EC-3585-4376-9138-37FA67070C1A}" presName="Name13" presStyleLbl="parChTrans1D2" presStyleIdx="6" presStyleCnt="14"/>
      <dgm:spPr/>
    </dgm:pt>
    <dgm:pt modelId="{D361919A-12A3-4AEE-B54D-9D81E3A693B8}" type="pres">
      <dgm:prSet presAssocID="{B09F97AE-5C88-4CF7-BC24-034F4380F1DD}" presName="childText" presStyleLbl="bgAcc1" presStyleIdx="6" presStyleCnt="14">
        <dgm:presLayoutVars>
          <dgm:bulletEnabled val="1"/>
        </dgm:presLayoutVars>
      </dgm:prSet>
      <dgm:spPr/>
    </dgm:pt>
    <dgm:pt modelId="{73878BD7-DC75-4209-934F-0CAA5171D927}" type="pres">
      <dgm:prSet presAssocID="{58988F0D-A1A6-47ED-B45F-FC65FC3FF35E}" presName="Name13" presStyleLbl="parChTrans1D2" presStyleIdx="7" presStyleCnt="14"/>
      <dgm:spPr/>
    </dgm:pt>
    <dgm:pt modelId="{D1EEFC43-4873-4AAB-9D31-7942976DE5A6}" type="pres">
      <dgm:prSet presAssocID="{474C4826-F5B5-4888-8471-5E9C6149861C}" presName="childText" presStyleLbl="bgAcc1" presStyleIdx="7" presStyleCnt="14">
        <dgm:presLayoutVars>
          <dgm:bulletEnabled val="1"/>
        </dgm:presLayoutVars>
      </dgm:prSet>
      <dgm:spPr/>
    </dgm:pt>
    <dgm:pt modelId="{DB658563-F569-442B-983E-40433209CC70}" type="pres">
      <dgm:prSet presAssocID="{0B8F6C1F-A39F-4FEC-B685-A8626C30A8A1}" presName="root" presStyleCnt="0"/>
      <dgm:spPr/>
    </dgm:pt>
    <dgm:pt modelId="{4718C38E-F6FE-45E0-A4D5-97F161B0798A}" type="pres">
      <dgm:prSet presAssocID="{0B8F6C1F-A39F-4FEC-B685-A8626C30A8A1}" presName="rootComposite" presStyleCnt="0"/>
      <dgm:spPr/>
    </dgm:pt>
    <dgm:pt modelId="{CE57269E-31CB-42F3-A8A9-89C72BAB51B2}" type="pres">
      <dgm:prSet presAssocID="{0B8F6C1F-A39F-4FEC-B685-A8626C30A8A1}" presName="rootText" presStyleLbl="node1" presStyleIdx="2" presStyleCnt="4"/>
      <dgm:spPr/>
    </dgm:pt>
    <dgm:pt modelId="{A8F941A9-581D-4815-B7DD-11420B3B7451}" type="pres">
      <dgm:prSet presAssocID="{0B8F6C1F-A39F-4FEC-B685-A8626C30A8A1}" presName="rootConnector" presStyleLbl="node1" presStyleIdx="2" presStyleCnt="4"/>
      <dgm:spPr/>
    </dgm:pt>
    <dgm:pt modelId="{2A8850CD-0717-4874-B2D7-0501E5B6265E}" type="pres">
      <dgm:prSet presAssocID="{0B8F6C1F-A39F-4FEC-B685-A8626C30A8A1}" presName="childShape" presStyleCnt="0"/>
      <dgm:spPr/>
    </dgm:pt>
    <dgm:pt modelId="{19522C68-44FE-4EC3-A653-DBCFD1FD3563}" type="pres">
      <dgm:prSet presAssocID="{6665A155-D496-435C-9363-0021A591BE57}" presName="Name13" presStyleLbl="parChTrans1D2" presStyleIdx="8" presStyleCnt="14"/>
      <dgm:spPr/>
    </dgm:pt>
    <dgm:pt modelId="{A2AA82C8-BAB6-4C8C-9DC4-97DD0CF97C24}" type="pres">
      <dgm:prSet presAssocID="{AFF9DB01-211D-4EDC-9C22-B7796024F530}" presName="childText" presStyleLbl="bgAcc1" presStyleIdx="8" presStyleCnt="14">
        <dgm:presLayoutVars>
          <dgm:bulletEnabled val="1"/>
        </dgm:presLayoutVars>
      </dgm:prSet>
      <dgm:spPr/>
    </dgm:pt>
    <dgm:pt modelId="{3585C8E6-3AE1-4290-A6EC-5F4448C4EED3}" type="pres">
      <dgm:prSet presAssocID="{CCA64331-54AA-43C9-8F04-2A23549A16F7}" presName="Name13" presStyleLbl="parChTrans1D2" presStyleIdx="9" presStyleCnt="14"/>
      <dgm:spPr/>
    </dgm:pt>
    <dgm:pt modelId="{6781FEA2-80AD-4902-8795-582A5AC8581B}" type="pres">
      <dgm:prSet presAssocID="{4C579E7A-8FFA-4302-9076-A7D0748D36B6}" presName="childText" presStyleLbl="bgAcc1" presStyleIdx="9" presStyleCnt="14">
        <dgm:presLayoutVars>
          <dgm:bulletEnabled val="1"/>
        </dgm:presLayoutVars>
      </dgm:prSet>
      <dgm:spPr/>
    </dgm:pt>
    <dgm:pt modelId="{CECBD9FC-4393-4B2F-B44A-DDC2E03596FB}" type="pres">
      <dgm:prSet presAssocID="{79AF40FC-2478-4E10-A917-D95B82B562B4}" presName="Name13" presStyleLbl="parChTrans1D2" presStyleIdx="10" presStyleCnt="14"/>
      <dgm:spPr/>
    </dgm:pt>
    <dgm:pt modelId="{18E5AD19-4D41-44E1-98C2-72BA76B2AE6E}" type="pres">
      <dgm:prSet presAssocID="{F4A32AC6-D710-41EE-997D-DCA16F224438}" presName="childText" presStyleLbl="bgAcc1" presStyleIdx="10" presStyleCnt="14">
        <dgm:presLayoutVars>
          <dgm:bulletEnabled val="1"/>
        </dgm:presLayoutVars>
      </dgm:prSet>
      <dgm:spPr/>
    </dgm:pt>
    <dgm:pt modelId="{0BC9FDD7-BAA7-4809-AA20-89E428785793}" type="pres">
      <dgm:prSet presAssocID="{A89A794B-BF36-4B70-9FF7-DC4218BC2FFF}" presName="root" presStyleCnt="0"/>
      <dgm:spPr/>
    </dgm:pt>
    <dgm:pt modelId="{8FDF1A59-0D26-43AF-A1E5-FB96F29C4D53}" type="pres">
      <dgm:prSet presAssocID="{A89A794B-BF36-4B70-9FF7-DC4218BC2FFF}" presName="rootComposite" presStyleCnt="0"/>
      <dgm:spPr/>
    </dgm:pt>
    <dgm:pt modelId="{DBE7C640-6984-4DB5-812E-25E71FF9BB27}" type="pres">
      <dgm:prSet presAssocID="{A89A794B-BF36-4B70-9FF7-DC4218BC2FFF}" presName="rootText" presStyleLbl="node1" presStyleIdx="3" presStyleCnt="4"/>
      <dgm:spPr/>
    </dgm:pt>
    <dgm:pt modelId="{87A4F120-5CEF-4CA9-8ECC-C5D4735BAD69}" type="pres">
      <dgm:prSet presAssocID="{A89A794B-BF36-4B70-9FF7-DC4218BC2FFF}" presName="rootConnector" presStyleLbl="node1" presStyleIdx="3" presStyleCnt="4"/>
      <dgm:spPr/>
    </dgm:pt>
    <dgm:pt modelId="{EEC2EB4A-378D-4FA6-92F0-8957DDEDA93E}" type="pres">
      <dgm:prSet presAssocID="{A89A794B-BF36-4B70-9FF7-DC4218BC2FFF}" presName="childShape" presStyleCnt="0"/>
      <dgm:spPr/>
    </dgm:pt>
    <dgm:pt modelId="{9C890378-A93D-42F2-A700-1844B5744A8E}" type="pres">
      <dgm:prSet presAssocID="{E8A2276E-2E1C-427B-B585-34ED65316A30}" presName="Name13" presStyleLbl="parChTrans1D2" presStyleIdx="11" presStyleCnt="14"/>
      <dgm:spPr/>
    </dgm:pt>
    <dgm:pt modelId="{B57835A3-303D-492A-8F3C-FF7941571996}" type="pres">
      <dgm:prSet presAssocID="{AA4CDFE8-6953-4A58-B533-46E654052D2D}" presName="childText" presStyleLbl="bgAcc1" presStyleIdx="11" presStyleCnt="14">
        <dgm:presLayoutVars>
          <dgm:bulletEnabled val="1"/>
        </dgm:presLayoutVars>
      </dgm:prSet>
      <dgm:spPr/>
    </dgm:pt>
    <dgm:pt modelId="{A705625D-7C73-4247-8553-054A49E73FFE}" type="pres">
      <dgm:prSet presAssocID="{5A93EFF6-3701-4EC9-8D51-F882879D2761}" presName="Name13" presStyleLbl="parChTrans1D2" presStyleIdx="12" presStyleCnt="14"/>
      <dgm:spPr/>
    </dgm:pt>
    <dgm:pt modelId="{B31030C8-BD3A-4E2C-83A1-6C45965D39B7}" type="pres">
      <dgm:prSet presAssocID="{C10CCD2A-6935-45F5-9B31-8F09C693021B}" presName="childText" presStyleLbl="bgAcc1" presStyleIdx="12" presStyleCnt="14">
        <dgm:presLayoutVars>
          <dgm:bulletEnabled val="1"/>
        </dgm:presLayoutVars>
      </dgm:prSet>
      <dgm:spPr/>
    </dgm:pt>
    <dgm:pt modelId="{6799236A-11C8-4B02-A96B-C6FC493AC847}" type="pres">
      <dgm:prSet presAssocID="{25B685C2-C8C3-41A0-8408-BD8FE9D6E8AD}" presName="Name13" presStyleLbl="parChTrans1D2" presStyleIdx="13" presStyleCnt="14"/>
      <dgm:spPr/>
    </dgm:pt>
    <dgm:pt modelId="{910BF908-852E-46CD-BD44-EF527773681B}" type="pres">
      <dgm:prSet presAssocID="{1A1E20B0-D4EB-45D8-B7C6-999F0827C40F}" presName="childText" presStyleLbl="bgAcc1" presStyleIdx="13" presStyleCnt="14">
        <dgm:presLayoutVars>
          <dgm:bulletEnabled val="1"/>
        </dgm:presLayoutVars>
      </dgm:prSet>
      <dgm:spPr/>
    </dgm:pt>
  </dgm:ptLst>
  <dgm:cxnLst>
    <dgm:cxn modelId="{77BA9E01-A95C-47B3-98A3-13237F237F29}" type="presOf" srcId="{5A93EFF6-3701-4EC9-8D51-F882879D2761}" destId="{A705625D-7C73-4247-8553-054A49E73FFE}" srcOrd="0" destOrd="0" presId="urn:microsoft.com/office/officeart/2005/8/layout/hierarchy3"/>
    <dgm:cxn modelId="{4389AE02-D0AB-40FD-93A0-6F8023A986A3}" type="presOf" srcId="{1A1E20B0-D4EB-45D8-B7C6-999F0827C40F}" destId="{910BF908-852E-46CD-BD44-EF527773681B}" srcOrd="0" destOrd="0" presId="urn:microsoft.com/office/officeart/2005/8/layout/hierarchy3"/>
    <dgm:cxn modelId="{5E4C5B07-85A1-4D4A-857F-E102E77872ED}" type="presOf" srcId="{827489C6-4461-4CE2-B4F7-4AF18F62105A}" destId="{38E73E67-4525-4469-93E3-11D2DAE69BDF}" srcOrd="0" destOrd="0" presId="urn:microsoft.com/office/officeart/2005/8/layout/hierarchy3"/>
    <dgm:cxn modelId="{E5F2AA0C-4D29-4DEB-BF64-4FE23BEDCCBD}" srcId="{ED0B1F67-D12F-42AE-82A9-C937B36E3E80}" destId="{827489C6-4461-4CE2-B4F7-4AF18F62105A}" srcOrd="0" destOrd="0" parTransId="{B07EB5D8-01B5-4EED-821A-476D3D485DB4}" sibTransId="{23C8B06C-0CC6-4D9C-B0FC-4B986E2347AB}"/>
    <dgm:cxn modelId="{355A6A10-0B3F-4205-A9E3-6E16C6764533}" type="presOf" srcId="{6665A155-D496-435C-9363-0021A591BE57}" destId="{19522C68-44FE-4EC3-A653-DBCFD1FD3563}" srcOrd="0" destOrd="0" presId="urn:microsoft.com/office/officeart/2005/8/layout/hierarchy3"/>
    <dgm:cxn modelId="{4D2D1615-545A-432E-B0DD-8523DDEEA6AE}" srcId="{827489C6-4461-4CE2-B4F7-4AF18F62105A}" destId="{EE3B2A8E-47AD-46DF-B854-7E48C1BA7ABB}" srcOrd="2" destOrd="0" parTransId="{E84AF1AC-C7F5-45F8-9F90-DC06F62DDCA7}" sibTransId="{16A7EB65-F1F1-45F7-B672-FF34175BA94B}"/>
    <dgm:cxn modelId="{3F939916-031E-4A6B-ABD3-F7BB6B764E53}" type="presOf" srcId="{827489C6-4461-4CE2-B4F7-4AF18F62105A}" destId="{7247C18A-A60E-494B-9976-0BB49460BFBC}" srcOrd="1" destOrd="0" presId="urn:microsoft.com/office/officeart/2005/8/layout/hierarchy3"/>
    <dgm:cxn modelId="{6EA9CD26-C82C-45CA-8FC6-85E612598110}" srcId="{ED0B1F67-D12F-42AE-82A9-C937B36E3E80}" destId="{79576104-6555-41A2-9B3D-89DFE8E55C59}" srcOrd="1" destOrd="0" parTransId="{47D35F7D-53CA-45B0-831A-50F4E648D7FB}" sibTransId="{B0E0E90C-FA39-4A83-9CF5-DA7880241348}"/>
    <dgm:cxn modelId="{11288F27-045A-4D8F-9CD5-2AF28695C8DF}" type="presOf" srcId="{0B8F6C1F-A39F-4FEC-B685-A8626C30A8A1}" destId="{CE57269E-31CB-42F3-A8A9-89C72BAB51B2}" srcOrd="0" destOrd="0" presId="urn:microsoft.com/office/officeart/2005/8/layout/hierarchy3"/>
    <dgm:cxn modelId="{4B92AB28-DE5B-48D6-B408-9BC6FDC9C1C2}" type="presOf" srcId="{B5ECF8A1-E658-4C64-B373-9FA85C3D7822}" destId="{9EEEC01E-62BB-4FEC-A323-799443635DFB}" srcOrd="0" destOrd="0" presId="urn:microsoft.com/office/officeart/2005/8/layout/hierarchy3"/>
    <dgm:cxn modelId="{AA1E382E-3FDB-47A0-BD97-5E670EBE9887}" srcId="{79576104-6555-41A2-9B3D-89DFE8E55C59}" destId="{1B14FF11-2ED6-4738-B820-7B2A81FE4FAF}" srcOrd="0" destOrd="0" parTransId="{8AF7F707-60E7-4640-A117-32452F72A0C3}" sibTransId="{E459D9E7-4C0C-41FE-8EF0-523338FCA4B6}"/>
    <dgm:cxn modelId="{FB8A6536-FB0E-4F23-A28A-AD6C4DA2388F}" type="presOf" srcId="{93A362BA-2125-4C5E-BD4C-D31F4F995896}" destId="{D4938FD0-49BE-4133-B013-D5E8956BF4E4}" srcOrd="0" destOrd="0" presId="urn:microsoft.com/office/officeart/2005/8/layout/hierarchy3"/>
    <dgm:cxn modelId="{B5A23337-02A7-499C-9BD4-EDFEF96AA6F3}" srcId="{827489C6-4461-4CE2-B4F7-4AF18F62105A}" destId="{93A362BA-2125-4C5E-BD4C-D31F4F995896}" srcOrd="1" destOrd="0" parTransId="{24AD67E4-94A7-4E8C-8805-9896B6B76DBA}" sibTransId="{FDA49222-F0FA-445C-BF64-C189A4FAE9CF}"/>
    <dgm:cxn modelId="{88CBCC44-CAD3-4375-9DA3-00C0DBF93BFF}" srcId="{ED0B1F67-D12F-42AE-82A9-C937B36E3E80}" destId="{0B8F6C1F-A39F-4FEC-B685-A8626C30A8A1}" srcOrd="2" destOrd="0" parTransId="{86B3D86F-0F9E-4D0B-9EDA-67BCB68D5D43}" sibTransId="{9D25F405-2AF2-46A2-A518-243C6C8F1BEA}"/>
    <dgm:cxn modelId="{917E8648-DFA4-4EC2-971E-47EE5FBF5D74}" type="presOf" srcId="{A89A794B-BF36-4B70-9FF7-DC4218BC2FFF}" destId="{DBE7C640-6984-4DB5-812E-25E71FF9BB27}" srcOrd="0" destOrd="0" presId="urn:microsoft.com/office/officeart/2005/8/layout/hierarchy3"/>
    <dgm:cxn modelId="{CE67264C-527B-4A50-8F6A-5B60175CAAA8}" srcId="{79576104-6555-41A2-9B3D-89DFE8E55C59}" destId="{474C4826-F5B5-4888-8471-5E9C6149861C}" srcOrd="3" destOrd="0" parTransId="{58988F0D-A1A6-47ED-B45F-FC65FC3FF35E}" sibTransId="{8676F143-4504-4FC5-9574-740622EF844E}"/>
    <dgm:cxn modelId="{7B886D4E-F521-49CE-8472-6BFC317FDBE5}" type="presOf" srcId="{E8A2276E-2E1C-427B-B585-34ED65316A30}" destId="{9C890378-A93D-42F2-A700-1844B5744A8E}" srcOrd="0" destOrd="0" presId="urn:microsoft.com/office/officeart/2005/8/layout/hierarchy3"/>
    <dgm:cxn modelId="{EDB37C5D-E07E-437A-BA3F-D94A8517A5A5}" type="presOf" srcId="{79AF40FC-2478-4E10-A917-D95B82B562B4}" destId="{CECBD9FC-4393-4B2F-B44A-DDC2E03596FB}" srcOrd="0" destOrd="0" presId="urn:microsoft.com/office/officeart/2005/8/layout/hierarchy3"/>
    <dgm:cxn modelId="{226F855F-9BF8-42E1-A023-5496CD5D0541}" srcId="{827489C6-4461-4CE2-B4F7-4AF18F62105A}" destId="{BCB5FFC6-C7CB-4636-ACB4-E795941729D7}" srcOrd="0" destOrd="0" parTransId="{3E0D8BDC-1C2F-4B12-94C6-FC9B7711B372}" sibTransId="{00F0C144-0142-43B6-BECE-611D9158A631}"/>
    <dgm:cxn modelId="{5933C863-9877-4911-A34B-B5B9CBC69773}" type="presOf" srcId="{F4A32AC6-D710-41EE-997D-DCA16F224438}" destId="{18E5AD19-4D41-44E1-98C2-72BA76B2AE6E}" srcOrd="0" destOrd="0" presId="urn:microsoft.com/office/officeart/2005/8/layout/hierarchy3"/>
    <dgm:cxn modelId="{45135A64-B244-4217-B2D4-AE3ED5BE64C2}" type="presOf" srcId="{AA4CDFE8-6953-4A58-B533-46E654052D2D}" destId="{B57835A3-303D-492A-8F3C-FF7941571996}" srcOrd="0" destOrd="0" presId="urn:microsoft.com/office/officeart/2005/8/layout/hierarchy3"/>
    <dgm:cxn modelId="{C13B6A64-A58B-4D62-A4C9-4C8DEA02D502}" type="presOf" srcId="{ED0B1F67-D12F-42AE-82A9-C937B36E3E80}" destId="{5570A3CE-25C3-4AD9-879B-FA6CD1EDAE81}" srcOrd="0" destOrd="0" presId="urn:microsoft.com/office/officeart/2005/8/layout/hierarchy3"/>
    <dgm:cxn modelId="{7079C06B-9081-4692-B55F-1445E9137011}" type="presOf" srcId="{E79E0904-0692-42CA-A424-636A58A90271}" destId="{B98B86C3-0440-4566-85F3-E5EE6799AC9A}" srcOrd="0" destOrd="0" presId="urn:microsoft.com/office/officeart/2005/8/layout/hierarchy3"/>
    <dgm:cxn modelId="{C312CF6F-B261-4792-9CAC-0C393CCB907F}" type="presOf" srcId="{CCA64331-54AA-43C9-8F04-2A23549A16F7}" destId="{3585C8E6-3AE1-4290-A6EC-5F4448C4EED3}" srcOrd="0" destOrd="0" presId="urn:microsoft.com/office/officeart/2005/8/layout/hierarchy3"/>
    <dgm:cxn modelId="{A10A7A72-8F36-41B3-937F-C7C9384AE77E}" type="presOf" srcId="{1B14FF11-2ED6-4738-B820-7B2A81FE4FAF}" destId="{7B26CA82-E954-4213-90F0-B32E1735F780}" srcOrd="0" destOrd="0" presId="urn:microsoft.com/office/officeart/2005/8/layout/hierarchy3"/>
    <dgm:cxn modelId="{06881876-6C0F-408D-8E62-EDBA2243A8D8}" type="presOf" srcId="{24AD67E4-94A7-4E8C-8805-9896B6B76DBA}" destId="{911926B0-1306-44D8-9F36-22F753773638}" srcOrd="0" destOrd="0" presId="urn:microsoft.com/office/officeart/2005/8/layout/hierarchy3"/>
    <dgm:cxn modelId="{7E2F2E77-A424-40DF-8FCC-4B69A4C217CC}" type="presOf" srcId="{58988F0D-A1A6-47ED-B45F-FC65FC3FF35E}" destId="{73878BD7-DC75-4209-934F-0CAA5171D927}" srcOrd="0" destOrd="0" presId="urn:microsoft.com/office/officeart/2005/8/layout/hierarchy3"/>
    <dgm:cxn modelId="{1044377B-577E-4071-A642-D49A25891260}" type="presOf" srcId="{79576104-6555-41A2-9B3D-89DFE8E55C59}" destId="{048A4732-F24E-4968-B798-283026F51CE8}" srcOrd="0" destOrd="0" presId="urn:microsoft.com/office/officeart/2005/8/layout/hierarchy3"/>
    <dgm:cxn modelId="{623A577C-6E2C-4D4A-8C7B-10D48231573F}" type="presOf" srcId="{054F134E-5FEC-435E-B119-43BEEDFCBC03}" destId="{FB2DA347-BD1F-42D5-9BAA-4267F13CBB15}" srcOrd="0" destOrd="0" presId="urn:microsoft.com/office/officeart/2005/8/layout/hierarchy3"/>
    <dgm:cxn modelId="{1EA3B27D-88F9-4C88-B00B-5B9D6FAECB72}" srcId="{A89A794B-BF36-4B70-9FF7-DC4218BC2FFF}" destId="{C10CCD2A-6935-45F5-9B31-8F09C693021B}" srcOrd="1" destOrd="0" parTransId="{5A93EFF6-3701-4EC9-8D51-F882879D2761}" sibTransId="{E8B892FC-0B3D-4A07-8D79-D4E3C9F0E5FF}"/>
    <dgm:cxn modelId="{C0F1F87F-ABE2-4FCE-AFF3-1C8DDEE17FF7}" type="presOf" srcId="{BCB5FFC6-C7CB-4636-ACB4-E795941729D7}" destId="{076DE64B-F6AC-4FC4-BFD7-75B00697B17B}" srcOrd="0" destOrd="0" presId="urn:microsoft.com/office/officeart/2005/8/layout/hierarchy3"/>
    <dgm:cxn modelId="{44AB8583-46E5-4B3C-918A-FDDB92DBC521}" type="presOf" srcId="{262E37E6-BD91-4449-919F-8433861CC291}" destId="{600F0773-667B-4926-A493-25F3C83AE9E6}" srcOrd="0" destOrd="0" presId="urn:microsoft.com/office/officeart/2005/8/layout/hierarchy3"/>
    <dgm:cxn modelId="{E2108087-E216-40A9-A958-E62FDC5ADC90}" type="presOf" srcId="{474C4826-F5B5-4888-8471-5E9C6149861C}" destId="{D1EEFC43-4873-4AAB-9D31-7942976DE5A6}" srcOrd="0" destOrd="0" presId="urn:microsoft.com/office/officeart/2005/8/layout/hierarchy3"/>
    <dgm:cxn modelId="{4E3B6996-493C-4C10-ABD9-7667D18B62BE}" type="presOf" srcId="{4C579E7A-8FFA-4302-9076-A7D0748D36B6}" destId="{6781FEA2-80AD-4902-8795-582A5AC8581B}" srcOrd="0" destOrd="0" presId="urn:microsoft.com/office/officeart/2005/8/layout/hierarchy3"/>
    <dgm:cxn modelId="{4A4FAC9C-93A1-4688-AE19-1335DF5D1FF2}" srcId="{0B8F6C1F-A39F-4FEC-B685-A8626C30A8A1}" destId="{F4A32AC6-D710-41EE-997D-DCA16F224438}" srcOrd="2" destOrd="0" parTransId="{79AF40FC-2478-4E10-A917-D95B82B562B4}" sibTransId="{B9EE35F5-2F57-40D1-A63A-0BFBFBA11A77}"/>
    <dgm:cxn modelId="{6DB861A0-B60A-4E97-8846-723D7C306663}" type="presOf" srcId="{FDB904EC-3585-4376-9138-37FA67070C1A}" destId="{D4A4E3E4-FEBF-4F46-AF4F-8A4370DDB1AF}" srcOrd="0" destOrd="0" presId="urn:microsoft.com/office/officeart/2005/8/layout/hierarchy3"/>
    <dgm:cxn modelId="{C50334A2-19DC-41FD-AAF9-6C21A67996E2}" type="presOf" srcId="{25B685C2-C8C3-41A0-8408-BD8FE9D6E8AD}" destId="{6799236A-11C8-4B02-A96B-C6FC493AC847}" srcOrd="0" destOrd="0" presId="urn:microsoft.com/office/officeart/2005/8/layout/hierarchy3"/>
    <dgm:cxn modelId="{388830A6-9B03-404B-BA6C-AF8CD8B08EBF}" srcId="{ED0B1F67-D12F-42AE-82A9-C937B36E3E80}" destId="{A89A794B-BF36-4B70-9FF7-DC4218BC2FFF}" srcOrd="3" destOrd="0" parTransId="{550A122C-A28B-49B1-A5F7-46A94EDAA002}" sibTransId="{E01B8DBF-2558-4D56-AF9C-8DC43B440EC4}"/>
    <dgm:cxn modelId="{20BBA5B1-47F8-4A25-8D35-1EB522734F0D}" type="presOf" srcId="{3E0D8BDC-1C2F-4B12-94C6-FC9B7711B372}" destId="{2CA9BBEE-2274-48D1-A58C-F0FC2855329A}" srcOrd="0" destOrd="0" presId="urn:microsoft.com/office/officeart/2005/8/layout/hierarchy3"/>
    <dgm:cxn modelId="{5F3CFFC1-D2D8-4CA7-BDB5-1911F90158BB}" type="presOf" srcId="{C10CCD2A-6935-45F5-9B31-8F09C693021B}" destId="{B31030C8-BD3A-4E2C-83A1-6C45965D39B7}" srcOrd="0" destOrd="0" presId="urn:microsoft.com/office/officeart/2005/8/layout/hierarchy3"/>
    <dgm:cxn modelId="{A415A8CB-3CCD-4354-A497-415BB96CB826}" type="presOf" srcId="{B09F97AE-5C88-4CF7-BC24-034F4380F1DD}" destId="{D361919A-12A3-4AEE-B54D-9D81E3A693B8}" srcOrd="0" destOrd="0" presId="urn:microsoft.com/office/officeart/2005/8/layout/hierarchy3"/>
    <dgm:cxn modelId="{BA6975D2-6687-4E0A-BD80-7B3A5C9D9CE8}" type="presOf" srcId="{A89A794B-BF36-4B70-9FF7-DC4218BC2FFF}" destId="{87A4F120-5CEF-4CA9-8ECC-C5D4735BAD69}" srcOrd="1" destOrd="0" presId="urn:microsoft.com/office/officeart/2005/8/layout/hierarchy3"/>
    <dgm:cxn modelId="{0BDD77D5-2412-48DE-87B0-3DCA6E9AE5E8}" type="presOf" srcId="{79576104-6555-41A2-9B3D-89DFE8E55C59}" destId="{D3FA5F51-4B5C-4413-9282-B45DCFAEA0ED}" srcOrd="1" destOrd="0" presId="urn:microsoft.com/office/officeart/2005/8/layout/hierarchy3"/>
    <dgm:cxn modelId="{FF7FEFD5-AFC5-408B-94D3-0BB49E5C3999}" type="presOf" srcId="{E84AF1AC-C7F5-45F8-9F90-DC06F62DDCA7}" destId="{2A470761-3409-43AB-B381-3A6B21B334DE}" srcOrd="0" destOrd="0" presId="urn:microsoft.com/office/officeart/2005/8/layout/hierarchy3"/>
    <dgm:cxn modelId="{77A291D7-6F2B-432E-A853-0D3FBA67B1E1}" srcId="{827489C6-4461-4CE2-B4F7-4AF18F62105A}" destId="{E79E0904-0692-42CA-A424-636A58A90271}" srcOrd="3" destOrd="0" parTransId="{262E37E6-BD91-4449-919F-8433861CC291}" sibTransId="{07F90A0B-9D83-4F96-B5E0-9493ECECF677}"/>
    <dgm:cxn modelId="{996DBFE1-3A40-408B-9563-113AB794EEDD}" srcId="{0B8F6C1F-A39F-4FEC-B685-A8626C30A8A1}" destId="{4C579E7A-8FFA-4302-9076-A7D0748D36B6}" srcOrd="1" destOrd="0" parTransId="{CCA64331-54AA-43C9-8F04-2A23549A16F7}" sibTransId="{5F718C0D-5687-423C-8749-1BA3DF6AB3D5}"/>
    <dgm:cxn modelId="{C5A49CE3-A910-4ADF-B0C4-E9ACEB737466}" srcId="{A89A794B-BF36-4B70-9FF7-DC4218BC2FFF}" destId="{AA4CDFE8-6953-4A58-B533-46E654052D2D}" srcOrd="0" destOrd="0" parTransId="{E8A2276E-2E1C-427B-B585-34ED65316A30}" sibTransId="{EC1FF1EE-0D44-4D4C-85A2-5424C37B3224}"/>
    <dgm:cxn modelId="{F7692AE8-E6C2-48F0-8DB5-DA772421A99F}" type="presOf" srcId="{EE3B2A8E-47AD-46DF-B854-7E48C1BA7ABB}" destId="{37212736-E922-4F3E-9E6F-8EA806E69F82}" srcOrd="0" destOrd="0" presId="urn:microsoft.com/office/officeart/2005/8/layout/hierarchy3"/>
    <dgm:cxn modelId="{336324ED-A9B2-45A5-9945-D4B74A9EE2FB}" srcId="{79576104-6555-41A2-9B3D-89DFE8E55C59}" destId="{B5ECF8A1-E658-4C64-B373-9FA85C3D7822}" srcOrd="1" destOrd="0" parTransId="{054F134E-5FEC-435E-B119-43BEEDFCBC03}" sibTransId="{0A38769C-BEA4-4BB6-9BA3-9721AE03F139}"/>
    <dgm:cxn modelId="{5B98CFF3-45FD-496A-907B-DF27D32494B3}" type="presOf" srcId="{0B8F6C1F-A39F-4FEC-B685-A8626C30A8A1}" destId="{A8F941A9-581D-4815-B7DD-11420B3B7451}" srcOrd="1" destOrd="0" presId="urn:microsoft.com/office/officeart/2005/8/layout/hierarchy3"/>
    <dgm:cxn modelId="{401F88F5-D4F6-4F8D-91AB-C84777B3614E}" type="presOf" srcId="{8AF7F707-60E7-4640-A117-32452F72A0C3}" destId="{7E4F7346-2D3C-4239-ABF5-DA7579E0EC41}" srcOrd="0" destOrd="0" presId="urn:microsoft.com/office/officeart/2005/8/layout/hierarchy3"/>
    <dgm:cxn modelId="{C9897EF6-14E8-4861-878B-D8C30D6D51A3}" type="presOf" srcId="{AFF9DB01-211D-4EDC-9C22-B7796024F530}" destId="{A2AA82C8-BAB6-4C8C-9DC4-97DD0CF97C24}" srcOrd="0" destOrd="0" presId="urn:microsoft.com/office/officeart/2005/8/layout/hierarchy3"/>
    <dgm:cxn modelId="{7940EDF8-C94B-4AAD-AC2E-3D931A043C22}" srcId="{A89A794B-BF36-4B70-9FF7-DC4218BC2FFF}" destId="{1A1E20B0-D4EB-45D8-B7C6-999F0827C40F}" srcOrd="2" destOrd="0" parTransId="{25B685C2-C8C3-41A0-8408-BD8FE9D6E8AD}" sibTransId="{C7B7894A-D8D2-4F6E-B591-6762A462D033}"/>
    <dgm:cxn modelId="{979DDEF9-677B-45A7-82AE-6686C62BAAB5}" srcId="{0B8F6C1F-A39F-4FEC-B685-A8626C30A8A1}" destId="{AFF9DB01-211D-4EDC-9C22-B7796024F530}" srcOrd="0" destOrd="0" parTransId="{6665A155-D496-435C-9363-0021A591BE57}" sibTransId="{AD7A44CD-0E9C-4F85-8B28-C55DDCCF4014}"/>
    <dgm:cxn modelId="{8301DCFA-DF6C-49EA-89D4-158A5BAAD9CF}" srcId="{79576104-6555-41A2-9B3D-89DFE8E55C59}" destId="{B09F97AE-5C88-4CF7-BC24-034F4380F1DD}" srcOrd="2" destOrd="0" parTransId="{FDB904EC-3585-4376-9138-37FA67070C1A}" sibTransId="{7A0E80D0-AE4B-4D8F-A217-9E02B441B851}"/>
    <dgm:cxn modelId="{E2FEE7DE-7050-4C44-A81F-D80E9E856F1B}" type="presParOf" srcId="{5570A3CE-25C3-4AD9-879B-FA6CD1EDAE81}" destId="{1FE17649-E16C-4229-AB12-2F5314F584AC}" srcOrd="0" destOrd="0" presId="urn:microsoft.com/office/officeart/2005/8/layout/hierarchy3"/>
    <dgm:cxn modelId="{5A80481C-72D3-4230-8DE4-7B232FB4EF8D}" type="presParOf" srcId="{1FE17649-E16C-4229-AB12-2F5314F584AC}" destId="{001097A2-4377-4DCB-82D0-078CFD3B7F98}" srcOrd="0" destOrd="0" presId="urn:microsoft.com/office/officeart/2005/8/layout/hierarchy3"/>
    <dgm:cxn modelId="{ACE2092C-549A-49C0-A93D-F3B63AC8BF1B}" type="presParOf" srcId="{001097A2-4377-4DCB-82D0-078CFD3B7F98}" destId="{38E73E67-4525-4469-93E3-11D2DAE69BDF}" srcOrd="0" destOrd="0" presId="urn:microsoft.com/office/officeart/2005/8/layout/hierarchy3"/>
    <dgm:cxn modelId="{189C2DDD-2A21-46DB-8C8C-096953F33553}" type="presParOf" srcId="{001097A2-4377-4DCB-82D0-078CFD3B7F98}" destId="{7247C18A-A60E-494B-9976-0BB49460BFBC}" srcOrd="1" destOrd="0" presId="urn:microsoft.com/office/officeart/2005/8/layout/hierarchy3"/>
    <dgm:cxn modelId="{96F19F4A-D961-4496-816A-63278C3FFA8C}" type="presParOf" srcId="{1FE17649-E16C-4229-AB12-2F5314F584AC}" destId="{197E4D99-A3C8-4B83-BAC6-7D7BD381D8E9}" srcOrd="1" destOrd="0" presId="urn:microsoft.com/office/officeart/2005/8/layout/hierarchy3"/>
    <dgm:cxn modelId="{38494F73-A226-4929-B7A0-0BE28AFD4B05}" type="presParOf" srcId="{197E4D99-A3C8-4B83-BAC6-7D7BD381D8E9}" destId="{2CA9BBEE-2274-48D1-A58C-F0FC2855329A}" srcOrd="0" destOrd="0" presId="urn:microsoft.com/office/officeart/2005/8/layout/hierarchy3"/>
    <dgm:cxn modelId="{34963B06-F086-41F4-AB26-C2C7267CAF61}" type="presParOf" srcId="{197E4D99-A3C8-4B83-BAC6-7D7BD381D8E9}" destId="{076DE64B-F6AC-4FC4-BFD7-75B00697B17B}" srcOrd="1" destOrd="0" presId="urn:microsoft.com/office/officeart/2005/8/layout/hierarchy3"/>
    <dgm:cxn modelId="{2311B45F-4B02-4B47-9506-7AAAF64FB8D0}" type="presParOf" srcId="{197E4D99-A3C8-4B83-BAC6-7D7BD381D8E9}" destId="{911926B0-1306-44D8-9F36-22F753773638}" srcOrd="2" destOrd="0" presId="urn:microsoft.com/office/officeart/2005/8/layout/hierarchy3"/>
    <dgm:cxn modelId="{6F5D1089-C141-4009-B05F-0491A643CFE0}" type="presParOf" srcId="{197E4D99-A3C8-4B83-BAC6-7D7BD381D8E9}" destId="{D4938FD0-49BE-4133-B013-D5E8956BF4E4}" srcOrd="3" destOrd="0" presId="urn:microsoft.com/office/officeart/2005/8/layout/hierarchy3"/>
    <dgm:cxn modelId="{0B4D05F1-BB22-4FD4-AA35-4E22D417DBD4}" type="presParOf" srcId="{197E4D99-A3C8-4B83-BAC6-7D7BD381D8E9}" destId="{2A470761-3409-43AB-B381-3A6B21B334DE}" srcOrd="4" destOrd="0" presId="urn:microsoft.com/office/officeart/2005/8/layout/hierarchy3"/>
    <dgm:cxn modelId="{CE26642C-4399-4CB6-BA7C-30C2B33B1BBC}" type="presParOf" srcId="{197E4D99-A3C8-4B83-BAC6-7D7BD381D8E9}" destId="{37212736-E922-4F3E-9E6F-8EA806E69F82}" srcOrd="5" destOrd="0" presId="urn:microsoft.com/office/officeart/2005/8/layout/hierarchy3"/>
    <dgm:cxn modelId="{9290BA34-4997-43D0-BEBF-81EE50B86ABC}" type="presParOf" srcId="{197E4D99-A3C8-4B83-BAC6-7D7BD381D8E9}" destId="{600F0773-667B-4926-A493-25F3C83AE9E6}" srcOrd="6" destOrd="0" presId="urn:microsoft.com/office/officeart/2005/8/layout/hierarchy3"/>
    <dgm:cxn modelId="{27F417C3-5319-4553-AC32-9F8C99B16D38}" type="presParOf" srcId="{197E4D99-A3C8-4B83-BAC6-7D7BD381D8E9}" destId="{B98B86C3-0440-4566-85F3-E5EE6799AC9A}" srcOrd="7" destOrd="0" presId="urn:microsoft.com/office/officeart/2005/8/layout/hierarchy3"/>
    <dgm:cxn modelId="{37FD568E-8350-42D5-8038-5C2AA4DF97F2}" type="presParOf" srcId="{5570A3CE-25C3-4AD9-879B-FA6CD1EDAE81}" destId="{191A428E-0602-4656-8B7B-D20B9660B3BE}" srcOrd="1" destOrd="0" presId="urn:microsoft.com/office/officeart/2005/8/layout/hierarchy3"/>
    <dgm:cxn modelId="{0A0344C6-A9F3-42CC-A104-C057187C04C2}" type="presParOf" srcId="{191A428E-0602-4656-8B7B-D20B9660B3BE}" destId="{8A688E7D-A7D1-4BBD-96D1-046DEF6C3685}" srcOrd="0" destOrd="0" presId="urn:microsoft.com/office/officeart/2005/8/layout/hierarchy3"/>
    <dgm:cxn modelId="{218EBBFE-14BB-4DD1-94DC-66ADABADB249}" type="presParOf" srcId="{8A688E7D-A7D1-4BBD-96D1-046DEF6C3685}" destId="{048A4732-F24E-4968-B798-283026F51CE8}" srcOrd="0" destOrd="0" presId="urn:microsoft.com/office/officeart/2005/8/layout/hierarchy3"/>
    <dgm:cxn modelId="{93A59D1D-C542-4253-BFE0-4E6E54BEF64D}" type="presParOf" srcId="{8A688E7D-A7D1-4BBD-96D1-046DEF6C3685}" destId="{D3FA5F51-4B5C-4413-9282-B45DCFAEA0ED}" srcOrd="1" destOrd="0" presId="urn:microsoft.com/office/officeart/2005/8/layout/hierarchy3"/>
    <dgm:cxn modelId="{2FDBB60E-DDEF-4177-905C-121817847907}" type="presParOf" srcId="{191A428E-0602-4656-8B7B-D20B9660B3BE}" destId="{63EF8E1E-F117-42D0-B16A-559C2D799225}" srcOrd="1" destOrd="0" presId="urn:microsoft.com/office/officeart/2005/8/layout/hierarchy3"/>
    <dgm:cxn modelId="{E1629C16-44C4-4FB0-901C-9516311AFB0F}" type="presParOf" srcId="{63EF8E1E-F117-42D0-B16A-559C2D799225}" destId="{7E4F7346-2D3C-4239-ABF5-DA7579E0EC41}" srcOrd="0" destOrd="0" presId="urn:microsoft.com/office/officeart/2005/8/layout/hierarchy3"/>
    <dgm:cxn modelId="{5EB2678E-2FC8-408A-88B2-13F9ACACFEDA}" type="presParOf" srcId="{63EF8E1E-F117-42D0-B16A-559C2D799225}" destId="{7B26CA82-E954-4213-90F0-B32E1735F780}" srcOrd="1" destOrd="0" presId="urn:microsoft.com/office/officeart/2005/8/layout/hierarchy3"/>
    <dgm:cxn modelId="{8CA33ECF-4C03-4666-918C-E68143397A60}" type="presParOf" srcId="{63EF8E1E-F117-42D0-B16A-559C2D799225}" destId="{FB2DA347-BD1F-42D5-9BAA-4267F13CBB15}" srcOrd="2" destOrd="0" presId="urn:microsoft.com/office/officeart/2005/8/layout/hierarchy3"/>
    <dgm:cxn modelId="{6505621E-2C7F-4F1C-910D-2E6664C3173C}" type="presParOf" srcId="{63EF8E1E-F117-42D0-B16A-559C2D799225}" destId="{9EEEC01E-62BB-4FEC-A323-799443635DFB}" srcOrd="3" destOrd="0" presId="urn:microsoft.com/office/officeart/2005/8/layout/hierarchy3"/>
    <dgm:cxn modelId="{804CABBE-1FC4-4303-88C9-14F68E69CA09}" type="presParOf" srcId="{63EF8E1E-F117-42D0-B16A-559C2D799225}" destId="{D4A4E3E4-FEBF-4F46-AF4F-8A4370DDB1AF}" srcOrd="4" destOrd="0" presId="urn:microsoft.com/office/officeart/2005/8/layout/hierarchy3"/>
    <dgm:cxn modelId="{6784D03A-327F-421E-A907-66FB294F16D6}" type="presParOf" srcId="{63EF8E1E-F117-42D0-B16A-559C2D799225}" destId="{D361919A-12A3-4AEE-B54D-9D81E3A693B8}" srcOrd="5" destOrd="0" presId="urn:microsoft.com/office/officeart/2005/8/layout/hierarchy3"/>
    <dgm:cxn modelId="{C0CA688E-985E-4C46-8BA1-EA492F529CE2}" type="presParOf" srcId="{63EF8E1E-F117-42D0-B16A-559C2D799225}" destId="{73878BD7-DC75-4209-934F-0CAA5171D927}" srcOrd="6" destOrd="0" presId="urn:microsoft.com/office/officeart/2005/8/layout/hierarchy3"/>
    <dgm:cxn modelId="{EE7BD8EE-D264-46B2-AF0D-FC20B73EAE24}" type="presParOf" srcId="{63EF8E1E-F117-42D0-B16A-559C2D799225}" destId="{D1EEFC43-4873-4AAB-9D31-7942976DE5A6}" srcOrd="7" destOrd="0" presId="urn:microsoft.com/office/officeart/2005/8/layout/hierarchy3"/>
    <dgm:cxn modelId="{6A6C705C-0FF6-4874-B55F-BFBA6ECD1D91}" type="presParOf" srcId="{5570A3CE-25C3-4AD9-879B-FA6CD1EDAE81}" destId="{DB658563-F569-442B-983E-40433209CC70}" srcOrd="2" destOrd="0" presId="urn:microsoft.com/office/officeart/2005/8/layout/hierarchy3"/>
    <dgm:cxn modelId="{5EDB79EE-E27E-4E83-BAEF-70E0AE66FE21}" type="presParOf" srcId="{DB658563-F569-442B-983E-40433209CC70}" destId="{4718C38E-F6FE-45E0-A4D5-97F161B0798A}" srcOrd="0" destOrd="0" presId="urn:microsoft.com/office/officeart/2005/8/layout/hierarchy3"/>
    <dgm:cxn modelId="{5159A970-E820-4433-8F39-371E296F83D4}" type="presParOf" srcId="{4718C38E-F6FE-45E0-A4D5-97F161B0798A}" destId="{CE57269E-31CB-42F3-A8A9-89C72BAB51B2}" srcOrd="0" destOrd="0" presId="urn:microsoft.com/office/officeart/2005/8/layout/hierarchy3"/>
    <dgm:cxn modelId="{121EF65E-5640-4518-9FF2-129C4FE36095}" type="presParOf" srcId="{4718C38E-F6FE-45E0-A4D5-97F161B0798A}" destId="{A8F941A9-581D-4815-B7DD-11420B3B7451}" srcOrd="1" destOrd="0" presId="urn:microsoft.com/office/officeart/2005/8/layout/hierarchy3"/>
    <dgm:cxn modelId="{09FBE971-C07D-46D9-87DB-E53D374753C5}" type="presParOf" srcId="{DB658563-F569-442B-983E-40433209CC70}" destId="{2A8850CD-0717-4874-B2D7-0501E5B6265E}" srcOrd="1" destOrd="0" presId="urn:microsoft.com/office/officeart/2005/8/layout/hierarchy3"/>
    <dgm:cxn modelId="{964B0788-A03E-4298-BE16-B751F002DEF5}" type="presParOf" srcId="{2A8850CD-0717-4874-B2D7-0501E5B6265E}" destId="{19522C68-44FE-4EC3-A653-DBCFD1FD3563}" srcOrd="0" destOrd="0" presId="urn:microsoft.com/office/officeart/2005/8/layout/hierarchy3"/>
    <dgm:cxn modelId="{C48D3405-589D-4FF2-9734-DC678DBF9313}" type="presParOf" srcId="{2A8850CD-0717-4874-B2D7-0501E5B6265E}" destId="{A2AA82C8-BAB6-4C8C-9DC4-97DD0CF97C24}" srcOrd="1" destOrd="0" presId="urn:microsoft.com/office/officeart/2005/8/layout/hierarchy3"/>
    <dgm:cxn modelId="{208522DF-D2A0-432D-9F64-60CBFA3ECE6F}" type="presParOf" srcId="{2A8850CD-0717-4874-B2D7-0501E5B6265E}" destId="{3585C8E6-3AE1-4290-A6EC-5F4448C4EED3}" srcOrd="2" destOrd="0" presId="urn:microsoft.com/office/officeart/2005/8/layout/hierarchy3"/>
    <dgm:cxn modelId="{2478EF4A-AD96-42CA-A3A1-622E472292C1}" type="presParOf" srcId="{2A8850CD-0717-4874-B2D7-0501E5B6265E}" destId="{6781FEA2-80AD-4902-8795-582A5AC8581B}" srcOrd="3" destOrd="0" presId="urn:microsoft.com/office/officeart/2005/8/layout/hierarchy3"/>
    <dgm:cxn modelId="{3E848B0A-DA39-4A94-B08A-A15F9B44A717}" type="presParOf" srcId="{2A8850CD-0717-4874-B2D7-0501E5B6265E}" destId="{CECBD9FC-4393-4B2F-B44A-DDC2E03596FB}" srcOrd="4" destOrd="0" presId="urn:microsoft.com/office/officeart/2005/8/layout/hierarchy3"/>
    <dgm:cxn modelId="{B202ECBF-27D4-47BF-A237-656964AB7EA4}" type="presParOf" srcId="{2A8850CD-0717-4874-B2D7-0501E5B6265E}" destId="{18E5AD19-4D41-44E1-98C2-72BA76B2AE6E}" srcOrd="5" destOrd="0" presId="urn:microsoft.com/office/officeart/2005/8/layout/hierarchy3"/>
    <dgm:cxn modelId="{994B4937-C557-4756-8E71-62AAB5908966}" type="presParOf" srcId="{5570A3CE-25C3-4AD9-879B-FA6CD1EDAE81}" destId="{0BC9FDD7-BAA7-4809-AA20-89E428785793}" srcOrd="3" destOrd="0" presId="urn:microsoft.com/office/officeart/2005/8/layout/hierarchy3"/>
    <dgm:cxn modelId="{BDAFDF08-73A6-4816-B6FE-83026DAE718D}" type="presParOf" srcId="{0BC9FDD7-BAA7-4809-AA20-89E428785793}" destId="{8FDF1A59-0D26-43AF-A1E5-FB96F29C4D53}" srcOrd="0" destOrd="0" presId="urn:microsoft.com/office/officeart/2005/8/layout/hierarchy3"/>
    <dgm:cxn modelId="{4F120495-2005-4F74-B808-A546193B5F43}" type="presParOf" srcId="{8FDF1A59-0D26-43AF-A1E5-FB96F29C4D53}" destId="{DBE7C640-6984-4DB5-812E-25E71FF9BB27}" srcOrd="0" destOrd="0" presId="urn:microsoft.com/office/officeart/2005/8/layout/hierarchy3"/>
    <dgm:cxn modelId="{AF13533A-4FAD-43CE-A9D6-56031872DB46}" type="presParOf" srcId="{8FDF1A59-0D26-43AF-A1E5-FB96F29C4D53}" destId="{87A4F120-5CEF-4CA9-8ECC-C5D4735BAD69}" srcOrd="1" destOrd="0" presId="urn:microsoft.com/office/officeart/2005/8/layout/hierarchy3"/>
    <dgm:cxn modelId="{9788AB76-BFA1-4E01-854C-CA5F69DE56A5}" type="presParOf" srcId="{0BC9FDD7-BAA7-4809-AA20-89E428785793}" destId="{EEC2EB4A-378D-4FA6-92F0-8957DDEDA93E}" srcOrd="1" destOrd="0" presId="urn:microsoft.com/office/officeart/2005/8/layout/hierarchy3"/>
    <dgm:cxn modelId="{CAEE253B-BC6F-4FE1-A308-3F258F20DBAC}" type="presParOf" srcId="{EEC2EB4A-378D-4FA6-92F0-8957DDEDA93E}" destId="{9C890378-A93D-42F2-A700-1844B5744A8E}" srcOrd="0" destOrd="0" presId="urn:microsoft.com/office/officeart/2005/8/layout/hierarchy3"/>
    <dgm:cxn modelId="{C12C9756-6435-4764-8EBD-6F27D48D7443}" type="presParOf" srcId="{EEC2EB4A-378D-4FA6-92F0-8957DDEDA93E}" destId="{B57835A3-303D-492A-8F3C-FF7941571996}" srcOrd="1" destOrd="0" presId="urn:microsoft.com/office/officeart/2005/8/layout/hierarchy3"/>
    <dgm:cxn modelId="{A212CD04-B89F-4E96-B39F-1DC7DAECDBAA}" type="presParOf" srcId="{EEC2EB4A-378D-4FA6-92F0-8957DDEDA93E}" destId="{A705625D-7C73-4247-8553-054A49E73FFE}" srcOrd="2" destOrd="0" presId="urn:microsoft.com/office/officeart/2005/8/layout/hierarchy3"/>
    <dgm:cxn modelId="{FF59C9EC-59BF-453E-AEC9-0647C4C8F6A8}" type="presParOf" srcId="{EEC2EB4A-378D-4FA6-92F0-8957DDEDA93E}" destId="{B31030C8-BD3A-4E2C-83A1-6C45965D39B7}" srcOrd="3" destOrd="0" presId="urn:microsoft.com/office/officeart/2005/8/layout/hierarchy3"/>
    <dgm:cxn modelId="{E6A0F90D-BB2C-4F91-BE78-E2E64D4B12FD}" type="presParOf" srcId="{EEC2EB4A-378D-4FA6-92F0-8957DDEDA93E}" destId="{6799236A-11C8-4B02-A96B-C6FC493AC847}" srcOrd="4" destOrd="0" presId="urn:microsoft.com/office/officeart/2005/8/layout/hierarchy3"/>
    <dgm:cxn modelId="{C3E4F0BA-E267-4DB6-9C7C-166A7759EFC6}" type="presParOf" srcId="{EEC2EB4A-378D-4FA6-92F0-8957DDEDA93E}" destId="{910BF908-852E-46CD-BD44-EF527773681B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D0B1F67-D12F-42AE-82A9-C937B36E3E80}" type="doc">
      <dgm:prSet loTypeId="urn:microsoft.com/office/officeart/2005/8/layout/hierarchy3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9576104-6555-41A2-9B3D-89DFE8E55C59}">
      <dgm:prSet phldrT="[Text]" custT="1"/>
      <dgm:spPr/>
      <dgm:t>
        <a:bodyPr/>
        <a:lstStyle/>
        <a:p>
          <a:r>
            <a:rPr lang="en-US" sz="1000" b="1" i="0" dirty="0">
              <a:latin typeface="Calibri" panose="020F0502020204030204" pitchFamily="34" charset="0"/>
              <a:cs typeface="Calibri" panose="020F0502020204030204" pitchFamily="34" charset="0"/>
            </a:rPr>
            <a:t>CIRT Design</a:t>
          </a:r>
          <a:endParaRPr lang="en-US" sz="10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27489C6-4461-4CE2-B4F7-4AF18F62105A}">
      <dgm:prSet phldrT="[Text]" custT="1"/>
      <dgm:spPr/>
      <dgm:t>
        <a:bodyPr/>
        <a:lstStyle/>
        <a:p>
          <a:r>
            <a:rPr lang="en-US" sz="1000" b="1" i="0" dirty="0">
              <a:latin typeface="Calibri" panose="020F0502020204030204" pitchFamily="34" charset="0"/>
              <a:cs typeface="Calibri" panose="020F0502020204030204" pitchFamily="34" charset="0"/>
            </a:rPr>
            <a:t>CIRT Readiness Assessment</a:t>
          </a:r>
          <a:endParaRPr lang="en-US" sz="10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0E0E90C-FA39-4A83-9CF5-DA7880241348}" type="sibTrans" cxnId="{6EA9CD26-C82C-45CA-8FC6-85E612598110}">
      <dgm:prSet/>
      <dgm:spPr/>
      <dgm:t>
        <a:bodyPr/>
        <a:lstStyle/>
        <a:p>
          <a:endParaRPr lang="en-US" sz="100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7D35F7D-53CA-45B0-831A-50F4E648D7FB}" type="parTrans" cxnId="{6EA9CD26-C82C-45CA-8FC6-85E612598110}">
      <dgm:prSet/>
      <dgm:spPr/>
      <dgm:t>
        <a:bodyPr/>
        <a:lstStyle/>
        <a:p>
          <a:endParaRPr lang="en-US" sz="100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3C8B06C-0CC6-4D9C-B0FC-4B986E2347AB}" type="sibTrans" cxnId="{E5F2AA0C-4D29-4DEB-BF64-4FE23BEDCCBD}">
      <dgm:prSet/>
      <dgm:spPr/>
      <dgm:t>
        <a:bodyPr/>
        <a:lstStyle/>
        <a:p>
          <a:endParaRPr lang="en-US" sz="100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07EB5D8-01B5-4EED-821A-476D3D485DB4}" type="parTrans" cxnId="{E5F2AA0C-4D29-4DEB-BF64-4FE23BEDCCBD}">
      <dgm:prSet/>
      <dgm:spPr/>
      <dgm:t>
        <a:bodyPr/>
        <a:lstStyle/>
        <a:p>
          <a:endParaRPr lang="en-US" sz="100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B8F6C1F-A39F-4FEC-B685-A8626C30A8A1}">
      <dgm:prSet phldrT="[Text]" custT="1"/>
      <dgm:spPr/>
      <dgm:t>
        <a:bodyPr/>
        <a:lstStyle/>
        <a:p>
          <a:r>
            <a:rPr lang="en-US" sz="1000" b="1" dirty="0">
              <a:latin typeface="Calibri" panose="020F0502020204030204" pitchFamily="34" charset="0"/>
              <a:cs typeface="Calibri" panose="020F0502020204030204" pitchFamily="34" charset="0"/>
            </a:rPr>
            <a:t>CIRT  Implementation</a:t>
          </a:r>
        </a:p>
      </dgm:t>
    </dgm:pt>
    <dgm:pt modelId="{86B3D86F-0F9E-4D0B-9EDA-67BCB68D5D43}" type="parTrans" cxnId="{88CBCC44-CAD3-4375-9DA3-00C0DBF93BFF}">
      <dgm:prSet/>
      <dgm:spPr/>
      <dgm:t>
        <a:bodyPr/>
        <a:lstStyle/>
        <a:p>
          <a:endParaRPr lang="en-US" sz="100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D25F405-2AF2-46A2-A518-243C6C8F1BEA}" type="sibTrans" cxnId="{88CBCC44-CAD3-4375-9DA3-00C0DBF93BFF}">
      <dgm:prSet/>
      <dgm:spPr/>
      <dgm:t>
        <a:bodyPr/>
        <a:lstStyle/>
        <a:p>
          <a:endParaRPr lang="en-US" sz="100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89A794B-BF36-4B70-9FF7-DC4218BC2FFF}">
      <dgm:prSet phldrT="[Text]" custT="1"/>
      <dgm:spPr/>
      <dgm:t>
        <a:bodyPr/>
        <a:lstStyle/>
        <a:p>
          <a:r>
            <a:rPr lang="en-US" sz="1000" b="1" dirty="0">
              <a:latin typeface="Calibri" panose="020F0502020204030204" pitchFamily="34" charset="0"/>
              <a:cs typeface="Calibri" panose="020F0502020204030204" pitchFamily="34" charset="0"/>
            </a:rPr>
            <a:t>CIRT Enhancement</a:t>
          </a:r>
        </a:p>
      </dgm:t>
    </dgm:pt>
    <dgm:pt modelId="{550A122C-A28B-49B1-A5F7-46A94EDAA002}" type="parTrans" cxnId="{388830A6-9B03-404B-BA6C-AF8CD8B08EBF}">
      <dgm:prSet/>
      <dgm:spPr/>
      <dgm:t>
        <a:bodyPr/>
        <a:lstStyle/>
        <a:p>
          <a:endParaRPr lang="en-US" sz="100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01B8DBF-2558-4D56-AF9C-8DC43B440EC4}" type="sibTrans" cxnId="{388830A6-9B03-404B-BA6C-AF8CD8B08EBF}">
      <dgm:prSet/>
      <dgm:spPr/>
      <dgm:t>
        <a:bodyPr/>
        <a:lstStyle/>
        <a:p>
          <a:endParaRPr lang="en-US" sz="100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CB5FFC6-C7CB-4636-ACB4-E795941729D7}">
      <dgm:prSet phldrT="[Text]" custT="1"/>
      <dgm:spPr/>
      <dgm:t>
        <a:bodyPr/>
        <a:lstStyle/>
        <a:p>
          <a:r>
            <a:rPr lang="en-US" sz="1000" dirty="0">
              <a:latin typeface="Calibri" panose="020F0502020204030204" pitchFamily="34" charset="0"/>
              <a:cs typeface="Calibri" panose="020F0502020204030204" pitchFamily="34" charset="0"/>
            </a:rPr>
            <a:t>Research and Analysis</a:t>
          </a:r>
        </a:p>
      </dgm:t>
    </dgm:pt>
    <dgm:pt modelId="{3E0D8BDC-1C2F-4B12-94C6-FC9B7711B372}" type="parTrans" cxnId="{226F855F-9BF8-42E1-A023-5496CD5D0541}">
      <dgm:prSet/>
      <dgm:spPr/>
      <dgm:t>
        <a:bodyPr/>
        <a:lstStyle/>
        <a:p>
          <a:endParaRPr lang="en-GB" sz="1000"/>
        </a:p>
      </dgm:t>
    </dgm:pt>
    <dgm:pt modelId="{00F0C144-0142-43B6-BECE-611D9158A631}" type="sibTrans" cxnId="{226F855F-9BF8-42E1-A023-5496CD5D0541}">
      <dgm:prSet/>
      <dgm:spPr/>
      <dgm:t>
        <a:bodyPr/>
        <a:lstStyle/>
        <a:p>
          <a:endParaRPr lang="en-GB" sz="1000"/>
        </a:p>
      </dgm:t>
    </dgm:pt>
    <dgm:pt modelId="{E79E0904-0692-42CA-A424-636A58A90271}">
      <dgm:prSet phldrT="[Text]" custT="1"/>
      <dgm:spPr/>
      <dgm:t>
        <a:bodyPr/>
        <a:lstStyle/>
        <a:p>
          <a:r>
            <a:rPr lang="en-US" sz="1000" dirty="0">
              <a:latin typeface="Calibri" panose="020F0502020204030204" pitchFamily="34" charset="0"/>
              <a:cs typeface="Calibri" panose="020F0502020204030204" pitchFamily="34" charset="0"/>
            </a:rPr>
            <a:t>Analysis and Reporting</a:t>
          </a:r>
        </a:p>
      </dgm:t>
    </dgm:pt>
    <dgm:pt modelId="{262E37E6-BD91-4449-919F-8433861CC291}" type="parTrans" cxnId="{77A291D7-6F2B-432E-A853-0D3FBA67B1E1}">
      <dgm:prSet/>
      <dgm:spPr/>
      <dgm:t>
        <a:bodyPr/>
        <a:lstStyle/>
        <a:p>
          <a:endParaRPr lang="en-GB" sz="1000"/>
        </a:p>
      </dgm:t>
    </dgm:pt>
    <dgm:pt modelId="{07F90A0B-9D83-4F96-B5E0-9493ECECF677}" type="sibTrans" cxnId="{77A291D7-6F2B-432E-A853-0D3FBA67B1E1}">
      <dgm:prSet/>
      <dgm:spPr/>
      <dgm:t>
        <a:bodyPr/>
        <a:lstStyle/>
        <a:p>
          <a:endParaRPr lang="en-GB" sz="1000"/>
        </a:p>
      </dgm:t>
    </dgm:pt>
    <dgm:pt modelId="{1B14FF11-2ED6-4738-B820-7B2A81FE4FAF}">
      <dgm:prSet phldrT="[Text]" custT="1"/>
      <dgm:spPr/>
      <dgm:t>
        <a:bodyPr/>
        <a:lstStyle/>
        <a:p>
          <a:r>
            <a:rPr lang="en-US" sz="1000" dirty="0">
              <a:latin typeface="Calibri" panose="020F0502020204030204" pitchFamily="34" charset="0"/>
              <a:cs typeface="Calibri" panose="020F0502020204030204" pitchFamily="34" charset="0"/>
            </a:rPr>
            <a:t>CIRT Readiness Assessment Report - Review</a:t>
          </a:r>
        </a:p>
      </dgm:t>
    </dgm:pt>
    <dgm:pt modelId="{8AF7F707-60E7-4640-A117-32452F72A0C3}" type="parTrans" cxnId="{AA1E382E-3FDB-47A0-BD97-5E670EBE9887}">
      <dgm:prSet/>
      <dgm:spPr/>
      <dgm:t>
        <a:bodyPr/>
        <a:lstStyle/>
        <a:p>
          <a:endParaRPr lang="en-GB" sz="1000"/>
        </a:p>
      </dgm:t>
    </dgm:pt>
    <dgm:pt modelId="{E459D9E7-4C0C-41FE-8EF0-523338FCA4B6}" type="sibTrans" cxnId="{AA1E382E-3FDB-47A0-BD97-5E670EBE9887}">
      <dgm:prSet/>
      <dgm:spPr/>
      <dgm:t>
        <a:bodyPr/>
        <a:lstStyle/>
        <a:p>
          <a:endParaRPr lang="en-GB" sz="1000"/>
        </a:p>
      </dgm:t>
    </dgm:pt>
    <dgm:pt modelId="{AFF9DB01-211D-4EDC-9C22-B7796024F530}">
      <dgm:prSet phldrT="[Text]" custT="1"/>
      <dgm:spPr/>
      <dgm:t>
        <a:bodyPr/>
        <a:lstStyle/>
        <a:p>
          <a:r>
            <a:rPr lang="en-US" sz="1000" dirty="0">
              <a:latin typeface="Calibri" panose="020F0502020204030204" pitchFamily="34" charset="0"/>
              <a:cs typeface="Calibri" panose="020F0502020204030204" pitchFamily="34" charset="0"/>
            </a:rPr>
            <a:t>Project Planning</a:t>
          </a:r>
        </a:p>
      </dgm:t>
    </dgm:pt>
    <dgm:pt modelId="{6665A155-D496-435C-9363-0021A591BE57}" type="parTrans" cxnId="{979DDEF9-677B-45A7-82AE-6686C62BAAB5}">
      <dgm:prSet/>
      <dgm:spPr/>
      <dgm:t>
        <a:bodyPr/>
        <a:lstStyle/>
        <a:p>
          <a:endParaRPr lang="en-GB" sz="1000"/>
        </a:p>
      </dgm:t>
    </dgm:pt>
    <dgm:pt modelId="{AD7A44CD-0E9C-4F85-8B28-C55DDCCF4014}" type="sibTrans" cxnId="{979DDEF9-677B-45A7-82AE-6686C62BAAB5}">
      <dgm:prSet/>
      <dgm:spPr/>
      <dgm:t>
        <a:bodyPr/>
        <a:lstStyle/>
        <a:p>
          <a:endParaRPr lang="en-GB" sz="1000"/>
        </a:p>
      </dgm:t>
    </dgm:pt>
    <dgm:pt modelId="{F4A32AC6-D710-41EE-997D-DCA16F224438}">
      <dgm:prSet phldrT="[Text]" custT="1"/>
      <dgm:spPr/>
      <dgm:t>
        <a:bodyPr/>
        <a:lstStyle/>
        <a:p>
          <a:r>
            <a:rPr lang="en-US" sz="1000" dirty="0">
              <a:latin typeface="Calibri" panose="020F0502020204030204" pitchFamily="34" charset="0"/>
              <a:cs typeface="Calibri" panose="020F0502020204030204" pitchFamily="34" charset="0"/>
            </a:rPr>
            <a:t>Products and Services Selection</a:t>
          </a:r>
        </a:p>
      </dgm:t>
    </dgm:pt>
    <dgm:pt modelId="{79AF40FC-2478-4E10-A917-D95B82B562B4}" type="parTrans" cxnId="{4A4FAC9C-93A1-4688-AE19-1335DF5D1FF2}">
      <dgm:prSet/>
      <dgm:spPr/>
      <dgm:t>
        <a:bodyPr/>
        <a:lstStyle/>
        <a:p>
          <a:endParaRPr lang="en-GB" sz="1000"/>
        </a:p>
      </dgm:t>
    </dgm:pt>
    <dgm:pt modelId="{B9EE35F5-2F57-40D1-A63A-0BFBFBA11A77}" type="sibTrans" cxnId="{4A4FAC9C-93A1-4688-AE19-1335DF5D1FF2}">
      <dgm:prSet/>
      <dgm:spPr/>
      <dgm:t>
        <a:bodyPr/>
        <a:lstStyle/>
        <a:p>
          <a:endParaRPr lang="en-GB" sz="1000"/>
        </a:p>
      </dgm:t>
    </dgm:pt>
    <dgm:pt modelId="{AA4CDFE8-6953-4A58-B533-46E654052D2D}">
      <dgm:prSet phldrT="[Text]" custT="1"/>
      <dgm:spPr/>
      <dgm:t>
        <a:bodyPr/>
        <a:lstStyle/>
        <a:p>
          <a:r>
            <a:rPr lang="en-US" sz="1000" dirty="0">
              <a:latin typeface="Calibri" panose="020F0502020204030204" pitchFamily="34" charset="0"/>
              <a:cs typeface="Calibri" panose="020F0502020204030204" pitchFamily="34" charset="0"/>
            </a:rPr>
            <a:t>Project Planning</a:t>
          </a:r>
        </a:p>
      </dgm:t>
    </dgm:pt>
    <dgm:pt modelId="{E8A2276E-2E1C-427B-B585-34ED65316A30}" type="parTrans" cxnId="{C5A49CE3-A910-4ADF-B0C4-E9ACEB737466}">
      <dgm:prSet/>
      <dgm:spPr/>
      <dgm:t>
        <a:bodyPr/>
        <a:lstStyle/>
        <a:p>
          <a:endParaRPr lang="en-GB" sz="1000"/>
        </a:p>
      </dgm:t>
    </dgm:pt>
    <dgm:pt modelId="{EC1FF1EE-0D44-4D4C-85A2-5424C37B3224}" type="sibTrans" cxnId="{C5A49CE3-A910-4ADF-B0C4-E9ACEB737466}">
      <dgm:prSet/>
      <dgm:spPr/>
      <dgm:t>
        <a:bodyPr/>
        <a:lstStyle/>
        <a:p>
          <a:endParaRPr lang="en-GB" sz="1000"/>
        </a:p>
      </dgm:t>
    </dgm:pt>
    <dgm:pt modelId="{C10CCD2A-6935-45F5-9B31-8F09C693021B}">
      <dgm:prSet phldrT="[Text]" custT="1"/>
      <dgm:spPr/>
      <dgm:t>
        <a:bodyPr/>
        <a:lstStyle/>
        <a:p>
          <a:r>
            <a:rPr lang="en-US" sz="1000" dirty="0">
              <a:latin typeface="Calibri" panose="020F0502020204030204" pitchFamily="34" charset="0"/>
              <a:cs typeface="Calibri" panose="020F0502020204030204" pitchFamily="34" charset="0"/>
            </a:rPr>
            <a:t>Project Funding</a:t>
          </a:r>
        </a:p>
      </dgm:t>
    </dgm:pt>
    <dgm:pt modelId="{5A93EFF6-3701-4EC9-8D51-F882879D2761}" type="parTrans" cxnId="{1EA3B27D-88F9-4C88-B00B-5B9D6FAECB72}">
      <dgm:prSet/>
      <dgm:spPr/>
      <dgm:t>
        <a:bodyPr/>
        <a:lstStyle/>
        <a:p>
          <a:endParaRPr lang="en-GB" sz="1000"/>
        </a:p>
      </dgm:t>
    </dgm:pt>
    <dgm:pt modelId="{E8B892FC-0B3D-4A07-8D79-D4E3C9F0E5FF}" type="sibTrans" cxnId="{1EA3B27D-88F9-4C88-B00B-5B9D6FAECB72}">
      <dgm:prSet/>
      <dgm:spPr/>
      <dgm:t>
        <a:bodyPr/>
        <a:lstStyle/>
        <a:p>
          <a:endParaRPr lang="en-GB" sz="1000"/>
        </a:p>
      </dgm:t>
    </dgm:pt>
    <dgm:pt modelId="{B5ECF8A1-E658-4C64-B373-9FA85C3D7822}">
      <dgm:prSet phldrT="[Text]" custT="1"/>
      <dgm:spPr/>
      <dgm:t>
        <a:bodyPr/>
        <a:lstStyle/>
        <a:p>
          <a:r>
            <a:rPr lang="en-US" sz="1000" dirty="0">
              <a:latin typeface="Calibri" panose="020F0502020204030204" pitchFamily="34" charset="0"/>
              <a:cs typeface="Calibri" panose="020F0502020204030204" pitchFamily="34" charset="0"/>
            </a:rPr>
            <a:t>Capacity Development Workshop &amp; Interviews</a:t>
          </a:r>
        </a:p>
      </dgm:t>
    </dgm:pt>
    <dgm:pt modelId="{054F134E-5FEC-435E-B119-43BEEDFCBC03}" type="parTrans" cxnId="{336324ED-A9B2-45A5-9945-D4B74A9EE2FB}">
      <dgm:prSet/>
      <dgm:spPr/>
      <dgm:t>
        <a:bodyPr/>
        <a:lstStyle/>
        <a:p>
          <a:endParaRPr lang="en-GB" sz="1000"/>
        </a:p>
      </dgm:t>
    </dgm:pt>
    <dgm:pt modelId="{0A38769C-BEA4-4BB6-9BA3-9721AE03F139}" type="sibTrans" cxnId="{336324ED-A9B2-45A5-9945-D4B74A9EE2FB}">
      <dgm:prSet/>
      <dgm:spPr/>
      <dgm:t>
        <a:bodyPr/>
        <a:lstStyle/>
        <a:p>
          <a:endParaRPr lang="en-GB" sz="1000"/>
        </a:p>
      </dgm:t>
    </dgm:pt>
    <dgm:pt modelId="{B09F97AE-5C88-4CF7-BC24-034F4380F1DD}">
      <dgm:prSet phldrT="[Text]" custT="1"/>
      <dgm:spPr/>
      <dgm:t>
        <a:bodyPr/>
        <a:lstStyle/>
        <a:p>
          <a:r>
            <a:rPr lang="en-US" sz="1000" dirty="0">
              <a:latin typeface="Calibri" panose="020F0502020204030204" pitchFamily="34" charset="0"/>
              <a:cs typeface="Calibri" panose="020F0502020204030204" pitchFamily="34" charset="0"/>
            </a:rPr>
            <a:t>Information Analysis and Design Drafting</a:t>
          </a:r>
        </a:p>
      </dgm:t>
    </dgm:pt>
    <dgm:pt modelId="{FDB904EC-3585-4376-9138-37FA67070C1A}" type="parTrans" cxnId="{8301DCFA-DF6C-49EA-89D4-158A5BAAD9CF}">
      <dgm:prSet/>
      <dgm:spPr/>
      <dgm:t>
        <a:bodyPr/>
        <a:lstStyle/>
        <a:p>
          <a:endParaRPr lang="en-GB" sz="1000"/>
        </a:p>
      </dgm:t>
    </dgm:pt>
    <dgm:pt modelId="{7A0E80D0-AE4B-4D8F-A217-9E02B441B851}" type="sibTrans" cxnId="{8301DCFA-DF6C-49EA-89D4-158A5BAAD9CF}">
      <dgm:prSet/>
      <dgm:spPr/>
      <dgm:t>
        <a:bodyPr/>
        <a:lstStyle/>
        <a:p>
          <a:endParaRPr lang="en-GB" sz="1000"/>
        </a:p>
      </dgm:t>
    </dgm:pt>
    <dgm:pt modelId="{474C4826-F5B5-4888-8471-5E9C6149861C}">
      <dgm:prSet phldrT="[Text]" custT="1"/>
      <dgm:spPr/>
      <dgm:t>
        <a:bodyPr/>
        <a:lstStyle/>
        <a:p>
          <a:r>
            <a:rPr lang="en-US" sz="1000" dirty="0">
              <a:latin typeface="Calibri" panose="020F0502020204030204" pitchFamily="34" charset="0"/>
              <a:cs typeface="Calibri" panose="020F0502020204030204" pitchFamily="34" charset="0"/>
            </a:rPr>
            <a:t>Design Document and other related documentation</a:t>
          </a:r>
        </a:p>
      </dgm:t>
    </dgm:pt>
    <dgm:pt modelId="{58988F0D-A1A6-47ED-B45F-FC65FC3FF35E}" type="parTrans" cxnId="{CE67264C-527B-4A50-8F6A-5B60175CAAA8}">
      <dgm:prSet/>
      <dgm:spPr/>
      <dgm:t>
        <a:bodyPr/>
        <a:lstStyle/>
        <a:p>
          <a:endParaRPr lang="en-GB" sz="1000"/>
        </a:p>
      </dgm:t>
    </dgm:pt>
    <dgm:pt modelId="{8676F143-4504-4FC5-9574-740622EF844E}" type="sibTrans" cxnId="{CE67264C-527B-4A50-8F6A-5B60175CAAA8}">
      <dgm:prSet/>
      <dgm:spPr/>
      <dgm:t>
        <a:bodyPr/>
        <a:lstStyle/>
        <a:p>
          <a:endParaRPr lang="en-GB" sz="1000"/>
        </a:p>
      </dgm:t>
    </dgm:pt>
    <dgm:pt modelId="{4C579E7A-8FFA-4302-9076-A7D0748D36B6}">
      <dgm:prSet phldrT="[Text]" custT="1"/>
      <dgm:spPr/>
      <dgm:t>
        <a:bodyPr/>
        <a:lstStyle/>
        <a:p>
          <a:r>
            <a:rPr lang="en-US" sz="1000" dirty="0">
              <a:latin typeface="Calibri" panose="020F0502020204030204" pitchFamily="34" charset="0"/>
              <a:cs typeface="Calibri" panose="020F0502020204030204" pitchFamily="34" charset="0"/>
            </a:rPr>
            <a:t>Project Funding</a:t>
          </a:r>
        </a:p>
      </dgm:t>
    </dgm:pt>
    <dgm:pt modelId="{CCA64331-54AA-43C9-8F04-2A23549A16F7}" type="parTrans" cxnId="{996DBFE1-3A40-408B-9563-113AB794EEDD}">
      <dgm:prSet/>
      <dgm:spPr/>
      <dgm:t>
        <a:bodyPr/>
        <a:lstStyle/>
        <a:p>
          <a:endParaRPr lang="en-GB" sz="1000"/>
        </a:p>
      </dgm:t>
    </dgm:pt>
    <dgm:pt modelId="{5F718C0D-5687-423C-8749-1BA3DF6AB3D5}" type="sibTrans" cxnId="{996DBFE1-3A40-408B-9563-113AB794EEDD}">
      <dgm:prSet/>
      <dgm:spPr/>
      <dgm:t>
        <a:bodyPr/>
        <a:lstStyle/>
        <a:p>
          <a:endParaRPr lang="en-GB" sz="1000"/>
        </a:p>
      </dgm:t>
    </dgm:pt>
    <dgm:pt modelId="{BD1615A3-112A-4EF4-B7B5-74817F4F8E52}">
      <dgm:prSet phldrT="[Text]" custT="1"/>
      <dgm:spPr/>
      <dgm:t>
        <a:bodyPr/>
        <a:lstStyle/>
        <a:p>
          <a:r>
            <a:rPr lang="en-US" sz="1000" dirty="0">
              <a:latin typeface="Calibri" panose="020F0502020204030204" pitchFamily="34" charset="0"/>
              <a:cs typeface="Calibri" panose="020F0502020204030204" pitchFamily="34" charset="0"/>
            </a:rPr>
            <a:t>Questionnaire Development &amp; Data Collection</a:t>
          </a:r>
        </a:p>
      </dgm:t>
    </dgm:pt>
    <dgm:pt modelId="{B2EB1EA7-8A13-498B-83EA-8555308DF8AF}" type="parTrans" cxnId="{0C54CC1E-3B1F-40ED-9871-1E07E5610576}">
      <dgm:prSet/>
      <dgm:spPr/>
      <dgm:t>
        <a:bodyPr/>
        <a:lstStyle/>
        <a:p>
          <a:endParaRPr lang="en-GB" sz="1000"/>
        </a:p>
      </dgm:t>
    </dgm:pt>
    <dgm:pt modelId="{F190ADA9-C43E-46FF-A6F0-DA97F469E714}" type="sibTrans" cxnId="{0C54CC1E-3B1F-40ED-9871-1E07E5610576}">
      <dgm:prSet/>
      <dgm:spPr/>
      <dgm:t>
        <a:bodyPr/>
        <a:lstStyle/>
        <a:p>
          <a:endParaRPr lang="en-GB" sz="1000"/>
        </a:p>
      </dgm:t>
    </dgm:pt>
    <dgm:pt modelId="{93A362BA-2125-4C5E-BD4C-D31F4F995896}">
      <dgm:prSet phldrT="[Text]" custT="1"/>
      <dgm:spPr/>
      <dgm:t>
        <a:bodyPr/>
        <a:lstStyle/>
        <a:p>
          <a:r>
            <a:rPr lang="en-US" sz="1000" dirty="0">
              <a:latin typeface="Calibri" panose="020F0502020204030204" pitchFamily="34" charset="0"/>
              <a:cs typeface="Calibri" panose="020F0502020204030204" pitchFamily="34" charset="0"/>
            </a:rPr>
            <a:t>Capacity Development Workshop &amp; Interviews</a:t>
          </a:r>
        </a:p>
      </dgm:t>
    </dgm:pt>
    <dgm:pt modelId="{FDA49222-F0FA-445C-BF64-C189A4FAE9CF}" type="sibTrans" cxnId="{B5A23337-02A7-499C-9BD4-EDFEF96AA6F3}">
      <dgm:prSet/>
      <dgm:spPr/>
      <dgm:t>
        <a:bodyPr/>
        <a:lstStyle/>
        <a:p>
          <a:endParaRPr lang="en-GB" sz="1000"/>
        </a:p>
      </dgm:t>
    </dgm:pt>
    <dgm:pt modelId="{24AD67E4-94A7-4E8C-8805-9896B6B76DBA}" type="parTrans" cxnId="{B5A23337-02A7-499C-9BD4-EDFEF96AA6F3}">
      <dgm:prSet/>
      <dgm:spPr/>
      <dgm:t>
        <a:bodyPr/>
        <a:lstStyle/>
        <a:p>
          <a:endParaRPr lang="en-GB" sz="1000"/>
        </a:p>
      </dgm:t>
    </dgm:pt>
    <dgm:pt modelId="{93E14B71-65BA-4946-9B04-F003863E99F0}">
      <dgm:prSet phldrT="[Text]" custT="1"/>
      <dgm:spPr/>
      <dgm:t>
        <a:bodyPr/>
        <a:lstStyle/>
        <a:p>
          <a:r>
            <a:rPr lang="en-US" sz="1000" dirty="0">
              <a:latin typeface="Calibri" panose="020F0502020204030204" pitchFamily="34" charset="0"/>
              <a:cs typeface="Calibri" panose="020F0502020204030204" pitchFamily="34" charset="0"/>
            </a:rPr>
            <a:t>Implementation, Monitoring and Evaluation</a:t>
          </a:r>
        </a:p>
      </dgm:t>
    </dgm:pt>
    <dgm:pt modelId="{0F3807B5-ECA1-4D30-9E89-F64C62E73999}" type="parTrans" cxnId="{43B68E30-E070-40C7-BB05-D47CEEE70885}">
      <dgm:prSet/>
      <dgm:spPr/>
      <dgm:t>
        <a:bodyPr/>
        <a:lstStyle/>
        <a:p>
          <a:endParaRPr lang="en-GB" sz="1000"/>
        </a:p>
      </dgm:t>
    </dgm:pt>
    <dgm:pt modelId="{B568691F-C392-49BA-8099-05FD98D7BB71}" type="sibTrans" cxnId="{43B68E30-E070-40C7-BB05-D47CEEE70885}">
      <dgm:prSet/>
      <dgm:spPr/>
      <dgm:t>
        <a:bodyPr/>
        <a:lstStyle/>
        <a:p>
          <a:endParaRPr lang="en-GB" sz="1000"/>
        </a:p>
      </dgm:t>
    </dgm:pt>
    <dgm:pt modelId="{909FF1A3-AF8D-4B8A-903C-E4612C51F42B}">
      <dgm:prSet phldrT="[Text]" custT="1"/>
      <dgm:spPr/>
      <dgm:t>
        <a:bodyPr/>
        <a:lstStyle/>
        <a:p>
          <a:r>
            <a:rPr lang="en-US" sz="1000" dirty="0">
              <a:latin typeface="Calibri" panose="020F0502020204030204" pitchFamily="34" charset="0"/>
              <a:cs typeface="Calibri" panose="020F0502020204030204" pitchFamily="34" charset="0"/>
            </a:rPr>
            <a:t>Products and Services Selection</a:t>
          </a:r>
        </a:p>
      </dgm:t>
    </dgm:pt>
    <dgm:pt modelId="{21958ED8-A3FF-4A5C-835D-A92E0C9321CE}" type="parTrans" cxnId="{4FCEB0B2-B346-410B-9EEC-B5A6B886047A}">
      <dgm:prSet/>
      <dgm:spPr/>
      <dgm:t>
        <a:bodyPr/>
        <a:lstStyle/>
        <a:p>
          <a:endParaRPr lang="en-GB" sz="1000"/>
        </a:p>
      </dgm:t>
    </dgm:pt>
    <dgm:pt modelId="{43C3849C-7172-4780-A8A7-E43B8C0428A1}" type="sibTrans" cxnId="{4FCEB0B2-B346-410B-9EEC-B5A6B886047A}">
      <dgm:prSet/>
      <dgm:spPr/>
      <dgm:t>
        <a:bodyPr/>
        <a:lstStyle/>
        <a:p>
          <a:endParaRPr lang="en-GB" sz="1000"/>
        </a:p>
      </dgm:t>
    </dgm:pt>
    <dgm:pt modelId="{1E1E4C47-7D61-4CC1-817B-CF11142B295A}">
      <dgm:prSet phldrT="[Text]" custT="1"/>
      <dgm:spPr/>
      <dgm:t>
        <a:bodyPr/>
        <a:lstStyle/>
        <a:p>
          <a:r>
            <a:rPr lang="en-US" sz="1000" dirty="0">
              <a:latin typeface="Calibri" panose="020F0502020204030204" pitchFamily="34" charset="0"/>
              <a:cs typeface="Calibri" panose="020F0502020204030204" pitchFamily="34" charset="0"/>
            </a:rPr>
            <a:t>Implementation, Monitoring and Evaluation</a:t>
          </a:r>
        </a:p>
      </dgm:t>
    </dgm:pt>
    <dgm:pt modelId="{C55AF966-4317-4C97-B93B-F5A9862003C4}" type="parTrans" cxnId="{EE567A00-0EFE-4703-8B29-593DAA1759F3}">
      <dgm:prSet/>
      <dgm:spPr/>
      <dgm:t>
        <a:bodyPr/>
        <a:lstStyle/>
        <a:p>
          <a:endParaRPr lang="en-GB" sz="1000"/>
        </a:p>
      </dgm:t>
    </dgm:pt>
    <dgm:pt modelId="{C8BDBAC6-E699-42EA-952C-3C2A2D1C3912}" type="sibTrans" cxnId="{EE567A00-0EFE-4703-8B29-593DAA1759F3}">
      <dgm:prSet/>
      <dgm:spPr/>
      <dgm:t>
        <a:bodyPr/>
        <a:lstStyle/>
        <a:p>
          <a:endParaRPr lang="en-GB" sz="1000"/>
        </a:p>
      </dgm:t>
    </dgm:pt>
    <dgm:pt modelId="{5570A3CE-25C3-4AD9-879B-FA6CD1EDAE81}" type="pres">
      <dgm:prSet presAssocID="{ED0B1F67-D12F-42AE-82A9-C937B36E3E80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FE17649-E16C-4229-AB12-2F5314F584AC}" type="pres">
      <dgm:prSet presAssocID="{827489C6-4461-4CE2-B4F7-4AF18F62105A}" presName="root" presStyleCnt="0"/>
      <dgm:spPr/>
    </dgm:pt>
    <dgm:pt modelId="{001097A2-4377-4DCB-82D0-078CFD3B7F98}" type="pres">
      <dgm:prSet presAssocID="{827489C6-4461-4CE2-B4F7-4AF18F62105A}" presName="rootComposite" presStyleCnt="0"/>
      <dgm:spPr/>
    </dgm:pt>
    <dgm:pt modelId="{38E73E67-4525-4469-93E3-11D2DAE69BDF}" type="pres">
      <dgm:prSet presAssocID="{827489C6-4461-4CE2-B4F7-4AF18F62105A}" presName="rootText" presStyleLbl="node1" presStyleIdx="0" presStyleCnt="4"/>
      <dgm:spPr/>
    </dgm:pt>
    <dgm:pt modelId="{7247C18A-A60E-494B-9976-0BB49460BFBC}" type="pres">
      <dgm:prSet presAssocID="{827489C6-4461-4CE2-B4F7-4AF18F62105A}" presName="rootConnector" presStyleLbl="node1" presStyleIdx="0" presStyleCnt="4"/>
      <dgm:spPr/>
    </dgm:pt>
    <dgm:pt modelId="{197E4D99-A3C8-4B83-BAC6-7D7BD381D8E9}" type="pres">
      <dgm:prSet presAssocID="{827489C6-4461-4CE2-B4F7-4AF18F62105A}" presName="childShape" presStyleCnt="0"/>
      <dgm:spPr/>
    </dgm:pt>
    <dgm:pt modelId="{63C80C78-CCED-469E-8114-FF73442838B5}" type="pres">
      <dgm:prSet presAssocID="{B2EB1EA7-8A13-498B-83EA-8555308DF8AF}" presName="Name13" presStyleLbl="parChTrans1D2" presStyleIdx="0" presStyleCnt="16"/>
      <dgm:spPr/>
    </dgm:pt>
    <dgm:pt modelId="{0F20DDA8-66AB-4436-A324-7A2990C1EA63}" type="pres">
      <dgm:prSet presAssocID="{BD1615A3-112A-4EF4-B7B5-74817F4F8E52}" presName="childText" presStyleLbl="bgAcc1" presStyleIdx="0" presStyleCnt="16">
        <dgm:presLayoutVars>
          <dgm:bulletEnabled val="1"/>
        </dgm:presLayoutVars>
      </dgm:prSet>
      <dgm:spPr/>
    </dgm:pt>
    <dgm:pt modelId="{2CA9BBEE-2274-48D1-A58C-F0FC2855329A}" type="pres">
      <dgm:prSet presAssocID="{3E0D8BDC-1C2F-4B12-94C6-FC9B7711B372}" presName="Name13" presStyleLbl="parChTrans1D2" presStyleIdx="1" presStyleCnt="16"/>
      <dgm:spPr/>
    </dgm:pt>
    <dgm:pt modelId="{076DE64B-F6AC-4FC4-BFD7-75B00697B17B}" type="pres">
      <dgm:prSet presAssocID="{BCB5FFC6-C7CB-4636-ACB4-E795941729D7}" presName="childText" presStyleLbl="bgAcc1" presStyleIdx="1" presStyleCnt="16">
        <dgm:presLayoutVars>
          <dgm:bulletEnabled val="1"/>
        </dgm:presLayoutVars>
      </dgm:prSet>
      <dgm:spPr/>
    </dgm:pt>
    <dgm:pt modelId="{911926B0-1306-44D8-9F36-22F753773638}" type="pres">
      <dgm:prSet presAssocID="{24AD67E4-94A7-4E8C-8805-9896B6B76DBA}" presName="Name13" presStyleLbl="parChTrans1D2" presStyleIdx="2" presStyleCnt="16"/>
      <dgm:spPr/>
    </dgm:pt>
    <dgm:pt modelId="{D4938FD0-49BE-4133-B013-D5E8956BF4E4}" type="pres">
      <dgm:prSet presAssocID="{93A362BA-2125-4C5E-BD4C-D31F4F995896}" presName="childText" presStyleLbl="bgAcc1" presStyleIdx="2" presStyleCnt="16">
        <dgm:presLayoutVars>
          <dgm:bulletEnabled val="1"/>
        </dgm:presLayoutVars>
      </dgm:prSet>
      <dgm:spPr/>
    </dgm:pt>
    <dgm:pt modelId="{600F0773-667B-4926-A493-25F3C83AE9E6}" type="pres">
      <dgm:prSet presAssocID="{262E37E6-BD91-4449-919F-8433861CC291}" presName="Name13" presStyleLbl="parChTrans1D2" presStyleIdx="3" presStyleCnt="16"/>
      <dgm:spPr/>
    </dgm:pt>
    <dgm:pt modelId="{B98B86C3-0440-4566-85F3-E5EE6799AC9A}" type="pres">
      <dgm:prSet presAssocID="{E79E0904-0692-42CA-A424-636A58A90271}" presName="childText" presStyleLbl="bgAcc1" presStyleIdx="3" presStyleCnt="16">
        <dgm:presLayoutVars>
          <dgm:bulletEnabled val="1"/>
        </dgm:presLayoutVars>
      </dgm:prSet>
      <dgm:spPr/>
    </dgm:pt>
    <dgm:pt modelId="{191A428E-0602-4656-8B7B-D20B9660B3BE}" type="pres">
      <dgm:prSet presAssocID="{79576104-6555-41A2-9B3D-89DFE8E55C59}" presName="root" presStyleCnt="0"/>
      <dgm:spPr/>
    </dgm:pt>
    <dgm:pt modelId="{8A688E7D-A7D1-4BBD-96D1-046DEF6C3685}" type="pres">
      <dgm:prSet presAssocID="{79576104-6555-41A2-9B3D-89DFE8E55C59}" presName="rootComposite" presStyleCnt="0"/>
      <dgm:spPr/>
    </dgm:pt>
    <dgm:pt modelId="{048A4732-F24E-4968-B798-283026F51CE8}" type="pres">
      <dgm:prSet presAssocID="{79576104-6555-41A2-9B3D-89DFE8E55C59}" presName="rootText" presStyleLbl="node1" presStyleIdx="1" presStyleCnt="4"/>
      <dgm:spPr/>
    </dgm:pt>
    <dgm:pt modelId="{D3FA5F51-4B5C-4413-9282-B45DCFAEA0ED}" type="pres">
      <dgm:prSet presAssocID="{79576104-6555-41A2-9B3D-89DFE8E55C59}" presName="rootConnector" presStyleLbl="node1" presStyleIdx="1" presStyleCnt="4"/>
      <dgm:spPr/>
    </dgm:pt>
    <dgm:pt modelId="{63EF8E1E-F117-42D0-B16A-559C2D799225}" type="pres">
      <dgm:prSet presAssocID="{79576104-6555-41A2-9B3D-89DFE8E55C59}" presName="childShape" presStyleCnt="0"/>
      <dgm:spPr/>
    </dgm:pt>
    <dgm:pt modelId="{7E4F7346-2D3C-4239-ABF5-DA7579E0EC41}" type="pres">
      <dgm:prSet presAssocID="{8AF7F707-60E7-4640-A117-32452F72A0C3}" presName="Name13" presStyleLbl="parChTrans1D2" presStyleIdx="4" presStyleCnt="16"/>
      <dgm:spPr/>
    </dgm:pt>
    <dgm:pt modelId="{7B26CA82-E954-4213-90F0-B32E1735F780}" type="pres">
      <dgm:prSet presAssocID="{1B14FF11-2ED6-4738-B820-7B2A81FE4FAF}" presName="childText" presStyleLbl="bgAcc1" presStyleIdx="4" presStyleCnt="16">
        <dgm:presLayoutVars>
          <dgm:bulletEnabled val="1"/>
        </dgm:presLayoutVars>
      </dgm:prSet>
      <dgm:spPr/>
    </dgm:pt>
    <dgm:pt modelId="{FB2DA347-BD1F-42D5-9BAA-4267F13CBB15}" type="pres">
      <dgm:prSet presAssocID="{054F134E-5FEC-435E-B119-43BEEDFCBC03}" presName="Name13" presStyleLbl="parChTrans1D2" presStyleIdx="5" presStyleCnt="16"/>
      <dgm:spPr/>
    </dgm:pt>
    <dgm:pt modelId="{9EEEC01E-62BB-4FEC-A323-799443635DFB}" type="pres">
      <dgm:prSet presAssocID="{B5ECF8A1-E658-4C64-B373-9FA85C3D7822}" presName="childText" presStyleLbl="bgAcc1" presStyleIdx="5" presStyleCnt="16">
        <dgm:presLayoutVars>
          <dgm:bulletEnabled val="1"/>
        </dgm:presLayoutVars>
      </dgm:prSet>
      <dgm:spPr/>
    </dgm:pt>
    <dgm:pt modelId="{D4A4E3E4-FEBF-4F46-AF4F-8A4370DDB1AF}" type="pres">
      <dgm:prSet presAssocID="{FDB904EC-3585-4376-9138-37FA67070C1A}" presName="Name13" presStyleLbl="parChTrans1D2" presStyleIdx="6" presStyleCnt="16"/>
      <dgm:spPr/>
    </dgm:pt>
    <dgm:pt modelId="{D361919A-12A3-4AEE-B54D-9D81E3A693B8}" type="pres">
      <dgm:prSet presAssocID="{B09F97AE-5C88-4CF7-BC24-034F4380F1DD}" presName="childText" presStyleLbl="bgAcc1" presStyleIdx="6" presStyleCnt="16">
        <dgm:presLayoutVars>
          <dgm:bulletEnabled val="1"/>
        </dgm:presLayoutVars>
      </dgm:prSet>
      <dgm:spPr/>
    </dgm:pt>
    <dgm:pt modelId="{73878BD7-DC75-4209-934F-0CAA5171D927}" type="pres">
      <dgm:prSet presAssocID="{58988F0D-A1A6-47ED-B45F-FC65FC3FF35E}" presName="Name13" presStyleLbl="parChTrans1D2" presStyleIdx="7" presStyleCnt="16"/>
      <dgm:spPr/>
    </dgm:pt>
    <dgm:pt modelId="{D1EEFC43-4873-4AAB-9D31-7942976DE5A6}" type="pres">
      <dgm:prSet presAssocID="{474C4826-F5B5-4888-8471-5E9C6149861C}" presName="childText" presStyleLbl="bgAcc1" presStyleIdx="7" presStyleCnt="16">
        <dgm:presLayoutVars>
          <dgm:bulletEnabled val="1"/>
        </dgm:presLayoutVars>
      </dgm:prSet>
      <dgm:spPr/>
    </dgm:pt>
    <dgm:pt modelId="{DB658563-F569-442B-983E-40433209CC70}" type="pres">
      <dgm:prSet presAssocID="{0B8F6C1F-A39F-4FEC-B685-A8626C30A8A1}" presName="root" presStyleCnt="0"/>
      <dgm:spPr/>
    </dgm:pt>
    <dgm:pt modelId="{4718C38E-F6FE-45E0-A4D5-97F161B0798A}" type="pres">
      <dgm:prSet presAssocID="{0B8F6C1F-A39F-4FEC-B685-A8626C30A8A1}" presName="rootComposite" presStyleCnt="0"/>
      <dgm:spPr/>
    </dgm:pt>
    <dgm:pt modelId="{CE57269E-31CB-42F3-A8A9-89C72BAB51B2}" type="pres">
      <dgm:prSet presAssocID="{0B8F6C1F-A39F-4FEC-B685-A8626C30A8A1}" presName="rootText" presStyleLbl="node1" presStyleIdx="2" presStyleCnt="4"/>
      <dgm:spPr/>
    </dgm:pt>
    <dgm:pt modelId="{A8F941A9-581D-4815-B7DD-11420B3B7451}" type="pres">
      <dgm:prSet presAssocID="{0B8F6C1F-A39F-4FEC-B685-A8626C30A8A1}" presName="rootConnector" presStyleLbl="node1" presStyleIdx="2" presStyleCnt="4"/>
      <dgm:spPr/>
    </dgm:pt>
    <dgm:pt modelId="{2A8850CD-0717-4874-B2D7-0501E5B6265E}" type="pres">
      <dgm:prSet presAssocID="{0B8F6C1F-A39F-4FEC-B685-A8626C30A8A1}" presName="childShape" presStyleCnt="0"/>
      <dgm:spPr/>
    </dgm:pt>
    <dgm:pt modelId="{19522C68-44FE-4EC3-A653-DBCFD1FD3563}" type="pres">
      <dgm:prSet presAssocID="{6665A155-D496-435C-9363-0021A591BE57}" presName="Name13" presStyleLbl="parChTrans1D2" presStyleIdx="8" presStyleCnt="16"/>
      <dgm:spPr/>
    </dgm:pt>
    <dgm:pt modelId="{A2AA82C8-BAB6-4C8C-9DC4-97DD0CF97C24}" type="pres">
      <dgm:prSet presAssocID="{AFF9DB01-211D-4EDC-9C22-B7796024F530}" presName="childText" presStyleLbl="bgAcc1" presStyleIdx="8" presStyleCnt="16">
        <dgm:presLayoutVars>
          <dgm:bulletEnabled val="1"/>
        </dgm:presLayoutVars>
      </dgm:prSet>
      <dgm:spPr/>
    </dgm:pt>
    <dgm:pt modelId="{3585C8E6-3AE1-4290-A6EC-5F4448C4EED3}" type="pres">
      <dgm:prSet presAssocID="{CCA64331-54AA-43C9-8F04-2A23549A16F7}" presName="Name13" presStyleLbl="parChTrans1D2" presStyleIdx="9" presStyleCnt="16"/>
      <dgm:spPr/>
    </dgm:pt>
    <dgm:pt modelId="{6781FEA2-80AD-4902-8795-582A5AC8581B}" type="pres">
      <dgm:prSet presAssocID="{4C579E7A-8FFA-4302-9076-A7D0748D36B6}" presName="childText" presStyleLbl="bgAcc1" presStyleIdx="9" presStyleCnt="16">
        <dgm:presLayoutVars>
          <dgm:bulletEnabled val="1"/>
        </dgm:presLayoutVars>
      </dgm:prSet>
      <dgm:spPr/>
    </dgm:pt>
    <dgm:pt modelId="{CECBD9FC-4393-4B2F-B44A-DDC2E03596FB}" type="pres">
      <dgm:prSet presAssocID="{79AF40FC-2478-4E10-A917-D95B82B562B4}" presName="Name13" presStyleLbl="parChTrans1D2" presStyleIdx="10" presStyleCnt="16"/>
      <dgm:spPr/>
    </dgm:pt>
    <dgm:pt modelId="{18E5AD19-4D41-44E1-98C2-72BA76B2AE6E}" type="pres">
      <dgm:prSet presAssocID="{F4A32AC6-D710-41EE-997D-DCA16F224438}" presName="childText" presStyleLbl="bgAcc1" presStyleIdx="10" presStyleCnt="16">
        <dgm:presLayoutVars>
          <dgm:bulletEnabled val="1"/>
        </dgm:presLayoutVars>
      </dgm:prSet>
      <dgm:spPr/>
    </dgm:pt>
    <dgm:pt modelId="{00D3851D-7AF1-4D08-B4F5-1449B8E1D93D}" type="pres">
      <dgm:prSet presAssocID="{0F3807B5-ECA1-4D30-9E89-F64C62E73999}" presName="Name13" presStyleLbl="parChTrans1D2" presStyleIdx="11" presStyleCnt="16"/>
      <dgm:spPr/>
    </dgm:pt>
    <dgm:pt modelId="{D9E071E9-29D4-4FEC-842C-B4658ECC4881}" type="pres">
      <dgm:prSet presAssocID="{93E14B71-65BA-4946-9B04-F003863E99F0}" presName="childText" presStyleLbl="bgAcc1" presStyleIdx="11" presStyleCnt="16">
        <dgm:presLayoutVars>
          <dgm:bulletEnabled val="1"/>
        </dgm:presLayoutVars>
      </dgm:prSet>
      <dgm:spPr/>
    </dgm:pt>
    <dgm:pt modelId="{0BC9FDD7-BAA7-4809-AA20-89E428785793}" type="pres">
      <dgm:prSet presAssocID="{A89A794B-BF36-4B70-9FF7-DC4218BC2FFF}" presName="root" presStyleCnt="0"/>
      <dgm:spPr/>
    </dgm:pt>
    <dgm:pt modelId="{8FDF1A59-0D26-43AF-A1E5-FB96F29C4D53}" type="pres">
      <dgm:prSet presAssocID="{A89A794B-BF36-4B70-9FF7-DC4218BC2FFF}" presName="rootComposite" presStyleCnt="0"/>
      <dgm:spPr/>
    </dgm:pt>
    <dgm:pt modelId="{DBE7C640-6984-4DB5-812E-25E71FF9BB27}" type="pres">
      <dgm:prSet presAssocID="{A89A794B-BF36-4B70-9FF7-DC4218BC2FFF}" presName="rootText" presStyleLbl="node1" presStyleIdx="3" presStyleCnt="4"/>
      <dgm:spPr/>
    </dgm:pt>
    <dgm:pt modelId="{87A4F120-5CEF-4CA9-8ECC-C5D4735BAD69}" type="pres">
      <dgm:prSet presAssocID="{A89A794B-BF36-4B70-9FF7-DC4218BC2FFF}" presName="rootConnector" presStyleLbl="node1" presStyleIdx="3" presStyleCnt="4"/>
      <dgm:spPr/>
    </dgm:pt>
    <dgm:pt modelId="{EEC2EB4A-378D-4FA6-92F0-8957DDEDA93E}" type="pres">
      <dgm:prSet presAssocID="{A89A794B-BF36-4B70-9FF7-DC4218BC2FFF}" presName="childShape" presStyleCnt="0"/>
      <dgm:spPr/>
    </dgm:pt>
    <dgm:pt modelId="{9C890378-A93D-42F2-A700-1844B5744A8E}" type="pres">
      <dgm:prSet presAssocID="{E8A2276E-2E1C-427B-B585-34ED65316A30}" presName="Name13" presStyleLbl="parChTrans1D2" presStyleIdx="12" presStyleCnt="16"/>
      <dgm:spPr/>
    </dgm:pt>
    <dgm:pt modelId="{B57835A3-303D-492A-8F3C-FF7941571996}" type="pres">
      <dgm:prSet presAssocID="{AA4CDFE8-6953-4A58-B533-46E654052D2D}" presName="childText" presStyleLbl="bgAcc1" presStyleIdx="12" presStyleCnt="16">
        <dgm:presLayoutVars>
          <dgm:bulletEnabled val="1"/>
        </dgm:presLayoutVars>
      </dgm:prSet>
      <dgm:spPr/>
    </dgm:pt>
    <dgm:pt modelId="{A705625D-7C73-4247-8553-054A49E73FFE}" type="pres">
      <dgm:prSet presAssocID="{5A93EFF6-3701-4EC9-8D51-F882879D2761}" presName="Name13" presStyleLbl="parChTrans1D2" presStyleIdx="13" presStyleCnt="16"/>
      <dgm:spPr/>
    </dgm:pt>
    <dgm:pt modelId="{B31030C8-BD3A-4E2C-83A1-6C45965D39B7}" type="pres">
      <dgm:prSet presAssocID="{C10CCD2A-6935-45F5-9B31-8F09C693021B}" presName="childText" presStyleLbl="bgAcc1" presStyleIdx="13" presStyleCnt="16">
        <dgm:presLayoutVars>
          <dgm:bulletEnabled val="1"/>
        </dgm:presLayoutVars>
      </dgm:prSet>
      <dgm:spPr/>
    </dgm:pt>
    <dgm:pt modelId="{D8CBBC6F-46BF-4A25-813C-23660898C638}" type="pres">
      <dgm:prSet presAssocID="{21958ED8-A3FF-4A5C-835D-A92E0C9321CE}" presName="Name13" presStyleLbl="parChTrans1D2" presStyleIdx="14" presStyleCnt="16"/>
      <dgm:spPr/>
    </dgm:pt>
    <dgm:pt modelId="{53E352B3-127C-485C-9E98-FC58F8A83E2A}" type="pres">
      <dgm:prSet presAssocID="{909FF1A3-AF8D-4B8A-903C-E4612C51F42B}" presName="childText" presStyleLbl="bgAcc1" presStyleIdx="14" presStyleCnt="16">
        <dgm:presLayoutVars>
          <dgm:bulletEnabled val="1"/>
        </dgm:presLayoutVars>
      </dgm:prSet>
      <dgm:spPr/>
    </dgm:pt>
    <dgm:pt modelId="{C065DDBD-3D20-4881-B4AE-05C713D36B66}" type="pres">
      <dgm:prSet presAssocID="{C55AF966-4317-4C97-B93B-F5A9862003C4}" presName="Name13" presStyleLbl="parChTrans1D2" presStyleIdx="15" presStyleCnt="16"/>
      <dgm:spPr/>
    </dgm:pt>
    <dgm:pt modelId="{A8BFA1CE-28E1-491B-877B-5AC60F727C30}" type="pres">
      <dgm:prSet presAssocID="{1E1E4C47-7D61-4CC1-817B-CF11142B295A}" presName="childText" presStyleLbl="bgAcc1" presStyleIdx="15" presStyleCnt="16">
        <dgm:presLayoutVars>
          <dgm:bulletEnabled val="1"/>
        </dgm:presLayoutVars>
      </dgm:prSet>
      <dgm:spPr/>
    </dgm:pt>
  </dgm:ptLst>
  <dgm:cxnLst>
    <dgm:cxn modelId="{EE567A00-0EFE-4703-8B29-593DAA1759F3}" srcId="{A89A794B-BF36-4B70-9FF7-DC4218BC2FFF}" destId="{1E1E4C47-7D61-4CC1-817B-CF11142B295A}" srcOrd="3" destOrd="0" parTransId="{C55AF966-4317-4C97-B93B-F5A9862003C4}" sibTransId="{C8BDBAC6-E699-42EA-952C-3C2A2D1C3912}"/>
    <dgm:cxn modelId="{77BA9E01-A95C-47B3-98A3-13237F237F29}" type="presOf" srcId="{5A93EFF6-3701-4EC9-8D51-F882879D2761}" destId="{A705625D-7C73-4247-8553-054A49E73FFE}" srcOrd="0" destOrd="0" presId="urn:microsoft.com/office/officeart/2005/8/layout/hierarchy3"/>
    <dgm:cxn modelId="{50847A03-B9F6-440F-829C-0B2068C7EA1B}" type="presOf" srcId="{0F3807B5-ECA1-4D30-9E89-F64C62E73999}" destId="{00D3851D-7AF1-4D08-B4F5-1449B8E1D93D}" srcOrd="0" destOrd="0" presId="urn:microsoft.com/office/officeart/2005/8/layout/hierarchy3"/>
    <dgm:cxn modelId="{5E4C5B07-85A1-4D4A-857F-E102E77872ED}" type="presOf" srcId="{827489C6-4461-4CE2-B4F7-4AF18F62105A}" destId="{38E73E67-4525-4469-93E3-11D2DAE69BDF}" srcOrd="0" destOrd="0" presId="urn:microsoft.com/office/officeart/2005/8/layout/hierarchy3"/>
    <dgm:cxn modelId="{E5F2AA0C-4D29-4DEB-BF64-4FE23BEDCCBD}" srcId="{ED0B1F67-D12F-42AE-82A9-C937B36E3E80}" destId="{827489C6-4461-4CE2-B4F7-4AF18F62105A}" srcOrd="0" destOrd="0" parTransId="{B07EB5D8-01B5-4EED-821A-476D3D485DB4}" sibTransId="{23C8B06C-0CC6-4D9C-B0FC-4B986E2347AB}"/>
    <dgm:cxn modelId="{B329670D-215D-4986-982F-9C451F2F363C}" type="presOf" srcId="{C55AF966-4317-4C97-B93B-F5A9862003C4}" destId="{C065DDBD-3D20-4881-B4AE-05C713D36B66}" srcOrd="0" destOrd="0" presId="urn:microsoft.com/office/officeart/2005/8/layout/hierarchy3"/>
    <dgm:cxn modelId="{355A6A10-0B3F-4205-A9E3-6E16C6764533}" type="presOf" srcId="{6665A155-D496-435C-9363-0021A591BE57}" destId="{19522C68-44FE-4EC3-A653-DBCFD1FD3563}" srcOrd="0" destOrd="0" presId="urn:microsoft.com/office/officeart/2005/8/layout/hierarchy3"/>
    <dgm:cxn modelId="{3F939916-031E-4A6B-ABD3-F7BB6B764E53}" type="presOf" srcId="{827489C6-4461-4CE2-B4F7-4AF18F62105A}" destId="{7247C18A-A60E-494B-9976-0BB49460BFBC}" srcOrd="1" destOrd="0" presId="urn:microsoft.com/office/officeart/2005/8/layout/hierarchy3"/>
    <dgm:cxn modelId="{E3C1C216-A6F5-4D3D-A164-D8A30347BE18}" type="presOf" srcId="{1E1E4C47-7D61-4CC1-817B-CF11142B295A}" destId="{A8BFA1CE-28E1-491B-877B-5AC60F727C30}" srcOrd="0" destOrd="0" presId="urn:microsoft.com/office/officeart/2005/8/layout/hierarchy3"/>
    <dgm:cxn modelId="{0C54CC1E-3B1F-40ED-9871-1E07E5610576}" srcId="{827489C6-4461-4CE2-B4F7-4AF18F62105A}" destId="{BD1615A3-112A-4EF4-B7B5-74817F4F8E52}" srcOrd="0" destOrd="0" parTransId="{B2EB1EA7-8A13-498B-83EA-8555308DF8AF}" sibTransId="{F190ADA9-C43E-46FF-A6F0-DA97F469E714}"/>
    <dgm:cxn modelId="{6EA9CD26-C82C-45CA-8FC6-85E612598110}" srcId="{ED0B1F67-D12F-42AE-82A9-C937B36E3E80}" destId="{79576104-6555-41A2-9B3D-89DFE8E55C59}" srcOrd="1" destOrd="0" parTransId="{47D35F7D-53CA-45B0-831A-50F4E648D7FB}" sibTransId="{B0E0E90C-FA39-4A83-9CF5-DA7880241348}"/>
    <dgm:cxn modelId="{11288F27-045A-4D8F-9CD5-2AF28695C8DF}" type="presOf" srcId="{0B8F6C1F-A39F-4FEC-B685-A8626C30A8A1}" destId="{CE57269E-31CB-42F3-A8A9-89C72BAB51B2}" srcOrd="0" destOrd="0" presId="urn:microsoft.com/office/officeart/2005/8/layout/hierarchy3"/>
    <dgm:cxn modelId="{4B92AB28-DE5B-48D6-B408-9BC6FDC9C1C2}" type="presOf" srcId="{B5ECF8A1-E658-4C64-B373-9FA85C3D7822}" destId="{9EEEC01E-62BB-4FEC-A323-799443635DFB}" srcOrd="0" destOrd="0" presId="urn:microsoft.com/office/officeart/2005/8/layout/hierarchy3"/>
    <dgm:cxn modelId="{F55A142C-B207-4655-82EC-BAE5B42718D2}" type="presOf" srcId="{909FF1A3-AF8D-4B8A-903C-E4612C51F42B}" destId="{53E352B3-127C-485C-9E98-FC58F8A83E2A}" srcOrd="0" destOrd="0" presId="urn:microsoft.com/office/officeart/2005/8/layout/hierarchy3"/>
    <dgm:cxn modelId="{AA1E382E-3FDB-47A0-BD97-5E670EBE9887}" srcId="{79576104-6555-41A2-9B3D-89DFE8E55C59}" destId="{1B14FF11-2ED6-4738-B820-7B2A81FE4FAF}" srcOrd="0" destOrd="0" parTransId="{8AF7F707-60E7-4640-A117-32452F72A0C3}" sibTransId="{E459D9E7-4C0C-41FE-8EF0-523338FCA4B6}"/>
    <dgm:cxn modelId="{1AEB3D30-8B4D-46BF-94A1-2A6DF532E753}" type="presOf" srcId="{24AD67E4-94A7-4E8C-8805-9896B6B76DBA}" destId="{911926B0-1306-44D8-9F36-22F753773638}" srcOrd="0" destOrd="0" presId="urn:microsoft.com/office/officeart/2005/8/layout/hierarchy3"/>
    <dgm:cxn modelId="{43B68E30-E070-40C7-BB05-D47CEEE70885}" srcId="{0B8F6C1F-A39F-4FEC-B685-A8626C30A8A1}" destId="{93E14B71-65BA-4946-9B04-F003863E99F0}" srcOrd="3" destOrd="0" parTransId="{0F3807B5-ECA1-4D30-9E89-F64C62E73999}" sibTransId="{B568691F-C392-49BA-8099-05FD98D7BB71}"/>
    <dgm:cxn modelId="{B5A23337-02A7-499C-9BD4-EDFEF96AA6F3}" srcId="{827489C6-4461-4CE2-B4F7-4AF18F62105A}" destId="{93A362BA-2125-4C5E-BD4C-D31F4F995896}" srcOrd="2" destOrd="0" parTransId="{24AD67E4-94A7-4E8C-8805-9896B6B76DBA}" sibTransId="{FDA49222-F0FA-445C-BF64-C189A4FAE9CF}"/>
    <dgm:cxn modelId="{36A9B73D-E8EC-450C-84D0-05316902071E}" type="presOf" srcId="{3E0D8BDC-1C2F-4B12-94C6-FC9B7711B372}" destId="{2CA9BBEE-2274-48D1-A58C-F0FC2855329A}" srcOrd="0" destOrd="0" presId="urn:microsoft.com/office/officeart/2005/8/layout/hierarchy3"/>
    <dgm:cxn modelId="{88CBCC44-CAD3-4375-9DA3-00C0DBF93BFF}" srcId="{ED0B1F67-D12F-42AE-82A9-C937B36E3E80}" destId="{0B8F6C1F-A39F-4FEC-B685-A8626C30A8A1}" srcOrd="2" destOrd="0" parTransId="{86B3D86F-0F9E-4D0B-9EDA-67BCB68D5D43}" sibTransId="{9D25F405-2AF2-46A2-A518-243C6C8F1BEA}"/>
    <dgm:cxn modelId="{917E8648-DFA4-4EC2-971E-47EE5FBF5D74}" type="presOf" srcId="{A89A794B-BF36-4B70-9FF7-DC4218BC2FFF}" destId="{DBE7C640-6984-4DB5-812E-25E71FF9BB27}" srcOrd="0" destOrd="0" presId="urn:microsoft.com/office/officeart/2005/8/layout/hierarchy3"/>
    <dgm:cxn modelId="{CE67264C-527B-4A50-8F6A-5B60175CAAA8}" srcId="{79576104-6555-41A2-9B3D-89DFE8E55C59}" destId="{474C4826-F5B5-4888-8471-5E9C6149861C}" srcOrd="3" destOrd="0" parTransId="{58988F0D-A1A6-47ED-B45F-FC65FC3FF35E}" sibTransId="{8676F143-4504-4FC5-9574-740622EF844E}"/>
    <dgm:cxn modelId="{7B886D4E-F521-49CE-8472-6BFC317FDBE5}" type="presOf" srcId="{E8A2276E-2E1C-427B-B585-34ED65316A30}" destId="{9C890378-A93D-42F2-A700-1844B5744A8E}" srcOrd="0" destOrd="0" presId="urn:microsoft.com/office/officeart/2005/8/layout/hierarchy3"/>
    <dgm:cxn modelId="{EDB37C5D-E07E-437A-BA3F-D94A8517A5A5}" type="presOf" srcId="{79AF40FC-2478-4E10-A917-D95B82B562B4}" destId="{CECBD9FC-4393-4B2F-B44A-DDC2E03596FB}" srcOrd="0" destOrd="0" presId="urn:microsoft.com/office/officeart/2005/8/layout/hierarchy3"/>
    <dgm:cxn modelId="{226F855F-9BF8-42E1-A023-5496CD5D0541}" srcId="{827489C6-4461-4CE2-B4F7-4AF18F62105A}" destId="{BCB5FFC6-C7CB-4636-ACB4-E795941729D7}" srcOrd="1" destOrd="0" parTransId="{3E0D8BDC-1C2F-4B12-94C6-FC9B7711B372}" sibTransId="{00F0C144-0142-43B6-BECE-611D9158A631}"/>
    <dgm:cxn modelId="{11EA5660-3EC3-4BE9-939F-495BDDBB52A1}" type="presOf" srcId="{21958ED8-A3FF-4A5C-835D-A92E0C9321CE}" destId="{D8CBBC6F-46BF-4A25-813C-23660898C638}" srcOrd="0" destOrd="0" presId="urn:microsoft.com/office/officeart/2005/8/layout/hierarchy3"/>
    <dgm:cxn modelId="{5933C863-9877-4911-A34B-B5B9CBC69773}" type="presOf" srcId="{F4A32AC6-D710-41EE-997D-DCA16F224438}" destId="{18E5AD19-4D41-44E1-98C2-72BA76B2AE6E}" srcOrd="0" destOrd="0" presId="urn:microsoft.com/office/officeart/2005/8/layout/hierarchy3"/>
    <dgm:cxn modelId="{45135A64-B244-4217-B2D4-AE3ED5BE64C2}" type="presOf" srcId="{AA4CDFE8-6953-4A58-B533-46E654052D2D}" destId="{B57835A3-303D-492A-8F3C-FF7941571996}" srcOrd="0" destOrd="0" presId="urn:microsoft.com/office/officeart/2005/8/layout/hierarchy3"/>
    <dgm:cxn modelId="{C13B6A64-A58B-4D62-A4C9-4C8DEA02D502}" type="presOf" srcId="{ED0B1F67-D12F-42AE-82A9-C937B36E3E80}" destId="{5570A3CE-25C3-4AD9-879B-FA6CD1EDAE81}" srcOrd="0" destOrd="0" presId="urn:microsoft.com/office/officeart/2005/8/layout/hierarchy3"/>
    <dgm:cxn modelId="{C312CF6F-B261-4792-9CAC-0C393CCB907F}" type="presOf" srcId="{CCA64331-54AA-43C9-8F04-2A23549A16F7}" destId="{3585C8E6-3AE1-4290-A6EC-5F4448C4EED3}" srcOrd="0" destOrd="0" presId="urn:microsoft.com/office/officeart/2005/8/layout/hierarchy3"/>
    <dgm:cxn modelId="{A10A7A72-8F36-41B3-937F-C7C9384AE77E}" type="presOf" srcId="{1B14FF11-2ED6-4738-B820-7B2A81FE4FAF}" destId="{7B26CA82-E954-4213-90F0-B32E1735F780}" srcOrd="0" destOrd="0" presId="urn:microsoft.com/office/officeart/2005/8/layout/hierarchy3"/>
    <dgm:cxn modelId="{7E2F2E77-A424-40DF-8FCC-4B69A4C217CC}" type="presOf" srcId="{58988F0D-A1A6-47ED-B45F-FC65FC3FF35E}" destId="{73878BD7-DC75-4209-934F-0CAA5171D927}" srcOrd="0" destOrd="0" presId="urn:microsoft.com/office/officeart/2005/8/layout/hierarchy3"/>
    <dgm:cxn modelId="{1044377B-577E-4071-A642-D49A25891260}" type="presOf" srcId="{79576104-6555-41A2-9B3D-89DFE8E55C59}" destId="{048A4732-F24E-4968-B798-283026F51CE8}" srcOrd="0" destOrd="0" presId="urn:microsoft.com/office/officeart/2005/8/layout/hierarchy3"/>
    <dgm:cxn modelId="{623A577C-6E2C-4D4A-8C7B-10D48231573F}" type="presOf" srcId="{054F134E-5FEC-435E-B119-43BEEDFCBC03}" destId="{FB2DA347-BD1F-42D5-9BAA-4267F13CBB15}" srcOrd="0" destOrd="0" presId="urn:microsoft.com/office/officeart/2005/8/layout/hierarchy3"/>
    <dgm:cxn modelId="{1EA3B27D-88F9-4C88-B00B-5B9D6FAECB72}" srcId="{A89A794B-BF36-4B70-9FF7-DC4218BC2FFF}" destId="{C10CCD2A-6935-45F5-9B31-8F09C693021B}" srcOrd="1" destOrd="0" parTransId="{5A93EFF6-3701-4EC9-8D51-F882879D2761}" sibTransId="{E8B892FC-0B3D-4A07-8D79-D4E3C9F0E5FF}"/>
    <dgm:cxn modelId="{E2108087-E216-40A9-A958-E62FDC5ADC90}" type="presOf" srcId="{474C4826-F5B5-4888-8471-5E9C6149861C}" destId="{D1EEFC43-4873-4AAB-9D31-7942976DE5A6}" srcOrd="0" destOrd="0" presId="urn:microsoft.com/office/officeart/2005/8/layout/hierarchy3"/>
    <dgm:cxn modelId="{4E3B6996-493C-4C10-ABD9-7667D18B62BE}" type="presOf" srcId="{4C579E7A-8FFA-4302-9076-A7D0748D36B6}" destId="{6781FEA2-80AD-4902-8795-582A5AC8581B}" srcOrd="0" destOrd="0" presId="urn:microsoft.com/office/officeart/2005/8/layout/hierarchy3"/>
    <dgm:cxn modelId="{4A4FAC9C-93A1-4688-AE19-1335DF5D1FF2}" srcId="{0B8F6C1F-A39F-4FEC-B685-A8626C30A8A1}" destId="{F4A32AC6-D710-41EE-997D-DCA16F224438}" srcOrd="2" destOrd="0" parTransId="{79AF40FC-2478-4E10-A917-D95B82B562B4}" sibTransId="{B9EE35F5-2F57-40D1-A63A-0BFBFBA11A77}"/>
    <dgm:cxn modelId="{6DB861A0-B60A-4E97-8846-723D7C306663}" type="presOf" srcId="{FDB904EC-3585-4376-9138-37FA67070C1A}" destId="{D4A4E3E4-FEBF-4F46-AF4F-8A4370DDB1AF}" srcOrd="0" destOrd="0" presId="urn:microsoft.com/office/officeart/2005/8/layout/hierarchy3"/>
    <dgm:cxn modelId="{388830A6-9B03-404B-BA6C-AF8CD8B08EBF}" srcId="{ED0B1F67-D12F-42AE-82A9-C937B36E3E80}" destId="{A89A794B-BF36-4B70-9FF7-DC4218BC2FFF}" srcOrd="3" destOrd="0" parTransId="{550A122C-A28B-49B1-A5F7-46A94EDAA002}" sibTransId="{E01B8DBF-2558-4D56-AF9C-8DC43B440EC4}"/>
    <dgm:cxn modelId="{E9541EAB-4AF0-4E4F-A62A-ED5D7CF9245F}" type="presOf" srcId="{93A362BA-2125-4C5E-BD4C-D31F4F995896}" destId="{D4938FD0-49BE-4133-B013-D5E8956BF4E4}" srcOrd="0" destOrd="0" presId="urn:microsoft.com/office/officeart/2005/8/layout/hierarchy3"/>
    <dgm:cxn modelId="{025A9AAC-60B1-4166-BB41-01AE5A586A16}" type="presOf" srcId="{BD1615A3-112A-4EF4-B7B5-74817F4F8E52}" destId="{0F20DDA8-66AB-4436-A324-7A2990C1EA63}" srcOrd="0" destOrd="0" presId="urn:microsoft.com/office/officeart/2005/8/layout/hierarchy3"/>
    <dgm:cxn modelId="{4FCEB0B2-B346-410B-9EEC-B5A6B886047A}" srcId="{A89A794B-BF36-4B70-9FF7-DC4218BC2FFF}" destId="{909FF1A3-AF8D-4B8A-903C-E4612C51F42B}" srcOrd="2" destOrd="0" parTransId="{21958ED8-A3FF-4A5C-835D-A92E0C9321CE}" sibTransId="{43C3849C-7172-4780-A8A7-E43B8C0428A1}"/>
    <dgm:cxn modelId="{5F3CFFC1-D2D8-4CA7-BDB5-1911F90158BB}" type="presOf" srcId="{C10CCD2A-6935-45F5-9B31-8F09C693021B}" destId="{B31030C8-BD3A-4E2C-83A1-6C45965D39B7}" srcOrd="0" destOrd="0" presId="urn:microsoft.com/office/officeart/2005/8/layout/hierarchy3"/>
    <dgm:cxn modelId="{5364EFC9-A9FD-4BD8-9776-E32C93F6A81E}" type="presOf" srcId="{E79E0904-0692-42CA-A424-636A58A90271}" destId="{B98B86C3-0440-4566-85F3-E5EE6799AC9A}" srcOrd="0" destOrd="0" presId="urn:microsoft.com/office/officeart/2005/8/layout/hierarchy3"/>
    <dgm:cxn modelId="{A415A8CB-3CCD-4354-A497-415BB96CB826}" type="presOf" srcId="{B09F97AE-5C88-4CF7-BC24-034F4380F1DD}" destId="{D361919A-12A3-4AEE-B54D-9D81E3A693B8}" srcOrd="0" destOrd="0" presId="urn:microsoft.com/office/officeart/2005/8/layout/hierarchy3"/>
    <dgm:cxn modelId="{D4EB35CC-3F48-47FD-A572-6E31B49B4B79}" type="presOf" srcId="{262E37E6-BD91-4449-919F-8433861CC291}" destId="{600F0773-667B-4926-A493-25F3C83AE9E6}" srcOrd="0" destOrd="0" presId="urn:microsoft.com/office/officeart/2005/8/layout/hierarchy3"/>
    <dgm:cxn modelId="{BA6975D2-6687-4E0A-BD80-7B3A5C9D9CE8}" type="presOf" srcId="{A89A794B-BF36-4B70-9FF7-DC4218BC2FFF}" destId="{87A4F120-5CEF-4CA9-8ECC-C5D4735BAD69}" srcOrd="1" destOrd="0" presId="urn:microsoft.com/office/officeart/2005/8/layout/hierarchy3"/>
    <dgm:cxn modelId="{D4E7A9D3-93A2-4A9F-984D-AC4F06A78013}" type="presOf" srcId="{B2EB1EA7-8A13-498B-83EA-8555308DF8AF}" destId="{63C80C78-CCED-469E-8114-FF73442838B5}" srcOrd="0" destOrd="0" presId="urn:microsoft.com/office/officeart/2005/8/layout/hierarchy3"/>
    <dgm:cxn modelId="{0BDD77D5-2412-48DE-87B0-3DCA6E9AE5E8}" type="presOf" srcId="{79576104-6555-41A2-9B3D-89DFE8E55C59}" destId="{D3FA5F51-4B5C-4413-9282-B45DCFAEA0ED}" srcOrd="1" destOrd="0" presId="urn:microsoft.com/office/officeart/2005/8/layout/hierarchy3"/>
    <dgm:cxn modelId="{77A291D7-6F2B-432E-A853-0D3FBA67B1E1}" srcId="{827489C6-4461-4CE2-B4F7-4AF18F62105A}" destId="{E79E0904-0692-42CA-A424-636A58A90271}" srcOrd="3" destOrd="0" parTransId="{262E37E6-BD91-4449-919F-8433861CC291}" sibTransId="{07F90A0B-9D83-4F96-B5E0-9493ECECF677}"/>
    <dgm:cxn modelId="{E428D5D9-6A98-49B6-BE86-CC4433B070C1}" type="presOf" srcId="{93E14B71-65BA-4946-9B04-F003863E99F0}" destId="{D9E071E9-29D4-4FEC-842C-B4658ECC4881}" srcOrd="0" destOrd="0" presId="urn:microsoft.com/office/officeart/2005/8/layout/hierarchy3"/>
    <dgm:cxn modelId="{A64D22DD-5234-4F41-83F5-F58D43667AB3}" type="presOf" srcId="{BCB5FFC6-C7CB-4636-ACB4-E795941729D7}" destId="{076DE64B-F6AC-4FC4-BFD7-75B00697B17B}" srcOrd="0" destOrd="0" presId="urn:microsoft.com/office/officeart/2005/8/layout/hierarchy3"/>
    <dgm:cxn modelId="{996DBFE1-3A40-408B-9563-113AB794EEDD}" srcId="{0B8F6C1F-A39F-4FEC-B685-A8626C30A8A1}" destId="{4C579E7A-8FFA-4302-9076-A7D0748D36B6}" srcOrd="1" destOrd="0" parTransId="{CCA64331-54AA-43C9-8F04-2A23549A16F7}" sibTransId="{5F718C0D-5687-423C-8749-1BA3DF6AB3D5}"/>
    <dgm:cxn modelId="{C5A49CE3-A910-4ADF-B0C4-E9ACEB737466}" srcId="{A89A794B-BF36-4B70-9FF7-DC4218BC2FFF}" destId="{AA4CDFE8-6953-4A58-B533-46E654052D2D}" srcOrd="0" destOrd="0" parTransId="{E8A2276E-2E1C-427B-B585-34ED65316A30}" sibTransId="{EC1FF1EE-0D44-4D4C-85A2-5424C37B3224}"/>
    <dgm:cxn modelId="{336324ED-A9B2-45A5-9945-D4B74A9EE2FB}" srcId="{79576104-6555-41A2-9B3D-89DFE8E55C59}" destId="{B5ECF8A1-E658-4C64-B373-9FA85C3D7822}" srcOrd="1" destOrd="0" parTransId="{054F134E-5FEC-435E-B119-43BEEDFCBC03}" sibTransId="{0A38769C-BEA4-4BB6-9BA3-9721AE03F139}"/>
    <dgm:cxn modelId="{5B98CFF3-45FD-496A-907B-DF27D32494B3}" type="presOf" srcId="{0B8F6C1F-A39F-4FEC-B685-A8626C30A8A1}" destId="{A8F941A9-581D-4815-B7DD-11420B3B7451}" srcOrd="1" destOrd="0" presId="urn:microsoft.com/office/officeart/2005/8/layout/hierarchy3"/>
    <dgm:cxn modelId="{401F88F5-D4F6-4F8D-91AB-C84777B3614E}" type="presOf" srcId="{8AF7F707-60E7-4640-A117-32452F72A0C3}" destId="{7E4F7346-2D3C-4239-ABF5-DA7579E0EC41}" srcOrd="0" destOrd="0" presId="urn:microsoft.com/office/officeart/2005/8/layout/hierarchy3"/>
    <dgm:cxn modelId="{C9897EF6-14E8-4861-878B-D8C30D6D51A3}" type="presOf" srcId="{AFF9DB01-211D-4EDC-9C22-B7796024F530}" destId="{A2AA82C8-BAB6-4C8C-9DC4-97DD0CF97C24}" srcOrd="0" destOrd="0" presId="urn:microsoft.com/office/officeart/2005/8/layout/hierarchy3"/>
    <dgm:cxn modelId="{979DDEF9-677B-45A7-82AE-6686C62BAAB5}" srcId="{0B8F6C1F-A39F-4FEC-B685-A8626C30A8A1}" destId="{AFF9DB01-211D-4EDC-9C22-B7796024F530}" srcOrd="0" destOrd="0" parTransId="{6665A155-D496-435C-9363-0021A591BE57}" sibTransId="{AD7A44CD-0E9C-4F85-8B28-C55DDCCF4014}"/>
    <dgm:cxn modelId="{8301DCFA-DF6C-49EA-89D4-158A5BAAD9CF}" srcId="{79576104-6555-41A2-9B3D-89DFE8E55C59}" destId="{B09F97AE-5C88-4CF7-BC24-034F4380F1DD}" srcOrd="2" destOrd="0" parTransId="{FDB904EC-3585-4376-9138-37FA67070C1A}" sibTransId="{7A0E80D0-AE4B-4D8F-A217-9E02B441B851}"/>
    <dgm:cxn modelId="{E2FEE7DE-7050-4C44-A81F-D80E9E856F1B}" type="presParOf" srcId="{5570A3CE-25C3-4AD9-879B-FA6CD1EDAE81}" destId="{1FE17649-E16C-4229-AB12-2F5314F584AC}" srcOrd="0" destOrd="0" presId="urn:microsoft.com/office/officeart/2005/8/layout/hierarchy3"/>
    <dgm:cxn modelId="{5A80481C-72D3-4230-8DE4-7B232FB4EF8D}" type="presParOf" srcId="{1FE17649-E16C-4229-AB12-2F5314F584AC}" destId="{001097A2-4377-4DCB-82D0-078CFD3B7F98}" srcOrd="0" destOrd="0" presId="urn:microsoft.com/office/officeart/2005/8/layout/hierarchy3"/>
    <dgm:cxn modelId="{ACE2092C-549A-49C0-A93D-F3B63AC8BF1B}" type="presParOf" srcId="{001097A2-4377-4DCB-82D0-078CFD3B7F98}" destId="{38E73E67-4525-4469-93E3-11D2DAE69BDF}" srcOrd="0" destOrd="0" presId="urn:microsoft.com/office/officeart/2005/8/layout/hierarchy3"/>
    <dgm:cxn modelId="{189C2DDD-2A21-46DB-8C8C-096953F33553}" type="presParOf" srcId="{001097A2-4377-4DCB-82D0-078CFD3B7F98}" destId="{7247C18A-A60E-494B-9976-0BB49460BFBC}" srcOrd="1" destOrd="0" presId="urn:microsoft.com/office/officeart/2005/8/layout/hierarchy3"/>
    <dgm:cxn modelId="{96F19F4A-D961-4496-816A-63278C3FFA8C}" type="presParOf" srcId="{1FE17649-E16C-4229-AB12-2F5314F584AC}" destId="{197E4D99-A3C8-4B83-BAC6-7D7BD381D8E9}" srcOrd="1" destOrd="0" presId="urn:microsoft.com/office/officeart/2005/8/layout/hierarchy3"/>
    <dgm:cxn modelId="{7431C2B0-C6BD-40DC-9747-B20B68510F97}" type="presParOf" srcId="{197E4D99-A3C8-4B83-BAC6-7D7BD381D8E9}" destId="{63C80C78-CCED-469E-8114-FF73442838B5}" srcOrd="0" destOrd="0" presId="urn:microsoft.com/office/officeart/2005/8/layout/hierarchy3"/>
    <dgm:cxn modelId="{D9330B5D-529B-4CA4-AB54-AFE204193B4F}" type="presParOf" srcId="{197E4D99-A3C8-4B83-BAC6-7D7BD381D8E9}" destId="{0F20DDA8-66AB-4436-A324-7A2990C1EA63}" srcOrd="1" destOrd="0" presId="urn:microsoft.com/office/officeart/2005/8/layout/hierarchy3"/>
    <dgm:cxn modelId="{B90ECF78-DFBB-48DB-8681-72007A1E3907}" type="presParOf" srcId="{197E4D99-A3C8-4B83-BAC6-7D7BD381D8E9}" destId="{2CA9BBEE-2274-48D1-A58C-F0FC2855329A}" srcOrd="2" destOrd="0" presId="urn:microsoft.com/office/officeart/2005/8/layout/hierarchy3"/>
    <dgm:cxn modelId="{5E44A7C5-EC19-4D2B-8BD4-F33F57E1B551}" type="presParOf" srcId="{197E4D99-A3C8-4B83-BAC6-7D7BD381D8E9}" destId="{076DE64B-F6AC-4FC4-BFD7-75B00697B17B}" srcOrd="3" destOrd="0" presId="urn:microsoft.com/office/officeart/2005/8/layout/hierarchy3"/>
    <dgm:cxn modelId="{51EE4A3A-7BF0-425A-A78D-A645AF3BA7FB}" type="presParOf" srcId="{197E4D99-A3C8-4B83-BAC6-7D7BD381D8E9}" destId="{911926B0-1306-44D8-9F36-22F753773638}" srcOrd="4" destOrd="0" presId="urn:microsoft.com/office/officeart/2005/8/layout/hierarchy3"/>
    <dgm:cxn modelId="{277C035E-07EA-477A-BC9A-CFD5903E6BC2}" type="presParOf" srcId="{197E4D99-A3C8-4B83-BAC6-7D7BD381D8E9}" destId="{D4938FD0-49BE-4133-B013-D5E8956BF4E4}" srcOrd="5" destOrd="0" presId="urn:microsoft.com/office/officeart/2005/8/layout/hierarchy3"/>
    <dgm:cxn modelId="{11772F26-7C1F-47ED-8F95-F1D00151293C}" type="presParOf" srcId="{197E4D99-A3C8-4B83-BAC6-7D7BD381D8E9}" destId="{600F0773-667B-4926-A493-25F3C83AE9E6}" srcOrd="6" destOrd="0" presId="urn:microsoft.com/office/officeart/2005/8/layout/hierarchy3"/>
    <dgm:cxn modelId="{4130B9FA-F64E-42B3-933F-1EAA3588886D}" type="presParOf" srcId="{197E4D99-A3C8-4B83-BAC6-7D7BD381D8E9}" destId="{B98B86C3-0440-4566-85F3-E5EE6799AC9A}" srcOrd="7" destOrd="0" presId="urn:microsoft.com/office/officeart/2005/8/layout/hierarchy3"/>
    <dgm:cxn modelId="{37FD568E-8350-42D5-8038-5C2AA4DF97F2}" type="presParOf" srcId="{5570A3CE-25C3-4AD9-879B-FA6CD1EDAE81}" destId="{191A428E-0602-4656-8B7B-D20B9660B3BE}" srcOrd="1" destOrd="0" presId="urn:microsoft.com/office/officeart/2005/8/layout/hierarchy3"/>
    <dgm:cxn modelId="{0A0344C6-A9F3-42CC-A104-C057187C04C2}" type="presParOf" srcId="{191A428E-0602-4656-8B7B-D20B9660B3BE}" destId="{8A688E7D-A7D1-4BBD-96D1-046DEF6C3685}" srcOrd="0" destOrd="0" presId="urn:microsoft.com/office/officeart/2005/8/layout/hierarchy3"/>
    <dgm:cxn modelId="{218EBBFE-14BB-4DD1-94DC-66ADABADB249}" type="presParOf" srcId="{8A688E7D-A7D1-4BBD-96D1-046DEF6C3685}" destId="{048A4732-F24E-4968-B798-283026F51CE8}" srcOrd="0" destOrd="0" presId="urn:microsoft.com/office/officeart/2005/8/layout/hierarchy3"/>
    <dgm:cxn modelId="{93A59D1D-C542-4253-BFE0-4E6E54BEF64D}" type="presParOf" srcId="{8A688E7D-A7D1-4BBD-96D1-046DEF6C3685}" destId="{D3FA5F51-4B5C-4413-9282-B45DCFAEA0ED}" srcOrd="1" destOrd="0" presId="urn:microsoft.com/office/officeart/2005/8/layout/hierarchy3"/>
    <dgm:cxn modelId="{2FDBB60E-DDEF-4177-905C-121817847907}" type="presParOf" srcId="{191A428E-0602-4656-8B7B-D20B9660B3BE}" destId="{63EF8E1E-F117-42D0-B16A-559C2D799225}" srcOrd="1" destOrd="0" presId="urn:microsoft.com/office/officeart/2005/8/layout/hierarchy3"/>
    <dgm:cxn modelId="{E1629C16-44C4-4FB0-901C-9516311AFB0F}" type="presParOf" srcId="{63EF8E1E-F117-42D0-B16A-559C2D799225}" destId="{7E4F7346-2D3C-4239-ABF5-DA7579E0EC41}" srcOrd="0" destOrd="0" presId="urn:microsoft.com/office/officeart/2005/8/layout/hierarchy3"/>
    <dgm:cxn modelId="{5EB2678E-2FC8-408A-88B2-13F9ACACFEDA}" type="presParOf" srcId="{63EF8E1E-F117-42D0-B16A-559C2D799225}" destId="{7B26CA82-E954-4213-90F0-B32E1735F780}" srcOrd="1" destOrd="0" presId="urn:microsoft.com/office/officeart/2005/8/layout/hierarchy3"/>
    <dgm:cxn modelId="{8CA33ECF-4C03-4666-918C-E68143397A60}" type="presParOf" srcId="{63EF8E1E-F117-42D0-B16A-559C2D799225}" destId="{FB2DA347-BD1F-42D5-9BAA-4267F13CBB15}" srcOrd="2" destOrd="0" presId="urn:microsoft.com/office/officeart/2005/8/layout/hierarchy3"/>
    <dgm:cxn modelId="{6505621E-2C7F-4F1C-910D-2E6664C3173C}" type="presParOf" srcId="{63EF8E1E-F117-42D0-B16A-559C2D799225}" destId="{9EEEC01E-62BB-4FEC-A323-799443635DFB}" srcOrd="3" destOrd="0" presId="urn:microsoft.com/office/officeart/2005/8/layout/hierarchy3"/>
    <dgm:cxn modelId="{804CABBE-1FC4-4303-88C9-14F68E69CA09}" type="presParOf" srcId="{63EF8E1E-F117-42D0-B16A-559C2D799225}" destId="{D4A4E3E4-FEBF-4F46-AF4F-8A4370DDB1AF}" srcOrd="4" destOrd="0" presId="urn:microsoft.com/office/officeart/2005/8/layout/hierarchy3"/>
    <dgm:cxn modelId="{6784D03A-327F-421E-A907-66FB294F16D6}" type="presParOf" srcId="{63EF8E1E-F117-42D0-B16A-559C2D799225}" destId="{D361919A-12A3-4AEE-B54D-9D81E3A693B8}" srcOrd="5" destOrd="0" presId="urn:microsoft.com/office/officeart/2005/8/layout/hierarchy3"/>
    <dgm:cxn modelId="{C0CA688E-985E-4C46-8BA1-EA492F529CE2}" type="presParOf" srcId="{63EF8E1E-F117-42D0-B16A-559C2D799225}" destId="{73878BD7-DC75-4209-934F-0CAA5171D927}" srcOrd="6" destOrd="0" presId="urn:microsoft.com/office/officeart/2005/8/layout/hierarchy3"/>
    <dgm:cxn modelId="{EE7BD8EE-D264-46B2-AF0D-FC20B73EAE24}" type="presParOf" srcId="{63EF8E1E-F117-42D0-B16A-559C2D799225}" destId="{D1EEFC43-4873-4AAB-9D31-7942976DE5A6}" srcOrd="7" destOrd="0" presId="urn:microsoft.com/office/officeart/2005/8/layout/hierarchy3"/>
    <dgm:cxn modelId="{6A6C705C-0FF6-4874-B55F-BFBA6ECD1D91}" type="presParOf" srcId="{5570A3CE-25C3-4AD9-879B-FA6CD1EDAE81}" destId="{DB658563-F569-442B-983E-40433209CC70}" srcOrd="2" destOrd="0" presId="urn:microsoft.com/office/officeart/2005/8/layout/hierarchy3"/>
    <dgm:cxn modelId="{5EDB79EE-E27E-4E83-BAEF-70E0AE66FE21}" type="presParOf" srcId="{DB658563-F569-442B-983E-40433209CC70}" destId="{4718C38E-F6FE-45E0-A4D5-97F161B0798A}" srcOrd="0" destOrd="0" presId="urn:microsoft.com/office/officeart/2005/8/layout/hierarchy3"/>
    <dgm:cxn modelId="{5159A970-E820-4433-8F39-371E296F83D4}" type="presParOf" srcId="{4718C38E-F6FE-45E0-A4D5-97F161B0798A}" destId="{CE57269E-31CB-42F3-A8A9-89C72BAB51B2}" srcOrd="0" destOrd="0" presId="urn:microsoft.com/office/officeart/2005/8/layout/hierarchy3"/>
    <dgm:cxn modelId="{121EF65E-5640-4518-9FF2-129C4FE36095}" type="presParOf" srcId="{4718C38E-F6FE-45E0-A4D5-97F161B0798A}" destId="{A8F941A9-581D-4815-B7DD-11420B3B7451}" srcOrd="1" destOrd="0" presId="urn:microsoft.com/office/officeart/2005/8/layout/hierarchy3"/>
    <dgm:cxn modelId="{09FBE971-C07D-46D9-87DB-E53D374753C5}" type="presParOf" srcId="{DB658563-F569-442B-983E-40433209CC70}" destId="{2A8850CD-0717-4874-B2D7-0501E5B6265E}" srcOrd="1" destOrd="0" presId="urn:microsoft.com/office/officeart/2005/8/layout/hierarchy3"/>
    <dgm:cxn modelId="{964B0788-A03E-4298-BE16-B751F002DEF5}" type="presParOf" srcId="{2A8850CD-0717-4874-B2D7-0501E5B6265E}" destId="{19522C68-44FE-4EC3-A653-DBCFD1FD3563}" srcOrd="0" destOrd="0" presId="urn:microsoft.com/office/officeart/2005/8/layout/hierarchy3"/>
    <dgm:cxn modelId="{C48D3405-589D-4FF2-9734-DC678DBF9313}" type="presParOf" srcId="{2A8850CD-0717-4874-B2D7-0501E5B6265E}" destId="{A2AA82C8-BAB6-4C8C-9DC4-97DD0CF97C24}" srcOrd="1" destOrd="0" presId="urn:microsoft.com/office/officeart/2005/8/layout/hierarchy3"/>
    <dgm:cxn modelId="{208522DF-D2A0-432D-9F64-60CBFA3ECE6F}" type="presParOf" srcId="{2A8850CD-0717-4874-B2D7-0501E5B6265E}" destId="{3585C8E6-3AE1-4290-A6EC-5F4448C4EED3}" srcOrd="2" destOrd="0" presId="urn:microsoft.com/office/officeart/2005/8/layout/hierarchy3"/>
    <dgm:cxn modelId="{2478EF4A-AD96-42CA-A3A1-622E472292C1}" type="presParOf" srcId="{2A8850CD-0717-4874-B2D7-0501E5B6265E}" destId="{6781FEA2-80AD-4902-8795-582A5AC8581B}" srcOrd="3" destOrd="0" presId="urn:microsoft.com/office/officeart/2005/8/layout/hierarchy3"/>
    <dgm:cxn modelId="{3E848B0A-DA39-4A94-B08A-A15F9B44A717}" type="presParOf" srcId="{2A8850CD-0717-4874-B2D7-0501E5B6265E}" destId="{CECBD9FC-4393-4B2F-B44A-DDC2E03596FB}" srcOrd="4" destOrd="0" presId="urn:microsoft.com/office/officeart/2005/8/layout/hierarchy3"/>
    <dgm:cxn modelId="{B202ECBF-27D4-47BF-A237-656964AB7EA4}" type="presParOf" srcId="{2A8850CD-0717-4874-B2D7-0501E5B6265E}" destId="{18E5AD19-4D41-44E1-98C2-72BA76B2AE6E}" srcOrd="5" destOrd="0" presId="urn:microsoft.com/office/officeart/2005/8/layout/hierarchy3"/>
    <dgm:cxn modelId="{A4E6C20B-BF0D-4A30-A0BA-D7E906B1B432}" type="presParOf" srcId="{2A8850CD-0717-4874-B2D7-0501E5B6265E}" destId="{00D3851D-7AF1-4D08-B4F5-1449B8E1D93D}" srcOrd="6" destOrd="0" presId="urn:microsoft.com/office/officeart/2005/8/layout/hierarchy3"/>
    <dgm:cxn modelId="{4EDDF98B-BC43-481D-98D6-89EDBE3421A6}" type="presParOf" srcId="{2A8850CD-0717-4874-B2D7-0501E5B6265E}" destId="{D9E071E9-29D4-4FEC-842C-B4658ECC4881}" srcOrd="7" destOrd="0" presId="urn:microsoft.com/office/officeart/2005/8/layout/hierarchy3"/>
    <dgm:cxn modelId="{994B4937-C557-4756-8E71-62AAB5908966}" type="presParOf" srcId="{5570A3CE-25C3-4AD9-879B-FA6CD1EDAE81}" destId="{0BC9FDD7-BAA7-4809-AA20-89E428785793}" srcOrd="3" destOrd="0" presId="urn:microsoft.com/office/officeart/2005/8/layout/hierarchy3"/>
    <dgm:cxn modelId="{BDAFDF08-73A6-4816-B6FE-83026DAE718D}" type="presParOf" srcId="{0BC9FDD7-BAA7-4809-AA20-89E428785793}" destId="{8FDF1A59-0D26-43AF-A1E5-FB96F29C4D53}" srcOrd="0" destOrd="0" presId="urn:microsoft.com/office/officeart/2005/8/layout/hierarchy3"/>
    <dgm:cxn modelId="{4F120495-2005-4F74-B808-A546193B5F43}" type="presParOf" srcId="{8FDF1A59-0D26-43AF-A1E5-FB96F29C4D53}" destId="{DBE7C640-6984-4DB5-812E-25E71FF9BB27}" srcOrd="0" destOrd="0" presId="urn:microsoft.com/office/officeart/2005/8/layout/hierarchy3"/>
    <dgm:cxn modelId="{AF13533A-4FAD-43CE-A9D6-56031872DB46}" type="presParOf" srcId="{8FDF1A59-0D26-43AF-A1E5-FB96F29C4D53}" destId="{87A4F120-5CEF-4CA9-8ECC-C5D4735BAD69}" srcOrd="1" destOrd="0" presId="urn:microsoft.com/office/officeart/2005/8/layout/hierarchy3"/>
    <dgm:cxn modelId="{9788AB76-BFA1-4E01-854C-CA5F69DE56A5}" type="presParOf" srcId="{0BC9FDD7-BAA7-4809-AA20-89E428785793}" destId="{EEC2EB4A-378D-4FA6-92F0-8957DDEDA93E}" srcOrd="1" destOrd="0" presId="urn:microsoft.com/office/officeart/2005/8/layout/hierarchy3"/>
    <dgm:cxn modelId="{CAEE253B-BC6F-4FE1-A308-3F258F20DBAC}" type="presParOf" srcId="{EEC2EB4A-378D-4FA6-92F0-8957DDEDA93E}" destId="{9C890378-A93D-42F2-A700-1844B5744A8E}" srcOrd="0" destOrd="0" presId="urn:microsoft.com/office/officeart/2005/8/layout/hierarchy3"/>
    <dgm:cxn modelId="{C12C9756-6435-4764-8EBD-6F27D48D7443}" type="presParOf" srcId="{EEC2EB4A-378D-4FA6-92F0-8957DDEDA93E}" destId="{B57835A3-303D-492A-8F3C-FF7941571996}" srcOrd="1" destOrd="0" presId="urn:microsoft.com/office/officeart/2005/8/layout/hierarchy3"/>
    <dgm:cxn modelId="{A212CD04-B89F-4E96-B39F-1DC7DAECDBAA}" type="presParOf" srcId="{EEC2EB4A-378D-4FA6-92F0-8957DDEDA93E}" destId="{A705625D-7C73-4247-8553-054A49E73FFE}" srcOrd="2" destOrd="0" presId="urn:microsoft.com/office/officeart/2005/8/layout/hierarchy3"/>
    <dgm:cxn modelId="{FF59C9EC-59BF-453E-AEC9-0647C4C8F6A8}" type="presParOf" srcId="{EEC2EB4A-378D-4FA6-92F0-8957DDEDA93E}" destId="{B31030C8-BD3A-4E2C-83A1-6C45965D39B7}" srcOrd="3" destOrd="0" presId="urn:microsoft.com/office/officeart/2005/8/layout/hierarchy3"/>
    <dgm:cxn modelId="{374E5749-F8AA-4B7F-93F5-9EC5E6BAD6FC}" type="presParOf" srcId="{EEC2EB4A-378D-4FA6-92F0-8957DDEDA93E}" destId="{D8CBBC6F-46BF-4A25-813C-23660898C638}" srcOrd="4" destOrd="0" presId="urn:microsoft.com/office/officeart/2005/8/layout/hierarchy3"/>
    <dgm:cxn modelId="{25422067-8AED-46E4-B133-19500E83F5E2}" type="presParOf" srcId="{EEC2EB4A-378D-4FA6-92F0-8957DDEDA93E}" destId="{53E352B3-127C-485C-9E98-FC58F8A83E2A}" srcOrd="5" destOrd="0" presId="urn:microsoft.com/office/officeart/2005/8/layout/hierarchy3"/>
    <dgm:cxn modelId="{990D6477-6660-43CC-983A-D790178FB1D9}" type="presParOf" srcId="{EEC2EB4A-378D-4FA6-92F0-8957DDEDA93E}" destId="{C065DDBD-3D20-4881-B4AE-05C713D36B66}" srcOrd="6" destOrd="0" presId="urn:microsoft.com/office/officeart/2005/8/layout/hierarchy3"/>
    <dgm:cxn modelId="{2FE92B24-352F-4C72-A030-12F637B40120}" type="presParOf" srcId="{EEC2EB4A-378D-4FA6-92F0-8957DDEDA93E}" destId="{A8BFA1CE-28E1-491B-877B-5AC60F727C30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D0B1F67-D12F-42AE-82A9-C937B36E3E80}" type="doc">
      <dgm:prSet loTypeId="urn:microsoft.com/office/officeart/2005/8/layout/hierarchy3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27489C6-4461-4CE2-B4F7-4AF18F62105A}">
      <dgm:prSet phldrT="[Text]" custT="1"/>
      <dgm:spPr/>
      <dgm:t>
        <a:bodyPr/>
        <a:lstStyle/>
        <a:p>
          <a:r>
            <a:rPr lang="en-US" sz="1400" b="1" dirty="0">
              <a:latin typeface="Calibri" panose="020F0502020204030204" pitchFamily="34" charset="0"/>
              <a:cs typeface="Calibri" panose="020F0502020204030204" pitchFamily="34" charset="0"/>
            </a:rPr>
            <a:t>Institutional Capacity Development</a:t>
          </a:r>
        </a:p>
      </dgm:t>
    </dgm:pt>
    <dgm:pt modelId="{23C8B06C-0CC6-4D9C-B0FC-4B986E2347AB}" type="sibTrans" cxnId="{E5F2AA0C-4D29-4DEB-BF64-4FE23BEDCCBD}">
      <dgm:prSet/>
      <dgm:spPr/>
      <dgm:t>
        <a:bodyPr/>
        <a:lstStyle/>
        <a:p>
          <a:endParaRPr lang="en-US" sz="140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07EB5D8-01B5-4EED-821A-476D3D485DB4}" type="parTrans" cxnId="{E5F2AA0C-4D29-4DEB-BF64-4FE23BEDCCBD}">
      <dgm:prSet/>
      <dgm:spPr/>
      <dgm:t>
        <a:bodyPr/>
        <a:lstStyle/>
        <a:p>
          <a:endParaRPr lang="en-US" sz="140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D1615A3-112A-4EF4-B7B5-74817F4F8E52}">
      <dgm:prSet phldrT="[Text]" custT="1"/>
      <dgm:spPr/>
      <dgm:t>
        <a:bodyPr/>
        <a:lstStyle/>
        <a:p>
          <a:r>
            <a:rPr lang="en-US" sz="1400" dirty="0">
              <a:latin typeface="Calibri" panose="020F0502020204030204" pitchFamily="34" charset="0"/>
              <a:cs typeface="Calibri" panose="020F0502020204030204" pitchFamily="34" charset="0"/>
            </a:rPr>
            <a:t>Regional </a:t>
          </a:r>
          <a:r>
            <a:rPr lang="en-US" sz="1400" dirty="0" err="1">
              <a:latin typeface="Calibri" panose="020F0502020204030204" pitchFamily="34" charset="0"/>
              <a:cs typeface="Calibri" panose="020F0502020204030204" pitchFamily="34" charset="0"/>
            </a:rPr>
            <a:t>Cyberdrills</a:t>
          </a:r>
          <a:endParaRPr lang="en-US" sz="1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190ADA9-C43E-46FF-A6F0-DA97F469E714}" type="sibTrans" cxnId="{0C54CC1E-3B1F-40ED-9871-1E07E5610576}">
      <dgm:prSet/>
      <dgm:spPr/>
      <dgm:t>
        <a:bodyPr/>
        <a:lstStyle/>
        <a:p>
          <a:endParaRPr lang="en-GB" sz="1400"/>
        </a:p>
      </dgm:t>
    </dgm:pt>
    <dgm:pt modelId="{B2EB1EA7-8A13-498B-83EA-8555308DF8AF}" type="parTrans" cxnId="{0C54CC1E-3B1F-40ED-9871-1E07E5610576}">
      <dgm:prSet/>
      <dgm:spPr/>
      <dgm:t>
        <a:bodyPr/>
        <a:lstStyle/>
        <a:p>
          <a:endParaRPr lang="en-GB" sz="1400"/>
        </a:p>
      </dgm:t>
    </dgm:pt>
    <dgm:pt modelId="{BCB5FFC6-C7CB-4636-ACB4-E795941729D7}">
      <dgm:prSet phldrT="[Text]" custT="1"/>
      <dgm:spPr/>
      <dgm:t>
        <a:bodyPr/>
        <a:lstStyle/>
        <a:p>
          <a:r>
            <a:rPr lang="en-US" sz="1400" dirty="0">
              <a:latin typeface="Calibri" panose="020F0502020204030204" pitchFamily="34" charset="0"/>
              <a:cs typeface="Calibri" panose="020F0502020204030204" pitchFamily="34" charset="0"/>
            </a:rPr>
            <a:t>National </a:t>
          </a:r>
          <a:r>
            <a:rPr lang="en-US" sz="1400" dirty="0" err="1">
              <a:latin typeface="Calibri" panose="020F0502020204030204" pitchFamily="34" charset="0"/>
              <a:cs typeface="Calibri" panose="020F0502020204030204" pitchFamily="34" charset="0"/>
            </a:rPr>
            <a:t>Cyberdrills</a:t>
          </a:r>
          <a:endParaRPr lang="en-US" sz="1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0F0C144-0142-43B6-BECE-611D9158A631}" type="sibTrans" cxnId="{226F855F-9BF8-42E1-A023-5496CD5D0541}">
      <dgm:prSet/>
      <dgm:spPr/>
      <dgm:t>
        <a:bodyPr/>
        <a:lstStyle/>
        <a:p>
          <a:endParaRPr lang="en-GB" sz="1400"/>
        </a:p>
      </dgm:t>
    </dgm:pt>
    <dgm:pt modelId="{3E0D8BDC-1C2F-4B12-94C6-FC9B7711B372}" type="parTrans" cxnId="{226F855F-9BF8-42E1-A023-5496CD5D0541}">
      <dgm:prSet/>
      <dgm:spPr/>
      <dgm:t>
        <a:bodyPr/>
        <a:lstStyle/>
        <a:p>
          <a:endParaRPr lang="en-GB" sz="1400"/>
        </a:p>
      </dgm:t>
    </dgm:pt>
    <dgm:pt modelId="{79576104-6555-41A2-9B3D-89DFE8E55C59}">
      <dgm:prSet phldrT="[Text]" custT="1"/>
      <dgm:spPr/>
      <dgm:t>
        <a:bodyPr/>
        <a:lstStyle/>
        <a:p>
          <a:r>
            <a:rPr lang="en-US" sz="1400" b="1" i="0" dirty="0">
              <a:latin typeface="Calibri" panose="020F0502020204030204" pitchFamily="34" charset="0"/>
              <a:cs typeface="Calibri" panose="020F0502020204030204" pitchFamily="34" charset="0"/>
            </a:rPr>
            <a:t>Human Capacity Development</a:t>
          </a:r>
          <a:endParaRPr lang="en-US" sz="1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0E0E90C-FA39-4A83-9CF5-DA7880241348}" type="sibTrans" cxnId="{6EA9CD26-C82C-45CA-8FC6-85E612598110}">
      <dgm:prSet/>
      <dgm:spPr/>
      <dgm:t>
        <a:bodyPr/>
        <a:lstStyle/>
        <a:p>
          <a:endParaRPr lang="en-US" sz="140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7D35F7D-53CA-45B0-831A-50F4E648D7FB}" type="parTrans" cxnId="{6EA9CD26-C82C-45CA-8FC6-85E612598110}">
      <dgm:prSet/>
      <dgm:spPr/>
      <dgm:t>
        <a:bodyPr/>
        <a:lstStyle/>
        <a:p>
          <a:endParaRPr lang="en-US" sz="140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B14FF11-2ED6-4738-B820-7B2A81FE4FAF}">
      <dgm:prSet phldrT="[Text]" custT="1"/>
      <dgm:spPr/>
      <dgm:t>
        <a:bodyPr/>
        <a:lstStyle/>
        <a:p>
          <a:r>
            <a:rPr lang="en-US" sz="1400" dirty="0">
              <a:latin typeface="Calibri" panose="020F0502020204030204" pitchFamily="34" charset="0"/>
              <a:cs typeface="Calibri" panose="020F0502020204030204" pitchFamily="34" charset="0"/>
            </a:rPr>
            <a:t>Curricula and Training Program Development</a:t>
          </a:r>
        </a:p>
      </dgm:t>
    </dgm:pt>
    <dgm:pt modelId="{E459D9E7-4C0C-41FE-8EF0-523338FCA4B6}" type="sibTrans" cxnId="{AA1E382E-3FDB-47A0-BD97-5E670EBE9887}">
      <dgm:prSet/>
      <dgm:spPr/>
      <dgm:t>
        <a:bodyPr/>
        <a:lstStyle/>
        <a:p>
          <a:endParaRPr lang="en-GB" sz="1400"/>
        </a:p>
      </dgm:t>
    </dgm:pt>
    <dgm:pt modelId="{8AF7F707-60E7-4640-A117-32452F72A0C3}" type="parTrans" cxnId="{AA1E382E-3FDB-47A0-BD97-5E670EBE9887}">
      <dgm:prSet/>
      <dgm:spPr/>
      <dgm:t>
        <a:bodyPr/>
        <a:lstStyle/>
        <a:p>
          <a:endParaRPr lang="en-GB" sz="1400"/>
        </a:p>
      </dgm:t>
    </dgm:pt>
    <dgm:pt modelId="{B5ECF8A1-E658-4C64-B373-9FA85C3D7822}">
      <dgm:prSet phldrT="[Text]" custT="1"/>
      <dgm:spPr/>
      <dgm:t>
        <a:bodyPr/>
        <a:lstStyle/>
        <a:p>
          <a:r>
            <a:rPr lang="en-US" sz="1400" dirty="0">
              <a:latin typeface="Calibri" panose="020F0502020204030204" pitchFamily="34" charset="0"/>
              <a:cs typeface="Calibri" panose="020F0502020204030204" pitchFamily="34" charset="0"/>
            </a:rPr>
            <a:t>Bespoke Training Development </a:t>
          </a:r>
          <a:r>
            <a:rPr lang="en-US" sz="1400">
              <a:latin typeface="Calibri" panose="020F0502020204030204" pitchFamily="34" charset="0"/>
              <a:cs typeface="Calibri" panose="020F0502020204030204" pitchFamily="34" charset="0"/>
            </a:rPr>
            <a:t>and Delivery</a:t>
          </a:r>
          <a:endParaRPr lang="en-US" sz="14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A38769C-BEA4-4BB6-9BA3-9721AE03F139}" type="sibTrans" cxnId="{336324ED-A9B2-45A5-9945-D4B74A9EE2FB}">
      <dgm:prSet/>
      <dgm:spPr/>
      <dgm:t>
        <a:bodyPr/>
        <a:lstStyle/>
        <a:p>
          <a:endParaRPr lang="en-GB" sz="1400"/>
        </a:p>
      </dgm:t>
    </dgm:pt>
    <dgm:pt modelId="{054F134E-5FEC-435E-B119-43BEEDFCBC03}" type="parTrans" cxnId="{336324ED-A9B2-45A5-9945-D4B74A9EE2FB}">
      <dgm:prSet/>
      <dgm:spPr/>
      <dgm:t>
        <a:bodyPr/>
        <a:lstStyle/>
        <a:p>
          <a:endParaRPr lang="en-GB" sz="1400"/>
        </a:p>
      </dgm:t>
    </dgm:pt>
    <dgm:pt modelId="{5570A3CE-25C3-4AD9-879B-FA6CD1EDAE81}" type="pres">
      <dgm:prSet presAssocID="{ED0B1F67-D12F-42AE-82A9-C937B36E3E80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FE17649-E16C-4229-AB12-2F5314F584AC}" type="pres">
      <dgm:prSet presAssocID="{827489C6-4461-4CE2-B4F7-4AF18F62105A}" presName="root" presStyleCnt="0"/>
      <dgm:spPr/>
    </dgm:pt>
    <dgm:pt modelId="{001097A2-4377-4DCB-82D0-078CFD3B7F98}" type="pres">
      <dgm:prSet presAssocID="{827489C6-4461-4CE2-B4F7-4AF18F62105A}" presName="rootComposite" presStyleCnt="0"/>
      <dgm:spPr/>
    </dgm:pt>
    <dgm:pt modelId="{38E73E67-4525-4469-93E3-11D2DAE69BDF}" type="pres">
      <dgm:prSet presAssocID="{827489C6-4461-4CE2-B4F7-4AF18F62105A}" presName="rootText" presStyleLbl="node1" presStyleIdx="0" presStyleCnt="2"/>
      <dgm:spPr/>
    </dgm:pt>
    <dgm:pt modelId="{7247C18A-A60E-494B-9976-0BB49460BFBC}" type="pres">
      <dgm:prSet presAssocID="{827489C6-4461-4CE2-B4F7-4AF18F62105A}" presName="rootConnector" presStyleLbl="node1" presStyleIdx="0" presStyleCnt="2"/>
      <dgm:spPr/>
    </dgm:pt>
    <dgm:pt modelId="{197E4D99-A3C8-4B83-BAC6-7D7BD381D8E9}" type="pres">
      <dgm:prSet presAssocID="{827489C6-4461-4CE2-B4F7-4AF18F62105A}" presName="childShape" presStyleCnt="0"/>
      <dgm:spPr/>
    </dgm:pt>
    <dgm:pt modelId="{63C80C78-CCED-469E-8114-FF73442838B5}" type="pres">
      <dgm:prSet presAssocID="{B2EB1EA7-8A13-498B-83EA-8555308DF8AF}" presName="Name13" presStyleLbl="parChTrans1D2" presStyleIdx="0" presStyleCnt="4"/>
      <dgm:spPr/>
    </dgm:pt>
    <dgm:pt modelId="{0F20DDA8-66AB-4436-A324-7A2990C1EA63}" type="pres">
      <dgm:prSet presAssocID="{BD1615A3-112A-4EF4-B7B5-74817F4F8E52}" presName="childText" presStyleLbl="bgAcc1" presStyleIdx="0" presStyleCnt="4">
        <dgm:presLayoutVars>
          <dgm:bulletEnabled val="1"/>
        </dgm:presLayoutVars>
      </dgm:prSet>
      <dgm:spPr/>
    </dgm:pt>
    <dgm:pt modelId="{2CA9BBEE-2274-48D1-A58C-F0FC2855329A}" type="pres">
      <dgm:prSet presAssocID="{3E0D8BDC-1C2F-4B12-94C6-FC9B7711B372}" presName="Name13" presStyleLbl="parChTrans1D2" presStyleIdx="1" presStyleCnt="4"/>
      <dgm:spPr/>
    </dgm:pt>
    <dgm:pt modelId="{076DE64B-F6AC-4FC4-BFD7-75B00697B17B}" type="pres">
      <dgm:prSet presAssocID="{BCB5FFC6-C7CB-4636-ACB4-E795941729D7}" presName="childText" presStyleLbl="bgAcc1" presStyleIdx="1" presStyleCnt="4">
        <dgm:presLayoutVars>
          <dgm:bulletEnabled val="1"/>
        </dgm:presLayoutVars>
      </dgm:prSet>
      <dgm:spPr/>
    </dgm:pt>
    <dgm:pt modelId="{191A428E-0602-4656-8B7B-D20B9660B3BE}" type="pres">
      <dgm:prSet presAssocID="{79576104-6555-41A2-9B3D-89DFE8E55C59}" presName="root" presStyleCnt="0"/>
      <dgm:spPr/>
    </dgm:pt>
    <dgm:pt modelId="{8A688E7D-A7D1-4BBD-96D1-046DEF6C3685}" type="pres">
      <dgm:prSet presAssocID="{79576104-6555-41A2-9B3D-89DFE8E55C59}" presName="rootComposite" presStyleCnt="0"/>
      <dgm:spPr/>
    </dgm:pt>
    <dgm:pt modelId="{048A4732-F24E-4968-B798-283026F51CE8}" type="pres">
      <dgm:prSet presAssocID="{79576104-6555-41A2-9B3D-89DFE8E55C59}" presName="rootText" presStyleLbl="node1" presStyleIdx="1" presStyleCnt="2"/>
      <dgm:spPr/>
    </dgm:pt>
    <dgm:pt modelId="{D3FA5F51-4B5C-4413-9282-B45DCFAEA0ED}" type="pres">
      <dgm:prSet presAssocID="{79576104-6555-41A2-9B3D-89DFE8E55C59}" presName="rootConnector" presStyleLbl="node1" presStyleIdx="1" presStyleCnt="2"/>
      <dgm:spPr/>
    </dgm:pt>
    <dgm:pt modelId="{63EF8E1E-F117-42D0-B16A-559C2D799225}" type="pres">
      <dgm:prSet presAssocID="{79576104-6555-41A2-9B3D-89DFE8E55C59}" presName="childShape" presStyleCnt="0"/>
      <dgm:spPr/>
    </dgm:pt>
    <dgm:pt modelId="{7E4F7346-2D3C-4239-ABF5-DA7579E0EC41}" type="pres">
      <dgm:prSet presAssocID="{8AF7F707-60E7-4640-A117-32452F72A0C3}" presName="Name13" presStyleLbl="parChTrans1D2" presStyleIdx="2" presStyleCnt="4"/>
      <dgm:spPr/>
    </dgm:pt>
    <dgm:pt modelId="{7B26CA82-E954-4213-90F0-B32E1735F780}" type="pres">
      <dgm:prSet presAssocID="{1B14FF11-2ED6-4738-B820-7B2A81FE4FAF}" presName="childText" presStyleLbl="bgAcc1" presStyleIdx="2" presStyleCnt="4">
        <dgm:presLayoutVars>
          <dgm:bulletEnabled val="1"/>
        </dgm:presLayoutVars>
      </dgm:prSet>
      <dgm:spPr/>
    </dgm:pt>
    <dgm:pt modelId="{FB2DA347-BD1F-42D5-9BAA-4267F13CBB15}" type="pres">
      <dgm:prSet presAssocID="{054F134E-5FEC-435E-B119-43BEEDFCBC03}" presName="Name13" presStyleLbl="parChTrans1D2" presStyleIdx="3" presStyleCnt="4"/>
      <dgm:spPr/>
    </dgm:pt>
    <dgm:pt modelId="{9EEEC01E-62BB-4FEC-A323-799443635DFB}" type="pres">
      <dgm:prSet presAssocID="{B5ECF8A1-E658-4C64-B373-9FA85C3D7822}" presName="childText" presStyleLbl="bgAcc1" presStyleIdx="3" presStyleCnt="4">
        <dgm:presLayoutVars>
          <dgm:bulletEnabled val="1"/>
        </dgm:presLayoutVars>
      </dgm:prSet>
      <dgm:spPr/>
    </dgm:pt>
  </dgm:ptLst>
  <dgm:cxnLst>
    <dgm:cxn modelId="{5E4C5B07-85A1-4D4A-857F-E102E77872ED}" type="presOf" srcId="{827489C6-4461-4CE2-B4F7-4AF18F62105A}" destId="{38E73E67-4525-4469-93E3-11D2DAE69BDF}" srcOrd="0" destOrd="0" presId="urn:microsoft.com/office/officeart/2005/8/layout/hierarchy3"/>
    <dgm:cxn modelId="{E5F2AA0C-4D29-4DEB-BF64-4FE23BEDCCBD}" srcId="{ED0B1F67-D12F-42AE-82A9-C937B36E3E80}" destId="{827489C6-4461-4CE2-B4F7-4AF18F62105A}" srcOrd="0" destOrd="0" parTransId="{B07EB5D8-01B5-4EED-821A-476D3D485DB4}" sibTransId="{23C8B06C-0CC6-4D9C-B0FC-4B986E2347AB}"/>
    <dgm:cxn modelId="{3F939916-031E-4A6B-ABD3-F7BB6B764E53}" type="presOf" srcId="{827489C6-4461-4CE2-B4F7-4AF18F62105A}" destId="{7247C18A-A60E-494B-9976-0BB49460BFBC}" srcOrd="1" destOrd="0" presId="urn:microsoft.com/office/officeart/2005/8/layout/hierarchy3"/>
    <dgm:cxn modelId="{0C54CC1E-3B1F-40ED-9871-1E07E5610576}" srcId="{827489C6-4461-4CE2-B4F7-4AF18F62105A}" destId="{BD1615A3-112A-4EF4-B7B5-74817F4F8E52}" srcOrd="0" destOrd="0" parTransId="{B2EB1EA7-8A13-498B-83EA-8555308DF8AF}" sibTransId="{F190ADA9-C43E-46FF-A6F0-DA97F469E714}"/>
    <dgm:cxn modelId="{6EA9CD26-C82C-45CA-8FC6-85E612598110}" srcId="{ED0B1F67-D12F-42AE-82A9-C937B36E3E80}" destId="{79576104-6555-41A2-9B3D-89DFE8E55C59}" srcOrd="1" destOrd="0" parTransId="{47D35F7D-53CA-45B0-831A-50F4E648D7FB}" sibTransId="{B0E0E90C-FA39-4A83-9CF5-DA7880241348}"/>
    <dgm:cxn modelId="{4B92AB28-DE5B-48D6-B408-9BC6FDC9C1C2}" type="presOf" srcId="{B5ECF8A1-E658-4C64-B373-9FA85C3D7822}" destId="{9EEEC01E-62BB-4FEC-A323-799443635DFB}" srcOrd="0" destOrd="0" presId="urn:microsoft.com/office/officeart/2005/8/layout/hierarchy3"/>
    <dgm:cxn modelId="{AA1E382E-3FDB-47A0-BD97-5E670EBE9887}" srcId="{79576104-6555-41A2-9B3D-89DFE8E55C59}" destId="{1B14FF11-2ED6-4738-B820-7B2A81FE4FAF}" srcOrd="0" destOrd="0" parTransId="{8AF7F707-60E7-4640-A117-32452F72A0C3}" sibTransId="{E459D9E7-4C0C-41FE-8EF0-523338FCA4B6}"/>
    <dgm:cxn modelId="{36A9B73D-E8EC-450C-84D0-05316902071E}" type="presOf" srcId="{3E0D8BDC-1C2F-4B12-94C6-FC9B7711B372}" destId="{2CA9BBEE-2274-48D1-A58C-F0FC2855329A}" srcOrd="0" destOrd="0" presId="urn:microsoft.com/office/officeart/2005/8/layout/hierarchy3"/>
    <dgm:cxn modelId="{226F855F-9BF8-42E1-A023-5496CD5D0541}" srcId="{827489C6-4461-4CE2-B4F7-4AF18F62105A}" destId="{BCB5FFC6-C7CB-4636-ACB4-E795941729D7}" srcOrd="1" destOrd="0" parTransId="{3E0D8BDC-1C2F-4B12-94C6-FC9B7711B372}" sibTransId="{00F0C144-0142-43B6-BECE-611D9158A631}"/>
    <dgm:cxn modelId="{C13B6A64-A58B-4D62-A4C9-4C8DEA02D502}" type="presOf" srcId="{ED0B1F67-D12F-42AE-82A9-C937B36E3E80}" destId="{5570A3CE-25C3-4AD9-879B-FA6CD1EDAE81}" srcOrd="0" destOrd="0" presId="urn:microsoft.com/office/officeart/2005/8/layout/hierarchy3"/>
    <dgm:cxn modelId="{A10A7A72-8F36-41B3-937F-C7C9384AE77E}" type="presOf" srcId="{1B14FF11-2ED6-4738-B820-7B2A81FE4FAF}" destId="{7B26CA82-E954-4213-90F0-B32E1735F780}" srcOrd="0" destOrd="0" presId="urn:microsoft.com/office/officeart/2005/8/layout/hierarchy3"/>
    <dgm:cxn modelId="{1044377B-577E-4071-A642-D49A25891260}" type="presOf" srcId="{79576104-6555-41A2-9B3D-89DFE8E55C59}" destId="{048A4732-F24E-4968-B798-283026F51CE8}" srcOrd="0" destOrd="0" presId="urn:microsoft.com/office/officeart/2005/8/layout/hierarchy3"/>
    <dgm:cxn modelId="{623A577C-6E2C-4D4A-8C7B-10D48231573F}" type="presOf" srcId="{054F134E-5FEC-435E-B119-43BEEDFCBC03}" destId="{FB2DA347-BD1F-42D5-9BAA-4267F13CBB15}" srcOrd="0" destOrd="0" presId="urn:microsoft.com/office/officeart/2005/8/layout/hierarchy3"/>
    <dgm:cxn modelId="{025A9AAC-60B1-4166-BB41-01AE5A586A16}" type="presOf" srcId="{BD1615A3-112A-4EF4-B7B5-74817F4F8E52}" destId="{0F20DDA8-66AB-4436-A324-7A2990C1EA63}" srcOrd="0" destOrd="0" presId="urn:microsoft.com/office/officeart/2005/8/layout/hierarchy3"/>
    <dgm:cxn modelId="{D4E7A9D3-93A2-4A9F-984D-AC4F06A78013}" type="presOf" srcId="{B2EB1EA7-8A13-498B-83EA-8555308DF8AF}" destId="{63C80C78-CCED-469E-8114-FF73442838B5}" srcOrd="0" destOrd="0" presId="urn:microsoft.com/office/officeart/2005/8/layout/hierarchy3"/>
    <dgm:cxn modelId="{0BDD77D5-2412-48DE-87B0-3DCA6E9AE5E8}" type="presOf" srcId="{79576104-6555-41A2-9B3D-89DFE8E55C59}" destId="{D3FA5F51-4B5C-4413-9282-B45DCFAEA0ED}" srcOrd="1" destOrd="0" presId="urn:microsoft.com/office/officeart/2005/8/layout/hierarchy3"/>
    <dgm:cxn modelId="{A64D22DD-5234-4F41-83F5-F58D43667AB3}" type="presOf" srcId="{BCB5FFC6-C7CB-4636-ACB4-E795941729D7}" destId="{076DE64B-F6AC-4FC4-BFD7-75B00697B17B}" srcOrd="0" destOrd="0" presId="urn:microsoft.com/office/officeart/2005/8/layout/hierarchy3"/>
    <dgm:cxn modelId="{336324ED-A9B2-45A5-9945-D4B74A9EE2FB}" srcId="{79576104-6555-41A2-9B3D-89DFE8E55C59}" destId="{B5ECF8A1-E658-4C64-B373-9FA85C3D7822}" srcOrd="1" destOrd="0" parTransId="{054F134E-5FEC-435E-B119-43BEEDFCBC03}" sibTransId="{0A38769C-BEA4-4BB6-9BA3-9721AE03F139}"/>
    <dgm:cxn modelId="{401F88F5-D4F6-4F8D-91AB-C84777B3614E}" type="presOf" srcId="{8AF7F707-60E7-4640-A117-32452F72A0C3}" destId="{7E4F7346-2D3C-4239-ABF5-DA7579E0EC41}" srcOrd="0" destOrd="0" presId="urn:microsoft.com/office/officeart/2005/8/layout/hierarchy3"/>
    <dgm:cxn modelId="{E2FEE7DE-7050-4C44-A81F-D80E9E856F1B}" type="presParOf" srcId="{5570A3CE-25C3-4AD9-879B-FA6CD1EDAE81}" destId="{1FE17649-E16C-4229-AB12-2F5314F584AC}" srcOrd="0" destOrd="0" presId="urn:microsoft.com/office/officeart/2005/8/layout/hierarchy3"/>
    <dgm:cxn modelId="{5A80481C-72D3-4230-8DE4-7B232FB4EF8D}" type="presParOf" srcId="{1FE17649-E16C-4229-AB12-2F5314F584AC}" destId="{001097A2-4377-4DCB-82D0-078CFD3B7F98}" srcOrd="0" destOrd="0" presId="urn:microsoft.com/office/officeart/2005/8/layout/hierarchy3"/>
    <dgm:cxn modelId="{ACE2092C-549A-49C0-A93D-F3B63AC8BF1B}" type="presParOf" srcId="{001097A2-4377-4DCB-82D0-078CFD3B7F98}" destId="{38E73E67-4525-4469-93E3-11D2DAE69BDF}" srcOrd="0" destOrd="0" presId="urn:microsoft.com/office/officeart/2005/8/layout/hierarchy3"/>
    <dgm:cxn modelId="{189C2DDD-2A21-46DB-8C8C-096953F33553}" type="presParOf" srcId="{001097A2-4377-4DCB-82D0-078CFD3B7F98}" destId="{7247C18A-A60E-494B-9976-0BB49460BFBC}" srcOrd="1" destOrd="0" presId="urn:microsoft.com/office/officeart/2005/8/layout/hierarchy3"/>
    <dgm:cxn modelId="{96F19F4A-D961-4496-816A-63278C3FFA8C}" type="presParOf" srcId="{1FE17649-E16C-4229-AB12-2F5314F584AC}" destId="{197E4D99-A3C8-4B83-BAC6-7D7BD381D8E9}" srcOrd="1" destOrd="0" presId="urn:microsoft.com/office/officeart/2005/8/layout/hierarchy3"/>
    <dgm:cxn modelId="{7431C2B0-C6BD-40DC-9747-B20B68510F97}" type="presParOf" srcId="{197E4D99-A3C8-4B83-BAC6-7D7BD381D8E9}" destId="{63C80C78-CCED-469E-8114-FF73442838B5}" srcOrd="0" destOrd="0" presId="urn:microsoft.com/office/officeart/2005/8/layout/hierarchy3"/>
    <dgm:cxn modelId="{D9330B5D-529B-4CA4-AB54-AFE204193B4F}" type="presParOf" srcId="{197E4D99-A3C8-4B83-BAC6-7D7BD381D8E9}" destId="{0F20DDA8-66AB-4436-A324-7A2990C1EA63}" srcOrd="1" destOrd="0" presId="urn:microsoft.com/office/officeart/2005/8/layout/hierarchy3"/>
    <dgm:cxn modelId="{B90ECF78-DFBB-48DB-8681-72007A1E3907}" type="presParOf" srcId="{197E4D99-A3C8-4B83-BAC6-7D7BD381D8E9}" destId="{2CA9BBEE-2274-48D1-A58C-F0FC2855329A}" srcOrd="2" destOrd="0" presId="urn:microsoft.com/office/officeart/2005/8/layout/hierarchy3"/>
    <dgm:cxn modelId="{5E44A7C5-EC19-4D2B-8BD4-F33F57E1B551}" type="presParOf" srcId="{197E4D99-A3C8-4B83-BAC6-7D7BD381D8E9}" destId="{076DE64B-F6AC-4FC4-BFD7-75B00697B17B}" srcOrd="3" destOrd="0" presId="urn:microsoft.com/office/officeart/2005/8/layout/hierarchy3"/>
    <dgm:cxn modelId="{37FD568E-8350-42D5-8038-5C2AA4DF97F2}" type="presParOf" srcId="{5570A3CE-25C3-4AD9-879B-FA6CD1EDAE81}" destId="{191A428E-0602-4656-8B7B-D20B9660B3BE}" srcOrd="1" destOrd="0" presId="urn:microsoft.com/office/officeart/2005/8/layout/hierarchy3"/>
    <dgm:cxn modelId="{0A0344C6-A9F3-42CC-A104-C057187C04C2}" type="presParOf" srcId="{191A428E-0602-4656-8B7B-D20B9660B3BE}" destId="{8A688E7D-A7D1-4BBD-96D1-046DEF6C3685}" srcOrd="0" destOrd="0" presId="urn:microsoft.com/office/officeart/2005/8/layout/hierarchy3"/>
    <dgm:cxn modelId="{218EBBFE-14BB-4DD1-94DC-66ADABADB249}" type="presParOf" srcId="{8A688E7D-A7D1-4BBD-96D1-046DEF6C3685}" destId="{048A4732-F24E-4968-B798-283026F51CE8}" srcOrd="0" destOrd="0" presId="urn:microsoft.com/office/officeart/2005/8/layout/hierarchy3"/>
    <dgm:cxn modelId="{93A59D1D-C542-4253-BFE0-4E6E54BEF64D}" type="presParOf" srcId="{8A688E7D-A7D1-4BBD-96D1-046DEF6C3685}" destId="{D3FA5F51-4B5C-4413-9282-B45DCFAEA0ED}" srcOrd="1" destOrd="0" presId="urn:microsoft.com/office/officeart/2005/8/layout/hierarchy3"/>
    <dgm:cxn modelId="{2FDBB60E-DDEF-4177-905C-121817847907}" type="presParOf" srcId="{191A428E-0602-4656-8B7B-D20B9660B3BE}" destId="{63EF8E1E-F117-42D0-B16A-559C2D799225}" srcOrd="1" destOrd="0" presId="urn:microsoft.com/office/officeart/2005/8/layout/hierarchy3"/>
    <dgm:cxn modelId="{E1629C16-44C4-4FB0-901C-9516311AFB0F}" type="presParOf" srcId="{63EF8E1E-F117-42D0-B16A-559C2D799225}" destId="{7E4F7346-2D3C-4239-ABF5-DA7579E0EC41}" srcOrd="0" destOrd="0" presId="urn:microsoft.com/office/officeart/2005/8/layout/hierarchy3"/>
    <dgm:cxn modelId="{5EB2678E-2FC8-408A-88B2-13F9ACACFEDA}" type="presParOf" srcId="{63EF8E1E-F117-42D0-B16A-559C2D799225}" destId="{7B26CA82-E954-4213-90F0-B32E1735F780}" srcOrd="1" destOrd="0" presId="urn:microsoft.com/office/officeart/2005/8/layout/hierarchy3"/>
    <dgm:cxn modelId="{8CA33ECF-4C03-4666-918C-E68143397A60}" type="presParOf" srcId="{63EF8E1E-F117-42D0-B16A-559C2D799225}" destId="{FB2DA347-BD1F-42D5-9BAA-4267F13CBB15}" srcOrd="2" destOrd="0" presId="urn:microsoft.com/office/officeart/2005/8/layout/hierarchy3"/>
    <dgm:cxn modelId="{6505621E-2C7F-4F1C-910D-2E6664C3173C}" type="presParOf" srcId="{63EF8E1E-F117-42D0-B16A-559C2D799225}" destId="{9EEEC01E-62BB-4FEC-A323-799443635DFB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D0B1F67-D12F-42AE-82A9-C937B36E3E80}" type="doc">
      <dgm:prSet loTypeId="urn:microsoft.com/office/officeart/2005/8/layout/hierarchy3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9576104-6555-41A2-9B3D-89DFE8E55C59}">
      <dgm:prSet phldrT="[Text]" custT="1"/>
      <dgm:spPr/>
      <dgm:t>
        <a:bodyPr/>
        <a:lstStyle/>
        <a:p>
          <a:r>
            <a:rPr lang="en-US" altLang="en-US" sz="1000" dirty="0">
              <a:latin typeface="Calibri" panose="020F0502020204030204" pitchFamily="34" charset="0"/>
              <a:cs typeface="Calibri" panose="020F0502020204030204" pitchFamily="34" charset="0"/>
            </a:rPr>
            <a:t>Information Exchange Tools and Techniques</a:t>
          </a:r>
          <a:endParaRPr lang="en-US" sz="10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0E0E90C-FA39-4A83-9CF5-DA7880241348}" type="sibTrans" cxnId="{6EA9CD26-C82C-45CA-8FC6-85E612598110}">
      <dgm:prSet/>
      <dgm:spPr/>
      <dgm:t>
        <a:bodyPr/>
        <a:lstStyle/>
        <a:p>
          <a:endParaRPr lang="en-US" sz="100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7D35F7D-53CA-45B0-831A-50F4E648D7FB}" type="parTrans" cxnId="{6EA9CD26-C82C-45CA-8FC6-85E612598110}">
      <dgm:prSet/>
      <dgm:spPr/>
      <dgm:t>
        <a:bodyPr/>
        <a:lstStyle/>
        <a:p>
          <a:endParaRPr lang="en-US" sz="100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B8F6C1F-A39F-4FEC-B685-A8626C30A8A1}">
      <dgm:prSet phldrT="[Text]" custT="1"/>
      <dgm:spPr/>
      <dgm:t>
        <a:bodyPr/>
        <a:lstStyle/>
        <a:p>
          <a:r>
            <a:rPr lang="en-US" altLang="en-US" sz="1000" dirty="0">
              <a:latin typeface="Calibri" panose="020F0502020204030204" pitchFamily="34" charset="0"/>
              <a:cs typeface="Calibri" panose="020F0502020204030204" pitchFamily="34" charset="0"/>
            </a:rPr>
            <a:t>Publications</a:t>
          </a:r>
          <a:endParaRPr lang="en-US" sz="10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6B3D86F-0F9E-4D0B-9EDA-67BCB68D5D43}" type="parTrans" cxnId="{88CBCC44-CAD3-4375-9DA3-00C0DBF93BFF}">
      <dgm:prSet/>
      <dgm:spPr/>
      <dgm:t>
        <a:bodyPr/>
        <a:lstStyle/>
        <a:p>
          <a:endParaRPr lang="en-US" sz="100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D25F405-2AF2-46A2-A518-243C6C8F1BEA}" type="sibTrans" cxnId="{88CBCC44-CAD3-4375-9DA3-00C0DBF93BFF}">
      <dgm:prSet/>
      <dgm:spPr/>
      <dgm:t>
        <a:bodyPr/>
        <a:lstStyle/>
        <a:p>
          <a:endParaRPr lang="en-US" sz="100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89A794B-BF36-4B70-9FF7-DC4218BC2FFF}">
      <dgm:prSet phldrT="[Text]" custT="1"/>
      <dgm:spPr/>
      <dgm:t>
        <a:bodyPr/>
        <a:lstStyle/>
        <a:p>
          <a:r>
            <a:rPr lang="en-US" altLang="en-US" sz="1000" dirty="0">
              <a:latin typeface="Calibri" panose="020F0502020204030204" pitchFamily="34" charset="0"/>
              <a:cs typeface="Calibri" panose="020F0502020204030204" pitchFamily="34" charset="0"/>
            </a:rPr>
            <a:t>ITU News Platform</a:t>
          </a:r>
          <a:endParaRPr lang="en-US" sz="1000" b="1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50A122C-A28B-49B1-A5F7-46A94EDAA002}" type="parTrans" cxnId="{388830A6-9B03-404B-BA6C-AF8CD8B08EBF}">
      <dgm:prSet/>
      <dgm:spPr/>
      <dgm:t>
        <a:bodyPr/>
        <a:lstStyle/>
        <a:p>
          <a:endParaRPr lang="en-US" sz="100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01B8DBF-2558-4D56-AF9C-8DC43B440EC4}" type="sibTrans" cxnId="{388830A6-9B03-404B-BA6C-AF8CD8B08EBF}">
      <dgm:prSet/>
      <dgm:spPr/>
      <dgm:t>
        <a:bodyPr/>
        <a:lstStyle/>
        <a:p>
          <a:endParaRPr lang="en-US" sz="1000">
            <a:solidFill>
              <a:schemeClr val="tx1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79E0904-0692-42CA-A424-636A58A90271}">
      <dgm:prSet phldrT="[Text]" custT="1"/>
      <dgm:spPr/>
      <dgm:t>
        <a:bodyPr/>
        <a:lstStyle/>
        <a:p>
          <a:r>
            <a:rPr lang="en-US" sz="1000" dirty="0">
              <a:latin typeface="Calibri" panose="020F0502020204030204" pitchFamily="34" charset="0"/>
              <a:cs typeface="Calibri" panose="020F0502020204030204" pitchFamily="34" charset="0"/>
            </a:rPr>
            <a:t>Academia Members</a:t>
          </a:r>
        </a:p>
      </dgm:t>
    </dgm:pt>
    <dgm:pt modelId="{262E37E6-BD91-4449-919F-8433861CC291}" type="parTrans" cxnId="{77A291D7-6F2B-432E-A853-0D3FBA67B1E1}">
      <dgm:prSet/>
      <dgm:spPr/>
      <dgm:t>
        <a:bodyPr/>
        <a:lstStyle/>
        <a:p>
          <a:endParaRPr lang="en-GB" sz="1000"/>
        </a:p>
      </dgm:t>
    </dgm:pt>
    <dgm:pt modelId="{07F90A0B-9D83-4F96-B5E0-9493ECECF677}" type="sibTrans" cxnId="{77A291D7-6F2B-432E-A853-0D3FBA67B1E1}">
      <dgm:prSet/>
      <dgm:spPr/>
      <dgm:t>
        <a:bodyPr/>
        <a:lstStyle/>
        <a:p>
          <a:endParaRPr lang="en-GB" sz="1000"/>
        </a:p>
      </dgm:t>
    </dgm:pt>
    <dgm:pt modelId="{1B14FF11-2ED6-4738-B820-7B2A81FE4FAF}">
      <dgm:prSet phldrT="[Text]" custT="1"/>
      <dgm:spPr/>
      <dgm:t>
        <a:bodyPr/>
        <a:lstStyle/>
        <a:p>
          <a:r>
            <a:rPr lang="en-US" sz="1000" dirty="0">
              <a:latin typeface="Calibri" panose="020F0502020204030204" pitchFamily="34" charset="0"/>
              <a:cs typeface="Calibri" panose="020F0502020204030204" pitchFamily="34" charset="0"/>
            </a:rPr>
            <a:t>The Honeypot Research Network (HORNET</a:t>
          </a:r>
          <a:r>
            <a:rPr lang="en-US" sz="1000">
              <a:latin typeface="Calibri" panose="020F0502020204030204" pitchFamily="34" charset="0"/>
              <a:cs typeface="Calibri" panose="020F0502020204030204" pitchFamily="34" charset="0"/>
            </a:rPr>
            <a:t>) </a:t>
          </a:r>
          <a:endParaRPr lang="en-GB" sz="10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AF7F707-60E7-4640-A117-32452F72A0C3}" type="parTrans" cxnId="{AA1E382E-3FDB-47A0-BD97-5E670EBE9887}">
      <dgm:prSet/>
      <dgm:spPr/>
      <dgm:t>
        <a:bodyPr/>
        <a:lstStyle/>
        <a:p>
          <a:endParaRPr lang="en-GB" sz="1000"/>
        </a:p>
      </dgm:t>
    </dgm:pt>
    <dgm:pt modelId="{E459D9E7-4C0C-41FE-8EF0-523338FCA4B6}" type="sibTrans" cxnId="{AA1E382E-3FDB-47A0-BD97-5E670EBE9887}">
      <dgm:prSet/>
      <dgm:spPr/>
      <dgm:t>
        <a:bodyPr/>
        <a:lstStyle/>
        <a:p>
          <a:endParaRPr lang="en-GB" sz="1000"/>
        </a:p>
      </dgm:t>
    </dgm:pt>
    <dgm:pt modelId="{AFF9DB01-211D-4EDC-9C22-B7796024F530}">
      <dgm:prSet phldrT="[Text]" custT="1"/>
      <dgm:spPr/>
      <dgm:t>
        <a:bodyPr/>
        <a:lstStyle/>
        <a:p>
          <a:r>
            <a:rPr lang="en-US" sz="1000" dirty="0">
              <a:latin typeface="Calibri" panose="020F0502020204030204" pitchFamily="34" charset="0"/>
              <a:cs typeface="Calibri" panose="020F0502020204030204" pitchFamily="34" charset="0"/>
            </a:rPr>
            <a:t>Guide to Develop National Cybersecurity Strategy</a:t>
          </a:r>
        </a:p>
      </dgm:t>
    </dgm:pt>
    <dgm:pt modelId="{6665A155-D496-435C-9363-0021A591BE57}" type="parTrans" cxnId="{979DDEF9-677B-45A7-82AE-6686C62BAAB5}">
      <dgm:prSet/>
      <dgm:spPr/>
      <dgm:t>
        <a:bodyPr/>
        <a:lstStyle/>
        <a:p>
          <a:endParaRPr lang="en-GB" sz="1000"/>
        </a:p>
      </dgm:t>
    </dgm:pt>
    <dgm:pt modelId="{AD7A44CD-0E9C-4F85-8B28-C55DDCCF4014}" type="sibTrans" cxnId="{979DDEF9-677B-45A7-82AE-6686C62BAAB5}">
      <dgm:prSet/>
      <dgm:spPr/>
      <dgm:t>
        <a:bodyPr/>
        <a:lstStyle/>
        <a:p>
          <a:endParaRPr lang="en-GB" sz="1000"/>
        </a:p>
      </dgm:t>
    </dgm:pt>
    <dgm:pt modelId="{F4A32AC6-D710-41EE-997D-DCA16F224438}">
      <dgm:prSet phldrT="[Text]" custT="1"/>
      <dgm:spPr/>
      <dgm:t>
        <a:bodyPr/>
        <a:lstStyle/>
        <a:p>
          <a:r>
            <a:rPr lang="en-US" sz="1000" dirty="0">
              <a:latin typeface="Calibri" panose="020F0502020204030204" pitchFamily="34" charset="0"/>
              <a:cs typeface="Calibri" panose="020F0502020204030204" pitchFamily="34" charset="0"/>
            </a:rPr>
            <a:t>Reports</a:t>
          </a:r>
        </a:p>
      </dgm:t>
    </dgm:pt>
    <dgm:pt modelId="{79AF40FC-2478-4E10-A917-D95B82B562B4}" type="parTrans" cxnId="{4A4FAC9C-93A1-4688-AE19-1335DF5D1FF2}">
      <dgm:prSet/>
      <dgm:spPr/>
      <dgm:t>
        <a:bodyPr/>
        <a:lstStyle/>
        <a:p>
          <a:endParaRPr lang="en-GB" sz="1000"/>
        </a:p>
      </dgm:t>
    </dgm:pt>
    <dgm:pt modelId="{B9EE35F5-2F57-40D1-A63A-0BFBFBA11A77}" type="sibTrans" cxnId="{4A4FAC9C-93A1-4688-AE19-1335DF5D1FF2}">
      <dgm:prSet/>
      <dgm:spPr/>
      <dgm:t>
        <a:bodyPr/>
        <a:lstStyle/>
        <a:p>
          <a:endParaRPr lang="en-GB" sz="1000"/>
        </a:p>
      </dgm:t>
    </dgm:pt>
    <dgm:pt modelId="{AA4CDFE8-6953-4A58-B533-46E654052D2D}">
      <dgm:prSet phldrT="[Text]" custT="1"/>
      <dgm:spPr/>
      <dgm:t>
        <a:bodyPr/>
        <a:lstStyle/>
        <a:p>
          <a:r>
            <a:rPr lang="en-US" sz="1000" dirty="0">
              <a:latin typeface="Calibri" panose="020F0502020204030204" pitchFamily="34" charset="0"/>
              <a:cs typeface="Calibri" panose="020F0502020204030204" pitchFamily="34" charset="0"/>
            </a:rPr>
            <a:t>News Articles</a:t>
          </a:r>
        </a:p>
      </dgm:t>
    </dgm:pt>
    <dgm:pt modelId="{E8A2276E-2E1C-427B-B585-34ED65316A30}" type="parTrans" cxnId="{C5A49CE3-A910-4ADF-B0C4-E9ACEB737466}">
      <dgm:prSet/>
      <dgm:spPr/>
      <dgm:t>
        <a:bodyPr/>
        <a:lstStyle/>
        <a:p>
          <a:endParaRPr lang="en-GB" sz="1000"/>
        </a:p>
      </dgm:t>
    </dgm:pt>
    <dgm:pt modelId="{EC1FF1EE-0D44-4D4C-85A2-5424C37B3224}" type="sibTrans" cxnId="{C5A49CE3-A910-4ADF-B0C4-E9ACEB737466}">
      <dgm:prSet/>
      <dgm:spPr/>
      <dgm:t>
        <a:bodyPr/>
        <a:lstStyle/>
        <a:p>
          <a:endParaRPr lang="en-GB" sz="1000"/>
        </a:p>
      </dgm:t>
    </dgm:pt>
    <dgm:pt modelId="{C10CCD2A-6935-45F5-9B31-8F09C693021B}">
      <dgm:prSet phldrT="[Text]" custT="1"/>
      <dgm:spPr/>
      <dgm:t>
        <a:bodyPr/>
        <a:lstStyle/>
        <a:p>
          <a:r>
            <a:rPr lang="en-US" sz="1000" dirty="0">
              <a:latin typeface="Calibri" panose="020F0502020204030204" pitchFamily="34" charset="0"/>
              <a:cs typeface="Calibri" panose="020F0502020204030204" pitchFamily="34" charset="0"/>
            </a:rPr>
            <a:t>Blogs</a:t>
          </a:r>
        </a:p>
      </dgm:t>
    </dgm:pt>
    <dgm:pt modelId="{5A93EFF6-3701-4EC9-8D51-F882879D2761}" type="parTrans" cxnId="{1EA3B27D-88F9-4C88-B00B-5B9D6FAECB72}">
      <dgm:prSet/>
      <dgm:spPr/>
      <dgm:t>
        <a:bodyPr/>
        <a:lstStyle/>
        <a:p>
          <a:endParaRPr lang="en-GB" sz="1000"/>
        </a:p>
      </dgm:t>
    </dgm:pt>
    <dgm:pt modelId="{E8B892FC-0B3D-4A07-8D79-D4E3C9F0E5FF}" type="sibTrans" cxnId="{1EA3B27D-88F9-4C88-B00B-5B9D6FAECB72}">
      <dgm:prSet/>
      <dgm:spPr/>
      <dgm:t>
        <a:bodyPr/>
        <a:lstStyle/>
        <a:p>
          <a:endParaRPr lang="en-GB" sz="1000"/>
        </a:p>
      </dgm:t>
    </dgm:pt>
    <dgm:pt modelId="{B09F97AE-5C88-4CF7-BC24-034F4380F1DD}">
      <dgm:prSet phldrT="[Text]" custT="1"/>
      <dgm:spPr/>
      <dgm:t>
        <a:bodyPr/>
        <a:lstStyle/>
        <a:p>
          <a:r>
            <a:rPr lang="en-US" sz="1000" dirty="0">
              <a:latin typeface="Calibri" panose="020F0502020204030204" pitchFamily="34" charset="0"/>
              <a:cs typeface="Calibri" panose="020F0502020204030204" pitchFamily="34" charset="0"/>
            </a:rPr>
            <a:t>Information Analysis and Design Drafting</a:t>
          </a:r>
        </a:p>
      </dgm:t>
    </dgm:pt>
    <dgm:pt modelId="{FDB904EC-3585-4376-9138-37FA67070C1A}" type="parTrans" cxnId="{8301DCFA-DF6C-49EA-89D4-158A5BAAD9CF}">
      <dgm:prSet/>
      <dgm:spPr/>
      <dgm:t>
        <a:bodyPr/>
        <a:lstStyle/>
        <a:p>
          <a:endParaRPr lang="en-GB" sz="1000"/>
        </a:p>
      </dgm:t>
    </dgm:pt>
    <dgm:pt modelId="{7A0E80D0-AE4B-4D8F-A217-9E02B441B851}" type="sibTrans" cxnId="{8301DCFA-DF6C-49EA-89D4-158A5BAAD9CF}">
      <dgm:prSet/>
      <dgm:spPr/>
      <dgm:t>
        <a:bodyPr/>
        <a:lstStyle/>
        <a:p>
          <a:endParaRPr lang="en-GB" sz="1000"/>
        </a:p>
      </dgm:t>
    </dgm:pt>
    <dgm:pt modelId="{474C4826-F5B5-4888-8471-5E9C6149861C}">
      <dgm:prSet phldrT="[Text]" custT="1"/>
      <dgm:spPr/>
      <dgm:t>
        <a:bodyPr/>
        <a:lstStyle/>
        <a:p>
          <a:r>
            <a:rPr lang="en-US" sz="1000" dirty="0">
              <a:latin typeface="Calibri" panose="020F0502020204030204" pitchFamily="34" charset="0"/>
              <a:cs typeface="Calibri" panose="020F0502020204030204" pitchFamily="34" charset="0"/>
            </a:rPr>
            <a:t>Design Documents and other related documentation</a:t>
          </a:r>
        </a:p>
      </dgm:t>
    </dgm:pt>
    <dgm:pt modelId="{58988F0D-A1A6-47ED-B45F-FC65FC3FF35E}" type="parTrans" cxnId="{CE67264C-527B-4A50-8F6A-5B60175CAAA8}">
      <dgm:prSet/>
      <dgm:spPr/>
      <dgm:t>
        <a:bodyPr/>
        <a:lstStyle/>
        <a:p>
          <a:endParaRPr lang="en-GB" sz="1000"/>
        </a:p>
      </dgm:t>
    </dgm:pt>
    <dgm:pt modelId="{8676F143-4504-4FC5-9574-740622EF844E}" type="sibTrans" cxnId="{CE67264C-527B-4A50-8F6A-5B60175CAAA8}">
      <dgm:prSet/>
      <dgm:spPr/>
      <dgm:t>
        <a:bodyPr/>
        <a:lstStyle/>
        <a:p>
          <a:endParaRPr lang="en-GB" sz="1000"/>
        </a:p>
      </dgm:t>
    </dgm:pt>
    <dgm:pt modelId="{4C579E7A-8FFA-4302-9076-A7D0748D36B6}">
      <dgm:prSet phldrT="[Text]" custT="1"/>
      <dgm:spPr/>
      <dgm:t>
        <a:bodyPr/>
        <a:lstStyle/>
        <a:p>
          <a:r>
            <a:rPr lang="en-US" sz="1000" dirty="0">
              <a:latin typeface="Calibri" panose="020F0502020204030204" pitchFamily="34" charset="0"/>
              <a:cs typeface="Calibri" panose="020F0502020204030204" pitchFamily="34" charset="0"/>
            </a:rPr>
            <a:t>Global Cybersecurity Index (GCI) Report </a:t>
          </a:r>
        </a:p>
      </dgm:t>
    </dgm:pt>
    <dgm:pt modelId="{CCA64331-54AA-43C9-8F04-2A23549A16F7}" type="parTrans" cxnId="{996DBFE1-3A40-408B-9563-113AB794EEDD}">
      <dgm:prSet/>
      <dgm:spPr/>
      <dgm:t>
        <a:bodyPr/>
        <a:lstStyle/>
        <a:p>
          <a:endParaRPr lang="en-GB" sz="1000"/>
        </a:p>
      </dgm:t>
    </dgm:pt>
    <dgm:pt modelId="{5F718C0D-5687-423C-8749-1BA3DF6AB3D5}" type="sibTrans" cxnId="{996DBFE1-3A40-408B-9563-113AB794EEDD}">
      <dgm:prSet/>
      <dgm:spPr/>
      <dgm:t>
        <a:bodyPr/>
        <a:lstStyle/>
        <a:p>
          <a:endParaRPr lang="en-GB" sz="1000"/>
        </a:p>
      </dgm:t>
    </dgm:pt>
    <dgm:pt modelId="{BD1615A3-112A-4EF4-B7B5-74817F4F8E52}">
      <dgm:prSet phldrT="[Text]" custT="1"/>
      <dgm:spPr/>
      <dgm:t>
        <a:bodyPr/>
        <a:lstStyle/>
        <a:p>
          <a:r>
            <a:rPr lang="en-US" sz="1000" dirty="0">
              <a:latin typeface="Calibri" panose="020F0502020204030204" pitchFamily="34" charset="0"/>
              <a:cs typeface="Calibri" panose="020F0502020204030204" pitchFamily="34" charset="0"/>
            </a:rPr>
            <a:t>Member States</a:t>
          </a:r>
        </a:p>
      </dgm:t>
    </dgm:pt>
    <dgm:pt modelId="{B2EB1EA7-8A13-498B-83EA-8555308DF8AF}" type="parTrans" cxnId="{0C54CC1E-3B1F-40ED-9871-1E07E5610576}">
      <dgm:prSet/>
      <dgm:spPr/>
      <dgm:t>
        <a:bodyPr/>
        <a:lstStyle/>
        <a:p>
          <a:endParaRPr lang="en-GB" sz="1000"/>
        </a:p>
      </dgm:t>
    </dgm:pt>
    <dgm:pt modelId="{F190ADA9-C43E-46FF-A6F0-DA97F469E714}" type="sibTrans" cxnId="{0C54CC1E-3B1F-40ED-9871-1E07E5610576}">
      <dgm:prSet/>
      <dgm:spPr/>
      <dgm:t>
        <a:bodyPr/>
        <a:lstStyle/>
        <a:p>
          <a:endParaRPr lang="en-GB" sz="1000"/>
        </a:p>
      </dgm:t>
    </dgm:pt>
    <dgm:pt modelId="{93A362BA-2125-4C5E-BD4C-D31F4F995896}">
      <dgm:prSet phldrT="[Text]" custT="1"/>
      <dgm:spPr/>
      <dgm:t>
        <a:bodyPr/>
        <a:lstStyle/>
        <a:p>
          <a:r>
            <a:rPr lang="en-US" sz="1000" dirty="0">
              <a:latin typeface="Calibri" panose="020F0502020204030204" pitchFamily="34" charset="0"/>
              <a:cs typeface="Calibri" panose="020F0502020204030204" pitchFamily="34" charset="0"/>
            </a:rPr>
            <a:t>Sector Members</a:t>
          </a:r>
        </a:p>
      </dgm:t>
    </dgm:pt>
    <dgm:pt modelId="{FDA49222-F0FA-445C-BF64-C189A4FAE9CF}" type="sibTrans" cxnId="{B5A23337-02A7-499C-9BD4-EDFEF96AA6F3}">
      <dgm:prSet/>
      <dgm:spPr/>
      <dgm:t>
        <a:bodyPr/>
        <a:lstStyle/>
        <a:p>
          <a:endParaRPr lang="en-GB" sz="1000"/>
        </a:p>
      </dgm:t>
    </dgm:pt>
    <dgm:pt modelId="{24AD67E4-94A7-4E8C-8805-9896B6B76DBA}" type="parTrans" cxnId="{B5A23337-02A7-499C-9BD4-EDFEF96AA6F3}">
      <dgm:prSet/>
      <dgm:spPr/>
      <dgm:t>
        <a:bodyPr/>
        <a:lstStyle/>
        <a:p>
          <a:endParaRPr lang="en-GB" sz="1000"/>
        </a:p>
      </dgm:t>
    </dgm:pt>
    <dgm:pt modelId="{909FF1A3-AF8D-4B8A-903C-E4612C51F42B}">
      <dgm:prSet phldrT="[Text]" custT="1"/>
      <dgm:spPr/>
      <dgm:t>
        <a:bodyPr/>
        <a:lstStyle/>
        <a:p>
          <a:r>
            <a:rPr lang="en-US" sz="1000" dirty="0">
              <a:latin typeface="Calibri" panose="020F0502020204030204" pitchFamily="34" charset="0"/>
              <a:cs typeface="Calibri" panose="020F0502020204030204" pitchFamily="34" charset="0"/>
            </a:rPr>
            <a:t>Videos</a:t>
          </a:r>
        </a:p>
      </dgm:t>
    </dgm:pt>
    <dgm:pt modelId="{21958ED8-A3FF-4A5C-835D-A92E0C9321CE}" type="parTrans" cxnId="{4FCEB0B2-B346-410B-9EEC-B5A6B886047A}">
      <dgm:prSet/>
      <dgm:spPr/>
      <dgm:t>
        <a:bodyPr/>
        <a:lstStyle/>
        <a:p>
          <a:endParaRPr lang="en-GB" sz="1000"/>
        </a:p>
      </dgm:t>
    </dgm:pt>
    <dgm:pt modelId="{43C3849C-7172-4780-A8A7-E43B8C0428A1}" type="sibTrans" cxnId="{4FCEB0B2-B346-410B-9EEC-B5A6B886047A}">
      <dgm:prSet/>
      <dgm:spPr/>
      <dgm:t>
        <a:bodyPr/>
        <a:lstStyle/>
        <a:p>
          <a:endParaRPr lang="en-GB" sz="1000"/>
        </a:p>
      </dgm:t>
    </dgm:pt>
    <dgm:pt modelId="{CFAEC2D7-7847-42D9-88CF-4533A2B6EBA1}">
      <dgm:prSet phldrT="[Text]" custT="1"/>
      <dgm:spPr/>
      <dgm:t>
        <a:bodyPr/>
        <a:lstStyle/>
        <a:p>
          <a:r>
            <a:rPr lang="en-US" altLang="en-US" sz="1000" dirty="0">
              <a:latin typeface="Calibri" panose="020F0502020204030204" pitchFamily="34" charset="0"/>
              <a:cs typeface="Calibri" panose="020F0502020204030204" pitchFamily="34" charset="0"/>
            </a:rPr>
            <a:t>Good Practices </a:t>
          </a:r>
        </a:p>
        <a:p>
          <a:r>
            <a:rPr lang="en-US" altLang="en-US" sz="1000" dirty="0">
              <a:latin typeface="Calibri" panose="020F0502020204030204" pitchFamily="34" charset="0"/>
              <a:cs typeface="Calibri" panose="020F0502020204030204" pitchFamily="34" charset="0"/>
            </a:rPr>
            <a:t>Study Group Question</a:t>
          </a:r>
        </a:p>
      </dgm:t>
    </dgm:pt>
    <dgm:pt modelId="{6EA1056B-DEEB-4EAC-90CB-26D2E0A62C4D}" type="parTrans" cxnId="{D6DB7F85-22D8-4F7D-BE69-6D190BCCFC9D}">
      <dgm:prSet/>
      <dgm:spPr/>
      <dgm:t>
        <a:bodyPr/>
        <a:lstStyle/>
        <a:p>
          <a:endParaRPr lang="en-GB" sz="1000"/>
        </a:p>
      </dgm:t>
    </dgm:pt>
    <dgm:pt modelId="{368442D4-C2CC-43DD-945C-239A5537F142}" type="sibTrans" cxnId="{D6DB7F85-22D8-4F7D-BE69-6D190BCCFC9D}">
      <dgm:prSet/>
      <dgm:spPr/>
      <dgm:t>
        <a:bodyPr/>
        <a:lstStyle/>
        <a:p>
          <a:endParaRPr lang="en-GB" sz="1000"/>
        </a:p>
      </dgm:t>
    </dgm:pt>
    <dgm:pt modelId="{0BF4329F-3903-40F1-8578-6E7B0D7BB604}">
      <dgm:prSet phldrT="[Text]" custT="1"/>
      <dgm:spPr/>
      <dgm:t>
        <a:bodyPr/>
        <a:lstStyle/>
        <a:p>
          <a:r>
            <a:rPr lang="en-US" sz="1000" dirty="0">
              <a:latin typeface="Calibri" panose="020F0502020204030204" pitchFamily="34" charset="0"/>
              <a:cs typeface="Calibri" panose="020F0502020204030204" pitchFamily="34" charset="0"/>
            </a:rPr>
            <a:t>ITU</a:t>
          </a:r>
        </a:p>
      </dgm:t>
    </dgm:pt>
    <dgm:pt modelId="{843A5560-D343-47DF-9DA1-0ADB69828F0F}" type="parTrans" cxnId="{E7E4D2D1-BC98-4C72-83F1-0A0783A0FA5A}">
      <dgm:prSet/>
      <dgm:spPr/>
      <dgm:t>
        <a:bodyPr/>
        <a:lstStyle/>
        <a:p>
          <a:endParaRPr lang="en-GB"/>
        </a:p>
      </dgm:t>
    </dgm:pt>
    <dgm:pt modelId="{5510DC6F-1C67-49DD-A0FC-1B2A36D96440}" type="sibTrans" cxnId="{E7E4D2D1-BC98-4C72-83F1-0A0783A0FA5A}">
      <dgm:prSet/>
      <dgm:spPr/>
      <dgm:t>
        <a:bodyPr/>
        <a:lstStyle/>
        <a:p>
          <a:endParaRPr lang="en-GB"/>
        </a:p>
      </dgm:t>
    </dgm:pt>
    <dgm:pt modelId="{95CAA519-0DFA-4DD2-902E-690BFDDDA2F1}">
      <dgm:prSet phldrT="[Text]" custT="1"/>
      <dgm:spPr/>
      <dgm:t>
        <a:bodyPr/>
        <a:lstStyle/>
        <a:p>
          <a:r>
            <a:rPr lang="en-US" sz="1000" dirty="0">
              <a:latin typeface="Calibri" panose="020F0502020204030204" pitchFamily="34" charset="0"/>
              <a:cs typeface="Calibri" panose="020F0502020204030204" pitchFamily="34" charset="0"/>
            </a:rPr>
            <a:t>Other published materials</a:t>
          </a:r>
        </a:p>
      </dgm:t>
    </dgm:pt>
    <dgm:pt modelId="{A3C2BB47-F908-40BB-BBC2-5ECA3F9A8DCC}" type="parTrans" cxnId="{A3D92D9E-5F6D-46F9-9F00-75AD23FE4411}">
      <dgm:prSet/>
      <dgm:spPr/>
      <dgm:t>
        <a:bodyPr/>
        <a:lstStyle/>
        <a:p>
          <a:endParaRPr lang="en-GB"/>
        </a:p>
      </dgm:t>
    </dgm:pt>
    <dgm:pt modelId="{F35129FE-2D53-4960-A988-2B8C961010AB}" type="sibTrans" cxnId="{A3D92D9E-5F6D-46F9-9F00-75AD23FE4411}">
      <dgm:prSet/>
      <dgm:spPr/>
      <dgm:t>
        <a:bodyPr/>
        <a:lstStyle/>
        <a:p>
          <a:endParaRPr lang="en-GB"/>
        </a:p>
      </dgm:t>
    </dgm:pt>
    <dgm:pt modelId="{5570A3CE-25C3-4AD9-879B-FA6CD1EDAE81}" type="pres">
      <dgm:prSet presAssocID="{ED0B1F67-D12F-42AE-82A9-C937B36E3E80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540D7A8-C11D-40AD-91AE-BC98F00349D3}" type="pres">
      <dgm:prSet presAssocID="{CFAEC2D7-7847-42D9-88CF-4533A2B6EBA1}" presName="root" presStyleCnt="0"/>
      <dgm:spPr/>
    </dgm:pt>
    <dgm:pt modelId="{CFA9EAF5-2BE8-41B6-A670-6397F3DA3F52}" type="pres">
      <dgm:prSet presAssocID="{CFAEC2D7-7847-42D9-88CF-4533A2B6EBA1}" presName="rootComposite" presStyleCnt="0"/>
      <dgm:spPr/>
    </dgm:pt>
    <dgm:pt modelId="{68162276-23C6-4DB0-ACBA-C2BD627888D6}" type="pres">
      <dgm:prSet presAssocID="{CFAEC2D7-7847-42D9-88CF-4533A2B6EBA1}" presName="rootText" presStyleLbl="node1" presStyleIdx="0" presStyleCnt="4"/>
      <dgm:spPr/>
    </dgm:pt>
    <dgm:pt modelId="{8A43A413-2114-470D-A48B-45EB4CA28F00}" type="pres">
      <dgm:prSet presAssocID="{CFAEC2D7-7847-42D9-88CF-4533A2B6EBA1}" presName="rootConnector" presStyleLbl="node1" presStyleIdx="0" presStyleCnt="4"/>
      <dgm:spPr/>
    </dgm:pt>
    <dgm:pt modelId="{9EE7B87B-F45E-432D-B2DC-F9E6F1BA2C9A}" type="pres">
      <dgm:prSet presAssocID="{CFAEC2D7-7847-42D9-88CF-4533A2B6EBA1}" presName="childShape" presStyleCnt="0"/>
      <dgm:spPr/>
    </dgm:pt>
    <dgm:pt modelId="{63C80C78-CCED-469E-8114-FF73442838B5}" type="pres">
      <dgm:prSet presAssocID="{B2EB1EA7-8A13-498B-83EA-8555308DF8AF}" presName="Name13" presStyleLbl="parChTrans1D2" presStyleIdx="0" presStyleCnt="14"/>
      <dgm:spPr/>
    </dgm:pt>
    <dgm:pt modelId="{0F20DDA8-66AB-4436-A324-7A2990C1EA63}" type="pres">
      <dgm:prSet presAssocID="{BD1615A3-112A-4EF4-B7B5-74817F4F8E52}" presName="childText" presStyleLbl="bgAcc1" presStyleIdx="0" presStyleCnt="14">
        <dgm:presLayoutVars>
          <dgm:bulletEnabled val="1"/>
        </dgm:presLayoutVars>
      </dgm:prSet>
      <dgm:spPr/>
    </dgm:pt>
    <dgm:pt modelId="{911926B0-1306-44D8-9F36-22F753773638}" type="pres">
      <dgm:prSet presAssocID="{24AD67E4-94A7-4E8C-8805-9896B6B76DBA}" presName="Name13" presStyleLbl="parChTrans1D2" presStyleIdx="1" presStyleCnt="14"/>
      <dgm:spPr/>
    </dgm:pt>
    <dgm:pt modelId="{D4938FD0-49BE-4133-B013-D5E8956BF4E4}" type="pres">
      <dgm:prSet presAssocID="{93A362BA-2125-4C5E-BD4C-D31F4F995896}" presName="childText" presStyleLbl="bgAcc1" presStyleIdx="1" presStyleCnt="14">
        <dgm:presLayoutVars>
          <dgm:bulletEnabled val="1"/>
        </dgm:presLayoutVars>
      </dgm:prSet>
      <dgm:spPr/>
    </dgm:pt>
    <dgm:pt modelId="{600F0773-667B-4926-A493-25F3C83AE9E6}" type="pres">
      <dgm:prSet presAssocID="{262E37E6-BD91-4449-919F-8433861CC291}" presName="Name13" presStyleLbl="parChTrans1D2" presStyleIdx="2" presStyleCnt="14"/>
      <dgm:spPr/>
    </dgm:pt>
    <dgm:pt modelId="{B98B86C3-0440-4566-85F3-E5EE6799AC9A}" type="pres">
      <dgm:prSet presAssocID="{E79E0904-0692-42CA-A424-636A58A90271}" presName="childText" presStyleLbl="bgAcc1" presStyleIdx="2" presStyleCnt="14">
        <dgm:presLayoutVars>
          <dgm:bulletEnabled val="1"/>
        </dgm:presLayoutVars>
      </dgm:prSet>
      <dgm:spPr/>
    </dgm:pt>
    <dgm:pt modelId="{88B80A55-0D48-4D01-8845-4CA4F20F7B03}" type="pres">
      <dgm:prSet presAssocID="{843A5560-D343-47DF-9DA1-0ADB69828F0F}" presName="Name13" presStyleLbl="parChTrans1D2" presStyleIdx="3" presStyleCnt="14"/>
      <dgm:spPr/>
    </dgm:pt>
    <dgm:pt modelId="{24166139-A02F-421D-BE1D-585818CA72AF}" type="pres">
      <dgm:prSet presAssocID="{0BF4329F-3903-40F1-8578-6E7B0D7BB604}" presName="childText" presStyleLbl="bgAcc1" presStyleIdx="3" presStyleCnt="14">
        <dgm:presLayoutVars>
          <dgm:bulletEnabled val="1"/>
        </dgm:presLayoutVars>
      </dgm:prSet>
      <dgm:spPr/>
    </dgm:pt>
    <dgm:pt modelId="{191A428E-0602-4656-8B7B-D20B9660B3BE}" type="pres">
      <dgm:prSet presAssocID="{79576104-6555-41A2-9B3D-89DFE8E55C59}" presName="root" presStyleCnt="0"/>
      <dgm:spPr/>
    </dgm:pt>
    <dgm:pt modelId="{8A688E7D-A7D1-4BBD-96D1-046DEF6C3685}" type="pres">
      <dgm:prSet presAssocID="{79576104-6555-41A2-9B3D-89DFE8E55C59}" presName="rootComposite" presStyleCnt="0"/>
      <dgm:spPr/>
    </dgm:pt>
    <dgm:pt modelId="{048A4732-F24E-4968-B798-283026F51CE8}" type="pres">
      <dgm:prSet presAssocID="{79576104-6555-41A2-9B3D-89DFE8E55C59}" presName="rootText" presStyleLbl="node1" presStyleIdx="1" presStyleCnt="4"/>
      <dgm:spPr/>
    </dgm:pt>
    <dgm:pt modelId="{D3FA5F51-4B5C-4413-9282-B45DCFAEA0ED}" type="pres">
      <dgm:prSet presAssocID="{79576104-6555-41A2-9B3D-89DFE8E55C59}" presName="rootConnector" presStyleLbl="node1" presStyleIdx="1" presStyleCnt="4"/>
      <dgm:spPr/>
    </dgm:pt>
    <dgm:pt modelId="{63EF8E1E-F117-42D0-B16A-559C2D799225}" type="pres">
      <dgm:prSet presAssocID="{79576104-6555-41A2-9B3D-89DFE8E55C59}" presName="childShape" presStyleCnt="0"/>
      <dgm:spPr/>
    </dgm:pt>
    <dgm:pt modelId="{7E4F7346-2D3C-4239-ABF5-DA7579E0EC41}" type="pres">
      <dgm:prSet presAssocID="{8AF7F707-60E7-4640-A117-32452F72A0C3}" presName="Name13" presStyleLbl="parChTrans1D2" presStyleIdx="4" presStyleCnt="14"/>
      <dgm:spPr/>
    </dgm:pt>
    <dgm:pt modelId="{7B26CA82-E954-4213-90F0-B32E1735F780}" type="pres">
      <dgm:prSet presAssocID="{1B14FF11-2ED6-4738-B820-7B2A81FE4FAF}" presName="childText" presStyleLbl="bgAcc1" presStyleIdx="4" presStyleCnt="14">
        <dgm:presLayoutVars>
          <dgm:bulletEnabled val="1"/>
        </dgm:presLayoutVars>
      </dgm:prSet>
      <dgm:spPr/>
    </dgm:pt>
    <dgm:pt modelId="{D4A4E3E4-FEBF-4F46-AF4F-8A4370DDB1AF}" type="pres">
      <dgm:prSet presAssocID="{FDB904EC-3585-4376-9138-37FA67070C1A}" presName="Name13" presStyleLbl="parChTrans1D2" presStyleIdx="5" presStyleCnt="14"/>
      <dgm:spPr/>
    </dgm:pt>
    <dgm:pt modelId="{D361919A-12A3-4AEE-B54D-9D81E3A693B8}" type="pres">
      <dgm:prSet presAssocID="{B09F97AE-5C88-4CF7-BC24-034F4380F1DD}" presName="childText" presStyleLbl="bgAcc1" presStyleIdx="5" presStyleCnt="14">
        <dgm:presLayoutVars>
          <dgm:bulletEnabled val="1"/>
        </dgm:presLayoutVars>
      </dgm:prSet>
      <dgm:spPr/>
    </dgm:pt>
    <dgm:pt modelId="{73878BD7-DC75-4209-934F-0CAA5171D927}" type="pres">
      <dgm:prSet presAssocID="{58988F0D-A1A6-47ED-B45F-FC65FC3FF35E}" presName="Name13" presStyleLbl="parChTrans1D2" presStyleIdx="6" presStyleCnt="14"/>
      <dgm:spPr/>
    </dgm:pt>
    <dgm:pt modelId="{D1EEFC43-4873-4AAB-9D31-7942976DE5A6}" type="pres">
      <dgm:prSet presAssocID="{474C4826-F5B5-4888-8471-5E9C6149861C}" presName="childText" presStyleLbl="bgAcc1" presStyleIdx="6" presStyleCnt="14">
        <dgm:presLayoutVars>
          <dgm:bulletEnabled val="1"/>
        </dgm:presLayoutVars>
      </dgm:prSet>
      <dgm:spPr/>
    </dgm:pt>
    <dgm:pt modelId="{DB658563-F569-442B-983E-40433209CC70}" type="pres">
      <dgm:prSet presAssocID="{0B8F6C1F-A39F-4FEC-B685-A8626C30A8A1}" presName="root" presStyleCnt="0"/>
      <dgm:spPr/>
    </dgm:pt>
    <dgm:pt modelId="{4718C38E-F6FE-45E0-A4D5-97F161B0798A}" type="pres">
      <dgm:prSet presAssocID="{0B8F6C1F-A39F-4FEC-B685-A8626C30A8A1}" presName="rootComposite" presStyleCnt="0"/>
      <dgm:spPr/>
    </dgm:pt>
    <dgm:pt modelId="{CE57269E-31CB-42F3-A8A9-89C72BAB51B2}" type="pres">
      <dgm:prSet presAssocID="{0B8F6C1F-A39F-4FEC-B685-A8626C30A8A1}" presName="rootText" presStyleLbl="node1" presStyleIdx="2" presStyleCnt="4"/>
      <dgm:spPr/>
    </dgm:pt>
    <dgm:pt modelId="{A8F941A9-581D-4815-B7DD-11420B3B7451}" type="pres">
      <dgm:prSet presAssocID="{0B8F6C1F-A39F-4FEC-B685-A8626C30A8A1}" presName="rootConnector" presStyleLbl="node1" presStyleIdx="2" presStyleCnt="4"/>
      <dgm:spPr/>
    </dgm:pt>
    <dgm:pt modelId="{2A8850CD-0717-4874-B2D7-0501E5B6265E}" type="pres">
      <dgm:prSet presAssocID="{0B8F6C1F-A39F-4FEC-B685-A8626C30A8A1}" presName="childShape" presStyleCnt="0"/>
      <dgm:spPr/>
    </dgm:pt>
    <dgm:pt modelId="{19522C68-44FE-4EC3-A653-DBCFD1FD3563}" type="pres">
      <dgm:prSet presAssocID="{6665A155-D496-435C-9363-0021A591BE57}" presName="Name13" presStyleLbl="parChTrans1D2" presStyleIdx="7" presStyleCnt="14"/>
      <dgm:spPr/>
    </dgm:pt>
    <dgm:pt modelId="{A2AA82C8-BAB6-4C8C-9DC4-97DD0CF97C24}" type="pres">
      <dgm:prSet presAssocID="{AFF9DB01-211D-4EDC-9C22-B7796024F530}" presName="childText" presStyleLbl="bgAcc1" presStyleIdx="7" presStyleCnt="14">
        <dgm:presLayoutVars>
          <dgm:bulletEnabled val="1"/>
        </dgm:presLayoutVars>
      </dgm:prSet>
      <dgm:spPr/>
    </dgm:pt>
    <dgm:pt modelId="{3585C8E6-3AE1-4290-A6EC-5F4448C4EED3}" type="pres">
      <dgm:prSet presAssocID="{CCA64331-54AA-43C9-8F04-2A23549A16F7}" presName="Name13" presStyleLbl="parChTrans1D2" presStyleIdx="8" presStyleCnt="14"/>
      <dgm:spPr/>
    </dgm:pt>
    <dgm:pt modelId="{6781FEA2-80AD-4902-8795-582A5AC8581B}" type="pres">
      <dgm:prSet presAssocID="{4C579E7A-8FFA-4302-9076-A7D0748D36B6}" presName="childText" presStyleLbl="bgAcc1" presStyleIdx="8" presStyleCnt="14">
        <dgm:presLayoutVars>
          <dgm:bulletEnabled val="1"/>
        </dgm:presLayoutVars>
      </dgm:prSet>
      <dgm:spPr/>
    </dgm:pt>
    <dgm:pt modelId="{CECBD9FC-4393-4B2F-B44A-DDC2E03596FB}" type="pres">
      <dgm:prSet presAssocID="{79AF40FC-2478-4E10-A917-D95B82B562B4}" presName="Name13" presStyleLbl="parChTrans1D2" presStyleIdx="9" presStyleCnt="14"/>
      <dgm:spPr/>
    </dgm:pt>
    <dgm:pt modelId="{18E5AD19-4D41-44E1-98C2-72BA76B2AE6E}" type="pres">
      <dgm:prSet presAssocID="{F4A32AC6-D710-41EE-997D-DCA16F224438}" presName="childText" presStyleLbl="bgAcc1" presStyleIdx="9" presStyleCnt="14">
        <dgm:presLayoutVars>
          <dgm:bulletEnabled val="1"/>
        </dgm:presLayoutVars>
      </dgm:prSet>
      <dgm:spPr/>
    </dgm:pt>
    <dgm:pt modelId="{FA53564A-1F58-45AF-8193-DCBD3A771D49}" type="pres">
      <dgm:prSet presAssocID="{A3C2BB47-F908-40BB-BBC2-5ECA3F9A8DCC}" presName="Name13" presStyleLbl="parChTrans1D2" presStyleIdx="10" presStyleCnt="14"/>
      <dgm:spPr/>
    </dgm:pt>
    <dgm:pt modelId="{7E103827-299B-4CDB-B408-B1B8D9A2593E}" type="pres">
      <dgm:prSet presAssocID="{95CAA519-0DFA-4DD2-902E-690BFDDDA2F1}" presName="childText" presStyleLbl="bgAcc1" presStyleIdx="10" presStyleCnt="14">
        <dgm:presLayoutVars>
          <dgm:bulletEnabled val="1"/>
        </dgm:presLayoutVars>
      </dgm:prSet>
      <dgm:spPr/>
    </dgm:pt>
    <dgm:pt modelId="{0BC9FDD7-BAA7-4809-AA20-89E428785793}" type="pres">
      <dgm:prSet presAssocID="{A89A794B-BF36-4B70-9FF7-DC4218BC2FFF}" presName="root" presStyleCnt="0"/>
      <dgm:spPr/>
    </dgm:pt>
    <dgm:pt modelId="{8FDF1A59-0D26-43AF-A1E5-FB96F29C4D53}" type="pres">
      <dgm:prSet presAssocID="{A89A794B-BF36-4B70-9FF7-DC4218BC2FFF}" presName="rootComposite" presStyleCnt="0"/>
      <dgm:spPr/>
    </dgm:pt>
    <dgm:pt modelId="{DBE7C640-6984-4DB5-812E-25E71FF9BB27}" type="pres">
      <dgm:prSet presAssocID="{A89A794B-BF36-4B70-9FF7-DC4218BC2FFF}" presName="rootText" presStyleLbl="node1" presStyleIdx="3" presStyleCnt="4"/>
      <dgm:spPr/>
    </dgm:pt>
    <dgm:pt modelId="{87A4F120-5CEF-4CA9-8ECC-C5D4735BAD69}" type="pres">
      <dgm:prSet presAssocID="{A89A794B-BF36-4B70-9FF7-DC4218BC2FFF}" presName="rootConnector" presStyleLbl="node1" presStyleIdx="3" presStyleCnt="4"/>
      <dgm:spPr/>
    </dgm:pt>
    <dgm:pt modelId="{EEC2EB4A-378D-4FA6-92F0-8957DDEDA93E}" type="pres">
      <dgm:prSet presAssocID="{A89A794B-BF36-4B70-9FF7-DC4218BC2FFF}" presName="childShape" presStyleCnt="0"/>
      <dgm:spPr/>
    </dgm:pt>
    <dgm:pt modelId="{9C890378-A93D-42F2-A700-1844B5744A8E}" type="pres">
      <dgm:prSet presAssocID="{E8A2276E-2E1C-427B-B585-34ED65316A30}" presName="Name13" presStyleLbl="parChTrans1D2" presStyleIdx="11" presStyleCnt="14"/>
      <dgm:spPr/>
    </dgm:pt>
    <dgm:pt modelId="{B57835A3-303D-492A-8F3C-FF7941571996}" type="pres">
      <dgm:prSet presAssocID="{AA4CDFE8-6953-4A58-B533-46E654052D2D}" presName="childText" presStyleLbl="bgAcc1" presStyleIdx="11" presStyleCnt="14">
        <dgm:presLayoutVars>
          <dgm:bulletEnabled val="1"/>
        </dgm:presLayoutVars>
      </dgm:prSet>
      <dgm:spPr/>
    </dgm:pt>
    <dgm:pt modelId="{A705625D-7C73-4247-8553-054A49E73FFE}" type="pres">
      <dgm:prSet presAssocID="{5A93EFF6-3701-4EC9-8D51-F882879D2761}" presName="Name13" presStyleLbl="parChTrans1D2" presStyleIdx="12" presStyleCnt="14"/>
      <dgm:spPr/>
    </dgm:pt>
    <dgm:pt modelId="{B31030C8-BD3A-4E2C-83A1-6C45965D39B7}" type="pres">
      <dgm:prSet presAssocID="{C10CCD2A-6935-45F5-9B31-8F09C693021B}" presName="childText" presStyleLbl="bgAcc1" presStyleIdx="12" presStyleCnt="14">
        <dgm:presLayoutVars>
          <dgm:bulletEnabled val="1"/>
        </dgm:presLayoutVars>
      </dgm:prSet>
      <dgm:spPr/>
    </dgm:pt>
    <dgm:pt modelId="{D8CBBC6F-46BF-4A25-813C-23660898C638}" type="pres">
      <dgm:prSet presAssocID="{21958ED8-A3FF-4A5C-835D-A92E0C9321CE}" presName="Name13" presStyleLbl="parChTrans1D2" presStyleIdx="13" presStyleCnt="14"/>
      <dgm:spPr/>
    </dgm:pt>
    <dgm:pt modelId="{53E352B3-127C-485C-9E98-FC58F8A83E2A}" type="pres">
      <dgm:prSet presAssocID="{909FF1A3-AF8D-4B8A-903C-E4612C51F42B}" presName="childText" presStyleLbl="bgAcc1" presStyleIdx="13" presStyleCnt="14">
        <dgm:presLayoutVars>
          <dgm:bulletEnabled val="1"/>
        </dgm:presLayoutVars>
      </dgm:prSet>
      <dgm:spPr/>
    </dgm:pt>
  </dgm:ptLst>
  <dgm:cxnLst>
    <dgm:cxn modelId="{77BA9E01-A95C-47B3-98A3-13237F237F29}" type="presOf" srcId="{5A93EFF6-3701-4EC9-8D51-F882879D2761}" destId="{A705625D-7C73-4247-8553-054A49E73FFE}" srcOrd="0" destOrd="0" presId="urn:microsoft.com/office/officeart/2005/8/layout/hierarchy3"/>
    <dgm:cxn modelId="{4E661A0D-68CB-4E19-A392-7E97C4B6C3B9}" type="presOf" srcId="{E79E0904-0692-42CA-A424-636A58A90271}" destId="{B98B86C3-0440-4566-85F3-E5EE6799AC9A}" srcOrd="0" destOrd="0" presId="urn:microsoft.com/office/officeart/2005/8/layout/hierarchy3"/>
    <dgm:cxn modelId="{F8D45E0D-FB9A-4A17-85AB-71E49B31DE2E}" type="presOf" srcId="{A3C2BB47-F908-40BB-BBC2-5ECA3F9A8DCC}" destId="{FA53564A-1F58-45AF-8193-DCBD3A771D49}" srcOrd="0" destOrd="0" presId="urn:microsoft.com/office/officeart/2005/8/layout/hierarchy3"/>
    <dgm:cxn modelId="{F4FA070F-CED0-4C2F-8FB7-5F0C0ECB6339}" type="presOf" srcId="{95CAA519-0DFA-4DD2-902E-690BFDDDA2F1}" destId="{7E103827-299B-4CDB-B408-B1B8D9A2593E}" srcOrd="0" destOrd="0" presId="urn:microsoft.com/office/officeart/2005/8/layout/hierarchy3"/>
    <dgm:cxn modelId="{355A6A10-0B3F-4205-A9E3-6E16C6764533}" type="presOf" srcId="{6665A155-D496-435C-9363-0021A591BE57}" destId="{19522C68-44FE-4EC3-A653-DBCFD1FD3563}" srcOrd="0" destOrd="0" presId="urn:microsoft.com/office/officeart/2005/8/layout/hierarchy3"/>
    <dgm:cxn modelId="{D28F891D-309B-4944-A89A-8E4EC99B8E91}" type="presOf" srcId="{24AD67E4-94A7-4E8C-8805-9896B6B76DBA}" destId="{911926B0-1306-44D8-9F36-22F753773638}" srcOrd="0" destOrd="0" presId="urn:microsoft.com/office/officeart/2005/8/layout/hierarchy3"/>
    <dgm:cxn modelId="{0C54CC1E-3B1F-40ED-9871-1E07E5610576}" srcId="{CFAEC2D7-7847-42D9-88CF-4533A2B6EBA1}" destId="{BD1615A3-112A-4EF4-B7B5-74817F4F8E52}" srcOrd="0" destOrd="0" parTransId="{B2EB1EA7-8A13-498B-83EA-8555308DF8AF}" sibTransId="{F190ADA9-C43E-46FF-A6F0-DA97F469E714}"/>
    <dgm:cxn modelId="{F18F6325-F314-4995-9C41-7E0ED70EFD9F}" type="presOf" srcId="{CFAEC2D7-7847-42D9-88CF-4533A2B6EBA1}" destId="{8A43A413-2114-470D-A48B-45EB4CA28F00}" srcOrd="1" destOrd="0" presId="urn:microsoft.com/office/officeart/2005/8/layout/hierarchy3"/>
    <dgm:cxn modelId="{6EA9CD26-C82C-45CA-8FC6-85E612598110}" srcId="{ED0B1F67-D12F-42AE-82A9-C937B36E3E80}" destId="{79576104-6555-41A2-9B3D-89DFE8E55C59}" srcOrd="1" destOrd="0" parTransId="{47D35F7D-53CA-45B0-831A-50F4E648D7FB}" sibTransId="{B0E0E90C-FA39-4A83-9CF5-DA7880241348}"/>
    <dgm:cxn modelId="{11288F27-045A-4D8F-9CD5-2AF28695C8DF}" type="presOf" srcId="{0B8F6C1F-A39F-4FEC-B685-A8626C30A8A1}" destId="{CE57269E-31CB-42F3-A8A9-89C72BAB51B2}" srcOrd="0" destOrd="0" presId="urn:microsoft.com/office/officeart/2005/8/layout/hierarchy3"/>
    <dgm:cxn modelId="{F55A142C-B207-4655-82EC-BAE5B42718D2}" type="presOf" srcId="{909FF1A3-AF8D-4B8A-903C-E4612C51F42B}" destId="{53E352B3-127C-485C-9E98-FC58F8A83E2A}" srcOrd="0" destOrd="0" presId="urn:microsoft.com/office/officeart/2005/8/layout/hierarchy3"/>
    <dgm:cxn modelId="{AA1E382E-3FDB-47A0-BD97-5E670EBE9887}" srcId="{79576104-6555-41A2-9B3D-89DFE8E55C59}" destId="{1B14FF11-2ED6-4738-B820-7B2A81FE4FAF}" srcOrd="0" destOrd="0" parTransId="{8AF7F707-60E7-4640-A117-32452F72A0C3}" sibTransId="{E459D9E7-4C0C-41FE-8EF0-523338FCA4B6}"/>
    <dgm:cxn modelId="{1ED2D832-21B4-4659-A4F5-78F563058C0B}" type="presOf" srcId="{B2EB1EA7-8A13-498B-83EA-8555308DF8AF}" destId="{63C80C78-CCED-469E-8114-FF73442838B5}" srcOrd="0" destOrd="0" presId="urn:microsoft.com/office/officeart/2005/8/layout/hierarchy3"/>
    <dgm:cxn modelId="{C430CA35-18B6-4BD8-9EDE-B926AB725C09}" type="presOf" srcId="{0BF4329F-3903-40F1-8578-6E7B0D7BB604}" destId="{24166139-A02F-421D-BE1D-585818CA72AF}" srcOrd="0" destOrd="0" presId="urn:microsoft.com/office/officeart/2005/8/layout/hierarchy3"/>
    <dgm:cxn modelId="{B5A23337-02A7-499C-9BD4-EDFEF96AA6F3}" srcId="{CFAEC2D7-7847-42D9-88CF-4533A2B6EBA1}" destId="{93A362BA-2125-4C5E-BD4C-D31F4F995896}" srcOrd="1" destOrd="0" parTransId="{24AD67E4-94A7-4E8C-8805-9896B6B76DBA}" sibTransId="{FDA49222-F0FA-445C-BF64-C189A4FAE9CF}"/>
    <dgm:cxn modelId="{88CBCC44-CAD3-4375-9DA3-00C0DBF93BFF}" srcId="{ED0B1F67-D12F-42AE-82A9-C937B36E3E80}" destId="{0B8F6C1F-A39F-4FEC-B685-A8626C30A8A1}" srcOrd="2" destOrd="0" parTransId="{86B3D86F-0F9E-4D0B-9EDA-67BCB68D5D43}" sibTransId="{9D25F405-2AF2-46A2-A518-243C6C8F1BEA}"/>
    <dgm:cxn modelId="{917E8648-DFA4-4EC2-971E-47EE5FBF5D74}" type="presOf" srcId="{A89A794B-BF36-4B70-9FF7-DC4218BC2FFF}" destId="{DBE7C640-6984-4DB5-812E-25E71FF9BB27}" srcOrd="0" destOrd="0" presId="urn:microsoft.com/office/officeart/2005/8/layout/hierarchy3"/>
    <dgm:cxn modelId="{CE67264C-527B-4A50-8F6A-5B60175CAAA8}" srcId="{79576104-6555-41A2-9B3D-89DFE8E55C59}" destId="{474C4826-F5B5-4888-8471-5E9C6149861C}" srcOrd="2" destOrd="0" parTransId="{58988F0D-A1A6-47ED-B45F-FC65FC3FF35E}" sibTransId="{8676F143-4504-4FC5-9574-740622EF844E}"/>
    <dgm:cxn modelId="{7B886D4E-F521-49CE-8472-6BFC317FDBE5}" type="presOf" srcId="{E8A2276E-2E1C-427B-B585-34ED65316A30}" destId="{9C890378-A93D-42F2-A700-1844B5744A8E}" srcOrd="0" destOrd="0" presId="urn:microsoft.com/office/officeart/2005/8/layout/hierarchy3"/>
    <dgm:cxn modelId="{588C0E52-C739-4EDE-945E-59165463B510}" type="presOf" srcId="{843A5560-D343-47DF-9DA1-0ADB69828F0F}" destId="{88B80A55-0D48-4D01-8845-4CA4F20F7B03}" srcOrd="0" destOrd="0" presId="urn:microsoft.com/office/officeart/2005/8/layout/hierarchy3"/>
    <dgm:cxn modelId="{5C1D5B52-830A-486F-AB0E-E478162662E0}" type="presOf" srcId="{262E37E6-BD91-4449-919F-8433861CC291}" destId="{600F0773-667B-4926-A493-25F3C83AE9E6}" srcOrd="0" destOrd="0" presId="urn:microsoft.com/office/officeart/2005/8/layout/hierarchy3"/>
    <dgm:cxn modelId="{EDB37C5D-E07E-437A-BA3F-D94A8517A5A5}" type="presOf" srcId="{79AF40FC-2478-4E10-A917-D95B82B562B4}" destId="{CECBD9FC-4393-4B2F-B44A-DDC2E03596FB}" srcOrd="0" destOrd="0" presId="urn:microsoft.com/office/officeart/2005/8/layout/hierarchy3"/>
    <dgm:cxn modelId="{11EA5660-3EC3-4BE9-939F-495BDDBB52A1}" type="presOf" srcId="{21958ED8-A3FF-4A5C-835D-A92E0C9321CE}" destId="{D8CBBC6F-46BF-4A25-813C-23660898C638}" srcOrd="0" destOrd="0" presId="urn:microsoft.com/office/officeart/2005/8/layout/hierarchy3"/>
    <dgm:cxn modelId="{5933C863-9877-4911-A34B-B5B9CBC69773}" type="presOf" srcId="{F4A32AC6-D710-41EE-997D-DCA16F224438}" destId="{18E5AD19-4D41-44E1-98C2-72BA76B2AE6E}" srcOrd="0" destOrd="0" presId="urn:microsoft.com/office/officeart/2005/8/layout/hierarchy3"/>
    <dgm:cxn modelId="{45135A64-B244-4217-B2D4-AE3ED5BE64C2}" type="presOf" srcId="{AA4CDFE8-6953-4A58-B533-46E654052D2D}" destId="{B57835A3-303D-492A-8F3C-FF7941571996}" srcOrd="0" destOrd="0" presId="urn:microsoft.com/office/officeart/2005/8/layout/hierarchy3"/>
    <dgm:cxn modelId="{C13B6A64-A58B-4D62-A4C9-4C8DEA02D502}" type="presOf" srcId="{ED0B1F67-D12F-42AE-82A9-C937B36E3E80}" destId="{5570A3CE-25C3-4AD9-879B-FA6CD1EDAE81}" srcOrd="0" destOrd="0" presId="urn:microsoft.com/office/officeart/2005/8/layout/hierarchy3"/>
    <dgm:cxn modelId="{C312CF6F-B261-4792-9CAC-0C393CCB907F}" type="presOf" srcId="{CCA64331-54AA-43C9-8F04-2A23549A16F7}" destId="{3585C8E6-3AE1-4290-A6EC-5F4448C4EED3}" srcOrd="0" destOrd="0" presId="urn:microsoft.com/office/officeart/2005/8/layout/hierarchy3"/>
    <dgm:cxn modelId="{A10A7A72-8F36-41B3-937F-C7C9384AE77E}" type="presOf" srcId="{1B14FF11-2ED6-4738-B820-7B2A81FE4FAF}" destId="{7B26CA82-E954-4213-90F0-B32E1735F780}" srcOrd="0" destOrd="0" presId="urn:microsoft.com/office/officeart/2005/8/layout/hierarchy3"/>
    <dgm:cxn modelId="{7E2F2E77-A424-40DF-8FCC-4B69A4C217CC}" type="presOf" srcId="{58988F0D-A1A6-47ED-B45F-FC65FC3FF35E}" destId="{73878BD7-DC75-4209-934F-0CAA5171D927}" srcOrd="0" destOrd="0" presId="urn:microsoft.com/office/officeart/2005/8/layout/hierarchy3"/>
    <dgm:cxn modelId="{1044377B-577E-4071-A642-D49A25891260}" type="presOf" srcId="{79576104-6555-41A2-9B3D-89DFE8E55C59}" destId="{048A4732-F24E-4968-B798-283026F51CE8}" srcOrd="0" destOrd="0" presId="urn:microsoft.com/office/officeart/2005/8/layout/hierarchy3"/>
    <dgm:cxn modelId="{1EA3B27D-88F9-4C88-B00B-5B9D6FAECB72}" srcId="{A89A794B-BF36-4B70-9FF7-DC4218BC2FFF}" destId="{C10CCD2A-6935-45F5-9B31-8F09C693021B}" srcOrd="1" destOrd="0" parTransId="{5A93EFF6-3701-4EC9-8D51-F882879D2761}" sibTransId="{E8B892FC-0B3D-4A07-8D79-D4E3C9F0E5FF}"/>
    <dgm:cxn modelId="{D6DB7F85-22D8-4F7D-BE69-6D190BCCFC9D}" srcId="{ED0B1F67-D12F-42AE-82A9-C937B36E3E80}" destId="{CFAEC2D7-7847-42D9-88CF-4533A2B6EBA1}" srcOrd="0" destOrd="0" parTransId="{6EA1056B-DEEB-4EAC-90CB-26D2E0A62C4D}" sibTransId="{368442D4-C2CC-43DD-945C-239A5537F142}"/>
    <dgm:cxn modelId="{E2108087-E216-40A9-A958-E62FDC5ADC90}" type="presOf" srcId="{474C4826-F5B5-4888-8471-5E9C6149861C}" destId="{D1EEFC43-4873-4AAB-9D31-7942976DE5A6}" srcOrd="0" destOrd="0" presId="urn:microsoft.com/office/officeart/2005/8/layout/hierarchy3"/>
    <dgm:cxn modelId="{4E3B6996-493C-4C10-ABD9-7667D18B62BE}" type="presOf" srcId="{4C579E7A-8FFA-4302-9076-A7D0748D36B6}" destId="{6781FEA2-80AD-4902-8795-582A5AC8581B}" srcOrd="0" destOrd="0" presId="urn:microsoft.com/office/officeart/2005/8/layout/hierarchy3"/>
    <dgm:cxn modelId="{4A4FAC9C-93A1-4688-AE19-1335DF5D1FF2}" srcId="{0B8F6C1F-A39F-4FEC-B685-A8626C30A8A1}" destId="{F4A32AC6-D710-41EE-997D-DCA16F224438}" srcOrd="2" destOrd="0" parTransId="{79AF40FC-2478-4E10-A917-D95B82B562B4}" sibTransId="{B9EE35F5-2F57-40D1-A63A-0BFBFBA11A77}"/>
    <dgm:cxn modelId="{A3D92D9E-5F6D-46F9-9F00-75AD23FE4411}" srcId="{0B8F6C1F-A39F-4FEC-B685-A8626C30A8A1}" destId="{95CAA519-0DFA-4DD2-902E-690BFDDDA2F1}" srcOrd="3" destOrd="0" parTransId="{A3C2BB47-F908-40BB-BBC2-5ECA3F9A8DCC}" sibTransId="{F35129FE-2D53-4960-A988-2B8C961010AB}"/>
    <dgm:cxn modelId="{6DB861A0-B60A-4E97-8846-723D7C306663}" type="presOf" srcId="{FDB904EC-3585-4376-9138-37FA67070C1A}" destId="{D4A4E3E4-FEBF-4F46-AF4F-8A4370DDB1AF}" srcOrd="0" destOrd="0" presId="urn:microsoft.com/office/officeart/2005/8/layout/hierarchy3"/>
    <dgm:cxn modelId="{388830A6-9B03-404B-BA6C-AF8CD8B08EBF}" srcId="{ED0B1F67-D12F-42AE-82A9-C937B36E3E80}" destId="{A89A794B-BF36-4B70-9FF7-DC4218BC2FFF}" srcOrd="3" destOrd="0" parTransId="{550A122C-A28B-49B1-A5F7-46A94EDAA002}" sibTransId="{E01B8DBF-2558-4D56-AF9C-8DC43B440EC4}"/>
    <dgm:cxn modelId="{D38A64A8-498F-4CC9-B08E-EF98A2C8C57F}" type="presOf" srcId="{93A362BA-2125-4C5E-BD4C-D31F4F995896}" destId="{D4938FD0-49BE-4133-B013-D5E8956BF4E4}" srcOrd="0" destOrd="0" presId="urn:microsoft.com/office/officeart/2005/8/layout/hierarchy3"/>
    <dgm:cxn modelId="{4FCEB0B2-B346-410B-9EEC-B5A6B886047A}" srcId="{A89A794B-BF36-4B70-9FF7-DC4218BC2FFF}" destId="{909FF1A3-AF8D-4B8A-903C-E4612C51F42B}" srcOrd="2" destOrd="0" parTransId="{21958ED8-A3FF-4A5C-835D-A92E0C9321CE}" sibTransId="{43C3849C-7172-4780-A8A7-E43B8C0428A1}"/>
    <dgm:cxn modelId="{18AAACBB-03CC-434B-8DA7-D2FA20E78485}" type="presOf" srcId="{CFAEC2D7-7847-42D9-88CF-4533A2B6EBA1}" destId="{68162276-23C6-4DB0-ACBA-C2BD627888D6}" srcOrd="0" destOrd="0" presId="urn:microsoft.com/office/officeart/2005/8/layout/hierarchy3"/>
    <dgm:cxn modelId="{5F3CFFC1-D2D8-4CA7-BDB5-1911F90158BB}" type="presOf" srcId="{C10CCD2A-6935-45F5-9B31-8F09C693021B}" destId="{B31030C8-BD3A-4E2C-83A1-6C45965D39B7}" srcOrd="0" destOrd="0" presId="urn:microsoft.com/office/officeart/2005/8/layout/hierarchy3"/>
    <dgm:cxn modelId="{A415A8CB-3CCD-4354-A497-415BB96CB826}" type="presOf" srcId="{B09F97AE-5C88-4CF7-BC24-034F4380F1DD}" destId="{D361919A-12A3-4AEE-B54D-9D81E3A693B8}" srcOrd="0" destOrd="0" presId="urn:microsoft.com/office/officeart/2005/8/layout/hierarchy3"/>
    <dgm:cxn modelId="{E7E4D2D1-BC98-4C72-83F1-0A0783A0FA5A}" srcId="{CFAEC2D7-7847-42D9-88CF-4533A2B6EBA1}" destId="{0BF4329F-3903-40F1-8578-6E7B0D7BB604}" srcOrd="3" destOrd="0" parTransId="{843A5560-D343-47DF-9DA1-0ADB69828F0F}" sibTransId="{5510DC6F-1C67-49DD-A0FC-1B2A36D96440}"/>
    <dgm:cxn modelId="{BA6975D2-6687-4E0A-BD80-7B3A5C9D9CE8}" type="presOf" srcId="{A89A794B-BF36-4B70-9FF7-DC4218BC2FFF}" destId="{87A4F120-5CEF-4CA9-8ECC-C5D4735BAD69}" srcOrd="1" destOrd="0" presId="urn:microsoft.com/office/officeart/2005/8/layout/hierarchy3"/>
    <dgm:cxn modelId="{0BDD77D5-2412-48DE-87B0-3DCA6E9AE5E8}" type="presOf" srcId="{79576104-6555-41A2-9B3D-89DFE8E55C59}" destId="{D3FA5F51-4B5C-4413-9282-B45DCFAEA0ED}" srcOrd="1" destOrd="0" presId="urn:microsoft.com/office/officeart/2005/8/layout/hierarchy3"/>
    <dgm:cxn modelId="{77A291D7-6F2B-432E-A853-0D3FBA67B1E1}" srcId="{CFAEC2D7-7847-42D9-88CF-4533A2B6EBA1}" destId="{E79E0904-0692-42CA-A424-636A58A90271}" srcOrd="2" destOrd="0" parTransId="{262E37E6-BD91-4449-919F-8433861CC291}" sibTransId="{07F90A0B-9D83-4F96-B5E0-9493ECECF677}"/>
    <dgm:cxn modelId="{996DBFE1-3A40-408B-9563-113AB794EEDD}" srcId="{0B8F6C1F-A39F-4FEC-B685-A8626C30A8A1}" destId="{4C579E7A-8FFA-4302-9076-A7D0748D36B6}" srcOrd="1" destOrd="0" parTransId="{CCA64331-54AA-43C9-8F04-2A23549A16F7}" sibTransId="{5F718C0D-5687-423C-8749-1BA3DF6AB3D5}"/>
    <dgm:cxn modelId="{C5A49CE3-A910-4ADF-B0C4-E9ACEB737466}" srcId="{A89A794B-BF36-4B70-9FF7-DC4218BC2FFF}" destId="{AA4CDFE8-6953-4A58-B533-46E654052D2D}" srcOrd="0" destOrd="0" parTransId="{E8A2276E-2E1C-427B-B585-34ED65316A30}" sibTransId="{EC1FF1EE-0D44-4D4C-85A2-5424C37B3224}"/>
    <dgm:cxn modelId="{A110A0F0-81ED-459B-B5B7-E4B2BC83B77B}" type="presOf" srcId="{BD1615A3-112A-4EF4-B7B5-74817F4F8E52}" destId="{0F20DDA8-66AB-4436-A324-7A2990C1EA63}" srcOrd="0" destOrd="0" presId="urn:microsoft.com/office/officeart/2005/8/layout/hierarchy3"/>
    <dgm:cxn modelId="{5B98CFF3-45FD-496A-907B-DF27D32494B3}" type="presOf" srcId="{0B8F6C1F-A39F-4FEC-B685-A8626C30A8A1}" destId="{A8F941A9-581D-4815-B7DD-11420B3B7451}" srcOrd="1" destOrd="0" presId="urn:microsoft.com/office/officeart/2005/8/layout/hierarchy3"/>
    <dgm:cxn modelId="{401F88F5-D4F6-4F8D-91AB-C84777B3614E}" type="presOf" srcId="{8AF7F707-60E7-4640-A117-32452F72A0C3}" destId="{7E4F7346-2D3C-4239-ABF5-DA7579E0EC41}" srcOrd="0" destOrd="0" presId="urn:microsoft.com/office/officeart/2005/8/layout/hierarchy3"/>
    <dgm:cxn modelId="{C9897EF6-14E8-4861-878B-D8C30D6D51A3}" type="presOf" srcId="{AFF9DB01-211D-4EDC-9C22-B7796024F530}" destId="{A2AA82C8-BAB6-4C8C-9DC4-97DD0CF97C24}" srcOrd="0" destOrd="0" presId="urn:microsoft.com/office/officeart/2005/8/layout/hierarchy3"/>
    <dgm:cxn modelId="{979DDEF9-677B-45A7-82AE-6686C62BAAB5}" srcId="{0B8F6C1F-A39F-4FEC-B685-A8626C30A8A1}" destId="{AFF9DB01-211D-4EDC-9C22-B7796024F530}" srcOrd="0" destOrd="0" parTransId="{6665A155-D496-435C-9363-0021A591BE57}" sibTransId="{AD7A44CD-0E9C-4F85-8B28-C55DDCCF4014}"/>
    <dgm:cxn modelId="{8301DCFA-DF6C-49EA-89D4-158A5BAAD9CF}" srcId="{79576104-6555-41A2-9B3D-89DFE8E55C59}" destId="{B09F97AE-5C88-4CF7-BC24-034F4380F1DD}" srcOrd="1" destOrd="0" parTransId="{FDB904EC-3585-4376-9138-37FA67070C1A}" sibTransId="{7A0E80D0-AE4B-4D8F-A217-9E02B441B851}"/>
    <dgm:cxn modelId="{53BA3DCF-9ED9-4723-95EE-8E83391CA09E}" type="presParOf" srcId="{5570A3CE-25C3-4AD9-879B-FA6CD1EDAE81}" destId="{2540D7A8-C11D-40AD-91AE-BC98F00349D3}" srcOrd="0" destOrd="0" presId="urn:microsoft.com/office/officeart/2005/8/layout/hierarchy3"/>
    <dgm:cxn modelId="{42B855C9-FCAC-4231-A139-B1A3B6EEAD52}" type="presParOf" srcId="{2540D7A8-C11D-40AD-91AE-BC98F00349D3}" destId="{CFA9EAF5-2BE8-41B6-A670-6397F3DA3F52}" srcOrd="0" destOrd="0" presId="urn:microsoft.com/office/officeart/2005/8/layout/hierarchy3"/>
    <dgm:cxn modelId="{9119D8AA-6D89-493C-892A-E89818C96A46}" type="presParOf" srcId="{CFA9EAF5-2BE8-41B6-A670-6397F3DA3F52}" destId="{68162276-23C6-4DB0-ACBA-C2BD627888D6}" srcOrd="0" destOrd="0" presId="urn:microsoft.com/office/officeart/2005/8/layout/hierarchy3"/>
    <dgm:cxn modelId="{26E78543-2D3A-4856-888F-7EB5392064EB}" type="presParOf" srcId="{CFA9EAF5-2BE8-41B6-A670-6397F3DA3F52}" destId="{8A43A413-2114-470D-A48B-45EB4CA28F00}" srcOrd="1" destOrd="0" presId="urn:microsoft.com/office/officeart/2005/8/layout/hierarchy3"/>
    <dgm:cxn modelId="{ADDEF808-A669-4437-8480-06988126B491}" type="presParOf" srcId="{2540D7A8-C11D-40AD-91AE-BC98F00349D3}" destId="{9EE7B87B-F45E-432D-B2DC-F9E6F1BA2C9A}" srcOrd="1" destOrd="0" presId="urn:microsoft.com/office/officeart/2005/8/layout/hierarchy3"/>
    <dgm:cxn modelId="{43C5AD27-44E5-4544-B092-D23A702CD1AC}" type="presParOf" srcId="{9EE7B87B-F45E-432D-B2DC-F9E6F1BA2C9A}" destId="{63C80C78-CCED-469E-8114-FF73442838B5}" srcOrd="0" destOrd="0" presId="urn:microsoft.com/office/officeart/2005/8/layout/hierarchy3"/>
    <dgm:cxn modelId="{1EE9A79F-94F2-4017-B513-22DB84226E78}" type="presParOf" srcId="{9EE7B87B-F45E-432D-B2DC-F9E6F1BA2C9A}" destId="{0F20DDA8-66AB-4436-A324-7A2990C1EA63}" srcOrd="1" destOrd="0" presId="urn:microsoft.com/office/officeart/2005/8/layout/hierarchy3"/>
    <dgm:cxn modelId="{FA909F01-30B1-4AC7-BD81-976D025F46BD}" type="presParOf" srcId="{9EE7B87B-F45E-432D-B2DC-F9E6F1BA2C9A}" destId="{911926B0-1306-44D8-9F36-22F753773638}" srcOrd="2" destOrd="0" presId="urn:microsoft.com/office/officeart/2005/8/layout/hierarchy3"/>
    <dgm:cxn modelId="{0C80D30B-2709-43BA-B714-BEFE074CAFC3}" type="presParOf" srcId="{9EE7B87B-F45E-432D-B2DC-F9E6F1BA2C9A}" destId="{D4938FD0-49BE-4133-B013-D5E8956BF4E4}" srcOrd="3" destOrd="0" presId="urn:microsoft.com/office/officeart/2005/8/layout/hierarchy3"/>
    <dgm:cxn modelId="{6756861A-299B-4F0C-B39C-CDC6259F18E3}" type="presParOf" srcId="{9EE7B87B-F45E-432D-B2DC-F9E6F1BA2C9A}" destId="{600F0773-667B-4926-A493-25F3C83AE9E6}" srcOrd="4" destOrd="0" presId="urn:microsoft.com/office/officeart/2005/8/layout/hierarchy3"/>
    <dgm:cxn modelId="{AE7B7C2C-98FF-4F36-AD8E-BF4F10DB1D1B}" type="presParOf" srcId="{9EE7B87B-F45E-432D-B2DC-F9E6F1BA2C9A}" destId="{B98B86C3-0440-4566-85F3-E5EE6799AC9A}" srcOrd="5" destOrd="0" presId="urn:microsoft.com/office/officeart/2005/8/layout/hierarchy3"/>
    <dgm:cxn modelId="{7A6B3F44-7A24-4E21-A0E8-41FBE5FDF6BF}" type="presParOf" srcId="{9EE7B87B-F45E-432D-B2DC-F9E6F1BA2C9A}" destId="{88B80A55-0D48-4D01-8845-4CA4F20F7B03}" srcOrd="6" destOrd="0" presId="urn:microsoft.com/office/officeart/2005/8/layout/hierarchy3"/>
    <dgm:cxn modelId="{528683D7-B8B8-4196-A4ED-9621293B568F}" type="presParOf" srcId="{9EE7B87B-F45E-432D-B2DC-F9E6F1BA2C9A}" destId="{24166139-A02F-421D-BE1D-585818CA72AF}" srcOrd="7" destOrd="0" presId="urn:microsoft.com/office/officeart/2005/8/layout/hierarchy3"/>
    <dgm:cxn modelId="{37FD568E-8350-42D5-8038-5C2AA4DF97F2}" type="presParOf" srcId="{5570A3CE-25C3-4AD9-879B-FA6CD1EDAE81}" destId="{191A428E-0602-4656-8B7B-D20B9660B3BE}" srcOrd="1" destOrd="0" presId="urn:microsoft.com/office/officeart/2005/8/layout/hierarchy3"/>
    <dgm:cxn modelId="{0A0344C6-A9F3-42CC-A104-C057187C04C2}" type="presParOf" srcId="{191A428E-0602-4656-8B7B-D20B9660B3BE}" destId="{8A688E7D-A7D1-4BBD-96D1-046DEF6C3685}" srcOrd="0" destOrd="0" presId="urn:microsoft.com/office/officeart/2005/8/layout/hierarchy3"/>
    <dgm:cxn modelId="{218EBBFE-14BB-4DD1-94DC-66ADABADB249}" type="presParOf" srcId="{8A688E7D-A7D1-4BBD-96D1-046DEF6C3685}" destId="{048A4732-F24E-4968-B798-283026F51CE8}" srcOrd="0" destOrd="0" presId="urn:microsoft.com/office/officeart/2005/8/layout/hierarchy3"/>
    <dgm:cxn modelId="{93A59D1D-C542-4253-BFE0-4E6E54BEF64D}" type="presParOf" srcId="{8A688E7D-A7D1-4BBD-96D1-046DEF6C3685}" destId="{D3FA5F51-4B5C-4413-9282-B45DCFAEA0ED}" srcOrd="1" destOrd="0" presId="urn:microsoft.com/office/officeart/2005/8/layout/hierarchy3"/>
    <dgm:cxn modelId="{2FDBB60E-DDEF-4177-905C-121817847907}" type="presParOf" srcId="{191A428E-0602-4656-8B7B-D20B9660B3BE}" destId="{63EF8E1E-F117-42D0-B16A-559C2D799225}" srcOrd="1" destOrd="0" presId="urn:microsoft.com/office/officeart/2005/8/layout/hierarchy3"/>
    <dgm:cxn modelId="{E1629C16-44C4-4FB0-901C-9516311AFB0F}" type="presParOf" srcId="{63EF8E1E-F117-42D0-B16A-559C2D799225}" destId="{7E4F7346-2D3C-4239-ABF5-DA7579E0EC41}" srcOrd="0" destOrd="0" presId="urn:microsoft.com/office/officeart/2005/8/layout/hierarchy3"/>
    <dgm:cxn modelId="{5EB2678E-2FC8-408A-88B2-13F9ACACFEDA}" type="presParOf" srcId="{63EF8E1E-F117-42D0-B16A-559C2D799225}" destId="{7B26CA82-E954-4213-90F0-B32E1735F780}" srcOrd="1" destOrd="0" presId="urn:microsoft.com/office/officeart/2005/8/layout/hierarchy3"/>
    <dgm:cxn modelId="{804CABBE-1FC4-4303-88C9-14F68E69CA09}" type="presParOf" srcId="{63EF8E1E-F117-42D0-B16A-559C2D799225}" destId="{D4A4E3E4-FEBF-4F46-AF4F-8A4370DDB1AF}" srcOrd="2" destOrd="0" presId="urn:microsoft.com/office/officeart/2005/8/layout/hierarchy3"/>
    <dgm:cxn modelId="{6784D03A-327F-421E-A907-66FB294F16D6}" type="presParOf" srcId="{63EF8E1E-F117-42D0-B16A-559C2D799225}" destId="{D361919A-12A3-4AEE-B54D-9D81E3A693B8}" srcOrd="3" destOrd="0" presId="urn:microsoft.com/office/officeart/2005/8/layout/hierarchy3"/>
    <dgm:cxn modelId="{C0CA688E-985E-4C46-8BA1-EA492F529CE2}" type="presParOf" srcId="{63EF8E1E-F117-42D0-B16A-559C2D799225}" destId="{73878BD7-DC75-4209-934F-0CAA5171D927}" srcOrd="4" destOrd="0" presId="urn:microsoft.com/office/officeart/2005/8/layout/hierarchy3"/>
    <dgm:cxn modelId="{EE7BD8EE-D264-46B2-AF0D-FC20B73EAE24}" type="presParOf" srcId="{63EF8E1E-F117-42D0-B16A-559C2D799225}" destId="{D1EEFC43-4873-4AAB-9D31-7942976DE5A6}" srcOrd="5" destOrd="0" presId="urn:microsoft.com/office/officeart/2005/8/layout/hierarchy3"/>
    <dgm:cxn modelId="{6A6C705C-0FF6-4874-B55F-BFBA6ECD1D91}" type="presParOf" srcId="{5570A3CE-25C3-4AD9-879B-FA6CD1EDAE81}" destId="{DB658563-F569-442B-983E-40433209CC70}" srcOrd="2" destOrd="0" presId="urn:microsoft.com/office/officeart/2005/8/layout/hierarchy3"/>
    <dgm:cxn modelId="{5EDB79EE-E27E-4E83-BAEF-70E0AE66FE21}" type="presParOf" srcId="{DB658563-F569-442B-983E-40433209CC70}" destId="{4718C38E-F6FE-45E0-A4D5-97F161B0798A}" srcOrd="0" destOrd="0" presId="urn:microsoft.com/office/officeart/2005/8/layout/hierarchy3"/>
    <dgm:cxn modelId="{5159A970-E820-4433-8F39-371E296F83D4}" type="presParOf" srcId="{4718C38E-F6FE-45E0-A4D5-97F161B0798A}" destId="{CE57269E-31CB-42F3-A8A9-89C72BAB51B2}" srcOrd="0" destOrd="0" presId="urn:microsoft.com/office/officeart/2005/8/layout/hierarchy3"/>
    <dgm:cxn modelId="{121EF65E-5640-4518-9FF2-129C4FE36095}" type="presParOf" srcId="{4718C38E-F6FE-45E0-A4D5-97F161B0798A}" destId="{A8F941A9-581D-4815-B7DD-11420B3B7451}" srcOrd="1" destOrd="0" presId="urn:microsoft.com/office/officeart/2005/8/layout/hierarchy3"/>
    <dgm:cxn modelId="{09FBE971-C07D-46D9-87DB-E53D374753C5}" type="presParOf" srcId="{DB658563-F569-442B-983E-40433209CC70}" destId="{2A8850CD-0717-4874-B2D7-0501E5B6265E}" srcOrd="1" destOrd="0" presId="urn:microsoft.com/office/officeart/2005/8/layout/hierarchy3"/>
    <dgm:cxn modelId="{964B0788-A03E-4298-BE16-B751F002DEF5}" type="presParOf" srcId="{2A8850CD-0717-4874-B2D7-0501E5B6265E}" destId="{19522C68-44FE-4EC3-A653-DBCFD1FD3563}" srcOrd="0" destOrd="0" presId="urn:microsoft.com/office/officeart/2005/8/layout/hierarchy3"/>
    <dgm:cxn modelId="{C48D3405-589D-4FF2-9734-DC678DBF9313}" type="presParOf" srcId="{2A8850CD-0717-4874-B2D7-0501E5B6265E}" destId="{A2AA82C8-BAB6-4C8C-9DC4-97DD0CF97C24}" srcOrd="1" destOrd="0" presId="urn:microsoft.com/office/officeart/2005/8/layout/hierarchy3"/>
    <dgm:cxn modelId="{208522DF-D2A0-432D-9F64-60CBFA3ECE6F}" type="presParOf" srcId="{2A8850CD-0717-4874-B2D7-0501E5B6265E}" destId="{3585C8E6-3AE1-4290-A6EC-5F4448C4EED3}" srcOrd="2" destOrd="0" presId="urn:microsoft.com/office/officeart/2005/8/layout/hierarchy3"/>
    <dgm:cxn modelId="{2478EF4A-AD96-42CA-A3A1-622E472292C1}" type="presParOf" srcId="{2A8850CD-0717-4874-B2D7-0501E5B6265E}" destId="{6781FEA2-80AD-4902-8795-582A5AC8581B}" srcOrd="3" destOrd="0" presId="urn:microsoft.com/office/officeart/2005/8/layout/hierarchy3"/>
    <dgm:cxn modelId="{3E848B0A-DA39-4A94-B08A-A15F9B44A717}" type="presParOf" srcId="{2A8850CD-0717-4874-B2D7-0501E5B6265E}" destId="{CECBD9FC-4393-4B2F-B44A-DDC2E03596FB}" srcOrd="4" destOrd="0" presId="urn:microsoft.com/office/officeart/2005/8/layout/hierarchy3"/>
    <dgm:cxn modelId="{B202ECBF-27D4-47BF-A237-656964AB7EA4}" type="presParOf" srcId="{2A8850CD-0717-4874-B2D7-0501E5B6265E}" destId="{18E5AD19-4D41-44E1-98C2-72BA76B2AE6E}" srcOrd="5" destOrd="0" presId="urn:microsoft.com/office/officeart/2005/8/layout/hierarchy3"/>
    <dgm:cxn modelId="{528A7A4C-3C9B-435F-9ED0-FC97B21635CF}" type="presParOf" srcId="{2A8850CD-0717-4874-B2D7-0501E5B6265E}" destId="{FA53564A-1F58-45AF-8193-DCBD3A771D49}" srcOrd="6" destOrd="0" presId="urn:microsoft.com/office/officeart/2005/8/layout/hierarchy3"/>
    <dgm:cxn modelId="{E4E90287-0797-4E10-95F8-E075B608458F}" type="presParOf" srcId="{2A8850CD-0717-4874-B2D7-0501E5B6265E}" destId="{7E103827-299B-4CDB-B408-B1B8D9A2593E}" srcOrd="7" destOrd="0" presId="urn:microsoft.com/office/officeart/2005/8/layout/hierarchy3"/>
    <dgm:cxn modelId="{994B4937-C557-4756-8E71-62AAB5908966}" type="presParOf" srcId="{5570A3CE-25C3-4AD9-879B-FA6CD1EDAE81}" destId="{0BC9FDD7-BAA7-4809-AA20-89E428785793}" srcOrd="3" destOrd="0" presId="urn:microsoft.com/office/officeart/2005/8/layout/hierarchy3"/>
    <dgm:cxn modelId="{BDAFDF08-73A6-4816-B6FE-83026DAE718D}" type="presParOf" srcId="{0BC9FDD7-BAA7-4809-AA20-89E428785793}" destId="{8FDF1A59-0D26-43AF-A1E5-FB96F29C4D53}" srcOrd="0" destOrd="0" presId="urn:microsoft.com/office/officeart/2005/8/layout/hierarchy3"/>
    <dgm:cxn modelId="{4F120495-2005-4F74-B808-A546193B5F43}" type="presParOf" srcId="{8FDF1A59-0D26-43AF-A1E5-FB96F29C4D53}" destId="{DBE7C640-6984-4DB5-812E-25E71FF9BB27}" srcOrd="0" destOrd="0" presId="urn:microsoft.com/office/officeart/2005/8/layout/hierarchy3"/>
    <dgm:cxn modelId="{AF13533A-4FAD-43CE-A9D6-56031872DB46}" type="presParOf" srcId="{8FDF1A59-0D26-43AF-A1E5-FB96F29C4D53}" destId="{87A4F120-5CEF-4CA9-8ECC-C5D4735BAD69}" srcOrd="1" destOrd="0" presId="urn:microsoft.com/office/officeart/2005/8/layout/hierarchy3"/>
    <dgm:cxn modelId="{9788AB76-BFA1-4E01-854C-CA5F69DE56A5}" type="presParOf" srcId="{0BC9FDD7-BAA7-4809-AA20-89E428785793}" destId="{EEC2EB4A-378D-4FA6-92F0-8957DDEDA93E}" srcOrd="1" destOrd="0" presId="urn:microsoft.com/office/officeart/2005/8/layout/hierarchy3"/>
    <dgm:cxn modelId="{CAEE253B-BC6F-4FE1-A308-3F258F20DBAC}" type="presParOf" srcId="{EEC2EB4A-378D-4FA6-92F0-8957DDEDA93E}" destId="{9C890378-A93D-42F2-A700-1844B5744A8E}" srcOrd="0" destOrd="0" presId="urn:microsoft.com/office/officeart/2005/8/layout/hierarchy3"/>
    <dgm:cxn modelId="{C12C9756-6435-4764-8EBD-6F27D48D7443}" type="presParOf" srcId="{EEC2EB4A-378D-4FA6-92F0-8957DDEDA93E}" destId="{B57835A3-303D-492A-8F3C-FF7941571996}" srcOrd="1" destOrd="0" presId="urn:microsoft.com/office/officeart/2005/8/layout/hierarchy3"/>
    <dgm:cxn modelId="{A212CD04-B89F-4E96-B39F-1DC7DAECDBAA}" type="presParOf" srcId="{EEC2EB4A-378D-4FA6-92F0-8957DDEDA93E}" destId="{A705625D-7C73-4247-8553-054A49E73FFE}" srcOrd="2" destOrd="0" presId="urn:microsoft.com/office/officeart/2005/8/layout/hierarchy3"/>
    <dgm:cxn modelId="{FF59C9EC-59BF-453E-AEC9-0647C4C8F6A8}" type="presParOf" srcId="{EEC2EB4A-378D-4FA6-92F0-8957DDEDA93E}" destId="{B31030C8-BD3A-4E2C-83A1-6C45965D39B7}" srcOrd="3" destOrd="0" presId="urn:microsoft.com/office/officeart/2005/8/layout/hierarchy3"/>
    <dgm:cxn modelId="{374E5749-F8AA-4B7F-93F5-9EC5E6BAD6FC}" type="presParOf" srcId="{EEC2EB4A-378D-4FA6-92F0-8957DDEDA93E}" destId="{D8CBBC6F-46BF-4A25-813C-23660898C638}" srcOrd="4" destOrd="0" presId="urn:microsoft.com/office/officeart/2005/8/layout/hierarchy3"/>
    <dgm:cxn modelId="{25422067-8AED-46E4-B133-19500E83F5E2}" type="presParOf" srcId="{EEC2EB4A-378D-4FA6-92F0-8957DDEDA93E}" destId="{53E352B3-127C-485C-9E98-FC58F8A83E2A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8C9439F-1760-4B34-B2CA-9A74A51973D2}" type="doc">
      <dgm:prSet loTypeId="urn:microsoft.com/office/officeart/2005/8/layout/process2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7692331-9CCE-489A-A613-4432C3301AA0}">
      <dgm:prSet phldrT="[Text]"/>
      <dgm:spPr/>
      <dgm:t>
        <a:bodyPr/>
        <a:lstStyle/>
        <a:p>
          <a:r>
            <a:rPr lang="en-GB" dirty="0"/>
            <a:t>Preparation phase </a:t>
          </a:r>
          <a:endParaRPr lang="en-US" dirty="0"/>
        </a:p>
      </dgm:t>
    </dgm:pt>
    <dgm:pt modelId="{6634B3C9-AA4E-4DAF-B200-BEC185B3555C}" type="parTrans" cxnId="{8B672BFB-1906-4DC3-9C72-1DD59FB9B280}">
      <dgm:prSet/>
      <dgm:spPr/>
      <dgm:t>
        <a:bodyPr/>
        <a:lstStyle/>
        <a:p>
          <a:endParaRPr lang="en-US"/>
        </a:p>
      </dgm:t>
    </dgm:pt>
    <dgm:pt modelId="{1125C8C1-1B21-4F3C-8A51-D41BA021DA52}" type="sibTrans" cxnId="{8B672BFB-1906-4DC3-9C72-1DD59FB9B280}">
      <dgm:prSet/>
      <dgm:spPr/>
      <dgm:t>
        <a:bodyPr/>
        <a:lstStyle/>
        <a:p>
          <a:endParaRPr lang="en-US"/>
        </a:p>
      </dgm:t>
    </dgm:pt>
    <dgm:pt modelId="{1F7DB57E-DF6E-463A-89F4-C6720BF876A8}">
      <dgm:prSet/>
      <dgm:spPr/>
      <dgm:t>
        <a:bodyPr/>
        <a:lstStyle/>
        <a:p>
          <a:r>
            <a:rPr lang="en-GB"/>
            <a:t>Start phase </a:t>
          </a:r>
          <a:endParaRPr lang="en-GB" dirty="0"/>
        </a:p>
      </dgm:t>
    </dgm:pt>
    <dgm:pt modelId="{262CC1FC-156D-4A70-9D02-31F23C1EBEE6}" type="parTrans" cxnId="{3EF976D1-F087-4B7F-A3F2-DEBDFDF4CBB5}">
      <dgm:prSet/>
      <dgm:spPr/>
      <dgm:t>
        <a:bodyPr/>
        <a:lstStyle/>
        <a:p>
          <a:endParaRPr lang="en-US"/>
        </a:p>
      </dgm:t>
    </dgm:pt>
    <dgm:pt modelId="{AE32ED24-ADDA-45E6-A25C-1DEBF76B9079}" type="sibTrans" cxnId="{3EF976D1-F087-4B7F-A3F2-DEBDFDF4CBB5}">
      <dgm:prSet/>
      <dgm:spPr/>
      <dgm:t>
        <a:bodyPr/>
        <a:lstStyle/>
        <a:p>
          <a:endParaRPr lang="en-US"/>
        </a:p>
      </dgm:t>
    </dgm:pt>
    <dgm:pt modelId="{1298FF49-3C13-4C15-B26F-AB80D019195B}">
      <dgm:prSet/>
      <dgm:spPr/>
      <dgm:t>
        <a:bodyPr/>
        <a:lstStyle/>
        <a:p>
          <a:r>
            <a:rPr lang="en-GB"/>
            <a:t>Data collection phase </a:t>
          </a:r>
          <a:endParaRPr lang="en-GB" dirty="0"/>
        </a:p>
      </dgm:t>
    </dgm:pt>
    <dgm:pt modelId="{EA3FE921-C53E-4CCF-AD3E-57712E4E6358}" type="parTrans" cxnId="{0E298B0B-DC5D-452D-A574-927192B81A12}">
      <dgm:prSet/>
      <dgm:spPr/>
      <dgm:t>
        <a:bodyPr/>
        <a:lstStyle/>
        <a:p>
          <a:endParaRPr lang="en-US"/>
        </a:p>
      </dgm:t>
    </dgm:pt>
    <dgm:pt modelId="{D5E6E0FA-AF9A-42B0-B821-245F54074DFA}" type="sibTrans" cxnId="{0E298B0B-DC5D-452D-A574-927192B81A12}">
      <dgm:prSet/>
      <dgm:spPr/>
      <dgm:t>
        <a:bodyPr/>
        <a:lstStyle/>
        <a:p>
          <a:endParaRPr lang="en-US"/>
        </a:p>
      </dgm:t>
    </dgm:pt>
    <dgm:pt modelId="{53AD38EA-0E7D-4702-9A8F-B7FB861908AF}">
      <dgm:prSet/>
      <dgm:spPr/>
      <dgm:t>
        <a:bodyPr/>
        <a:lstStyle/>
        <a:p>
          <a:r>
            <a:rPr lang="en-GB"/>
            <a:t>Verification Phase  </a:t>
          </a:r>
          <a:endParaRPr lang="en-GB" dirty="0"/>
        </a:p>
      </dgm:t>
    </dgm:pt>
    <dgm:pt modelId="{D9CE0F0D-2375-49E0-B506-6FF5631E66B0}" type="parTrans" cxnId="{12E6D7E7-57EE-436C-B31F-086D53A939BE}">
      <dgm:prSet/>
      <dgm:spPr/>
      <dgm:t>
        <a:bodyPr/>
        <a:lstStyle/>
        <a:p>
          <a:endParaRPr lang="en-US"/>
        </a:p>
      </dgm:t>
    </dgm:pt>
    <dgm:pt modelId="{E94D9635-DC8D-4F5B-9EFE-A876BE3E8867}" type="sibTrans" cxnId="{12E6D7E7-57EE-436C-B31F-086D53A939BE}">
      <dgm:prSet/>
      <dgm:spPr/>
      <dgm:t>
        <a:bodyPr/>
        <a:lstStyle/>
        <a:p>
          <a:endParaRPr lang="en-US"/>
        </a:p>
      </dgm:t>
    </dgm:pt>
    <dgm:pt modelId="{16EE0AB9-0772-493D-9658-8FFDCDBACDE7}">
      <dgm:prSet/>
      <dgm:spPr/>
      <dgm:t>
        <a:bodyPr/>
        <a:lstStyle/>
        <a:p>
          <a:r>
            <a:rPr lang="en-GB"/>
            <a:t>Analysis Phase</a:t>
          </a:r>
          <a:endParaRPr lang="en-GB" dirty="0"/>
        </a:p>
      </dgm:t>
    </dgm:pt>
    <dgm:pt modelId="{89785D27-FE1C-4B9D-BF0A-D19C64CB9597}" type="parTrans" cxnId="{EC7D162C-BE84-43CA-A6D6-68D01CAE8F10}">
      <dgm:prSet/>
      <dgm:spPr/>
      <dgm:t>
        <a:bodyPr/>
        <a:lstStyle/>
        <a:p>
          <a:endParaRPr lang="en-US"/>
        </a:p>
      </dgm:t>
    </dgm:pt>
    <dgm:pt modelId="{E40E862B-2BE8-4F0D-A087-F358C1071071}" type="sibTrans" cxnId="{EC7D162C-BE84-43CA-A6D6-68D01CAE8F10}">
      <dgm:prSet/>
      <dgm:spPr/>
      <dgm:t>
        <a:bodyPr/>
        <a:lstStyle/>
        <a:p>
          <a:endParaRPr lang="en-US"/>
        </a:p>
      </dgm:t>
    </dgm:pt>
    <dgm:pt modelId="{F16BDB1B-454D-4AA2-80FD-1855DD696833}">
      <dgm:prSet/>
      <dgm:spPr/>
      <dgm:t>
        <a:bodyPr/>
        <a:lstStyle/>
        <a:p>
          <a:r>
            <a:rPr lang="en-GB"/>
            <a:t>Report writing and publication Phase</a:t>
          </a:r>
          <a:endParaRPr lang="en-GB" dirty="0"/>
        </a:p>
      </dgm:t>
    </dgm:pt>
    <dgm:pt modelId="{7A12B0A4-01BC-4D9E-8599-FA2CC9570FC6}" type="parTrans" cxnId="{2BD28A5B-6952-4ABC-87F3-7A5AF6588A82}">
      <dgm:prSet/>
      <dgm:spPr/>
      <dgm:t>
        <a:bodyPr/>
        <a:lstStyle/>
        <a:p>
          <a:endParaRPr lang="en-US"/>
        </a:p>
      </dgm:t>
    </dgm:pt>
    <dgm:pt modelId="{3E888C4B-DE28-4963-A8C5-553A2F74B992}" type="sibTrans" cxnId="{2BD28A5B-6952-4ABC-87F3-7A5AF6588A82}">
      <dgm:prSet/>
      <dgm:spPr/>
      <dgm:t>
        <a:bodyPr/>
        <a:lstStyle/>
        <a:p>
          <a:endParaRPr lang="en-US"/>
        </a:p>
      </dgm:t>
    </dgm:pt>
    <dgm:pt modelId="{A97DF24E-B396-4910-9F5F-581EAD66C1DC}" type="pres">
      <dgm:prSet presAssocID="{38C9439F-1760-4B34-B2CA-9A74A51973D2}" presName="linearFlow" presStyleCnt="0">
        <dgm:presLayoutVars>
          <dgm:resizeHandles val="exact"/>
        </dgm:presLayoutVars>
      </dgm:prSet>
      <dgm:spPr/>
    </dgm:pt>
    <dgm:pt modelId="{FA6ABCBB-1551-4CC9-94F7-C98C2B3D6F4D}" type="pres">
      <dgm:prSet presAssocID="{17692331-9CCE-489A-A613-4432C3301AA0}" presName="node" presStyleLbl="node1" presStyleIdx="0" presStyleCnt="6">
        <dgm:presLayoutVars>
          <dgm:bulletEnabled val="1"/>
        </dgm:presLayoutVars>
      </dgm:prSet>
      <dgm:spPr/>
    </dgm:pt>
    <dgm:pt modelId="{683363BE-71D7-4298-ACDF-8E5554416CF1}" type="pres">
      <dgm:prSet presAssocID="{1125C8C1-1B21-4F3C-8A51-D41BA021DA52}" presName="sibTrans" presStyleLbl="sibTrans2D1" presStyleIdx="0" presStyleCnt="5"/>
      <dgm:spPr/>
    </dgm:pt>
    <dgm:pt modelId="{1DCFCB2C-82A8-4D8C-88AA-12C66ECEAC38}" type="pres">
      <dgm:prSet presAssocID="{1125C8C1-1B21-4F3C-8A51-D41BA021DA52}" presName="connectorText" presStyleLbl="sibTrans2D1" presStyleIdx="0" presStyleCnt="5"/>
      <dgm:spPr/>
    </dgm:pt>
    <dgm:pt modelId="{1E2549A8-81D8-4D71-A58D-45350F5BD84A}" type="pres">
      <dgm:prSet presAssocID="{1F7DB57E-DF6E-463A-89F4-C6720BF876A8}" presName="node" presStyleLbl="node1" presStyleIdx="1" presStyleCnt="6">
        <dgm:presLayoutVars>
          <dgm:bulletEnabled val="1"/>
        </dgm:presLayoutVars>
      </dgm:prSet>
      <dgm:spPr/>
    </dgm:pt>
    <dgm:pt modelId="{45F33310-A2BC-4F13-8DE9-8B90FBD940EA}" type="pres">
      <dgm:prSet presAssocID="{AE32ED24-ADDA-45E6-A25C-1DEBF76B9079}" presName="sibTrans" presStyleLbl="sibTrans2D1" presStyleIdx="1" presStyleCnt="5"/>
      <dgm:spPr/>
    </dgm:pt>
    <dgm:pt modelId="{BB8AEB3F-13A4-4A04-9C3F-FFDB92D80092}" type="pres">
      <dgm:prSet presAssocID="{AE32ED24-ADDA-45E6-A25C-1DEBF76B9079}" presName="connectorText" presStyleLbl="sibTrans2D1" presStyleIdx="1" presStyleCnt="5"/>
      <dgm:spPr/>
    </dgm:pt>
    <dgm:pt modelId="{73C2B417-64E7-44CC-974F-20629FFF6AFD}" type="pres">
      <dgm:prSet presAssocID="{1298FF49-3C13-4C15-B26F-AB80D019195B}" presName="node" presStyleLbl="node1" presStyleIdx="2" presStyleCnt="6">
        <dgm:presLayoutVars>
          <dgm:bulletEnabled val="1"/>
        </dgm:presLayoutVars>
      </dgm:prSet>
      <dgm:spPr/>
    </dgm:pt>
    <dgm:pt modelId="{436C6AC0-9DFA-44CA-B238-3046A5FF0C33}" type="pres">
      <dgm:prSet presAssocID="{D5E6E0FA-AF9A-42B0-B821-245F54074DFA}" presName="sibTrans" presStyleLbl="sibTrans2D1" presStyleIdx="2" presStyleCnt="5"/>
      <dgm:spPr/>
    </dgm:pt>
    <dgm:pt modelId="{4CA00012-A9A8-4E99-B769-52AEAEF0F87A}" type="pres">
      <dgm:prSet presAssocID="{D5E6E0FA-AF9A-42B0-B821-245F54074DFA}" presName="connectorText" presStyleLbl="sibTrans2D1" presStyleIdx="2" presStyleCnt="5"/>
      <dgm:spPr/>
    </dgm:pt>
    <dgm:pt modelId="{EAE32D5D-F6F0-44D5-9FD9-7E1C9AB40DEE}" type="pres">
      <dgm:prSet presAssocID="{53AD38EA-0E7D-4702-9A8F-B7FB861908AF}" presName="node" presStyleLbl="node1" presStyleIdx="3" presStyleCnt="6">
        <dgm:presLayoutVars>
          <dgm:bulletEnabled val="1"/>
        </dgm:presLayoutVars>
      </dgm:prSet>
      <dgm:spPr/>
    </dgm:pt>
    <dgm:pt modelId="{28FFE8A9-81E3-412A-91C1-03C9A8614015}" type="pres">
      <dgm:prSet presAssocID="{E94D9635-DC8D-4F5B-9EFE-A876BE3E8867}" presName="sibTrans" presStyleLbl="sibTrans2D1" presStyleIdx="3" presStyleCnt="5"/>
      <dgm:spPr/>
    </dgm:pt>
    <dgm:pt modelId="{687534DC-3DA6-4152-9C07-CD775A8AFC7A}" type="pres">
      <dgm:prSet presAssocID="{E94D9635-DC8D-4F5B-9EFE-A876BE3E8867}" presName="connectorText" presStyleLbl="sibTrans2D1" presStyleIdx="3" presStyleCnt="5"/>
      <dgm:spPr/>
    </dgm:pt>
    <dgm:pt modelId="{112B31D7-C848-47A2-ADE4-2521A6472208}" type="pres">
      <dgm:prSet presAssocID="{16EE0AB9-0772-493D-9658-8FFDCDBACDE7}" presName="node" presStyleLbl="node1" presStyleIdx="4" presStyleCnt="6">
        <dgm:presLayoutVars>
          <dgm:bulletEnabled val="1"/>
        </dgm:presLayoutVars>
      </dgm:prSet>
      <dgm:spPr/>
    </dgm:pt>
    <dgm:pt modelId="{E02ACF97-43D5-4545-A448-BD68E2FA5223}" type="pres">
      <dgm:prSet presAssocID="{E40E862B-2BE8-4F0D-A087-F358C1071071}" presName="sibTrans" presStyleLbl="sibTrans2D1" presStyleIdx="4" presStyleCnt="5"/>
      <dgm:spPr/>
    </dgm:pt>
    <dgm:pt modelId="{BBC0D628-A896-4828-9C5D-5075816DA3A5}" type="pres">
      <dgm:prSet presAssocID="{E40E862B-2BE8-4F0D-A087-F358C1071071}" presName="connectorText" presStyleLbl="sibTrans2D1" presStyleIdx="4" presStyleCnt="5"/>
      <dgm:spPr/>
    </dgm:pt>
    <dgm:pt modelId="{66302A36-B2D1-46DA-90A0-271E91C20784}" type="pres">
      <dgm:prSet presAssocID="{F16BDB1B-454D-4AA2-80FD-1855DD696833}" presName="node" presStyleLbl="node1" presStyleIdx="5" presStyleCnt="6">
        <dgm:presLayoutVars>
          <dgm:bulletEnabled val="1"/>
        </dgm:presLayoutVars>
      </dgm:prSet>
      <dgm:spPr/>
    </dgm:pt>
  </dgm:ptLst>
  <dgm:cxnLst>
    <dgm:cxn modelId="{0F22430B-E9AF-473F-8411-3C861565D2AC}" type="presOf" srcId="{38C9439F-1760-4B34-B2CA-9A74A51973D2}" destId="{A97DF24E-B396-4910-9F5F-581EAD66C1DC}" srcOrd="0" destOrd="0" presId="urn:microsoft.com/office/officeart/2005/8/layout/process2"/>
    <dgm:cxn modelId="{0E298B0B-DC5D-452D-A574-927192B81A12}" srcId="{38C9439F-1760-4B34-B2CA-9A74A51973D2}" destId="{1298FF49-3C13-4C15-B26F-AB80D019195B}" srcOrd="2" destOrd="0" parTransId="{EA3FE921-C53E-4CCF-AD3E-57712E4E6358}" sibTransId="{D5E6E0FA-AF9A-42B0-B821-245F54074DFA}"/>
    <dgm:cxn modelId="{A9542310-B3B6-44D1-A003-B9A48F7450D4}" type="presOf" srcId="{16EE0AB9-0772-493D-9658-8FFDCDBACDE7}" destId="{112B31D7-C848-47A2-ADE4-2521A6472208}" srcOrd="0" destOrd="0" presId="urn:microsoft.com/office/officeart/2005/8/layout/process2"/>
    <dgm:cxn modelId="{EC7D162C-BE84-43CA-A6D6-68D01CAE8F10}" srcId="{38C9439F-1760-4B34-B2CA-9A74A51973D2}" destId="{16EE0AB9-0772-493D-9658-8FFDCDBACDE7}" srcOrd="4" destOrd="0" parTransId="{89785D27-FE1C-4B9D-BF0A-D19C64CB9597}" sibTransId="{E40E862B-2BE8-4F0D-A087-F358C1071071}"/>
    <dgm:cxn modelId="{5ADF752F-A33E-4308-8297-9E0923C2B90C}" type="presOf" srcId="{1298FF49-3C13-4C15-B26F-AB80D019195B}" destId="{73C2B417-64E7-44CC-974F-20629FFF6AFD}" srcOrd="0" destOrd="0" presId="urn:microsoft.com/office/officeart/2005/8/layout/process2"/>
    <dgm:cxn modelId="{76AEE841-9BDA-4376-883F-2910CE33BE61}" type="presOf" srcId="{D5E6E0FA-AF9A-42B0-B821-245F54074DFA}" destId="{4CA00012-A9A8-4E99-B769-52AEAEF0F87A}" srcOrd="1" destOrd="0" presId="urn:microsoft.com/office/officeart/2005/8/layout/process2"/>
    <dgm:cxn modelId="{5BBEF343-09EC-431B-A78F-A7F5F63FCABF}" type="presOf" srcId="{53AD38EA-0E7D-4702-9A8F-B7FB861908AF}" destId="{EAE32D5D-F6F0-44D5-9FD9-7E1C9AB40DEE}" srcOrd="0" destOrd="0" presId="urn:microsoft.com/office/officeart/2005/8/layout/process2"/>
    <dgm:cxn modelId="{842E8553-D1B2-4FE4-BE44-B5A2E40D6119}" type="presOf" srcId="{AE32ED24-ADDA-45E6-A25C-1DEBF76B9079}" destId="{BB8AEB3F-13A4-4A04-9C3F-FFDB92D80092}" srcOrd="1" destOrd="0" presId="urn:microsoft.com/office/officeart/2005/8/layout/process2"/>
    <dgm:cxn modelId="{2BD28A5B-6952-4ABC-87F3-7A5AF6588A82}" srcId="{38C9439F-1760-4B34-B2CA-9A74A51973D2}" destId="{F16BDB1B-454D-4AA2-80FD-1855DD696833}" srcOrd="5" destOrd="0" parTransId="{7A12B0A4-01BC-4D9E-8599-FA2CC9570FC6}" sibTransId="{3E888C4B-DE28-4963-A8C5-553A2F74B992}"/>
    <dgm:cxn modelId="{93AD2065-0AB3-4E19-91F3-B70817906EA1}" type="presOf" srcId="{1125C8C1-1B21-4F3C-8A51-D41BA021DA52}" destId="{683363BE-71D7-4298-ACDF-8E5554416CF1}" srcOrd="0" destOrd="0" presId="urn:microsoft.com/office/officeart/2005/8/layout/process2"/>
    <dgm:cxn modelId="{7374E66D-699C-4D31-A265-967FF1EC75D2}" type="presOf" srcId="{AE32ED24-ADDA-45E6-A25C-1DEBF76B9079}" destId="{45F33310-A2BC-4F13-8DE9-8B90FBD940EA}" srcOrd="0" destOrd="0" presId="urn:microsoft.com/office/officeart/2005/8/layout/process2"/>
    <dgm:cxn modelId="{B22A4D6E-FF7C-42C9-A33F-2FC081A32327}" type="presOf" srcId="{1125C8C1-1B21-4F3C-8A51-D41BA021DA52}" destId="{1DCFCB2C-82A8-4D8C-88AA-12C66ECEAC38}" srcOrd="1" destOrd="0" presId="urn:microsoft.com/office/officeart/2005/8/layout/process2"/>
    <dgm:cxn modelId="{6FC88273-56B0-45FB-BE7E-CBC1F8137BD3}" type="presOf" srcId="{1F7DB57E-DF6E-463A-89F4-C6720BF876A8}" destId="{1E2549A8-81D8-4D71-A58D-45350F5BD84A}" srcOrd="0" destOrd="0" presId="urn:microsoft.com/office/officeart/2005/8/layout/process2"/>
    <dgm:cxn modelId="{1A051977-97B5-4566-B5C6-8C5495A0EA73}" type="presOf" srcId="{17692331-9CCE-489A-A613-4432C3301AA0}" destId="{FA6ABCBB-1551-4CC9-94F7-C98C2B3D6F4D}" srcOrd="0" destOrd="0" presId="urn:microsoft.com/office/officeart/2005/8/layout/process2"/>
    <dgm:cxn modelId="{FC86CE7B-9600-431C-986B-CF8E332C801A}" type="presOf" srcId="{F16BDB1B-454D-4AA2-80FD-1855DD696833}" destId="{66302A36-B2D1-46DA-90A0-271E91C20784}" srcOrd="0" destOrd="0" presId="urn:microsoft.com/office/officeart/2005/8/layout/process2"/>
    <dgm:cxn modelId="{F4F3F27B-3DEA-4839-94F6-A1CBD862DA00}" type="presOf" srcId="{E94D9635-DC8D-4F5B-9EFE-A876BE3E8867}" destId="{28FFE8A9-81E3-412A-91C1-03C9A8614015}" srcOrd="0" destOrd="0" presId="urn:microsoft.com/office/officeart/2005/8/layout/process2"/>
    <dgm:cxn modelId="{923634BF-05B7-4696-A05E-D926EF783F07}" type="presOf" srcId="{E40E862B-2BE8-4F0D-A087-F358C1071071}" destId="{E02ACF97-43D5-4545-A448-BD68E2FA5223}" srcOrd="0" destOrd="0" presId="urn:microsoft.com/office/officeart/2005/8/layout/process2"/>
    <dgm:cxn modelId="{3EF976D1-F087-4B7F-A3F2-DEBDFDF4CBB5}" srcId="{38C9439F-1760-4B34-B2CA-9A74A51973D2}" destId="{1F7DB57E-DF6E-463A-89F4-C6720BF876A8}" srcOrd="1" destOrd="0" parTransId="{262CC1FC-156D-4A70-9D02-31F23C1EBEE6}" sibTransId="{AE32ED24-ADDA-45E6-A25C-1DEBF76B9079}"/>
    <dgm:cxn modelId="{65242ED2-F9A3-43CA-BC2D-B0F434526E01}" type="presOf" srcId="{E94D9635-DC8D-4F5B-9EFE-A876BE3E8867}" destId="{687534DC-3DA6-4152-9C07-CD775A8AFC7A}" srcOrd="1" destOrd="0" presId="urn:microsoft.com/office/officeart/2005/8/layout/process2"/>
    <dgm:cxn modelId="{3E194FE6-F47B-4AF1-BEB4-18ADEAD9F994}" type="presOf" srcId="{D5E6E0FA-AF9A-42B0-B821-245F54074DFA}" destId="{436C6AC0-9DFA-44CA-B238-3046A5FF0C33}" srcOrd="0" destOrd="0" presId="urn:microsoft.com/office/officeart/2005/8/layout/process2"/>
    <dgm:cxn modelId="{12E6D7E7-57EE-436C-B31F-086D53A939BE}" srcId="{38C9439F-1760-4B34-B2CA-9A74A51973D2}" destId="{53AD38EA-0E7D-4702-9A8F-B7FB861908AF}" srcOrd="3" destOrd="0" parTransId="{D9CE0F0D-2375-49E0-B506-6FF5631E66B0}" sibTransId="{E94D9635-DC8D-4F5B-9EFE-A876BE3E8867}"/>
    <dgm:cxn modelId="{ECF42AEC-E87D-476D-96D7-2150768D0011}" type="presOf" srcId="{E40E862B-2BE8-4F0D-A087-F358C1071071}" destId="{BBC0D628-A896-4828-9C5D-5075816DA3A5}" srcOrd="1" destOrd="0" presId="urn:microsoft.com/office/officeart/2005/8/layout/process2"/>
    <dgm:cxn modelId="{8B672BFB-1906-4DC3-9C72-1DD59FB9B280}" srcId="{38C9439F-1760-4B34-B2CA-9A74A51973D2}" destId="{17692331-9CCE-489A-A613-4432C3301AA0}" srcOrd="0" destOrd="0" parTransId="{6634B3C9-AA4E-4DAF-B200-BEC185B3555C}" sibTransId="{1125C8C1-1B21-4F3C-8A51-D41BA021DA52}"/>
    <dgm:cxn modelId="{FA780D2C-7A44-4A92-9A3F-B5F0B835041E}" type="presParOf" srcId="{A97DF24E-B396-4910-9F5F-581EAD66C1DC}" destId="{FA6ABCBB-1551-4CC9-94F7-C98C2B3D6F4D}" srcOrd="0" destOrd="0" presId="urn:microsoft.com/office/officeart/2005/8/layout/process2"/>
    <dgm:cxn modelId="{D436AEC1-1C37-4719-B9EB-96DE4504D422}" type="presParOf" srcId="{A97DF24E-B396-4910-9F5F-581EAD66C1DC}" destId="{683363BE-71D7-4298-ACDF-8E5554416CF1}" srcOrd="1" destOrd="0" presId="urn:microsoft.com/office/officeart/2005/8/layout/process2"/>
    <dgm:cxn modelId="{F731F801-1235-4518-B0C6-88B2BDB71751}" type="presParOf" srcId="{683363BE-71D7-4298-ACDF-8E5554416CF1}" destId="{1DCFCB2C-82A8-4D8C-88AA-12C66ECEAC38}" srcOrd="0" destOrd="0" presId="urn:microsoft.com/office/officeart/2005/8/layout/process2"/>
    <dgm:cxn modelId="{66642297-3D93-4F2D-A690-5F13529DD16C}" type="presParOf" srcId="{A97DF24E-B396-4910-9F5F-581EAD66C1DC}" destId="{1E2549A8-81D8-4D71-A58D-45350F5BD84A}" srcOrd="2" destOrd="0" presId="urn:microsoft.com/office/officeart/2005/8/layout/process2"/>
    <dgm:cxn modelId="{643B57E6-1131-4FC8-B64D-B1F2BB8955B0}" type="presParOf" srcId="{A97DF24E-B396-4910-9F5F-581EAD66C1DC}" destId="{45F33310-A2BC-4F13-8DE9-8B90FBD940EA}" srcOrd="3" destOrd="0" presId="urn:microsoft.com/office/officeart/2005/8/layout/process2"/>
    <dgm:cxn modelId="{BF47A9D5-061D-4C9A-AF82-EE8813FF2B8F}" type="presParOf" srcId="{45F33310-A2BC-4F13-8DE9-8B90FBD940EA}" destId="{BB8AEB3F-13A4-4A04-9C3F-FFDB92D80092}" srcOrd="0" destOrd="0" presId="urn:microsoft.com/office/officeart/2005/8/layout/process2"/>
    <dgm:cxn modelId="{651C17D4-0E8B-4F94-B8B8-01814E3E1DBC}" type="presParOf" srcId="{A97DF24E-B396-4910-9F5F-581EAD66C1DC}" destId="{73C2B417-64E7-44CC-974F-20629FFF6AFD}" srcOrd="4" destOrd="0" presId="urn:microsoft.com/office/officeart/2005/8/layout/process2"/>
    <dgm:cxn modelId="{862E4BB7-48BD-4E29-9849-915BA2B3B92D}" type="presParOf" srcId="{A97DF24E-B396-4910-9F5F-581EAD66C1DC}" destId="{436C6AC0-9DFA-44CA-B238-3046A5FF0C33}" srcOrd="5" destOrd="0" presId="urn:microsoft.com/office/officeart/2005/8/layout/process2"/>
    <dgm:cxn modelId="{C04C03F5-175E-4341-A2A6-BF4ACDF9009D}" type="presParOf" srcId="{436C6AC0-9DFA-44CA-B238-3046A5FF0C33}" destId="{4CA00012-A9A8-4E99-B769-52AEAEF0F87A}" srcOrd="0" destOrd="0" presId="urn:microsoft.com/office/officeart/2005/8/layout/process2"/>
    <dgm:cxn modelId="{4EFF7E2E-60A1-442B-9A57-3F56B345E9D2}" type="presParOf" srcId="{A97DF24E-B396-4910-9F5F-581EAD66C1DC}" destId="{EAE32D5D-F6F0-44D5-9FD9-7E1C9AB40DEE}" srcOrd="6" destOrd="0" presId="urn:microsoft.com/office/officeart/2005/8/layout/process2"/>
    <dgm:cxn modelId="{52AF5B17-F754-48C2-831F-140166A3644A}" type="presParOf" srcId="{A97DF24E-B396-4910-9F5F-581EAD66C1DC}" destId="{28FFE8A9-81E3-412A-91C1-03C9A8614015}" srcOrd="7" destOrd="0" presId="urn:microsoft.com/office/officeart/2005/8/layout/process2"/>
    <dgm:cxn modelId="{78F01C5C-DF21-4A85-9C04-032168E9DA48}" type="presParOf" srcId="{28FFE8A9-81E3-412A-91C1-03C9A8614015}" destId="{687534DC-3DA6-4152-9C07-CD775A8AFC7A}" srcOrd="0" destOrd="0" presId="urn:microsoft.com/office/officeart/2005/8/layout/process2"/>
    <dgm:cxn modelId="{364D44D3-983B-4EEF-B1DC-86387B08893B}" type="presParOf" srcId="{A97DF24E-B396-4910-9F5F-581EAD66C1DC}" destId="{112B31D7-C848-47A2-ADE4-2521A6472208}" srcOrd="8" destOrd="0" presId="urn:microsoft.com/office/officeart/2005/8/layout/process2"/>
    <dgm:cxn modelId="{8DDF055E-C411-4757-A195-DB76BAEEC7ED}" type="presParOf" srcId="{A97DF24E-B396-4910-9F5F-581EAD66C1DC}" destId="{E02ACF97-43D5-4545-A448-BD68E2FA5223}" srcOrd="9" destOrd="0" presId="urn:microsoft.com/office/officeart/2005/8/layout/process2"/>
    <dgm:cxn modelId="{29F63CAA-6096-45FA-B286-8FEBC87ADE2A}" type="presParOf" srcId="{E02ACF97-43D5-4545-A448-BD68E2FA5223}" destId="{BBC0D628-A896-4828-9C5D-5075816DA3A5}" srcOrd="0" destOrd="0" presId="urn:microsoft.com/office/officeart/2005/8/layout/process2"/>
    <dgm:cxn modelId="{533C30D0-1F3A-4FDC-9389-C4CAB0BB8E79}" type="presParOf" srcId="{A97DF24E-B396-4910-9F5F-581EAD66C1DC}" destId="{66302A36-B2D1-46DA-90A0-271E91C20784}" srcOrd="10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F383B8C-5976-4E1C-BEC8-700CBBD5DE13}" type="doc">
      <dgm:prSet loTypeId="urn:microsoft.com/office/officeart/2005/8/layout/hProcess4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GB"/>
        </a:p>
      </dgm:t>
    </dgm:pt>
    <dgm:pt modelId="{D7514EC4-6EC1-4C7B-AD11-3E0FC2DAA935}">
      <dgm:prSet phldrT="[Text]"/>
      <dgm:spPr/>
      <dgm:t>
        <a:bodyPr/>
        <a:lstStyle/>
        <a:p>
          <a:r>
            <a:rPr lang="en-US" dirty="0"/>
            <a:t>ITU CIRT Framework</a:t>
          </a:r>
          <a:endParaRPr lang="en-GB" dirty="0"/>
        </a:p>
      </dgm:t>
    </dgm:pt>
    <dgm:pt modelId="{54D77262-966A-42CA-B4B5-C5938630C6F1}" type="parTrans" cxnId="{DF3693B6-C578-443D-BB51-E5B398967DC9}">
      <dgm:prSet/>
      <dgm:spPr/>
      <dgm:t>
        <a:bodyPr/>
        <a:lstStyle/>
        <a:p>
          <a:endParaRPr lang="en-GB"/>
        </a:p>
      </dgm:t>
    </dgm:pt>
    <dgm:pt modelId="{09F7F4A0-68DD-4730-A2B7-36B323675203}" type="sibTrans" cxnId="{DF3693B6-C578-443D-BB51-E5B398967DC9}">
      <dgm:prSet/>
      <dgm:spPr/>
      <dgm:t>
        <a:bodyPr/>
        <a:lstStyle/>
        <a:p>
          <a:endParaRPr lang="en-GB"/>
        </a:p>
      </dgm:t>
    </dgm:pt>
    <dgm:pt modelId="{12079120-DCC4-4968-9826-49BBF8DBDDCB}">
      <dgm:prSet phldrT="[Text]"/>
      <dgm:spPr/>
      <dgm:t>
        <a:bodyPr/>
        <a:lstStyle/>
        <a:p>
          <a:r>
            <a:rPr lang="en-US" dirty="0"/>
            <a:t>Building Blocks</a:t>
          </a:r>
          <a:endParaRPr lang="en-GB" dirty="0"/>
        </a:p>
      </dgm:t>
    </dgm:pt>
    <dgm:pt modelId="{40865B5B-9143-4167-A34B-BC30C511CF4B}" type="parTrans" cxnId="{86DCFB29-3DEE-46D0-9717-07EA8BDD18D0}">
      <dgm:prSet/>
      <dgm:spPr/>
      <dgm:t>
        <a:bodyPr/>
        <a:lstStyle/>
        <a:p>
          <a:endParaRPr lang="en-GB"/>
        </a:p>
      </dgm:t>
    </dgm:pt>
    <dgm:pt modelId="{90723B97-91C5-4E22-8929-6A6F2A06B76D}" type="sibTrans" cxnId="{86DCFB29-3DEE-46D0-9717-07EA8BDD18D0}">
      <dgm:prSet/>
      <dgm:spPr/>
      <dgm:t>
        <a:bodyPr/>
        <a:lstStyle/>
        <a:p>
          <a:endParaRPr lang="en-GB"/>
        </a:p>
      </dgm:t>
    </dgm:pt>
    <dgm:pt modelId="{2A04B1B2-6A54-4C9B-B2FE-3CC2195AF2D6}">
      <dgm:prSet phldrT="[Text]"/>
      <dgm:spPr/>
      <dgm:t>
        <a:bodyPr/>
        <a:lstStyle/>
        <a:p>
          <a:r>
            <a:rPr lang="en-US" dirty="0"/>
            <a:t>Deliverables</a:t>
          </a:r>
          <a:endParaRPr lang="en-GB" dirty="0"/>
        </a:p>
      </dgm:t>
    </dgm:pt>
    <dgm:pt modelId="{2A542BD5-3745-4BCC-9029-FB2EDD44692E}" type="parTrans" cxnId="{4A0390D0-01E1-4124-B294-C61FBB0CAACE}">
      <dgm:prSet/>
      <dgm:spPr/>
      <dgm:t>
        <a:bodyPr/>
        <a:lstStyle/>
        <a:p>
          <a:endParaRPr lang="en-GB"/>
        </a:p>
      </dgm:t>
    </dgm:pt>
    <dgm:pt modelId="{77581905-5879-41B1-B84A-94721D0B6C62}" type="sibTrans" cxnId="{4A0390D0-01E1-4124-B294-C61FBB0CAACE}">
      <dgm:prSet/>
      <dgm:spPr/>
      <dgm:t>
        <a:bodyPr/>
        <a:lstStyle/>
        <a:p>
          <a:endParaRPr lang="en-GB"/>
        </a:p>
      </dgm:t>
    </dgm:pt>
    <dgm:pt modelId="{ED5EE8B4-AC07-4A60-9992-A0F0829B9C21}">
      <dgm:prSet phldrT="[Text]"/>
      <dgm:spPr/>
      <dgm:t>
        <a:bodyPr/>
        <a:lstStyle/>
        <a:p>
          <a:r>
            <a:rPr lang="en-US" dirty="0"/>
            <a:t>Services/Functions</a:t>
          </a:r>
          <a:endParaRPr lang="en-GB" dirty="0"/>
        </a:p>
      </dgm:t>
    </dgm:pt>
    <dgm:pt modelId="{185148A3-BBFC-4AC5-A030-EA95F7BF14DF}" type="parTrans" cxnId="{AA72B08A-1004-48CD-9A14-14ADBED9B22B}">
      <dgm:prSet/>
      <dgm:spPr/>
      <dgm:t>
        <a:bodyPr/>
        <a:lstStyle/>
        <a:p>
          <a:endParaRPr lang="en-GB"/>
        </a:p>
      </dgm:t>
    </dgm:pt>
    <dgm:pt modelId="{E61F6438-84F7-4547-A778-35248489985B}" type="sibTrans" cxnId="{AA72B08A-1004-48CD-9A14-14ADBED9B22B}">
      <dgm:prSet/>
      <dgm:spPr/>
      <dgm:t>
        <a:bodyPr/>
        <a:lstStyle/>
        <a:p>
          <a:endParaRPr lang="en-GB"/>
        </a:p>
      </dgm:t>
    </dgm:pt>
    <dgm:pt modelId="{7625818C-0F7A-4221-BEF9-C6DF96F75A04}">
      <dgm:prSet phldrT="[Text]"/>
      <dgm:spPr/>
      <dgm:t>
        <a:bodyPr/>
        <a:lstStyle/>
        <a:p>
          <a:r>
            <a:rPr lang="en-US" dirty="0"/>
            <a:t>FIRST Framework</a:t>
          </a:r>
          <a:endParaRPr lang="en-GB" dirty="0"/>
        </a:p>
      </dgm:t>
    </dgm:pt>
    <dgm:pt modelId="{1A7D4D12-2900-4A40-8D75-C6B1CD998CED}" type="parTrans" cxnId="{5017DC1D-F638-4EDC-AB86-E2C2A488FA85}">
      <dgm:prSet/>
      <dgm:spPr/>
      <dgm:t>
        <a:bodyPr/>
        <a:lstStyle/>
        <a:p>
          <a:endParaRPr lang="en-GB"/>
        </a:p>
      </dgm:t>
    </dgm:pt>
    <dgm:pt modelId="{B9F04514-8CC7-4875-9CFF-A710DE50CD5D}" type="sibTrans" cxnId="{5017DC1D-F638-4EDC-AB86-E2C2A488FA85}">
      <dgm:prSet/>
      <dgm:spPr/>
      <dgm:t>
        <a:bodyPr/>
        <a:lstStyle/>
        <a:p>
          <a:endParaRPr lang="en-GB"/>
        </a:p>
      </dgm:t>
    </dgm:pt>
    <dgm:pt modelId="{3878724C-D13A-4843-B60C-C22C744304D0}" type="pres">
      <dgm:prSet presAssocID="{EF383B8C-5976-4E1C-BEC8-700CBBD5DE13}" presName="Name0" presStyleCnt="0">
        <dgm:presLayoutVars>
          <dgm:dir/>
          <dgm:animLvl val="lvl"/>
          <dgm:resizeHandles val="exact"/>
        </dgm:presLayoutVars>
      </dgm:prSet>
      <dgm:spPr/>
    </dgm:pt>
    <dgm:pt modelId="{008721D1-21EE-40F6-BB35-DF79BA923C70}" type="pres">
      <dgm:prSet presAssocID="{EF383B8C-5976-4E1C-BEC8-700CBBD5DE13}" presName="tSp" presStyleCnt="0"/>
      <dgm:spPr/>
    </dgm:pt>
    <dgm:pt modelId="{F37EF1CC-9FE7-41B8-8715-7F442C79957A}" type="pres">
      <dgm:prSet presAssocID="{EF383B8C-5976-4E1C-BEC8-700CBBD5DE13}" presName="bSp" presStyleCnt="0"/>
      <dgm:spPr/>
    </dgm:pt>
    <dgm:pt modelId="{5B4A4B1B-E3BB-44B0-89EE-F2982B0D1DF8}" type="pres">
      <dgm:prSet presAssocID="{EF383B8C-5976-4E1C-BEC8-700CBBD5DE13}" presName="process" presStyleCnt="0"/>
      <dgm:spPr/>
    </dgm:pt>
    <dgm:pt modelId="{906FE187-6DBA-49E2-A4A4-84BF1342981F}" type="pres">
      <dgm:prSet presAssocID="{D7514EC4-6EC1-4C7B-AD11-3E0FC2DAA935}" presName="composite1" presStyleCnt="0"/>
      <dgm:spPr/>
    </dgm:pt>
    <dgm:pt modelId="{10AA16C4-8CD2-43BB-B6EA-26427F8B9676}" type="pres">
      <dgm:prSet presAssocID="{D7514EC4-6EC1-4C7B-AD11-3E0FC2DAA935}" presName="dummyNode1" presStyleLbl="node1" presStyleIdx="0" presStyleCnt="5"/>
      <dgm:spPr/>
    </dgm:pt>
    <dgm:pt modelId="{60BD7345-AD22-4C26-A746-F2F16FDDF4EE}" type="pres">
      <dgm:prSet presAssocID="{D7514EC4-6EC1-4C7B-AD11-3E0FC2DAA935}" presName="childNode1" presStyleLbl="bgAcc1" presStyleIdx="0" presStyleCnt="5">
        <dgm:presLayoutVars>
          <dgm:bulletEnabled val="1"/>
        </dgm:presLayoutVars>
      </dgm:prSet>
      <dgm:spPr/>
    </dgm:pt>
    <dgm:pt modelId="{6C0E0144-951E-4445-97C7-B8C25750E30B}" type="pres">
      <dgm:prSet presAssocID="{D7514EC4-6EC1-4C7B-AD11-3E0FC2DAA935}" presName="childNode1tx" presStyleLbl="bgAcc1" presStyleIdx="0" presStyleCnt="5">
        <dgm:presLayoutVars>
          <dgm:bulletEnabled val="1"/>
        </dgm:presLayoutVars>
      </dgm:prSet>
      <dgm:spPr/>
    </dgm:pt>
    <dgm:pt modelId="{8AFCDF4F-A756-4775-BBBB-F4CBBA1DFBB0}" type="pres">
      <dgm:prSet presAssocID="{D7514EC4-6EC1-4C7B-AD11-3E0FC2DAA935}" presName="parentNode1" presStyleLbl="node1" presStyleIdx="0" presStyleCnt="5">
        <dgm:presLayoutVars>
          <dgm:chMax val="1"/>
          <dgm:bulletEnabled val="1"/>
        </dgm:presLayoutVars>
      </dgm:prSet>
      <dgm:spPr/>
    </dgm:pt>
    <dgm:pt modelId="{1116AFF8-5DAB-4B38-9A70-FF2CB610629C}" type="pres">
      <dgm:prSet presAssocID="{D7514EC4-6EC1-4C7B-AD11-3E0FC2DAA935}" presName="connSite1" presStyleCnt="0"/>
      <dgm:spPr/>
    </dgm:pt>
    <dgm:pt modelId="{6F2D5AF9-41EF-4149-BB38-7C6087BEF962}" type="pres">
      <dgm:prSet presAssocID="{09F7F4A0-68DD-4730-A2B7-36B323675203}" presName="Name9" presStyleLbl="sibTrans2D1" presStyleIdx="0" presStyleCnt="4"/>
      <dgm:spPr/>
    </dgm:pt>
    <dgm:pt modelId="{0FD70CDD-77F9-48C6-A38F-5FD38276F5D5}" type="pres">
      <dgm:prSet presAssocID="{12079120-DCC4-4968-9826-49BBF8DBDDCB}" presName="composite2" presStyleCnt="0"/>
      <dgm:spPr/>
    </dgm:pt>
    <dgm:pt modelId="{ACD67A2B-5C42-4E9B-9E19-FA3D26C5CDE8}" type="pres">
      <dgm:prSet presAssocID="{12079120-DCC4-4968-9826-49BBF8DBDDCB}" presName="dummyNode2" presStyleLbl="node1" presStyleIdx="0" presStyleCnt="5"/>
      <dgm:spPr/>
    </dgm:pt>
    <dgm:pt modelId="{49402469-81C9-441A-BE2F-597E78DDC998}" type="pres">
      <dgm:prSet presAssocID="{12079120-DCC4-4968-9826-49BBF8DBDDCB}" presName="childNode2" presStyleLbl="bgAcc1" presStyleIdx="1" presStyleCnt="5">
        <dgm:presLayoutVars>
          <dgm:bulletEnabled val="1"/>
        </dgm:presLayoutVars>
      </dgm:prSet>
      <dgm:spPr/>
    </dgm:pt>
    <dgm:pt modelId="{1495BABB-CB7E-47ED-B15A-9F3AB20BEA64}" type="pres">
      <dgm:prSet presAssocID="{12079120-DCC4-4968-9826-49BBF8DBDDCB}" presName="childNode2tx" presStyleLbl="bgAcc1" presStyleIdx="1" presStyleCnt="5">
        <dgm:presLayoutVars>
          <dgm:bulletEnabled val="1"/>
        </dgm:presLayoutVars>
      </dgm:prSet>
      <dgm:spPr/>
    </dgm:pt>
    <dgm:pt modelId="{B403DDED-5C9D-409D-B524-84F343B7E084}" type="pres">
      <dgm:prSet presAssocID="{12079120-DCC4-4968-9826-49BBF8DBDDCB}" presName="parentNode2" presStyleLbl="node1" presStyleIdx="1" presStyleCnt="5">
        <dgm:presLayoutVars>
          <dgm:chMax val="0"/>
          <dgm:bulletEnabled val="1"/>
        </dgm:presLayoutVars>
      </dgm:prSet>
      <dgm:spPr/>
    </dgm:pt>
    <dgm:pt modelId="{D8CC4A90-1D38-4B78-BCCB-EF004CBF5A8D}" type="pres">
      <dgm:prSet presAssocID="{12079120-DCC4-4968-9826-49BBF8DBDDCB}" presName="connSite2" presStyleCnt="0"/>
      <dgm:spPr/>
    </dgm:pt>
    <dgm:pt modelId="{9B3FCD38-626D-45CE-8D88-0616163535E9}" type="pres">
      <dgm:prSet presAssocID="{90723B97-91C5-4E22-8929-6A6F2A06B76D}" presName="Name18" presStyleLbl="sibTrans2D1" presStyleIdx="1" presStyleCnt="4"/>
      <dgm:spPr/>
    </dgm:pt>
    <dgm:pt modelId="{5A46EF4E-CD90-4C80-8D58-16C6A67DB64A}" type="pres">
      <dgm:prSet presAssocID="{2A04B1B2-6A54-4C9B-B2FE-3CC2195AF2D6}" presName="composite1" presStyleCnt="0"/>
      <dgm:spPr/>
    </dgm:pt>
    <dgm:pt modelId="{7BBD9B28-51B4-4177-AED1-042B50058437}" type="pres">
      <dgm:prSet presAssocID="{2A04B1B2-6A54-4C9B-B2FE-3CC2195AF2D6}" presName="dummyNode1" presStyleLbl="node1" presStyleIdx="1" presStyleCnt="5"/>
      <dgm:spPr/>
    </dgm:pt>
    <dgm:pt modelId="{7175B338-5303-4298-9446-8CC89E1ED419}" type="pres">
      <dgm:prSet presAssocID="{2A04B1B2-6A54-4C9B-B2FE-3CC2195AF2D6}" presName="childNode1" presStyleLbl="bgAcc1" presStyleIdx="2" presStyleCnt="5">
        <dgm:presLayoutVars>
          <dgm:bulletEnabled val="1"/>
        </dgm:presLayoutVars>
      </dgm:prSet>
      <dgm:spPr/>
    </dgm:pt>
    <dgm:pt modelId="{CB60A019-DB40-4921-9984-D57E98C73D3E}" type="pres">
      <dgm:prSet presAssocID="{2A04B1B2-6A54-4C9B-B2FE-3CC2195AF2D6}" presName="childNode1tx" presStyleLbl="bgAcc1" presStyleIdx="2" presStyleCnt="5">
        <dgm:presLayoutVars>
          <dgm:bulletEnabled val="1"/>
        </dgm:presLayoutVars>
      </dgm:prSet>
      <dgm:spPr/>
    </dgm:pt>
    <dgm:pt modelId="{0B3F662E-CB1F-4A5F-9C67-8D11FDAE9044}" type="pres">
      <dgm:prSet presAssocID="{2A04B1B2-6A54-4C9B-B2FE-3CC2195AF2D6}" presName="parentNode1" presStyleLbl="node1" presStyleIdx="2" presStyleCnt="5">
        <dgm:presLayoutVars>
          <dgm:chMax val="1"/>
          <dgm:bulletEnabled val="1"/>
        </dgm:presLayoutVars>
      </dgm:prSet>
      <dgm:spPr/>
    </dgm:pt>
    <dgm:pt modelId="{90930F03-3747-427D-8955-6B928E0E38DC}" type="pres">
      <dgm:prSet presAssocID="{2A04B1B2-6A54-4C9B-B2FE-3CC2195AF2D6}" presName="connSite1" presStyleCnt="0"/>
      <dgm:spPr/>
    </dgm:pt>
    <dgm:pt modelId="{166A4F6A-A156-427F-BAD3-167BED343F63}" type="pres">
      <dgm:prSet presAssocID="{77581905-5879-41B1-B84A-94721D0B6C62}" presName="Name9" presStyleLbl="sibTrans2D1" presStyleIdx="2" presStyleCnt="4"/>
      <dgm:spPr/>
    </dgm:pt>
    <dgm:pt modelId="{BB123ECC-D699-432C-9748-3A90D5017356}" type="pres">
      <dgm:prSet presAssocID="{ED5EE8B4-AC07-4A60-9992-A0F0829B9C21}" presName="composite2" presStyleCnt="0"/>
      <dgm:spPr/>
    </dgm:pt>
    <dgm:pt modelId="{95406E62-07E5-4B24-9945-F1C17CE54514}" type="pres">
      <dgm:prSet presAssocID="{ED5EE8B4-AC07-4A60-9992-A0F0829B9C21}" presName="dummyNode2" presStyleLbl="node1" presStyleIdx="2" presStyleCnt="5"/>
      <dgm:spPr/>
    </dgm:pt>
    <dgm:pt modelId="{1FA1D282-B3D0-414C-AAB3-BDFB3F68A296}" type="pres">
      <dgm:prSet presAssocID="{ED5EE8B4-AC07-4A60-9992-A0F0829B9C21}" presName="childNode2" presStyleLbl="bgAcc1" presStyleIdx="3" presStyleCnt="5">
        <dgm:presLayoutVars>
          <dgm:bulletEnabled val="1"/>
        </dgm:presLayoutVars>
      </dgm:prSet>
      <dgm:spPr/>
    </dgm:pt>
    <dgm:pt modelId="{C1DF357E-C7CF-4BBE-BBA3-C897BE219E6B}" type="pres">
      <dgm:prSet presAssocID="{ED5EE8B4-AC07-4A60-9992-A0F0829B9C21}" presName="childNode2tx" presStyleLbl="bgAcc1" presStyleIdx="3" presStyleCnt="5">
        <dgm:presLayoutVars>
          <dgm:bulletEnabled val="1"/>
        </dgm:presLayoutVars>
      </dgm:prSet>
      <dgm:spPr/>
    </dgm:pt>
    <dgm:pt modelId="{D1F7AE53-2A78-4E06-9B9E-6510838825F8}" type="pres">
      <dgm:prSet presAssocID="{ED5EE8B4-AC07-4A60-9992-A0F0829B9C21}" presName="parentNode2" presStyleLbl="node1" presStyleIdx="3" presStyleCnt="5">
        <dgm:presLayoutVars>
          <dgm:chMax val="0"/>
          <dgm:bulletEnabled val="1"/>
        </dgm:presLayoutVars>
      </dgm:prSet>
      <dgm:spPr/>
    </dgm:pt>
    <dgm:pt modelId="{F6DA776D-05C9-4343-A0F7-584618BC0989}" type="pres">
      <dgm:prSet presAssocID="{ED5EE8B4-AC07-4A60-9992-A0F0829B9C21}" presName="connSite2" presStyleCnt="0"/>
      <dgm:spPr/>
    </dgm:pt>
    <dgm:pt modelId="{4CA23EF6-8B1C-4FBE-934B-3F5DD520B7FF}" type="pres">
      <dgm:prSet presAssocID="{E61F6438-84F7-4547-A778-35248489985B}" presName="Name18" presStyleLbl="sibTrans2D1" presStyleIdx="3" presStyleCnt="4"/>
      <dgm:spPr/>
    </dgm:pt>
    <dgm:pt modelId="{A7CBCA18-0A51-4312-8078-280B64D1C66F}" type="pres">
      <dgm:prSet presAssocID="{7625818C-0F7A-4221-BEF9-C6DF96F75A04}" presName="composite1" presStyleCnt="0"/>
      <dgm:spPr/>
    </dgm:pt>
    <dgm:pt modelId="{A1426D2C-1479-4849-87CA-948535F53DE3}" type="pres">
      <dgm:prSet presAssocID="{7625818C-0F7A-4221-BEF9-C6DF96F75A04}" presName="dummyNode1" presStyleLbl="node1" presStyleIdx="3" presStyleCnt="5"/>
      <dgm:spPr/>
    </dgm:pt>
    <dgm:pt modelId="{2D14B23A-F448-4F17-AD02-875ADC5C2FC3}" type="pres">
      <dgm:prSet presAssocID="{7625818C-0F7A-4221-BEF9-C6DF96F75A04}" presName="childNode1" presStyleLbl="bgAcc1" presStyleIdx="4" presStyleCnt="5">
        <dgm:presLayoutVars>
          <dgm:bulletEnabled val="1"/>
        </dgm:presLayoutVars>
      </dgm:prSet>
      <dgm:spPr/>
    </dgm:pt>
    <dgm:pt modelId="{811BA8FC-6C08-4D9B-ABA4-00AE06E307C8}" type="pres">
      <dgm:prSet presAssocID="{7625818C-0F7A-4221-BEF9-C6DF96F75A04}" presName="childNode1tx" presStyleLbl="bgAcc1" presStyleIdx="4" presStyleCnt="5">
        <dgm:presLayoutVars>
          <dgm:bulletEnabled val="1"/>
        </dgm:presLayoutVars>
      </dgm:prSet>
      <dgm:spPr/>
    </dgm:pt>
    <dgm:pt modelId="{A86DA3BA-9971-40C2-A3A3-0A3ABD09A3F1}" type="pres">
      <dgm:prSet presAssocID="{7625818C-0F7A-4221-BEF9-C6DF96F75A04}" presName="parentNode1" presStyleLbl="node1" presStyleIdx="4" presStyleCnt="5">
        <dgm:presLayoutVars>
          <dgm:chMax val="1"/>
          <dgm:bulletEnabled val="1"/>
        </dgm:presLayoutVars>
      </dgm:prSet>
      <dgm:spPr/>
    </dgm:pt>
    <dgm:pt modelId="{23BD7A91-6EAC-4363-BF2E-2C8DAE494E5D}" type="pres">
      <dgm:prSet presAssocID="{7625818C-0F7A-4221-BEF9-C6DF96F75A04}" presName="connSite1" presStyleCnt="0"/>
      <dgm:spPr/>
    </dgm:pt>
  </dgm:ptLst>
  <dgm:cxnLst>
    <dgm:cxn modelId="{ECE11E0E-1EB8-4DE3-9F1D-044207B71B8A}" type="presOf" srcId="{ED5EE8B4-AC07-4A60-9992-A0F0829B9C21}" destId="{D1F7AE53-2A78-4E06-9B9E-6510838825F8}" srcOrd="0" destOrd="0" presId="urn:microsoft.com/office/officeart/2005/8/layout/hProcess4"/>
    <dgm:cxn modelId="{5017DC1D-F638-4EDC-AB86-E2C2A488FA85}" srcId="{EF383B8C-5976-4E1C-BEC8-700CBBD5DE13}" destId="{7625818C-0F7A-4221-BEF9-C6DF96F75A04}" srcOrd="4" destOrd="0" parTransId="{1A7D4D12-2900-4A40-8D75-C6B1CD998CED}" sibTransId="{B9F04514-8CC7-4875-9CFF-A710DE50CD5D}"/>
    <dgm:cxn modelId="{86DCFB29-3DEE-46D0-9717-07EA8BDD18D0}" srcId="{EF383B8C-5976-4E1C-BEC8-700CBBD5DE13}" destId="{12079120-DCC4-4968-9826-49BBF8DBDDCB}" srcOrd="1" destOrd="0" parTransId="{40865B5B-9143-4167-A34B-BC30C511CF4B}" sibTransId="{90723B97-91C5-4E22-8929-6A6F2A06B76D}"/>
    <dgm:cxn modelId="{20265148-401A-4820-A321-FDEF5AFEAD4C}" type="presOf" srcId="{90723B97-91C5-4E22-8929-6A6F2A06B76D}" destId="{9B3FCD38-626D-45CE-8D88-0616163535E9}" srcOrd="0" destOrd="0" presId="urn:microsoft.com/office/officeart/2005/8/layout/hProcess4"/>
    <dgm:cxn modelId="{518BAA54-C46B-4701-9DA8-40DB0963F277}" type="presOf" srcId="{E61F6438-84F7-4547-A778-35248489985B}" destId="{4CA23EF6-8B1C-4FBE-934B-3F5DD520B7FF}" srcOrd="0" destOrd="0" presId="urn:microsoft.com/office/officeart/2005/8/layout/hProcess4"/>
    <dgm:cxn modelId="{F81E7B6B-9526-4EC0-925C-0F9D6631F98D}" type="presOf" srcId="{7625818C-0F7A-4221-BEF9-C6DF96F75A04}" destId="{A86DA3BA-9971-40C2-A3A3-0A3ABD09A3F1}" srcOrd="0" destOrd="0" presId="urn:microsoft.com/office/officeart/2005/8/layout/hProcess4"/>
    <dgm:cxn modelId="{AA72B08A-1004-48CD-9A14-14ADBED9B22B}" srcId="{EF383B8C-5976-4E1C-BEC8-700CBBD5DE13}" destId="{ED5EE8B4-AC07-4A60-9992-A0F0829B9C21}" srcOrd="3" destOrd="0" parTransId="{185148A3-BBFC-4AC5-A030-EA95F7BF14DF}" sibTransId="{E61F6438-84F7-4547-A778-35248489985B}"/>
    <dgm:cxn modelId="{2A861B98-B279-447C-87FB-AF967BDB2613}" type="presOf" srcId="{EF383B8C-5976-4E1C-BEC8-700CBBD5DE13}" destId="{3878724C-D13A-4843-B60C-C22C744304D0}" srcOrd="0" destOrd="0" presId="urn:microsoft.com/office/officeart/2005/8/layout/hProcess4"/>
    <dgm:cxn modelId="{92C7CB9E-152F-4E68-B894-0D5C0BD23F93}" type="presOf" srcId="{D7514EC4-6EC1-4C7B-AD11-3E0FC2DAA935}" destId="{8AFCDF4F-A756-4775-BBBB-F4CBBA1DFBB0}" srcOrd="0" destOrd="0" presId="urn:microsoft.com/office/officeart/2005/8/layout/hProcess4"/>
    <dgm:cxn modelId="{DC3520A5-D8AF-408A-8F51-E22BE35377C7}" type="presOf" srcId="{2A04B1B2-6A54-4C9B-B2FE-3CC2195AF2D6}" destId="{0B3F662E-CB1F-4A5F-9C67-8D11FDAE9044}" srcOrd="0" destOrd="0" presId="urn:microsoft.com/office/officeart/2005/8/layout/hProcess4"/>
    <dgm:cxn modelId="{DF3693B6-C578-443D-BB51-E5B398967DC9}" srcId="{EF383B8C-5976-4E1C-BEC8-700CBBD5DE13}" destId="{D7514EC4-6EC1-4C7B-AD11-3E0FC2DAA935}" srcOrd="0" destOrd="0" parTransId="{54D77262-966A-42CA-B4B5-C5938630C6F1}" sibTransId="{09F7F4A0-68DD-4730-A2B7-36B323675203}"/>
    <dgm:cxn modelId="{4A0390D0-01E1-4124-B294-C61FBB0CAACE}" srcId="{EF383B8C-5976-4E1C-BEC8-700CBBD5DE13}" destId="{2A04B1B2-6A54-4C9B-B2FE-3CC2195AF2D6}" srcOrd="2" destOrd="0" parTransId="{2A542BD5-3745-4BCC-9029-FB2EDD44692E}" sibTransId="{77581905-5879-41B1-B84A-94721D0B6C62}"/>
    <dgm:cxn modelId="{6D9A9FDF-D33A-4D3E-83AC-B8F94075AD5F}" type="presOf" srcId="{09F7F4A0-68DD-4730-A2B7-36B323675203}" destId="{6F2D5AF9-41EF-4149-BB38-7C6087BEF962}" srcOrd="0" destOrd="0" presId="urn:microsoft.com/office/officeart/2005/8/layout/hProcess4"/>
    <dgm:cxn modelId="{72767DE7-E2AC-476F-A4B5-F17D573948BB}" type="presOf" srcId="{12079120-DCC4-4968-9826-49BBF8DBDDCB}" destId="{B403DDED-5C9D-409D-B524-84F343B7E084}" srcOrd="0" destOrd="0" presId="urn:microsoft.com/office/officeart/2005/8/layout/hProcess4"/>
    <dgm:cxn modelId="{83EA30ED-2E92-4A0C-8EFA-59656055CE0E}" type="presOf" srcId="{77581905-5879-41B1-B84A-94721D0B6C62}" destId="{166A4F6A-A156-427F-BAD3-167BED343F63}" srcOrd="0" destOrd="0" presId="urn:microsoft.com/office/officeart/2005/8/layout/hProcess4"/>
    <dgm:cxn modelId="{EC55140E-D83A-404B-B40E-77A58C2E8D6E}" type="presParOf" srcId="{3878724C-D13A-4843-B60C-C22C744304D0}" destId="{008721D1-21EE-40F6-BB35-DF79BA923C70}" srcOrd="0" destOrd="0" presId="urn:microsoft.com/office/officeart/2005/8/layout/hProcess4"/>
    <dgm:cxn modelId="{4A31E31A-4998-486C-B76F-75A085CC07EB}" type="presParOf" srcId="{3878724C-D13A-4843-B60C-C22C744304D0}" destId="{F37EF1CC-9FE7-41B8-8715-7F442C79957A}" srcOrd="1" destOrd="0" presId="urn:microsoft.com/office/officeart/2005/8/layout/hProcess4"/>
    <dgm:cxn modelId="{9C5C97CF-BFB7-4A6F-99AD-8696C66E714D}" type="presParOf" srcId="{3878724C-D13A-4843-B60C-C22C744304D0}" destId="{5B4A4B1B-E3BB-44B0-89EE-F2982B0D1DF8}" srcOrd="2" destOrd="0" presId="urn:microsoft.com/office/officeart/2005/8/layout/hProcess4"/>
    <dgm:cxn modelId="{C8AAED77-7655-4736-AD22-98244B7334C8}" type="presParOf" srcId="{5B4A4B1B-E3BB-44B0-89EE-F2982B0D1DF8}" destId="{906FE187-6DBA-49E2-A4A4-84BF1342981F}" srcOrd="0" destOrd="0" presId="urn:microsoft.com/office/officeart/2005/8/layout/hProcess4"/>
    <dgm:cxn modelId="{467A6539-1F7E-4FAA-A39D-A41A51EB85FE}" type="presParOf" srcId="{906FE187-6DBA-49E2-A4A4-84BF1342981F}" destId="{10AA16C4-8CD2-43BB-B6EA-26427F8B9676}" srcOrd="0" destOrd="0" presId="urn:microsoft.com/office/officeart/2005/8/layout/hProcess4"/>
    <dgm:cxn modelId="{4337E5C6-25A2-4177-B869-EAB8CC18A1D1}" type="presParOf" srcId="{906FE187-6DBA-49E2-A4A4-84BF1342981F}" destId="{60BD7345-AD22-4C26-A746-F2F16FDDF4EE}" srcOrd="1" destOrd="0" presId="urn:microsoft.com/office/officeart/2005/8/layout/hProcess4"/>
    <dgm:cxn modelId="{3915A383-F2C1-4DF7-A73D-6CEA9120C8AA}" type="presParOf" srcId="{906FE187-6DBA-49E2-A4A4-84BF1342981F}" destId="{6C0E0144-951E-4445-97C7-B8C25750E30B}" srcOrd="2" destOrd="0" presId="urn:microsoft.com/office/officeart/2005/8/layout/hProcess4"/>
    <dgm:cxn modelId="{CA831F23-DBB6-4BF4-8D49-B1DBFC4F38EC}" type="presParOf" srcId="{906FE187-6DBA-49E2-A4A4-84BF1342981F}" destId="{8AFCDF4F-A756-4775-BBBB-F4CBBA1DFBB0}" srcOrd="3" destOrd="0" presId="urn:microsoft.com/office/officeart/2005/8/layout/hProcess4"/>
    <dgm:cxn modelId="{D6A25A88-71CC-4CBF-AC21-8755D5BD266D}" type="presParOf" srcId="{906FE187-6DBA-49E2-A4A4-84BF1342981F}" destId="{1116AFF8-5DAB-4B38-9A70-FF2CB610629C}" srcOrd="4" destOrd="0" presId="urn:microsoft.com/office/officeart/2005/8/layout/hProcess4"/>
    <dgm:cxn modelId="{11969B33-2753-457C-B279-294FD0B537F2}" type="presParOf" srcId="{5B4A4B1B-E3BB-44B0-89EE-F2982B0D1DF8}" destId="{6F2D5AF9-41EF-4149-BB38-7C6087BEF962}" srcOrd="1" destOrd="0" presId="urn:microsoft.com/office/officeart/2005/8/layout/hProcess4"/>
    <dgm:cxn modelId="{80A69D8A-5019-4CC0-80AE-5BFA1288B36C}" type="presParOf" srcId="{5B4A4B1B-E3BB-44B0-89EE-F2982B0D1DF8}" destId="{0FD70CDD-77F9-48C6-A38F-5FD38276F5D5}" srcOrd="2" destOrd="0" presId="urn:microsoft.com/office/officeart/2005/8/layout/hProcess4"/>
    <dgm:cxn modelId="{2783B2D3-6DE2-4799-899D-B67336E8634C}" type="presParOf" srcId="{0FD70CDD-77F9-48C6-A38F-5FD38276F5D5}" destId="{ACD67A2B-5C42-4E9B-9E19-FA3D26C5CDE8}" srcOrd="0" destOrd="0" presId="urn:microsoft.com/office/officeart/2005/8/layout/hProcess4"/>
    <dgm:cxn modelId="{0F6875D6-13B7-4C60-AB92-1C5B1E7FB73B}" type="presParOf" srcId="{0FD70CDD-77F9-48C6-A38F-5FD38276F5D5}" destId="{49402469-81C9-441A-BE2F-597E78DDC998}" srcOrd="1" destOrd="0" presId="urn:microsoft.com/office/officeart/2005/8/layout/hProcess4"/>
    <dgm:cxn modelId="{E86F0310-CC61-4AC5-B027-D7240BD58296}" type="presParOf" srcId="{0FD70CDD-77F9-48C6-A38F-5FD38276F5D5}" destId="{1495BABB-CB7E-47ED-B15A-9F3AB20BEA64}" srcOrd="2" destOrd="0" presId="urn:microsoft.com/office/officeart/2005/8/layout/hProcess4"/>
    <dgm:cxn modelId="{B6ECD57A-71E5-403E-AAB1-39142F0F5288}" type="presParOf" srcId="{0FD70CDD-77F9-48C6-A38F-5FD38276F5D5}" destId="{B403DDED-5C9D-409D-B524-84F343B7E084}" srcOrd="3" destOrd="0" presId="urn:microsoft.com/office/officeart/2005/8/layout/hProcess4"/>
    <dgm:cxn modelId="{BDF84FFC-8092-4142-9976-F0D4760CE812}" type="presParOf" srcId="{0FD70CDD-77F9-48C6-A38F-5FD38276F5D5}" destId="{D8CC4A90-1D38-4B78-BCCB-EF004CBF5A8D}" srcOrd="4" destOrd="0" presId="urn:microsoft.com/office/officeart/2005/8/layout/hProcess4"/>
    <dgm:cxn modelId="{9BF9CA19-2D98-4754-9CC7-C34E6462C248}" type="presParOf" srcId="{5B4A4B1B-E3BB-44B0-89EE-F2982B0D1DF8}" destId="{9B3FCD38-626D-45CE-8D88-0616163535E9}" srcOrd="3" destOrd="0" presId="urn:microsoft.com/office/officeart/2005/8/layout/hProcess4"/>
    <dgm:cxn modelId="{DA60D000-40E9-48A4-B770-9CD47605F780}" type="presParOf" srcId="{5B4A4B1B-E3BB-44B0-89EE-F2982B0D1DF8}" destId="{5A46EF4E-CD90-4C80-8D58-16C6A67DB64A}" srcOrd="4" destOrd="0" presId="urn:microsoft.com/office/officeart/2005/8/layout/hProcess4"/>
    <dgm:cxn modelId="{E7909E78-5CD5-4BE5-A492-602492A4915A}" type="presParOf" srcId="{5A46EF4E-CD90-4C80-8D58-16C6A67DB64A}" destId="{7BBD9B28-51B4-4177-AED1-042B50058437}" srcOrd="0" destOrd="0" presId="urn:microsoft.com/office/officeart/2005/8/layout/hProcess4"/>
    <dgm:cxn modelId="{3A09DB33-C227-403B-94FA-9F1AE3EAB7CA}" type="presParOf" srcId="{5A46EF4E-CD90-4C80-8D58-16C6A67DB64A}" destId="{7175B338-5303-4298-9446-8CC89E1ED419}" srcOrd="1" destOrd="0" presId="urn:microsoft.com/office/officeart/2005/8/layout/hProcess4"/>
    <dgm:cxn modelId="{25E57EF5-74A6-49C3-8002-7C0875515E8B}" type="presParOf" srcId="{5A46EF4E-CD90-4C80-8D58-16C6A67DB64A}" destId="{CB60A019-DB40-4921-9984-D57E98C73D3E}" srcOrd="2" destOrd="0" presId="urn:microsoft.com/office/officeart/2005/8/layout/hProcess4"/>
    <dgm:cxn modelId="{20A0C2E1-648F-4A99-947B-771325356044}" type="presParOf" srcId="{5A46EF4E-CD90-4C80-8D58-16C6A67DB64A}" destId="{0B3F662E-CB1F-4A5F-9C67-8D11FDAE9044}" srcOrd="3" destOrd="0" presId="urn:microsoft.com/office/officeart/2005/8/layout/hProcess4"/>
    <dgm:cxn modelId="{02CE25CD-D3A5-48D3-B916-5BF35C2E0AB5}" type="presParOf" srcId="{5A46EF4E-CD90-4C80-8D58-16C6A67DB64A}" destId="{90930F03-3747-427D-8955-6B928E0E38DC}" srcOrd="4" destOrd="0" presId="urn:microsoft.com/office/officeart/2005/8/layout/hProcess4"/>
    <dgm:cxn modelId="{11A5204A-300C-430C-93A7-94F287EB1841}" type="presParOf" srcId="{5B4A4B1B-E3BB-44B0-89EE-F2982B0D1DF8}" destId="{166A4F6A-A156-427F-BAD3-167BED343F63}" srcOrd="5" destOrd="0" presId="urn:microsoft.com/office/officeart/2005/8/layout/hProcess4"/>
    <dgm:cxn modelId="{D884A87C-C482-4109-9AA6-9424CEA4CFC7}" type="presParOf" srcId="{5B4A4B1B-E3BB-44B0-89EE-F2982B0D1DF8}" destId="{BB123ECC-D699-432C-9748-3A90D5017356}" srcOrd="6" destOrd="0" presId="urn:microsoft.com/office/officeart/2005/8/layout/hProcess4"/>
    <dgm:cxn modelId="{1EF9C40C-4C9A-4E63-BA9D-4D5E155CBFD3}" type="presParOf" srcId="{BB123ECC-D699-432C-9748-3A90D5017356}" destId="{95406E62-07E5-4B24-9945-F1C17CE54514}" srcOrd="0" destOrd="0" presId="urn:microsoft.com/office/officeart/2005/8/layout/hProcess4"/>
    <dgm:cxn modelId="{DEC62D6F-7608-4140-AC55-B1080664EE9A}" type="presParOf" srcId="{BB123ECC-D699-432C-9748-3A90D5017356}" destId="{1FA1D282-B3D0-414C-AAB3-BDFB3F68A296}" srcOrd="1" destOrd="0" presId="urn:microsoft.com/office/officeart/2005/8/layout/hProcess4"/>
    <dgm:cxn modelId="{94D75E25-6966-44A3-992B-0C47F58594DC}" type="presParOf" srcId="{BB123ECC-D699-432C-9748-3A90D5017356}" destId="{C1DF357E-C7CF-4BBE-BBA3-C897BE219E6B}" srcOrd="2" destOrd="0" presId="urn:microsoft.com/office/officeart/2005/8/layout/hProcess4"/>
    <dgm:cxn modelId="{E14CE7B5-D819-4E50-9FE4-A7074D91C9FA}" type="presParOf" srcId="{BB123ECC-D699-432C-9748-3A90D5017356}" destId="{D1F7AE53-2A78-4E06-9B9E-6510838825F8}" srcOrd="3" destOrd="0" presId="urn:microsoft.com/office/officeart/2005/8/layout/hProcess4"/>
    <dgm:cxn modelId="{8348F245-F163-439B-A9DA-83E317C723E6}" type="presParOf" srcId="{BB123ECC-D699-432C-9748-3A90D5017356}" destId="{F6DA776D-05C9-4343-A0F7-584618BC0989}" srcOrd="4" destOrd="0" presId="urn:microsoft.com/office/officeart/2005/8/layout/hProcess4"/>
    <dgm:cxn modelId="{CACD76B5-C41E-44DD-BDF9-EA5ECC4F2915}" type="presParOf" srcId="{5B4A4B1B-E3BB-44B0-89EE-F2982B0D1DF8}" destId="{4CA23EF6-8B1C-4FBE-934B-3F5DD520B7FF}" srcOrd="7" destOrd="0" presId="urn:microsoft.com/office/officeart/2005/8/layout/hProcess4"/>
    <dgm:cxn modelId="{45D03901-EC05-47B7-BAA3-A18B3F7F5216}" type="presParOf" srcId="{5B4A4B1B-E3BB-44B0-89EE-F2982B0D1DF8}" destId="{A7CBCA18-0A51-4312-8078-280B64D1C66F}" srcOrd="8" destOrd="0" presId="urn:microsoft.com/office/officeart/2005/8/layout/hProcess4"/>
    <dgm:cxn modelId="{04E40F04-90A7-4153-AEDE-81885E08DB95}" type="presParOf" srcId="{A7CBCA18-0A51-4312-8078-280B64D1C66F}" destId="{A1426D2C-1479-4849-87CA-948535F53DE3}" srcOrd="0" destOrd="0" presId="urn:microsoft.com/office/officeart/2005/8/layout/hProcess4"/>
    <dgm:cxn modelId="{CB59CDB7-ACFB-428A-8B54-25B08A941586}" type="presParOf" srcId="{A7CBCA18-0A51-4312-8078-280B64D1C66F}" destId="{2D14B23A-F448-4F17-AD02-875ADC5C2FC3}" srcOrd="1" destOrd="0" presId="urn:microsoft.com/office/officeart/2005/8/layout/hProcess4"/>
    <dgm:cxn modelId="{8991D5C5-EF82-4805-9F96-B6AA63AE533B}" type="presParOf" srcId="{A7CBCA18-0A51-4312-8078-280B64D1C66F}" destId="{811BA8FC-6C08-4D9B-ABA4-00AE06E307C8}" srcOrd="2" destOrd="0" presId="urn:microsoft.com/office/officeart/2005/8/layout/hProcess4"/>
    <dgm:cxn modelId="{E7285B90-B574-48B0-81DF-17490DBA26B6}" type="presParOf" srcId="{A7CBCA18-0A51-4312-8078-280B64D1C66F}" destId="{A86DA3BA-9971-40C2-A3A3-0A3ABD09A3F1}" srcOrd="3" destOrd="0" presId="urn:microsoft.com/office/officeart/2005/8/layout/hProcess4"/>
    <dgm:cxn modelId="{5B85E9F1-EDBB-4D1A-8CFA-998F495FE133}" type="presParOf" srcId="{A7CBCA18-0A51-4312-8078-280B64D1C66F}" destId="{23BD7A91-6EAC-4363-BF2E-2C8DAE494E5D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798587-CCDF-4692-8945-1204C85C38E2}">
      <dsp:nvSpPr>
        <dsp:cNvPr id="0" name=""/>
        <dsp:cNvSpPr/>
      </dsp:nvSpPr>
      <dsp:spPr>
        <a:xfrm>
          <a:off x="138" y="0"/>
          <a:ext cx="1841938" cy="5035877"/>
        </a:xfrm>
        <a:prstGeom prst="roundRect">
          <a:avLst>
            <a:gd name="adj" fmla="val 10000"/>
          </a:avLst>
        </a:prstGeom>
        <a:solidFill>
          <a:srgbClr val="00A3E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Project Implementations</a:t>
          </a:r>
          <a:endParaRPr lang="en-GB" sz="1800" kern="1200" dirty="0"/>
        </a:p>
      </dsp:txBody>
      <dsp:txXfrm>
        <a:off x="138" y="2014350"/>
        <a:ext cx="1841938" cy="2014350"/>
      </dsp:txXfrm>
    </dsp:sp>
    <dsp:sp modelId="{93893554-54AB-47D7-9A31-3B424D7BB176}">
      <dsp:nvSpPr>
        <dsp:cNvPr id="0" name=""/>
        <dsp:cNvSpPr/>
      </dsp:nvSpPr>
      <dsp:spPr>
        <a:xfrm>
          <a:off x="82634" y="302152"/>
          <a:ext cx="1676947" cy="1676947"/>
        </a:xfrm>
        <a:prstGeom prst="ellipse">
          <a:avLst/>
        </a:prstGeom>
        <a:blipFill>
          <a:blip xmlns:r="http://schemas.openxmlformats.org/officeDocument/2006/relationships" r:embed="rId1"/>
          <a:srcRect/>
          <a:stretch>
            <a:fillRect l="-23000" r="-2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5696ED-ECC5-46E0-956F-C355F717F970}">
      <dsp:nvSpPr>
        <dsp:cNvPr id="0" name=""/>
        <dsp:cNvSpPr/>
      </dsp:nvSpPr>
      <dsp:spPr>
        <a:xfrm>
          <a:off x="1897335" y="0"/>
          <a:ext cx="1841938" cy="5035877"/>
        </a:xfrm>
        <a:prstGeom prst="roundRect">
          <a:avLst>
            <a:gd name="adj" fmla="val 10000"/>
          </a:avLst>
        </a:prstGeom>
        <a:solidFill>
          <a:srgbClr val="00A3E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Technical Assistance</a:t>
          </a:r>
          <a:endParaRPr lang="en-GB" sz="1800" kern="1200" dirty="0"/>
        </a:p>
      </dsp:txBody>
      <dsp:txXfrm>
        <a:off x="1897335" y="2014350"/>
        <a:ext cx="1841938" cy="2014350"/>
      </dsp:txXfrm>
    </dsp:sp>
    <dsp:sp modelId="{C9F90274-E48B-4C5A-96E0-11DAEBFE0A56}">
      <dsp:nvSpPr>
        <dsp:cNvPr id="0" name=""/>
        <dsp:cNvSpPr/>
      </dsp:nvSpPr>
      <dsp:spPr>
        <a:xfrm>
          <a:off x="1979830" y="302152"/>
          <a:ext cx="1676947" cy="1676947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8000" r="-2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08EA8F-C518-4866-8E17-57AF430A01AA}">
      <dsp:nvSpPr>
        <dsp:cNvPr id="0" name=""/>
        <dsp:cNvSpPr/>
      </dsp:nvSpPr>
      <dsp:spPr>
        <a:xfrm>
          <a:off x="3794531" y="0"/>
          <a:ext cx="1841938" cy="5035877"/>
        </a:xfrm>
        <a:prstGeom prst="roundRect">
          <a:avLst>
            <a:gd name="adj" fmla="val 10000"/>
          </a:avLst>
        </a:prstGeom>
        <a:solidFill>
          <a:srgbClr val="00A3E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Information Sharing</a:t>
          </a:r>
          <a:endParaRPr lang="en-GB" sz="1800" kern="1200" dirty="0"/>
        </a:p>
      </dsp:txBody>
      <dsp:txXfrm>
        <a:off x="3794531" y="2014350"/>
        <a:ext cx="1841938" cy="2014350"/>
      </dsp:txXfrm>
    </dsp:sp>
    <dsp:sp modelId="{E407A569-48FF-4B75-808D-D28A2C080110}">
      <dsp:nvSpPr>
        <dsp:cNvPr id="0" name=""/>
        <dsp:cNvSpPr/>
      </dsp:nvSpPr>
      <dsp:spPr>
        <a:xfrm>
          <a:off x="3877027" y="302152"/>
          <a:ext cx="1676947" cy="1676947"/>
        </a:xfrm>
        <a:prstGeom prst="ellipse">
          <a:avLst/>
        </a:prstGeom>
        <a:blipFill>
          <a:blip xmlns:r="http://schemas.openxmlformats.org/officeDocument/2006/relationships" r:embed="rId3"/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2F3B99-3E54-4AC2-BEB7-B1EFF937F212}">
      <dsp:nvSpPr>
        <dsp:cNvPr id="0" name=""/>
        <dsp:cNvSpPr/>
      </dsp:nvSpPr>
      <dsp:spPr>
        <a:xfrm>
          <a:off x="5691728" y="0"/>
          <a:ext cx="1841938" cy="5035877"/>
        </a:xfrm>
        <a:prstGeom prst="roundRect">
          <a:avLst>
            <a:gd name="adj" fmla="val 10000"/>
          </a:avLst>
        </a:prstGeom>
        <a:solidFill>
          <a:srgbClr val="00A3E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Capacity Development</a:t>
          </a:r>
          <a:endParaRPr lang="en-GB" sz="1800" kern="1200" dirty="0"/>
        </a:p>
      </dsp:txBody>
      <dsp:txXfrm>
        <a:off x="5691728" y="2014350"/>
        <a:ext cx="1841938" cy="2014350"/>
      </dsp:txXfrm>
    </dsp:sp>
    <dsp:sp modelId="{C7D927FC-7571-4569-B973-E2E31C8893D7}">
      <dsp:nvSpPr>
        <dsp:cNvPr id="0" name=""/>
        <dsp:cNvSpPr/>
      </dsp:nvSpPr>
      <dsp:spPr>
        <a:xfrm>
          <a:off x="5774224" y="302152"/>
          <a:ext cx="1676947" cy="1676947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86624E-C1EF-4F45-A2BE-F7AB56D0AD5C}">
      <dsp:nvSpPr>
        <dsp:cNvPr id="0" name=""/>
        <dsp:cNvSpPr/>
      </dsp:nvSpPr>
      <dsp:spPr>
        <a:xfrm>
          <a:off x="7588925" y="0"/>
          <a:ext cx="1841938" cy="5035877"/>
        </a:xfrm>
        <a:prstGeom prst="roundRect">
          <a:avLst>
            <a:gd name="adj" fmla="val 10000"/>
          </a:avLst>
        </a:prstGeom>
        <a:solidFill>
          <a:srgbClr val="00A3E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Partnership Development</a:t>
          </a:r>
          <a:endParaRPr lang="en-GB" sz="1800" kern="1200" dirty="0"/>
        </a:p>
      </dsp:txBody>
      <dsp:txXfrm>
        <a:off x="7588925" y="2014350"/>
        <a:ext cx="1841938" cy="2014350"/>
      </dsp:txXfrm>
    </dsp:sp>
    <dsp:sp modelId="{FBCA6F23-799F-44F5-A720-D7E962770937}">
      <dsp:nvSpPr>
        <dsp:cNvPr id="0" name=""/>
        <dsp:cNvSpPr/>
      </dsp:nvSpPr>
      <dsp:spPr>
        <a:xfrm>
          <a:off x="7671421" y="302152"/>
          <a:ext cx="1676947" cy="1676947"/>
        </a:xfrm>
        <a:prstGeom prst="ellipse">
          <a:avLst/>
        </a:prstGeom>
        <a:blipFill dpi="0"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92" t="-892" r="-892" b="-892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8FF431-8774-4AFF-A5DC-5B66278ACBD7}">
      <dsp:nvSpPr>
        <dsp:cNvPr id="0" name=""/>
        <dsp:cNvSpPr/>
      </dsp:nvSpPr>
      <dsp:spPr>
        <a:xfrm>
          <a:off x="9486122" y="0"/>
          <a:ext cx="1841938" cy="5035877"/>
        </a:xfrm>
        <a:prstGeom prst="roundRect">
          <a:avLst>
            <a:gd name="adj" fmla="val 10000"/>
          </a:avLst>
        </a:prstGeom>
        <a:solidFill>
          <a:srgbClr val="00A3E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Product Development</a:t>
          </a:r>
          <a:endParaRPr lang="en-GB" sz="1800" kern="1200" dirty="0"/>
        </a:p>
      </dsp:txBody>
      <dsp:txXfrm>
        <a:off x="9486122" y="2014350"/>
        <a:ext cx="1841938" cy="2014350"/>
      </dsp:txXfrm>
    </dsp:sp>
    <dsp:sp modelId="{125FB377-9B64-4353-B83E-FFA94902EBDA}">
      <dsp:nvSpPr>
        <dsp:cNvPr id="0" name=""/>
        <dsp:cNvSpPr/>
      </dsp:nvSpPr>
      <dsp:spPr>
        <a:xfrm>
          <a:off x="9568617" y="302152"/>
          <a:ext cx="1676947" cy="1676947"/>
        </a:xfrm>
        <a:prstGeom prst="ellipse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F428CB-41E2-4F13-9126-AC4910C4AE2D}">
      <dsp:nvSpPr>
        <dsp:cNvPr id="0" name=""/>
        <dsp:cNvSpPr/>
      </dsp:nvSpPr>
      <dsp:spPr>
        <a:xfrm>
          <a:off x="453127" y="4028701"/>
          <a:ext cx="10421943" cy="755381"/>
        </a:xfrm>
        <a:prstGeom prst="leftRightArrow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B49038-A99C-41BE-B30F-E8C9D8F9E43F}">
      <dsp:nvSpPr>
        <dsp:cNvPr id="0" name=""/>
        <dsp:cNvSpPr/>
      </dsp:nvSpPr>
      <dsp:spPr>
        <a:xfrm>
          <a:off x="1317297" y="1645"/>
          <a:ext cx="5269191" cy="72178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237" tIns="183332" rIns="102237" bIns="183332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Enhancing cybersecurity capacity and capabilities through regional collaborations and cooperation;</a:t>
          </a:r>
        </a:p>
      </dsp:txBody>
      <dsp:txXfrm>
        <a:off x="1317297" y="1645"/>
        <a:ext cx="5269191" cy="721780"/>
      </dsp:txXfrm>
    </dsp:sp>
    <dsp:sp modelId="{4CFAE1DA-A23F-4D7D-92CB-EA6B7C55EBCB}">
      <dsp:nvSpPr>
        <dsp:cNvPr id="0" name=""/>
        <dsp:cNvSpPr/>
      </dsp:nvSpPr>
      <dsp:spPr>
        <a:xfrm>
          <a:off x="0" y="1645"/>
          <a:ext cx="1317297" cy="72178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707" tIns="71296" rIns="69707" bIns="7129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1</a:t>
          </a:r>
        </a:p>
      </dsp:txBody>
      <dsp:txXfrm>
        <a:off x="0" y="1645"/>
        <a:ext cx="1317297" cy="721780"/>
      </dsp:txXfrm>
    </dsp:sp>
    <dsp:sp modelId="{1EB508FE-753C-45DC-942C-319976771DCF}">
      <dsp:nvSpPr>
        <dsp:cNvPr id="0" name=""/>
        <dsp:cNvSpPr/>
      </dsp:nvSpPr>
      <dsp:spPr>
        <a:xfrm>
          <a:off x="1317297" y="766732"/>
          <a:ext cx="5269191" cy="72178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237" tIns="183332" rIns="102237" bIns="183332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Enhancing the awareness and the capability of countries to participate and to contribute to the development and deployment of a strategy of defeating a cyber threat;</a:t>
          </a:r>
        </a:p>
      </dsp:txBody>
      <dsp:txXfrm>
        <a:off x="1317297" y="766732"/>
        <a:ext cx="5269191" cy="721780"/>
      </dsp:txXfrm>
    </dsp:sp>
    <dsp:sp modelId="{103B644C-FF9E-4429-A158-7C483DC9D784}">
      <dsp:nvSpPr>
        <dsp:cNvPr id="0" name=""/>
        <dsp:cNvSpPr/>
      </dsp:nvSpPr>
      <dsp:spPr>
        <a:xfrm>
          <a:off x="0" y="766732"/>
          <a:ext cx="1317297" cy="72178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707" tIns="71296" rIns="69707" bIns="7129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2</a:t>
          </a:r>
        </a:p>
      </dsp:txBody>
      <dsp:txXfrm>
        <a:off x="0" y="766732"/>
        <a:ext cx="1317297" cy="721780"/>
      </dsp:txXfrm>
    </dsp:sp>
    <dsp:sp modelId="{41809FBD-1ED4-4681-80BA-0225A435951F}">
      <dsp:nvSpPr>
        <dsp:cNvPr id="0" name=""/>
        <dsp:cNvSpPr/>
      </dsp:nvSpPr>
      <dsp:spPr>
        <a:xfrm>
          <a:off x="1317297" y="1531819"/>
          <a:ext cx="5269191" cy="72178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237" tIns="183332" rIns="102237" bIns="183332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Strengthening international cooperation between Member States to ensure continued collective efforts against cyber threats;</a:t>
          </a:r>
        </a:p>
      </dsp:txBody>
      <dsp:txXfrm>
        <a:off x="1317297" y="1531819"/>
        <a:ext cx="5269191" cy="721780"/>
      </dsp:txXfrm>
    </dsp:sp>
    <dsp:sp modelId="{D923CDC1-0D9C-406B-A7E1-D948E8358301}">
      <dsp:nvSpPr>
        <dsp:cNvPr id="0" name=""/>
        <dsp:cNvSpPr/>
      </dsp:nvSpPr>
      <dsp:spPr>
        <a:xfrm>
          <a:off x="0" y="1531819"/>
          <a:ext cx="1317297" cy="72178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707" tIns="71296" rIns="69707" bIns="7129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3</a:t>
          </a:r>
        </a:p>
      </dsp:txBody>
      <dsp:txXfrm>
        <a:off x="0" y="1531819"/>
        <a:ext cx="1317297" cy="721780"/>
      </dsp:txXfrm>
    </dsp:sp>
    <dsp:sp modelId="{E979E86E-B1CD-4D45-BBDB-E68DEDFE4C27}">
      <dsp:nvSpPr>
        <dsp:cNvPr id="0" name=""/>
        <dsp:cNvSpPr/>
      </dsp:nvSpPr>
      <dsp:spPr>
        <a:xfrm>
          <a:off x="1317297" y="2296906"/>
          <a:ext cx="5269191" cy="72178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237" tIns="183332" rIns="102237" bIns="183332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Enhancing Member States’ and incident response capabilities and communication;</a:t>
          </a:r>
        </a:p>
      </dsp:txBody>
      <dsp:txXfrm>
        <a:off x="1317297" y="2296906"/>
        <a:ext cx="5269191" cy="721780"/>
      </dsp:txXfrm>
    </dsp:sp>
    <dsp:sp modelId="{EE8D705A-9B62-4A21-97D1-E54AB3F1FC5C}">
      <dsp:nvSpPr>
        <dsp:cNvPr id="0" name=""/>
        <dsp:cNvSpPr/>
      </dsp:nvSpPr>
      <dsp:spPr>
        <a:xfrm>
          <a:off x="0" y="2296906"/>
          <a:ext cx="1317297" cy="72178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707" tIns="71296" rIns="69707" bIns="7129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4</a:t>
          </a:r>
        </a:p>
      </dsp:txBody>
      <dsp:txXfrm>
        <a:off x="0" y="2296906"/>
        <a:ext cx="1317297" cy="721780"/>
      </dsp:txXfrm>
    </dsp:sp>
    <dsp:sp modelId="{BEF940B4-BB84-4604-BC0B-1B466B3F7E45}">
      <dsp:nvSpPr>
        <dsp:cNvPr id="0" name=""/>
        <dsp:cNvSpPr/>
      </dsp:nvSpPr>
      <dsp:spPr>
        <a:xfrm>
          <a:off x="1317297" y="3061993"/>
          <a:ext cx="5269191" cy="72178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237" tIns="183332" rIns="102237" bIns="183332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Assisting Member States to develop and implement operational procedures to respond better to various cyber incidents, identify improvements for future planning CIRT processes and operational procedures</a:t>
          </a:r>
        </a:p>
      </dsp:txBody>
      <dsp:txXfrm>
        <a:off x="1317297" y="3061993"/>
        <a:ext cx="5269191" cy="721780"/>
      </dsp:txXfrm>
    </dsp:sp>
    <dsp:sp modelId="{A7B389CB-DF01-46A5-A66B-62ADD563ADA0}">
      <dsp:nvSpPr>
        <dsp:cNvPr id="0" name=""/>
        <dsp:cNvSpPr/>
      </dsp:nvSpPr>
      <dsp:spPr>
        <a:xfrm>
          <a:off x="0" y="3061993"/>
          <a:ext cx="1317297" cy="72178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707" tIns="71296" rIns="69707" bIns="71296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5</a:t>
          </a:r>
        </a:p>
      </dsp:txBody>
      <dsp:txXfrm>
        <a:off x="0" y="3061993"/>
        <a:ext cx="1317297" cy="72178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FDFB70-A8A9-47B6-9393-9F62FD048158}">
      <dsp:nvSpPr>
        <dsp:cNvPr id="0" name=""/>
        <dsp:cNvSpPr/>
      </dsp:nvSpPr>
      <dsp:spPr>
        <a:xfrm>
          <a:off x="0" y="2124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453E3B-247F-410C-8C3D-2F3A742D9F12}">
      <dsp:nvSpPr>
        <dsp:cNvPr id="0" name=""/>
        <dsp:cNvSpPr/>
      </dsp:nvSpPr>
      <dsp:spPr>
        <a:xfrm>
          <a:off x="0" y="2124"/>
          <a:ext cx="210312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1</a:t>
          </a:r>
        </a:p>
      </dsp:txBody>
      <dsp:txXfrm>
        <a:off x="0" y="2124"/>
        <a:ext cx="2103120" cy="1449029"/>
      </dsp:txXfrm>
    </dsp:sp>
    <dsp:sp modelId="{95709E2B-65CF-457D-9BFC-A640DAE44618}">
      <dsp:nvSpPr>
        <dsp:cNvPr id="0" name=""/>
        <dsp:cNvSpPr/>
      </dsp:nvSpPr>
      <dsp:spPr>
        <a:xfrm>
          <a:off x="2260854" y="67925"/>
          <a:ext cx="8254746" cy="13160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Days 1 and 2 are dedicated to the organization of capacity building sessions, case studies or other themes-related training requirements, as well as COP-related issues, etc. </a:t>
          </a:r>
        </a:p>
      </dsp:txBody>
      <dsp:txXfrm>
        <a:off x="2260854" y="67925"/>
        <a:ext cx="8254746" cy="1316013"/>
      </dsp:txXfrm>
    </dsp:sp>
    <dsp:sp modelId="{A5394E9C-3A53-4AAB-A69A-1CCB27494F83}">
      <dsp:nvSpPr>
        <dsp:cNvPr id="0" name=""/>
        <dsp:cNvSpPr/>
      </dsp:nvSpPr>
      <dsp:spPr>
        <a:xfrm>
          <a:off x="2103120" y="1383938"/>
          <a:ext cx="84124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16FECC-1181-4D06-B725-31848FD2F449}">
      <dsp:nvSpPr>
        <dsp:cNvPr id="0" name=""/>
        <dsp:cNvSpPr/>
      </dsp:nvSpPr>
      <dsp:spPr>
        <a:xfrm>
          <a:off x="0" y="1451154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24E0AC-718A-45DD-9D65-40415904C98E}">
      <dsp:nvSpPr>
        <dsp:cNvPr id="0" name=""/>
        <dsp:cNvSpPr/>
      </dsp:nvSpPr>
      <dsp:spPr>
        <a:xfrm>
          <a:off x="0" y="1451154"/>
          <a:ext cx="210312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/>
            <a:t>2</a:t>
          </a:r>
        </a:p>
      </dsp:txBody>
      <dsp:txXfrm>
        <a:off x="0" y="1451154"/>
        <a:ext cx="2103120" cy="1449029"/>
      </dsp:txXfrm>
    </dsp:sp>
    <dsp:sp modelId="{00BF5D85-C039-4921-8078-B2D0E130A46C}">
      <dsp:nvSpPr>
        <dsp:cNvPr id="0" name=""/>
        <dsp:cNvSpPr/>
      </dsp:nvSpPr>
      <dsp:spPr>
        <a:xfrm>
          <a:off x="2260854" y="1516954"/>
          <a:ext cx="8254746" cy="13160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Day 3 is a conference day that includes presentations and panel discussions on current issues, latest assessment and current and emerging trends in cybersecurity threats and solutions.</a:t>
          </a:r>
        </a:p>
      </dsp:txBody>
      <dsp:txXfrm>
        <a:off x="2260854" y="1516954"/>
        <a:ext cx="8254746" cy="1316013"/>
      </dsp:txXfrm>
    </dsp:sp>
    <dsp:sp modelId="{B8AF9BA3-6586-47E3-A389-6213037F9049}">
      <dsp:nvSpPr>
        <dsp:cNvPr id="0" name=""/>
        <dsp:cNvSpPr/>
      </dsp:nvSpPr>
      <dsp:spPr>
        <a:xfrm>
          <a:off x="2103120" y="2832968"/>
          <a:ext cx="84124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DEC5F1-B5F9-48B6-A2DD-4774C3012A43}">
      <dsp:nvSpPr>
        <dsp:cNvPr id="0" name=""/>
        <dsp:cNvSpPr/>
      </dsp:nvSpPr>
      <dsp:spPr>
        <a:xfrm>
          <a:off x="0" y="2900183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FD1905-9AAE-45C0-9F92-8EEC782C7649}">
      <dsp:nvSpPr>
        <dsp:cNvPr id="0" name=""/>
        <dsp:cNvSpPr/>
      </dsp:nvSpPr>
      <dsp:spPr>
        <a:xfrm>
          <a:off x="0" y="2900183"/>
          <a:ext cx="210312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/>
            <a:t>3</a:t>
          </a:r>
        </a:p>
      </dsp:txBody>
      <dsp:txXfrm>
        <a:off x="0" y="2900183"/>
        <a:ext cx="2103120" cy="1449029"/>
      </dsp:txXfrm>
    </dsp:sp>
    <dsp:sp modelId="{F944DF09-8E3F-40A1-B16C-BBD916E9D0DD}">
      <dsp:nvSpPr>
        <dsp:cNvPr id="0" name=""/>
        <dsp:cNvSpPr/>
      </dsp:nvSpPr>
      <dsp:spPr>
        <a:xfrm>
          <a:off x="2260854" y="2965984"/>
          <a:ext cx="8254746" cy="13160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latin typeface="Calibri" panose="020F0502020204030204"/>
              <a:ea typeface="+mn-ea"/>
              <a:cs typeface="+mn-cs"/>
            </a:rPr>
            <a:t>Days 4 and 5 are structured around scenarios that consist of several incidents involving the most common types of attacks and possible resolutions.</a:t>
          </a:r>
        </a:p>
      </dsp:txBody>
      <dsp:txXfrm>
        <a:off x="2260854" y="2965984"/>
        <a:ext cx="8254746" cy="1316013"/>
      </dsp:txXfrm>
    </dsp:sp>
    <dsp:sp modelId="{1363676B-2FAF-46A6-B634-492564B09D57}">
      <dsp:nvSpPr>
        <dsp:cNvPr id="0" name=""/>
        <dsp:cNvSpPr/>
      </dsp:nvSpPr>
      <dsp:spPr>
        <a:xfrm>
          <a:off x="2103120" y="4281997"/>
          <a:ext cx="841248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845F59-05DD-4566-9E55-519A2D06A669}">
      <dsp:nvSpPr>
        <dsp:cNvPr id="0" name=""/>
        <dsp:cNvSpPr/>
      </dsp:nvSpPr>
      <dsp:spPr>
        <a:xfrm>
          <a:off x="5605" y="2284848"/>
          <a:ext cx="2085379" cy="834151"/>
        </a:xfrm>
        <a:prstGeom prst="chevron">
          <a:avLst/>
        </a:prstGeom>
        <a:solidFill>
          <a:srgbClr val="92D05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Training Roadmap</a:t>
          </a:r>
        </a:p>
      </dsp:txBody>
      <dsp:txXfrm>
        <a:off x="422681" y="2284848"/>
        <a:ext cx="1251228" cy="834151"/>
      </dsp:txXfrm>
    </dsp:sp>
    <dsp:sp modelId="{DF578D0F-4BF9-44CD-A220-CDF25D27B698}">
      <dsp:nvSpPr>
        <dsp:cNvPr id="0" name=""/>
        <dsp:cNvSpPr/>
      </dsp:nvSpPr>
      <dsp:spPr>
        <a:xfrm>
          <a:off x="1882447" y="2284848"/>
          <a:ext cx="2085379" cy="834151"/>
        </a:xfrm>
        <a:prstGeom prst="chevron">
          <a:avLst/>
        </a:prstGeom>
        <a:solidFill>
          <a:srgbClr val="92D05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Identify niche trainings</a:t>
          </a:r>
        </a:p>
      </dsp:txBody>
      <dsp:txXfrm>
        <a:off x="2299523" y="2284848"/>
        <a:ext cx="1251228" cy="834151"/>
      </dsp:txXfrm>
    </dsp:sp>
    <dsp:sp modelId="{F006DDCA-203B-4089-BBAC-EBC93F3887F1}">
      <dsp:nvSpPr>
        <dsp:cNvPr id="0" name=""/>
        <dsp:cNvSpPr/>
      </dsp:nvSpPr>
      <dsp:spPr>
        <a:xfrm>
          <a:off x="3759289" y="2284848"/>
          <a:ext cx="2085379" cy="834151"/>
        </a:xfrm>
        <a:prstGeom prst="chevron">
          <a:avLst/>
        </a:prstGeom>
        <a:solidFill>
          <a:srgbClr val="92D05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Identify suitable training partners</a:t>
          </a:r>
        </a:p>
      </dsp:txBody>
      <dsp:txXfrm>
        <a:off x="4176365" y="2284848"/>
        <a:ext cx="1251228" cy="834151"/>
      </dsp:txXfrm>
    </dsp:sp>
    <dsp:sp modelId="{7DCF3065-6242-4F5B-9AB0-1D4FC820B1AA}">
      <dsp:nvSpPr>
        <dsp:cNvPr id="0" name=""/>
        <dsp:cNvSpPr/>
      </dsp:nvSpPr>
      <dsp:spPr>
        <a:xfrm>
          <a:off x="5636131" y="2284848"/>
          <a:ext cx="2085379" cy="834151"/>
        </a:xfrm>
        <a:prstGeom prst="chevron">
          <a:avLst/>
        </a:prstGeom>
        <a:solidFill>
          <a:srgbClr val="92D050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tx1"/>
              </a:solidFill>
              <a:latin typeface="Calibri" panose="020F0502020204030204"/>
              <a:ea typeface="+mn-ea"/>
              <a:cs typeface="+mn-cs"/>
            </a:rPr>
            <a:t>Prepare training descriptions based on standards</a:t>
          </a:r>
        </a:p>
      </dsp:txBody>
      <dsp:txXfrm>
        <a:off x="6053207" y="2284848"/>
        <a:ext cx="1251228" cy="834151"/>
      </dsp:txXfrm>
    </dsp:sp>
    <dsp:sp modelId="{797BB2C1-7CDF-48A0-9DA7-AC0B67060F86}">
      <dsp:nvSpPr>
        <dsp:cNvPr id="0" name=""/>
        <dsp:cNvSpPr/>
      </dsp:nvSpPr>
      <dsp:spPr>
        <a:xfrm>
          <a:off x="7512973" y="2284848"/>
          <a:ext cx="2085379" cy="834151"/>
        </a:xfrm>
        <a:prstGeom prst="chevron">
          <a:avLst/>
        </a:prstGeom>
        <a:solidFill>
          <a:srgbClr val="418AB3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Finalizing training catalogue</a:t>
          </a:r>
        </a:p>
      </dsp:txBody>
      <dsp:txXfrm>
        <a:off x="7930049" y="2284848"/>
        <a:ext cx="1251228" cy="834151"/>
      </dsp:txXfrm>
    </dsp:sp>
    <dsp:sp modelId="{E97ADDF2-713E-45DF-9FE6-C5441D7816B4}">
      <dsp:nvSpPr>
        <dsp:cNvPr id="0" name=""/>
        <dsp:cNvSpPr/>
      </dsp:nvSpPr>
      <dsp:spPr>
        <a:xfrm>
          <a:off x="9389815" y="2284848"/>
          <a:ext cx="2085379" cy="834151"/>
        </a:xfrm>
        <a:prstGeom prst="chevron">
          <a:avLst/>
        </a:prstGeom>
        <a:solidFill>
          <a:srgbClr val="418AB3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rPr>
            <a:t>Delivery – ITU Academy &amp; CYB Projects</a:t>
          </a:r>
        </a:p>
      </dsp:txBody>
      <dsp:txXfrm>
        <a:off x="9806891" y="2284848"/>
        <a:ext cx="1251228" cy="834151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CA7A7A-1389-421B-82AF-12E8C9CC4E37}">
      <dsp:nvSpPr>
        <dsp:cNvPr id="0" name=""/>
        <dsp:cNvSpPr/>
      </dsp:nvSpPr>
      <dsp:spPr>
        <a:xfrm>
          <a:off x="2952810" y="1748061"/>
          <a:ext cx="2221862" cy="1922001"/>
        </a:xfrm>
        <a:prstGeom prst="hexagon">
          <a:avLst>
            <a:gd name="adj" fmla="val 28570"/>
            <a:gd name="vf" fmla="val 115470"/>
          </a:avLst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Our Approach</a:t>
          </a:r>
          <a:endParaRPr lang="en-GB" sz="1400" kern="1200" dirty="0"/>
        </a:p>
      </dsp:txBody>
      <dsp:txXfrm>
        <a:off x="3321004" y="2066564"/>
        <a:ext cx="1485474" cy="1284995"/>
      </dsp:txXfrm>
    </dsp:sp>
    <dsp:sp modelId="{3D41BFCD-A242-454E-BA7D-5209AA9132D0}">
      <dsp:nvSpPr>
        <dsp:cNvPr id="0" name=""/>
        <dsp:cNvSpPr/>
      </dsp:nvSpPr>
      <dsp:spPr>
        <a:xfrm>
          <a:off x="4344123" y="828514"/>
          <a:ext cx="838302" cy="722308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4C662A-C114-4774-BDFD-44975C1A4916}">
      <dsp:nvSpPr>
        <dsp:cNvPr id="0" name=""/>
        <dsp:cNvSpPr/>
      </dsp:nvSpPr>
      <dsp:spPr>
        <a:xfrm>
          <a:off x="3157475" y="0"/>
          <a:ext cx="1820800" cy="1575206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Awareness</a:t>
          </a:r>
          <a:endParaRPr lang="en-GB" sz="1400" kern="1200" dirty="0"/>
        </a:p>
      </dsp:txBody>
      <dsp:txXfrm>
        <a:off x="3459220" y="261045"/>
        <a:ext cx="1217310" cy="1053116"/>
      </dsp:txXfrm>
    </dsp:sp>
    <dsp:sp modelId="{B5B5EA03-8F59-4CDC-B619-91615CFE71B7}">
      <dsp:nvSpPr>
        <dsp:cNvPr id="0" name=""/>
        <dsp:cNvSpPr/>
      </dsp:nvSpPr>
      <dsp:spPr>
        <a:xfrm>
          <a:off x="5322487" y="2178846"/>
          <a:ext cx="838302" cy="722308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6C9AB5-D047-40DD-8C2B-1F6014ED7CE5}">
      <dsp:nvSpPr>
        <dsp:cNvPr id="0" name=""/>
        <dsp:cNvSpPr/>
      </dsp:nvSpPr>
      <dsp:spPr>
        <a:xfrm>
          <a:off x="4827361" y="968857"/>
          <a:ext cx="1820800" cy="1575206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Assessment</a:t>
          </a:r>
          <a:endParaRPr lang="en-GB" sz="1400" kern="1200" dirty="0"/>
        </a:p>
      </dsp:txBody>
      <dsp:txXfrm>
        <a:off x="5129106" y="1229902"/>
        <a:ext cx="1217310" cy="1053116"/>
      </dsp:txXfrm>
    </dsp:sp>
    <dsp:sp modelId="{3CDC6333-6C44-4529-AEE5-D30AC0F8708B}">
      <dsp:nvSpPr>
        <dsp:cNvPr id="0" name=""/>
        <dsp:cNvSpPr/>
      </dsp:nvSpPr>
      <dsp:spPr>
        <a:xfrm>
          <a:off x="4642852" y="3703117"/>
          <a:ext cx="838302" cy="722308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2B7109-0395-470B-90C1-E7163EF6130C}">
      <dsp:nvSpPr>
        <dsp:cNvPr id="0" name=""/>
        <dsp:cNvSpPr/>
      </dsp:nvSpPr>
      <dsp:spPr>
        <a:xfrm>
          <a:off x="4827361" y="2873519"/>
          <a:ext cx="1820800" cy="1575206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Design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Strategy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Roadmap</a:t>
          </a:r>
          <a:endParaRPr lang="en-GB" sz="1400" kern="1200" dirty="0"/>
        </a:p>
      </dsp:txBody>
      <dsp:txXfrm>
        <a:off x="5129106" y="3134564"/>
        <a:ext cx="1217310" cy="1053116"/>
      </dsp:txXfrm>
    </dsp:sp>
    <dsp:sp modelId="{4AC77798-1E29-44E1-BC3B-D3A536F82E0B}">
      <dsp:nvSpPr>
        <dsp:cNvPr id="0" name=""/>
        <dsp:cNvSpPr/>
      </dsp:nvSpPr>
      <dsp:spPr>
        <a:xfrm>
          <a:off x="2956944" y="3861342"/>
          <a:ext cx="838302" cy="722308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E84EA6-6336-4BAC-9288-15F14921D930}">
      <dsp:nvSpPr>
        <dsp:cNvPr id="0" name=""/>
        <dsp:cNvSpPr/>
      </dsp:nvSpPr>
      <dsp:spPr>
        <a:xfrm>
          <a:off x="3157475" y="3843460"/>
          <a:ext cx="1820800" cy="1575206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Implementation</a:t>
          </a:r>
          <a:endParaRPr lang="en-GB" sz="1400" kern="1200" dirty="0"/>
        </a:p>
      </dsp:txBody>
      <dsp:txXfrm>
        <a:off x="3459220" y="4104505"/>
        <a:ext cx="1217310" cy="1053116"/>
      </dsp:txXfrm>
    </dsp:sp>
    <dsp:sp modelId="{187A6406-FE8A-481A-8530-C13B1D9E4225}">
      <dsp:nvSpPr>
        <dsp:cNvPr id="0" name=""/>
        <dsp:cNvSpPr/>
      </dsp:nvSpPr>
      <dsp:spPr>
        <a:xfrm>
          <a:off x="1962559" y="2511552"/>
          <a:ext cx="838302" cy="722308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11C75E-2AA9-4BC8-8309-668156C02475}">
      <dsp:nvSpPr>
        <dsp:cNvPr id="0" name=""/>
        <dsp:cNvSpPr/>
      </dsp:nvSpPr>
      <dsp:spPr>
        <a:xfrm>
          <a:off x="1479837" y="2874602"/>
          <a:ext cx="1820800" cy="1575206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Evaluation</a:t>
          </a:r>
          <a:endParaRPr lang="en-GB" sz="1400" kern="1200" dirty="0"/>
        </a:p>
      </dsp:txBody>
      <dsp:txXfrm>
        <a:off x="1781582" y="3135647"/>
        <a:ext cx="1217310" cy="1053116"/>
      </dsp:txXfrm>
    </dsp:sp>
    <dsp:sp modelId="{FBA24C2F-9B63-45DD-8372-EBF273982348}">
      <dsp:nvSpPr>
        <dsp:cNvPr id="0" name=""/>
        <dsp:cNvSpPr/>
      </dsp:nvSpPr>
      <dsp:spPr>
        <a:xfrm>
          <a:off x="1479837" y="966690"/>
          <a:ext cx="1820800" cy="1575206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Monitoring</a:t>
          </a:r>
          <a:endParaRPr lang="en-GB" sz="1400" kern="1200" dirty="0"/>
        </a:p>
      </dsp:txBody>
      <dsp:txXfrm>
        <a:off x="1781582" y="1227735"/>
        <a:ext cx="1217310" cy="1053116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CA7A7A-1389-421B-82AF-12E8C9CC4E37}">
      <dsp:nvSpPr>
        <dsp:cNvPr id="0" name=""/>
        <dsp:cNvSpPr/>
      </dsp:nvSpPr>
      <dsp:spPr>
        <a:xfrm>
          <a:off x="56528" y="60616"/>
          <a:ext cx="77046" cy="66648"/>
        </a:xfrm>
        <a:prstGeom prst="hexagon">
          <a:avLst>
            <a:gd name="adj" fmla="val 2857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>
              <a:solidFill>
                <a:schemeClr val="bg1"/>
              </a:solidFill>
            </a:rPr>
            <a:t>Assessment</a:t>
          </a:r>
          <a:endParaRPr lang="en-GB" sz="1050" kern="1200" dirty="0">
            <a:solidFill>
              <a:schemeClr val="bg1"/>
            </a:solidFill>
          </a:endParaRPr>
        </a:p>
      </dsp:txBody>
      <dsp:txXfrm>
        <a:off x="69296" y="71661"/>
        <a:ext cx="51510" cy="44558"/>
      </dsp:txXfrm>
    </dsp:sp>
    <dsp:sp modelId="{3D41BFCD-A242-454E-BA7D-5209AA9132D0}">
      <dsp:nvSpPr>
        <dsp:cNvPr id="0" name=""/>
        <dsp:cNvSpPr/>
      </dsp:nvSpPr>
      <dsp:spPr>
        <a:xfrm>
          <a:off x="104774" y="28730"/>
          <a:ext cx="29069" cy="25047"/>
        </a:xfrm>
        <a:prstGeom prst="hexagon">
          <a:avLst>
            <a:gd name="adj" fmla="val 28900"/>
            <a:gd name="vf" fmla="val 11547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4C662A-C114-4774-BDFD-44975C1A4916}">
      <dsp:nvSpPr>
        <dsp:cNvPr id="0" name=""/>
        <dsp:cNvSpPr/>
      </dsp:nvSpPr>
      <dsp:spPr>
        <a:xfrm>
          <a:off x="63625" y="0"/>
          <a:ext cx="63139" cy="54622"/>
        </a:xfrm>
        <a:prstGeom prst="hexagon">
          <a:avLst>
            <a:gd name="adj" fmla="val 2857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>
              <a:solidFill>
                <a:schemeClr val="bg1"/>
              </a:solidFill>
            </a:rPr>
            <a:t>Feasibility Study</a:t>
          </a:r>
          <a:endParaRPr lang="en-GB" sz="1050" kern="1200" dirty="0">
            <a:solidFill>
              <a:schemeClr val="bg1"/>
            </a:solidFill>
          </a:endParaRPr>
        </a:p>
      </dsp:txBody>
      <dsp:txXfrm>
        <a:off x="74088" y="9052"/>
        <a:ext cx="42213" cy="36518"/>
      </dsp:txXfrm>
    </dsp:sp>
    <dsp:sp modelId="{B5B5EA03-8F59-4CDC-B619-91615CFE71B7}">
      <dsp:nvSpPr>
        <dsp:cNvPr id="0" name=""/>
        <dsp:cNvSpPr/>
      </dsp:nvSpPr>
      <dsp:spPr>
        <a:xfrm>
          <a:off x="138701" y="75554"/>
          <a:ext cx="29069" cy="25047"/>
        </a:xfrm>
        <a:prstGeom prst="hexagon">
          <a:avLst>
            <a:gd name="adj" fmla="val 28900"/>
            <a:gd name="vf" fmla="val 11547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6C9AB5-D047-40DD-8C2B-1F6014ED7CE5}">
      <dsp:nvSpPr>
        <dsp:cNvPr id="0" name=""/>
        <dsp:cNvSpPr/>
      </dsp:nvSpPr>
      <dsp:spPr>
        <a:xfrm>
          <a:off x="121531" y="33596"/>
          <a:ext cx="63139" cy="54622"/>
        </a:xfrm>
        <a:prstGeom prst="hexagon">
          <a:avLst>
            <a:gd name="adj" fmla="val 2857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>
              <a:solidFill>
                <a:schemeClr val="bg1"/>
              </a:solidFill>
            </a:rPr>
            <a:t>Readiness</a:t>
          </a:r>
          <a:endParaRPr lang="en-GB" sz="1050" kern="1200" dirty="0">
            <a:solidFill>
              <a:schemeClr val="bg1"/>
            </a:solidFill>
          </a:endParaRPr>
        </a:p>
      </dsp:txBody>
      <dsp:txXfrm>
        <a:off x="131994" y="42648"/>
        <a:ext cx="42213" cy="36518"/>
      </dsp:txXfrm>
    </dsp:sp>
    <dsp:sp modelId="{3CDC6333-6C44-4529-AEE5-D30AC0F8708B}">
      <dsp:nvSpPr>
        <dsp:cNvPr id="0" name=""/>
        <dsp:cNvSpPr/>
      </dsp:nvSpPr>
      <dsp:spPr>
        <a:xfrm>
          <a:off x="115133" y="128411"/>
          <a:ext cx="29069" cy="25047"/>
        </a:xfrm>
        <a:prstGeom prst="hexagon">
          <a:avLst>
            <a:gd name="adj" fmla="val 28900"/>
            <a:gd name="vf" fmla="val 11547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2B7109-0395-470B-90C1-E7163EF6130C}">
      <dsp:nvSpPr>
        <dsp:cNvPr id="0" name=""/>
        <dsp:cNvSpPr/>
      </dsp:nvSpPr>
      <dsp:spPr>
        <a:xfrm>
          <a:off x="121531" y="99643"/>
          <a:ext cx="63139" cy="54622"/>
        </a:xfrm>
        <a:prstGeom prst="hexagon">
          <a:avLst>
            <a:gd name="adj" fmla="val 2857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>
              <a:solidFill>
                <a:schemeClr val="bg1"/>
              </a:solidFill>
            </a:rPr>
            <a:t>Skills</a:t>
          </a:r>
          <a:endParaRPr lang="en-GB" sz="1050" kern="1200" dirty="0">
            <a:solidFill>
              <a:schemeClr val="bg1"/>
            </a:solidFill>
          </a:endParaRPr>
        </a:p>
      </dsp:txBody>
      <dsp:txXfrm>
        <a:off x="131994" y="108695"/>
        <a:ext cx="42213" cy="36518"/>
      </dsp:txXfrm>
    </dsp:sp>
    <dsp:sp modelId="{4AC77798-1E29-44E1-BC3B-D3A536F82E0B}">
      <dsp:nvSpPr>
        <dsp:cNvPr id="0" name=""/>
        <dsp:cNvSpPr/>
      </dsp:nvSpPr>
      <dsp:spPr>
        <a:xfrm>
          <a:off x="56672" y="133898"/>
          <a:ext cx="29069" cy="25047"/>
        </a:xfrm>
        <a:prstGeom prst="hexagon">
          <a:avLst>
            <a:gd name="adj" fmla="val 28900"/>
            <a:gd name="vf" fmla="val 11547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E84EA6-6336-4BAC-9288-15F14921D930}">
      <dsp:nvSpPr>
        <dsp:cNvPr id="0" name=""/>
        <dsp:cNvSpPr/>
      </dsp:nvSpPr>
      <dsp:spPr>
        <a:xfrm>
          <a:off x="63625" y="133278"/>
          <a:ext cx="63139" cy="54622"/>
        </a:xfrm>
        <a:prstGeom prst="hexagon">
          <a:avLst>
            <a:gd name="adj" fmla="val 2857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>
              <a:solidFill>
                <a:schemeClr val="bg1"/>
              </a:solidFill>
            </a:rPr>
            <a:t>Policy</a:t>
          </a:r>
          <a:endParaRPr lang="en-GB" sz="1050" kern="1200" dirty="0">
            <a:solidFill>
              <a:schemeClr val="bg1"/>
            </a:solidFill>
          </a:endParaRPr>
        </a:p>
      </dsp:txBody>
      <dsp:txXfrm>
        <a:off x="74088" y="142330"/>
        <a:ext cx="42213" cy="36518"/>
      </dsp:txXfrm>
    </dsp:sp>
    <dsp:sp modelId="{187A6406-FE8A-481A-8530-C13B1D9E4225}">
      <dsp:nvSpPr>
        <dsp:cNvPr id="0" name=""/>
        <dsp:cNvSpPr/>
      </dsp:nvSpPr>
      <dsp:spPr>
        <a:xfrm>
          <a:off x="22190" y="87092"/>
          <a:ext cx="29069" cy="25047"/>
        </a:xfrm>
        <a:prstGeom prst="hexagon">
          <a:avLst>
            <a:gd name="adj" fmla="val 28900"/>
            <a:gd name="vf" fmla="val 11547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11C75E-2AA9-4BC8-8309-668156C02475}">
      <dsp:nvSpPr>
        <dsp:cNvPr id="0" name=""/>
        <dsp:cNvSpPr/>
      </dsp:nvSpPr>
      <dsp:spPr>
        <a:xfrm>
          <a:off x="5451" y="99681"/>
          <a:ext cx="63139" cy="54622"/>
        </a:xfrm>
        <a:prstGeom prst="hexagon">
          <a:avLst>
            <a:gd name="adj" fmla="val 2857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>
              <a:solidFill>
                <a:schemeClr val="bg1"/>
              </a:solidFill>
            </a:rPr>
            <a:t>Regulation</a:t>
          </a:r>
          <a:endParaRPr lang="en-GB" sz="1050" kern="1200" dirty="0">
            <a:solidFill>
              <a:schemeClr val="bg1"/>
            </a:solidFill>
          </a:endParaRPr>
        </a:p>
      </dsp:txBody>
      <dsp:txXfrm>
        <a:off x="15914" y="108733"/>
        <a:ext cx="42213" cy="36518"/>
      </dsp:txXfrm>
    </dsp:sp>
    <dsp:sp modelId="{FBA24C2F-9B63-45DD-8372-EBF273982348}">
      <dsp:nvSpPr>
        <dsp:cNvPr id="0" name=""/>
        <dsp:cNvSpPr/>
      </dsp:nvSpPr>
      <dsp:spPr>
        <a:xfrm>
          <a:off x="5451" y="33521"/>
          <a:ext cx="63139" cy="54622"/>
        </a:xfrm>
        <a:prstGeom prst="hexagon">
          <a:avLst>
            <a:gd name="adj" fmla="val 2857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>
              <a:solidFill>
                <a:schemeClr val="bg1"/>
              </a:solidFill>
            </a:rPr>
            <a:t>Needs Means and Ways</a:t>
          </a:r>
          <a:endParaRPr lang="en-GB" sz="1050" kern="1200" dirty="0">
            <a:solidFill>
              <a:schemeClr val="bg1"/>
            </a:solidFill>
          </a:endParaRPr>
        </a:p>
      </dsp:txBody>
      <dsp:txXfrm>
        <a:off x="15914" y="42573"/>
        <a:ext cx="42213" cy="36518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694941-5BD7-4848-A1D1-B0CFD1FA805E}">
      <dsp:nvSpPr>
        <dsp:cNvPr id="0" name=""/>
        <dsp:cNvSpPr/>
      </dsp:nvSpPr>
      <dsp:spPr>
        <a:xfrm rot="4352419">
          <a:off x="626088" y="201758"/>
          <a:ext cx="2086073" cy="2086537"/>
        </a:xfrm>
        <a:prstGeom prst="circularArrow">
          <a:avLst>
            <a:gd name="adj1" fmla="val 10980"/>
            <a:gd name="adj2" fmla="val 1142322"/>
            <a:gd name="adj3" fmla="val 9000000"/>
            <a:gd name="adj4" fmla="val 10800000"/>
            <a:gd name="adj5" fmla="val 12500"/>
          </a:avLst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134C64-4215-4BAD-AE85-C926AC36D59F}">
      <dsp:nvSpPr>
        <dsp:cNvPr id="0" name=""/>
        <dsp:cNvSpPr/>
      </dsp:nvSpPr>
      <dsp:spPr>
        <a:xfrm>
          <a:off x="1086767" y="957084"/>
          <a:ext cx="1164048" cy="581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 </a:t>
          </a:r>
          <a:endParaRPr lang="en-GB" sz="3800" kern="1200" dirty="0"/>
        </a:p>
      </dsp:txBody>
      <dsp:txXfrm>
        <a:off x="1086767" y="957084"/>
        <a:ext cx="1164048" cy="581935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CA7A7A-1389-421B-82AF-12E8C9CC4E37}">
      <dsp:nvSpPr>
        <dsp:cNvPr id="0" name=""/>
        <dsp:cNvSpPr/>
      </dsp:nvSpPr>
      <dsp:spPr>
        <a:xfrm>
          <a:off x="2952810" y="1748061"/>
          <a:ext cx="2221862" cy="1922001"/>
        </a:xfrm>
        <a:prstGeom prst="hexagon">
          <a:avLst>
            <a:gd name="adj" fmla="val 28570"/>
            <a:gd name="vf" fmla="val 115470"/>
          </a:avLst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bg1"/>
              </a:solidFill>
            </a:rPr>
            <a:t>Our Approach</a:t>
          </a:r>
          <a:endParaRPr lang="en-GB" sz="1400" kern="1200" dirty="0">
            <a:solidFill>
              <a:schemeClr val="bg1"/>
            </a:solidFill>
          </a:endParaRPr>
        </a:p>
      </dsp:txBody>
      <dsp:txXfrm>
        <a:off x="3321004" y="2066564"/>
        <a:ext cx="1485474" cy="1284995"/>
      </dsp:txXfrm>
    </dsp:sp>
    <dsp:sp modelId="{3D41BFCD-A242-454E-BA7D-5209AA9132D0}">
      <dsp:nvSpPr>
        <dsp:cNvPr id="0" name=""/>
        <dsp:cNvSpPr/>
      </dsp:nvSpPr>
      <dsp:spPr>
        <a:xfrm>
          <a:off x="4344123" y="828514"/>
          <a:ext cx="838302" cy="722308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4C662A-C114-4774-BDFD-44975C1A4916}">
      <dsp:nvSpPr>
        <dsp:cNvPr id="0" name=""/>
        <dsp:cNvSpPr/>
      </dsp:nvSpPr>
      <dsp:spPr>
        <a:xfrm>
          <a:off x="3157475" y="0"/>
          <a:ext cx="1820800" cy="1575206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Awareness</a:t>
          </a:r>
          <a:endParaRPr lang="en-GB" sz="1400" kern="1200" dirty="0"/>
        </a:p>
      </dsp:txBody>
      <dsp:txXfrm>
        <a:off x="3459220" y="261045"/>
        <a:ext cx="1217310" cy="1053116"/>
      </dsp:txXfrm>
    </dsp:sp>
    <dsp:sp modelId="{B5B5EA03-8F59-4CDC-B619-91615CFE71B7}">
      <dsp:nvSpPr>
        <dsp:cNvPr id="0" name=""/>
        <dsp:cNvSpPr/>
      </dsp:nvSpPr>
      <dsp:spPr>
        <a:xfrm>
          <a:off x="5322487" y="2178846"/>
          <a:ext cx="838302" cy="722308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6C9AB5-D047-40DD-8C2B-1F6014ED7CE5}">
      <dsp:nvSpPr>
        <dsp:cNvPr id="0" name=""/>
        <dsp:cNvSpPr/>
      </dsp:nvSpPr>
      <dsp:spPr>
        <a:xfrm>
          <a:off x="4827361" y="968857"/>
          <a:ext cx="1820800" cy="1575206"/>
        </a:xfrm>
        <a:prstGeom prst="hexagon">
          <a:avLst>
            <a:gd name="adj" fmla="val 2857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Assessment</a:t>
          </a:r>
          <a:endParaRPr lang="en-GB" sz="1400" kern="1200" dirty="0"/>
        </a:p>
      </dsp:txBody>
      <dsp:txXfrm>
        <a:off x="5129106" y="1229902"/>
        <a:ext cx="1217310" cy="1053116"/>
      </dsp:txXfrm>
    </dsp:sp>
    <dsp:sp modelId="{3CDC6333-6C44-4529-AEE5-D30AC0F8708B}">
      <dsp:nvSpPr>
        <dsp:cNvPr id="0" name=""/>
        <dsp:cNvSpPr/>
      </dsp:nvSpPr>
      <dsp:spPr>
        <a:xfrm>
          <a:off x="4642852" y="3703117"/>
          <a:ext cx="838302" cy="722308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2B7109-0395-470B-90C1-E7163EF6130C}">
      <dsp:nvSpPr>
        <dsp:cNvPr id="0" name=""/>
        <dsp:cNvSpPr/>
      </dsp:nvSpPr>
      <dsp:spPr>
        <a:xfrm>
          <a:off x="4827361" y="2873519"/>
          <a:ext cx="1820800" cy="1575206"/>
        </a:xfrm>
        <a:prstGeom prst="hexagon">
          <a:avLst>
            <a:gd name="adj" fmla="val 2857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Design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Strategy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Roadmap</a:t>
          </a:r>
          <a:endParaRPr lang="en-GB" sz="1400" kern="1200" dirty="0"/>
        </a:p>
      </dsp:txBody>
      <dsp:txXfrm>
        <a:off x="5129106" y="3134564"/>
        <a:ext cx="1217310" cy="1053116"/>
      </dsp:txXfrm>
    </dsp:sp>
    <dsp:sp modelId="{4AC77798-1E29-44E1-BC3B-D3A536F82E0B}">
      <dsp:nvSpPr>
        <dsp:cNvPr id="0" name=""/>
        <dsp:cNvSpPr/>
      </dsp:nvSpPr>
      <dsp:spPr>
        <a:xfrm>
          <a:off x="2956944" y="3861342"/>
          <a:ext cx="838302" cy="722308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E84EA6-6336-4BAC-9288-15F14921D930}">
      <dsp:nvSpPr>
        <dsp:cNvPr id="0" name=""/>
        <dsp:cNvSpPr/>
      </dsp:nvSpPr>
      <dsp:spPr>
        <a:xfrm>
          <a:off x="3157475" y="3843460"/>
          <a:ext cx="1820800" cy="1575206"/>
        </a:xfrm>
        <a:prstGeom prst="hexagon">
          <a:avLst>
            <a:gd name="adj" fmla="val 2857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Implementation</a:t>
          </a:r>
          <a:endParaRPr lang="en-GB" sz="1400" kern="1200" dirty="0"/>
        </a:p>
      </dsp:txBody>
      <dsp:txXfrm>
        <a:off x="3459220" y="4104505"/>
        <a:ext cx="1217310" cy="1053116"/>
      </dsp:txXfrm>
    </dsp:sp>
    <dsp:sp modelId="{187A6406-FE8A-481A-8530-C13B1D9E4225}">
      <dsp:nvSpPr>
        <dsp:cNvPr id="0" name=""/>
        <dsp:cNvSpPr/>
      </dsp:nvSpPr>
      <dsp:spPr>
        <a:xfrm>
          <a:off x="1962559" y="2511552"/>
          <a:ext cx="838302" cy="722308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11C75E-2AA9-4BC8-8309-668156C02475}">
      <dsp:nvSpPr>
        <dsp:cNvPr id="0" name=""/>
        <dsp:cNvSpPr/>
      </dsp:nvSpPr>
      <dsp:spPr>
        <a:xfrm>
          <a:off x="1479837" y="2874602"/>
          <a:ext cx="1820800" cy="1575206"/>
        </a:xfrm>
        <a:prstGeom prst="hexagon">
          <a:avLst>
            <a:gd name="adj" fmla="val 28570"/>
            <a:gd name="vf" fmla="val 11547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Evaluation</a:t>
          </a:r>
          <a:endParaRPr lang="en-GB" sz="1400" kern="1200" dirty="0"/>
        </a:p>
      </dsp:txBody>
      <dsp:txXfrm>
        <a:off x="1781582" y="3135647"/>
        <a:ext cx="1217310" cy="1053116"/>
      </dsp:txXfrm>
    </dsp:sp>
    <dsp:sp modelId="{FBA24C2F-9B63-45DD-8372-EBF273982348}">
      <dsp:nvSpPr>
        <dsp:cNvPr id="0" name=""/>
        <dsp:cNvSpPr/>
      </dsp:nvSpPr>
      <dsp:spPr>
        <a:xfrm>
          <a:off x="1479837" y="966690"/>
          <a:ext cx="1820800" cy="1575206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Monitoring</a:t>
          </a:r>
          <a:endParaRPr lang="en-GB" sz="1400" kern="1200" dirty="0"/>
        </a:p>
      </dsp:txBody>
      <dsp:txXfrm>
        <a:off x="1781582" y="1227735"/>
        <a:ext cx="1217310" cy="1053116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CA7A7A-1389-421B-82AF-12E8C9CC4E37}">
      <dsp:nvSpPr>
        <dsp:cNvPr id="0" name=""/>
        <dsp:cNvSpPr/>
      </dsp:nvSpPr>
      <dsp:spPr>
        <a:xfrm>
          <a:off x="997175" y="998888"/>
          <a:ext cx="1269630" cy="1098282"/>
        </a:xfrm>
        <a:prstGeom prst="hexagon">
          <a:avLst>
            <a:gd name="adj" fmla="val 2857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>
              <a:solidFill>
                <a:schemeClr val="tx1"/>
              </a:solidFill>
            </a:rPr>
            <a:t>Assessment</a:t>
          </a:r>
          <a:endParaRPr lang="en-GB" sz="1050" kern="1200" dirty="0">
            <a:solidFill>
              <a:schemeClr val="tx1"/>
            </a:solidFill>
          </a:endParaRPr>
        </a:p>
      </dsp:txBody>
      <dsp:txXfrm>
        <a:off x="1207571" y="1180889"/>
        <a:ext cx="848838" cy="734280"/>
      </dsp:txXfrm>
    </dsp:sp>
    <dsp:sp modelId="{3D41BFCD-A242-454E-BA7D-5209AA9132D0}">
      <dsp:nvSpPr>
        <dsp:cNvPr id="0" name=""/>
        <dsp:cNvSpPr/>
      </dsp:nvSpPr>
      <dsp:spPr>
        <a:xfrm>
          <a:off x="1792208" y="473434"/>
          <a:ext cx="479027" cy="412745"/>
        </a:xfrm>
        <a:prstGeom prst="hexagon">
          <a:avLst>
            <a:gd name="adj" fmla="val 28900"/>
            <a:gd name="vf" fmla="val 11547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4C662A-C114-4774-BDFD-44975C1A4916}">
      <dsp:nvSpPr>
        <dsp:cNvPr id="0" name=""/>
        <dsp:cNvSpPr/>
      </dsp:nvSpPr>
      <dsp:spPr>
        <a:xfrm>
          <a:off x="1114126" y="0"/>
          <a:ext cx="1040453" cy="900114"/>
        </a:xfrm>
        <a:prstGeom prst="hexagon">
          <a:avLst>
            <a:gd name="adj" fmla="val 2857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>
              <a:solidFill>
                <a:schemeClr val="tx1"/>
              </a:solidFill>
            </a:rPr>
            <a:t>Feasibility Study</a:t>
          </a:r>
          <a:endParaRPr lang="en-GB" sz="1050" kern="1200" dirty="0">
            <a:solidFill>
              <a:schemeClr val="tx1"/>
            </a:solidFill>
          </a:endParaRPr>
        </a:p>
      </dsp:txBody>
      <dsp:txXfrm>
        <a:off x="1286551" y="149168"/>
        <a:ext cx="695603" cy="601778"/>
      </dsp:txXfrm>
    </dsp:sp>
    <dsp:sp modelId="{B5B5EA03-8F59-4CDC-B619-91615CFE71B7}">
      <dsp:nvSpPr>
        <dsp:cNvPr id="0" name=""/>
        <dsp:cNvSpPr/>
      </dsp:nvSpPr>
      <dsp:spPr>
        <a:xfrm>
          <a:off x="2351271" y="1245049"/>
          <a:ext cx="479027" cy="412745"/>
        </a:xfrm>
        <a:prstGeom prst="hexagon">
          <a:avLst>
            <a:gd name="adj" fmla="val 28900"/>
            <a:gd name="vf" fmla="val 11547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6C9AB5-D047-40DD-8C2B-1F6014ED7CE5}">
      <dsp:nvSpPr>
        <dsp:cNvPr id="0" name=""/>
        <dsp:cNvSpPr/>
      </dsp:nvSpPr>
      <dsp:spPr>
        <a:xfrm>
          <a:off x="2068343" y="553630"/>
          <a:ext cx="1040453" cy="900114"/>
        </a:xfrm>
        <a:prstGeom prst="hexagon">
          <a:avLst>
            <a:gd name="adj" fmla="val 2857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>
              <a:solidFill>
                <a:schemeClr val="tx1"/>
              </a:solidFill>
            </a:rPr>
            <a:t>Readiness</a:t>
          </a:r>
          <a:endParaRPr lang="en-GB" sz="1050" kern="1200" dirty="0">
            <a:solidFill>
              <a:schemeClr val="tx1"/>
            </a:solidFill>
          </a:endParaRPr>
        </a:p>
      </dsp:txBody>
      <dsp:txXfrm>
        <a:off x="2240768" y="702798"/>
        <a:ext cx="695603" cy="601778"/>
      </dsp:txXfrm>
    </dsp:sp>
    <dsp:sp modelId="{3CDC6333-6C44-4529-AEE5-D30AC0F8708B}">
      <dsp:nvSpPr>
        <dsp:cNvPr id="0" name=""/>
        <dsp:cNvSpPr/>
      </dsp:nvSpPr>
      <dsp:spPr>
        <a:xfrm>
          <a:off x="1962909" y="2116058"/>
          <a:ext cx="479027" cy="412745"/>
        </a:xfrm>
        <a:prstGeom prst="hexagon">
          <a:avLst>
            <a:gd name="adj" fmla="val 28900"/>
            <a:gd name="vf" fmla="val 11547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2B7109-0395-470B-90C1-E7163EF6130C}">
      <dsp:nvSpPr>
        <dsp:cNvPr id="0" name=""/>
        <dsp:cNvSpPr/>
      </dsp:nvSpPr>
      <dsp:spPr>
        <a:xfrm>
          <a:off x="2068343" y="1642004"/>
          <a:ext cx="1040453" cy="900114"/>
        </a:xfrm>
        <a:prstGeom prst="hexagon">
          <a:avLst>
            <a:gd name="adj" fmla="val 2857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>
              <a:solidFill>
                <a:schemeClr val="tx1"/>
              </a:solidFill>
            </a:rPr>
            <a:t>Skills</a:t>
          </a:r>
          <a:endParaRPr lang="en-GB" sz="1050" kern="1200" dirty="0">
            <a:solidFill>
              <a:schemeClr val="tx1"/>
            </a:solidFill>
          </a:endParaRPr>
        </a:p>
      </dsp:txBody>
      <dsp:txXfrm>
        <a:off x="2240768" y="1791172"/>
        <a:ext cx="695603" cy="601778"/>
      </dsp:txXfrm>
    </dsp:sp>
    <dsp:sp modelId="{4AC77798-1E29-44E1-BC3B-D3A536F82E0B}">
      <dsp:nvSpPr>
        <dsp:cNvPr id="0" name=""/>
        <dsp:cNvSpPr/>
      </dsp:nvSpPr>
      <dsp:spPr>
        <a:xfrm>
          <a:off x="999538" y="2206472"/>
          <a:ext cx="479027" cy="412745"/>
        </a:xfrm>
        <a:prstGeom prst="hexagon">
          <a:avLst>
            <a:gd name="adj" fmla="val 28900"/>
            <a:gd name="vf" fmla="val 11547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E84EA6-6336-4BAC-9288-15F14921D930}">
      <dsp:nvSpPr>
        <dsp:cNvPr id="0" name=""/>
        <dsp:cNvSpPr/>
      </dsp:nvSpPr>
      <dsp:spPr>
        <a:xfrm>
          <a:off x="1114126" y="2196254"/>
          <a:ext cx="1040453" cy="900114"/>
        </a:xfrm>
        <a:prstGeom prst="hexagon">
          <a:avLst>
            <a:gd name="adj" fmla="val 2857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>
              <a:solidFill>
                <a:schemeClr val="tx1"/>
              </a:solidFill>
            </a:rPr>
            <a:t>Policy</a:t>
          </a:r>
          <a:endParaRPr lang="en-GB" sz="1050" kern="1200" dirty="0">
            <a:solidFill>
              <a:schemeClr val="tx1"/>
            </a:solidFill>
          </a:endParaRPr>
        </a:p>
      </dsp:txBody>
      <dsp:txXfrm>
        <a:off x="1286551" y="2345422"/>
        <a:ext cx="695603" cy="601778"/>
      </dsp:txXfrm>
    </dsp:sp>
    <dsp:sp modelId="{187A6406-FE8A-481A-8530-C13B1D9E4225}">
      <dsp:nvSpPr>
        <dsp:cNvPr id="0" name=""/>
        <dsp:cNvSpPr/>
      </dsp:nvSpPr>
      <dsp:spPr>
        <a:xfrm>
          <a:off x="431319" y="1435167"/>
          <a:ext cx="479027" cy="412745"/>
        </a:xfrm>
        <a:prstGeom prst="hexagon">
          <a:avLst>
            <a:gd name="adj" fmla="val 28900"/>
            <a:gd name="vf" fmla="val 11547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11C75E-2AA9-4BC8-8309-668156C02475}">
      <dsp:nvSpPr>
        <dsp:cNvPr id="0" name=""/>
        <dsp:cNvSpPr/>
      </dsp:nvSpPr>
      <dsp:spPr>
        <a:xfrm>
          <a:off x="155480" y="1642623"/>
          <a:ext cx="1040453" cy="900114"/>
        </a:xfrm>
        <a:prstGeom prst="hexagon">
          <a:avLst>
            <a:gd name="adj" fmla="val 2857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>
              <a:solidFill>
                <a:schemeClr val="tx1"/>
              </a:solidFill>
            </a:rPr>
            <a:t>Regulation</a:t>
          </a:r>
          <a:endParaRPr lang="en-GB" sz="1050" kern="1200" dirty="0">
            <a:solidFill>
              <a:schemeClr val="tx1"/>
            </a:solidFill>
          </a:endParaRPr>
        </a:p>
      </dsp:txBody>
      <dsp:txXfrm>
        <a:off x="327905" y="1791791"/>
        <a:ext cx="695603" cy="601778"/>
      </dsp:txXfrm>
    </dsp:sp>
    <dsp:sp modelId="{FBA24C2F-9B63-45DD-8372-EBF273982348}">
      <dsp:nvSpPr>
        <dsp:cNvPr id="0" name=""/>
        <dsp:cNvSpPr/>
      </dsp:nvSpPr>
      <dsp:spPr>
        <a:xfrm>
          <a:off x="155480" y="552392"/>
          <a:ext cx="1040453" cy="900114"/>
        </a:xfrm>
        <a:prstGeom prst="hexagon">
          <a:avLst>
            <a:gd name="adj" fmla="val 2857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>
              <a:solidFill>
                <a:schemeClr val="tx1"/>
              </a:solidFill>
            </a:rPr>
            <a:t>Needs Means and Ways</a:t>
          </a:r>
          <a:endParaRPr lang="en-GB" sz="1050" kern="1200" dirty="0">
            <a:solidFill>
              <a:schemeClr val="tx1"/>
            </a:solidFill>
          </a:endParaRPr>
        </a:p>
      </dsp:txBody>
      <dsp:txXfrm>
        <a:off x="327905" y="701560"/>
        <a:ext cx="695603" cy="601778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CA7A7A-1389-421B-82AF-12E8C9CC4E37}">
      <dsp:nvSpPr>
        <dsp:cNvPr id="0" name=""/>
        <dsp:cNvSpPr/>
      </dsp:nvSpPr>
      <dsp:spPr>
        <a:xfrm>
          <a:off x="3597537" y="1748061"/>
          <a:ext cx="2221862" cy="1922001"/>
        </a:xfrm>
        <a:prstGeom prst="hexagon">
          <a:avLst>
            <a:gd name="adj" fmla="val 28570"/>
            <a:gd name="vf" fmla="val 115470"/>
          </a:avLst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bg1"/>
              </a:solidFill>
            </a:rPr>
            <a:t>Our Approach</a:t>
          </a:r>
          <a:endParaRPr lang="en-GB" sz="1400" kern="1200" dirty="0">
            <a:solidFill>
              <a:schemeClr val="bg1"/>
            </a:solidFill>
          </a:endParaRPr>
        </a:p>
      </dsp:txBody>
      <dsp:txXfrm>
        <a:off x="3965731" y="2066564"/>
        <a:ext cx="1485474" cy="1284995"/>
      </dsp:txXfrm>
    </dsp:sp>
    <dsp:sp modelId="{3D41BFCD-A242-454E-BA7D-5209AA9132D0}">
      <dsp:nvSpPr>
        <dsp:cNvPr id="0" name=""/>
        <dsp:cNvSpPr/>
      </dsp:nvSpPr>
      <dsp:spPr>
        <a:xfrm>
          <a:off x="4988850" y="828514"/>
          <a:ext cx="838302" cy="722308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4C662A-C114-4774-BDFD-44975C1A4916}">
      <dsp:nvSpPr>
        <dsp:cNvPr id="0" name=""/>
        <dsp:cNvSpPr/>
      </dsp:nvSpPr>
      <dsp:spPr>
        <a:xfrm>
          <a:off x="3802202" y="0"/>
          <a:ext cx="1820800" cy="1575206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Awareness</a:t>
          </a:r>
          <a:endParaRPr lang="en-GB" sz="1400" kern="1200" dirty="0"/>
        </a:p>
      </dsp:txBody>
      <dsp:txXfrm>
        <a:off x="4103947" y="261045"/>
        <a:ext cx="1217310" cy="1053116"/>
      </dsp:txXfrm>
    </dsp:sp>
    <dsp:sp modelId="{B5B5EA03-8F59-4CDC-B619-91615CFE71B7}">
      <dsp:nvSpPr>
        <dsp:cNvPr id="0" name=""/>
        <dsp:cNvSpPr/>
      </dsp:nvSpPr>
      <dsp:spPr>
        <a:xfrm>
          <a:off x="5967214" y="2178846"/>
          <a:ext cx="838302" cy="722308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6C9AB5-D047-40DD-8C2B-1F6014ED7CE5}">
      <dsp:nvSpPr>
        <dsp:cNvPr id="0" name=""/>
        <dsp:cNvSpPr/>
      </dsp:nvSpPr>
      <dsp:spPr>
        <a:xfrm>
          <a:off x="5472088" y="968857"/>
          <a:ext cx="1820800" cy="1575206"/>
        </a:xfrm>
        <a:prstGeom prst="hexagon">
          <a:avLst>
            <a:gd name="adj" fmla="val 2857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Assessment</a:t>
          </a:r>
          <a:endParaRPr lang="en-GB" sz="1400" kern="1200" dirty="0"/>
        </a:p>
      </dsp:txBody>
      <dsp:txXfrm>
        <a:off x="5773833" y="1229902"/>
        <a:ext cx="1217310" cy="1053116"/>
      </dsp:txXfrm>
    </dsp:sp>
    <dsp:sp modelId="{3CDC6333-6C44-4529-AEE5-D30AC0F8708B}">
      <dsp:nvSpPr>
        <dsp:cNvPr id="0" name=""/>
        <dsp:cNvSpPr/>
      </dsp:nvSpPr>
      <dsp:spPr>
        <a:xfrm>
          <a:off x="5287579" y="3703117"/>
          <a:ext cx="838302" cy="722308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2B7109-0395-470B-90C1-E7163EF6130C}">
      <dsp:nvSpPr>
        <dsp:cNvPr id="0" name=""/>
        <dsp:cNvSpPr/>
      </dsp:nvSpPr>
      <dsp:spPr>
        <a:xfrm>
          <a:off x="5472088" y="2873519"/>
          <a:ext cx="1820800" cy="1575206"/>
        </a:xfrm>
        <a:prstGeom prst="hexagon">
          <a:avLst>
            <a:gd name="adj" fmla="val 2857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Design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Strategy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Roadmap</a:t>
          </a:r>
          <a:endParaRPr lang="en-GB" sz="1400" kern="1200" dirty="0"/>
        </a:p>
      </dsp:txBody>
      <dsp:txXfrm>
        <a:off x="5773833" y="3134564"/>
        <a:ext cx="1217310" cy="1053116"/>
      </dsp:txXfrm>
    </dsp:sp>
    <dsp:sp modelId="{4AC77798-1E29-44E1-BC3B-D3A536F82E0B}">
      <dsp:nvSpPr>
        <dsp:cNvPr id="0" name=""/>
        <dsp:cNvSpPr/>
      </dsp:nvSpPr>
      <dsp:spPr>
        <a:xfrm>
          <a:off x="4258615" y="4251959"/>
          <a:ext cx="838302" cy="722308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E84EA6-6336-4BAC-9288-15F14921D930}">
      <dsp:nvSpPr>
        <dsp:cNvPr id="0" name=""/>
        <dsp:cNvSpPr/>
      </dsp:nvSpPr>
      <dsp:spPr>
        <a:xfrm>
          <a:off x="3802202" y="3843460"/>
          <a:ext cx="1820800" cy="1575206"/>
        </a:xfrm>
        <a:prstGeom prst="hexagon">
          <a:avLst>
            <a:gd name="adj" fmla="val 2857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Implementation</a:t>
          </a:r>
          <a:endParaRPr lang="en-GB" sz="1400" kern="1200" dirty="0"/>
        </a:p>
      </dsp:txBody>
      <dsp:txXfrm>
        <a:off x="4103947" y="4104505"/>
        <a:ext cx="1217310" cy="1053116"/>
      </dsp:txXfrm>
    </dsp:sp>
    <dsp:sp modelId="{187A6406-FE8A-481A-8530-C13B1D9E4225}">
      <dsp:nvSpPr>
        <dsp:cNvPr id="0" name=""/>
        <dsp:cNvSpPr/>
      </dsp:nvSpPr>
      <dsp:spPr>
        <a:xfrm>
          <a:off x="564888" y="1637436"/>
          <a:ext cx="838302" cy="722308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11C75E-2AA9-4BC8-8309-668156C02475}">
      <dsp:nvSpPr>
        <dsp:cNvPr id="0" name=""/>
        <dsp:cNvSpPr/>
      </dsp:nvSpPr>
      <dsp:spPr>
        <a:xfrm>
          <a:off x="46302" y="2821329"/>
          <a:ext cx="1820800" cy="1575206"/>
        </a:xfrm>
        <a:prstGeom prst="hexagon">
          <a:avLst>
            <a:gd name="adj" fmla="val 28570"/>
            <a:gd name="vf" fmla="val 11547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tx1"/>
              </a:solidFill>
            </a:rPr>
            <a:t>Evaluation</a:t>
          </a:r>
          <a:endParaRPr lang="en-GB" sz="1800" b="1" kern="1200" dirty="0">
            <a:solidFill>
              <a:schemeClr val="tx1"/>
            </a:solidFill>
          </a:endParaRPr>
        </a:p>
      </dsp:txBody>
      <dsp:txXfrm>
        <a:off x="348047" y="3082374"/>
        <a:ext cx="1217310" cy="1053116"/>
      </dsp:txXfrm>
    </dsp:sp>
    <dsp:sp modelId="{FBA24C2F-9B63-45DD-8372-EBF273982348}">
      <dsp:nvSpPr>
        <dsp:cNvPr id="0" name=""/>
        <dsp:cNvSpPr/>
      </dsp:nvSpPr>
      <dsp:spPr>
        <a:xfrm>
          <a:off x="0" y="972849"/>
          <a:ext cx="1820800" cy="1575206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tx1"/>
              </a:solidFill>
            </a:rPr>
            <a:t>Monitoring</a:t>
          </a:r>
          <a:endParaRPr lang="en-GB" sz="1800" b="1" kern="1200" dirty="0">
            <a:solidFill>
              <a:schemeClr val="tx1"/>
            </a:solidFill>
          </a:endParaRPr>
        </a:p>
      </dsp:txBody>
      <dsp:txXfrm>
        <a:off x="301745" y="1233894"/>
        <a:ext cx="1217310" cy="1053116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CA7A7A-1389-421B-82AF-12E8C9CC4E37}">
      <dsp:nvSpPr>
        <dsp:cNvPr id="0" name=""/>
        <dsp:cNvSpPr/>
      </dsp:nvSpPr>
      <dsp:spPr>
        <a:xfrm>
          <a:off x="997175" y="998888"/>
          <a:ext cx="1269630" cy="1098282"/>
        </a:xfrm>
        <a:prstGeom prst="hexagon">
          <a:avLst>
            <a:gd name="adj" fmla="val 2857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>
              <a:solidFill>
                <a:schemeClr val="tx1"/>
              </a:solidFill>
            </a:rPr>
            <a:t>Assessment</a:t>
          </a:r>
          <a:endParaRPr lang="en-GB" sz="1050" kern="1200" dirty="0">
            <a:solidFill>
              <a:schemeClr val="tx1"/>
            </a:solidFill>
          </a:endParaRPr>
        </a:p>
      </dsp:txBody>
      <dsp:txXfrm>
        <a:off x="1207571" y="1180889"/>
        <a:ext cx="848838" cy="734280"/>
      </dsp:txXfrm>
    </dsp:sp>
    <dsp:sp modelId="{3D41BFCD-A242-454E-BA7D-5209AA9132D0}">
      <dsp:nvSpPr>
        <dsp:cNvPr id="0" name=""/>
        <dsp:cNvSpPr/>
      </dsp:nvSpPr>
      <dsp:spPr>
        <a:xfrm>
          <a:off x="1792208" y="473434"/>
          <a:ext cx="479027" cy="412745"/>
        </a:xfrm>
        <a:prstGeom prst="hexagon">
          <a:avLst>
            <a:gd name="adj" fmla="val 28900"/>
            <a:gd name="vf" fmla="val 11547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4C662A-C114-4774-BDFD-44975C1A4916}">
      <dsp:nvSpPr>
        <dsp:cNvPr id="0" name=""/>
        <dsp:cNvSpPr/>
      </dsp:nvSpPr>
      <dsp:spPr>
        <a:xfrm>
          <a:off x="1114126" y="0"/>
          <a:ext cx="1040453" cy="900114"/>
        </a:xfrm>
        <a:prstGeom prst="hexagon">
          <a:avLst>
            <a:gd name="adj" fmla="val 2857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>
              <a:solidFill>
                <a:schemeClr val="tx1"/>
              </a:solidFill>
            </a:rPr>
            <a:t>Feasibility Study</a:t>
          </a:r>
          <a:endParaRPr lang="en-GB" sz="1050" kern="1200" dirty="0">
            <a:solidFill>
              <a:schemeClr val="tx1"/>
            </a:solidFill>
          </a:endParaRPr>
        </a:p>
      </dsp:txBody>
      <dsp:txXfrm>
        <a:off x="1286551" y="149168"/>
        <a:ext cx="695603" cy="601778"/>
      </dsp:txXfrm>
    </dsp:sp>
    <dsp:sp modelId="{B5B5EA03-8F59-4CDC-B619-91615CFE71B7}">
      <dsp:nvSpPr>
        <dsp:cNvPr id="0" name=""/>
        <dsp:cNvSpPr/>
      </dsp:nvSpPr>
      <dsp:spPr>
        <a:xfrm>
          <a:off x="2351271" y="1245049"/>
          <a:ext cx="479027" cy="412745"/>
        </a:xfrm>
        <a:prstGeom prst="hexagon">
          <a:avLst>
            <a:gd name="adj" fmla="val 28900"/>
            <a:gd name="vf" fmla="val 11547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6C9AB5-D047-40DD-8C2B-1F6014ED7CE5}">
      <dsp:nvSpPr>
        <dsp:cNvPr id="0" name=""/>
        <dsp:cNvSpPr/>
      </dsp:nvSpPr>
      <dsp:spPr>
        <a:xfrm>
          <a:off x="2068343" y="553630"/>
          <a:ext cx="1040453" cy="900114"/>
        </a:xfrm>
        <a:prstGeom prst="hexagon">
          <a:avLst>
            <a:gd name="adj" fmla="val 2857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>
              <a:solidFill>
                <a:schemeClr val="tx1"/>
              </a:solidFill>
            </a:rPr>
            <a:t>Readiness</a:t>
          </a:r>
          <a:endParaRPr lang="en-GB" sz="1050" kern="1200" dirty="0">
            <a:solidFill>
              <a:schemeClr val="tx1"/>
            </a:solidFill>
          </a:endParaRPr>
        </a:p>
      </dsp:txBody>
      <dsp:txXfrm>
        <a:off x="2240768" y="702798"/>
        <a:ext cx="695603" cy="601778"/>
      </dsp:txXfrm>
    </dsp:sp>
    <dsp:sp modelId="{3CDC6333-6C44-4529-AEE5-D30AC0F8708B}">
      <dsp:nvSpPr>
        <dsp:cNvPr id="0" name=""/>
        <dsp:cNvSpPr/>
      </dsp:nvSpPr>
      <dsp:spPr>
        <a:xfrm>
          <a:off x="1962909" y="2116058"/>
          <a:ext cx="479027" cy="412745"/>
        </a:xfrm>
        <a:prstGeom prst="hexagon">
          <a:avLst>
            <a:gd name="adj" fmla="val 28900"/>
            <a:gd name="vf" fmla="val 11547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2B7109-0395-470B-90C1-E7163EF6130C}">
      <dsp:nvSpPr>
        <dsp:cNvPr id="0" name=""/>
        <dsp:cNvSpPr/>
      </dsp:nvSpPr>
      <dsp:spPr>
        <a:xfrm>
          <a:off x="2068343" y="1642004"/>
          <a:ext cx="1040453" cy="900114"/>
        </a:xfrm>
        <a:prstGeom prst="hexagon">
          <a:avLst>
            <a:gd name="adj" fmla="val 2857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>
              <a:solidFill>
                <a:schemeClr val="tx1"/>
              </a:solidFill>
            </a:rPr>
            <a:t>Skills</a:t>
          </a:r>
          <a:endParaRPr lang="en-GB" sz="1050" kern="1200" dirty="0">
            <a:solidFill>
              <a:schemeClr val="tx1"/>
            </a:solidFill>
          </a:endParaRPr>
        </a:p>
      </dsp:txBody>
      <dsp:txXfrm>
        <a:off x="2240768" y="1791172"/>
        <a:ext cx="695603" cy="601778"/>
      </dsp:txXfrm>
    </dsp:sp>
    <dsp:sp modelId="{4AC77798-1E29-44E1-BC3B-D3A536F82E0B}">
      <dsp:nvSpPr>
        <dsp:cNvPr id="0" name=""/>
        <dsp:cNvSpPr/>
      </dsp:nvSpPr>
      <dsp:spPr>
        <a:xfrm>
          <a:off x="999538" y="2206472"/>
          <a:ext cx="479027" cy="412745"/>
        </a:xfrm>
        <a:prstGeom prst="hexagon">
          <a:avLst>
            <a:gd name="adj" fmla="val 28900"/>
            <a:gd name="vf" fmla="val 11547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E84EA6-6336-4BAC-9288-15F14921D930}">
      <dsp:nvSpPr>
        <dsp:cNvPr id="0" name=""/>
        <dsp:cNvSpPr/>
      </dsp:nvSpPr>
      <dsp:spPr>
        <a:xfrm>
          <a:off x="1114126" y="2196254"/>
          <a:ext cx="1040453" cy="900114"/>
        </a:xfrm>
        <a:prstGeom prst="hexagon">
          <a:avLst>
            <a:gd name="adj" fmla="val 2857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>
              <a:solidFill>
                <a:schemeClr val="tx1"/>
              </a:solidFill>
            </a:rPr>
            <a:t>Policy</a:t>
          </a:r>
          <a:endParaRPr lang="en-GB" sz="1050" kern="1200" dirty="0">
            <a:solidFill>
              <a:schemeClr val="tx1"/>
            </a:solidFill>
          </a:endParaRPr>
        </a:p>
      </dsp:txBody>
      <dsp:txXfrm>
        <a:off x="1286551" y="2345422"/>
        <a:ext cx="695603" cy="601778"/>
      </dsp:txXfrm>
    </dsp:sp>
    <dsp:sp modelId="{187A6406-FE8A-481A-8530-C13B1D9E4225}">
      <dsp:nvSpPr>
        <dsp:cNvPr id="0" name=""/>
        <dsp:cNvSpPr/>
      </dsp:nvSpPr>
      <dsp:spPr>
        <a:xfrm>
          <a:off x="431319" y="1435167"/>
          <a:ext cx="479027" cy="412745"/>
        </a:xfrm>
        <a:prstGeom prst="hexagon">
          <a:avLst>
            <a:gd name="adj" fmla="val 28900"/>
            <a:gd name="vf" fmla="val 11547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11C75E-2AA9-4BC8-8309-668156C02475}">
      <dsp:nvSpPr>
        <dsp:cNvPr id="0" name=""/>
        <dsp:cNvSpPr/>
      </dsp:nvSpPr>
      <dsp:spPr>
        <a:xfrm>
          <a:off x="155480" y="1642623"/>
          <a:ext cx="1040453" cy="900114"/>
        </a:xfrm>
        <a:prstGeom prst="hexagon">
          <a:avLst>
            <a:gd name="adj" fmla="val 2857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>
              <a:solidFill>
                <a:schemeClr val="tx1"/>
              </a:solidFill>
            </a:rPr>
            <a:t>Regulation</a:t>
          </a:r>
          <a:endParaRPr lang="en-GB" sz="1050" kern="1200" dirty="0">
            <a:solidFill>
              <a:schemeClr val="tx1"/>
            </a:solidFill>
          </a:endParaRPr>
        </a:p>
      </dsp:txBody>
      <dsp:txXfrm>
        <a:off x="327905" y="1791791"/>
        <a:ext cx="695603" cy="601778"/>
      </dsp:txXfrm>
    </dsp:sp>
    <dsp:sp modelId="{FBA24C2F-9B63-45DD-8372-EBF273982348}">
      <dsp:nvSpPr>
        <dsp:cNvPr id="0" name=""/>
        <dsp:cNvSpPr/>
      </dsp:nvSpPr>
      <dsp:spPr>
        <a:xfrm>
          <a:off x="155480" y="552392"/>
          <a:ext cx="1040453" cy="900114"/>
        </a:xfrm>
        <a:prstGeom prst="hexagon">
          <a:avLst>
            <a:gd name="adj" fmla="val 2857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>
              <a:solidFill>
                <a:schemeClr val="tx1"/>
              </a:solidFill>
            </a:rPr>
            <a:t>Needs Means and Ways</a:t>
          </a:r>
          <a:endParaRPr lang="en-GB" sz="1050" kern="1200" dirty="0">
            <a:solidFill>
              <a:schemeClr val="tx1"/>
            </a:solidFill>
          </a:endParaRPr>
        </a:p>
      </dsp:txBody>
      <dsp:txXfrm>
        <a:off x="327905" y="701560"/>
        <a:ext cx="695603" cy="6017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A64879-D3B3-4A3F-88C0-FCEEE811D244}">
      <dsp:nvSpPr>
        <dsp:cNvPr id="0" name=""/>
        <dsp:cNvSpPr/>
      </dsp:nvSpPr>
      <dsp:spPr>
        <a:xfrm>
          <a:off x="9291" y="573347"/>
          <a:ext cx="1497242" cy="7486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i="0" kern="1200">
              <a:latin typeface="Calibri" panose="020F0502020204030204" pitchFamily="34" charset="0"/>
              <a:cs typeface="Calibri" panose="020F0502020204030204" pitchFamily="34" charset="0"/>
            </a:rPr>
            <a:t>Engagement and awareness</a:t>
          </a:r>
          <a:endParaRPr lang="en-US" sz="1000" i="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1217" y="595273"/>
        <a:ext cx="1453390" cy="704769"/>
      </dsp:txXfrm>
    </dsp:sp>
    <dsp:sp modelId="{4A098260-B396-422A-B881-54AFC4A148EB}">
      <dsp:nvSpPr>
        <dsp:cNvPr id="0" name=""/>
        <dsp:cNvSpPr/>
      </dsp:nvSpPr>
      <dsp:spPr>
        <a:xfrm>
          <a:off x="159015" y="1321968"/>
          <a:ext cx="149724" cy="5614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61466"/>
              </a:lnTo>
              <a:lnTo>
                <a:pt x="149724" y="56146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4065BE-B1F6-4B0B-874F-CFD48AD88AAA}">
      <dsp:nvSpPr>
        <dsp:cNvPr id="0" name=""/>
        <dsp:cNvSpPr/>
      </dsp:nvSpPr>
      <dsp:spPr>
        <a:xfrm>
          <a:off x="308739" y="1509124"/>
          <a:ext cx="1197794" cy="7486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>
              <a:latin typeface="Calibri" panose="020F0502020204030204" pitchFamily="34" charset="0"/>
              <a:cs typeface="Calibri" panose="020F0502020204030204" pitchFamily="34" charset="0"/>
            </a:rPr>
            <a:t>Global Cybersecurity Index</a:t>
          </a:r>
          <a:endParaRPr lang="en-US" sz="10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30665" y="1531050"/>
        <a:ext cx="1153942" cy="704769"/>
      </dsp:txXfrm>
    </dsp:sp>
    <dsp:sp modelId="{9F0F7067-43DF-48A3-BE90-19BA76AE9FCF}">
      <dsp:nvSpPr>
        <dsp:cNvPr id="0" name=""/>
        <dsp:cNvSpPr/>
      </dsp:nvSpPr>
      <dsp:spPr>
        <a:xfrm>
          <a:off x="159015" y="1321968"/>
          <a:ext cx="149724" cy="14972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97242"/>
              </a:lnTo>
              <a:lnTo>
                <a:pt x="149724" y="149724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7F15A6-9479-46BE-B682-9A0FB3522844}">
      <dsp:nvSpPr>
        <dsp:cNvPr id="0" name=""/>
        <dsp:cNvSpPr/>
      </dsp:nvSpPr>
      <dsp:spPr>
        <a:xfrm>
          <a:off x="308739" y="2444900"/>
          <a:ext cx="1197794" cy="7486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1000" kern="1200">
              <a:latin typeface="Calibri" panose="020F0502020204030204" pitchFamily="34" charset="0"/>
              <a:cs typeface="Calibri" panose="020F0502020204030204" pitchFamily="34" charset="0"/>
            </a:rPr>
            <a:t>Global</a:t>
          </a:r>
          <a:r>
            <a:rPr lang="en-US" sz="1000" kern="1200">
              <a:latin typeface="Calibri" panose="020F0502020204030204" pitchFamily="34" charset="0"/>
              <a:cs typeface="Calibri" panose="020F0502020204030204" pitchFamily="34" charset="0"/>
            </a:rPr>
            <a:t>, Regional and National events</a:t>
          </a:r>
          <a:endParaRPr lang="en-US" sz="10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30665" y="2466826"/>
        <a:ext cx="1153942" cy="704769"/>
      </dsp:txXfrm>
    </dsp:sp>
    <dsp:sp modelId="{2326C741-AC88-4736-815B-0ABDA4F42BA5}">
      <dsp:nvSpPr>
        <dsp:cNvPr id="0" name=""/>
        <dsp:cNvSpPr/>
      </dsp:nvSpPr>
      <dsp:spPr>
        <a:xfrm>
          <a:off x="159015" y="1321968"/>
          <a:ext cx="149724" cy="24330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33019"/>
              </a:lnTo>
              <a:lnTo>
                <a:pt x="149724" y="243301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965A01-6388-4C85-B99A-F6546A1FF9C4}">
      <dsp:nvSpPr>
        <dsp:cNvPr id="0" name=""/>
        <dsp:cNvSpPr/>
      </dsp:nvSpPr>
      <dsp:spPr>
        <a:xfrm>
          <a:off x="308739" y="3380677"/>
          <a:ext cx="1197794" cy="7486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>
              <a:latin typeface="Calibri" panose="020F0502020204030204" pitchFamily="34" charset="0"/>
              <a:cs typeface="Calibri" panose="020F0502020204030204" pitchFamily="34" charset="0"/>
            </a:rPr>
            <a:t>High-Level Cybersecurity Simulations </a:t>
          </a:r>
          <a:endParaRPr lang="en-US" sz="10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30665" y="3402603"/>
        <a:ext cx="1153942" cy="704769"/>
      </dsp:txXfrm>
    </dsp:sp>
    <dsp:sp modelId="{560545AC-108B-441F-AB5B-E423D836393C}">
      <dsp:nvSpPr>
        <dsp:cNvPr id="0" name=""/>
        <dsp:cNvSpPr/>
      </dsp:nvSpPr>
      <dsp:spPr>
        <a:xfrm>
          <a:off x="159015" y="1321968"/>
          <a:ext cx="149724" cy="33687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68796"/>
              </a:lnTo>
              <a:lnTo>
                <a:pt x="149724" y="336879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A27D1E-09F0-4685-A047-9B4F7E7A103C}">
      <dsp:nvSpPr>
        <dsp:cNvPr id="0" name=""/>
        <dsp:cNvSpPr/>
      </dsp:nvSpPr>
      <dsp:spPr>
        <a:xfrm>
          <a:off x="308739" y="4316454"/>
          <a:ext cx="1197794" cy="7486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>
              <a:latin typeface="Calibri" panose="020F0502020204030204" pitchFamily="34" charset="0"/>
              <a:cs typeface="Calibri" panose="020F0502020204030204" pitchFamily="34" charset="0"/>
            </a:rPr>
            <a:t>Partnership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>
              <a:latin typeface="Calibri" panose="020F0502020204030204" pitchFamily="34" charset="0"/>
              <a:cs typeface="Calibri" panose="020F0502020204030204" pitchFamily="34" charset="0"/>
            </a:rPr>
            <a:t>Development</a:t>
          </a:r>
          <a:endParaRPr lang="en-US" sz="10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30665" y="4338380"/>
        <a:ext cx="1153942" cy="704769"/>
      </dsp:txXfrm>
    </dsp:sp>
    <dsp:sp modelId="{49CD3C12-2C54-4205-A239-081F1707B031}">
      <dsp:nvSpPr>
        <dsp:cNvPr id="0" name=""/>
        <dsp:cNvSpPr/>
      </dsp:nvSpPr>
      <dsp:spPr>
        <a:xfrm>
          <a:off x="1880844" y="573347"/>
          <a:ext cx="1497242" cy="7486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i="0" kern="1200" dirty="0">
              <a:latin typeface="Calibri" panose="020F0502020204030204" pitchFamily="34" charset="0"/>
              <a:cs typeface="Calibri" panose="020F0502020204030204" pitchFamily="34" charset="0"/>
            </a:rPr>
            <a:t>National Cybersecurity Assistance</a:t>
          </a:r>
          <a:endParaRPr lang="en-US" sz="1000" i="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902770" y="595273"/>
        <a:ext cx="1453390" cy="704769"/>
      </dsp:txXfrm>
    </dsp:sp>
    <dsp:sp modelId="{B42A546E-0F9D-4826-8EAF-13648204F08A}">
      <dsp:nvSpPr>
        <dsp:cNvPr id="0" name=""/>
        <dsp:cNvSpPr/>
      </dsp:nvSpPr>
      <dsp:spPr>
        <a:xfrm>
          <a:off x="2030569" y="1321968"/>
          <a:ext cx="149724" cy="5614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61466"/>
              </a:lnTo>
              <a:lnTo>
                <a:pt x="149724" y="56146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5C8EA1-120A-48BB-8DAB-8CC60754B53F}">
      <dsp:nvSpPr>
        <dsp:cNvPr id="0" name=""/>
        <dsp:cNvSpPr/>
      </dsp:nvSpPr>
      <dsp:spPr>
        <a:xfrm>
          <a:off x="2180293" y="1509124"/>
          <a:ext cx="1197794" cy="7486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>
              <a:latin typeface="Calibri" panose="020F0502020204030204" pitchFamily="34" charset="0"/>
              <a:cs typeface="Calibri" panose="020F0502020204030204" pitchFamily="34" charset="0"/>
            </a:rPr>
            <a:t>National Cybersecurity Assessment </a:t>
          </a:r>
          <a:endParaRPr lang="en-US" sz="10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202219" y="1531050"/>
        <a:ext cx="1153942" cy="704769"/>
      </dsp:txXfrm>
    </dsp:sp>
    <dsp:sp modelId="{5077D88B-4496-4992-BD22-527D599FF812}">
      <dsp:nvSpPr>
        <dsp:cNvPr id="0" name=""/>
        <dsp:cNvSpPr/>
      </dsp:nvSpPr>
      <dsp:spPr>
        <a:xfrm>
          <a:off x="2030569" y="1321968"/>
          <a:ext cx="149724" cy="14972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97242"/>
              </a:lnTo>
              <a:lnTo>
                <a:pt x="149724" y="149724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DEF625-111A-4D12-9C24-09847727B07E}">
      <dsp:nvSpPr>
        <dsp:cNvPr id="0" name=""/>
        <dsp:cNvSpPr/>
      </dsp:nvSpPr>
      <dsp:spPr>
        <a:xfrm>
          <a:off x="2180293" y="2444900"/>
          <a:ext cx="1197794" cy="7486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noProof="0" dirty="0">
              <a:latin typeface="Calibri" panose="020F0502020204030204" pitchFamily="34" charset="0"/>
              <a:cs typeface="Calibri" panose="020F0502020204030204" pitchFamily="34" charset="0"/>
            </a:rPr>
            <a:t>National Cybersecurity Strategy Development</a:t>
          </a:r>
        </a:p>
      </dsp:txBody>
      <dsp:txXfrm>
        <a:off x="2202219" y="2466826"/>
        <a:ext cx="1153942" cy="704769"/>
      </dsp:txXfrm>
    </dsp:sp>
    <dsp:sp modelId="{9F862FA3-C66B-41E2-B275-D1BD31A772A3}">
      <dsp:nvSpPr>
        <dsp:cNvPr id="0" name=""/>
        <dsp:cNvSpPr/>
      </dsp:nvSpPr>
      <dsp:spPr>
        <a:xfrm>
          <a:off x="2030569" y="1321968"/>
          <a:ext cx="149724" cy="24330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33019"/>
              </a:lnTo>
              <a:lnTo>
                <a:pt x="149724" y="243301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3490F7-7B05-4578-B406-7BF32D9B44AA}">
      <dsp:nvSpPr>
        <dsp:cNvPr id="0" name=""/>
        <dsp:cNvSpPr/>
      </dsp:nvSpPr>
      <dsp:spPr>
        <a:xfrm>
          <a:off x="2180293" y="3380677"/>
          <a:ext cx="1197794" cy="7486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>
              <a:latin typeface="Calibri" panose="020F0502020204030204" pitchFamily="34" charset="0"/>
              <a:cs typeface="Calibri" panose="020F0502020204030204" pitchFamily="34" charset="0"/>
            </a:rPr>
            <a:t>Critical Infrastructure Protection Assistance</a:t>
          </a:r>
          <a:endParaRPr lang="en-US" sz="10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202219" y="3402603"/>
        <a:ext cx="1153942" cy="704769"/>
      </dsp:txXfrm>
    </dsp:sp>
    <dsp:sp modelId="{09CE459B-BDE2-4B71-B41B-0C8E94997ECE}">
      <dsp:nvSpPr>
        <dsp:cNvPr id="0" name=""/>
        <dsp:cNvSpPr/>
      </dsp:nvSpPr>
      <dsp:spPr>
        <a:xfrm>
          <a:off x="2030569" y="1321968"/>
          <a:ext cx="149724" cy="33687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68796"/>
              </a:lnTo>
              <a:lnTo>
                <a:pt x="149724" y="336879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1614C3-7F25-4277-B0C9-B6FF42BDBF50}">
      <dsp:nvSpPr>
        <dsp:cNvPr id="0" name=""/>
        <dsp:cNvSpPr/>
      </dsp:nvSpPr>
      <dsp:spPr>
        <a:xfrm>
          <a:off x="2180293" y="4316454"/>
          <a:ext cx="1197794" cy="7486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>
              <a:latin typeface="Calibri" panose="020F0502020204030204" pitchFamily="34" charset="0"/>
              <a:cs typeface="Calibri" panose="020F0502020204030204" pitchFamily="34" charset="0"/>
            </a:rPr>
            <a:t>Technical Assistance</a:t>
          </a:r>
          <a:endParaRPr lang="en-US" sz="10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202219" y="4338380"/>
        <a:ext cx="1153942" cy="704769"/>
      </dsp:txXfrm>
    </dsp:sp>
    <dsp:sp modelId="{5CBE6243-8ABB-4F47-A73E-322577646700}">
      <dsp:nvSpPr>
        <dsp:cNvPr id="0" name=""/>
        <dsp:cNvSpPr/>
      </dsp:nvSpPr>
      <dsp:spPr>
        <a:xfrm>
          <a:off x="3752398" y="573347"/>
          <a:ext cx="1497242" cy="7486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i="0" kern="1200" dirty="0">
              <a:latin typeface="Calibri" panose="020F0502020204030204" pitchFamily="34" charset="0"/>
              <a:cs typeface="Calibri" panose="020F0502020204030204" pitchFamily="34" charset="0"/>
            </a:rPr>
            <a:t>Computer Incident Response Team (CIRT) Program</a:t>
          </a:r>
          <a:endParaRPr lang="en-US" sz="1000" i="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774324" y="595273"/>
        <a:ext cx="1453390" cy="704769"/>
      </dsp:txXfrm>
    </dsp:sp>
    <dsp:sp modelId="{8ADF968E-988B-4ED4-9839-738D917A0388}">
      <dsp:nvSpPr>
        <dsp:cNvPr id="0" name=""/>
        <dsp:cNvSpPr/>
      </dsp:nvSpPr>
      <dsp:spPr>
        <a:xfrm>
          <a:off x="3902122" y="1321968"/>
          <a:ext cx="149724" cy="5614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61466"/>
              </a:lnTo>
              <a:lnTo>
                <a:pt x="149724" y="56146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77DA00-CFE6-4D2D-A124-A9A4D2032932}">
      <dsp:nvSpPr>
        <dsp:cNvPr id="0" name=""/>
        <dsp:cNvSpPr/>
      </dsp:nvSpPr>
      <dsp:spPr>
        <a:xfrm>
          <a:off x="4051846" y="1509124"/>
          <a:ext cx="1197794" cy="7486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000" kern="1200">
              <a:latin typeface="Calibri" panose="020F0502020204030204" pitchFamily="34" charset="0"/>
              <a:cs typeface="Calibri" panose="020F0502020204030204" pitchFamily="34" charset="0"/>
            </a:rPr>
            <a:t>CIRT Readiness Assessment</a:t>
          </a:r>
          <a:endParaRPr lang="en-US" sz="10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073772" y="1531050"/>
        <a:ext cx="1153942" cy="704769"/>
      </dsp:txXfrm>
    </dsp:sp>
    <dsp:sp modelId="{280C2A81-EEB1-47C3-9973-07C3C883F8D2}">
      <dsp:nvSpPr>
        <dsp:cNvPr id="0" name=""/>
        <dsp:cNvSpPr/>
      </dsp:nvSpPr>
      <dsp:spPr>
        <a:xfrm>
          <a:off x="3902122" y="1321968"/>
          <a:ext cx="149724" cy="14972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97242"/>
              </a:lnTo>
              <a:lnTo>
                <a:pt x="149724" y="149724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192835-A908-4A8C-8FFE-FD1D0C4D6BCA}">
      <dsp:nvSpPr>
        <dsp:cNvPr id="0" name=""/>
        <dsp:cNvSpPr/>
      </dsp:nvSpPr>
      <dsp:spPr>
        <a:xfrm>
          <a:off x="4051846" y="2444900"/>
          <a:ext cx="1197794" cy="7486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000" kern="1200">
              <a:latin typeface="Calibri" panose="020F0502020204030204" pitchFamily="34" charset="0"/>
              <a:cs typeface="Calibri" panose="020F0502020204030204" pitchFamily="34" charset="0"/>
            </a:rPr>
            <a:t>CIRT Design</a:t>
          </a:r>
          <a:endParaRPr lang="en-US" sz="10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073772" y="2466826"/>
        <a:ext cx="1153942" cy="704769"/>
      </dsp:txXfrm>
    </dsp:sp>
    <dsp:sp modelId="{4E51BE5D-6008-4FD0-B8E2-FD567A82640B}">
      <dsp:nvSpPr>
        <dsp:cNvPr id="0" name=""/>
        <dsp:cNvSpPr/>
      </dsp:nvSpPr>
      <dsp:spPr>
        <a:xfrm>
          <a:off x="3902122" y="1321968"/>
          <a:ext cx="149724" cy="24330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33019"/>
              </a:lnTo>
              <a:lnTo>
                <a:pt x="149724" y="243301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277977-E8D1-48A6-817E-D53F1491BACC}">
      <dsp:nvSpPr>
        <dsp:cNvPr id="0" name=""/>
        <dsp:cNvSpPr/>
      </dsp:nvSpPr>
      <dsp:spPr>
        <a:xfrm>
          <a:off x="4051846" y="3380677"/>
          <a:ext cx="1197794" cy="7486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altLang="en-US" sz="1000" kern="1200">
              <a:latin typeface="Calibri" panose="020F0502020204030204" pitchFamily="34" charset="0"/>
              <a:cs typeface="Calibri" panose="020F0502020204030204" pitchFamily="34" charset="0"/>
            </a:rPr>
            <a:t>CIRT </a:t>
          </a:r>
          <a:r>
            <a:rPr lang="en-US" altLang="en-US" sz="1000" kern="1200">
              <a:latin typeface="Calibri" panose="020F0502020204030204" pitchFamily="34" charset="0"/>
              <a:cs typeface="Calibri" panose="020F0502020204030204" pitchFamily="34" charset="0"/>
            </a:rPr>
            <a:t>Establishment</a:t>
          </a:r>
          <a:endParaRPr lang="en-US" sz="10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073772" y="3402603"/>
        <a:ext cx="1153942" cy="704769"/>
      </dsp:txXfrm>
    </dsp:sp>
    <dsp:sp modelId="{C40D440F-F10D-4EE4-82CF-6C4A3BF493BD}">
      <dsp:nvSpPr>
        <dsp:cNvPr id="0" name=""/>
        <dsp:cNvSpPr/>
      </dsp:nvSpPr>
      <dsp:spPr>
        <a:xfrm>
          <a:off x="3902122" y="1321968"/>
          <a:ext cx="149724" cy="33687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68796"/>
              </a:lnTo>
              <a:lnTo>
                <a:pt x="149724" y="336879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C77BC9-17D9-4714-BC84-9FA07BCA4445}">
      <dsp:nvSpPr>
        <dsp:cNvPr id="0" name=""/>
        <dsp:cNvSpPr/>
      </dsp:nvSpPr>
      <dsp:spPr>
        <a:xfrm>
          <a:off x="4051846" y="4316454"/>
          <a:ext cx="1197794" cy="7486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altLang="en-US" sz="1000" kern="1200">
              <a:latin typeface="Calibri" panose="020F0502020204030204" pitchFamily="34" charset="0"/>
              <a:cs typeface="Calibri" panose="020F0502020204030204" pitchFamily="34" charset="0"/>
            </a:rPr>
            <a:t>CIRT </a:t>
          </a:r>
          <a:r>
            <a:rPr lang="en-US" altLang="en-US" sz="1000" kern="1200">
              <a:latin typeface="Calibri" panose="020F0502020204030204" pitchFamily="34" charset="0"/>
              <a:cs typeface="Calibri" panose="020F0502020204030204" pitchFamily="34" charset="0"/>
            </a:rPr>
            <a:t>Enhancement</a:t>
          </a:r>
          <a:endParaRPr lang="en-US" sz="10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4073772" y="4338380"/>
        <a:ext cx="1153942" cy="704769"/>
      </dsp:txXfrm>
    </dsp:sp>
    <dsp:sp modelId="{5BF61B0A-132F-4EEB-92BC-9DC423B50FC8}">
      <dsp:nvSpPr>
        <dsp:cNvPr id="0" name=""/>
        <dsp:cNvSpPr/>
      </dsp:nvSpPr>
      <dsp:spPr>
        <a:xfrm>
          <a:off x="5623951" y="573347"/>
          <a:ext cx="1497242" cy="7486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i="0" kern="1200" dirty="0">
              <a:latin typeface="Calibri" panose="020F0502020204030204" pitchFamily="34" charset="0"/>
              <a:cs typeface="Calibri" panose="020F0502020204030204" pitchFamily="34" charset="0"/>
            </a:rPr>
            <a:t>Institutional Capacity Development</a:t>
          </a:r>
          <a:endParaRPr lang="en-US" sz="1000" i="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5645877" y="595273"/>
        <a:ext cx="1453390" cy="704769"/>
      </dsp:txXfrm>
    </dsp:sp>
    <dsp:sp modelId="{321DFC79-7F81-4B78-AA43-8FCC3F22FC22}">
      <dsp:nvSpPr>
        <dsp:cNvPr id="0" name=""/>
        <dsp:cNvSpPr/>
      </dsp:nvSpPr>
      <dsp:spPr>
        <a:xfrm>
          <a:off x="5773676" y="1321968"/>
          <a:ext cx="149724" cy="5614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61466"/>
              </a:lnTo>
              <a:lnTo>
                <a:pt x="149724" y="56146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C88014-15A6-44C4-AB7D-C05C8CF3F89F}">
      <dsp:nvSpPr>
        <dsp:cNvPr id="0" name=""/>
        <dsp:cNvSpPr/>
      </dsp:nvSpPr>
      <dsp:spPr>
        <a:xfrm>
          <a:off x="5923400" y="1509124"/>
          <a:ext cx="1197794" cy="7486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000" kern="1200" dirty="0">
              <a:latin typeface="Calibri" panose="020F0502020204030204" pitchFamily="34" charset="0"/>
              <a:cs typeface="Calibri" panose="020F0502020204030204" pitchFamily="34" charset="0"/>
            </a:rPr>
            <a:t>Regional </a:t>
          </a:r>
          <a:r>
            <a:rPr lang="en-US" altLang="en-US" sz="1000" kern="1200" dirty="0" err="1">
              <a:latin typeface="Calibri" panose="020F0502020204030204" pitchFamily="34" charset="0"/>
              <a:cs typeface="Calibri" panose="020F0502020204030204" pitchFamily="34" charset="0"/>
            </a:rPr>
            <a:t>Cyberdrills</a:t>
          </a:r>
          <a:endParaRPr lang="en-US" sz="10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5945326" y="1531050"/>
        <a:ext cx="1153942" cy="704769"/>
      </dsp:txXfrm>
    </dsp:sp>
    <dsp:sp modelId="{8B941ACD-7BBF-41A0-B9D9-F6CFC9B9A631}">
      <dsp:nvSpPr>
        <dsp:cNvPr id="0" name=""/>
        <dsp:cNvSpPr/>
      </dsp:nvSpPr>
      <dsp:spPr>
        <a:xfrm>
          <a:off x="5773676" y="1321968"/>
          <a:ext cx="149724" cy="14972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97242"/>
              </a:lnTo>
              <a:lnTo>
                <a:pt x="149724" y="149724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C8565C-CFA7-41A8-84D7-DC9A9F917D01}">
      <dsp:nvSpPr>
        <dsp:cNvPr id="0" name=""/>
        <dsp:cNvSpPr/>
      </dsp:nvSpPr>
      <dsp:spPr>
        <a:xfrm>
          <a:off x="5923400" y="2444900"/>
          <a:ext cx="1197794" cy="7486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altLang="en-US" sz="1000" kern="1200" dirty="0">
              <a:latin typeface="Calibri" panose="020F0502020204030204" pitchFamily="34" charset="0"/>
              <a:cs typeface="Calibri" panose="020F0502020204030204" pitchFamily="34" charset="0"/>
            </a:rPr>
            <a:t>National </a:t>
          </a:r>
          <a:r>
            <a:rPr lang="fr-CH" altLang="en-US" sz="1000" kern="1200" dirty="0" err="1">
              <a:latin typeface="Calibri" panose="020F0502020204030204" pitchFamily="34" charset="0"/>
              <a:cs typeface="Calibri" panose="020F0502020204030204" pitchFamily="34" charset="0"/>
            </a:rPr>
            <a:t>Cyberdrills</a:t>
          </a:r>
          <a:endParaRPr lang="en-US" sz="10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5945326" y="2466826"/>
        <a:ext cx="1153942" cy="704769"/>
      </dsp:txXfrm>
    </dsp:sp>
    <dsp:sp modelId="{E0ABBBF3-30A0-416B-920C-C0FC9E6A1402}">
      <dsp:nvSpPr>
        <dsp:cNvPr id="0" name=""/>
        <dsp:cNvSpPr/>
      </dsp:nvSpPr>
      <dsp:spPr>
        <a:xfrm>
          <a:off x="7495505" y="573347"/>
          <a:ext cx="1497242" cy="7486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i="0" kern="1200" dirty="0">
              <a:latin typeface="Calibri" panose="020F0502020204030204" pitchFamily="34" charset="0"/>
              <a:cs typeface="Calibri" panose="020F0502020204030204" pitchFamily="34" charset="0"/>
            </a:rPr>
            <a:t>Human Capacity Development</a:t>
          </a:r>
          <a:endParaRPr lang="en-US" sz="1000" i="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7517431" y="595273"/>
        <a:ext cx="1453390" cy="704769"/>
      </dsp:txXfrm>
    </dsp:sp>
    <dsp:sp modelId="{838A451C-A854-4BD9-9BF0-A1391156AF94}">
      <dsp:nvSpPr>
        <dsp:cNvPr id="0" name=""/>
        <dsp:cNvSpPr/>
      </dsp:nvSpPr>
      <dsp:spPr>
        <a:xfrm>
          <a:off x="7645229" y="1321968"/>
          <a:ext cx="149724" cy="5614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61466"/>
              </a:lnTo>
              <a:lnTo>
                <a:pt x="149724" y="56146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5789F8-2F0C-4D9A-9669-3A9763105084}">
      <dsp:nvSpPr>
        <dsp:cNvPr id="0" name=""/>
        <dsp:cNvSpPr/>
      </dsp:nvSpPr>
      <dsp:spPr>
        <a:xfrm>
          <a:off x="7794953" y="1509124"/>
          <a:ext cx="1197794" cy="7486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Calibri" panose="020F0502020204030204" pitchFamily="34" charset="0"/>
              <a:cs typeface="Calibri" panose="020F0502020204030204" pitchFamily="34" charset="0"/>
            </a:rPr>
            <a:t>Curricula and Training Programs </a:t>
          </a:r>
        </a:p>
      </dsp:txBody>
      <dsp:txXfrm>
        <a:off x="7816879" y="1531050"/>
        <a:ext cx="1153942" cy="704769"/>
      </dsp:txXfrm>
    </dsp:sp>
    <dsp:sp modelId="{6951C438-4059-4A28-8699-36BA249DA3EB}">
      <dsp:nvSpPr>
        <dsp:cNvPr id="0" name=""/>
        <dsp:cNvSpPr/>
      </dsp:nvSpPr>
      <dsp:spPr>
        <a:xfrm>
          <a:off x="7645229" y="1321968"/>
          <a:ext cx="149724" cy="14972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97242"/>
              </a:lnTo>
              <a:lnTo>
                <a:pt x="149724" y="149724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1A77C46-CD27-43A7-944C-DE8323798954}">
      <dsp:nvSpPr>
        <dsp:cNvPr id="0" name=""/>
        <dsp:cNvSpPr/>
      </dsp:nvSpPr>
      <dsp:spPr>
        <a:xfrm>
          <a:off x="7794953" y="2444900"/>
          <a:ext cx="1197794" cy="7486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Calibri" panose="020F0502020204030204" pitchFamily="34" charset="0"/>
              <a:cs typeface="Calibri" panose="020F0502020204030204" pitchFamily="34" charset="0"/>
            </a:rPr>
            <a:t>Bespoke Training</a:t>
          </a:r>
        </a:p>
      </dsp:txBody>
      <dsp:txXfrm>
        <a:off x="7816879" y="2466826"/>
        <a:ext cx="1153942" cy="704769"/>
      </dsp:txXfrm>
    </dsp:sp>
    <dsp:sp modelId="{42C79FFC-49B6-44D5-A978-6D3495D780C4}">
      <dsp:nvSpPr>
        <dsp:cNvPr id="0" name=""/>
        <dsp:cNvSpPr/>
      </dsp:nvSpPr>
      <dsp:spPr>
        <a:xfrm>
          <a:off x="9367058" y="573347"/>
          <a:ext cx="1497242" cy="7486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i="0" kern="1200">
              <a:latin typeface="Calibri" panose="020F0502020204030204" pitchFamily="34" charset="0"/>
              <a:cs typeface="Calibri" panose="020F0502020204030204" pitchFamily="34" charset="0"/>
            </a:rPr>
            <a:t>Information sharing </a:t>
          </a:r>
          <a:endParaRPr lang="en-US" sz="1000" i="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9388984" y="595273"/>
        <a:ext cx="1453390" cy="704769"/>
      </dsp:txXfrm>
    </dsp:sp>
    <dsp:sp modelId="{E1063582-45D3-4F3F-865F-EC41418902C3}">
      <dsp:nvSpPr>
        <dsp:cNvPr id="0" name=""/>
        <dsp:cNvSpPr/>
      </dsp:nvSpPr>
      <dsp:spPr>
        <a:xfrm>
          <a:off x="9516783" y="1321968"/>
          <a:ext cx="149724" cy="5614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61466"/>
              </a:lnTo>
              <a:lnTo>
                <a:pt x="149724" y="56146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8D986D-3AC7-45F0-9E28-C2AA0C2F22CF}">
      <dsp:nvSpPr>
        <dsp:cNvPr id="0" name=""/>
        <dsp:cNvSpPr/>
      </dsp:nvSpPr>
      <dsp:spPr>
        <a:xfrm>
          <a:off x="9666507" y="1509124"/>
          <a:ext cx="1197794" cy="7486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000" kern="1200" dirty="0">
              <a:latin typeface="Calibri" panose="020F0502020204030204" pitchFamily="34" charset="0"/>
              <a:cs typeface="Calibri" panose="020F0502020204030204" pitchFamily="34" charset="0"/>
            </a:rPr>
            <a:t>Good Practices 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000" kern="1200" dirty="0">
              <a:latin typeface="Calibri" panose="020F0502020204030204" pitchFamily="34" charset="0"/>
              <a:cs typeface="Calibri" panose="020F0502020204030204" pitchFamily="34" charset="0"/>
            </a:rPr>
            <a:t>Study Groups</a:t>
          </a:r>
          <a:endParaRPr lang="en-US" sz="10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9688433" y="1531050"/>
        <a:ext cx="1153942" cy="704769"/>
      </dsp:txXfrm>
    </dsp:sp>
    <dsp:sp modelId="{9BD3BD15-1AA2-4D63-874E-824E941E1777}">
      <dsp:nvSpPr>
        <dsp:cNvPr id="0" name=""/>
        <dsp:cNvSpPr/>
      </dsp:nvSpPr>
      <dsp:spPr>
        <a:xfrm>
          <a:off x="9516783" y="1321968"/>
          <a:ext cx="149724" cy="149724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97242"/>
              </a:lnTo>
              <a:lnTo>
                <a:pt x="149724" y="149724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C67C6E-7DBE-4794-BBA8-B8D4C541E838}">
      <dsp:nvSpPr>
        <dsp:cNvPr id="0" name=""/>
        <dsp:cNvSpPr/>
      </dsp:nvSpPr>
      <dsp:spPr>
        <a:xfrm>
          <a:off x="9666507" y="2444900"/>
          <a:ext cx="1197794" cy="7486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000" kern="1200" dirty="0">
              <a:latin typeface="Calibri" panose="020F0502020204030204" pitchFamily="34" charset="0"/>
              <a:cs typeface="Calibri" panose="020F0502020204030204" pitchFamily="34" charset="0"/>
            </a:rPr>
            <a:t>Information Exchange Tools and Techniques</a:t>
          </a:r>
        </a:p>
      </dsp:txBody>
      <dsp:txXfrm>
        <a:off x="9688433" y="2466826"/>
        <a:ext cx="1153942" cy="704769"/>
      </dsp:txXfrm>
    </dsp:sp>
    <dsp:sp modelId="{609365F1-272D-4000-AB64-F326A2A4F663}">
      <dsp:nvSpPr>
        <dsp:cNvPr id="0" name=""/>
        <dsp:cNvSpPr/>
      </dsp:nvSpPr>
      <dsp:spPr>
        <a:xfrm>
          <a:off x="9516783" y="1321968"/>
          <a:ext cx="149724" cy="24330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33019"/>
              </a:lnTo>
              <a:lnTo>
                <a:pt x="149724" y="243301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2514F8-4531-47BE-AB52-907C5F56AB45}">
      <dsp:nvSpPr>
        <dsp:cNvPr id="0" name=""/>
        <dsp:cNvSpPr/>
      </dsp:nvSpPr>
      <dsp:spPr>
        <a:xfrm>
          <a:off x="9666507" y="3380677"/>
          <a:ext cx="1197794" cy="7486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000" kern="1200" dirty="0">
              <a:latin typeface="Calibri" panose="020F0502020204030204" pitchFamily="34" charset="0"/>
              <a:cs typeface="Calibri" panose="020F0502020204030204" pitchFamily="34" charset="0"/>
            </a:rPr>
            <a:t>Publications</a:t>
          </a:r>
        </a:p>
      </dsp:txBody>
      <dsp:txXfrm>
        <a:off x="9688433" y="3402603"/>
        <a:ext cx="1153942" cy="704769"/>
      </dsp:txXfrm>
    </dsp:sp>
    <dsp:sp modelId="{4454ED1D-809E-465B-89BF-332A06B1795C}">
      <dsp:nvSpPr>
        <dsp:cNvPr id="0" name=""/>
        <dsp:cNvSpPr/>
      </dsp:nvSpPr>
      <dsp:spPr>
        <a:xfrm>
          <a:off x="9516783" y="1321968"/>
          <a:ext cx="149724" cy="33687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68796"/>
              </a:lnTo>
              <a:lnTo>
                <a:pt x="149724" y="336879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5D2E05-70FB-410D-8FD7-E9E963EDFB49}">
      <dsp:nvSpPr>
        <dsp:cNvPr id="0" name=""/>
        <dsp:cNvSpPr/>
      </dsp:nvSpPr>
      <dsp:spPr>
        <a:xfrm>
          <a:off x="9666507" y="4316454"/>
          <a:ext cx="1197794" cy="74862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000" kern="1200" dirty="0">
              <a:latin typeface="Calibri" panose="020F0502020204030204" pitchFamily="34" charset="0"/>
              <a:cs typeface="Calibri" panose="020F0502020204030204" pitchFamily="34" charset="0"/>
            </a:rPr>
            <a:t>ITU News Platform</a:t>
          </a:r>
        </a:p>
      </dsp:txBody>
      <dsp:txXfrm>
        <a:off x="9688433" y="4338380"/>
        <a:ext cx="1153942" cy="704769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CA7A7A-1389-421B-82AF-12E8C9CC4E37}">
      <dsp:nvSpPr>
        <dsp:cNvPr id="0" name=""/>
        <dsp:cNvSpPr/>
      </dsp:nvSpPr>
      <dsp:spPr>
        <a:xfrm>
          <a:off x="2952810" y="1748061"/>
          <a:ext cx="2221862" cy="1922001"/>
        </a:xfrm>
        <a:prstGeom prst="hexagon">
          <a:avLst>
            <a:gd name="adj" fmla="val 28570"/>
            <a:gd name="vf" fmla="val 115470"/>
          </a:avLst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Our Approach</a:t>
          </a:r>
          <a:endParaRPr lang="en-GB" sz="1400" kern="1200" dirty="0"/>
        </a:p>
      </dsp:txBody>
      <dsp:txXfrm>
        <a:off x="3321004" y="2066564"/>
        <a:ext cx="1485474" cy="1284995"/>
      </dsp:txXfrm>
    </dsp:sp>
    <dsp:sp modelId="{3D41BFCD-A242-454E-BA7D-5209AA9132D0}">
      <dsp:nvSpPr>
        <dsp:cNvPr id="0" name=""/>
        <dsp:cNvSpPr/>
      </dsp:nvSpPr>
      <dsp:spPr>
        <a:xfrm>
          <a:off x="4344123" y="828514"/>
          <a:ext cx="838302" cy="722308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4C662A-C114-4774-BDFD-44975C1A4916}">
      <dsp:nvSpPr>
        <dsp:cNvPr id="0" name=""/>
        <dsp:cNvSpPr/>
      </dsp:nvSpPr>
      <dsp:spPr>
        <a:xfrm>
          <a:off x="3157475" y="0"/>
          <a:ext cx="1820800" cy="1575206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Awareness</a:t>
          </a:r>
          <a:endParaRPr lang="en-GB" sz="1400" kern="1200" dirty="0"/>
        </a:p>
      </dsp:txBody>
      <dsp:txXfrm>
        <a:off x="3459220" y="261045"/>
        <a:ext cx="1217310" cy="1053116"/>
      </dsp:txXfrm>
    </dsp:sp>
    <dsp:sp modelId="{B5B5EA03-8F59-4CDC-B619-91615CFE71B7}">
      <dsp:nvSpPr>
        <dsp:cNvPr id="0" name=""/>
        <dsp:cNvSpPr/>
      </dsp:nvSpPr>
      <dsp:spPr>
        <a:xfrm>
          <a:off x="5322487" y="2178846"/>
          <a:ext cx="838302" cy="722308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6C9AB5-D047-40DD-8C2B-1F6014ED7CE5}">
      <dsp:nvSpPr>
        <dsp:cNvPr id="0" name=""/>
        <dsp:cNvSpPr/>
      </dsp:nvSpPr>
      <dsp:spPr>
        <a:xfrm>
          <a:off x="4827361" y="968857"/>
          <a:ext cx="1820800" cy="1575206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Assessment</a:t>
          </a:r>
          <a:endParaRPr lang="en-GB" sz="1400" kern="1200" dirty="0"/>
        </a:p>
      </dsp:txBody>
      <dsp:txXfrm>
        <a:off x="5129106" y="1229902"/>
        <a:ext cx="1217310" cy="1053116"/>
      </dsp:txXfrm>
    </dsp:sp>
    <dsp:sp modelId="{3CDC6333-6C44-4529-AEE5-D30AC0F8708B}">
      <dsp:nvSpPr>
        <dsp:cNvPr id="0" name=""/>
        <dsp:cNvSpPr/>
      </dsp:nvSpPr>
      <dsp:spPr>
        <a:xfrm>
          <a:off x="4642852" y="3703117"/>
          <a:ext cx="838302" cy="722308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2B7109-0395-470B-90C1-E7163EF6130C}">
      <dsp:nvSpPr>
        <dsp:cNvPr id="0" name=""/>
        <dsp:cNvSpPr/>
      </dsp:nvSpPr>
      <dsp:spPr>
        <a:xfrm>
          <a:off x="4827361" y="2873519"/>
          <a:ext cx="1820800" cy="1575206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Design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Strategy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Roadmap</a:t>
          </a:r>
          <a:endParaRPr lang="en-GB" sz="1400" kern="1200" dirty="0"/>
        </a:p>
      </dsp:txBody>
      <dsp:txXfrm>
        <a:off x="5129106" y="3134564"/>
        <a:ext cx="1217310" cy="1053116"/>
      </dsp:txXfrm>
    </dsp:sp>
    <dsp:sp modelId="{4AC77798-1E29-44E1-BC3B-D3A536F82E0B}">
      <dsp:nvSpPr>
        <dsp:cNvPr id="0" name=""/>
        <dsp:cNvSpPr/>
      </dsp:nvSpPr>
      <dsp:spPr>
        <a:xfrm>
          <a:off x="2956944" y="3861342"/>
          <a:ext cx="838302" cy="722308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E84EA6-6336-4BAC-9288-15F14921D930}">
      <dsp:nvSpPr>
        <dsp:cNvPr id="0" name=""/>
        <dsp:cNvSpPr/>
      </dsp:nvSpPr>
      <dsp:spPr>
        <a:xfrm>
          <a:off x="3157475" y="3843460"/>
          <a:ext cx="1820800" cy="1575206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Implementation</a:t>
          </a:r>
          <a:endParaRPr lang="en-GB" sz="1400" kern="1200" dirty="0"/>
        </a:p>
      </dsp:txBody>
      <dsp:txXfrm>
        <a:off x="3459220" y="4104505"/>
        <a:ext cx="1217310" cy="1053116"/>
      </dsp:txXfrm>
    </dsp:sp>
    <dsp:sp modelId="{187A6406-FE8A-481A-8530-C13B1D9E4225}">
      <dsp:nvSpPr>
        <dsp:cNvPr id="0" name=""/>
        <dsp:cNvSpPr/>
      </dsp:nvSpPr>
      <dsp:spPr>
        <a:xfrm>
          <a:off x="1962559" y="2511552"/>
          <a:ext cx="838302" cy="722308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11C75E-2AA9-4BC8-8309-668156C02475}">
      <dsp:nvSpPr>
        <dsp:cNvPr id="0" name=""/>
        <dsp:cNvSpPr/>
      </dsp:nvSpPr>
      <dsp:spPr>
        <a:xfrm>
          <a:off x="1479837" y="2874602"/>
          <a:ext cx="1820800" cy="1575206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Evaluation</a:t>
          </a:r>
          <a:endParaRPr lang="en-GB" sz="1400" kern="1200" dirty="0"/>
        </a:p>
      </dsp:txBody>
      <dsp:txXfrm>
        <a:off x="1781582" y="3135647"/>
        <a:ext cx="1217310" cy="1053116"/>
      </dsp:txXfrm>
    </dsp:sp>
    <dsp:sp modelId="{FBA24C2F-9B63-45DD-8372-EBF273982348}">
      <dsp:nvSpPr>
        <dsp:cNvPr id="0" name=""/>
        <dsp:cNvSpPr/>
      </dsp:nvSpPr>
      <dsp:spPr>
        <a:xfrm>
          <a:off x="1479837" y="966690"/>
          <a:ext cx="1820800" cy="1575206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Monitoring</a:t>
          </a:r>
          <a:endParaRPr lang="en-GB" sz="1400" kern="1200" dirty="0"/>
        </a:p>
      </dsp:txBody>
      <dsp:txXfrm>
        <a:off x="1781582" y="1227735"/>
        <a:ext cx="1217310" cy="1053116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CA7A7A-1389-421B-82AF-12E8C9CC4E37}">
      <dsp:nvSpPr>
        <dsp:cNvPr id="0" name=""/>
        <dsp:cNvSpPr/>
      </dsp:nvSpPr>
      <dsp:spPr>
        <a:xfrm>
          <a:off x="56528" y="60616"/>
          <a:ext cx="77046" cy="66648"/>
        </a:xfrm>
        <a:prstGeom prst="hexagon">
          <a:avLst>
            <a:gd name="adj" fmla="val 2857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>
              <a:solidFill>
                <a:schemeClr val="bg1"/>
              </a:solidFill>
            </a:rPr>
            <a:t>Assessment</a:t>
          </a:r>
          <a:endParaRPr lang="en-GB" sz="1050" kern="1200" dirty="0">
            <a:solidFill>
              <a:schemeClr val="bg1"/>
            </a:solidFill>
          </a:endParaRPr>
        </a:p>
      </dsp:txBody>
      <dsp:txXfrm>
        <a:off x="69296" y="71661"/>
        <a:ext cx="51510" cy="44558"/>
      </dsp:txXfrm>
    </dsp:sp>
    <dsp:sp modelId="{3D41BFCD-A242-454E-BA7D-5209AA9132D0}">
      <dsp:nvSpPr>
        <dsp:cNvPr id="0" name=""/>
        <dsp:cNvSpPr/>
      </dsp:nvSpPr>
      <dsp:spPr>
        <a:xfrm>
          <a:off x="104774" y="28730"/>
          <a:ext cx="29069" cy="25047"/>
        </a:xfrm>
        <a:prstGeom prst="hexagon">
          <a:avLst>
            <a:gd name="adj" fmla="val 28900"/>
            <a:gd name="vf" fmla="val 11547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4C662A-C114-4774-BDFD-44975C1A4916}">
      <dsp:nvSpPr>
        <dsp:cNvPr id="0" name=""/>
        <dsp:cNvSpPr/>
      </dsp:nvSpPr>
      <dsp:spPr>
        <a:xfrm>
          <a:off x="63625" y="0"/>
          <a:ext cx="63139" cy="54622"/>
        </a:xfrm>
        <a:prstGeom prst="hexagon">
          <a:avLst>
            <a:gd name="adj" fmla="val 2857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>
              <a:solidFill>
                <a:schemeClr val="bg1"/>
              </a:solidFill>
            </a:rPr>
            <a:t>Feasibility Study</a:t>
          </a:r>
          <a:endParaRPr lang="en-GB" sz="1050" kern="1200" dirty="0">
            <a:solidFill>
              <a:schemeClr val="bg1"/>
            </a:solidFill>
          </a:endParaRPr>
        </a:p>
      </dsp:txBody>
      <dsp:txXfrm>
        <a:off x="74088" y="9052"/>
        <a:ext cx="42213" cy="36518"/>
      </dsp:txXfrm>
    </dsp:sp>
    <dsp:sp modelId="{B5B5EA03-8F59-4CDC-B619-91615CFE71B7}">
      <dsp:nvSpPr>
        <dsp:cNvPr id="0" name=""/>
        <dsp:cNvSpPr/>
      </dsp:nvSpPr>
      <dsp:spPr>
        <a:xfrm>
          <a:off x="138701" y="75554"/>
          <a:ext cx="29069" cy="25047"/>
        </a:xfrm>
        <a:prstGeom prst="hexagon">
          <a:avLst>
            <a:gd name="adj" fmla="val 28900"/>
            <a:gd name="vf" fmla="val 11547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6C9AB5-D047-40DD-8C2B-1F6014ED7CE5}">
      <dsp:nvSpPr>
        <dsp:cNvPr id="0" name=""/>
        <dsp:cNvSpPr/>
      </dsp:nvSpPr>
      <dsp:spPr>
        <a:xfrm>
          <a:off x="121531" y="33596"/>
          <a:ext cx="63139" cy="54622"/>
        </a:xfrm>
        <a:prstGeom prst="hexagon">
          <a:avLst>
            <a:gd name="adj" fmla="val 2857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>
              <a:solidFill>
                <a:schemeClr val="bg1"/>
              </a:solidFill>
            </a:rPr>
            <a:t>Readiness</a:t>
          </a:r>
          <a:endParaRPr lang="en-GB" sz="1050" kern="1200" dirty="0">
            <a:solidFill>
              <a:schemeClr val="bg1"/>
            </a:solidFill>
          </a:endParaRPr>
        </a:p>
      </dsp:txBody>
      <dsp:txXfrm>
        <a:off x="131994" y="42648"/>
        <a:ext cx="42213" cy="36518"/>
      </dsp:txXfrm>
    </dsp:sp>
    <dsp:sp modelId="{3CDC6333-6C44-4529-AEE5-D30AC0F8708B}">
      <dsp:nvSpPr>
        <dsp:cNvPr id="0" name=""/>
        <dsp:cNvSpPr/>
      </dsp:nvSpPr>
      <dsp:spPr>
        <a:xfrm>
          <a:off x="115133" y="128411"/>
          <a:ext cx="29069" cy="25047"/>
        </a:xfrm>
        <a:prstGeom prst="hexagon">
          <a:avLst>
            <a:gd name="adj" fmla="val 28900"/>
            <a:gd name="vf" fmla="val 11547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2B7109-0395-470B-90C1-E7163EF6130C}">
      <dsp:nvSpPr>
        <dsp:cNvPr id="0" name=""/>
        <dsp:cNvSpPr/>
      </dsp:nvSpPr>
      <dsp:spPr>
        <a:xfrm>
          <a:off x="121531" y="99643"/>
          <a:ext cx="63139" cy="54622"/>
        </a:xfrm>
        <a:prstGeom prst="hexagon">
          <a:avLst>
            <a:gd name="adj" fmla="val 2857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>
              <a:solidFill>
                <a:schemeClr val="bg1"/>
              </a:solidFill>
            </a:rPr>
            <a:t>Skills</a:t>
          </a:r>
          <a:endParaRPr lang="en-GB" sz="1050" kern="1200" dirty="0">
            <a:solidFill>
              <a:schemeClr val="bg1"/>
            </a:solidFill>
          </a:endParaRPr>
        </a:p>
      </dsp:txBody>
      <dsp:txXfrm>
        <a:off x="131994" y="108695"/>
        <a:ext cx="42213" cy="36518"/>
      </dsp:txXfrm>
    </dsp:sp>
    <dsp:sp modelId="{4AC77798-1E29-44E1-BC3B-D3A536F82E0B}">
      <dsp:nvSpPr>
        <dsp:cNvPr id="0" name=""/>
        <dsp:cNvSpPr/>
      </dsp:nvSpPr>
      <dsp:spPr>
        <a:xfrm>
          <a:off x="56672" y="133898"/>
          <a:ext cx="29069" cy="25047"/>
        </a:xfrm>
        <a:prstGeom prst="hexagon">
          <a:avLst>
            <a:gd name="adj" fmla="val 28900"/>
            <a:gd name="vf" fmla="val 11547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E84EA6-6336-4BAC-9288-15F14921D930}">
      <dsp:nvSpPr>
        <dsp:cNvPr id="0" name=""/>
        <dsp:cNvSpPr/>
      </dsp:nvSpPr>
      <dsp:spPr>
        <a:xfrm>
          <a:off x="63625" y="133278"/>
          <a:ext cx="63139" cy="54622"/>
        </a:xfrm>
        <a:prstGeom prst="hexagon">
          <a:avLst>
            <a:gd name="adj" fmla="val 2857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>
              <a:solidFill>
                <a:schemeClr val="bg1"/>
              </a:solidFill>
            </a:rPr>
            <a:t>Policy</a:t>
          </a:r>
          <a:endParaRPr lang="en-GB" sz="1050" kern="1200" dirty="0">
            <a:solidFill>
              <a:schemeClr val="bg1"/>
            </a:solidFill>
          </a:endParaRPr>
        </a:p>
      </dsp:txBody>
      <dsp:txXfrm>
        <a:off x="74088" y="142330"/>
        <a:ext cx="42213" cy="36518"/>
      </dsp:txXfrm>
    </dsp:sp>
    <dsp:sp modelId="{187A6406-FE8A-481A-8530-C13B1D9E4225}">
      <dsp:nvSpPr>
        <dsp:cNvPr id="0" name=""/>
        <dsp:cNvSpPr/>
      </dsp:nvSpPr>
      <dsp:spPr>
        <a:xfrm>
          <a:off x="22190" y="87092"/>
          <a:ext cx="29069" cy="25047"/>
        </a:xfrm>
        <a:prstGeom prst="hexagon">
          <a:avLst>
            <a:gd name="adj" fmla="val 28900"/>
            <a:gd name="vf" fmla="val 11547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11C75E-2AA9-4BC8-8309-668156C02475}">
      <dsp:nvSpPr>
        <dsp:cNvPr id="0" name=""/>
        <dsp:cNvSpPr/>
      </dsp:nvSpPr>
      <dsp:spPr>
        <a:xfrm>
          <a:off x="5451" y="99681"/>
          <a:ext cx="63139" cy="54622"/>
        </a:xfrm>
        <a:prstGeom prst="hexagon">
          <a:avLst>
            <a:gd name="adj" fmla="val 2857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>
              <a:solidFill>
                <a:schemeClr val="bg1"/>
              </a:solidFill>
            </a:rPr>
            <a:t>Regulation</a:t>
          </a:r>
          <a:endParaRPr lang="en-GB" sz="1050" kern="1200" dirty="0">
            <a:solidFill>
              <a:schemeClr val="bg1"/>
            </a:solidFill>
          </a:endParaRPr>
        </a:p>
      </dsp:txBody>
      <dsp:txXfrm>
        <a:off x="15914" y="108733"/>
        <a:ext cx="42213" cy="36518"/>
      </dsp:txXfrm>
    </dsp:sp>
    <dsp:sp modelId="{FBA24C2F-9B63-45DD-8372-EBF273982348}">
      <dsp:nvSpPr>
        <dsp:cNvPr id="0" name=""/>
        <dsp:cNvSpPr/>
      </dsp:nvSpPr>
      <dsp:spPr>
        <a:xfrm>
          <a:off x="5451" y="33521"/>
          <a:ext cx="63139" cy="54622"/>
        </a:xfrm>
        <a:prstGeom prst="hexagon">
          <a:avLst>
            <a:gd name="adj" fmla="val 2857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>
              <a:solidFill>
                <a:schemeClr val="bg1"/>
              </a:solidFill>
            </a:rPr>
            <a:t>Needs Means and Ways</a:t>
          </a:r>
          <a:endParaRPr lang="en-GB" sz="1050" kern="1200" dirty="0">
            <a:solidFill>
              <a:schemeClr val="bg1"/>
            </a:solidFill>
          </a:endParaRPr>
        </a:p>
      </dsp:txBody>
      <dsp:txXfrm>
        <a:off x="15914" y="42573"/>
        <a:ext cx="42213" cy="36518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694941-5BD7-4848-A1D1-B0CFD1FA805E}">
      <dsp:nvSpPr>
        <dsp:cNvPr id="0" name=""/>
        <dsp:cNvSpPr/>
      </dsp:nvSpPr>
      <dsp:spPr>
        <a:xfrm rot="4352419">
          <a:off x="626088" y="201758"/>
          <a:ext cx="2086073" cy="2086537"/>
        </a:xfrm>
        <a:prstGeom prst="circularArrow">
          <a:avLst>
            <a:gd name="adj1" fmla="val 10980"/>
            <a:gd name="adj2" fmla="val 1142322"/>
            <a:gd name="adj3" fmla="val 9000000"/>
            <a:gd name="adj4" fmla="val 10800000"/>
            <a:gd name="adj5" fmla="val 12500"/>
          </a:avLst>
        </a:prstGeom>
        <a:solidFill>
          <a:schemeClr val="bg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134C64-4215-4BAD-AE85-C926AC36D59F}">
      <dsp:nvSpPr>
        <dsp:cNvPr id="0" name=""/>
        <dsp:cNvSpPr/>
      </dsp:nvSpPr>
      <dsp:spPr>
        <a:xfrm>
          <a:off x="1086767" y="957084"/>
          <a:ext cx="1164048" cy="581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 </a:t>
          </a:r>
          <a:endParaRPr lang="en-GB" sz="3800" kern="1200" dirty="0"/>
        </a:p>
      </dsp:txBody>
      <dsp:txXfrm>
        <a:off x="1086767" y="957084"/>
        <a:ext cx="1164048" cy="581935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CA7A7A-1389-421B-82AF-12E8C9CC4E37}">
      <dsp:nvSpPr>
        <dsp:cNvPr id="0" name=""/>
        <dsp:cNvSpPr/>
      </dsp:nvSpPr>
      <dsp:spPr>
        <a:xfrm>
          <a:off x="2952810" y="1748061"/>
          <a:ext cx="2221862" cy="1922001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bg1"/>
              </a:solidFill>
            </a:rPr>
            <a:t>Improve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bg1"/>
              </a:solidFill>
            </a:rPr>
            <a:t>Quality</a:t>
          </a:r>
          <a:endParaRPr lang="en-GB" sz="1400" b="1" kern="1200" dirty="0">
            <a:solidFill>
              <a:schemeClr val="bg1"/>
            </a:solidFill>
          </a:endParaRPr>
        </a:p>
      </dsp:txBody>
      <dsp:txXfrm>
        <a:off x="3321004" y="2066564"/>
        <a:ext cx="1485474" cy="1284995"/>
      </dsp:txXfrm>
    </dsp:sp>
    <dsp:sp modelId="{3D41BFCD-A242-454E-BA7D-5209AA9132D0}">
      <dsp:nvSpPr>
        <dsp:cNvPr id="0" name=""/>
        <dsp:cNvSpPr/>
      </dsp:nvSpPr>
      <dsp:spPr>
        <a:xfrm>
          <a:off x="4344123" y="828514"/>
          <a:ext cx="838302" cy="722308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4C662A-C114-4774-BDFD-44975C1A4916}">
      <dsp:nvSpPr>
        <dsp:cNvPr id="0" name=""/>
        <dsp:cNvSpPr/>
      </dsp:nvSpPr>
      <dsp:spPr>
        <a:xfrm>
          <a:off x="3157475" y="0"/>
          <a:ext cx="1820800" cy="1575206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solidFill>
                <a:schemeClr val="bg1"/>
              </a:solidFill>
            </a:rPr>
            <a:t>Scale-Up</a:t>
          </a:r>
          <a:endParaRPr lang="en-GB" sz="1400" kern="1200" dirty="0">
            <a:solidFill>
              <a:schemeClr val="bg1"/>
            </a:solidFill>
          </a:endParaRPr>
        </a:p>
      </dsp:txBody>
      <dsp:txXfrm>
        <a:off x="3459220" y="261045"/>
        <a:ext cx="1217310" cy="1053116"/>
      </dsp:txXfrm>
    </dsp:sp>
    <dsp:sp modelId="{B5B5EA03-8F59-4CDC-B619-91615CFE71B7}">
      <dsp:nvSpPr>
        <dsp:cNvPr id="0" name=""/>
        <dsp:cNvSpPr/>
      </dsp:nvSpPr>
      <dsp:spPr>
        <a:xfrm>
          <a:off x="5322487" y="2178846"/>
          <a:ext cx="838302" cy="722308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6C9AB5-D047-40DD-8C2B-1F6014ED7CE5}">
      <dsp:nvSpPr>
        <dsp:cNvPr id="0" name=""/>
        <dsp:cNvSpPr/>
      </dsp:nvSpPr>
      <dsp:spPr>
        <a:xfrm>
          <a:off x="4827361" y="968857"/>
          <a:ext cx="1820800" cy="1575206"/>
        </a:xfrm>
        <a:prstGeom prst="hexagon">
          <a:avLst>
            <a:gd name="adj" fmla="val 2857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bg1"/>
              </a:solidFill>
            </a:rPr>
            <a:t>Bring More Value</a:t>
          </a:r>
          <a:endParaRPr lang="en-GB" sz="1400" kern="1200" dirty="0">
            <a:solidFill>
              <a:schemeClr val="bg1"/>
            </a:solidFill>
          </a:endParaRPr>
        </a:p>
      </dsp:txBody>
      <dsp:txXfrm>
        <a:off x="5129106" y="1229902"/>
        <a:ext cx="1217310" cy="1053116"/>
      </dsp:txXfrm>
    </dsp:sp>
    <dsp:sp modelId="{3CDC6333-6C44-4529-AEE5-D30AC0F8708B}">
      <dsp:nvSpPr>
        <dsp:cNvPr id="0" name=""/>
        <dsp:cNvSpPr/>
      </dsp:nvSpPr>
      <dsp:spPr>
        <a:xfrm>
          <a:off x="4642852" y="3703117"/>
          <a:ext cx="838302" cy="722308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2B7109-0395-470B-90C1-E7163EF6130C}">
      <dsp:nvSpPr>
        <dsp:cNvPr id="0" name=""/>
        <dsp:cNvSpPr/>
      </dsp:nvSpPr>
      <dsp:spPr>
        <a:xfrm>
          <a:off x="4827361" y="2873519"/>
          <a:ext cx="1820800" cy="1575206"/>
        </a:xfrm>
        <a:prstGeom prst="hexagon">
          <a:avLst>
            <a:gd name="adj" fmla="val 2857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bg1"/>
              </a:solidFill>
            </a:rPr>
            <a:t>Enhance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bg1"/>
              </a:solidFill>
            </a:rPr>
            <a:t>Sustainability</a:t>
          </a:r>
          <a:endParaRPr lang="en-GB" sz="1400" kern="1200" dirty="0">
            <a:solidFill>
              <a:schemeClr val="bg1"/>
            </a:solidFill>
          </a:endParaRPr>
        </a:p>
      </dsp:txBody>
      <dsp:txXfrm>
        <a:off x="5129106" y="3134564"/>
        <a:ext cx="1217310" cy="1053116"/>
      </dsp:txXfrm>
    </dsp:sp>
    <dsp:sp modelId="{4AC77798-1E29-44E1-BC3B-D3A536F82E0B}">
      <dsp:nvSpPr>
        <dsp:cNvPr id="0" name=""/>
        <dsp:cNvSpPr/>
      </dsp:nvSpPr>
      <dsp:spPr>
        <a:xfrm>
          <a:off x="2956944" y="3861342"/>
          <a:ext cx="838302" cy="722308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E84EA6-6336-4BAC-9288-15F14921D930}">
      <dsp:nvSpPr>
        <dsp:cNvPr id="0" name=""/>
        <dsp:cNvSpPr/>
      </dsp:nvSpPr>
      <dsp:spPr>
        <a:xfrm>
          <a:off x="3157475" y="3843460"/>
          <a:ext cx="1820800" cy="1575206"/>
        </a:xfrm>
        <a:prstGeom prst="hexagon">
          <a:avLst>
            <a:gd name="adj" fmla="val 2857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bg1"/>
              </a:solidFill>
            </a:rPr>
            <a:t>Result Oriented Approach</a:t>
          </a:r>
          <a:endParaRPr lang="en-GB" sz="1400" kern="1200" dirty="0">
            <a:solidFill>
              <a:schemeClr val="bg1"/>
            </a:solidFill>
          </a:endParaRPr>
        </a:p>
      </dsp:txBody>
      <dsp:txXfrm>
        <a:off x="3459220" y="4104505"/>
        <a:ext cx="1217310" cy="1053116"/>
      </dsp:txXfrm>
    </dsp:sp>
    <dsp:sp modelId="{187A6406-FE8A-481A-8530-C13B1D9E4225}">
      <dsp:nvSpPr>
        <dsp:cNvPr id="0" name=""/>
        <dsp:cNvSpPr/>
      </dsp:nvSpPr>
      <dsp:spPr>
        <a:xfrm>
          <a:off x="1962559" y="2511552"/>
          <a:ext cx="838302" cy="722308"/>
        </a:xfrm>
        <a:prstGeom prst="hexagon">
          <a:avLst>
            <a:gd name="adj" fmla="val 28900"/>
            <a:gd name="vf" fmla="val 11547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11C75E-2AA9-4BC8-8309-668156C02475}">
      <dsp:nvSpPr>
        <dsp:cNvPr id="0" name=""/>
        <dsp:cNvSpPr/>
      </dsp:nvSpPr>
      <dsp:spPr>
        <a:xfrm>
          <a:off x="1479837" y="2874602"/>
          <a:ext cx="1820800" cy="1575206"/>
        </a:xfrm>
        <a:prstGeom prst="hexagon">
          <a:avLst>
            <a:gd name="adj" fmla="val 28570"/>
            <a:gd name="vf" fmla="val 11547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bg1"/>
              </a:solidFill>
            </a:rPr>
            <a:t>Deliver Positive Impact</a:t>
          </a:r>
          <a:endParaRPr lang="en-GB" sz="1400" b="1" kern="1200" dirty="0">
            <a:solidFill>
              <a:schemeClr val="bg1"/>
            </a:solidFill>
          </a:endParaRPr>
        </a:p>
      </dsp:txBody>
      <dsp:txXfrm>
        <a:off x="1781582" y="3135647"/>
        <a:ext cx="1217310" cy="1053116"/>
      </dsp:txXfrm>
    </dsp:sp>
    <dsp:sp modelId="{FBA24C2F-9B63-45DD-8372-EBF273982348}">
      <dsp:nvSpPr>
        <dsp:cNvPr id="0" name=""/>
        <dsp:cNvSpPr/>
      </dsp:nvSpPr>
      <dsp:spPr>
        <a:xfrm>
          <a:off x="1479837" y="966690"/>
          <a:ext cx="1820800" cy="1575206"/>
        </a:xfrm>
        <a:prstGeom prst="hexagon">
          <a:avLst>
            <a:gd name="adj" fmla="val 2857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bg1"/>
              </a:solidFill>
            </a:rPr>
            <a:t>Continuous Improvement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chemeClr val="bg1"/>
              </a:solidFill>
            </a:rPr>
            <a:t>Products and Services</a:t>
          </a:r>
          <a:endParaRPr lang="en-GB" sz="1400" b="1" kern="1200" dirty="0">
            <a:solidFill>
              <a:schemeClr val="bg1"/>
            </a:solidFill>
          </a:endParaRPr>
        </a:p>
      </dsp:txBody>
      <dsp:txXfrm>
        <a:off x="1781582" y="1227735"/>
        <a:ext cx="1217310" cy="105311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E73E67-4525-4469-93E3-11D2DAE69BDF}">
      <dsp:nvSpPr>
        <dsp:cNvPr id="0" name=""/>
        <dsp:cNvSpPr/>
      </dsp:nvSpPr>
      <dsp:spPr>
        <a:xfrm>
          <a:off x="1186582" y="2175"/>
          <a:ext cx="1876487" cy="9382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Calibri" panose="020F0502020204030204" pitchFamily="34" charset="0"/>
              <a:cs typeface="Calibri" panose="020F0502020204030204" pitchFamily="34" charset="0"/>
            </a:rPr>
            <a:t>Global Cybersecurity Index</a:t>
          </a:r>
        </a:p>
      </dsp:txBody>
      <dsp:txXfrm>
        <a:off x="1214062" y="29655"/>
        <a:ext cx="1821527" cy="883283"/>
      </dsp:txXfrm>
    </dsp:sp>
    <dsp:sp modelId="{2CA9BBEE-2274-48D1-A58C-F0FC2855329A}">
      <dsp:nvSpPr>
        <dsp:cNvPr id="0" name=""/>
        <dsp:cNvSpPr/>
      </dsp:nvSpPr>
      <dsp:spPr>
        <a:xfrm>
          <a:off x="1374230" y="940418"/>
          <a:ext cx="187648" cy="7036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03682"/>
              </a:lnTo>
              <a:lnTo>
                <a:pt x="187648" y="70368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6DE64B-F6AC-4FC4-BFD7-75B00697B17B}">
      <dsp:nvSpPr>
        <dsp:cNvPr id="0" name=""/>
        <dsp:cNvSpPr/>
      </dsp:nvSpPr>
      <dsp:spPr>
        <a:xfrm>
          <a:off x="1561879" y="1174979"/>
          <a:ext cx="1501190" cy="93824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Calibri" panose="020F0502020204030204" pitchFamily="34" charset="0"/>
              <a:cs typeface="Calibri" panose="020F0502020204030204" pitchFamily="34" charset="0"/>
            </a:rPr>
            <a:t>Data Collection</a:t>
          </a:r>
        </a:p>
      </dsp:txBody>
      <dsp:txXfrm>
        <a:off x="1589359" y="1202459"/>
        <a:ext cx="1446230" cy="883283"/>
      </dsp:txXfrm>
    </dsp:sp>
    <dsp:sp modelId="{0E7D09BC-2379-4E9A-839A-71F85D40F837}">
      <dsp:nvSpPr>
        <dsp:cNvPr id="0" name=""/>
        <dsp:cNvSpPr/>
      </dsp:nvSpPr>
      <dsp:spPr>
        <a:xfrm>
          <a:off x="1374230" y="940418"/>
          <a:ext cx="187648" cy="18764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76487"/>
              </a:lnTo>
              <a:lnTo>
                <a:pt x="187648" y="187648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FD9865-798A-46CC-A113-FEC31C52C4A0}">
      <dsp:nvSpPr>
        <dsp:cNvPr id="0" name=""/>
        <dsp:cNvSpPr/>
      </dsp:nvSpPr>
      <dsp:spPr>
        <a:xfrm>
          <a:off x="1561879" y="2347784"/>
          <a:ext cx="1501190" cy="93824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Calibri" panose="020F0502020204030204" pitchFamily="34" charset="0"/>
              <a:cs typeface="Calibri" panose="020F0502020204030204" pitchFamily="34" charset="0"/>
            </a:rPr>
            <a:t>Data Verification</a:t>
          </a:r>
        </a:p>
      </dsp:txBody>
      <dsp:txXfrm>
        <a:off x="1589359" y="2375264"/>
        <a:ext cx="1446230" cy="883283"/>
      </dsp:txXfrm>
    </dsp:sp>
    <dsp:sp modelId="{911926B0-1306-44D8-9F36-22F753773638}">
      <dsp:nvSpPr>
        <dsp:cNvPr id="0" name=""/>
        <dsp:cNvSpPr/>
      </dsp:nvSpPr>
      <dsp:spPr>
        <a:xfrm>
          <a:off x="1374230" y="940418"/>
          <a:ext cx="187648" cy="30492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49292"/>
              </a:lnTo>
              <a:lnTo>
                <a:pt x="187648" y="304929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938FD0-49BE-4133-B013-D5E8956BF4E4}">
      <dsp:nvSpPr>
        <dsp:cNvPr id="0" name=""/>
        <dsp:cNvSpPr/>
      </dsp:nvSpPr>
      <dsp:spPr>
        <a:xfrm>
          <a:off x="1561879" y="3520589"/>
          <a:ext cx="1501190" cy="93824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Calibri" panose="020F0502020204030204" pitchFamily="34" charset="0"/>
              <a:cs typeface="Calibri" panose="020F0502020204030204" pitchFamily="34" charset="0"/>
            </a:rPr>
            <a:t>Research and Analysis</a:t>
          </a:r>
        </a:p>
      </dsp:txBody>
      <dsp:txXfrm>
        <a:off x="1589359" y="3548069"/>
        <a:ext cx="1446230" cy="883283"/>
      </dsp:txXfrm>
    </dsp:sp>
    <dsp:sp modelId="{600F0773-667B-4926-A493-25F3C83AE9E6}">
      <dsp:nvSpPr>
        <dsp:cNvPr id="0" name=""/>
        <dsp:cNvSpPr/>
      </dsp:nvSpPr>
      <dsp:spPr>
        <a:xfrm>
          <a:off x="1374230" y="940418"/>
          <a:ext cx="187648" cy="422209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22096"/>
              </a:lnTo>
              <a:lnTo>
                <a:pt x="187648" y="422209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8B86C3-0440-4566-85F3-E5EE6799AC9A}">
      <dsp:nvSpPr>
        <dsp:cNvPr id="0" name=""/>
        <dsp:cNvSpPr/>
      </dsp:nvSpPr>
      <dsp:spPr>
        <a:xfrm>
          <a:off x="1561879" y="4693394"/>
          <a:ext cx="1501190" cy="93824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Calibri" panose="020F0502020204030204" pitchFamily="34" charset="0"/>
              <a:cs typeface="Calibri" panose="020F0502020204030204" pitchFamily="34" charset="0"/>
            </a:rPr>
            <a:t>Reporting</a:t>
          </a:r>
        </a:p>
      </dsp:txBody>
      <dsp:txXfrm>
        <a:off x="1589359" y="4720874"/>
        <a:ext cx="1446230" cy="883283"/>
      </dsp:txXfrm>
    </dsp:sp>
    <dsp:sp modelId="{048A4732-F24E-4968-B798-283026F51CE8}">
      <dsp:nvSpPr>
        <dsp:cNvPr id="0" name=""/>
        <dsp:cNvSpPr/>
      </dsp:nvSpPr>
      <dsp:spPr>
        <a:xfrm>
          <a:off x="3532191" y="2175"/>
          <a:ext cx="1876487" cy="9382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1000" kern="1200" dirty="0">
              <a:latin typeface="Calibri" panose="020F0502020204030204" pitchFamily="34" charset="0"/>
              <a:cs typeface="Calibri" panose="020F0502020204030204" pitchFamily="34" charset="0"/>
            </a:rPr>
            <a:t>Global</a:t>
          </a:r>
          <a:r>
            <a:rPr lang="en-US" sz="1000" kern="1200" dirty="0">
              <a:latin typeface="Calibri" panose="020F0502020204030204" pitchFamily="34" charset="0"/>
              <a:cs typeface="Calibri" panose="020F0502020204030204" pitchFamily="34" charset="0"/>
            </a:rPr>
            <a:t>, Regional and National events</a:t>
          </a:r>
        </a:p>
      </dsp:txBody>
      <dsp:txXfrm>
        <a:off x="3559671" y="29655"/>
        <a:ext cx="1821527" cy="883283"/>
      </dsp:txXfrm>
    </dsp:sp>
    <dsp:sp modelId="{7E4F7346-2D3C-4239-ABF5-DA7579E0EC41}">
      <dsp:nvSpPr>
        <dsp:cNvPr id="0" name=""/>
        <dsp:cNvSpPr/>
      </dsp:nvSpPr>
      <dsp:spPr>
        <a:xfrm>
          <a:off x="3719840" y="940418"/>
          <a:ext cx="187648" cy="7036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03682"/>
              </a:lnTo>
              <a:lnTo>
                <a:pt x="187648" y="70368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26CA82-E954-4213-90F0-B32E1735F780}">
      <dsp:nvSpPr>
        <dsp:cNvPr id="0" name=""/>
        <dsp:cNvSpPr/>
      </dsp:nvSpPr>
      <dsp:spPr>
        <a:xfrm>
          <a:off x="3907489" y="1174979"/>
          <a:ext cx="1501190" cy="93824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Calibri" panose="020F0502020204030204" pitchFamily="34" charset="0"/>
              <a:cs typeface="Calibri" panose="020F0502020204030204" pitchFamily="34" charset="0"/>
            </a:rPr>
            <a:t>Organizing</a:t>
          </a:r>
        </a:p>
      </dsp:txBody>
      <dsp:txXfrm>
        <a:off x="3934969" y="1202459"/>
        <a:ext cx="1446230" cy="883283"/>
      </dsp:txXfrm>
    </dsp:sp>
    <dsp:sp modelId="{D65986F4-D5D9-4015-A182-5E8A3E82DF34}">
      <dsp:nvSpPr>
        <dsp:cNvPr id="0" name=""/>
        <dsp:cNvSpPr/>
      </dsp:nvSpPr>
      <dsp:spPr>
        <a:xfrm>
          <a:off x="3719840" y="940418"/>
          <a:ext cx="187648" cy="18764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76487"/>
              </a:lnTo>
              <a:lnTo>
                <a:pt x="187648" y="187648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70DCA07-97BA-4606-9145-F6BC754E1D17}">
      <dsp:nvSpPr>
        <dsp:cNvPr id="0" name=""/>
        <dsp:cNvSpPr/>
      </dsp:nvSpPr>
      <dsp:spPr>
        <a:xfrm>
          <a:off x="3907489" y="2347784"/>
          <a:ext cx="1501190" cy="93824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Calibri" panose="020F0502020204030204" pitchFamily="34" charset="0"/>
              <a:cs typeface="Calibri" panose="020F0502020204030204" pitchFamily="34" charset="0"/>
            </a:rPr>
            <a:t>Co-Organizing</a:t>
          </a:r>
        </a:p>
      </dsp:txBody>
      <dsp:txXfrm>
        <a:off x="3934969" y="2375264"/>
        <a:ext cx="1446230" cy="883283"/>
      </dsp:txXfrm>
    </dsp:sp>
    <dsp:sp modelId="{D4B55762-E540-4CE2-9EB9-05C8EEDF3429}">
      <dsp:nvSpPr>
        <dsp:cNvPr id="0" name=""/>
        <dsp:cNvSpPr/>
      </dsp:nvSpPr>
      <dsp:spPr>
        <a:xfrm>
          <a:off x="3719840" y="940418"/>
          <a:ext cx="187648" cy="30492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49292"/>
              </a:lnTo>
              <a:lnTo>
                <a:pt x="187648" y="304929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2A5013-872A-4A55-8B5A-48E206BC2180}">
      <dsp:nvSpPr>
        <dsp:cNvPr id="0" name=""/>
        <dsp:cNvSpPr/>
      </dsp:nvSpPr>
      <dsp:spPr>
        <a:xfrm>
          <a:off x="3907489" y="3520589"/>
          <a:ext cx="1501190" cy="93824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Calibri" panose="020F0502020204030204" pitchFamily="34" charset="0"/>
              <a:cs typeface="Calibri" panose="020F0502020204030204" pitchFamily="34" charset="0"/>
            </a:rPr>
            <a:t>Contributing</a:t>
          </a:r>
        </a:p>
      </dsp:txBody>
      <dsp:txXfrm>
        <a:off x="3934969" y="3548069"/>
        <a:ext cx="1446230" cy="883283"/>
      </dsp:txXfrm>
    </dsp:sp>
    <dsp:sp modelId="{CE57269E-31CB-42F3-A8A9-89C72BAB51B2}">
      <dsp:nvSpPr>
        <dsp:cNvPr id="0" name=""/>
        <dsp:cNvSpPr/>
      </dsp:nvSpPr>
      <dsp:spPr>
        <a:xfrm>
          <a:off x="5877800" y="2175"/>
          <a:ext cx="1876487" cy="9382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Calibri" panose="020F0502020204030204" pitchFamily="34" charset="0"/>
              <a:cs typeface="Calibri" panose="020F0502020204030204" pitchFamily="34" charset="0"/>
            </a:rPr>
            <a:t>High-Level Cybersecurity Simulations </a:t>
          </a:r>
        </a:p>
      </dsp:txBody>
      <dsp:txXfrm>
        <a:off x="5905280" y="29655"/>
        <a:ext cx="1821527" cy="883283"/>
      </dsp:txXfrm>
    </dsp:sp>
    <dsp:sp modelId="{19522C68-44FE-4EC3-A653-DBCFD1FD3563}">
      <dsp:nvSpPr>
        <dsp:cNvPr id="0" name=""/>
        <dsp:cNvSpPr/>
      </dsp:nvSpPr>
      <dsp:spPr>
        <a:xfrm>
          <a:off x="6065449" y="940418"/>
          <a:ext cx="187648" cy="7036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03682"/>
              </a:lnTo>
              <a:lnTo>
                <a:pt x="187648" y="70368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AA82C8-BAB6-4C8C-9DC4-97DD0CF97C24}">
      <dsp:nvSpPr>
        <dsp:cNvPr id="0" name=""/>
        <dsp:cNvSpPr/>
      </dsp:nvSpPr>
      <dsp:spPr>
        <a:xfrm>
          <a:off x="6253098" y="1174979"/>
          <a:ext cx="1501190" cy="93824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Calibri" panose="020F0502020204030204" pitchFamily="34" charset="0"/>
              <a:cs typeface="Calibri" panose="020F0502020204030204" pitchFamily="34" charset="0"/>
            </a:rPr>
            <a:t>Management “Table-Top” Exercises</a:t>
          </a:r>
        </a:p>
      </dsp:txBody>
      <dsp:txXfrm>
        <a:off x="6280578" y="1202459"/>
        <a:ext cx="1446230" cy="883283"/>
      </dsp:txXfrm>
    </dsp:sp>
    <dsp:sp modelId="{CECBD9FC-4393-4B2F-B44A-DDC2E03596FB}">
      <dsp:nvSpPr>
        <dsp:cNvPr id="0" name=""/>
        <dsp:cNvSpPr/>
      </dsp:nvSpPr>
      <dsp:spPr>
        <a:xfrm>
          <a:off x="6065449" y="940418"/>
          <a:ext cx="187648" cy="18764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76487"/>
              </a:lnTo>
              <a:lnTo>
                <a:pt x="187648" y="187648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E5AD19-4D41-44E1-98C2-72BA76B2AE6E}">
      <dsp:nvSpPr>
        <dsp:cNvPr id="0" name=""/>
        <dsp:cNvSpPr/>
      </dsp:nvSpPr>
      <dsp:spPr>
        <a:xfrm>
          <a:off x="6253098" y="2347784"/>
          <a:ext cx="1501190" cy="93824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Calibri" panose="020F0502020204030204" pitchFamily="34" charset="0"/>
              <a:cs typeface="Calibri" panose="020F0502020204030204" pitchFamily="34" charset="0"/>
            </a:rPr>
            <a:t>Capacity Building workshops for Management </a:t>
          </a:r>
        </a:p>
      </dsp:txBody>
      <dsp:txXfrm>
        <a:off x="6280578" y="2375264"/>
        <a:ext cx="1446230" cy="883283"/>
      </dsp:txXfrm>
    </dsp:sp>
    <dsp:sp modelId="{DBE7C640-6984-4DB5-812E-25E71FF9BB27}">
      <dsp:nvSpPr>
        <dsp:cNvPr id="0" name=""/>
        <dsp:cNvSpPr/>
      </dsp:nvSpPr>
      <dsp:spPr>
        <a:xfrm>
          <a:off x="8223410" y="2175"/>
          <a:ext cx="1876487" cy="9382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Calibri" panose="020F0502020204030204" pitchFamily="34" charset="0"/>
              <a:cs typeface="Calibri" panose="020F0502020204030204" pitchFamily="34" charset="0"/>
            </a:rPr>
            <a:t>Partnership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Calibri" panose="020F0502020204030204" pitchFamily="34" charset="0"/>
              <a:cs typeface="Calibri" panose="020F0502020204030204" pitchFamily="34" charset="0"/>
            </a:rPr>
            <a:t>Development</a:t>
          </a:r>
        </a:p>
      </dsp:txBody>
      <dsp:txXfrm>
        <a:off x="8250890" y="29655"/>
        <a:ext cx="1821527" cy="883283"/>
      </dsp:txXfrm>
    </dsp:sp>
    <dsp:sp modelId="{9C890378-A93D-42F2-A700-1844B5744A8E}">
      <dsp:nvSpPr>
        <dsp:cNvPr id="0" name=""/>
        <dsp:cNvSpPr/>
      </dsp:nvSpPr>
      <dsp:spPr>
        <a:xfrm>
          <a:off x="8411059" y="940418"/>
          <a:ext cx="187648" cy="70368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03682"/>
              </a:lnTo>
              <a:lnTo>
                <a:pt x="187648" y="70368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7835A3-303D-492A-8F3C-FF7941571996}">
      <dsp:nvSpPr>
        <dsp:cNvPr id="0" name=""/>
        <dsp:cNvSpPr/>
      </dsp:nvSpPr>
      <dsp:spPr>
        <a:xfrm>
          <a:off x="8598707" y="1174979"/>
          <a:ext cx="1501190" cy="93824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Calibri" panose="020F0502020204030204" pitchFamily="34" charset="0"/>
              <a:cs typeface="Calibri" panose="020F0502020204030204" pitchFamily="34" charset="0"/>
            </a:rPr>
            <a:t>Implementation </a:t>
          </a:r>
        </a:p>
      </dsp:txBody>
      <dsp:txXfrm>
        <a:off x="8626187" y="1202459"/>
        <a:ext cx="1446230" cy="883283"/>
      </dsp:txXfrm>
    </dsp:sp>
    <dsp:sp modelId="{A705625D-7C73-4247-8553-054A49E73FFE}">
      <dsp:nvSpPr>
        <dsp:cNvPr id="0" name=""/>
        <dsp:cNvSpPr/>
      </dsp:nvSpPr>
      <dsp:spPr>
        <a:xfrm>
          <a:off x="8411059" y="940418"/>
          <a:ext cx="187648" cy="18764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76487"/>
              </a:lnTo>
              <a:lnTo>
                <a:pt x="187648" y="187648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1030C8-BD3A-4E2C-83A1-6C45965D39B7}">
      <dsp:nvSpPr>
        <dsp:cNvPr id="0" name=""/>
        <dsp:cNvSpPr/>
      </dsp:nvSpPr>
      <dsp:spPr>
        <a:xfrm>
          <a:off x="8598707" y="2347784"/>
          <a:ext cx="1501190" cy="93824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Calibri" panose="020F0502020204030204" pitchFamily="34" charset="0"/>
              <a:cs typeface="Calibri" panose="020F0502020204030204" pitchFamily="34" charset="0"/>
            </a:rPr>
            <a:t>Awareness</a:t>
          </a:r>
        </a:p>
      </dsp:txBody>
      <dsp:txXfrm>
        <a:off x="8626187" y="2375264"/>
        <a:ext cx="1446230" cy="883283"/>
      </dsp:txXfrm>
    </dsp:sp>
    <dsp:sp modelId="{6799236A-11C8-4B02-A96B-C6FC493AC847}">
      <dsp:nvSpPr>
        <dsp:cNvPr id="0" name=""/>
        <dsp:cNvSpPr/>
      </dsp:nvSpPr>
      <dsp:spPr>
        <a:xfrm>
          <a:off x="8411059" y="940418"/>
          <a:ext cx="187648" cy="30492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49292"/>
              </a:lnTo>
              <a:lnTo>
                <a:pt x="187648" y="304929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0BF908-852E-46CD-BD44-EF527773681B}">
      <dsp:nvSpPr>
        <dsp:cNvPr id="0" name=""/>
        <dsp:cNvSpPr/>
      </dsp:nvSpPr>
      <dsp:spPr>
        <a:xfrm>
          <a:off x="8598707" y="3520589"/>
          <a:ext cx="1501190" cy="93824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Calibri" panose="020F0502020204030204" pitchFamily="34" charset="0"/>
              <a:cs typeface="Calibri" panose="020F0502020204030204" pitchFamily="34" charset="0"/>
            </a:rPr>
            <a:t>Capacity Development</a:t>
          </a:r>
        </a:p>
      </dsp:txBody>
      <dsp:txXfrm>
        <a:off x="8626187" y="3548069"/>
        <a:ext cx="1446230" cy="88328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E73E67-4525-4469-93E3-11D2DAE69BDF}">
      <dsp:nvSpPr>
        <dsp:cNvPr id="0" name=""/>
        <dsp:cNvSpPr/>
      </dsp:nvSpPr>
      <dsp:spPr>
        <a:xfrm>
          <a:off x="979247" y="3917"/>
          <a:ext cx="1876862" cy="9384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i="0" kern="1200" dirty="0">
              <a:latin typeface="Calibri" panose="020F0502020204030204" pitchFamily="34" charset="0"/>
              <a:cs typeface="Calibri" panose="020F0502020204030204" pitchFamily="34" charset="0"/>
            </a:rPr>
            <a:t>National Cybersecurity Assessment</a:t>
          </a:r>
          <a:endParaRPr lang="en-US" sz="10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006733" y="31403"/>
        <a:ext cx="1821890" cy="883459"/>
      </dsp:txXfrm>
    </dsp:sp>
    <dsp:sp modelId="{2CA9BBEE-2274-48D1-A58C-F0FC2855329A}">
      <dsp:nvSpPr>
        <dsp:cNvPr id="0" name=""/>
        <dsp:cNvSpPr/>
      </dsp:nvSpPr>
      <dsp:spPr>
        <a:xfrm>
          <a:off x="1166933" y="942348"/>
          <a:ext cx="187686" cy="70382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03823"/>
              </a:lnTo>
              <a:lnTo>
                <a:pt x="187686" y="70382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6DE64B-F6AC-4FC4-BFD7-75B00697B17B}">
      <dsp:nvSpPr>
        <dsp:cNvPr id="0" name=""/>
        <dsp:cNvSpPr/>
      </dsp:nvSpPr>
      <dsp:spPr>
        <a:xfrm>
          <a:off x="1354619" y="1176956"/>
          <a:ext cx="1501490" cy="9384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Calibri" panose="020F0502020204030204" pitchFamily="34" charset="0"/>
              <a:cs typeface="Calibri" panose="020F0502020204030204" pitchFamily="34" charset="0"/>
            </a:rPr>
            <a:t>Information Collection and Research</a:t>
          </a:r>
        </a:p>
      </dsp:txBody>
      <dsp:txXfrm>
        <a:off x="1382105" y="1204442"/>
        <a:ext cx="1446518" cy="883459"/>
      </dsp:txXfrm>
    </dsp:sp>
    <dsp:sp modelId="{911926B0-1306-44D8-9F36-22F753773638}">
      <dsp:nvSpPr>
        <dsp:cNvPr id="0" name=""/>
        <dsp:cNvSpPr/>
      </dsp:nvSpPr>
      <dsp:spPr>
        <a:xfrm>
          <a:off x="1166933" y="942348"/>
          <a:ext cx="187686" cy="18768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76862"/>
              </a:lnTo>
              <a:lnTo>
                <a:pt x="187686" y="187686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938FD0-49BE-4133-B013-D5E8956BF4E4}">
      <dsp:nvSpPr>
        <dsp:cNvPr id="0" name=""/>
        <dsp:cNvSpPr/>
      </dsp:nvSpPr>
      <dsp:spPr>
        <a:xfrm>
          <a:off x="1354619" y="2349995"/>
          <a:ext cx="1501490" cy="9384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Calibri" panose="020F0502020204030204" pitchFamily="34" charset="0"/>
              <a:cs typeface="Calibri" panose="020F0502020204030204" pitchFamily="34" charset="0"/>
            </a:rPr>
            <a:t>On-Site and Off-site Verification</a:t>
          </a:r>
        </a:p>
      </dsp:txBody>
      <dsp:txXfrm>
        <a:off x="1382105" y="2377481"/>
        <a:ext cx="1446518" cy="883459"/>
      </dsp:txXfrm>
    </dsp:sp>
    <dsp:sp modelId="{2A470761-3409-43AB-B381-3A6B21B334DE}">
      <dsp:nvSpPr>
        <dsp:cNvPr id="0" name=""/>
        <dsp:cNvSpPr/>
      </dsp:nvSpPr>
      <dsp:spPr>
        <a:xfrm>
          <a:off x="1166933" y="942348"/>
          <a:ext cx="187686" cy="30499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49902"/>
              </a:lnTo>
              <a:lnTo>
                <a:pt x="187686" y="304990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212736-E922-4F3E-9E6F-8EA806E69F82}">
      <dsp:nvSpPr>
        <dsp:cNvPr id="0" name=""/>
        <dsp:cNvSpPr/>
      </dsp:nvSpPr>
      <dsp:spPr>
        <a:xfrm>
          <a:off x="1354619" y="3523035"/>
          <a:ext cx="1501490" cy="9384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Calibri" panose="020F0502020204030204" pitchFamily="34" charset="0"/>
              <a:cs typeface="Calibri" panose="020F0502020204030204" pitchFamily="34" charset="0"/>
            </a:rPr>
            <a:t>Capacity Development Workshop &amp; Interviews</a:t>
          </a:r>
        </a:p>
      </dsp:txBody>
      <dsp:txXfrm>
        <a:off x="1382105" y="3550521"/>
        <a:ext cx="1446518" cy="883459"/>
      </dsp:txXfrm>
    </dsp:sp>
    <dsp:sp modelId="{600F0773-667B-4926-A493-25F3C83AE9E6}">
      <dsp:nvSpPr>
        <dsp:cNvPr id="0" name=""/>
        <dsp:cNvSpPr/>
      </dsp:nvSpPr>
      <dsp:spPr>
        <a:xfrm>
          <a:off x="1166933" y="942348"/>
          <a:ext cx="187686" cy="42229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22941"/>
              </a:lnTo>
              <a:lnTo>
                <a:pt x="187686" y="422294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8B86C3-0440-4566-85F3-E5EE6799AC9A}">
      <dsp:nvSpPr>
        <dsp:cNvPr id="0" name=""/>
        <dsp:cNvSpPr/>
      </dsp:nvSpPr>
      <dsp:spPr>
        <a:xfrm>
          <a:off x="1354619" y="4696074"/>
          <a:ext cx="1501490" cy="9384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Calibri" panose="020F0502020204030204" pitchFamily="34" charset="0"/>
              <a:cs typeface="Calibri" panose="020F0502020204030204" pitchFamily="34" charset="0"/>
            </a:rPr>
            <a:t>Analysis and Reporting</a:t>
          </a:r>
        </a:p>
      </dsp:txBody>
      <dsp:txXfrm>
        <a:off x="1382105" y="4723560"/>
        <a:ext cx="1446518" cy="883459"/>
      </dsp:txXfrm>
    </dsp:sp>
    <dsp:sp modelId="{048A4732-F24E-4968-B798-283026F51CE8}">
      <dsp:nvSpPr>
        <dsp:cNvPr id="0" name=""/>
        <dsp:cNvSpPr/>
      </dsp:nvSpPr>
      <dsp:spPr>
        <a:xfrm>
          <a:off x="3325325" y="3917"/>
          <a:ext cx="1876862" cy="9384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i="0" kern="1200" dirty="0">
              <a:latin typeface="Calibri" panose="020F0502020204030204" pitchFamily="34" charset="0"/>
              <a:cs typeface="Calibri" panose="020F0502020204030204" pitchFamily="34" charset="0"/>
            </a:rPr>
            <a:t>National Cybersecurity Strategy Development</a:t>
          </a:r>
          <a:endParaRPr lang="en-US" sz="10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352811" y="31403"/>
        <a:ext cx="1821890" cy="883459"/>
      </dsp:txXfrm>
    </dsp:sp>
    <dsp:sp modelId="{7E4F7346-2D3C-4239-ABF5-DA7579E0EC41}">
      <dsp:nvSpPr>
        <dsp:cNvPr id="0" name=""/>
        <dsp:cNvSpPr/>
      </dsp:nvSpPr>
      <dsp:spPr>
        <a:xfrm>
          <a:off x="3513012" y="942348"/>
          <a:ext cx="187686" cy="70382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03823"/>
              </a:lnTo>
              <a:lnTo>
                <a:pt x="187686" y="70382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26CA82-E954-4213-90F0-B32E1735F780}">
      <dsp:nvSpPr>
        <dsp:cNvPr id="0" name=""/>
        <dsp:cNvSpPr/>
      </dsp:nvSpPr>
      <dsp:spPr>
        <a:xfrm>
          <a:off x="3700698" y="1176956"/>
          <a:ext cx="1501490" cy="9384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Calibri" panose="020F0502020204030204" pitchFamily="34" charset="0"/>
              <a:cs typeface="Calibri" panose="020F0502020204030204" pitchFamily="34" charset="0"/>
            </a:rPr>
            <a:t>Information Collection and Research</a:t>
          </a:r>
        </a:p>
      </dsp:txBody>
      <dsp:txXfrm>
        <a:off x="3728184" y="1204442"/>
        <a:ext cx="1446518" cy="883459"/>
      </dsp:txXfrm>
    </dsp:sp>
    <dsp:sp modelId="{FB2DA347-BD1F-42D5-9BAA-4267F13CBB15}">
      <dsp:nvSpPr>
        <dsp:cNvPr id="0" name=""/>
        <dsp:cNvSpPr/>
      </dsp:nvSpPr>
      <dsp:spPr>
        <a:xfrm>
          <a:off x="3513012" y="942348"/>
          <a:ext cx="187686" cy="18768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76862"/>
              </a:lnTo>
              <a:lnTo>
                <a:pt x="187686" y="187686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EEC01E-62BB-4FEC-A323-799443635DFB}">
      <dsp:nvSpPr>
        <dsp:cNvPr id="0" name=""/>
        <dsp:cNvSpPr/>
      </dsp:nvSpPr>
      <dsp:spPr>
        <a:xfrm>
          <a:off x="3700698" y="2349995"/>
          <a:ext cx="1501490" cy="9384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Calibri" panose="020F0502020204030204" pitchFamily="34" charset="0"/>
              <a:cs typeface="Calibri" panose="020F0502020204030204" pitchFamily="34" charset="0"/>
            </a:rPr>
            <a:t>On-Site and Off-site Verification</a:t>
          </a:r>
        </a:p>
      </dsp:txBody>
      <dsp:txXfrm>
        <a:off x="3728184" y="2377481"/>
        <a:ext cx="1446518" cy="883459"/>
      </dsp:txXfrm>
    </dsp:sp>
    <dsp:sp modelId="{D4A4E3E4-FEBF-4F46-AF4F-8A4370DDB1AF}">
      <dsp:nvSpPr>
        <dsp:cNvPr id="0" name=""/>
        <dsp:cNvSpPr/>
      </dsp:nvSpPr>
      <dsp:spPr>
        <a:xfrm>
          <a:off x="3513012" y="942348"/>
          <a:ext cx="187686" cy="30499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49902"/>
              </a:lnTo>
              <a:lnTo>
                <a:pt x="187686" y="304990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61919A-12A3-4AEE-B54D-9D81E3A693B8}">
      <dsp:nvSpPr>
        <dsp:cNvPr id="0" name=""/>
        <dsp:cNvSpPr/>
      </dsp:nvSpPr>
      <dsp:spPr>
        <a:xfrm>
          <a:off x="3700698" y="3523035"/>
          <a:ext cx="1501490" cy="9384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Calibri" panose="020F0502020204030204" pitchFamily="34" charset="0"/>
              <a:cs typeface="Calibri" panose="020F0502020204030204" pitchFamily="34" charset="0"/>
            </a:rPr>
            <a:t>Strategy Drafting or Review Workshop</a:t>
          </a:r>
        </a:p>
      </dsp:txBody>
      <dsp:txXfrm>
        <a:off x="3728184" y="3550521"/>
        <a:ext cx="1446518" cy="883459"/>
      </dsp:txXfrm>
    </dsp:sp>
    <dsp:sp modelId="{73878BD7-DC75-4209-934F-0CAA5171D927}">
      <dsp:nvSpPr>
        <dsp:cNvPr id="0" name=""/>
        <dsp:cNvSpPr/>
      </dsp:nvSpPr>
      <dsp:spPr>
        <a:xfrm>
          <a:off x="3513012" y="942348"/>
          <a:ext cx="187686" cy="42229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22941"/>
              </a:lnTo>
              <a:lnTo>
                <a:pt x="187686" y="422294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EEFC43-4873-4AAB-9D31-7942976DE5A6}">
      <dsp:nvSpPr>
        <dsp:cNvPr id="0" name=""/>
        <dsp:cNvSpPr/>
      </dsp:nvSpPr>
      <dsp:spPr>
        <a:xfrm>
          <a:off x="3700698" y="4696074"/>
          <a:ext cx="1501490" cy="9384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Calibri" panose="020F0502020204030204" pitchFamily="34" charset="0"/>
              <a:cs typeface="Calibri" panose="020F0502020204030204" pitchFamily="34" charset="0"/>
            </a:rPr>
            <a:t>Analysis and Reporting</a:t>
          </a:r>
        </a:p>
      </dsp:txBody>
      <dsp:txXfrm>
        <a:off x="3728184" y="4723560"/>
        <a:ext cx="1446518" cy="883459"/>
      </dsp:txXfrm>
    </dsp:sp>
    <dsp:sp modelId="{CE57269E-31CB-42F3-A8A9-89C72BAB51B2}">
      <dsp:nvSpPr>
        <dsp:cNvPr id="0" name=""/>
        <dsp:cNvSpPr/>
      </dsp:nvSpPr>
      <dsp:spPr>
        <a:xfrm>
          <a:off x="5671404" y="3917"/>
          <a:ext cx="1876862" cy="9384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>
              <a:latin typeface="Calibri" panose="020F0502020204030204" pitchFamily="34" charset="0"/>
              <a:cs typeface="Calibri" panose="020F0502020204030204" pitchFamily="34" charset="0"/>
            </a:rPr>
            <a:t>Technical Assistance</a:t>
          </a:r>
        </a:p>
      </dsp:txBody>
      <dsp:txXfrm>
        <a:off x="5698890" y="31403"/>
        <a:ext cx="1821890" cy="883459"/>
      </dsp:txXfrm>
    </dsp:sp>
    <dsp:sp modelId="{19522C68-44FE-4EC3-A653-DBCFD1FD3563}">
      <dsp:nvSpPr>
        <dsp:cNvPr id="0" name=""/>
        <dsp:cNvSpPr/>
      </dsp:nvSpPr>
      <dsp:spPr>
        <a:xfrm>
          <a:off x="5859090" y="942348"/>
          <a:ext cx="187686" cy="70382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03823"/>
              </a:lnTo>
              <a:lnTo>
                <a:pt x="187686" y="70382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AA82C8-BAB6-4C8C-9DC4-97DD0CF97C24}">
      <dsp:nvSpPr>
        <dsp:cNvPr id="0" name=""/>
        <dsp:cNvSpPr/>
      </dsp:nvSpPr>
      <dsp:spPr>
        <a:xfrm>
          <a:off x="6046776" y="1176956"/>
          <a:ext cx="1501490" cy="9384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Calibri" panose="020F0502020204030204" pitchFamily="34" charset="0"/>
              <a:cs typeface="Calibri" panose="020F0502020204030204" pitchFamily="34" charset="0"/>
            </a:rPr>
            <a:t>Cybersecurity Related Technical  Support</a:t>
          </a:r>
        </a:p>
      </dsp:txBody>
      <dsp:txXfrm>
        <a:off x="6074262" y="1204442"/>
        <a:ext cx="1446518" cy="883459"/>
      </dsp:txXfrm>
    </dsp:sp>
    <dsp:sp modelId="{3585C8E6-3AE1-4290-A6EC-5F4448C4EED3}">
      <dsp:nvSpPr>
        <dsp:cNvPr id="0" name=""/>
        <dsp:cNvSpPr/>
      </dsp:nvSpPr>
      <dsp:spPr>
        <a:xfrm>
          <a:off x="5859090" y="942348"/>
          <a:ext cx="187686" cy="18768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76862"/>
              </a:lnTo>
              <a:lnTo>
                <a:pt x="187686" y="187686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81FEA2-80AD-4902-8795-582A5AC8581B}">
      <dsp:nvSpPr>
        <dsp:cNvPr id="0" name=""/>
        <dsp:cNvSpPr/>
      </dsp:nvSpPr>
      <dsp:spPr>
        <a:xfrm>
          <a:off x="6046776" y="2349995"/>
          <a:ext cx="1501490" cy="9384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Calibri" panose="020F0502020204030204" pitchFamily="34" charset="0"/>
              <a:cs typeface="Calibri" panose="020F0502020204030204" pitchFamily="34" charset="0"/>
            </a:rPr>
            <a:t>Tools Use Training and Skills Development</a:t>
          </a:r>
        </a:p>
      </dsp:txBody>
      <dsp:txXfrm>
        <a:off x="6074262" y="2377481"/>
        <a:ext cx="1446518" cy="883459"/>
      </dsp:txXfrm>
    </dsp:sp>
    <dsp:sp modelId="{CECBD9FC-4393-4B2F-B44A-DDC2E03596FB}">
      <dsp:nvSpPr>
        <dsp:cNvPr id="0" name=""/>
        <dsp:cNvSpPr/>
      </dsp:nvSpPr>
      <dsp:spPr>
        <a:xfrm>
          <a:off x="5859090" y="942348"/>
          <a:ext cx="187686" cy="30499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49902"/>
              </a:lnTo>
              <a:lnTo>
                <a:pt x="187686" y="304990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E5AD19-4D41-44E1-98C2-72BA76B2AE6E}">
      <dsp:nvSpPr>
        <dsp:cNvPr id="0" name=""/>
        <dsp:cNvSpPr/>
      </dsp:nvSpPr>
      <dsp:spPr>
        <a:xfrm>
          <a:off x="6046776" y="3523035"/>
          <a:ext cx="1501490" cy="9384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Calibri" panose="020F0502020204030204" pitchFamily="34" charset="0"/>
              <a:cs typeface="Calibri" panose="020F0502020204030204" pitchFamily="34" charset="0"/>
            </a:rPr>
            <a:t>Technical Advisory Assistance</a:t>
          </a:r>
        </a:p>
      </dsp:txBody>
      <dsp:txXfrm>
        <a:off x="6074262" y="3550521"/>
        <a:ext cx="1446518" cy="883459"/>
      </dsp:txXfrm>
    </dsp:sp>
    <dsp:sp modelId="{DBE7C640-6984-4DB5-812E-25E71FF9BB27}">
      <dsp:nvSpPr>
        <dsp:cNvPr id="0" name=""/>
        <dsp:cNvSpPr/>
      </dsp:nvSpPr>
      <dsp:spPr>
        <a:xfrm>
          <a:off x="8017482" y="3917"/>
          <a:ext cx="1876862" cy="9384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>
              <a:latin typeface="Calibri" panose="020F0502020204030204" pitchFamily="34" charset="0"/>
              <a:cs typeface="Calibri" panose="020F0502020204030204" pitchFamily="34" charset="0"/>
            </a:rPr>
            <a:t>Critical Infrastructure Protection - Advisory</a:t>
          </a:r>
        </a:p>
      </dsp:txBody>
      <dsp:txXfrm>
        <a:off x="8044968" y="31403"/>
        <a:ext cx="1821890" cy="883459"/>
      </dsp:txXfrm>
    </dsp:sp>
    <dsp:sp modelId="{9C890378-A93D-42F2-A700-1844B5744A8E}">
      <dsp:nvSpPr>
        <dsp:cNvPr id="0" name=""/>
        <dsp:cNvSpPr/>
      </dsp:nvSpPr>
      <dsp:spPr>
        <a:xfrm>
          <a:off x="8205169" y="942348"/>
          <a:ext cx="187686" cy="70382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03823"/>
              </a:lnTo>
              <a:lnTo>
                <a:pt x="187686" y="70382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7835A3-303D-492A-8F3C-FF7941571996}">
      <dsp:nvSpPr>
        <dsp:cNvPr id="0" name=""/>
        <dsp:cNvSpPr/>
      </dsp:nvSpPr>
      <dsp:spPr>
        <a:xfrm>
          <a:off x="8392855" y="1176956"/>
          <a:ext cx="1501490" cy="9384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Calibri" panose="020F0502020204030204" pitchFamily="34" charset="0"/>
              <a:cs typeface="Calibri" panose="020F0502020204030204" pitchFamily="34" charset="0"/>
            </a:rPr>
            <a:t>Technical Advisory </a:t>
          </a:r>
        </a:p>
      </dsp:txBody>
      <dsp:txXfrm>
        <a:off x="8420341" y="1204442"/>
        <a:ext cx="1446518" cy="883459"/>
      </dsp:txXfrm>
    </dsp:sp>
    <dsp:sp modelId="{A705625D-7C73-4247-8553-054A49E73FFE}">
      <dsp:nvSpPr>
        <dsp:cNvPr id="0" name=""/>
        <dsp:cNvSpPr/>
      </dsp:nvSpPr>
      <dsp:spPr>
        <a:xfrm>
          <a:off x="8205169" y="942348"/>
          <a:ext cx="187686" cy="18768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76862"/>
              </a:lnTo>
              <a:lnTo>
                <a:pt x="187686" y="187686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1030C8-BD3A-4E2C-83A1-6C45965D39B7}">
      <dsp:nvSpPr>
        <dsp:cNvPr id="0" name=""/>
        <dsp:cNvSpPr/>
      </dsp:nvSpPr>
      <dsp:spPr>
        <a:xfrm>
          <a:off x="8392855" y="2349995"/>
          <a:ext cx="1501490" cy="9384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Calibri" panose="020F0502020204030204" pitchFamily="34" charset="0"/>
              <a:cs typeface="Calibri" panose="020F0502020204030204" pitchFamily="34" charset="0"/>
            </a:rPr>
            <a:t>Expert In-Country Assistance</a:t>
          </a:r>
        </a:p>
      </dsp:txBody>
      <dsp:txXfrm>
        <a:off x="8420341" y="2377481"/>
        <a:ext cx="1446518" cy="883459"/>
      </dsp:txXfrm>
    </dsp:sp>
    <dsp:sp modelId="{6799236A-11C8-4B02-A96B-C6FC493AC847}">
      <dsp:nvSpPr>
        <dsp:cNvPr id="0" name=""/>
        <dsp:cNvSpPr/>
      </dsp:nvSpPr>
      <dsp:spPr>
        <a:xfrm>
          <a:off x="8205169" y="942348"/>
          <a:ext cx="187686" cy="30499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49902"/>
              </a:lnTo>
              <a:lnTo>
                <a:pt x="187686" y="304990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0BF908-852E-46CD-BD44-EF527773681B}">
      <dsp:nvSpPr>
        <dsp:cNvPr id="0" name=""/>
        <dsp:cNvSpPr/>
      </dsp:nvSpPr>
      <dsp:spPr>
        <a:xfrm>
          <a:off x="8392855" y="3523035"/>
          <a:ext cx="1501490" cy="9384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Calibri" panose="020F0502020204030204" pitchFamily="34" charset="0"/>
              <a:cs typeface="Calibri" panose="020F0502020204030204" pitchFamily="34" charset="0"/>
            </a:rPr>
            <a:t>Capacity Development on CIP Coordination</a:t>
          </a:r>
        </a:p>
      </dsp:txBody>
      <dsp:txXfrm>
        <a:off x="8420341" y="3550521"/>
        <a:ext cx="1446518" cy="88345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E73E67-4525-4469-93E3-11D2DAE69BDF}">
      <dsp:nvSpPr>
        <dsp:cNvPr id="0" name=""/>
        <dsp:cNvSpPr/>
      </dsp:nvSpPr>
      <dsp:spPr>
        <a:xfrm>
          <a:off x="979247" y="3917"/>
          <a:ext cx="1876862" cy="9384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i="0" kern="1200" dirty="0">
              <a:latin typeface="Calibri" panose="020F0502020204030204" pitchFamily="34" charset="0"/>
              <a:cs typeface="Calibri" panose="020F0502020204030204" pitchFamily="34" charset="0"/>
            </a:rPr>
            <a:t>CIRT Readiness Assessment</a:t>
          </a:r>
          <a:endParaRPr lang="en-US" sz="10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006733" y="31403"/>
        <a:ext cx="1821890" cy="883459"/>
      </dsp:txXfrm>
    </dsp:sp>
    <dsp:sp modelId="{63C80C78-CCED-469E-8114-FF73442838B5}">
      <dsp:nvSpPr>
        <dsp:cNvPr id="0" name=""/>
        <dsp:cNvSpPr/>
      </dsp:nvSpPr>
      <dsp:spPr>
        <a:xfrm>
          <a:off x="1166933" y="942348"/>
          <a:ext cx="187686" cy="70382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03823"/>
              </a:lnTo>
              <a:lnTo>
                <a:pt x="187686" y="70382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20DDA8-66AB-4436-A324-7A2990C1EA63}">
      <dsp:nvSpPr>
        <dsp:cNvPr id="0" name=""/>
        <dsp:cNvSpPr/>
      </dsp:nvSpPr>
      <dsp:spPr>
        <a:xfrm>
          <a:off x="1354619" y="1176956"/>
          <a:ext cx="1501490" cy="9384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Calibri" panose="020F0502020204030204" pitchFamily="34" charset="0"/>
              <a:cs typeface="Calibri" panose="020F0502020204030204" pitchFamily="34" charset="0"/>
            </a:rPr>
            <a:t>Questionnaire Development &amp; Data Collection</a:t>
          </a:r>
        </a:p>
      </dsp:txBody>
      <dsp:txXfrm>
        <a:off x="1382105" y="1204442"/>
        <a:ext cx="1446518" cy="883459"/>
      </dsp:txXfrm>
    </dsp:sp>
    <dsp:sp modelId="{2CA9BBEE-2274-48D1-A58C-F0FC2855329A}">
      <dsp:nvSpPr>
        <dsp:cNvPr id="0" name=""/>
        <dsp:cNvSpPr/>
      </dsp:nvSpPr>
      <dsp:spPr>
        <a:xfrm>
          <a:off x="1166933" y="942348"/>
          <a:ext cx="187686" cy="18768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76862"/>
              </a:lnTo>
              <a:lnTo>
                <a:pt x="187686" y="187686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6DE64B-F6AC-4FC4-BFD7-75B00697B17B}">
      <dsp:nvSpPr>
        <dsp:cNvPr id="0" name=""/>
        <dsp:cNvSpPr/>
      </dsp:nvSpPr>
      <dsp:spPr>
        <a:xfrm>
          <a:off x="1354619" y="2349995"/>
          <a:ext cx="1501490" cy="9384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Calibri" panose="020F0502020204030204" pitchFamily="34" charset="0"/>
              <a:cs typeface="Calibri" panose="020F0502020204030204" pitchFamily="34" charset="0"/>
            </a:rPr>
            <a:t>Research and Analysis</a:t>
          </a:r>
        </a:p>
      </dsp:txBody>
      <dsp:txXfrm>
        <a:off x="1382105" y="2377481"/>
        <a:ext cx="1446518" cy="883459"/>
      </dsp:txXfrm>
    </dsp:sp>
    <dsp:sp modelId="{911926B0-1306-44D8-9F36-22F753773638}">
      <dsp:nvSpPr>
        <dsp:cNvPr id="0" name=""/>
        <dsp:cNvSpPr/>
      </dsp:nvSpPr>
      <dsp:spPr>
        <a:xfrm>
          <a:off x="1166933" y="942348"/>
          <a:ext cx="187686" cy="30499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49902"/>
              </a:lnTo>
              <a:lnTo>
                <a:pt x="187686" y="304990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938FD0-49BE-4133-B013-D5E8956BF4E4}">
      <dsp:nvSpPr>
        <dsp:cNvPr id="0" name=""/>
        <dsp:cNvSpPr/>
      </dsp:nvSpPr>
      <dsp:spPr>
        <a:xfrm>
          <a:off x="1354619" y="3523035"/>
          <a:ext cx="1501490" cy="9384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Calibri" panose="020F0502020204030204" pitchFamily="34" charset="0"/>
              <a:cs typeface="Calibri" panose="020F0502020204030204" pitchFamily="34" charset="0"/>
            </a:rPr>
            <a:t>Capacity Development Workshop &amp; Interviews</a:t>
          </a:r>
        </a:p>
      </dsp:txBody>
      <dsp:txXfrm>
        <a:off x="1382105" y="3550521"/>
        <a:ext cx="1446518" cy="883459"/>
      </dsp:txXfrm>
    </dsp:sp>
    <dsp:sp modelId="{600F0773-667B-4926-A493-25F3C83AE9E6}">
      <dsp:nvSpPr>
        <dsp:cNvPr id="0" name=""/>
        <dsp:cNvSpPr/>
      </dsp:nvSpPr>
      <dsp:spPr>
        <a:xfrm>
          <a:off x="1166933" y="942348"/>
          <a:ext cx="187686" cy="42229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22941"/>
              </a:lnTo>
              <a:lnTo>
                <a:pt x="187686" y="422294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8B86C3-0440-4566-85F3-E5EE6799AC9A}">
      <dsp:nvSpPr>
        <dsp:cNvPr id="0" name=""/>
        <dsp:cNvSpPr/>
      </dsp:nvSpPr>
      <dsp:spPr>
        <a:xfrm>
          <a:off x="1354619" y="4696074"/>
          <a:ext cx="1501490" cy="9384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Calibri" panose="020F0502020204030204" pitchFamily="34" charset="0"/>
              <a:cs typeface="Calibri" panose="020F0502020204030204" pitchFamily="34" charset="0"/>
            </a:rPr>
            <a:t>Analysis and Reporting</a:t>
          </a:r>
        </a:p>
      </dsp:txBody>
      <dsp:txXfrm>
        <a:off x="1382105" y="4723560"/>
        <a:ext cx="1446518" cy="883459"/>
      </dsp:txXfrm>
    </dsp:sp>
    <dsp:sp modelId="{048A4732-F24E-4968-B798-283026F51CE8}">
      <dsp:nvSpPr>
        <dsp:cNvPr id="0" name=""/>
        <dsp:cNvSpPr/>
      </dsp:nvSpPr>
      <dsp:spPr>
        <a:xfrm>
          <a:off x="3325325" y="3917"/>
          <a:ext cx="1876862" cy="9384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i="0" kern="1200" dirty="0">
              <a:latin typeface="Calibri" panose="020F0502020204030204" pitchFamily="34" charset="0"/>
              <a:cs typeface="Calibri" panose="020F0502020204030204" pitchFamily="34" charset="0"/>
            </a:rPr>
            <a:t>CIRT Design</a:t>
          </a:r>
          <a:endParaRPr lang="en-US" sz="10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352811" y="31403"/>
        <a:ext cx="1821890" cy="883459"/>
      </dsp:txXfrm>
    </dsp:sp>
    <dsp:sp modelId="{7E4F7346-2D3C-4239-ABF5-DA7579E0EC41}">
      <dsp:nvSpPr>
        <dsp:cNvPr id="0" name=""/>
        <dsp:cNvSpPr/>
      </dsp:nvSpPr>
      <dsp:spPr>
        <a:xfrm>
          <a:off x="3513012" y="942348"/>
          <a:ext cx="187686" cy="70382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03823"/>
              </a:lnTo>
              <a:lnTo>
                <a:pt x="187686" y="70382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26CA82-E954-4213-90F0-B32E1735F780}">
      <dsp:nvSpPr>
        <dsp:cNvPr id="0" name=""/>
        <dsp:cNvSpPr/>
      </dsp:nvSpPr>
      <dsp:spPr>
        <a:xfrm>
          <a:off x="3700698" y="1176956"/>
          <a:ext cx="1501490" cy="9384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Calibri" panose="020F0502020204030204" pitchFamily="34" charset="0"/>
              <a:cs typeface="Calibri" panose="020F0502020204030204" pitchFamily="34" charset="0"/>
            </a:rPr>
            <a:t>CIRT Readiness Assessment Report - Review</a:t>
          </a:r>
        </a:p>
      </dsp:txBody>
      <dsp:txXfrm>
        <a:off x="3728184" y="1204442"/>
        <a:ext cx="1446518" cy="883459"/>
      </dsp:txXfrm>
    </dsp:sp>
    <dsp:sp modelId="{FB2DA347-BD1F-42D5-9BAA-4267F13CBB15}">
      <dsp:nvSpPr>
        <dsp:cNvPr id="0" name=""/>
        <dsp:cNvSpPr/>
      </dsp:nvSpPr>
      <dsp:spPr>
        <a:xfrm>
          <a:off x="3513012" y="942348"/>
          <a:ext cx="187686" cy="18768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76862"/>
              </a:lnTo>
              <a:lnTo>
                <a:pt x="187686" y="187686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EEC01E-62BB-4FEC-A323-799443635DFB}">
      <dsp:nvSpPr>
        <dsp:cNvPr id="0" name=""/>
        <dsp:cNvSpPr/>
      </dsp:nvSpPr>
      <dsp:spPr>
        <a:xfrm>
          <a:off x="3700698" y="2349995"/>
          <a:ext cx="1501490" cy="9384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Calibri" panose="020F0502020204030204" pitchFamily="34" charset="0"/>
              <a:cs typeface="Calibri" panose="020F0502020204030204" pitchFamily="34" charset="0"/>
            </a:rPr>
            <a:t>Capacity Development Workshop &amp; Interviews</a:t>
          </a:r>
        </a:p>
      </dsp:txBody>
      <dsp:txXfrm>
        <a:off x="3728184" y="2377481"/>
        <a:ext cx="1446518" cy="883459"/>
      </dsp:txXfrm>
    </dsp:sp>
    <dsp:sp modelId="{D4A4E3E4-FEBF-4F46-AF4F-8A4370DDB1AF}">
      <dsp:nvSpPr>
        <dsp:cNvPr id="0" name=""/>
        <dsp:cNvSpPr/>
      </dsp:nvSpPr>
      <dsp:spPr>
        <a:xfrm>
          <a:off x="3513012" y="942348"/>
          <a:ext cx="187686" cy="30499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49902"/>
              </a:lnTo>
              <a:lnTo>
                <a:pt x="187686" y="304990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61919A-12A3-4AEE-B54D-9D81E3A693B8}">
      <dsp:nvSpPr>
        <dsp:cNvPr id="0" name=""/>
        <dsp:cNvSpPr/>
      </dsp:nvSpPr>
      <dsp:spPr>
        <a:xfrm>
          <a:off x="3700698" y="3523035"/>
          <a:ext cx="1501490" cy="9384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Calibri" panose="020F0502020204030204" pitchFamily="34" charset="0"/>
              <a:cs typeface="Calibri" panose="020F0502020204030204" pitchFamily="34" charset="0"/>
            </a:rPr>
            <a:t>Information Analysis and Design Drafting</a:t>
          </a:r>
        </a:p>
      </dsp:txBody>
      <dsp:txXfrm>
        <a:off x="3728184" y="3550521"/>
        <a:ext cx="1446518" cy="883459"/>
      </dsp:txXfrm>
    </dsp:sp>
    <dsp:sp modelId="{73878BD7-DC75-4209-934F-0CAA5171D927}">
      <dsp:nvSpPr>
        <dsp:cNvPr id="0" name=""/>
        <dsp:cNvSpPr/>
      </dsp:nvSpPr>
      <dsp:spPr>
        <a:xfrm>
          <a:off x="3513012" y="942348"/>
          <a:ext cx="187686" cy="42229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22941"/>
              </a:lnTo>
              <a:lnTo>
                <a:pt x="187686" y="422294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EEFC43-4873-4AAB-9D31-7942976DE5A6}">
      <dsp:nvSpPr>
        <dsp:cNvPr id="0" name=""/>
        <dsp:cNvSpPr/>
      </dsp:nvSpPr>
      <dsp:spPr>
        <a:xfrm>
          <a:off x="3700698" y="4696074"/>
          <a:ext cx="1501490" cy="9384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Calibri" panose="020F0502020204030204" pitchFamily="34" charset="0"/>
              <a:cs typeface="Calibri" panose="020F0502020204030204" pitchFamily="34" charset="0"/>
            </a:rPr>
            <a:t>Design Document and other related documentation</a:t>
          </a:r>
        </a:p>
      </dsp:txBody>
      <dsp:txXfrm>
        <a:off x="3728184" y="4723560"/>
        <a:ext cx="1446518" cy="883459"/>
      </dsp:txXfrm>
    </dsp:sp>
    <dsp:sp modelId="{CE57269E-31CB-42F3-A8A9-89C72BAB51B2}">
      <dsp:nvSpPr>
        <dsp:cNvPr id="0" name=""/>
        <dsp:cNvSpPr/>
      </dsp:nvSpPr>
      <dsp:spPr>
        <a:xfrm>
          <a:off x="5671404" y="3917"/>
          <a:ext cx="1876862" cy="9384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>
              <a:latin typeface="Calibri" panose="020F0502020204030204" pitchFamily="34" charset="0"/>
              <a:cs typeface="Calibri" panose="020F0502020204030204" pitchFamily="34" charset="0"/>
            </a:rPr>
            <a:t>CIRT  Implementation</a:t>
          </a:r>
        </a:p>
      </dsp:txBody>
      <dsp:txXfrm>
        <a:off x="5698890" y="31403"/>
        <a:ext cx="1821890" cy="883459"/>
      </dsp:txXfrm>
    </dsp:sp>
    <dsp:sp modelId="{19522C68-44FE-4EC3-A653-DBCFD1FD3563}">
      <dsp:nvSpPr>
        <dsp:cNvPr id="0" name=""/>
        <dsp:cNvSpPr/>
      </dsp:nvSpPr>
      <dsp:spPr>
        <a:xfrm>
          <a:off x="5859090" y="942348"/>
          <a:ext cx="187686" cy="70382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03823"/>
              </a:lnTo>
              <a:lnTo>
                <a:pt x="187686" y="70382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AA82C8-BAB6-4C8C-9DC4-97DD0CF97C24}">
      <dsp:nvSpPr>
        <dsp:cNvPr id="0" name=""/>
        <dsp:cNvSpPr/>
      </dsp:nvSpPr>
      <dsp:spPr>
        <a:xfrm>
          <a:off x="6046776" y="1176956"/>
          <a:ext cx="1501490" cy="9384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Calibri" panose="020F0502020204030204" pitchFamily="34" charset="0"/>
              <a:cs typeface="Calibri" panose="020F0502020204030204" pitchFamily="34" charset="0"/>
            </a:rPr>
            <a:t>Project Planning</a:t>
          </a:r>
        </a:p>
      </dsp:txBody>
      <dsp:txXfrm>
        <a:off x="6074262" y="1204442"/>
        <a:ext cx="1446518" cy="883459"/>
      </dsp:txXfrm>
    </dsp:sp>
    <dsp:sp modelId="{3585C8E6-3AE1-4290-A6EC-5F4448C4EED3}">
      <dsp:nvSpPr>
        <dsp:cNvPr id="0" name=""/>
        <dsp:cNvSpPr/>
      </dsp:nvSpPr>
      <dsp:spPr>
        <a:xfrm>
          <a:off x="5859090" y="942348"/>
          <a:ext cx="187686" cy="18768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76862"/>
              </a:lnTo>
              <a:lnTo>
                <a:pt x="187686" y="187686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81FEA2-80AD-4902-8795-582A5AC8581B}">
      <dsp:nvSpPr>
        <dsp:cNvPr id="0" name=""/>
        <dsp:cNvSpPr/>
      </dsp:nvSpPr>
      <dsp:spPr>
        <a:xfrm>
          <a:off x="6046776" y="2349995"/>
          <a:ext cx="1501490" cy="9384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Calibri" panose="020F0502020204030204" pitchFamily="34" charset="0"/>
              <a:cs typeface="Calibri" panose="020F0502020204030204" pitchFamily="34" charset="0"/>
            </a:rPr>
            <a:t>Project Funding</a:t>
          </a:r>
        </a:p>
      </dsp:txBody>
      <dsp:txXfrm>
        <a:off x="6074262" y="2377481"/>
        <a:ext cx="1446518" cy="883459"/>
      </dsp:txXfrm>
    </dsp:sp>
    <dsp:sp modelId="{CECBD9FC-4393-4B2F-B44A-DDC2E03596FB}">
      <dsp:nvSpPr>
        <dsp:cNvPr id="0" name=""/>
        <dsp:cNvSpPr/>
      </dsp:nvSpPr>
      <dsp:spPr>
        <a:xfrm>
          <a:off x="5859090" y="942348"/>
          <a:ext cx="187686" cy="30499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49902"/>
              </a:lnTo>
              <a:lnTo>
                <a:pt x="187686" y="304990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E5AD19-4D41-44E1-98C2-72BA76B2AE6E}">
      <dsp:nvSpPr>
        <dsp:cNvPr id="0" name=""/>
        <dsp:cNvSpPr/>
      </dsp:nvSpPr>
      <dsp:spPr>
        <a:xfrm>
          <a:off x="6046776" y="3523035"/>
          <a:ext cx="1501490" cy="9384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Calibri" panose="020F0502020204030204" pitchFamily="34" charset="0"/>
              <a:cs typeface="Calibri" panose="020F0502020204030204" pitchFamily="34" charset="0"/>
            </a:rPr>
            <a:t>Products and Services Selection</a:t>
          </a:r>
        </a:p>
      </dsp:txBody>
      <dsp:txXfrm>
        <a:off x="6074262" y="3550521"/>
        <a:ext cx="1446518" cy="883459"/>
      </dsp:txXfrm>
    </dsp:sp>
    <dsp:sp modelId="{00D3851D-7AF1-4D08-B4F5-1449B8E1D93D}">
      <dsp:nvSpPr>
        <dsp:cNvPr id="0" name=""/>
        <dsp:cNvSpPr/>
      </dsp:nvSpPr>
      <dsp:spPr>
        <a:xfrm>
          <a:off x="5859090" y="942348"/>
          <a:ext cx="187686" cy="42229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22941"/>
              </a:lnTo>
              <a:lnTo>
                <a:pt x="187686" y="422294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E071E9-29D4-4FEC-842C-B4658ECC4881}">
      <dsp:nvSpPr>
        <dsp:cNvPr id="0" name=""/>
        <dsp:cNvSpPr/>
      </dsp:nvSpPr>
      <dsp:spPr>
        <a:xfrm>
          <a:off x="6046776" y="4696074"/>
          <a:ext cx="1501490" cy="9384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Calibri" panose="020F0502020204030204" pitchFamily="34" charset="0"/>
              <a:cs typeface="Calibri" panose="020F0502020204030204" pitchFamily="34" charset="0"/>
            </a:rPr>
            <a:t>Implementation, Monitoring and Evaluation</a:t>
          </a:r>
        </a:p>
      </dsp:txBody>
      <dsp:txXfrm>
        <a:off x="6074262" y="4723560"/>
        <a:ext cx="1446518" cy="883459"/>
      </dsp:txXfrm>
    </dsp:sp>
    <dsp:sp modelId="{DBE7C640-6984-4DB5-812E-25E71FF9BB27}">
      <dsp:nvSpPr>
        <dsp:cNvPr id="0" name=""/>
        <dsp:cNvSpPr/>
      </dsp:nvSpPr>
      <dsp:spPr>
        <a:xfrm>
          <a:off x="8017482" y="3917"/>
          <a:ext cx="1876862" cy="9384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>
              <a:latin typeface="Calibri" panose="020F0502020204030204" pitchFamily="34" charset="0"/>
              <a:cs typeface="Calibri" panose="020F0502020204030204" pitchFamily="34" charset="0"/>
            </a:rPr>
            <a:t>CIRT Enhancement</a:t>
          </a:r>
        </a:p>
      </dsp:txBody>
      <dsp:txXfrm>
        <a:off x="8044968" y="31403"/>
        <a:ext cx="1821890" cy="883459"/>
      </dsp:txXfrm>
    </dsp:sp>
    <dsp:sp modelId="{9C890378-A93D-42F2-A700-1844B5744A8E}">
      <dsp:nvSpPr>
        <dsp:cNvPr id="0" name=""/>
        <dsp:cNvSpPr/>
      </dsp:nvSpPr>
      <dsp:spPr>
        <a:xfrm>
          <a:off x="8205169" y="942348"/>
          <a:ext cx="187686" cy="70382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03823"/>
              </a:lnTo>
              <a:lnTo>
                <a:pt x="187686" y="70382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7835A3-303D-492A-8F3C-FF7941571996}">
      <dsp:nvSpPr>
        <dsp:cNvPr id="0" name=""/>
        <dsp:cNvSpPr/>
      </dsp:nvSpPr>
      <dsp:spPr>
        <a:xfrm>
          <a:off x="8392855" y="1176956"/>
          <a:ext cx="1501490" cy="9384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Calibri" panose="020F0502020204030204" pitchFamily="34" charset="0"/>
              <a:cs typeface="Calibri" panose="020F0502020204030204" pitchFamily="34" charset="0"/>
            </a:rPr>
            <a:t>Project Planning</a:t>
          </a:r>
        </a:p>
      </dsp:txBody>
      <dsp:txXfrm>
        <a:off x="8420341" y="1204442"/>
        <a:ext cx="1446518" cy="883459"/>
      </dsp:txXfrm>
    </dsp:sp>
    <dsp:sp modelId="{A705625D-7C73-4247-8553-054A49E73FFE}">
      <dsp:nvSpPr>
        <dsp:cNvPr id="0" name=""/>
        <dsp:cNvSpPr/>
      </dsp:nvSpPr>
      <dsp:spPr>
        <a:xfrm>
          <a:off x="8205169" y="942348"/>
          <a:ext cx="187686" cy="18768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76862"/>
              </a:lnTo>
              <a:lnTo>
                <a:pt x="187686" y="187686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1030C8-BD3A-4E2C-83A1-6C45965D39B7}">
      <dsp:nvSpPr>
        <dsp:cNvPr id="0" name=""/>
        <dsp:cNvSpPr/>
      </dsp:nvSpPr>
      <dsp:spPr>
        <a:xfrm>
          <a:off x="8392855" y="2349995"/>
          <a:ext cx="1501490" cy="9384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Calibri" panose="020F0502020204030204" pitchFamily="34" charset="0"/>
              <a:cs typeface="Calibri" panose="020F0502020204030204" pitchFamily="34" charset="0"/>
            </a:rPr>
            <a:t>Project Funding</a:t>
          </a:r>
        </a:p>
      </dsp:txBody>
      <dsp:txXfrm>
        <a:off x="8420341" y="2377481"/>
        <a:ext cx="1446518" cy="883459"/>
      </dsp:txXfrm>
    </dsp:sp>
    <dsp:sp modelId="{D8CBBC6F-46BF-4A25-813C-23660898C638}">
      <dsp:nvSpPr>
        <dsp:cNvPr id="0" name=""/>
        <dsp:cNvSpPr/>
      </dsp:nvSpPr>
      <dsp:spPr>
        <a:xfrm>
          <a:off x="8205169" y="942348"/>
          <a:ext cx="187686" cy="30499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49902"/>
              </a:lnTo>
              <a:lnTo>
                <a:pt x="187686" y="304990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E352B3-127C-485C-9E98-FC58F8A83E2A}">
      <dsp:nvSpPr>
        <dsp:cNvPr id="0" name=""/>
        <dsp:cNvSpPr/>
      </dsp:nvSpPr>
      <dsp:spPr>
        <a:xfrm>
          <a:off x="8392855" y="3523035"/>
          <a:ext cx="1501490" cy="9384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Calibri" panose="020F0502020204030204" pitchFamily="34" charset="0"/>
              <a:cs typeface="Calibri" panose="020F0502020204030204" pitchFamily="34" charset="0"/>
            </a:rPr>
            <a:t>Products and Services Selection</a:t>
          </a:r>
        </a:p>
      </dsp:txBody>
      <dsp:txXfrm>
        <a:off x="8420341" y="3550521"/>
        <a:ext cx="1446518" cy="883459"/>
      </dsp:txXfrm>
    </dsp:sp>
    <dsp:sp modelId="{C065DDBD-3D20-4881-B4AE-05C713D36B66}">
      <dsp:nvSpPr>
        <dsp:cNvPr id="0" name=""/>
        <dsp:cNvSpPr/>
      </dsp:nvSpPr>
      <dsp:spPr>
        <a:xfrm>
          <a:off x="8205169" y="942348"/>
          <a:ext cx="187686" cy="42229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22941"/>
              </a:lnTo>
              <a:lnTo>
                <a:pt x="187686" y="422294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BFA1CE-28E1-491B-877B-5AC60F727C30}">
      <dsp:nvSpPr>
        <dsp:cNvPr id="0" name=""/>
        <dsp:cNvSpPr/>
      </dsp:nvSpPr>
      <dsp:spPr>
        <a:xfrm>
          <a:off x="8392855" y="4696074"/>
          <a:ext cx="1501490" cy="9384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Calibri" panose="020F0502020204030204" pitchFamily="34" charset="0"/>
              <a:cs typeface="Calibri" panose="020F0502020204030204" pitchFamily="34" charset="0"/>
            </a:rPr>
            <a:t>Implementation, Monitoring and Evaluation</a:t>
          </a:r>
        </a:p>
      </dsp:txBody>
      <dsp:txXfrm>
        <a:off x="8420341" y="4723560"/>
        <a:ext cx="1446518" cy="88345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E73E67-4525-4469-93E3-11D2DAE69BDF}">
      <dsp:nvSpPr>
        <dsp:cNvPr id="0" name=""/>
        <dsp:cNvSpPr/>
      </dsp:nvSpPr>
      <dsp:spPr>
        <a:xfrm>
          <a:off x="1817132" y="3917"/>
          <a:ext cx="3217479" cy="16087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Calibri" panose="020F0502020204030204" pitchFamily="34" charset="0"/>
              <a:cs typeface="Calibri" panose="020F0502020204030204" pitchFamily="34" charset="0"/>
            </a:rPr>
            <a:t>Institutional Capacity Development</a:t>
          </a:r>
        </a:p>
      </dsp:txBody>
      <dsp:txXfrm>
        <a:off x="1864250" y="51035"/>
        <a:ext cx="3123243" cy="1514503"/>
      </dsp:txXfrm>
    </dsp:sp>
    <dsp:sp modelId="{63C80C78-CCED-469E-8114-FF73442838B5}">
      <dsp:nvSpPr>
        <dsp:cNvPr id="0" name=""/>
        <dsp:cNvSpPr/>
      </dsp:nvSpPr>
      <dsp:spPr>
        <a:xfrm>
          <a:off x="2138880" y="1612656"/>
          <a:ext cx="321747" cy="12065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06554"/>
              </a:lnTo>
              <a:lnTo>
                <a:pt x="321747" y="120655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20DDA8-66AB-4436-A324-7A2990C1EA63}">
      <dsp:nvSpPr>
        <dsp:cNvPr id="0" name=""/>
        <dsp:cNvSpPr/>
      </dsp:nvSpPr>
      <dsp:spPr>
        <a:xfrm>
          <a:off x="2460628" y="2014841"/>
          <a:ext cx="2573983" cy="16087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Calibri" panose="020F0502020204030204" pitchFamily="34" charset="0"/>
              <a:cs typeface="Calibri" panose="020F0502020204030204" pitchFamily="34" charset="0"/>
            </a:rPr>
            <a:t>Regional </a:t>
          </a:r>
          <a:r>
            <a:rPr lang="en-US" sz="1400" kern="1200" dirty="0" err="1">
              <a:latin typeface="Calibri" panose="020F0502020204030204" pitchFamily="34" charset="0"/>
              <a:cs typeface="Calibri" panose="020F0502020204030204" pitchFamily="34" charset="0"/>
            </a:rPr>
            <a:t>Cyberdrills</a:t>
          </a:r>
          <a:endParaRPr lang="en-US" sz="14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507746" y="2061959"/>
        <a:ext cx="2479747" cy="1514503"/>
      </dsp:txXfrm>
    </dsp:sp>
    <dsp:sp modelId="{2CA9BBEE-2274-48D1-A58C-F0FC2855329A}">
      <dsp:nvSpPr>
        <dsp:cNvPr id="0" name=""/>
        <dsp:cNvSpPr/>
      </dsp:nvSpPr>
      <dsp:spPr>
        <a:xfrm>
          <a:off x="2138880" y="1612656"/>
          <a:ext cx="321747" cy="32174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17479"/>
              </a:lnTo>
              <a:lnTo>
                <a:pt x="321747" y="321747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6DE64B-F6AC-4FC4-BFD7-75B00697B17B}">
      <dsp:nvSpPr>
        <dsp:cNvPr id="0" name=""/>
        <dsp:cNvSpPr/>
      </dsp:nvSpPr>
      <dsp:spPr>
        <a:xfrm>
          <a:off x="2460628" y="4025766"/>
          <a:ext cx="2573983" cy="16087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Calibri" panose="020F0502020204030204" pitchFamily="34" charset="0"/>
              <a:cs typeface="Calibri" panose="020F0502020204030204" pitchFamily="34" charset="0"/>
            </a:rPr>
            <a:t>National </a:t>
          </a:r>
          <a:r>
            <a:rPr lang="en-US" sz="1400" kern="1200" dirty="0" err="1">
              <a:latin typeface="Calibri" panose="020F0502020204030204" pitchFamily="34" charset="0"/>
              <a:cs typeface="Calibri" panose="020F0502020204030204" pitchFamily="34" charset="0"/>
            </a:rPr>
            <a:t>Cyberdrills</a:t>
          </a:r>
          <a:endParaRPr lang="en-US" sz="14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2507746" y="4072884"/>
        <a:ext cx="2479747" cy="1514503"/>
      </dsp:txXfrm>
    </dsp:sp>
    <dsp:sp modelId="{048A4732-F24E-4968-B798-283026F51CE8}">
      <dsp:nvSpPr>
        <dsp:cNvPr id="0" name=""/>
        <dsp:cNvSpPr/>
      </dsp:nvSpPr>
      <dsp:spPr>
        <a:xfrm>
          <a:off x="5838981" y="3917"/>
          <a:ext cx="3217479" cy="16087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i="0" kern="1200" dirty="0">
              <a:latin typeface="Calibri" panose="020F0502020204030204" pitchFamily="34" charset="0"/>
              <a:cs typeface="Calibri" panose="020F0502020204030204" pitchFamily="34" charset="0"/>
            </a:rPr>
            <a:t>Human Capacity Development</a:t>
          </a:r>
          <a:endParaRPr lang="en-US" sz="14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5886099" y="51035"/>
        <a:ext cx="3123243" cy="1514503"/>
      </dsp:txXfrm>
    </dsp:sp>
    <dsp:sp modelId="{7E4F7346-2D3C-4239-ABF5-DA7579E0EC41}">
      <dsp:nvSpPr>
        <dsp:cNvPr id="0" name=""/>
        <dsp:cNvSpPr/>
      </dsp:nvSpPr>
      <dsp:spPr>
        <a:xfrm>
          <a:off x="6160729" y="1612656"/>
          <a:ext cx="321747" cy="12065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06554"/>
              </a:lnTo>
              <a:lnTo>
                <a:pt x="321747" y="120655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26CA82-E954-4213-90F0-B32E1735F780}">
      <dsp:nvSpPr>
        <dsp:cNvPr id="0" name=""/>
        <dsp:cNvSpPr/>
      </dsp:nvSpPr>
      <dsp:spPr>
        <a:xfrm>
          <a:off x="6482477" y="2014841"/>
          <a:ext cx="2573983" cy="16087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Calibri" panose="020F0502020204030204" pitchFamily="34" charset="0"/>
              <a:cs typeface="Calibri" panose="020F0502020204030204" pitchFamily="34" charset="0"/>
            </a:rPr>
            <a:t>Curricula and Training Program Development</a:t>
          </a:r>
        </a:p>
      </dsp:txBody>
      <dsp:txXfrm>
        <a:off x="6529595" y="2061959"/>
        <a:ext cx="2479747" cy="1514503"/>
      </dsp:txXfrm>
    </dsp:sp>
    <dsp:sp modelId="{FB2DA347-BD1F-42D5-9BAA-4267F13CBB15}">
      <dsp:nvSpPr>
        <dsp:cNvPr id="0" name=""/>
        <dsp:cNvSpPr/>
      </dsp:nvSpPr>
      <dsp:spPr>
        <a:xfrm>
          <a:off x="6160729" y="1612656"/>
          <a:ext cx="321747" cy="32174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17479"/>
              </a:lnTo>
              <a:lnTo>
                <a:pt x="321747" y="321747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EEC01E-62BB-4FEC-A323-799443635DFB}">
      <dsp:nvSpPr>
        <dsp:cNvPr id="0" name=""/>
        <dsp:cNvSpPr/>
      </dsp:nvSpPr>
      <dsp:spPr>
        <a:xfrm>
          <a:off x="6482477" y="4025766"/>
          <a:ext cx="2573983" cy="160873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17780" rIns="2667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Calibri" panose="020F0502020204030204" pitchFamily="34" charset="0"/>
              <a:cs typeface="Calibri" panose="020F0502020204030204" pitchFamily="34" charset="0"/>
            </a:rPr>
            <a:t>Bespoke Training Development </a:t>
          </a:r>
          <a:r>
            <a:rPr lang="en-US" sz="1400" kern="1200">
              <a:latin typeface="Calibri" panose="020F0502020204030204" pitchFamily="34" charset="0"/>
              <a:cs typeface="Calibri" panose="020F0502020204030204" pitchFamily="34" charset="0"/>
            </a:rPr>
            <a:t>and Delivery</a:t>
          </a:r>
          <a:endParaRPr lang="en-US" sz="14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6529595" y="4072884"/>
        <a:ext cx="2479747" cy="151450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162276-23C6-4DB0-ACBA-C2BD627888D6}">
      <dsp:nvSpPr>
        <dsp:cNvPr id="0" name=""/>
        <dsp:cNvSpPr/>
      </dsp:nvSpPr>
      <dsp:spPr>
        <a:xfrm>
          <a:off x="979247" y="3917"/>
          <a:ext cx="1876862" cy="9384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000" kern="1200" dirty="0">
              <a:latin typeface="Calibri" panose="020F0502020204030204" pitchFamily="34" charset="0"/>
              <a:cs typeface="Calibri" panose="020F0502020204030204" pitchFamily="34" charset="0"/>
            </a:rPr>
            <a:t>Good Practices 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000" kern="1200" dirty="0">
              <a:latin typeface="Calibri" panose="020F0502020204030204" pitchFamily="34" charset="0"/>
              <a:cs typeface="Calibri" panose="020F0502020204030204" pitchFamily="34" charset="0"/>
            </a:rPr>
            <a:t>Study Group Question</a:t>
          </a:r>
        </a:p>
      </dsp:txBody>
      <dsp:txXfrm>
        <a:off x="1006733" y="31403"/>
        <a:ext cx="1821890" cy="883459"/>
      </dsp:txXfrm>
    </dsp:sp>
    <dsp:sp modelId="{63C80C78-CCED-469E-8114-FF73442838B5}">
      <dsp:nvSpPr>
        <dsp:cNvPr id="0" name=""/>
        <dsp:cNvSpPr/>
      </dsp:nvSpPr>
      <dsp:spPr>
        <a:xfrm>
          <a:off x="1166933" y="942348"/>
          <a:ext cx="187686" cy="70382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03823"/>
              </a:lnTo>
              <a:lnTo>
                <a:pt x="187686" y="70382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20DDA8-66AB-4436-A324-7A2990C1EA63}">
      <dsp:nvSpPr>
        <dsp:cNvPr id="0" name=""/>
        <dsp:cNvSpPr/>
      </dsp:nvSpPr>
      <dsp:spPr>
        <a:xfrm>
          <a:off x="1354619" y="1176956"/>
          <a:ext cx="1501490" cy="9384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Calibri" panose="020F0502020204030204" pitchFamily="34" charset="0"/>
              <a:cs typeface="Calibri" panose="020F0502020204030204" pitchFamily="34" charset="0"/>
            </a:rPr>
            <a:t>Member States</a:t>
          </a:r>
        </a:p>
      </dsp:txBody>
      <dsp:txXfrm>
        <a:off x="1382105" y="1204442"/>
        <a:ext cx="1446518" cy="883459"/>
      </dsp:txXfrm>
    </dsp:sp>
    <dsp:sp modelId="{911926B0-1306-44D8-9F36-22F753773638}">
      <dsp:nvSpPr>
        <dsp:cNvPr id="0" name=""/>
        <dsp:cNvSpPr/>
      </dsp:nvSpPr>
      <dsp:spPr>
        <a:xfrm>
          <a:off x="1166933" y="942348"/>
          <a:ext cx="187686" cy="18768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76862"/>
              </a:lnTo>
              <a:lnTo>
                <a:pt x="187686" y="187686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4938FD0-49BE-4133-B013-D5E8956BF4E4}">
      <dsp:nvSpPr>
        <dsp:cNvPr id="0" name=""/>
        <dsp:cNvSpPr/>
      </dsp:nvSpPr>
      <dsp:spPr>
        <a:xfrm>
          <a:off x="1354619" y="2349995"/>
          <a:ext cx="1501490" cy="9384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Calibri" panose="020F0502020204030204" pitchFamily="34" charset="0"/>
              <a:cs typeface="Calibri" panose="020F0502020204030204" pitchFamily="34" charset="0"/>
            </a:rPr>
            <a:t>Sector Members</a:t>
          </a:r>
        </a:p>
      </dsp:txBody>
      <dsp:txXfrm>
        <a:off x="1382105" y="2377481"/>
        <a:ext cx="1446518" cy="883459"/>
      </dsp:txXfrm>
    </dsp:sp>
    <dsp:sp modelId="{600F0773-667B-4926-A493-25F3C83AE9E6}">
      <dsp:nvSpPr>
        <dsp:cNvPr id="0" name=""/>
        <dsp:cNvSpPr/>
      </dsp:nvSpPr>
      <dsp:spPr>
        <a:xfrm>
          <a:off x="1166933" y="942348"/>
          <a:ext cx="187686" cy="30499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49902"/>
              </a:lnTo>
              <a:lnTo>
                <a:pt x="187686" y="304990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8B86C3-0440-4566-85F3-E5EE6799AC9A}">
      <dsp:nvSpPr>
        <dsp:cNvPr id="0" name=""/>
        <dsp:cNvSpPr/>
      </dsp:nvSpPr>
      <dsp:spPr>
        <a:xfrm>
          <a:off x="1354619" y="3523035"/>
          <a:ext cx="1501490" cy="9384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Calibri" panose="020F0502020204030204" pitchFamily="34" charset="0"/>
              <a:cs typeface="Calibri" panose="020F0502020204030204" pitchFamily="34" charset="0"/>
            </a:rPr>
            <a:t>Academia Members</a:t>
          </a:r>
        </a:p>
      </dsp:txBody>
      <dsp:txXfrm>
        <a:off x="1382105" y="3550521"/>
        <a:ext cx="1446518" cy="883459"/>
      </dsp:txXfrm>
    </dsp:sp>
    <dsp:sp modelId="{88B80A55-0D48-4D01-8845-4CA4F20F7B03}">
      <dsp:nvSpPr>
        <dsp:cNvPr id="0" name=""/>
        <dsp:cNvSpPr/>
      </dsp:nvSpPr>
      <dsp:spPr>
        <a:xfrm>
          <a:off x="1166933" y="942348"/>
          <a:ext cx="187686" cy="42229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22941"/>
              </a:lnTo>
              <a:lnTo>
                <a:pt x="187686" y="422294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166139-A02F-421D-BE1D-585818CA72AF}">
      <dsp:nvSpPr>
        <dsp:cNvPr id="0" name=""/>
        <dsp:cNvSpPr/>
      </dsp:nvSpPr>
      <dsp:spPr>
        <a:xfrm>
          <a:off x="1354619" y="4696074"/>
          <a:ext cx="1501490" cy="9384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Calibri" panose="020F0502020204030204" pitchFamily="34" charset="0"/>
              <a:cs typeface="Calibri" panose="020F0502020204030204" pitchFamily="34" charset="0"/>
            </a:rPr>
            <a:t>ITU</a:t>
          </a:r>
        </a:p>
      </dsp:txBody>
      <dsp:txXfrm>
        <a:off x="1382105" y="4723560"/>
        <a:ext cx="1446518" cy="883459"/>
      </dsp:txXfrm>
    </dsp:sp>
    <dsp:sp modelId="{048A4732-F24E-4968-B798-283026F51CE8}">
      <dsp:nvSpPr>
        <dsp:cNvPr id="0" name=""/>
        <dsp:cNvSpPr/>
      </dsp:nvSpPr>
      <dsp:spPr>
        <a:xfrm>
          <a:off x="3325325" y="3917"/>
          <a:ext cx="1876862" cy="9384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000" kern="1200" dirty="0">
              <a:latin typeface="Calibri" panose="020F0502020204030204" pitchFamily="34" charset="0"/>
              <a:cs typeface="Calibri" panose="020F0502020204030204" pitchFamily="34" charset="0"/>
            </a:rPr>
            <a:t>Information Exchange Tools and Techniques</a:t>
          </a:r>
          <a:endParaRPr lang="en-US" sz="1000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352811" y="31403"/>
        <a:ext cx="1821890" cy="883459"/>
      </dsp:txXfrm>
    </dsp:sp>
    <dsp:sp modelId="{7E4F7346-2D3C-4239-ABF5-DA7579E0EC41}">
      <dsp:nvSpPr>
        <dsp:cNvPr id="0" name=""/>
        <dsp:cNvSpPr/>
      </dsp:nvSpPr>
      <dsp:spPr>
        <a:xfrm>
          <a:off x="3513012" y="942348"/>
          <a:ext cx="187686" cy="70382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03823"/>
              </a:lnTo>
              <a:lnTo>
                <a:pt x="187686" y="70382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26CA82-E954-4213-90F0-B32E1735F780}">
      <dsp:nvSpPr>
        <dsp:cNvPr id="0" name=""/>
        <dsp:cNvSpPr/>
      </dsp:nvSpPr>
      <dsp:spPr>
        <a:xfrm>
          <a:off x="3700698" y="1176956"/>
          <a:ext cx="1501490" cy="9384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Calibri" panose="020F0502020204030204" pitchFamily="34" charset="0"/>
              <a:cs typeface="Calibri" panose="020F0502020204030204" pitchFamily="34" charset="0"/>
            </a:rPr>
            <a:t>The Honeypot Research Network (HORNET</a:t>
          </a:r>
          <a:r>
            <a:rPr lang="en-US" sz="1000" kern="1200">
              <a:latin typeface="Calibri" panose="020F0502020204030204" pitchFamily="34" charset="0"/>
              <a:cs typeface="Calibri" panose="020F0502020204030204" pitchFamily="34" charset="0"/>
            </a:rPr>
            <a:t>) </a:t>
          </a:r>
          <a:endParaRPr lang="en-GB" sz="10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728184" y="1204442"/>
        <a:ext cx="1446518" cy="883459"/>
      </dsp:txXfrm>
    </dsp:sp>
    <dsp:sp modelId="{D4A4E3E4-FEBF-4F46-AF4F-8A4370DDB1AF}">
      <dsp:nvSpPr>
        <dsp:cNvPr id="0" name=""/>
        <dsp:cNvSpPr/>
      </dsp:nvSpPr>
      <dsp:spPr>
        <a:xfrm>
          <a:off x="3513012" y="942348"/>
          <a:ext cx="187686" cy="18768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76862"/>
              </a:lnTo>
              <a:lnTo>
                <a:pt x="187686" y="187686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61919A-12A3-4AEE-B54D-9D81E3A693B8}">
      <dsp:nvSpPr>
        <dsp:cNvPr id="0" name=""/>
        <dsp:cNvSpPr/>
      </dsp:nvSpPr>
      <dsp:spPr>
        <a:xfrm>
          <a:off x="3700698" y="2349995"/>
          <a:ext cx="1501490" cy="9384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Calibri" panose="020F0502020204030204" pitchFamily="34" charset="0"/>
              <a:cs typeface="Calibri" panose="020F0502020204030204" pitchFamily="34" charset="0"/>
            </a:rPr>
            <a:t>Information Analysis and Design Drafting</a:t>
          </a:r>
        </a:p>
      </dsp:txBody>
      <dsp:txXfrm>
        <a:off x="3728184" y="2377481"/>
        <a:ext cx="1446518" cy="883459"/>
      </dsp:txXfrm>
    </dsp:sp>
    <dsp:sp modelId="{73878BD7-DC75-4209-934F-0CAA5171D927}">
      <dsp:nvSpPr>
        <dsp:cNvPr id="0" name=""/>
        <dsp:cNvSpPr/>
      </dsp:nvSpPr>
      <dsp:spPr>
        <a:xfrm>
          <a:off x="3513012" y="942348"/>
          <a:ext cx="187686" cy="30499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49902"/>
              </a:lnTo>
              <a:lnTo>
                <a:pt x="187686" y="304990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EEFC43-4873-4AAB-9D31-7942976DE5A6}">
      <dsp:nvSpPr>
        <dsp:cNvPr id="0" name=""/>
        <dsp:cNvSpPr/>
      </dsp:nvSpPr>
      <dsp:spPr>
        <a:xfrm>
          <a:off x="3700698" y="3523035"/>
          <a:ext cx="1501490" cy="9384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Calibri" panose="020F0502020204030204" pitchFamily="34" charset="0"/>
              <a:cs typeface="Calibri" panose="020F0502020204030204" pitchFamily="34" charset="0"/>
            </a:rPr>
            <a:t>Design Documents and other related documentation</a:t>
          </a:r>
        </a:p>
      </dsp:txBody>
      <dsp:txXfrm>
        <a:off x="3728184" y="3550521"/>
        <a:ext cx="1446518" cy="883459"/>
      </dsp:txXfrm>
    </dsp:sp>
    <dsp:sp modelId="{CE57269E-31CB-42F3-A8A9-89C72BAB51B2}">
      <dsp:nvSpPr>
        <dsp:cNvPr id="0" name=""/>
        <dsp:cNvSpPr/>
      </dsp:nvSpPr>
      <dsp:spPr>
        <a:xfrm>
          <a:off x="5671404" y="3917"/>
          <a:ext cx="1876862" cy="9384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000" kern="1200" dirty="0">
              <a:latin typeface="Calibri" panose="020F0502020204030204" pitchFamily="34" charset="0"/>
              <a:cs typeface="Calibri" panose="020F0502020204030204" pitchFamily="34" charset="0"/>
            </a:rPr>
            <a:t>Publications</a:t>
          </a:r>
          <a:endParaRPr lang="en-US" sz="10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5698890" y="31403"/>
        <a:ext cx="1821890" cy="883459"/>
      </dsp:txXfrm>
    </dsp:sp>
    <dsp:sp modelId="{19522C68-44FE-4EC3-A653-DBCFD1FD3563}">
      <dsp:nvSpPr>
        <dsp:cNvPr id="0" name=""/>
        <dsp:cNvSpPr/>
      </dsp:nvSpPr>
      <dsp:spPr>
        <a:xfrm>
          <a:off x="5859090" y="942348"/>
          <a:ext cx="187686" cy="70382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03823"/>
              </a:lnTo>
              <a:lnTo>
                <a:pt x="187686" y="70382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AA82C8-BAB6-4C8C-9DC4-97DD0CF97C24}">
      <dsp:nvSpPr>
        <dsp:cNvPr id="0" name=""/>
        <dsp:cNvSpPr/>
      </dsp:nvSpPr>
      <dsp:spPr>
        <a:xfrm>
          <a:off x="6046776" y="1176956"/>
          <a:ext cx="1501490" cy="9384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Calibri" panose="020F0502020204030204" pitchFamily="34" charset="0"/>
              <a:cs typeface="Calibri" panose="020F0502020204030204" pitchFamily="34" charset="0"/>
            </a:rPr>
            <a:t>Guide to Develop National Cybersecurity Strategy</a:t>
          </a:r>
        </a:p>
      </dsp:txBody>
      <dsp:txXfrm>
        <a:off x="6074262" y="1204442"/>
        <a:ext cx="1446518" cy="883459"/>
      </dsp:txXfrm>
    </dsp:sp>
    <dsp:sp modelId="{3585C8E6-3AE1-4290-A6EC-5F4448C4EED3}">
      <dsp:nvSpPr>
        <dsp:cNvPr id="0" name=""/>
        <dsp:cNvSpPr/>
      </dsp:nvSpPr>
      <dsp:spPr>
        <a:xfrm>
          <a:off x="5859090" y="942348"/>
          <a:ext cx="187686" cy="18768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76862"/>
              </a:lnTo>
              <a:lnTo>
                <a:pt x="187686" y="187686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81FEA2-80AD-4902-8795-582A5AC8581B}">
      <dsp:nvSpPr>
        <dsp:cNvPr id="0" name=""/>
        <dsp:cNvSpPr/>
      </dsp:nvSpPr>
      <dsp:spPr>
        <a:xfrm>
          <a:off x="6046776" y="2349995"/>
          <a:ext cx="1501490" cy="9384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Calibri" panose="020F0502020204030204" pitchFamily="34" charset="0"/>
              <a:cs typeface="Calibri" panose="020F0502020204030204" pitchFamily="34" charset="0"/>
            </a:rPr>
            <a:t>Global Cybersecurity Index (GCI) Report </a:t>
          </a:r>
        </a:p>
      </dsp:txBody>
      <dsp:txXfrm>
        <a:off x="6074262" y="2377481"/>
        <a:ext cx="1446518" cy="883459"/>
      </dsp:txXfrm>
    </dsp:sp>
    <dsp:sp modelId="{CECBD9FC-4393-4B2F-B44A-DDC2E03596FB}">
      <dsp:nvSpPr>
        <dsp:cNvPr id="0" name=""/>
        <dsp:cNvSpPr/>
      </dsp:nvSpPr>
      <dsp:spPr>
        <a:xfrm>
          <a:off x="5859090" y="942348"/>
          <a:ext cx="187686" cy="30499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49902"/>
              </a:lnTo>
              <a:lnTo>
                <a:pt x="187686" y="304990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E5AD19-4D41-44E1-98C2-72BA76B2AE6E}">
      <dsp:nvSpPr>
        <dsp:cNvPr id="0" name=""/>
        <dsp:cNvSpPr/>
      </dsp:nvSpPr>
      <dsp:spPr>
        <a:xfrm>
          <a:off x="6046776" y="3523035"/>
          <a:ext cx="1501490" cy="9384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Calibri" panose="020F0502020204030204" pitchFamily="34" charset="0"/>
              <a:cs typeface="Calibri" panose="020F0502020204030204" pitchFamily="34" charset="0"/>
            </a:rPr>
            <a:t>Reports</a:t>
          </a:r>
        </a:p>
      </dsp:txBody>
      <dsp:txXfrm>
        <a:off x="6074262" y="3550521"/>
        <a:ext cx="1446518" cy="883459"/>
      </dsp:txXfrm>
    </dsp:sp>
    <dsp:sp modelId="{FA53564A-1F58-45AF-8193-DCBD3A771D49}">
      <dsp:nvSpPr>
        <dsp:cNvPr id="0" name=""/>
        <dsp:cNvSpPr/>
      </dsp:nvSpPr>
      <dsp:spPr>
        <a:xfrm>
          <a:off x="5859090" y="942348"/>
          <a:ext cx="187686" cy="42229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22941"/>
              </a:lnTo>
              <a:lnTo>
                <a:pt x="187686" y="422294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103827-299B-4CDB-B408-B1B8D9A2593E}">
      <dsp:nvSpPr>
        <dsp:cNvPr id="0" name=""/>
        <dsp:cNvSpPr/>
      </dsp:nvSpPr>
      <dsp:spPr>
        <a:xfrm>
          <a:off x="6046776" y="4696074"/>
          <a:ext cx="1501490" cy="9384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Calibri" panose="020F0502020204030204" pitchFamily="34" charset="0"/>
              <a:cs typeface="Calibri" panose="020F0502020204030204" pitchFamily="34" charset="0"/>
            </a:rPr>
            <a:t>Other published materials</a:t>
          </a:r>
        </a:p>
      </dsp:txBody>
      <dsp:txXfrm>
        <a:off x="6074262" y="4723560"/>
        <a:ext cx="1446518" cy="883459"/>
      </dsp:txXfrm>
    </dsp:sp>
    <dsp:sp modelId="{DBE7C640-6984-4DB5-812E-25E71FF9BB27}">
      <dsp:nvSpPr>
        <dsp:cNvPr id="0" name=""/>
        <dsp:cNvSpPr/>
      </dsp:nvSpPr>
      <dsp:spPr>
        <a:xfrm>
          <a:off x="8017482" y="3917"/>
          <a:ext cx="1876862" cy="9384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en-US" sz="1000" kern="1200" dirty="0">
              <a:latin typeface="Calibri" panose="020F0502020204030204" pitchFamily="34" charset="0"/>
              <a:cs typeface="Calibri" panose="020F0502020204030204" pitchFamily="34" charset="0"/>
            </a:rPr>
            <a:t>ITU News Platform</a:t>
          </a:r>
          <a:endParaRPr lang="en-US" sz="1000" b="1" kern="1200" dirty="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8044968" y="31403"/>
        <a:ext cx="1821890" cy="883459"/>
      </dsp:txXfrm>
    </dsp:sp>
    <dsp:sp modelId="{9C890378-A93D-42F2-A700-1844B5744A8E}">
      <dsp:nvSpPr>
        <dsp:cNvPr id="0" name=""/>
        <dsp:cNvSpPr/>
      </dsp:nvSpPr>
      <dsp:spPr>
        <a:xfrm>
          <a:off x="8205169" y="942348"/>
          <a:ext cx="187686" cy="70382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03823"/>
              </a:lnTo>
              <a:lnTo>
                <a:pt x="187686" y="70382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7835A3-303D-492A-8F3C-FF7941571996}">
      <dsp:nvSpPr>
        <dsp:cNvPr id="0" name=""/>
        <dsp:cNvSpPr/>
      </dsp:nvSpPr>
      <dsp:spPr>
        <a:xfrm>
          <a:off x="8392855" y="1176956"/>
          <a:ext cx="1501490" cy="9384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Calibri" panose="020F0502020204030204" pitchFamily="34" charset="0"/>
              <a:cs typeface="Calibri" panose="020F0502020204030204" pitchFamily="34" charset="0"/>
            </a:rPr>
            <a:t>News Articles</a:t>
          </a:r>
        </a:p>
      </dsp:txBody>
      <dsp:txXfrm>
        <a:off x="8420341" y="1204442"/>
        <a:ext cx="1446518" cy="883459"/>
      </dsp:txXfrm>
    </dsp:sp>
    <dsp:sp modelId="{A705625D-7C73-4247-8553-054A49E73FFE}">
      <dsp:nvSpPr>
        <dsp:cNvPr id="0" name=""/>
        <dsp:cNvSpPr/>
      </dsp:nvSpPr>
      <dsp:spPr>
        <a:xfrm>
          <a:off x="8205169" y="942348"/>
          <a:ext cx="187686" cy="18768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76862"/>
              </a:lnTo>
              <a:lnTo>
                <a:pt x="187686" y="187686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1030C8-BD3A-4E2C-83A1-6C45965D39B7}">
      <dsp:nvSpPr>
        <dsp:cNvPr id="0" name=""/>
        <dsp:cNvSpPr/>
      </dsp:nvSpPr>
      <dsp:spPr>
        <a:xfrm>
          <a:off x="8392855" y="2349995"/>
          <a:ext cx="1501490" cy="9384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Calibri" panose="020F0502020204030204" pitchFamily="34" charset="0"/>
              <a:cs typeface="Calibri" panose="020F0502020204030204" pitchFamily="34" charset="0"/>
            </a:rPr>
            <a:t>Blogs</a:t>
          </a:r>
        </a:p>
      </dsp:txBody>
      <dsp:txXfrm>
        <a:off x="8420341" y="2377481"/>
        <a:ext cx="1446518" cy="883459"/>
      </dsp:txXfrm>
    </dsp:sp>
    <dsp:sp modelId="{D8CBBC6F-46BF-4A25-813C-23660898C638}">
      <dsp:nvSpPr>
        <dsp:cNvPr id="0" name=""/>
        <dsp:cNvSpPr/>
      </dsp:nvSpPr>
      <dsp:spPr>
        <a:xfrm>
          <a:off x="8205169" y="942348"/>
          <a:ext cx="187686" cy="304990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49902"/>
              </a:lnTo>
              <a:lnTo>
                <a:pt x="187686" y="304990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E352B3-127C-485C-9E98-FC58F8A83E2A}">
      <dsp:nvSpPr>
        <dsp:cNvPr id="0" name=""/>
        <dsp:cNvSpPr/>
      </dsp:nvSpPr>
      <dsp:spPr>
        <a:xfrm>
          <a:off x="8392855" y="3523035"/>
          <a:ext cx="1501490" cy="9384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2700" rIns="1905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Calibri" panose="020F0502020204030204" pitchFamily="34" charset="0"/>
              <a:cs typeface="Calibri" panose="020F0502020204030204" pitchFamily="34" charset="0"/>
            </a:rPr>
            <a:t>Videos</a:t>
          </a:r>
        </a:p>
      </dsp:txBody>
      <dsp:txXfrm>
        <a:off x="8420341" y="3550521"/>
        <a:ext cx="1446518" cy="88345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6ABCBB-1551-4CC9-94F7-C98C2B3D6F4D}">
      <dsp:nvSpPr>
        <dsp:cNvPr id="0" name=""/>
        <dsp:cNvSpPr/>
      </dsp:nvSpPr>
      <dsp:spPr>
        <a:xfrm>
          <a:off x="673918" y="1947"/>
          <a:ext cx="1621631" cy="57719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Preparation phase </a:t>
          </a:r>
          <a:endParaRPr lang="en-US" sz="1500" kern="1200" dirty="0"/>
        </a:p>
      </dsp:txBody>
      <dsp:txXfrm>
        <a:off x="690823" y="18852"/>
        <a:ext cx="1587821" cy="543386"/>
      </dsp:txXfrm>
    </dsp:sp>
    <dsp:sp modelId="{683363BE-71D7-4298-ACDF-8E5554416CF1}">
      <dsp:nvSpPr>
        <dsp:cNvPr id="0" name=""/>
        <dsp:cNvSpPr/>
      </dsp:nvSpPr>
      <dsp:spPr>
        <a:xfrm rot="5400000">
          <a:off x="1376509" y="593574"/>
          <a:ext cx="216448" cy="259738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 rot="-5400000">
        <a:off x="1406812" y="615219"/>
        <a:ext cx="155842" cy="151514"/>
      </dsp:txXfrm>
    </dsp:sp>
    <dsp:sp modelId="{1E2549A8-81D8-4D71-A58D-45350F5BD84A}">
      <dsp:nvSpPr>
        <dsp:cNvPr id="0" name=""/>
        <dsp:cNvSpPr/>
      </dsp:nvSpPr>
      <dsp:spPr>
        <a:xfrm>
          <a:off x="673918" y="867742"/>
          <a:ext cx="1621631" cy="57719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Start phase </a:t>
          </a:r>
          <a:endParaRPr lang="en-GB" sz="1500" kern="1200" dirty="0"/>
        </a:p>
      </dsp:txBody>
      <dsp:txXfrm>
        <a:off x="690823" y="884647"/>
        <a:ext cx="1587821" cy="543386"/>
      </dsp:txXfrm>
    </dsp:sp>
    <dsp:sp modelId="{45F33310-A2BC-4F13-8DE9-8B90FBD940EA}">
      <dsp:nvSpPr>
        <dsp:cNvPr id="0" name=""/>
        <dsp:cNvSpPr/>
      </dsp:nvSpPr>
      <dsp:spPr>
        <a:xfrm rot="5400000">
          <a:off x="1376509" y="1459368"/>
          <a:ext cx="216448" cy="259738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 rot="-5400000">
        <a:off x="1406812" y="1481013"/>
        <a:ext cx="155842" cy="151514"/>
      </dsp:txXfrm>
    </dsp:sp>
    <dsp:sp modelId="{73C2B417-64E7-44CC-974F-20629FFF6AFD}">
      <dsp:nvSpPr>
        <dsp:cNvPr id="0" name=""/>
        <dsp:cNvSpPr/>
      </dsp:nvSpPr>
      <dsp:spPr>
        <a:xfrm>
          <a:off x="673918" y="1733536"/>
          <a:ext cx="1621631" cy="57719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Data collection phase </a:t>
          </a:r>
          <a:endParaRPr lang="en-GB" sz="1500" kern="1200" dirty="0"/>
        </a:p>
      </dsp:txBody>
      <dsp:txXfrm>
        <a:off x="690823" y="1750441"/>
        <a:ext cx="1587821" cy="543386"/>
      </dsp:txXfrm>
    </dsp:sp>
    <dsp:sp modelId="{436C6AC0-9DFA-44CA-B238-3046A5FF0C33}">
      <dsp:nvSpPr>
        <dsp:cNvPr id="0" name=""/>
        <dsp:cNvSpPr/>
      </dsp:nvSpPr>
      <dsp:spPr>
        <a:xfrm rot="5400000">
          <a:off x="1376509" y="2325162"/>
          <a:ext cx="216448" cy="259738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 rot="-5400000">
        <a:off x="1406812" y="2346807"/>
        <a:ext cx="155842" cy="151514"/>
      </dsp:txXfrm>
    </dsp:sp>
    <dsp:sp modelId="{EAE32D5D-F6F0-44D5-9FD9-7E1C9AB40DEE}">
      <dsp:nvSpPr>
        <dsp:cNvPr id="0" name=""/>
        <dsp:cNvSpPr/>
      </dsp:nvSpPr>
      <dsp:spPr>
        <a:xfrm>
          <a:off x="673918" y="2599331"/>
          <a:ext cx="1621631" cy="57719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Verification Phase  </a:t>
          </a:r>
          <a:endParaRPr lang="en-GB" sz="1500" kern="1200" dirty="0"/>
        </a:p>
      </dsp:txBody>
      <dsp:txXfrm>
        <a:off x="690823" y="2616236"/>
        <a:ext cx="1587821" cy="543386"/>
      </dsp:txXfrm>
    </dsp:sp>
    <dsp:sp modelId="{28FFE8A9-81E3-412A-91C1-03C9A8614015}">
      <dsp:nvSpPr>
        <dsp:cNvPr id="0" name=""/>
        <dsp:cNvSpPr/>
      </dsp:nvSpPr>
      <dsp:spPr>
        <a:xfrm rot="5400000">
          <a:off x="1376509" y="3190957"/>
          <a:ext cx="216448" cy="259738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 rot="-5400000">
        <a:off x="1406812" y="3212602"/>
        <a:ext cx="155842" cy="151514"/>
      </dsp:txXfrm>
    </dsp:sp>
    <dsp:sp modelId="{112B31D7-C848-47A2-ADE4-2521A6472208}">
      <dsp:nvSpPr>
        <dsp:cNvPr id="0" name=""/>
        <dsp:cNvSpPr/>
      </dsp:nvSpPr>
      <dsp:spPr>
        <a:xfrm>
          <a:off x="673918" y="3465125"/>
          <a:ext cx="1621631" cy="577196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Analysis Phase</a:t>
          </a:r>
          <a:endParaRPr lang="en-GB" sz="1500" kern="1200" dirty="0"/>
        </a:p>
      </dsp:txBody>
      <dsp:txXfrm>
        <a:off x="690823" y="3482030"/>
        <a:ext cx="1587821" cy="543386"/>
      </dsp:txXfrm>
    </dsp:sp>
    <dsp:sp modelId="{E02ACF97-43D5-4545-A448-BD68E2FA5223}">
      <dsp:nvSpPr>
        <dsp:cNvPr id="0" name=""/>
        <dsp:cNvSpPr/>
      </dsp:nvSpPr>
      <dsp:spPr>
        <a:xfrm rot="5400000">
          <a:off x="1376509" y="4056751"/>
          <a:ext cx="216448" cy="259738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/>
        </a:p>
      </dsp:txBody>
      <dsp:txXfrm rot="-5400000">
        <a:off x="1406812" y="4078396"/>
        <a:ext cx="155842" cy="151514"/>
      </dsp:txXfrm>
    </dsp:sp>
    <dsp:sp modelId="{66302A36-B2D1-46DA-90A0-271E91C20784}">
      <dsp:nvSpPr>
        <dsp:cNvPr id="0" name=""/>
        <dsp:cNvSpPr/>
      </dsp:nvSpPr>
      <dsp:spPr>
        <a:xfrm>
          <a:off x="673918" y="4330919"/>
          <a:ext cx="1621631" cy="57719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Report writing and publication Phase</a:t>
          </a:r>
          <a:endParaRPr lang="en-GB" sz="1500" kern="1200" dirty="0"/>
        </a:p>
      </dsp:txBody>
      <dsp:txXfrm>
        <a:off x="690823" y="4347824"/>
        <a:ext cx="1587821" cy="54338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BD7345-AD22-4C26-A746-F2F16FDDF4EE}">
      <dsp:nvSpPr>
        <dsp:cNvPr id="0" name=""/>
        <dsp:cNvSpPr/>
      </dsp:nvSpPr>
      <dsp:spPr>
        <a:xfrm>
          <a:off x="3004" y="1938100"/>
          <a:ext cx="1762593" cy="1453770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2D5AF9-41EF-4149-BB38-7C6087BEF962}">
      <dsp:nvSpPr>
        <dsp:cNvPr id="0" name=""/>
        <dsp:cNvSpPr/>
      </dsp:nvSpPr>
      <dsp:spPr>
        <a:xfrm>
          <a:off x="989031" y="2268165"/>
          <a:ext cx="1967713" cy="1967713"/>
        </a:xfrm>
        <a:prstGeom prst="leftCircularArrow">
          <a:avLst>
            <a:gd name="adj1" fmla="val 3275"/>
            <a:gd name="adj2" fmla="val 404179"/>
            <a:gd name="adj3" fmla="val 2179690"/>
            <a:gd name="adj4" fmla="val 9024489"/>
            <a:gd name="adj5" fmla="val 3821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FCDF4F-A756-4775-BBBB-F4CBBA1DFBB0}">
      <dsp:nvSpPr>
        <dsp:cNvPr id="0" name=""/>
        <dsp:cNvSpPr/>
      </dsp:nvSpPr>
      <dsp:spPr>
        <a:xfrm>
          <a:off x="394691" y="3080349"/>
          <a:ext cx="1566749" cy="62304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ITU CIRT Framework</a:t>
          </a:r>
          <a:endParaRPr lang="en-GB" sz="1500" kern="1200" dirty="0"/>
        </a:p>
      </dsp:txBody>
      <dsp:txXfrm>
        <a:off x="412939" y="3098597"/>
        <a:ext cx="1530253" cy="586548"/>
      </dsp:txXfrm>
    </dsp:sp>
    <dsp:sp modelId="{49402469-81C9-441A-BE2F-597E78DDC998}">
      <dsp:nvSpPr>
        <dsp:cNvPr id="0" name=""/>
        <dsp:cNvSpPr/>
      </dsp:nvSpPr>
      <dsp:spPr>
        <a:xfrm>
          <a:off x="2268307" y="1938100"/>
          <a:ext cx="1762593" cy="1453770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3FCD38-626D-45CE-8D88-0616163535E9}">
      <dsp:nvSpPr>
        <dsp:cNvPr id="0" name=""/>
        <dsp:cNvSpPr/>
      </dsp:nvSpPr>
      <dsp:spPr>
        <a:xfrm>
          <a:off x="3239646" y="1037092"/>
          <a:ext cx="2192933" cy="2192933"/>
        </a:xfrm>
        <a:prstGeom prst="circularArrow">
          <a:avLst>
            <a:gd name="adj1" fmla="val 2939"/>
            <a:gd name="adj2" fmla="val 359803"/>
            <a:gd name="adj3" fmla="val 19464686"/>
            <a:gd name="adj4" fmla="val 12575511"/>
            <a:gd name="adj5" fmla="val 3428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03DDED-5C9D-409D-B524-84F343B7E084}">
      <dsp:nvSpPr>
        <dsp:cNvPr id="0" name=""/>
        <dsp:cNvSpPr/>
      </dsp:nvSpPr>
      <dsp:spPr>
        <a:xfrm>
          <a:off x="2659995" y="1626578"/>
          <a:ext cx="1566749" cy="62304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Building Blocks</a:t>
          </a:r>
          <a:endParaRPr lang="en-GB" sz="1500" kern="1200" dirty="0"/>
        </a:p>
      </dsp:txBody>
      <dsp:txXfrm>
        <a:off x="2678243" y="1644826"/>
        <a:ext cx="1530253" cy="586548"/>
      </dsp:txXfrm>
    </dsp:sp>
    <dsp:sp modelId="{7175B338-5303-4298-9446-8CC89E1ED419}">
      <dsp:nvSpPr>
        <dsp:cNvPr id="0" name=""/>
        <dsp:cNvSpPr/>
      </dsp:nvSpPr>
      <dsp:spPr>
        <a:xfrm>
          <a:off x="4533611" y="1938100"/>
          <a:ext cx="1762593" cy="1453770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6A4F6A-A156-427F-BAD3-167BED343F63}">
      <dsp:nvSpPr>
        <dsp:cNvPr id="0" name=""/>
        <dsp:cNvSpPr/>
      </dsp:nvSpPr>
      <dsp:spPr>
        <a:xfrm>
          <a:off x="5519637" y="2268165"/>
          <a:ext cx="1967713" cy="1967713"/>
        </a:xfrm>
        <a:prstGeom prst="leftCircularArrow">
          <a:avLst>
            <a:gd name="adj1" fmla="val 3275"/>
            <a:gd name="adj2" fmla="val 404179"/>
            <a:gd name="adj3" fmla="val 2179690"/>
            <a:gd name="adj4" fmla="val 9024489"/>
            <a:gd name="adj5" fmla="val 3821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3F662E-CB1F-4A5F-9C67-8D11FDAE9044}">
      <dsp:nvSpPr>
        <dsp:cNvPr id="0" name=""/>
        <dsp:cNvSpPr/>
      </dsp:nvSpPr>
      <dsp:spPr>
        <a:xfrm>
          <a:off x="4925298" y="3080349"/>
          <a:ext cx="1566749" cy="62304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Deliverables</a:t>
          </a:r>
          <a:endParaRPr lang="en-GB" sz="1500" kern="1200" dirty="0"/>
        </a:p>
      </dsp:txBody>
      <dsp:txXfrm>
        <a:off x="4943546" y="3098597"/>
        <a:ext cx="1530253" cy="586548"/>
      </dsp:txXfrm>
    </dsp:sp>
    <dsp:sp modelId="{1FA1D282-B3D0-414C-AAB3-BDFB3F68A296}">
      <dsp:nvSpPr>
        <dsp:cNvPr id="0" name=""/>
        <dsp:cNvSpPr/>
      </dsp:nvSpPr>
      <dsp:spPr>
        <a:xfrm>
          <a:off x="6798914" y="1938100"/>
          <a:ext cx="1762593" cy="1453770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A23EF6-8B1C-4FBE-934B-3F5DD520B7FF}">
      <dsp:nvSpPr>
        <dsp:cNvPr id="0" name=""/>
        <dsp:cNvSpPr/>
      </dsp:nvSpPr>
      <dsp:spPr>
        <a:xfrm>
          <a:off x="7770252" y="1037092"/>
          <a:ext cx="2192933" cy="2192933"/>
        </a:xfrm>
        <a:prstGeom prst="circularArrow">
          <a:avLst>
            <a:gd name="adj1" fmla="val 2939"/>
            <a:gd name="adj2" fmla="val 359803"/>
            <a:gd name="adj3" fmla="val 19464686"/>
            <a:gd name="adj4" fmla="val 12575511"/>
            <a:gd name="adj5" fmla="val 3428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F7AE53-2A78-4E06-9B9E-6510838825F8}">
      <dsp:nvSpPr>
        <dsp:cNvPr id="0" name=""/>
        <dsp:cNvSpPr/>
      </dsp:nvSpPr>
      <dsp:spPr>
        <a:xfrm>
          <a:off x="7190601" y="1626578"/>
          <a:ext cx="1566749" cy="62304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Services/Functions</a:t>
          </a:r>
          <a:endParaRPr lang="en-GB" sz="1500" kern="1200" dirty="0"/>
        </a:p>
      </dsp:txBody>
      <dsp:txXfrm>
        <a:off x="7208849" y="1644826"/>
        <a:ext cx="1530253" cy="586548"/>
      </dsp:txXfrm>
    </dsp:sp>
    <dsp:sp modelId="{2D14B23A-F448-4F17-AD02-875ADC5C2FC3}">
      <dsp:nvSpPr>
        <dsp:cNvPr id="0" name=""/>
        <dsp:cNvSpPr/>
      </dsp:nvSpPr>
      <dsp:spPr>
        <a:xfrm>
          <a:off x="9064217" y="1938100"/>
          <a:ext cx="1762593" cy="1453770"/>
        </a:xfrm>
        <a:prstGeom prst="roundRect">
          <a:avLst>
            <a:gd name="adj" fmla="val 10000"/>
          </a:avLst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6DA3BA-9971-40C2-A3A3-0A3ABD09A3F1}">
      <dsp:nvSpPr>
        <dsp:cNvPr id="0" name=""/>
        <dsp:cNvSpPr/>
      </dsp:nvSpPr>
      <dsp:spPr>
        <a:xfrm>
          <a:off x="9455905" y="3080349"/>
          <a:ext cx="1566749" cy="62304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19050" rIns="28575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FIRST Framework</a:t>
          </a:r>
          <a:endParaRPr lang="en-GB" sz="1500" kern="1200" dirty="0"/>
        </a:p>
      </dsp:txBody>
      <dsp:txXfrm>
        <a:off x="9474153" y="3098597"/>
        <a:ext cx="1530253" cy="5865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16/7/layout/VerticalHollowActionList">
  <dgm:title val="Vertical Hollow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solidFgAcc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609A94-3D3B-9C4D-BB94-93280AF876F2}" type="datetimeFigureOut">
              <a:rPr lang="en-US" smtClean="0"/>
              <a:t>5/15/19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33488"/>
            <a:ext cx="5924550" cy="3333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51983"/>
            <a:ext cx="5438140" cy="388798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34427A-5092-7041-B96D-5C37DC007D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319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tu.int/en/ITU-T/studygroups/2013-2016/17/Pages/default.aspx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itu.int/net4/ITU-D/CDS/sg/rgqlist.asp?lg=1&amp;sp=2014&amp;rgq=D14-SG02-RGQ03.2&amp;stg=2" TargetMode="Externa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34427A-5092-7041-B96D-5C37DC007D9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7148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4091c8fc2e_0_4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4091c8fc2e_0_4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386971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4091c8fc2e_0_4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4091c8fc2e_0_4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682182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4091c8fc2e_0_4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4091c8fc2e_0_4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650361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4091c8fc2e_0_4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4091c8fc2e_0_4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417320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4091c8fc2e_0_4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4091c8fc2e_0_4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900101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4091c8fc2e_0_4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4091c8fc2e_0_4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691225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4091c8fc2e_0_4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4091c8fc2e_0_4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948312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34427A-5092-7041-B96D-5C37DC007D9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2648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4091c8fc2e_0_4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4091c8fc2e_0_4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356068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4091c8fc2e_0_4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4091c8fc2e_0_4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91286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PREVIOUS Related </a:t>
            </a:r>
            <a:r>
              <a:rPr lang="en-US" dirty="0"/>
              <a:t>Study Groups</a:t>
            </a:r>
            <a:r>
              <a:rPr lang="en-US" baseline="0" dirty="0"/>
              <a:t> you may wish to add as well:</a:t>
            </a:r>
          </a:p>
          <a:p>
            <a:r>
              <a:rPr lang="en-US" dirty="0">
                <a:effectLst/>
              </a:rPr>
              <a:t>​​​</a:t>
            </a:r>
            <a:r>
              <a:rPr lang="en-U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Study Group 17: ​​Security​"/>
              </a:rPr>
              <a:t>ITU-T Study Group 17: ​​Security​</a:t>
            </a:r>
            <a:br>
              <a:rPr lang="en-US" dirty="0">
                <a:effectLst/>
              </a:rPr>
            </a:br>
            <a:r>
              <a:rPr lang="en-US" sz="120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Study Group 2 Question 3: Securing information and communication networks​"/>
              </a:rPr>
              <a:t>ITU-D Study Group 2 Question 3: Securing information and communication networks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34427A-5092-7041-B96D-5C37DC007D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53008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4091c8fc2e_0_4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4091c8fc2e_0_4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212027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4091c8fc2e_0_4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4091c8fc2e_0_4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488556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4091c8fc2e_0_4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4091c8fc2e_0_4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036829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4091c8fc2e_0_4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4091c8fc2e_0_4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042234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494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53328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4091c8fc2e_0_4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4091c8fc2e_0_4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611805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34427A-5092-7041-B96D-5C37DC007D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078996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34427A-5092-7041-B96D-5C37DC007D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74291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34427A-5092-7041-B96D-5C37DC007D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51214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4091c8fc2e_0_4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4091c8fc2e_0_4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5764522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4091c8fc2e_0_4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4091c8fc2e_0_4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0199596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34427A-5092-7041-B96D-5C37DC007D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172088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34427A-5092-7041-B96D-5C37DC007D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794070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4091c8fc2e_0_3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4091c8fc2e_0_3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200" dirty="0"/>
              <a:t>Some are tentative dates</a:t>
            </a:r>
            <a:endParaRPr lang="en-GB" sz="1200" dirty="0"/>
          </a:p>
          <a:p>
            <a:pPr marL="158750" indent="0">
              <a:buNone/>
            </a:pPr>
            <a:endParaRPr sz="1200" dirty="0"/>
          </a:p>
        </p:txBody>
      </p:sp>
    </p:spTree>
    <p:extLst>
      <p:ext uri="{BB962C8B-B14F-4D97-AF65-F5344CB8AC3E}">
        <p14:creationId xmlns:p14="http://schemas.microsoft.com/office/powerpoint/2010/main" val="65937011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4091c8fc2e_0_3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4091c8fc2e_0_3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200" dirty="0"/>
              <a:t>Some are tentative dates</a:t>
            </a:r>
            <a:endParaRPr lang="en-GB" sz="1200" dirty="0"/>
          </a:p>
          <a:p>
            <a:pPr marL="158750" indent="0">
              <a:buNone/>
            </a:pPr>
            <a:endParaRPr sz="1200" dirty="0"/>
          </a:p>
        </p:txBody>
      </p:sp>
    </p:spTree>
    <p:extLst>
      <p:ext uri="{BB962C8B-B14F-4D97-AF65-F5344CB8AC3E}">
        <p14:creationId xmlns:p14="http://schemas.microsoft.com/office/powerpoint/2010/main" val="207530997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4091c8fc2e_0_3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4091c8fc2e_0_3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endParaRPr sz="1200" dirty="0"/>
          </a:p>
        </p:txBody>
      </p:sp>
    </p:spTree>
    <p:extLst>
      <p:ext uri="{BB962C8B-B14F-4D97-AF65-F5344CB8AC3E}">
        <p14:creationId xmlns:p14="http://schemas.microsoft.com/office/powerpoint/2010/main" val="55294876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4091c8fc2e_0_4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4091c8fc2e_0_4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2433308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i="0" u="none" strike="noStrike" cap="none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Training roadmap consists of all trainings from basic to expert and certification.</a:t>
            </a:r>
          </a:p>
          <a:p>
            <a:r>
              <a:rPr lang="en-US" sz="1100" b="0" i="0" u="none" strike="noStrike" cap="none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Will look at the current offerings and what needs to be done in the future to identify the gaps</a:t>
            </a:r>
          </a:p>
          <a:p>
            <a:r>
              <a:rPr lang="en-US" sz="1100" b="0" i="0" u="none" strike="noStrike" cap="none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Identify key niche trainings that is not available widely</a:t>
            </a:r>
          </a:p>
          <a:p>
            <a:r>
              <a:rPr lang="en-US" sz="1100" b="0" i="0" u="none" strike="noStrike" cap="none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Identify the suitable training partners</a:t>
            </a:r>
          </a:p>
          <a:p>
            <a:r>
              <a:rPr lang="en-US" sz="1100" b="0" i="0" u="none" strike="noStrike" cap="none" dirty="0">
                <a:solidFill>
                  <a:schemeClr val="tx2"/>
                </a:solidFill>
                <a:latin typeface="Arial"/>
                <a:ea typeface="Arial"/>
                <a:cs typeface="Arial"/>
                <a:sym typeface="Arial"/>
              </a:rPr>
              <a:t>Prepare the training catalog</a:t>
            </a:r>
          </a:p>
        </p:txBody>
      </p:sp>
    </p:spTree>
    <p:extLst>
      <p:ext uri="{BB962C8B-B14F-4D97-AF65-F5344CB8AC3E}">
        <p14:creationId xmlns:p14="http://schemas.microsoft.com/office/powerpoint/2010/main" val="52833928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4091c8fc2e_0_4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4091c8fc2e_0_4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1938139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34427A-5092-7041-B96D-5C37DC007D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91153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4091c8fc2e_0_4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4091c8fc2e_0_4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5336147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4091c8fc2e_0_4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4091c8fc2e_0_4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1892935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4091c8fc2e_0_4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4091c8fc2e_0_4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0122085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4091c8fc2e_0_4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4091c8fc2e_0_4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1175551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4091c8fc2e_0_4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4091c8fc2e_0_4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5255946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4091c8fc2e_0_4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4091c8fc2e_0_4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0965585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4091c8fc2e_0_4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4091c8fc2e_0_4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5010343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4091c8fc2e_0_4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4091c8fc2e_0_4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9001016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4091c8fc2e_0_4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4091c8fc2e_0_4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43849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4091c8fc2e_0_3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4091c8fc2e_0_3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endParaRPr sz="1200" dirty="0"/>
          </a:p>
        </p:txBody>
      </p:sp>
    </p:spTree>
    <p:extLst>
      <p:ext uri="{BB962C8B-B14F-4D97-AF65-F5344CB8AC3E}">
        <p14:creationId xmlns:p14="http://schemas.microsoft.com/office/powerpoint/2010/main" val="37804658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4091c8fc2e_0_4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4091c8fc2e_0_4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693481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4091c8fc2e_0_4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4091c8fc2e_0_4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803914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4091c8fc2e_0_4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4091c8fc2e_0_4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952911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4091c8fc2e_0_4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4091c8fc2e_0_4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916344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4091c8fc2e_0_4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4091c8fc2e_0_4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68031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3CE6B-4D36-9741-B390-306C82F19C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98F4A7-AA6A-3E45-AF16-8808449F96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1ADF82-38B0-7F4F-940E-4DB181704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E8E44-C66C-8D45-987F-5E501CAEB03B}" type="datetimeFigureOut">
              <a:rPr lang="en-US" smtClean="0"/>
              <a:t>5/15/19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753AF4-3BBA-ED49-9E9F-CA3B8C812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BF39BC-B493-E54F-8536-DAEC5C01E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2D8E4-AB52-AF4A-AEBF-C48F7A69B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616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48B6F-6FFA-9C4B-B857-4C1477AD0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617617-B5C8-6446-BDD1-C693B436CA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C6EEA7-8660-A04F-ABD9-CDEBB54FA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E8E44-C66C-8D45-987F-5E501CAEB03B}" type="datetimeFigureOut">
              <a:rPr lang="en-US" smtClean="0"/>
              <a:t>5/15/19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72ACC1-3A5D-6E4D-AE85-9F172BCEF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7AAC89-A39A-A143-B69B-624B07D08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2D8E4-AB52-AF4A-AEBF-C48F7A69B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737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E830BBC-16BC-1A42-987F-E1E57B8ABB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618B85-2C1F-EB45-BE14-FE55FE5014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79DD51-A71D-CA4D-8510-F8CB73223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E8E44-C66C-8D45-987F-5E501CAEB03B}" type="datetimeFigureOut">
              <a:rPr lang="en-US" smtClean="0"/>
              <a:t>5/15/19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48912F-4E4D-C449-9463-87A87E3A5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9DBE5E-125E-8D40-8A83-75A0FBD64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2D8E4-AB52-AF4A-AEBF-C48F7A69B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5667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00838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023F7-4BA6-5548-89C0-DA096FC85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AEDBFC-CBEC-D345-B172-E2EB4C9F0A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824346-BE5E-A840-AB2D-F39E1498A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E8E44-C66C-8D45-987F-5E501CAEB03B}" type="datetimeFigureOut">
              <a:rPr lang="en-US" smtClean="0"/>
              <a:t>5/15/19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5A3507-D8B7-E147-9C45-E42134E1E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7D7436-2622-1B49-93A6-3C3B4952E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2D8E4-AB52-AF4A-AEBF-C48F7A69B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35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F7EFE-7D89-F249-9A94-E0BBBE5D5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CDD404-AAB4-7E4A-8EAD-E37B6AA54F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450FC2-A638-7249-B7FC-C19027C56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E8E44-C66C-8D45-987F-5E501CAEB03B}" type="datetimeFigureOut">
              <a:rPr lang="en-US" smtClean="0"/>
              <a:t>5/15/19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F11C2B-2D48-F346-A05D-0C3660655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421D32-3D57-A949-B4BD-E158FBC76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2D8E4-AB52-AF4A-AEBF-C48F7A69B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128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EA989-4B15-7A4D-9B64-754E88FE3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9C2948-A9FB-574A-8791-D518CEC374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D5B0EA-FAB4-174D-ACB6-09B4F363B6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FB6715-ED4B-9C4A-BD1D-367A8137C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E8E44-C66C-8D45-987F-5E501CAEB03B}" type="datetimeFigureOut">
              <a:rPr lang="en-US" smtClean="0"/>
              <a:t>5/15/19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33002E-8261-DB47-A083-C751F3913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9C638D-7593-DB46-8A63-C4766A2BF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2D8E4-AB52-AF4A-AEBF-C48F7A69B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483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FDE96-6CCF-9F4D-8FA3-2765FD661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06543C-2D4C-D144-939C-813BA90D4D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80EBEA-5AF5-1D49-BA2A-C7A48EF5A4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BF86A8-68DB-D943-AF44-17222C996E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381FCE-C247-2447-8497-7E844EFC4A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34DAC66-82D2-E34A-A089-1E53B3784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E8E44-C66C-8D45-987F-5E501CAEB03B}" type="datetimeFigureOut">
              <a:rPr lang="en-US" smtClean="0"/>
              <a:t>5/15/19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E693B1C-440C-E544-95FD-EA24CBBFE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57CA884-072F-454E-BA5D-E6088F152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2D8E4-AB52-AF4A-AEBF-C48F7A69B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046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9019B-C39D-2F4F-83A6-159A39393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A4E5A9-295C-804B-8AFD-9C40615DE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E8E44-C66C-8D45-987F-5E501CAEB03B}" type="datetimeFigureOut">
              <a:rPr lang="en-US" smtClean="0"/>
              <a:t>5/15/19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A88613-8F46-434C-BDA0-9732FEBE9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FC1397-BB8F-F94B-94E6-EB3CD4B63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2D8E4-AB52-AF4A-AEBF-C48F7A69B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564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FFFBD89-A06A-0E44-86F6-42E7CBCD1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E8E44-C66C-8D45-987F-5E501CAEB03B}" type="datetimeFigureOut">
              <a:rPr lang="en-US" smtClean="0"/>
              <a:t>5/15/19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F74CEE-8CF7-3044-B39F-5A8E87343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4FD0C6-FD08-EA48-9257-AD3602C65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2D8E4-AB52-AF4A-AEBF-C48F7A69B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44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EB0C7-A56A-F342-87A5-968C138EC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71BA08-5EE3-4E4B-994E-BFBB6E0F5D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8DFA38-930A-4940-996E-0D11390778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33488A-7122-654F-9A63-992A279D7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E8E44-C66C-8D45-987F-5E501CAEB03B}" type="datetimeFigureOut">
              <a:rPr lang="en-US" smtClean="0"/>
              <a:t>5/15/19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548FDA-E5D6-6448-8AA5-B814285F7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EFEBA7-874A-A444-BB54-A1B2A4E6B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2D8E4-AB52-AF4A-AEBF-C48F7A69B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648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40A8B-41E9-8947-B914-3C8340E8B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191060-711E-6649-ACD4-BA943AB4DD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4CA004-37A0-FA49-BE3C-CA11C5D41C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F26845-1F09-E34F-B999-97C6DBD5D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0E8E44-C66C-8D45-987F-5E501CAEB03B}" type="datetimeFigureOut">
              <a:rPr lang="en-US" smtClean="0"/>
              <a:t>5/15/19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E2E4A2-FFB6-7C49-AC58-CC2062730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3D73EF-BCBD-954D-9B73-627841378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C2D8E4-AB52-AF4A-AEBF-C48F7A69B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427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2E3CFA-D202-4E44-B7DE-1C6C9F1BA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4F1A0E-6334-E846-9CA9-A4DD8027E5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E2F9CC-A468-7747-A157-BAF75FCA8D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0E8E44-C66C-8D45-987F-5E501CAEB03B}" type="datetimeFigureOut">
              <a:rPr lang="en-US" smtClean="0"/>
              <a:t>5/15/19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D3E73E-5996-2C4D-9041-24AD6C4F9D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1D7352-F14E-7D42-968E-CFFC579B44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C2D8E4-AB52-AF4A-AEBF-C48F7A69BA7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6342F4-CFDC-4222-9A3E-84E98D9245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1" t="25742" r="17179" b="24752"/>
          <a:stretch/>
        </p:blipFill>
        <p:spPr>
          <a:xfrm>
            <a:off x="11445240" y="21105"/>
            <a:ext cx="724638" cy="78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783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image" Target="../media/image27.jpeg"/><Relationship Id="rId7" Type="http://schemas.openxmlformats.org/officeDocument/2006/relationships/diagramColors" Target="../diagrams/colors10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3" Type="http://schemas.openxmlformats.org/officeDocument/2006/relationships/image" Target="../media/image28.jpeg"/><Relationship Id="rId7" Type="http://schemas.openxmlformats.org/officeDocument/2006/relationships/diagramColors" Target="../diagrams/colors11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1.xml"/><Relationship Id="rId5" Type="http://schemas.openxmlformats.org/officeDocument/2006/relationships/diagramLayout" Target="../diagrams/layout11.xml"/><Relationship Id="rId4" Type="http://schemas.openxmlformats.org/officeDocument/2006/relationships/diagramData" Target="../diagrams/data1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46.jpe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5.jpeg"/><Relationship Id="rId2" Type="http://schemas.openxmlformats.org/officeDocument/2006/relationships/notesSlide" Target="../notesSlides/notesSlide35.xml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39.jpe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19" Type="http://schemas.openxmlformats.org/officeDocument/2006/relationships/image" Target="../media/image47.jpe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4.xml"/><Relationship Id="rId13" Type="http://schemas.openxmlformats.org/officeDocument/2006/relationships/diagramData" Target="../diagrams/data15.xml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12" Type="http://schemas.microsoft.com/office/2007/relationships/diagramDrawing" Target="../diagrams/drawing14.xml"/><Relationship Id="rId17" Type="http://schemas.microsoft.com/office/2007/relationships/diagramDrawing" Target="../diagrams/drawing15.xml"/><Relationship Id="rId2" Type="http://schemas.openxmlformats.org/officeDocument/2006/relationships/notesSlide" Target="../notesSlides/notesSlide41.xml"/><Relationship Id="rId16" Type="http://schemas.openxmlformats.org/officeDocument/2006/relationships/diagramColors" Target="../diagrams/colors15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3.xml"/><Relationship Id="rId11" Type="http://schemas.openxmlformats.org/officeDocument/2006/relationships/diagramColors" Target="../diagrams/colors14.xml"/><Relationship Id="rId5" Type="http://schemas.openxmlformats.org/officeDocument/2006/relationships/diagramQuickStyle" Target="../diagrams/quickStyle13.xml"/><Relationship Id="rId15" Type="http://schemas.openxmlformats.org/officeDocument/2006/relationships/diagramQuickStyle" Target="../diagrams/quickStyle15.xml"/><Relationship Id="rId10" Type="http://schemas.openxmlformats.org/officeDocument/2006/relationships/diagramQuickStyle" Target="../diagrams/quickStyle14.xml"/><Relationship Id="rId4" Type="http://schemas.openxmlformats.org/officeDocument/2006/relationships/diagramLayout" Target="../diagrams/layout13.xml"/><Relationship Id="rId9" Type="http://schemas.openxmlformats.org/officeDocument/2006/relationships/diagramLayout" Target="../diagrams/layout14.xml"/><Relationship Id="rId14" Type="http://schemas.openxmlformats.org/officeDocument/2006/relationships/diagramLayout" Target="../diagrams/layout15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7.xml"/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12" Type="http://schemas.microsoft.com/office/2007/relationships/diagramDrawing" Target="../diagrams/drawing17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6.xml"/><Relationship Id="rId11" Type="http://schemas.openxmlformats.org/officeDocument/2006/relationships/diagramColors" Target="../diagrams/colors17.xml"/><Relationship Id="rId5" Type="http://schemas.openxmlformats.org/officeDocument/2006/relationships/diagramQuickStyle" Target="../diagrams/quickStyle16.xml"/><Relationship Id="rId10" Type="http://schemas.openxmlformats.org/officeDocument/2006/relationships/diagramQuickStyle" Target="../diagrams/quickStyle17.xml"/><Relationship Id="rId4" Type="http://schemas.openxmlformats.org/officeDocument/2006/relationships/diagramLayout" Target="../diagrams/layout16.xml"/><Relationship Id="rId9" Type="http://schemas.openxmlformats.org/officeDocument/2006/relationships/diagramLayout" Target="../diagrams/layout17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9.xml"/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12" Type="http://schemas.microsoft.com/office/2007/relationships/diagramDrawing" Target="../diagrams/drawing19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8.xml"/><Relationship Id="rId11" Type="http://schemas.openxmlformats.org/officeDocument/2006/relationships/diagramColors" Target="../diagrams/colors19.xml"/><Relationship Id="rId5" Type="http://schemas.openxmlformats.org/officeDocument/2006/relationships/diagramQuickStyle" Target="../diagrams/quickStyle18.xml"/><Relationship Id="rId10" Type="http://schemas.openxmlformats.org/officeDocument/2006/relationships/diagramQuickStyle" Target="../diagrams/quickStyle19.xml"/><Relationship Id="rId4" Type="http://schemas.openxmlformats.org/officeDocument/2006/relationships/diagramLayout" Target="../diagrams/layout18.xml"/><Relationship Id="rId9" Type="http://schemas.openxmlformats.org/officeDocument/2006/relationships/diagramLayout" Target="../diagrams/layout19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1.xml"/><Relationship Id="rId13" Type="http://schemas.openxmlformats.org/officeDocument/2006/relationships/diagramData" Target="../diagrams/data22.xml"/><Relationship Id="rId3" Type="http://schemas.openxmlformats.org/officeDocument/2006/relationships/diagramData" Target="../diagrams/data20.xml"/><Relationship Id="rId7" Type="http://schemas.microsoft.com/office/2007/relationships/diagramDrawing" Target="../diagrams/drawing20.xml"/><Relationship Id="rId12" Type="http://schemas.microsoft.com/office/2007/relationships/diagramDrawing" Target="../diagrams/drawing21.xml"/><Relationship Id="rId17" Type="http://schemas.microsoft.com/office/2007/relationships/diagramDrawing" Target="../diagrams/drawing22.xml"/><Relationship Id="rId2" Type="http://schemas.openxmlformats.org/officeDocument/2006/relationships/notesSlide" Target="../notesSlides/notesSlide44.xml"/><Relationship Id="rId16" Type="http://schemas.openxmlformats.org/officeDocument/2006/relationships/diagramColors" Target="../diagrams/colors22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0.xml"/><Relationship Id="rId11" Type="http://schemas.openxmlformats.org/officeDocument/2006/relationships/diagramColors" Target="../diagrams/colors21.xml"/><Relationship Id="rId5" Type="http://schemas.openxmlformats.org/officeDocument/2006/relationships/diagramQuickStyle" Target="../diagrams/quickStyle20.xml"/><Relationship Id="rId15" Type="http://schemas.openxmlformats.org/officeDocument/2006/relationships/diagramQuickStyle" Target="../diagrams/quickStyle22.xml"/><Relationship Id="rId10" Type="http://schemas.openxmlformats.org/officeDocument/2006/relationships/diagramQuickStyle" Target="../diagrams/quickStyle21.xml"/><Relationship Id="rId4" Type="http://schemas.openxmlformats.org/officeDocument/2006/relationships/diagramLayout" Target="../diagrams/layout20.xml"/><Relationship Id="rId9" Type="http://schemas.openxmlformats.org/officeDocument/2006/relationships/diagramLayout" Target="../diagrams/layout21.xml"/><Relationship Id="rId14" Type="http://schemas.openxmlformats.org/officeDocument/2006/relationships/diagramLayout" Target="../diagrams/layout2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3.xml"/><Relationship Id="rId7" Type="http://schemas.microsoft.com/office/2007/relationships/diagramDrawing" Target="../diagrams/drawing23.xm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3.xml"/><Relationship Id="rId5" Type="http://schemas.openxmlformats.org/officeDocument/2006/relationships/diagramQuickStyle" Target="../diagrams/quickStyle23.xml"/><Relationship Id="rId4" Type="http://schemas.openxmlformats.org/officeDocument/2006/relationships/diagramLayout" Target="../diagrams/layout2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sv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svg"/></Relationships>
</file>

<file path=ppt/slides/_rels/slide5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3.png"/><Relationship Id="rId18" Type="http://schemas.openxmlformats.org/officeDocument/2006/relationships/image" Target="../media/image68.png"/><Relationship Id="rId26" Type="http://schemas.openxmlformats.org/officeDocument/2006/relationships/image" Target="../media/image76.png"/><Relationship Id="rId39" Type="http://schemas.openxmlformats.org/officeDocument/2006/relationships/image" Target="../media/image89.png"/><Relationship Id="rId21" Type="http://schemas.openxmlformats.org/officeDocument/2006/relationships/image" Target="../media/image71.png"/><Relationship Id="rId34" Type="http://schemas.openxmlformats.org/officeDocument/2006/relationships/image" Target="../media/image84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17" Type="http://schemas.openxmlformats.org/officeDocument/2006/relationships/image" Target="../media/image67.png"/><Relationship Id="rId25" Type="http://schemas.openxmlformats.org/officeDocument/2006/relationships/image" Target="../media/image75.png"/><Relationship Id="rId33" Type="http://schemas.openxmlformats.org/officeDocument/2006/relationships/image" Target="../media/image83.png"/><Relationship Id="rId38" Type="http://schemas.openxmlformats.org/officeDocument/2006/relationships/image" Target="../media/image88.png"/><Relationship Id="rId2" Type="http://schemas.openxmlformats.org/officeDocument/2006/relationships/notesSlide" Target="../notesSlides/notesSlide48.xml"/><Relationship Id="rId16" Type="http://schemas.openxmlformats.org/officeDocument/2006/relationships/image" Target="../media/image66.png"/><Relationship Id="rId20" Type="http://schemas.openxmlformats.org/officeDocument/2006/relationships/image" Target="../media/image70.gif"/><Relationship Id="rId29" Type="http://schemas.openxmlformats.org/officeDocument/2006/relationships/image" Target="../media/image7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24" Type="http://schemas.openxmlformats.org/officeDocument/2006/relationships/image" Target="../media/image74.png"/><Relationship Id="rId32" Type="http://schemas.openxmlformats.org/officeDocument/2006/relationships/image" Target="../media/image82.png"/><Relationship Id="rId37" Type="http://schemas.openxmlformats.org/officeDocument/2006/relationships/image" Target="../media/image87.png"/><Relationship Id="rId40" Type="http://schemas.openxmlformats.org/officeDocument/2006/relationships/image" Target="../media/image90.png"/><Relationship Id="rId5" Type="http://schemas.openxmlformats.org/officeDocument/2006/relationships/image" Target="../media/image55.png"/><Relationship Id="rId15" Type="http://schemas.openxmlformats.org/officeDocument/2006/relationships/image" Target="../media/image65.png"/><Relationship Id="rId23" Type="http://schemas.openxmlformats.org/officeDocument/2006/relationships/image" Target="../media/image73.png"/><Relationship Id="rId28" Type="http://schemas.openxmlformats.org/officeDocument/2006/relationships/image" Target="../media/image78.png"/><Relationship Id="rId36" Type="http://schemas.openxmlformats.org/officeDocument/2006/relationships/image" Target="../media/image86.png"/><Relationship Id="rId10" Type="http://schemas.openxmlformats.org/officeDocument/2006/relationships/image" Target="../media/image60.png"/><Relationship Id="rId19" Type="http://schemas.openxmlformats.org/officeDocument/2006/relationships/image" Target="../media/image69.png"/><Relationship Id="rId31" Type="http://schemas.openxmlformats.org/officeDocument/2006/relationships/image" Target="../media/image81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Relationship Id="rId22" Type="http://schemas.openxmlformats.org/officeDocument/2006/relationships/image" Target="../media/image72.png"/><Relationship Id="rId27" Type="http://schemas.openxmlformats.org/officeDocument/2006/relationships/image" Target="../media/image77.gif"/><Relationship Id="rId30" Type="http://schemas.openxmlformats.org/officeDocument/2006/relationships/image" Target="../media/image80.png"/><Relationship Id="rId35" Type="http://schemas.openxmlformats.org/officeDocument/2006/relationships/image" Target="../media/image85.png"/><Relationship Id="rId8" Type="http://schemas.openxmlformats.org/officeDocument/2006/relationships/image" Target="../media/image58.png"/><Relationship Id="rId3" Type="http://schemas.openxmlformats.org/officeDocument/2006/relationships/image" Target="../media/image53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hyperlink" Target="mailto:farid.Nakhli@itu.int" TargetMode="Externa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6197D16-FE75-4A0E-A0C9-28C0F04A43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557022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8FCEC6-4B30-4FF2-8B32-504BEAEA3A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16" b="9820"/>
          <a:stretch>
            <a:fillRect/>
          </a:stretch>
        </p:blipFill>
        <p:spPr>
          <a:xfrm>
            <a:off x="0" y="3808676"/>
            <a:ext cx="12192000" cy="3049325"/>
          </a:xfrm>
          <a:custGeom>
            <a:avLst/>
            <a:gdLst>
              <a:gd name="connsiteX0" fmla="*/ 0 w 12192000"/>
              <a:gd name="connsiteY0" fmla="*/ 0 h 3049325"/>
              <a:gd name="connsiteX1" fmla="*/ 12192000 w 12192000"/>
              <a:gd name="connsiteY1" fmla="*/ 0 h 3049325"/>
              <a:gd name="connsiteX2" fmla="*/ 12192000 w 12192000"/>
              <a:gd name="connsiteY2" fmla="*/ 3049325 h 3049325"/>
              <a:gd name="connsiteX3" fmla="*/ 0 w 12192000"/>
              <a:gd name="connsiteY3" fmla="*/ 3049325 h 3049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049325">
                <a:moveTo>
                  <a:pt x="0" y="0"/>
                </a:moveTo>
                <a:lnTo>
                  <a:pt x="12192000" y="0"/>
                </a:lnTo>
                <a:lnTo>
                  <a:pt x="12192000" y="3049325"/>
                </a:lnTo>
                <a:lnTo>
                  <a:pt x="0" y="3049325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8E33EC-FC45-445D-8E97-132809AC43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6229" y="1191796"/>
            <a:ext cx="11434439" cy="2976344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algn="l"/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</a:rPr>
              <a:t>Cybersecurity development Areas of action - an overview</a:t>
            </a:r>
            <a:endParaRPr lang="en-GB" sz="6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8A2B9B62-5B68-46CA-B377-A54CD27CB9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6229" y="5570220"/>
            <a:ext cx="6675673" cy="1043286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Farid Nakhli</a:t>
            </a:r>
            <a:br>
              <a:rPr lang="en-US" dirty="0"/>
            </a:br>
            <a:r>
              <a:rPr lang="en-US" dirty="0"/>
              <a:t>Programme Officer, ITU Regional Office for CIS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EA30888-38AF-4E65-9796-0E635DF2405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1" t="25742" r="17179" b="24752"/>
          <a:stretch/>
        </p:blipFill>
        <p:spPr>
          <a:xfrm>
            <a:off x="10720620" y="5151609"/>
            <a:ext cx="1263173" cy="137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499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F8BFB83-CD02-48A0-8372-7FD21B5CA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0018"/>
            <a:ext cx="12055873" cy="1325563"/>
          </a:xfrm>
        </p:spPr>
        <p:txBody>
          <a:bodyPr/>
          <a:lstStyle/>
          <a:p>
            <a:r>
              <a:rPr lang="en-US" dirty="0"/>
              <a:t>Human and Institutional Capacity Development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E44F939-F9C3-4687-8B4F-98CD93F36C37}"/>
              </a:ext>
            </a:extLst>
          </p:cNvPr>
          <p:cNvSpPr/>
          <p:nvPr/>
        </p:nvSpPr>
        <p:spPr>
          <a:xfrm>
            <a:off x="372860" y="945298"/>
            <a:ext cx="11683013" cy="1821026"/>
          </a:xfrm>
          <a:prstGeom prst="roundRect">
            <a:avLst>
              <a:gd name="adj" fmla="val 8495"/>
            </a:avLst>
          </a:prstGeom>
          <a:solidFill>
            <a:srgbClr val="5698D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Services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3CDEB06-E6FB-4DCD-BE41-091BCDD59C08}"/>
              </a:ext>
            </a:extLst>
          </p:cNvPr>
          <p:cNvSpPr/>
          <p:nvPr/>
        </p:nvSpPr>
        <p:spPr>
          <a:xfrm>
            <a:off x="372860" y="2831977"/>
            <a:ext cx="11683013" cy="3870664"/>
          </a:xfrm>
          <a:prstGeom prst="roundRect">
            <a:avLst>
              <a:gd name="adj" fmla="val 3089"/>
            </a:avLst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A17347D8-B561-48DD-B18F-21968422EE2E}"/>
              </a:ext>
            </a:extLst>
          </p:cNvPr>
          <p:cNvGraphicFramePr/>
          <p:nvPr/>
        </p:nvGraphicFramePr>
        <p:xfrm>
          <a:off x="1080186" y="998565"/>
          <a:ext cx="10873593" cy="56384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652295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F8BFB83-CD02-48A0-8372-7FD21B5CA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0018"/>
            <a:ext cx="12055873" cy="1325563"/>
          </a:xfrm>
        </p:spPr>
        <p:txBody>
          <a:bodyPr/>
          <a:lstStyle/>
          <a:p>
            <a:r>
              <a:rPr lang="en-US" dirty="0"/>
              <a:t>Information Sharing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E44F939-F9C3-4687-8B4F-98CD93F36C37}"/>
              </a:ext>
            </a:extLst>
          </p:cNvPr>
          <p:cNvSpPr/>
          <p:nvPr/>
        </p:nvSpPr>
        <p:spPr>
          <a:xfrm>
            <a:off x="372860" y="945298"/>
            <a:ext cx="11683013" cy="1061054"/>
          </a:xfrm>
          <a:prstGeom prst="roundRect">
            <a:avLst>
              <a:gd name="adj" fmla="val 8495"/>
            </a:avLst>
          </a:prstGeom>
          <a:solidFill>
            <a:srgbClr val="5698D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Services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3CDEB06-E6FB-4DCD-BE41-091BCDD59C08}"/>
              </a:ext>
            </a:extLst>
          </p:cNvPr>
          <p:cNvSpPr/>
          <p:nvPr/>
        </p:nvSpPr>
        <p:spPr>
          <a:xfrm>
            <a:off x="372860" y="2059619"/>
            <a:ext cx="11683013" cy="4643022"/>
          </a:xfrm>
          <a:prstGeom prst="roundRect">
            <a:avLst>
              <a:gd name="adj" fmla="val 3089"/>
            </a:avLst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A17347D8-B561-48DD-B18F-21968422EE2E}"/>
              </a:ext>
            </a:extLst>
          </p:cNvPr>
          <p:cNvGraphicFramePr/>
          <p:nvPr/>
        </p:nvGraphicFramePr>
        <p:xfrm>
          <a:off x="1080186" y="998565"/>
          <a:ext cx="10873593" cy="56384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844809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34">
            <a:extLst>
              <a:ext uri="{FF2B5EF4-FFF2-40B4-BE49-F238E27FC236}">
                <a16:creationId xmlns:a16="http://schemas.microsoft.com/office/drawing/2014/main" id="{86197D16-FE75-4A0E-A0C9-28C0F04A43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557022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7" name="Picture 36">
            <a:extLst>
              <a:ext uri="{FF2B5EF4-FFF2-40B4-BE49-F238E27FC236}">
                <a16:creationId xmlns:a16="http://schemas.microsoft.com/office/drawing/2014/main" id="{FA8FCEC6-4B30-4FF2-8B32-504BEAEA3A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16" b="9820"/>
          <a:stretch>
            <a:fillRect/>
          </a:stretch>
        </p:blipFill>
        <p:spPr>
          <a:xfrm>
            <a:off x="0" y="3808676"/>
            <a:ext cx="12192000" cy="3049325"/>
          </a:xfrm>
          <a:custGeom>
            <a:avLst/>
            <a:gdLst>
              <a:gd name="connsiteX0" fmla="*/ 0 w 12192000"/>
              <a:gd name="connsiteY0" fmla="*/ 0 h 3049325"/>
              <a:gd name="connsiteX1" fmla="*/ 12192000 w 12192000"/>
              <a:gd name="connsiteY1" fmla="*/ 0 h 3049325"/>
              <a:gd name="connsiteX2" fmla="*/ 12192000 w 12192000"/>
              <a:gd name="connsiteY2" fmla="*/ 3049325 h 3049325"/>
              <a:gd name="connsiteX3" fmla="*/ 0 w 12192000"/>
              <a:gd name="connsiteY3" fmla="*/ 3049325 h 3049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049325">
                <a:moveTo>
                  <a:pt x="0" y="0"/>
                </a:moveTo>
                <a:lnTo>
                  <a:pt x="12192000" y="0"/>
                </a:lnTo>
                <a:lnTo>
                  <a:pt x="12192000" y="3049325"/>
                </a:lnTo>
                <a:lnTo>
                  <a:pt x="0" y="3049325"/>
                </a:lnTo>
                <a:close/>
              </a:path>
            </a:pathLst>
          </a:cu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F8BFB83-CD02-48A0-8372-7FD21B5CA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484" y="1191796"/>
            <a:ext cx="10021446" cy="29763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Global Cybersecurity Index</a:t>
            </a:r>
          </a:p>
        </p:txBody>
      </p:sp>
    </p:spTree>
    <p:extLst>
      <p:ext uri="{BB962C8B-B14F-4D97-AF65-F5344CB8AC3E}">
        <p14:creationId xmlns:p14="http://schemas.microsoft.com/office/powerpoint/2010/main" val="21050836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F8BFB83-CD02-48A0-8372-7FD21B5CA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018"/>
            <a:ext cx="10515600" cy="1325563"/>
          </a:xfrm>
        </p:spPr>
        <p:txBody>
          <a:bodyPr/>
          <a:lstStyle/>
          <a:p>
            <a:r>
              <a:rPr lang="en-US" dirty="0"/>
              <a:t>Global Cybersecurity Index - Background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9BFE56-76EF-4E47-AF6A-DEB14E4A7F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7826778">
            <a:off x="6106603" y="3391937"/>
            <a:ext cx="1996801" cy="283182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736F4FC-0550-48B6-99FF-DCBF1149419F}"/>
              </a:ext>
            </a:extLst>
          </p:cNvPr>
          <p:cNvSpPr txBox="1">
            <a:spLocks/>
          </p:cNvSpPr>
          <p:nvPr/>
        </p:nvSpPr>
        <p:spPr>
          <a:xfrm>
            <a:off x="666886" y="6357871"/>
            <a:ext cx="10515600" cy="4257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iterations include primary research in order to provide global coverage of the 194 Member States</a:t>
            </a:r>
          </a:p>
        </p:txBody>
      </p:sp>
      <p:pic>
        <p:nvPicPr>
          <p:cNvPr id="7" name="Picture 2" descr="GCI_Cover_May2015.jpg">
            <a:extLst>
              <a:ext uri="{FF2B5EF4-FFF2-40B4-BE49-F238E27FC236}">
                <a16:creationId xmlns:a16="http://schemas.microsoft.com/office/drawing/2014/main" id="{B12E717B-4DB4-4147-9E7A-E4B1DFF25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35773">
            <a:off x="8930682" y="1958145"/>
            <a:ext cx="2343783" cy="33229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4" descr="GCA2017Report.png">
            <a:extLst>
              <a:ext uri="{FF2B5EF4-FFF2-40B4-BE49-F238E27FC236}">
                <a16:creationId xmlns:a16="http://schemas.microsoft.com/office/drawing/2014/main" id="{4878CD6E-62E5-454A-8753-FF8F1E376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86019">
            <a:off x="7425380" y="2405587"/>
            <a:ext cx="2352493" cy="33204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05FBBE-79E8-459E-B31F-B2A9077344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6082" y="2544150"/>
            <a:ext cx="2714266" cy="36727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D642FF-953C-464B-8B64-55E9040C46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2346" y="4263009"/>
            <a:ext cx="1232004" cy="20419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FD70D29-66B5-4432-8E77-6929DD9829FA}"/>
              </a:ext>
            </a:extLst>
          </p:cNvPr>
          <p:cNvSpPr txBox="1">
            <a:spLocks/>
          </p:cNvSpPr>
          <p:nvPr/>
        </p:nvSpPr>
        <p:spPr>
          <a:xfrm>
            <a:off x="257748" y="1253514"/>
            <a:ext cx="10515600" cy="11573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178" indent="0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354" indent="0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532" indent="0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709" indent="0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5886" indent="0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062" indent="0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240" indent="0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418" indent="0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GCIv1 – the 1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iteration of the GCI has started in 2013-2014 period -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105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countries responded </a:t>
            </a:r>
          </a:p>
          <a:p>
            <a:pPr marL="342900" marR="0" lvl="0" indent="-342900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GCIv2 – the 2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iteration covered 2016-2017 period –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134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countries responded </a:t>
            </a:r>
          </a:p>
          <a:p>
            <a:pPr marL="342900" lvl="0" indent="-342900">
              <a:buFont typeface="Arial" panose="020B0604020202020204" pitchFamily="34" charset="0"/>
              <a:buChar char="•"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GCIv3 – 3</a:t>
            </a:r>
            <a:r>
              <a:rPr kumimoji="0" lang="en-US" sz="1800" b="1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rd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iteration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soon to be published</a:t>
            </a:r>
            <a:r>
              <a:rPr lang="en-US" sz="1800" dirty="0">
                <a:solidFill>
                  <a:srgbClr val="002060"/>
                </a:solidFill>
              </a:rPr>
              <a:t> – </a:t>
            </a:r>
            <a:r>
              <a:rPr lang="en-US" sz="1800" b="1" dirty="0">
                <a:solidFill>
                  <a:srgbClr val="002060"/>
                </a:solidFill>
              </a:rPr>
              <a:t>155</a:t>
            </a:r>
            <a:r>
              <a:rPr lang="en-US" sz="1800" dirty="0">
                <a:solidFill>
                  <a:srgbClr val="002060"/>
                </a:solidFill>
              </a:rPr>
              <a:t> countries responded </a:t>
            </a:r>
            <a:endParaRPr kumimoji="0" lang="en-US" sz="1800" b="1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Slide Number Placeholder 7">
            <a:extLst>
              <a:ext uri="{FF2B5EF4-FFF2-40B4-BE49-F238E27FC236}">
                <a16:creationId xmlns:a16="http://schemas.microsoft.com/office/drawing/2014/main" id="{9E0CA72B-F70B-43E5-AF62-9ADB3538C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56355"/>
            <a:ext cx="711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F9E8EB-0DDF-4D7C-A745-6B028D7CD0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32854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s://www.itu.int/en/ITU-D/Cybersecurity/PublishingImages/GCIv3banner.png">
            <a:extLst>
              <a:ext uri="{FF2B5EF4-FFF2-40B4-BE49-F238E27FC236}">
                <a16:creationId xmlns:a16="http://schemas.microsoft.com/office/drawing/2014/main" id="{D1B7CAB0-9875-4431-B178-8A30D26867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5"/>
          <a:stretch/>
        </p:blipFill>
        <p:spPr bwMode="auto">
          <a:xfrm>
            <a:off x="-1" y="10"/>
            <a:ext cx="12192001" cy="4666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E09A529-E47C-4634-BB98-0A9526C37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569C1A01-6FB5-43CE-ADCC-936728ACA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56267" y="4388303"/>
            <a:ext cx="824089" cy="702986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F8BFB83-CD02-48A0-8372-7FD21B5CA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942" y="4666938"/>
            <a:ext cx="5021782" cy="15099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>
                <a:solidFill>
                  <a:srgbClr val="000000"/>
                </a:solidFill>
              </a:rPr>
              <a:t>Global Cybersecurity Index - Goals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6EB3C1-9FEE-4860-87CD-159A85E38F44}"/>
              </a:ext>
            </a:extLst>
          </p:cNvPr>
          <p:cNvSpPr txBox="1"/>
          <p:nvPr/>
        </p:nvSpPr>
        <p:spPr>
          <a:xfrm>
            <a:off x="5317724" y="4388303"/>
            <a:ext cx="6764785" cy="22433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Help countries identify areas for improvement </a:t>
            </a:r>
          </a:p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Motivate action to improve relative GCI rankings</a:t>
            </a:r>
          </a:p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Raise the level of cybersecurity worldwide</a:t>
            </a:r>
          </a:p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Help to identify and promote best practices </a:t>
            </a:r>
          </a:p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Foster a global culture of cybersecurity</a:t>
            </a:r>
          </a:p>
        </p:txBody>
      </p:sp>
    </p:spTree>
    <p:extLst>
      <p:ext uri="{BB962C8B-B14F-4D97-AF65-F5344CB8AC3E}">
        <p14:creationId xmlns:p14="http://schemas.microsoft.com/office/powerpoint/2010/main" val="29161547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F8BFB83-CD02-48A0-8372-7FD21B5CA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3741" y="441811"/>
            <a:ext cx="5443144" cy="153813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Global Cybersecurity Index</a:t>
            </a:r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B6C29DB0-17E9-42FF-986E-0B7F493F4D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199584" y="1685652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115AD956-A5B6-4760-B8B2-11E2DF6B0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52858" y="744469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AA7A1A-8F8C-4864-8DD9-8E1C40F70F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058" y="1210876"/>
            <a:ext cx="3773499" cy="40358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F74B864-3FE4-46FB-9F28-518639598948}"/>
              </a:ext>
            </a:extLst>
          </p:cNvPr>
          <p:cNvSpPr txBox="1"/>
          <p:nvPr/>
        </p:nvSpPr>
        <p:spPr>
          <a:xfrm>
            <a:off x="5813741" y="2242311"/>
            <a:ext cx="5611829" cy="40069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GCIv3 includes 25 indicators and 50 questions. The indicators used to calculate the GCI were selected on the basis of the following criteria:</a:t>
            </a:r>
          </a:p>
          <a:p>
            <a:pPr marL="3429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Relevance to the five GCA (Global Cybersecurity Agenda) pillars and in contributing towards the main GCI objectives and conceptual framework;</a:t>
            </a:r>
          </a:p>
          <a:p>
            <a:pPr marL="3429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availability and quality;</a:t>
            </a:r>
          </a:p>
          <a:p>
            <a:pPr marL="34290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Possibility of cross verification through secondary data.</a:t>
            </a:r>
          </a:p>
          <a:p>
            <a:pPr marL="0" marR="0" lvl="0" indent="-228600" algn="ju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2343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F8BFB83-CD02-48A0-8372-7FD21B5CA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018"/>
            <a:ext cx="10515600" cy="1325563"/>
          </a:xfrm>
        </p:spPr>
        <p:txBody>
          <a:bodyPr/>
          <a:lstStyle/>
          <a:p>
            <a:r>
              <a:rPr lang="en-US" dirty="0"/>
              <a:t>Global Cybersecurity Index - Phases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D2FD99-BEC5-4EF4-940E-08151AA5446E}"/>
              </a:ext>
            </a:extLst>
          </p:cNvPr>
          <p:cNvSpPr txBox="1"/>
          <p:nvPr/>
        </p:nvSpPr>
        <p:spPr>
          <a:xfrm>
            <a:off x="2257449" y="1335581"/>
            <a:ext cx="9178834" cy="501675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Preparation phase 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Elaboration of the survey in collaboration with experts an partners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Development of online survey system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Preparation of supporting documentation (guides, conceptual framework, letters etc.) 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Announcement on the ITU website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Start phase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Informing/inviting Member States via official letter from the BDT Director to Administrations (Responsible Ministry, organization, agency…)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Collection of contact details of Focal Point(s) assigned by each Administration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Contacting FPs and providing access to the online survey, together with all necessary documents and instructions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Technical Support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collection phase 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Filling the questionnaire (FPs provide data, links, supporting documents etc.)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Collection of data from open sources for non-respondents (ITU helps Member States to appear in the Report) </a:t>
            </a:r>
          </a:p>
          <a:p>
            <a:pPr marL="342900" marR="0" lvl="0" indent="-34290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Verification Phase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800100" marR="0" lvl="1" indent="-34290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ITU specialists verify and all provided data and contact FPs for more details if needed.</a:t>
            </a:r>
          </a:p>
          <a:p>
            <a:pPr marL="800100" marR="0" lvl="1" indent="-34290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ITU shares the verified data with FPs</a:t>
            </a:r>
          </a:p>
          <a:p>
            <a:pPr marL="342900" marR="0" lvl="0" indent="-34290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Analysis Phase 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Analysis of all collected data (for respondents and non-respondents).</a:t>
            </a:r>
          </a:p>
          <a:p>
            <a:pPr marL="800100" marR="0" lvl="1" indent="-34290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Ranking. Preparation of comparison charts, maps, tables and other statistical elements.</a:t>
            </a:r>
          </a:p>
          <a:p>
            <a:pPr marL="800100" marR="0" lvl="1" indent="-34290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Illustrative practices extraction.</a:t>
            </a:r>
          </a:p>
          <a:p>
            <a:pPr marL="342900" marR="0" lvl="0" indent="-34290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Report writing and publication Phase 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800100" marR="0" lvl="1" indent="-34290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Elaboration of the GCI Report</a:t>
            </a:r>
          </a:p>
          <a:p>
            <a:pPr marL="800100" marR="0" lvl="1" indent="-34290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Publication on the ITU website and printing</a:t>
            </a:r>
          </a:p>
          <a:p>
            <a:pPr marL="800100" marR="0" lvl="1" indent="-34290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Official launch and informing Member States</a:t>
            </a:r>
          </a:p>
          <a:p>
            <a:pPr marL="800100" marR="0" lvl="1" indent="-34290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Follow-up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CF2FF9A7-8496-42F0-907B-8EE0DC9B4FFB}"/>
              </a:ext>
            </a:extLst>
          </p:cNvPr>
          <p:cNvGraphicFramePr/>
          <p:nvPr/>
        </p:nvGraphicFramePr>
        <p:xfrm>
          <a:off x="-147968" y="1288473"/>
          <a:ext cx="2969468" cy="4910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373888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6197D16-FE75-4A0E-A0C9-28C0F04A43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557022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8FCEC6-4B30-4FF2-8B32-504BEAEA3A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16" b="9820"/>
          <a:stretch>
            <a:fillRect/>
          </a:stretch>
        </p:blipFill>
        <p:spPr>
          <a:xfrm>
            <a:off x="0" y="3808676"/>
            <a:ext cx="12192000" cy="3049325"/>
          </a:xfrm>
          <a:custGeom>
            <a:avLst/>
            <a:gdLst>
              <a:gd name="connsiteX0" fmla="*/ 0 w 12192000"/>
              <a:gd name="connsiteY0" fmla="*/ 0 h 3049325"/>
              <a:gd name="connsiteX1" fmla="*/ 12192000 w 12192000"/>
              <a:gd name="connsiteY1" fmla="*/ 0 h 3049325"/>
              <a:gd name="connsiteX2" fmla="*/ 12192000 w 12192000"/>
              <a:gd name="connsiteY2" fmla="*/ 3049325 h 3049325"/>
              <a:gd name="connsiteX3" fmla="*/ 0 w 12192000"/>
              <a:gd name="connsiteY3" fmla="*/ 3049325 h 3049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049325">
                <a:moveTo>
                  <a:pt x="0" y="0"/>
                </a:moveTo>
                <a:lnTo>
                  <a:pt x="12192000" y="0"/>
                </a:lnTo>
                <a:lnTo>
                  <a:pt x="12192000" y="3049325"/>
                </a:lnTo>
                <a:lnTo>
                  <a:pt x="0" y="3049325"/>
                </a:lnTo>
                <a:close/>
              </a:path>
            </a:pathLst>
          </a:cu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F8BFB83-CD02-48A0-8372-7FD21B5CA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484" y="1191796"/>
            <a:ext cx="10021446" cy="297634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National Cybersecurity Assistance</a:t>
            </a:r>
          </a:p>
        </p:txBody>
      </p:sp>
    </p:spTree>
    <p:extLst>
      <p:ext uri="{BB962C8B-B14F-4D97-AF65-F5344CB8AC3E}">
        <p14:creationId xmlns:p14="http://schemas.microsoft.com/office/powerpoint/2010/main" val="24504661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5555856-9970-4BC3-9AA9-6A917F53A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69972" y="0"/>
            <a:ext cx="6421721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F487851-BFAF-46D8-A1ED-50CAD6E46F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7048C3-F4A1-46AC-AF7E-A334C559D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402" y="400162"/>
            <a:ext cx="4805996" cy="12971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7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National Cybersecurity Strategy (NCS)</a:t>
            </a:r>
          </a:p>
        </p:txBody>
      </p:sp>
      <p:sp>
        <p:nvSpPr>
          <p:cNvPr id="12" name="Freeform 50">
            <a:extLst>
              <a:ext uri="{FF2B5EF4-FFF2-40B4-BE49-F238E27FC236}">
                <a16:creationId xmlns:a16="http://schemas.microsoft.com/office/drawing/2014/main" id="{13722DD7-BA73-4776-93A3-94491FEF72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27121" y="581159"/>
            <a:ext cx="5464879" cy="6276841"/>
          </a:xfrm>
          <a:custGeom>
            <a:avLst/>
            <a:gdLst>
              <a:gd name="connsiteX0" fmla="*/ 3299930 w 5464879"/>
              <a:gd name="connsiteY0" fmla="*/ 0 h 6276841"/>
              <a:gd name="connsiteX1" fmla="*/ 5398992 w 5464879"/>
              <a:gd name="connsiteY1" fmla="*/ 753544 h 6276841"/>
              <a:gd name="connsiteX2" fmla="*/ 5464879 w 5464879"/>
              <a:gd name="connsiteY2" fmla="*/ 813426 h 6276841"/>
              <a:gd name="connsiteX3" fmla="*/ 5464879 w 5464879"/>
              <a:gd name="connsiteY3" fmla="*/ 5786434 h 6276841"/>
              <a:gd name="connsiteX4" fmla="*/ 5398992 w 5464879"/>
              <a:gd name="connsiteY4" fmla="*/ 5846317 h 6276841"/>
              <a:gd name="connsiteX5" fmla="*/ 4872873 w 5464879"/>
              <a:gd name="connsiteY5" fmla="*/ 6201577 h 6276841"/>
              <a:gd name="connsiteX6" fmla="*/ 4716632 w 5464879"/>
              <a:gd name="connsiteY6" fmla="*/ 6276841 h 6276841"/>
              <a:gd name="connsiteX7" fmla="*/ 1883227 w 5464879"/>
              <a:gd name="connsiteY7" fmla="*/ 6276841 h 6276841"/>
              <a:gd name="connsiteX8" fmla="*/ 1726987 w 5464879"/>
              <a:gd name="connsiteY8" fmla="*/ 6201577 h 6276841"/>
              <a:gd name="connsiteX9" fmla="*/ 0 w 5464879"/>
              <a:gd name="connsiteY9" fmla="*/ 3299930 h 6276841"/>
              <a:gd name="connsiteX10" fmla="*/ 3299930 w 5464879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64879" h="6276841">
                <a:moveTo>
                  <a:pt x="3299930" y="0"/>
                </a:moveTo>
                <a:cubicBezTo>
                  <a:pt x="4097274" y="0"/>
                  <a:pt x="4828569" y="282789"/>
                  <a:pt x="5398992" y="753544"/>
                </a:cubicBezTo>
                <a:lnTo>
                  <a:pt x="5464879" y="813426"/>
                </a:lnTo>
                <a:lnTo>
                  <a:pt x="5464879" y="5786434"/>
                </a:lnTo>
                <a:lnTo>
                  <a:pt x="5398992" y="5846317"/>
                </a:lnTo>
                <a:cubicBezTo>
                  <a:pt x="5236014" y="5980818"/>
                  <a:pt x="5059904" y="6099975"/>
                  <a:pt x="4872873" y="6201577"/>
                </a:cubicBezTo>
                <a:lnTo>
                  <a:pt x="4716632" y="6276841"/>
                </a:lnTo>
                <a:lnTo>
                  <a:pt x="1883227" y="6276841"/>
                </a:lnTo>
                <a:lnTo>
                  <a:pt x="1726987" y="6201577"/>
                </a:lnTo>
                <a:cubicBezTo>
                  <a:pt x="698316" y="5642769"/>
                  <a:pt x="0" y="4552900"/>
                  <a:pt x="0" y="3299930"/>
                </a:cubicBezTo>
                <a:cubicBezTo>
                  <a:pt x="0" y="1477429"/>
                  <a:pt x="1477429" y="0"/>
                  <a:pt x="3299930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F781FE-7D4C-46EC-B320-1AD00C0183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2931" y="1697277"/>
            <a:ext cx="3075437" cy="4377846"/>
          </a:xfrm>
          <a:prstGeom prst="rect">
            <a:avLst/>
          </a:prstGeom>
          <a:solidFill>
            <a:srgbClr val="FFFFFF">
              <a:shade val="85000"/>
            </a:srgbClr>
          </a:solidFill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0745B17-67AD-41DC-ADB1-6CB03D98FC60}"/>
              </a:ext>
            </a:extLst>
          </p:cNvPr>
          <p:cNvSpPr/>
          <p:nvPr/>
        </p:nvSpPr>
        <p:spPr>
          <a:xfrm>
            <a:off x="622440" y="2980915"/>
            <a:ext cx="49884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Gotham Book"/>
                <a:ea typeface="+mn-ea"/>
                <a:cs typeface="+mn-cs"/>
              </a:rPr>
              <a:t>This Guide has primarily been structured as a resource to help government stakeholders in preparing and reviewing their National Cybersecurity Strategy.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otham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38224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4867EAF-AE1D-4322-9DE8-383AE3F7BC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" y="-4691"/>
            <a:ext cx="5446920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0676238-7F95-4EEB-836A-7D23927873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7048C3-F4A1-46AC-AF7E-A334C559D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727" y="1646954"/>
            <a:ext cx="3658053" cy="90198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kern="1200" dirty="0">
                <a:solidFill>
                  <a:srgbClr val="FFFFFF"/>
                </a:solidFill>
                <a:latin typeface="+mn-lt"/>
                <a:ea typeface="+mj-ea"/>
                <a:cs typeface="+mj-cs"/>
              </a:rPr>
              <a:t>National Cybersecurity Strategy (NCS) Lifecycle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8A21FF1-69A5-4F3E-B839-45EFB7621F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977" y="183299"/>
            <a:ext cx="5446920" cy="6503786"/>
          </a:xfrm>
          <a:prstGeom prst="rect">
            <a:avLst/>
          </a:prstGeom>
          <a:ln w="9525">
            <a:noFill/>
          </a:ln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E0BF194A-D00E-4499-A8F5-35CB0412EC78}"/>
              </a:ext>
            </a:extLst>
          </p:cNvPr>
          <p:cNvSpPr txBox="1">
            <a:spLocks/>
          </p:cNvSpPr>
          <p:nvPr/>
        </p:nvSpPr>
        <p:spPr>
          <a:xfrm>
            <a:off x="459727" y="3002280"/>
            <a:ext cx="4138906" cy="231544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Phase I – Initiation 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Phase II - Stocktaking and analysis 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Phase III – Production 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Phase IV - Initiating and implementation </a:t>
            </a: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Phase V - Monitoring &amp; evaluation</a:t>
            </a:r>
          </a:p>
        </p:txBody>
      </p:sp>
    </p:spTree>
    <p:extLst>
      <p:ext uri="{BB962C8B-B14F-4D97-AF65-F5344CB8AC3E}">
        <p14:creationId xmlns:p14="http://schemas.microsoft.com/office/powerpoint/2010/main" val="32095991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6123" y="256935"/>
            <a:ext cx="64940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BDT Cybersecurity Mandate </a:t>
            </a:r>
          </a:p>
        </p:txBody>
      </p:sp>
      <p:sp>
        <p:nvSpPr>
          <p:cNvPr id="6" name="Rectangle 5"/>
          <p:cNvSpPr/>
          <p:nvPr/>
        </p:nvSpPr>
        <p:spPr>
          <a:xfrm>
            <a:off x="366123" y="1124719"/>
            <a:ext cx="11601796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Enhancing security and building confidence in the use of ICTs is one of the priority domains for Objective 2 of the Buenos Aires Action Plan adopted at the 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789B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2017 World Telecommunication Development Conference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​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44444"/>
              </a:solidFill>
              <a:effectLst/>
              <a:uLnTx/>
              <a:uFillTx/>
              <a:latin typeface="inherit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ITU Plenipotentiary Conference (PP):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44444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789B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Resolution 130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(Rev. Dubai 2018) "Strengthening the role of ITU in building confidence and security in the use of information and communication technologies"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789B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Resolution 174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(Busan 2014) "ITU's role with regard to international public policy issues relating to the risk of illicit use of information and communication technologies"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789B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Resolution 179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(Rev. Dubai 2018) "ITU's role in child online protection"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ITU World Telecommunication Development Conference (WTDC): 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789B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Resolution 45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789B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​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(Dubai 2014) "Mechanisms for enhancing cooperation on cybersecurity, including countering and combating spam“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789B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Resolution 67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(Buenos Aires 2017) "The role of the ITU Telecommunication Development Sector in child online protection"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789B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Resolution 69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(Buenos Aires 2017) "Facilitating creation of national computer incident response teams, particularly for developing countries, and cooperation between them"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ITU World Telecommunication Standardization Assembly (WTSA):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789B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Resolution 50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Hammamet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2016) "Cybersecurity“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789B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Resolution 52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</a:t>
            </a:r>
            <a:r>
              <a:rPr kumimoji="0" lang="en-US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Hammamet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2016) "Countering and combating spam“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789B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Resolution 58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(Dubai 2012) "Encourage the creation of national computer incident response teams, particularly for developing countries"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44444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Related Study Group :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​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789B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ITU-D STUDY GROUP 2 (2018 - 2021): 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Question 3/2: "Securing information and communication networks: Best practices for developing a culture of cybersecurity"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C79380-22D6-4603-97E2-1C117508C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F9E8EB-0DDF-4D7C-A745-6B028D7CD0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57984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7048C3-F4A1-46AC-AF7E-A334C559D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  <a:prstGeom prst="ellipse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32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Cybersecurity Capacity Maturity Model Assessments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96518B6F-8800-46C9-9966-015AFFDDEF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6079" y="833165"/>
            <a:ext cx="6553545" cy="385020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D18CC92-814C-46B0-BD58-DBE08EF9FD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7804" y="5139731"/>
            <a:ext cx="5390093" cy="136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0279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6197D16-FE75-4A0E-A0C9-28C0F04A43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557022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8FCEC6-4B30-4FF2-8B32-504BEAEA3A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16" b="9820"/>
          <a:stretch>
            <a:fillRect/>
          </a:stretch>
        </p:blipFill>
        <p:spPr>
          <a:xfrm>
            <a:off x="0" y="3808676"/>
            <a:ext cx="12192000" cy="3049325"/>
          </a:xfrm>
          <a:custGeom>
            <a:avLst/>
            <a:gdLst>
              <a:gd name="connsiteX0" fmla="*/ 0 w 12192000"/>
              <a:gd name="connsiteY0" fmla="*/ 0 h 3049325"/>
              <a:gd name="connsiteX1" fmla="*/ 12192000 w 12192000"/>
              <a:gd name="connsiteY1" fmla="*/ 0 h 3049325"/>
              <a:gd name="connsiteX2" fmla="*/ 12192000 w 12192000"/>
              <a:gd name="connsiteY2" fmla="*/ 3049325 h 3049325"/>
              <a:gd name="connsiteX3" fmla="*/ 0 w 12192000"/>
              <a:gd name="connsiteY3" fmla="*/ 3049325 h 3049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049325">
                <a:moveTo>
                  <a:pt x="0" y="0"/>
                </a:moveTo>
                <a:lnTo>
                  <a:pt x="12192000" y="0"/>
                </a:lnTo>
                <a:lnTo>
                  <a:pt x="12192000" y="3049325"/>
                </a:lnTo>
                <a:lnTo>
                  <a:pt x="0" y="3049325"/>
                </a:lnTo>
                <a:close/>
              </a:path>
            </a:pathLst>
          </a:cu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F8BFB83-CD02-48A0-8372-7FD21B5CA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484" y="1191796"/>
            <a:ext cx="10021446" cy="297634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CIRT Framework</a:t>
            </a:r>
          </a:p>
        </p:txBody>
      </p:sp>
    </p:spTree>
    <p:extLst>
      <p:ext uri="{BB962C8B-B14F-4D97-AF65-F5344CB8AC3E}">
        <p14:creationId xmlns:p14="http://schemas.microsoft.com/office/powerpoint/2010/main" val="20834209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F8BFB83-CD02-48A0-8372-7FD21B5CA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018"/>
            <a:ext cx="10515600" cy="1325563"/>
          </a:xfrm>
        </p:spPr>
        <p:txBody>
          <a:bodyPr/>
          <a:lstStyle/>
          <a:p>
            <a:r>
              <a:rPr lang="en-US" dirty="0"/>
              <a:t>CIRT Development Framework</a:t>
            </a:r>
            <a:endParaRPr lang="en-GB" dirty="0"/>
          </a:p>
        </p:txBody>
      </p:sp>
      <p:grpSp>
        <p:nvGrpSpPr>
          <p:cNvPr id="3" name="Group 28">
            <a:extLst>
              <a:ext uri="{FF2B5EF4-FFF2-40B4-BE49-F238E27FC236}">
                <a16:creationId xmlns:a16="http://schemas.microsoft.com/office/drawing/2014/main" id="{9991D646-5D4D-45BD-ABE0-3C24F5A16A2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32487" y="824600"/>
            <a:ext cx="10727026" cy="5340704"/>
            <a:chOff x="-2508" y="-1001"/>
            <a:chExt cx="12698" cy="6322"/>
          </a:xfrm>
          <a:solidFill>
            <a:schemeClr val="bg1">
              <a:lumMod val="65000"/>
              <a:alpha val="16000"/>
            </a:schemeClr>
          </a:solidFill>
        </p:grpSpPr>
        <p:sp>
          <p:nvSpPr>
            <p:cNvPr id="5" name="Freeform 29">
              <a:extLst>
                <a:ext uri="{FF2B5EF4-FFF2-40B4-BE49-F238E27FC236}">
                  <a16:creationId xmlns:a16="http://schemas.microsoft.com/office/drawing/2014/main" id="{F7239943-ABC2-4A39-8963-B47D98154A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4" y="3519"/>
              <a:ext cx="257" cy="494"/>
            </a:xfrm>
            <a:custGeom>
              <a:avLst/>
              <a:gdLst>
                <a:gd name="T0" fmla="*/ 88 w 109"/>
                <a:gd name="T1" fmla="*/ 0 h 209"/>
                <a:gd name="T2" fmla="*/ 84 w 109"/>
                <a:gd name="T3" fmla="*/ 15 h 209"/>
                <a:gd name="T4" fmla="*/ 48 w 109"/>
                <a:gd name="T5" fmla="*/ 51 h 209"/>
                <a:gd name="T6" fmla="*/ 13 w 109"/>
                <a:gd name="T7" fmla="*/ 84 h 209"/>
                <a:gd name="T8" fmla="*/ 21 w 109"/>
                <a:gd name="T9" fmla="*/ 112 h 209"/>
                <a:gd name="T10" fmla="*/ 11 w 109"/>
                <a:gd name="T11" fmla="*/ 135 h 209"/>
                <a:gd name="T12" fmla="*/ 0 w 109"/>
                <a:gd name="T13" fmla="*/ 146 h 209"/>
                <a:gd name="T14" fmla="*/ 6 w 109"/>
                <a:gd name="T15" fmla="*/ 167 h 209"/>
                <a:gd name="T16" fmla="*/ 5 w 109"/>
                <a:gd name="T17" fmla="*/ 180 h 209"/>
                <a:gd name="T18" fmla="*/ 30 w 109"/>
                <a:gd name="T19" fmla="*/ 209 h 209"/>
                <a:gd name="T20" fmla="*/ 77 w 109"/>
                <a:gd name="T21" fmla="*/ 150 h 209"/>
                <a:gd name="T22" fmla="*/ 100 w 109"/>
                <a:gd name="T23" fmla="*/ 55 h 209"/>
                <a:gd name="T24" fmla="*/ 109 w 109"/>
                <a:gd name="T25" fmla="*/ 58 h 209"/>
                <a:gd name="T26" fmla="*/ 109 w 109"/>
                <a:gd name="T27" fmla="*/ 50 h 209"/>
                <a:gd name="T28" fmla="*/ 88 w 109"/>
                <a:gd name="T29" fmla="*/ 0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9" h="209">
                  <a:moveTo>
                    <a:pt x="88" y="0"/>
                  </a:moveTo>
                  <a:cubicBezTo>
                    <a:pt x="86" y="4"/>
                    <a:pt x="87" y="13"/>
                    <a:pt x="84" y="15"/>
                  </a:cubicBezTo>
                  <a:cubicBezTo>
                    <a:pt x="76" y="24"/>
                    <a:pt x="60" y="44"/>
                    <a:pt x="48" y="51"/>
                  </a:cubicBezTo>
                  <a:cubicBezTo>
                    <a:pt x="32" y="60"/>
                    <a:pt x="13" y="58"/>
                    <a:pt x="13" y="84"/>
                  </a:cubicBezTo>
                  <a:cubicBezTo>
                    <a:pt x="13" y="93"/>
                    <a:pt x="21" y="106"/>
                    <a:pt x="21" y="112"/>
                  </a:cubicBezTo>
                  <a:cubicBezTo>
                    <a:pt x="21" y="113"/>
                    <a:pt x="11" y="135"/>
                    <a:pt x="11" y="135"/>
                  </a:cubicBezTo>
                  <a:cubicBezTo>
                    <a:pt x="10" y="135"/>
                    <a:pt x="0" y="144"/>
                    <a:pt x="0" y="146"/>
                  </a:cubicBezTo>
                  <a:cubicBezTo>
                    <a:pt x="0" y="154"/>
                    <a:pt x="0" y="162"/>
                    <a:pt x="6" y="167"/>
                  </a:cubicBezTo>
                  <a:cubicBezTo>
                    <a:pt x="7" y="171"/>
                    <a:pt x="5" y="173"/>
                    <a:pt x="5" y="180"/>
                  </a:cubicBezTo>
                  <a:cubicBezTo>
                    <a:pt x="5" y="194"/>
                    <a:pt x="17" y="209"/>
                    <a:pt x="30" y="209"/>
                  </a:cubicBezTo>
                  <a:cubicBezTo>
                    <a:pt x="62" y="209"/>
                    <a:pt x="67" y="174"/>
                    <a:pt x="77" y="150"/>
                  </a:cubicBezTo>
                  <a:cubicBezTo>
                    <a:pt x="88" y="120"/>
                    <a:pt x="100" y="94"/>
                    <a:pt x="100" y="55"/>
                  </a:cubicBezTo>
                  <a:cubicBezTo>
                    <a:pt x="101" y="55"/>
                    <a:pt x="107" y="57"/>
                    <a:pt x="109" y="58"/>
                  </a:cubicBezTo>
                  <a:cubicBezTo>
                    <a:pt x="109" y="50"/>
                    <a:pt x="109" y="50"/>
                    <a:pt x="109" y="50"/>
                  </a:cubicBezTo>
                  <a:cubicBezTo>
                    <a:pt x="104" y="36"/>
                    <a:pt x="106" y="2"/>
                    <a:pt x="8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Freeform 30">
              <a:extLst>
                <a:ext uri="{FF2B5EF4-FFF2-40B4-BE49-F238E27FC236}">
                  <a16:creationId xmlns:a16="http://schemas.microsoft.com/office/drawing/2014/main" id="{D27C812A-DD99-4969-9593-D97D1C2271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29" y="1672"/>
              <a:ext cx="2426" cy="2710"/>
            </a:xfrm>
            <a:custGeom>
              <a:avLst/>
              <a:gdLst>
                <a:gd name="T0" fmla="*/ 384 w 1026"/>
                <a:gd name="T1" fmla="*/ 8 h 1146"/>
                <a:gd name="T2" fmla="*/ 346 w 1026"/>
                <a:gd name="T3" fmla="*/ 12 h 1146"/>
                <a:gd name="T4" fmla="*/ 244 w 1026"/>
                <a:gd name="T5" fmla="*/ 32 h 1146"/>
                <a:gd name="T6" fmla="*/ 180 w 1026"/>
                <a:gd name="T7" fmla="*/ 28 h 1146"/>
                <a:gd name="T8" fmla="*/ 170 w 1026"/>
                <a:gd name="T9" fmla="*/ 43 h 1146"/>
                <a:gd name="T10" fmla="*/ 116 w 1026"/>
                <a:gd name="T11" fmla="*/ 134 h 1146"/>
                <a:gd name="T12" fmla="*/ 62 w 1026"/>
                <a:gd name="T13" fmla="*/ 172 h 1146"/>
                <a:gd name="T14" fmla="*/ 12 w 1026"/>
                <a:gd name="T15" fmla="*/ 263 h 1146"/>
                <a:gd name="T16" fmla="*/ 0 w 1026"/>
                <a:gd name="T17" fmla="*/ 370 h 1146"/>
                <a:gd name="T18" fmla="*/ 11 w 1026"/>
                <a:gd name="T19" fmla="*/ 404 h 1146"/>
                <a:gd name="T20" fmla="*/ 16 w 1026"/>
                <a:gd name="T21" fmla="*/ 412 h 1146"/>
                <a:gd name="T22" fmla="*/ 74 w 1026"/>
                <a:gd name="T23" fmla="*/ 480 h 1146"/>
                <a:gd name="T24" fmla="*/ 146 w 1026"/>
                <a:gd name="T25" fmla="*/ 530 h 1146"/>
                <a:gd name="T26" fmla="*/ 228 w 1026"/>
                <a:gd name="T27" fmla="*/ 527 h 1146"/>
                <a:gd name="T28" fmla="*/ 313 w 1026"/>
                <a:gd name="T29" fmla="*/ 499 h 1146"/>
                <a:gd name="T30" fmla="*/ 376 w 1026"/>
                <a:gd name="T31" fmla="*/ 530 h 1146"/>
                <a:gd name="T32" fmla="*/ 404 w 1026"/>
                <a:gd name="T33" fmla="*/ 578 h 1146"/>
                <a:gd name="T34" fmla="*/ 392 w 1026"/>
                <a:gd name="T35" fmla="*/ 607 h 1146"/>
                <a:gd name="T36" fmla="*/ 445 w 1026"/>
                <a:gd name="T37" fmla="*/ 700 h 1146"/>
                <a:gd name="T38" fmla="*/ 465 w 1026"/>
                <a:gd name="T39" fmla="*/ 774 h 1146"/>
                <a:gd name="T40" fmla="*/ 462 w 1026"/>
                <a:gd name="T41" fmla="*/ 927 h 1146"/>
                <a:gd name="T42" fmla="*/ 473 w 1026"/>
                <a:gd name="T43" fmla="*/ 959 h 1146"/>
                <a:gd name="T44" fmla="*/ 533 w 1026"/>
                <a:gd name="T45" fmla="*/ 1097 h 1146"/>
                <a:gd name="T46" fmla="*/ 536 w 1026"/>
                <a:gd name="T47" fmla="*/ 1138 h 1146"/>
                <a:gd name="T48" fmla="*/ 558 w 1026"/>
                <a:gd name="T49" fmla="*/ 1146 h 1146"/>
                <a:gd name="T50" fmla="*/ 628 w 1026"/>
                <a:gd name="T51" fmla="*/ 1135 h 1146"/>
                <a:gd name="T52" fmla="*/ 668 w 1026"/>
                <a:gd name="T53" fmla="*/ 1122 h 1146"/>
                <a:gd name="T54" fmla="*/ 730 w 1026"/>
                <a:gd name="T55" fmla="*/ 1046 h 1146"/>
                <a:gd name="T56" fmla="*/ 743 w 1026"/>
                <a:gd name="T57" fmla="*/ 1002 h 1146"/>
                <a:gd name="T58" fmla="*/ 785 w 1026"/>
                <a:gd name="T59" fmla="*/ 973 h 1146"/>
                <a:gd name="T60" fmla="*/ 775 w 1026"/>
                <a:gd name="T61" fmla="*/ 907 h 1146"/>
                <a:gd name="T62" fmla="*/ 866 w 1026"/>
                <a:gd name="T63" fmla="*/ 820 h 1146"/>
                <a:gd name="T64" fmla="*/ 863 w 1026"/>
                <a:gd name="T65" fmla="*/ 776 h 1146"/>
                <a:gd name="T66" fmla="*/ 867 w 1026"/>
                <a:gd name="T67" fmla="*/ 755 h 1146"/>
                <a:gd name="T68" fmla="*/ 843 w 1026"/>
                <a:gd name="T69" fmla="*/ 679 h 1146"/>
                <a:gd name="T70" fmla="*/ 946 w 1026"/>
                <a:gd name="T71" fmla="*/ 564 h 1146"/>
                <a:gd name="T72" fmla="*/ 1026 w 1026"/>
                <a:gd name="T73" fmla="*/ 422 h 1146"/>
                <a:gd name="T74" fmla="*/ 964 w 1026"/>
                <a:gd name="T75" fmla="*/ 430 h 1146"/>
                <a:gd name="T76" fmla="*/ 955 w 1026"/>
                <a:gd name="T77" fmla="*/ 429 h 1146"/>
                <a:gd name="T78" fmla="*/ 943 w 1026"/>
                <a:gd name="T79" fmla="*/ 430 h 1146"/>
                <a:gd name="T80" fmla="*/ 904 w 1026"/>
                <a:gd name="T81" fmla="*/ 416 h 1146"/>
                <a:gd name="T82" fmla="*/ 874 w 1026"/>
                <a:gd name="T83" fmla="*/ 371 h 1146"/>
                <a:gd name="T84" fmla="*/ 837 w 1026"/>
                <a:gd name="T85" fmla="*/ 320 h 1146"/>
                <a:gd name="T86" fmla="*/ 813 w 1026"/>
                <a:gd name="T87" fmla="*/ 267 h 1146"/>
                <a:gd name="T88" fmla="*/ 742 w 1026"/>
                <a:gd name="T89" fmla="*/ 138 h 1146"/>
                <a:gd name="T90" fmla="*/ 771 w 1026"/>
                <a:gd name="T91" fmla="*/ 163 h 1146"/>
                <a:gd name="T92" fmla="*/ 781 w 1026"/>
                <a:gd name="T93" fmla="*/ 130 h 1146"/>
                <a:gd name="T94" fmla="*/ 771 w 1026"/>
                <a:gd name="T95" fmla="*/ 106 h 1146"/>
                <a:gd name="T96" fmla="*/ 729 w 1026"/>
                <a:gd name="T97" fmla="*/ 103 h 1146"/>
                <a:gd name="T98" fmla="*/ 631 w 1026"/>
                <a:gd name="T99" fmla="*/ 97 h 1146"/>
                <a:gd name="T100" fmla="*/ 598 w 1026"/>
                <a:gd name="T101" fmla="*/ 79 h 1146"/>
                <a:gd name="T102" fmla="*/ 585 w 1026"/>
                <a:gd name="T103" fmla="*/ 78 h 1146"/>
                <a:gd name="T104" fmla="*/ 556 w 1026"/>
                <a:gd name="T105" fmla="*/ 111 h 1146"/>
                <a:gd name="T106" fmla="*/ 460 w 1026"/>
                <a:gd name="T107" fmla="*/ 77 h 1146"/>
                <a:gd name="T108" fmla="*/ 421 w 1026"/>
                <a:gd name="T109" fmla="*/ 52 h 1146"/>
                <a:gd name="T110" fmla="*/ 421 w 1026"/>
                <a:gd name="T111" fmla="*/ 20 h 1146"/>
                <a:gd name="T112" fmla="*/ 421 w 1026"/>
                <a:gd name="T113" fmla="*/ 10 h 1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26" h="1146">
                  <a:moveTo>
                    <a:pt x="405" y="0"/>
                  </a:moveTo>
                  <a:cubicBezTo>
                    <a:pt x="395" y="0"/>
                    <a:pt x="395" y="8"/>
                    <a:pt x="384" y="8"/>
                  </a:cubicBezTo>
                  <a:cubicBezTo>
                    <a:pt x="378" y="8"/>
                    <a:pt x="375" y="5"/>
                    <a:pt x="368" y="5"/>
                  </a:cubicBezTo>
                  <a:cubicBezTo>
                    <a:pt x="360" y="5"/>
                    <a:pt x="352" y="12"/>
                    <a:pt x="346" y="12"/>
                  </a:cubicBezTo>
                  <a:cubicBezTo>
                    <a:pt x="342" y="12"/>
                    <a:pt x="335" y="7"/>
                    <a:pt x="328" y="7"/>
                  </a:cubicBezTo>
                  <a:cubicBezTo>
                    <a:pt x="304" y="7"/>
                    <a:pt x="265" y="22"/>
                    <a:pt x="244" y="32"/>
                  </a:cubicBezTo>
                  <a:cubicBezTo>
                    <a:pt x="238" y="35"/>
                    <a:pt x="236" y="41"/>
                    <a:pt x="225" y="41"/>
                  </a:cubicBezTo>
                  <a:cubicBezTo>
                    <a:pt x="207" y="41"/>
                    <a:pt x="193" y="38"/>
                    <a:pt x="180" y="28"/>
                  </a:cubicBezTo>
                  <a:cubicBezTo>
                    <a:pt x="174" y="32"/>
                    <a:pt x="173" y="37"/>
                    <a:pt x="169" y="43"/>
                  </a:cubicBezTo>
                  <a:cubicBezTo>
                    <a:pt x="170" y="43"/>
                    <a:pt x="170" y="43"/>
                    <a:pt x="170" y="43"/>
                  </a:cubicBezTo>
                  <a:cubicBezTo>
                    <a:pt x="157" y="59"/>
                    <a:pt x="139" y="75"/>
                    <a:pt x="125" y="93"/>
                  </a:cubicBezTo>
                  <a:cubicBezTo>
                    <a:pt x="115" y="106"/>
                    <a:pt x="123" y="114"/>
                    <a:pt x="116" y="134"/>
                  </a:cubicBezTo>
                  <a:cubicBezTo>
                    <a:pt x="114" y="142"/>
                    <a:pt x="101" y="153"/>
                    <a:pt x="93" y="158"/>
                  </a:cubicBezTo>
                  <a:cubicBezTo>
                    <a:pt x="83" y="163"/>
                    <a:pt x="69" y="162"/>
                    <a:pt x="62" y="172"/>
                  </a:cubicBezTo>
                  <a:cubicBezTo>
                    <a:pt x="49" y="189"/>
                    <a:pt x="33" y="217"/>
                    <a:pt x="27" y="238"/>
                  </a:cubicBezTo>
                  <a:cubicBezTo>
                    <a:pt x="24" y="246"/>
                    <a:pt x="12" y="253"/>
                    <a:pt x="12" y="263"/>
                  </a:cubicBezTo>
                  <a:cubicBezTo>
                    <a:pt x="12" y="284"/>
                    <a:pt x="22" y="299"/>
                    <a:pt x="22" y="322"/>
                  </a:cubicBezTo>
                  <a:cubicBezTo>
                    <a:pt x="22" y="336"/>
                    <a:pt x="12" y="364"/>
                    <a:pt x="0" y="370"/>
                  </a:cubicBezTo>
                  <a:cubicBezTo>
                    <a:pt x="4" y="377"/>
                    <a:pt x="8" y="380"/>
                    <a:pt x="8" y="387"/>
                  </a:cubicBezTo>
                  <a:cubicBezTo>
                    <a:pt x="8" y="392"/>
                    <a:pt x="11" y="396"/>
                    <a:pt x="11" y="404"/>
                  </a:cubicBezTo>
                  <a:cubicBezTo>
                    <a:pt x="9" y="404"/>
                    <a:pt x="9" y="404"/>
                    <a:pt x="9" y="404"/>
                  </a:cubicBezTo>
                  <a:cubicBezTo>
                    <a:pt x="12" y="407"/>
                    <a:pt x="13" y="408"/>
                    <a:pt x="16" y="412"/>
                  </a:cubicBezTo>
                  <a:cubicBezTo>
                    <a:pt x="16" y="414"/>
                    <a:pt x="44" y="439"/>
                    <a:pt x="48" y="441"/>
                  </a:cubicBezTo>
                  <a:cubicBezTo>
                    <a:pt x="61" y="452"/>
                    <a:pt x="64" y="464"/>
                    <a:pt x="74" y="480"/>
                  </a:cubicBezTo>
                  <a:cubicBezTo>
                    <a:pt x="85" y="497"/>
                    <a:pt x="116" y="515"/>
                    <a:pt x="131" y="526"/>
                  </a:cubicBezTo>
                  <a:cubicBezTo>
                    <a:pt x="133" y="527"/>
                    <a:pt x="140" y="530"/>
                    <a:pt x="146" y="530"/>
                  </a:cubicBezTo>
                  <a:cubicBezTo>
                    <a:pt x="167" y="530"/>
                    <a:pt x="176" y="519"/>
                    <a:pt x="197" y="519"/>
                  </a:cubicBezTo>
                  <a:cubicBezTo>
                    <a:pt x="207" y="519"/>
                    <a:pt x="220" y="527"/>
                    <a:pt x="228" y="527"/>
                  </a:cubicBezTo>
                  <a:cubicBezTo>
                    <a:pt x="236" y="527"/>
                    <a:pt x="239" y="520"/>
                    <a:pt x="247" y="518"/>
                  </a:cubicBezTo>
                  <a:cubicBezTo>
                    <a:pt x="267" y="511"/>
                    <a:pt x="286" y="499"/>
                    <a:pt x="313" y="499"/>
                  </a:cubicBezTo>
                  <a:cubicBezTo>
                    <a:pt x="334" y="499"/>
                    <a:pt x="338" y="530"/>
                    <a:pt x="354" y="530"/>
                  </a:cubicBezTo>
                  <a:cubicBezTo>
                    <a:pt x="359" y="530"/>
                    <a:pt x="367" y="530"/>
                    <a:pt x="376" y="530"/>
                  </a:cubicBezTo>
                  <a:cubicBezTo>
                    <a:pt x="394" y="530"/>
                    <a:pt x="404" y="540"/>
                    <a:pt x="409" y="552"/>
                  </a:cubicBezTo>
                  <a:cubicBezTo>
                    <a:pt x="404" y="556"/>
                    <a:pt x="404" y="572"/>
                    <a:pt x="404" y="578"/>
                  </a:cubicBezTo>
                  <a:cubicBezTo>
                    <a:pt x="404" y="581"/>
                    <a:pt x="402" y="582"/>
                    <a:pt x="404" y="586"/>
                  </a:cubicBezTo>
                  <a:cubicBezTo>
                    <a:pt x="400" y="588"/>
                    <a:pt x="392" y="602"/>
                    <a:pt x="392" y="607"/>
                  </a:cubicBezTo>
                  <a:cubicBezTo>
                    <a:pt x="392" y="632"/>
                    <a:pt x="422" y="651"/>
                    <a:pt x="436" y="668"/>
                  </a:cubicBezTo>
                  <a:cubicBezTo>
                    <a:pt x="443" y="677"/>
                    <a:pt x="441" y="689"/>
                    <a:pt x="445" y="700"/>
                  </a:cubicBezTo>
                  <a:cubicBezTo>
                    <a:pt x="450" y="713"/>
                    <a:pt x="454" y="721"/>
                    <a:pt x="458" y="744"/>
                  </a:cubicBezTo>
                  <a:cubicBezTo>
                    <a:pt x="460" y="755"/>
                    <a:pt x="465" y="761"/>
                    <a:pt x="465" y="774"/>
                  </a:cubicBezTo>
                  <a:cubicBezTo>
                    <a:pt x="465" y="802"/>
                    <a:pt x="432" y="811"/>
                    <a:pt x="432" y="848"/>
                  </a:cubicBezTo>
                  <a:cubicBezTo>
                    <a:pt x="432" y="882"/>
                    <a:pt x="447" y="902"/>
                    <a:pt x="462" y="927"/>
                  </a:cubicBezTo>
                  <a:cubicBezTo>
                    <a:pt x="466" y="934"/>
                    <a:pt x="473" y="937"/>
                    <a:pt x="473" y="944"/>
                  </a:cubicBezTo>
                  <a:cubicBezTo>
                    <a:pt x="473" y="949"/>
                    <a:pt x="473" y="950"/>
                    <a:pt x="473" y="959"/>
                  </a:cubicBezTo>
                  <a:cubicBezTo>
                    <a:pt x="473" y="1005"/>
                    <a:pt x="497" y="1036"/>
                    <a:pt x="516" y="1068"/>
                  </a:cubicBezTo>
                  <a:cubicBezTo>
                    <a:pt x="519" y="1073"/>
                    <a:pt x="533" y="1089"/>
                    <a:pt x="533" y="1097"/>
                  </a:cubicBezTo>
                  <a:cubicBezTo>
                    <a:pt x="533" y="1103"/>
                    <a:pt x="531" y="1107"/>
                    <a:pt x="527" y="1112"/>
                  </a:cubicBezTo>
                  <a:cubicBezTo>
                    <a:pt x="531" y="1116"/>
                    <a:pt x="536" y="1127"/>
                    <a:pt x="536" y="1138"/>
                  </a:cubicBezTo>
                  <a:cubicBezTo>
                    <a:pt x="537" y="1138"/>
                    <a:pt x="538" y="1136"/>
                    <a:pt x="541" y="1135"/>
                  </a:cubicBezTo>
                  <a:cubicBezTo>
                    <a:pt x="545" y="1141"/>
                    <a:pt x="549" y="1146"/>
                    <a:pt x="558" y="1146"/>
                  </a:cubicBezTo>
                  <a:cubicBezTo>
                    <a:pt x="578" y="1146"/>
                    <a:pt x="592" y="1130"/>
                    <a:pt x="614" y="1130"/>
                  </a:cubicBezTo>
                  <a:cubicBezTo>
                    <a:pt x="620" y="1130"/>
                    <a:pt x="623" y="1135"/>
                    <a:pt x="628" y="1135"/>
                  </a:cubicBezTo>
                  <a:cubicBezTo>
                    <a:pt x="633" y="1135"/>
                    <a:pt x="637" y="1132"/>
                    <a:pt x="644" y="1132"/>
                  </a:cubicBezTo>
                  <a:cubicBezTo>
                    <a:pt x="646" y="1122"/>
                    <a:pt x="659" y="1126"/>
                    <a:pt x="668" y="1122"/>
                  </a:cubicBezTo>
                  <a:cubicBezTo>
                    <a:pt x="690" y="1112"/>
                    <a:pt x="696" y="1097"/>
                    <a:pt x="709" y="1080"/>
                  </a:cubicBezTo>
                  <a:cubicBezTo>
                    <a:pt x="717" y="1069"/>
                    <a:pt x="718" y="1057"/>
                    <a:pt x="730" y="1046"/>
                  </a:cubicBezTo>
                  <a:cubicBezTo>
                    <a:pt x="736" y="1039"/>
                    <a:pt x="751" y="1028"/>
                    <a:pt x="751" y="1013"/>
                  </a:cubicBezTo>
                  <a:cubicBezTo>
                    <a:pt x="751" y="1008"/>
                    <a:pt x="748" y="1004"/>
                    <a:pt x="743" y="1002"/>
                  </a:cubicBezTo>
                  <a:cubicBezTo>
                    <a:pt x="749" y="989"/>
                    <a:pt x="757" y="983"/>
                    <a:pt x="769" y="977"/>
                  </a:cubicBezTo>
                  <a:cubicBezTo>
                    <a:pt x="773" y="975"/>
                    <a:pt x="782" y="978"/>
                    <a:pt x="785" y="973"/>
                  </a:cubicBezTo>
                  <a:cubicBezTo>
                    <a:pt x="788" y="969"/>
                    <a:pt x="790" y="951"/>
                    <a:pt x="790" y="943"/>
                  </a:cubicBezTo>
                  <a:cubicBezTo>
                    <a:pt x="790" y="927"/>
                    <a:pt x="775" y="919"/>
                    <a:pt x="775" y="907"/>
                  </a:cubicBezTo>
                  <a:cubicBezTo>
                    <a:pt x="775" y="902"/>
                    <a:pt x="783" y="893"/>
                    <a:pt x="791" y="891"/>
                  </a:cubicBezTo>
                  <a:cubicBezTo>
                    <a:pt x="796" y="857"/>
                    <a:pt x="866" y="861"/>
                    <a:pt x="866" y="820"/>
                  </a:cubicBezTo>
                  <a:cubicBezTo>
                    <a:pt x="866" y="816"/>
                    <a:pt x="865" y="813"/>
                    <a:pt x="862" y="810"/>
                  </a:cubicBezTo>
                  <a:cubicBezTo>
                    <a:pt x="862" y="795"/>
                    <a:pt x="863" y="785"/>
                    <a:pt x="863" y="776"/>
                  </a:cubicBezTo>
                  <a:cubicBezTo>
                    <a:pt x="863" y="763"/>
                    <a:pt x="863" y="763"/>
                    <a:pt x="863" y="763"/>
                  </a:cubicBezTo>
                  <a:cubicBezTo>
                    <a:pt x="864" y="762"/>
                    <a:pt x="867" y="758"/>
                    <a:pt x="867" y="755"/>
                  </a:cubicBezTo>
                  <a:cubicBezTo>
                    <a:pt x="867" y="745"/>
                    <a:pt x="848" y="736"/>
                    <a:pt x="848" y="718"/>
                  </a:cubicBezTo>
                  <a:cubicBezTo>
                    <a:pt x="848" y="702"/>
                    <a:pt x="843" y="695"/>
                    <a:pt x="843" y="679"/>
                  </a:cubicBezTo>
                  <a:cubicBezTo>
                    <a:pt x="843" y="664"/>
                    <a:pt x="857" y="660"/>
                    <a:pt x="861" y="647"/>
                  </a:cubicBezTo>
                  <a:cubicBezTo>
                    <a:pt x="874" y="600"/>
                    <a:pt x="911" y="592"/>
                    <a:pt x="946" y="564"/>
                  </a:cubicBezTo>
                  <a:cubicBezTo>
                    <a:pt x="966" y="549"/>
                    <a:pt x="973" y="530"/>
                    <a:pt x="989" y="509"/>
                  </a:cubicBezTo>
                  <a:cubicBezTo>
                    <a:pt x="1002" y="491"/>
                    <a:pt x="1026" y="452"/>
                    <a:pt x="1026" y="422"/>
                  </a:cubicBezTo>
                  <a:cubicBezTo>
                    <a:pt x="1026" y="418"/>
                    <a:pt x="1023" y="417"/>
                    <a:pt x="1022" y="414"/>
                  </a:cubicBezTo>
                  <a:cubicBezTo>
                    <a:pt x="1003" y="418"/>
                    <a:pt x="984" y="426"/>
                    <a:pt x="964" y="430"/>
                  </a:cubicBezTo>
                  <a:cubicBezTo>
                    <a:pt x="963" y="430"/>
                    <a:pt x="962" y="430"/>
                    <a:pt x="961" y="430"/>
                  </a:cubicBezTo>
                  <a:cubicBezTo>
                    <a:pt x="959" y="430"/>
                    <a:pt x="957" y="429"/>
                    <a:pt x="955" y="429"/>
                  </a:cubicBezTo>
                  <a:cubicBezTo>
                    <a:pt x="953" y="429"/>
                    <a:pt x="951" y="429"/>
                    <a:pt x="949" y="429"/>
                  </a:cubicBezTo>
                  <a:cubicBezTo>
                    <a:pt x="947" y="429"/>
                    <a:pt x="945" y="429"/>
                    <a:pt x="943" y="430"/>
                  </a:cubicBezTo>
                  <a:cubicBezTo>
                    <a:pt x="936" y="432"/>
                    <a:pt x="935" y="439"/>
                    <a:pt x="927" y="439"/>
                  </a:cubicBezTo>
                  <a:cubicBezTo>
                    <a:pt x="918" y="439"/>
                    <a:pt x="911" y="422"/>
                    <a:pt x="904" y="416"/>
                  </a:cubicBezTo>
                  <a:cubicBezTo>
                    <a:pt x="909" y="410"/>
                    <a:pt x="904" y="409"/>
                    <a:pt x="904" y="400"/>
                  </a:cubicBezTo>
                  <a:cubicBezTo>
                    <a:pt x="887" y="400"/>
                    <a:pt x="882" y="378"/>
                    <a:pt x="874" y="371"/>
                  </a:cubicBezTo>
                  <a:cubicBezTo>
                    <a:pt x="864" y="365"/>
                    <a:pt x="859" y="364"/>
                    <a:pt x="850" y="356"/>
                  </a:cubicBezTo>
                  <a:cubicBezTo>
                    <a:pt x="841" y="346"/>
                    <a:pt x="847" y="332"/>
                    <a:pt x="837" y="320"/>
                  </a:cubicBezTo>
                  <a:cubicBezTo>
                    <a:pt x="829" y="309"/>
                    <a:pt x="819" y="309"/>
                    <a:pt x="813" y="295"/>
                  </a:cubicBezTo>
                  <a:cubicBezTo>
                    <a:pt x="813" y="267"/>
                    <a:pt x="813" y="267"/>
                    <a:pt x="813" y="267"/>
                  </a:cubicBezTo>
                  <a:cubicBezTo>
                    <a:pt x="805" y="261"/>
                    <a:pt x="790" y="237"/>
                    <a:pt x="792" y="226"/>
                  </a:cubicBezTo>
                  <a:cubicBezTo>
                    <a:pt x="742" y="138"/>
                    <a:pt x="742" y="138"/>
                    <a:pt x="742" y="138"/>
                  </a:cubicBezTo>
                  <a:cubicBezTo>
                    <a:pt x="742" y="129"/>
                    <a:pt x="742" y="129"/>
                    <a:pt x="742" y="129"/>
                  </a:cubicBezTo>
                  <a:cubicBezTo>
                    <a:pt x="751" y="138"/>
                    <a:pt x="760" y="161"/>
                    <a:pt x="771" y="163"/>
                  </a:cubicBezTo>
                  <a:cubicBezTo>
                    <a:pt x="773" y="158"/>
                    <a:pt x="778" y="144"/>
                    <a:pt x="781" y="137"/>
                  </a:cubicBezTo>
                  <a:cubicBezTo>
                    <a:pt x="781" y="135"/>
                    <a:pt x="781" y="132"/>
                    <a:pt x="781" y="130"/>
                  </a:cubicBezTo>
                  <a:cubicBezTo>
                    <a:pt x="773" y="111"/>
                    <a:pt x="773" y="111"/>
                    <a:pt x="773" y="111"/>
                  </a:cubicBezTo>
                  <a:cubicBezTo>
                    <a:pt x="773" y="109"/>
                    <a:pt x="772" y="108"/>
                    <a:pt x="771" y="106"/>
                  </a:cubicBezTo>
                  <a:cubicBezTo>
                    <a:pt x="764" y="107"/>
                    <a:pt x="764" y="110"/>
                    <a:pt x="756" y="110"/>
                  </a:cubicBezTo>
                  <a:cubicBezTo>
                    <a:pt x="745" y="110"/>
                    <a:pt x="739" y="103"/>
                    <a:pt x="729" y="103"/>
                  </a:cubicBezTo>
                  <a:cubicBezTo>
                    <a:pt x="712" y="103"/>
                    <a:pt x="707" y="111"/>
                    <a:pt x="690" y="111"/>
                  </a:cubicBezTo>
                  <a:cubicBezTo>
                    <a:pt x="672" y="111"/>
                    <a:pt x="648" y="103"/>
                    <a:pt x="631" y="97"/>
                  </a:cubicBezTo>
                  <a:cubicBezTo>
                    <a:pt x="623" y="94"/>
                    <a:pt x="611" y="98"/>
                    <a:pt x="606" y="92"/>
                  </a:cubicBezTo>
                  <a:cubicBezTo>
                    <a:pt x="604" y="88"/>
                    <a:pt x="598" y="87"/>
                    <a:pt x="598" y="79"/>
                  </a:cubicBezTo>
                  <a:cubicBezTo>
                    <a:pt x="586" y="79"/>
                    <a:pt x="586" y="79"/>
                    <a:pt x="586" y="79"/>
                  </a:cubicBezTo>
                  <a:cubicBezTo>
                    <a:pt x="585" y="78"/>
                    <a:pt x="585" y="78"/>
                    <a:pt x="585" y="78"/>
                  </a:cubicBezTo>
                  <a:cubicBezTo>
                    <a:pt x="568" y="84"/>
                    <a:pt x="556" y="84"/>
                    <a:pt x="556" y="101"/>
                  </a:cubicBezTo>
                  <a:cubicBezTo>
                    <a:pt x="556" y="104"/>
                    <a:pt x="556" y="107"/>
                    <a:pt x="556" y="111"/>
                  </a:cubicBezTo>
                  <a:cubicBezTo>
                    <a:pt x="556" y="114"/>
                    <a:pt x="550" y="119"/>
                    <a:pt x="545" y="119"/>
                  </a:cubicBezTo>
                  <a:cubicBezTo>
                    <a:pt x="506" y="119"/>
                    <a:pt x="494" y="77"/>
                    <a:pt x="460" y="77"/>
                  </a:cubicBezTo>
                  <a:cubicBezTo>
                    <a:pt x="455" y="77"/>
                    <a:pt x="451" y="77"/>
                    <a:pt x="445" y="77"/>
                  </a:cubicBezTo>
                  <a:cubicBezTo>
                    <a:pt x="435" y="77"/>
                    <a:pt x="421" y="65"/>
                    <a:pt x="421" y="52"/>
                  </a:cubicBezTo>
                  <a:cubicBezTo>
                    <a:pt x="421" y="44"/>
                    <a:pt x="428" y="40"/>
                    <a:pt x="428" y="32"/>
                  </a:cubicBezTo>
                  <a:cubicBezTo>
                    <a:pt x="428" y="27"/>
                    <a:pt x="421" y="25"/>
                    <a:pt x="421" y="20"/>
                  </a:cubicBezTo>
                  <a:cubicBezTo>
                    <a:pt x="421" y="13"/>
                    <a:pt x="428" y="15"/>
                    <a:pt x="429" y="7"/>
                  </a:cubicBezTo>
                  <a:cubicBezTo>
                    <a:pt x="426" y="7"/>
                    <a:pt x="424" y="10"/>
                    <a:pt x="421" y="10"/>
                  </a:cubicBezTo>
                  <a:cubicBezTo>
                    <a:pt x="413" y="10"/>
                    <a:pt x="415" y="0"/>
                    <a:pt x="40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 31">
              <a:extLst>
                <a:ext uri="{FF2B5EF4-FFF2-40B4-BE49-F238E27FC236}">
                  <a16:creationId xmlns:a16="http://schemas.microsoft.com/office/drawing/2014/main" id="{5D1AF61E-7A80-439B-9293-EAFF2A699AD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9" y="1478"/>
              <a:ext cx="1323" cy="1149"/>
            </a:xfrm>
            <a:custGeom>
              <a:avLst/>
              <a:gdLst>
                <a:gd name="T0" fmla="*/ 75 w 560"/>
                <a:gd name="T1" fmla="*/ 16 h 486"/>
                <a:gd name="T2" fmla="*/ 46 w 560"/>
                <a:gd name="T3" fmla="*/ 18 h 486"/>
                <a:gd name="T4" fmla="*/ 9 w 560"/>
                <a:gd name="T5" fmla="*/ 45 h 486"/>
                <a:gd name="T6" fmla="*/ 0 w 560"/>
                <a:gd name="T7" fmla="*/ 66 h 486"/>
                <a:gd name="T8" fmla="*/ 27 w 560"/>
                <a:gd name="T9" fmla="*/ 95 h 486"/>
                <a:gd name="T10" fmla="*/ 59 w 560"/>
                <a:gd name="T11" fmla="*/ 105 h 486"/>
                <a:gd name="T12" fmla="*/ 130 w 560"/>
                <a:gd name="T13" fmla="*/ 93 h 486"/>
                <a:gd name="T14" fmla="*/ 150 w 560"/>
                <a:gd name="T15" fmla="*/ 98 h 486"/>
                <a:gd name="T16" fmla="*/ 136 w 560"/>
                <a:gd name="T17" fmla="*/ 151 h 486"/>
                <a:gd name="T18" fmla="*/ 126 w 560"/>
                <a:gd name="T19" fmla="*/ 193 h 486"/>
                <a:gd name="T20" fmla="*/ 131 w 560"/>
                <a:gd name="T21" fmla="*/ 235 h 486"/>
                <a:gd name="T22" fmla="*/ 165 w 560"/>
                <a:gd name="T23" fmla="*/ 287 h 486"/>
                <a:gd name="T24" fmla="*/ 185 w 560"/>
                <a:gd name="T25" fmla="*/ 311 h 486"/>
                <a:gd name="T26" fmla="*/ 238 w 560"/>
                <a:gd name="T27" fmla="*/ 408 h 486"/>
                <a:gd name="T28" fmla="*/ 260 w 560"/>
                <a:gd name="T29" fmla="*/ 472 h 486"/>
                <a:gd name="T30" fmla="*/ 280 w 560"/>
                <a:gd name="T31" fmla="*/ 484 h 486"/>
                <a:gd name="T32" fmla="*/ 353 w 560"/>
                <a:gd name="T33" fmla="*/ 453 h 486"/>
                <a:gd name="T34" fmla="*/ 438 w 560"/>
                <a:gd name="T35" fmla="*/ 416 h 486"/>
                <a:gd name="T36" fmla="*/ 476 w 560"/>
                <a:gd name="T37" fmla="*/ 370 h 486"/>
                <a:gd name="T38" fmla="*/ 497 w 560"/>
                <a:gd name="T39" fmla="*/ 324 h 486"/>
                <a:gd name="T40" fmla="*/ 454 w 560"/>
                <a:gd name="T41" fmla="*/ 289 h 486"/>
                <a:gd name="T42" fmla="*/ 375 w 560"/>
                <a:gd name="T43" fmla="*/ 295 h 486"/>
                <a:gd name="T44" fmla="*/ 368 w 560"/>
                <a:gd name="T45" fmla="*/ 281 h 486"/>
                <a:gd name="T46" fmla="*/ 333 w 560"/>
                <a:gd name="T47" fmla="*/ 219 h 486"/>
                <a:gd name="T48" fmla="*/ 379 w 560"/>
                <a:gd name="T49" fmla="*/ 240 h 486"/>
                <a:gd name="T50" fmla="*/ 443 w 560"/>
                <a:gd name="T51" fmla="*/ 263 h 486"/>
                <a:gd name="T52" fmla="*/ 489 w 560"/>
                <a:gd name="T53" fmla="*/ 281 h 486"/>
                <a:gd name="T54" fmla="*/ 540 w 560"/>
                <a:gd name="T55" fmla="*/ 288 h 486"/>
                <a:gd name="T56" fmla="*/ 537 w 560"/>
                <a:gd name="T57" fmla="*/ 279 h 486"/>
                <a:gd name="T58" fmla="*/ 527 w 560"/>
                <a:gd name="T59" fmla="*/ 206 h 486"/>
                <a:gd name="T60" fmla="*/ 538 w 560"/>
                <a:gd name="T61" fmla="*/ 187 h 486"/>
                <a:gd name="T62" fmla="*/ 523 w 560"/>
                <a:gd name="T63" fmla="*/ 149 h 486"/>
                <a:gd name="T64" fmla="*/ 521 w 560"/>
                <a:gd name="T65" fmla="*/ 143 h 486"/>
                <a:gd name="T66" fmla="*/ 521 w 560"/>
                <a:gd name="T67" fmla="*/ 138 h 486"/>
                <a:gd name="T68" fmla="*/ 532 w 560"/>
                <a:gd name="T69" fmla="*/ 106 h 486"/>
                <a:gd name="T70" fmla="*/ 526 w 560"/>
                <a:gd name="T71" fmla="*/ 89 h 486"/>
                <a:gd name="T72" fmla="*/ 441 w 560"/>
                <a:gd name="T73" fmla="*/ 69 h 486"/>
                <a:gd name="T74" fmla="*/ 420 w 560"/>
                <a:gd name="T75" fmla="*/ 91 h 486"/>
                <a:gd name="T76" fmla="*/ 371 w 560"/>
                <a:gd name="T77" fmla="*/ 91 h 486"/>
                <a:gd name="T78" fmla="*/ 356 w 560"/>
                <a:gd name="T79" fmla="*/ 82 h 486"/>
                <a:gd name="T80" fmla="*/ 344 w 560"/>
                <a:gd name="T81" fmla="*/ 61 h 486"/>
                <a:gd name="T82" fmla="*/ 337 w 560"/>
                <a:gd name="T83" fmla="*/ 49 h 486"/>
                <a:gd name="T84" fmla="*/ 307 w 560"/>
                <a:gd name="T85" fmla="*/ 53 h 486"/>
                <a:gd name="T86" fmla="*/ 246 w 560"/>
                <a:gd name="T87" fmla="*/ 5 h 486"/>
                <a:gd name="T88" fmla="*/ 246 w 560"/>
                <a:gd name="T89" fmla="*/ 5 h 486"/>
                <a:gd name="T90" fmla="*/ 246 w 560"/>
                <a:gd name="T91" fmla="*/ 5 h 486"/>
                <a:gd name="T92" fmla="*/ 210 w 560"/>
                <a:gd name="T93" fmla="*/ 19 h 486"/>
                <a:gd name="T94" fmla="*/ 127 w 560"/>
                <a:gd name="T95" fmla="*/ 0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560" h="486">
                  <a:moveTo>
                    <a:pt x="127" y="0"/>
                  </a:moveTo>
                  <a:cubicBezTo>
                    <a:pt x="118" y="0"/>
                    <a:pt x="103" y="1"/>
                    <a:pt x="97" y="5"/>
                  </a:cubicBezTo>
                  <a:cubicBezTo>
                    <a:pt x="91" y="9"/>
                    <a:pt x="81" y="16"/>
                    <a:pt x="75" y="16"/>
                  </a:cubicBezTo>
                  <a:cubicBezTo>
                    <a:pt x="75" y="16"/>
                    <a:pt x="65" y="16"/>
                    <a:pt x="59" y="16"/>
                  </a:cubicBezTo>
                  <a:cubicBezTo>
                    <a:pt x="57" y="16"/>
                    <a:pt x="54" y="15"/>
                    <a:pt x="52" y="15"/>
                  </a:cubicBezTo>
                  <a:cubicBezTo>
                    <a:pt x="49" y="15"/>
                    <a:pt x="46" y="16"/>
                    <a:pt x="46" y="18"/>
                  </a:cubicBezTo>
                  <a:cubicBezTo>
                    <a:pt x="46" y="22"/>
                    <a:pt x="49" y="21"/>
                    <a:pt x="50" y="25"/>
                  </a:cubicBezTo>
                  <a:cubicBezTo>
                    <a:pt x="41" y="30"/>
                    <a:pt x="3" y="26"/>
                    <a:pt x="3" y="43"/>
                  </a:cubicBezTo>
                  <a:cubicBezTo>
                    <a:pt x="3" y="45"/>
                    <a:pt x="6" y="45"/>
                    <a:pt x="9" y="45"/>
                  </a:cubicBezTo>
                  <a:cubicBezTo>
                    <a:pt x="10" y="45"/>
                    <a:pt x="11" y="45"/>
                    <a:pt x="12" y="45"/>
                  </a:cubicBezTo>
                  <a:cubicBezTo>
                    <a:pt x="11" y="48"/>
                    <a:pt x="12" y="48"/>
                    <a:pt x="12" y="52"/>
                  </a:cubicBezTo>
                  <a:cubicBezTo>
                    <a:pt x="12" y="62"/>
                    <a:pt x="6" y="61"/>
                    <a:pt x="0" y="66"/>
                  </a:cubicBezTo>
                  <a:cubicBezTo>
                    <a:pt x="8" y="70"/>
                    <a:pt x="14" y="69"/>
                    <a:pt x="18" y="76"/>
                  </a:cubicBezTo>
                  <a:cubicBezTo>
                    <a:pt x="13" y="81"/>
                    <a:pt x="28" y="89"/>
                    <a:pt x="32" y="92"/>
                  </a:cubicBezTo>
                  <a:cubicBezTo>
                    <a:pt x="31" y="93"/>
                    <a:pt x="29" y="95"/>
                    <a:pt x="27" y="95"/>
                  </a:cubicBezTo>
                  <a:cubicBezTo>
                    <a:pt x="33" y="95"/>
                    <a:pt x="33" y="95"/>
                    <a:pt x="33" y="95"/>
                  </a:cubicBezTo>
                  <a:cubicBezTo>
                    <a:pt x="35" y="95"/>
                    <a:pt x="36" y="95"/>
                    <a:pt x="37" y="95"/>
                  </a:cubicBezTo>
                  <a:cubicBezTo>
                    <a:pt x="45" y="95"/>
                    <a:pt x="50" y="105"/>
                    <a:pt x="59" y="105"/>
                  </a:cubicBezTo>
                  <a:cubicBezTo>
                    <a:pt x="68" y="105"/>
                    <a:pt x="66" y="93"/>
                    <a:pt x="77" y="93"/>
                  </a:cubicBezTo>
                  <a:cubicBezTo>
                    <a:pt x="88" y="93"/>
                    <a:pt x="92" y="106"/>
                    <a:pt x="103" y="106"/>
                  </a:cubicBezTo>
                  <a:cubicBezTo>
                    <a:pt x="119" y="106"/>
                    <a:pt x="121" y="99"/>
                    <a:pt x="130" y="93"/>
                  </a:cubicBezTo>
                  <a:cubicBezTo>
                    <a:pt x="132" y="95"/>
                    <a:pt x="135" y="97"/>
                    <a:pt x="140" y="97"/>
                  </a:cubicBezTo>
                  <a:cubicBezTo>
                    <a:pt x="145" y="97"/>
                    <a:pt x="146" y="94"/>
                    <a:pt x="150" y="92"/>
                  </a:cubicBezTo>
                  <a:cubicBezTo>
                    <a:pt x="150" y="98"/>
                    <a:pt x="150" y="98"/>
                    <a:pt x="150" y="98"/>
                  </a:cubicBezTo>
                  <a:cubicBezTo>
                    <a:pt x="149" y="99"/>
                    <a:pt x="147" y="100"/>
                    <a:pt x="147" y="103"/>
                  </a:cubicBezTo>
                  <a:cubicBezTo>
                    <a:pt x="147" y="109"/>
                    <a:pt x="149" y="117"/>
                    <a:pt x="149" y="126"/>
                  </a:cubicBezTo>
                  <a:cubicBezTo>
                    <a:pt x="149" y="138"/>
                    <a:pt x="139" y="140"/>
                    <a:pt x="136" y="151"/>
                  </a:cubicBezTo>
                  <a:cubicBezTo>
                    <a:pt x="132" y="161"/>
                    <a:pt x="131" y="167"/>
                    <a:pt x="127" y="179"/>
                  </a:cubicBezTo>
                  <a:cubicBezTo>
                    <a:pt x="127" y="181"/>
                    <a:pt x="123" y="181"/>
                    <a:pt x="123" y="185"/>
                  </a:cubicBezTo>
                  <a:cubicBezTo>
                    <a:pt x="126" y="193"/>
                    <a:pt x="126" y="193"/>
                    <a:pt x="126" y="193"/>
                  </a:cubicBezTo>
                  <a:cubicBezTo>
                    <a:pt x="134" y="212"/>
                    <a:pt x="134" y="212"/>
                    <a:pt x="134" y="212"/>
                  </a:cubicBezTo>
                  <a:cubicBezTo>
                    <a:pt x="134" y="214"/>
                    <a:pt x="134" y="217"/>
                    <a:pt x="134" y="219"/>
                  </a:cubicBezTo>
                  <a:cubicBezTo>
                    <a:pt x="133" y="225"/>
                    <a:pt x="131" y="232"/>
                    <a:pt x="131" y="235"/>
                  </a:cubicBezTo>
                  <a:cubicBezTo>
                    <a:pt x="131" y="237"/>
                    <a:pt x="138" y="245"/>
                    <a:pt x="140" y="248"/>
                  </a:cubicBezTo>
                  <a:cubicBezTo>
                    <a:pt x="146" y="257"/>
                    <a:pt x="151" y="265"/>
                    <a:pt x="157" y="274"/>
                  </a:cubicBezTo>
                  <a:cubicBezTo>
                    <a:pt x="159" y="278"/>
                    <a:pt x="163" y="282"/>
                    <a:pt x="165" y="287"/>
                  </a:cubicBezTo>
                  <a:cubicBezTo>
                    <a:pt x="166" y="290"/>
                    <a:pt x="165" y="298"/>
                    <a:pt x="168" y="301"/>
                  </a:cubicBezTo>
                  <a:cubicBezTo>
                    <a:pt x="169" y="303"/>
                    <a:pt x="176" y="302"/>
                    <a:pt x="178" y="304"/>
                  </a:cubicBezTo>
                  <a:cubicBezTo>
                    <a:pt x="180" y="306"/>
                    <a:pt x="183" y="309"/>
                    <a:pt x="185" y="311"/>
                  </a:cubicBezTo>
                  <a:cubicBezTo>
                    <a:pt x="187" y="321"/>
                    <a:pt x="194" y="324"/>
                    <a:pt x="194" y="336"/>
                  </a:cubicBezTo>
                  <a:cubicBezTo>
                    <a:pt x="194" y="356"/>
                    <a:pt x="199" y="367"/>
                    <a:pt x="217" y="371"/>
                  </a:cubicBezTo>
                  <a:cubicBezTo>
                    <a:pt x="217" y="383"/>
                    <a:pt x="232" y="402"/>
                    <a:pt x="238" y="408"/>
                  </a:cubicBezTo>
                  <a:cubicBezTo>
                    <a:pt x="244" y="414"/>
                    <a:pt x="253" y="419"/>
                    <a:pt x="250" y="430"/>
                  </a:cubicBezTo>
                  <a:cubicBezTo>
                    <a:pt x="249" y="435"/>
                    <a:pt x="245" y="445"/>
                    <a:pt x="251" y="446"/>
                  </a:cubicBezTo>
                  <a:cubicBezTo>
                    <a:pt x="251" y="456"/>
                    <a:pt x="255" y="464"/>
                    <a:pt x="260" y="472"/>
                  </a:cubicBezTo>
                  <a:cubicBezTo>
                    <a:pt x="263" y="478"/>
                    <a:pt x="259" y="478"/>
                    <a:pt x="261" y="478"/>
                  </a:cubicBezTo>
                  <a:cubicBezTo>
                    <a:pt x="262" y="479"/>
                    <a:pt x="276" y="486"/>
                    <a:pt x="277" y="486"/>
                  </a:cubicBezTo>
                  <a:cubicBezTo>
                    <a:pt x="280" y="484"/>
                    <a:pt x="280" y="484"/>
                    <a:pt x="280" y="484"/>
                  </a:cubicBezTo>
                  <a:cubicBezTo>
                    <a:pt x="292" y="484"/>
                    <a:pt x="293" y="479"/>
                    <a:pt x="302" y="473"/>
                  </a:cubicBezTo>
                  <a:cubicBezTo>
                    <a:pt x="318" y="473"/>
                    <a:pt x="318" y="473"/>
                    <a:pt x="318" y="473"/>
                  </a:cubicBezTo>
                  <a:cubicBezTo>
                    <a:pt x="325" y="470"/>
                    <a:pt x="346" y="455"/>
                    <a:pt x="353" y="453"/>
                  </a:cubicBezTo>
                  <a:cubicBezTo>
                    <a:pt x="365" y="450"/>
                    <a:pt x="382" y="447"/>
                    <a:pt x="394" y="441"/>
                  </a:cubicBezTo>
                  <a:cubicBezTo>
                    <a:pt x="393" y="440"/>
                    <a:pt x="392" y="438"/>
                    <a:pt x="392" y="436"/>
                  </a:cubicBezTo>
                  <a:cubicBezTo>
                    <a:pt x="392" y="424"/>
                    <a:pt x="424" y="419"/>
                    <a:pt x="438" y="416"/>
                  </a:cubicBezTo>
                  <a:cubicBezTo>
                    <a:pt x="438" y="410"/>
                    <a:pt x="448" y="401"/>
                    <a:pt x="453" y="401"/>
                  </a:cubicBezTo>
                  <a:cubicBezTo>
                    <a:pt x="461" y="401"/>
                    <a:pt x="460" y="385"/>
                    <a:pt x="468" y="385"/>
                  </a:cubicBezTo>
                  <a:cubicBezTo>
                    <a:pt x="475" y="385"/>
                    <a:pt x="474" y="376"/>
                    <a:pt x="476" y="370"/>
                  </a:cubicBezTo>
                  <a:cubicBezTo>
                    <a:pt x="478" y="364"/>
                    <a:pt x="484" y="362"/>
                    <a:pt x="491" y="362"/>
                  </a:cubicBezTo>
                  <a:cubicBezTo>
                    <a:pt x="491" y="349"/>
                    <a:pt x="507" y="345"/>
                    <a:pt x="507" y="333"/>
                  </a:cubicBezTo>
                  <a:cubicBezTo>
                    <a:pt x="507" y="328"/>
                    <a:pt x="499" y="329"/>
                    <a:pt x="497" y="324"/>
                  </a:cubicBezTo>
                  <a:cubicBezTo>
                    <a:pt x="497" y="325"/>
                    <a:pt x="497" y="325"/>
                    <a:pt x="497" y="325"/>
                  </a:cubicBezTo>
                  <a:cubicBezTo>
                    <a:pt x="493" y="323"/>
                    <a:pt x="493" y="314"/>
                    <a:pt x="487" y="312"/>
                  </a:cubicBezTo>
                  <a:cubicBezTo>
                    <a:pt x="471" y="307"/>
                    <a:pt x="461" y="305"/>
                    <a:pt x="454" y="289"/>
                  </a:cubicBezTo>
                  <a:cubicBezTo>
                    <a:pt x="454" y="270"/>
                    <a:pt x="454" y="270"/>
                    <a:pt x="454" y="270"/>
                  </a:cubicBezTo>
                  <a:cubicBezTo>
                    <a:pt x="435" y="284"/>
                    <a:pt x="432" y="306"/>
                    <a:pt x="397" y="306"/>
                  </a:cubicBezTo>
                  <a:cubicBezTo>
                    <a:pt x="389" y="306"/>
                    <a:pt x="375" y="302"/>
                    <a:pt x="375" y="295"/>
                  </a:cubicBezTo>
                  <a:cubicBezTo>
                    <a:pt x="375" y="288"/>
                    <a:pt x="379" y="284"/>
                    <a:pt x="379" y="278"/>
                  </a:cubicBezTo>
                  <a:cubicBezTo>
                    <a:pt x="379" y="276"/>
                    <a:pt x="379" y="274"/>
                    <a:pt x="379" y="272"/>
                  </a:cubicBezTo>
                  <a:cubicBezTo>
                    <a:pt x="373" y="273"/>
                    <a:pt x="374" y="280"/>
                    <a:pt x="368" y="281"/>
                  </a:cubicBezTo>
                  <a:cubicBezTo>
                    <a:pt x="367" y="277"/>
                    <a:pt x="364" y="275"/>
                    <a:pt x="364" y="269"/>
                  </a:cubicBezTo>
                  <a:cubicBezTo>
                    <a:pt x="352" y="267"/>
                    <a:pt x="337" y="244"/>
                    <a:pt x="334" y="231"/>
                  </a:cubicBezTo>
                  <a:cubicBezTo>
                    <a:pt x="333" y="227"/>
                    <a:pt x="333" y="224"/>
                    <a:pt x="333" y="219"/>
                  </a:cubicBezTo>
                  <a:cubicBezTo>
                    <a:pt x="333" y="212"/>
                    <a:pt x="336" y="202"/>
                    <a:pt x="344" y="202"/>
                  </a:cubicBezTo>
                  <a:cubicBezTo>
                    <a:pt x="358" y="202"/>
                    <a:pt x="370" y="219"/>
                    <a:pt x="376" y="230"/>
                  </a:cubicBezTo>
                  <a:cubicBezTo>
                    <a:pt x="377" y="232"/>
                    <a:pt x="375" y="236"/>
                    <a:pt x="379" y="240"/>
                  </a:cubicBezTo>
                  <a:cubicBezTo>
                    <a:pt x="384" y="245"/>
                    <a:pt x="393" y="242"/>
                    <a:pt x="399" y="249"/>
                  </a:cubicBezTo>
                  <a:cubicBezTo>
                    <a:pt x="404" y="254"/>
                    <a:pt x="409" y="261"/>
                    <a:pt x="417" y="263"/>
                  </a:cubicBezTo>
                  <a:cubicBezTo>
                    <a:pt x="443" y="263"/>
                    <a:pt x="443" y="263"/>
                    <a:pt x="443" y="263"/>
                  </a:cubicBezTo>
                  <a:cubicBezTo>
                    <a:pt x="447" y="260"/>
                    <a:pt x="449" y="255"/>
                    <a:pt x="455" y="255"/>
                  </a:cubicBezTo>
                  <a:cubicBezTo>
                    <a:pt x="466" y="255"/>
                    <a:pt x="466" y="271"/>
                    <a:pt x="471" y="277"/>
                  </a:cubicBezTo>
                  <a:cubicBezTo>
                    <a:pt x="471" y="277"/>
                    <a:pt x="487" y="281"/>
                    <a:pt x="489" y="281"/>
                  </a:cubicBezTo>
                  <a:cubicBezTo>
                    <a:pt x="504" y="281"/>
                    <a:pt x="527" y="288"/>
                    <a:pt x="537" y="288"/>
                  </a:cubicBezTo>
                  <a:cubicBezTo>
                    <a:pt x="537" y="288"/>
                    <a:pt x="538" y="288"/>
                    <a:pt x="539" y="288"/>
                  </a:cubicBezTo>
                  <a:cubicBezTo>
                    <a:pt x="539" y="288"/>
                    <a:pt x="540" y="288"/>
                    <a:pt x="540" y="288"/>
                  </a:cubicBezTo>
                  <a:cubicBezTo>
                    <a:pt x="540" y="285"/>
                    <a:pt x="537" y="282"/>
                    <a:pt x="537" y="279"/>
                  </a:cubicBezTo>
                  <a:cubicBezTo>
                    <a:pt x="537" y="279"/>
                    <a:pt x="537" y="279"/>
                    <a:pt x="537" y="279"/>
                  </a:cubicBezTo>
                  <a:cubicBezTo>
                    <a:pt x="537" y="279"/>
                    <a:pt x="537" y="279"/>
                    <a:pt x="537" y="279"/>
                  </a:cubicBezTo>
                  <a:cubicBezTo>
                    <a:pt x="537" y="264"/>
                    <a:pt x="546" y="261"/>
                    <a:pt x="560" y="258"/>
                  </a:cubicBezTo>
                  <a:cubicBezTo>
                    <a:pt x="560" y="235"/>
                    <a:pt x="542" y="233"/>
                    <a:pt x="533" y="215"/>
                  </a:cubicBezTo>
                  <a:cubicBezTo>
                    <a:pt x="532" y="212"/>
                    <a:pt x="527" y="212"/>
                    <a:pt x="527" y="206"/>
                  </a:cubicBezTo>
                  <a:cubicBezTo>
                    <a:pt x="527" y="206"/>
                    <a:pt x="527" y="206"/>
                    <a:pt x="527" y="206"/>
                  </a:cubicBezTo>
                  <a:cubicBezTo>
                    <a:pt x="527" y="206"/>
                    <a:pt x="527" y="206"/>
                    <a:pt x="527" y="206"/>
                  </a:cubicBezTo>
                  <a:cubicBezTo>
                    <a:pt x="527" y="196"/>
                    <a:pt x="538" y="198"/>
                    <a:pt x="538" y="187"/>
                  </a:cubicBezTo>
                  <a:cubicBezTo>
                    <a:pt x="538" y="178"/>
                    <a:pt x="528" y="183"/>
                    <a:pt x="526" y="178"/>
                  </a:cubicBezTo>
                  <a:cubicBezTo>
                    <a:pt x="524" y="174"/>
                    <a:pt x="525" y="170"/>
                    <a:pt x="523" y="166"/>
                  </a:cubicBezTo>
                  <a:cubicBezTo>
                    <a:pt x="523" y="149"/>
                    <a:pt x="523" y="149"/>
                    <a:pt x="523" y="149"/>
                  </a:cubicBezTo>
                  <a:cubicBezTo>
                    <a:pt x="522" y="147"/>
                    <a:pt x="523" y="146"/>
                    <a:pt x="521" y="143"/>
                  </a:cubicBezTo>
                  <a:cubicBezTo>
                    <a:pt x="521" y="143"/>
                    <a:pt x="521" y="143"/>
                    <a:pt x="521" y="143"/>
                  </a:cubicBezTo>
                  <a:cubicBezTo>
                    <a:pt x="521" y="143"/>
                    <a:pt x="521" y="143"/>
                    <a:pt x="521" y="143"/>
                  </a:cubicBezTo>
                  <a:cubicBezTo>
                    <a:pt x="522" y="143"/>
                    <a:pt x="522" y="142"/>
                    <a:pt x="522" y="142"/>
                  </a:cubicBezTo>
                  <a:cubicBezTo>
                    <a:pt x="522" y="140"/>
                    <a:pt x="521" y="139"/>
                    <a:pt x="521" y="138"/>
                  </a:cubicBezTo>
                  <a:cubicBezTo>
                    <a:pt x="521" y="138"/>
                    <a:pt x="521" y="138"/>
                    <a:pt x="521" y="138"/>
                  </a:cubicBezTo>
                  <a:cubicBezTo>
                    <a:pt x="521" y="138"/>
                    <a:pt x="521" y="138"/>
                    <a:pt x="521" y="138"/>
                  </a:cubicBezTo>
                  <a:cubicBezTo>
                    <a:pt x="521" y="137"/>
                    <a:pt x="529" y="118"/>
                    <a:pt x="533" y="116"/>
                  </a:cubicBezTo>
                  <a:cubicBezTo>
                    <a:pt x="531" y="113"/>
                    <a:pt x="532" y="110"/>
                    <a:pt x="532" y="106"/>
                  </a:cubicBezTo>
                  <a:cubicBezTo>
                    <a:pt x="531" y="102"/>
                    <a:pt x="532" y="98"/>
                    <a:pt x="531" y="95"/>
                  </a:cubicBezTo>
                  <a:cubicBezTo>
                    <a:pt x="531" y="95"/>
                    <a:pt x="531" y="95"/>
                    <a:pt x="531" y="95"/>
                  </a:cubicBezTo>
                  <a:cubicBezTo>
                    <a:pt x="530" y="93"/>
                    <a:pt x="527" y="92"/>
                    <a:pt x="526" y="89"/>
                  </a:cubicBezTo>
                  <a:cubicBezTo>
                    <a:pt x="511" y="89"/>
                    <a:pt x="507" y="77"/>
                    <a:pt x="494" y="73"/>
                  </a:cubicBezTo>
                  <a:cubicBezTo>
                    <a:pt x="483" y="69"/>
                    <a:pt x="476" y="69"/>
                    <a:pt x="465" y="62"/>
                  </a:cubicBezTo>
                  <a:cubicBezTo>
                    <a:pt x="457" y="68"/>
                    <a:pt x="451" y="65"/>
                    <a:pt x="441" y="69"/>
                  </a:cubicBezTo>
                  <a:cubicBezTo>
                    <a:pt x="435" y="71"/>
                    <a:pt x="437" y="73"/>
                    <a:pt x="431" y="75"/>
                  </a:cubicBezTo>
                  <a:cubicBezTo>
                    <a:pt x="426" y="77"/>
                    <a:pt x="420" y="77"/>
                    <a:pt x="420" y="82"/>
                  </a:cubicBezTo>
                  <a:cubicBezTo>
                    <a:pt x="420" y="86"/>
                    <a:pt x="420" y="87"/>
                    <a:pt x="420" y="91"/>
                  </a:cubicBezTo>
                  <a:cubicBezTo>
                    <a:pt x="413" y="93"/>
                    <a:pt x="404" y="94"/>
                    <a:pt x="395" y="94"/>
                  </a:cubicBezTo>
                  <a:cubicBezTo>
                    <a:pt x="393" y="94"/>
                    <a:pt x="390" y="95"/>
                    <a:pt x="387" y="95"/>
                  </a:cubicBezTo>
                  <a:cubicBezTo>
                    <a:pt x="380" y="95"/>
                    <a:pt x="373" y="94"/>
                    <a:pt x="371" y="91"/>
                  </a:cubicBezTo>
                  <a:cubicBezTo>
                    <a:pt x="367" y="88"/>
                    <a:pt x="366" y="83"/>
                    <a:pt x="362" y="82"/>
                  </a:cubicBezTo>
                  <a:cubicBezTo>
                    <a:pt x="361" y="82"/>
                    <a:pt x="360" y="82"/>
                    <a:pt x="359" y="82"/>
                  </a:cubicBezTo>
                  <a:cubicBezTo>
                    <a:pt x="358" y="82"/>
                    <a:pt x="357" y="82"/>
                    <a:pt x="356" y="82"/>
                  </a:cubicBezTo>
                  <a:cubicBezTo>
                    <a:pt x="355" y="82"/>
                    <a:pt x="354" y="82"/>
                    <a:pt x="353" y="82"/>
                  </a:cubicBezTo>
                  <a:cubicBezTo>
                    <a:pt x="350" y="82"/>
                    <a:pt x="348" y="81"/>
                    <a:pt x="346" y="78"/>
                  </a:cubicBezTo>
                  <a:cubicBezTo>
                    <a:pt x="343" y="72"/>
                    <a:pt x="348" y="67"/>
                    <a:pt x="344" y="61"/>
                  </a:cubicBezTo>
                  <a:cubicBezTo>
                    <a:pt x="341" y="57"/>
                    <a:pt x="337" y="57"/>
                    <a:pt x="337" y="52"/>
                  </a:cubicBezTo>
                  <a:cubicBezTo>
                    <a:pt x="337" y="52"/>
                    <a:pt x="337" y="51"/>
                    <a:pt x="337" y="50"/>
                  </a:cubicBezTo>
                  <a:cubicBezTo>
                    <a:pt x="337" y="50"/>
                    <a:pt x="337" y="49"/>
                    <a:pt x="337" y="49"/>
                  </a:cubicBezTo>
                  <a:cubicBezTo>
                    <a:pt x="335" y="47"/>
                    <a:pt x="335" y="43"/>
                    <a:pt x="333" y="40"/>
                  </a:cubicBezTo>
                  <a:cubicBezTo>
                    <a:pt x="329" y="40"/>
                    <a:pt x="330" y="40"/>
                    <a:pt x="326" y="41"/>
                  </a:cubicBezTo>
                  <a:cubicBezTo>
                    <a:pt x="318" y="44"/>
                    <a:pt x="318" y="53"/>
                    <a:pt x="307" y="53"/>
                  </a:cubicBezTo>
                  <a:cubicBezTo>
                    <a:pt x="292" y="53"/>
                    <a:pt x="290" y="37"/>
                    <a:pt x="280" y="34"/>
                  </a:cubicBezTo>
                  <a:cubicBezTo>
                    <a:pt x="279" y="34"/>
                    <a:pt x="269" y="28"/>
                    <a:pt x="268" y="26"/>
                  </a:cubicBezTo>
                  <a:cubicBezTo>
                    <a:pt x="262" y="15"/>
                    <a:pt x="263" y="5"/>
                    <a:pt x="246" y="5"/>
                  </a:cubicBezTo>
                  <a:cubicBezTo>
                    <a:pt x="246" y="5"/>
                    <a:pt x="246" y="5"/>
                    <a:pt x="246" y="5"/>
                  </a:cubicBezTo>
                  <a:cubicBezTo>
                    <a:pt x="246" y="5"/>
                    <a:pt x="246" y="5"/>
                    <a:pt x="246" y="5"/>
                  </a:cubicBezTo>
                  <a:cubicBezTo>
                    <a:pt x="246" y="5"/>
                    <a:pt x="246" y="5"/>
                    <a:pt x="246" y="5"/>
                  </a:cubicBezTo>
                  <a:cubicBezTo>
                    <a:pt x="246" y="5"/>
                    <a:pt x="246" y="5"/>
                    <a:pt x="246" y="5"/>
                  </a:cubicBezTo>
                  <a:cubicBezTo>
                    <a:pt x="246" y="5"/>
                    <a:pt x="246" y="5"/>
                    <a:pt x="246" y="5"/>
                  </a:cubicBezTo>
                  <a:cubicBezTo>
                    <a:pt x="246" y="5"/>
                    <a:pt x="246" y="5"/>
                    <a:pt x="246" y="5"/>
                  </a:cubicBezTo>
                  <a:cubicBezTo>
                    <a:pt x="246" y="5"/>
                    <a:pt x="246" y="5"/>
                    <a:pt x="246" y="5"/>
                  </a:cubicBezTo>
                  <a:cubicBezTo>
                    <a:pt x="246" y="5"/>
                    <a:pt x="246" y="5"/>
                    <a:pt x="246" y="5"/>
                  </a:cubicBezTo>
                  <a:cubicBezTo>
                    <a:pt x="230" y="5"/>
                    <a:pt x="224" y="19"/>
                    <a:pt x="210" y="19"/>
                  </a:cubicBezTo>
                  <a:cubicBezTo>
                    <a:pt x="204" y="19"/>
                    <a:pt x="195" y="19"/>
                    <a:pt x="179" y="19"/>
                  </a:cubicBezTo>
                  <a:cubicBezTo>
                    <a:pt x="174" y="18"/>
                    <a:pt x="153" y="15"/>
                    <a:pt x="153" y="8"/>
                  </a:cubicBezTo>
                  <a:cubicBezTo>
                    <a:pt x="141" y="8"/>
                    <a:pt x="141" y="0"/>
                    <a:pt x="12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 32">
              <a:extLst>
                <a:ext uri="{FF2B5EF4-FFF2-40B4-BE49-F238E27FC236}">
                  <a16:creationId xmlns:a16="http://schemas.microsoft.com/office/drawing/2014/main" id="{01657723-08E7-4B5E-B26F-892AA51F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4" y="2726"/>
              <a:ext cx="71" cy="135"/>
            </a:xfrm>
            <a:custGeom>
              <a:avLst/>
              <a:gdLst>
                <a:gd name="T0" fmla="*/ 7 w 30"/>
                <a:gd name="T1" fmla="*/ 0 h 57"/>
                <a:gd name="T2" fmla="*/ 0 w 30"/>
                <a:gd name="T3" fmla="*/ 43 h 57"/>
                <a:gd name="T4" fmla="*/ 13 w 30"/>
                <a:gd name="T5" fmla="*/ 57 h 57"/>
                <a:gd name="T6" fmla="*/ 30 w 30"/>
                <a:gd name="T7" fmla="*/ 36 h 57"/>
                <a:gd name="T8" fmla="*/ 7 w 30"/>
                <a:gd name="T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57">
                  <a:moveTo>
                    <a:pt x="7" y="0"/>
                  </a:moveTo>
                  <a:cubicBezTo>
                    <a:pt x="7" y="16"/>
                    <a:pt x="0" y="27"/>
                    <a:pt x="0" y="43"/>
                  </a:cubicBezTo>
                  <a:cubicBezTo>
                    <a:pt x="0" y="50"/>
                    <a:pt x="5" y="57"/>
                    <a:pt x="13" y="57"/>
                  </a:cubicBezTo>
                  <a:cubicBezTo>
                    <a:pt x="23" y="57"/>
                    <a:pt x="30" y="45"/>
                    <a:pt x="30" y="36"/>
                  </a:cubicBezTo>
                  <a:cubicBezTo>
                    <a:pt x="30" y="19"/>
                    <a:pt x="14" y="13"/>
                    <a:pt x="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 33">
              <a:extLst>
                <a:ext uri="{FF2B5EF4-FFF2-40B4-BE49-F238E27FC236}">
                  <a16:creationId xmlns:a16="http://schemas.microsoft.com/office/drawing/2014/main" id="{704E2DC2-9D75-4423-83BF-13A39EE858C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0" y="1622"/>
              <a:ext cx="1440" cy="1161"/>
            </a:xfrm>
            <a:custGeom>
              <a:avLst/>
              <a:gdLst>
                <a:gd name="T0" fmla="*/ 137 w 609"/>
                <a:gd name="T1" fmla="*/ 13 h 491"/>
                <a:gd name="T2" fmla="*/ 137 w 609"/>
                <a:gd name="T3" fmla="*/ 13 h 491"/>
                <a:gd name="T4" fmla="*/ 114 w 609"/>
                <a:gd name="T5" fmla="*/ 26 h 491"/>
                <a:gd name="T6" fmla="*/ 93 w 609"/>
                <a:gd name="T7" fmla="*/ 22 h 491"/>
                <a:gd name="T8" fmla="*/ 87 w 609"/>
                <a:gd name="T9" fmla="*/ 18 h 491"/>
                <a:gd name="T10" fmla="*/ 55 w 609"/>
                <a:gd name="T11" fmla="*/ 39 h 491"/>
                <a:gd name="T12" fmla="*/ 12 w 609"/>
                <a:gd name="T13" fmla="*/ 55 h 491"/>
                <a:gd name="T14" fmla="*/ 1 w 609"/>
                <a:gd name="T15" fmla="*/ 81 h 491"/>
                <a:gd name="T16" fmla="*/ 2 w 609"/>
                <a:gd name="T17" fmla="*/ 105 h 491"/>
                <a:gd name="T18" fmla="*/ 6 w 609"/>
                <a:gd name="T19" fmla="*/ 145 h 491"/>
                <a:gd name="T20" fmla="*/ 39 w 609"/>
                <a:gd name="T21" fmla="*/ 197 h 491"/>
                <a:gd name="T22" fmla="*/ 37 w 609"/>
                <a:gd name="T23" fmla="*/ 226 h 491"/>
                <a:gd name="T24" fmla="*/ 78 w 609"/>
                <a:gd name="T25" fmla="*/ 221 h 491"/>
                <a:gd name="T26" fmla="*/ 142 w 609"/>
                <a:gd name="T27" fmla="*/ 263 h 491"/>
                <a:gd name="T28" fmla="*/ 127 w 609"/>
                <a:gd name="T29" fmla="*/ 271 h 491"/>
                <a:gd name="T30" fmla="*/ 177 w 609"/>
                <a:gd name="T31" fmla="*/ 272 h 491"/>
                <a:gd name="T32" fmla="*/ 177 w 609"/>
                <a:gd name="T33" fmla="*/ 316 h 491"/>
                <a:gd name="T34" fmla="*/ 209 w 609"/>
                <a:gd name="T35" fmla="*/ 408 h 491"/>
                <a:gd name="T36" fmla="*/ 244 w 609"/>
                <a:gd name="T37" fmla="*/ 486 h 491"/>
                <a:gd name="T38" fmla="*/ 269 w 609"/>
                <a:gd name="T39" fmla="*/ 474 h 491"/>
                <a:gd name="T40" fmla="*/ 285 w 609"/>
                <a:gd name="T41" fmla="*/ 440 h 491"/>
                <a:gd name="T42" fmla="*/ 322 w 609"/>
                <a:gd name="T43" fmla="*/ 358 h 491"/>
                <a:gd name="T44" fmla="*/ 408 w 609"/>
                <a:gd name="T45" fmla="*/ 275 h 491"/>
                <a:gd name="T46" fmla="*/ 473 w 609"/>
                <a:gd name="T47" fmla="*/ 294 h 491"/>
                <a:gd name="T48" fmla="*/ 506 w 609"/>
                <a:gd name="T49" fmla="*/ 362 h 491"/>
                <a:gd name="T50" fmla="*/ 554 w 609"/>
                <a:gd name="T51" fmla="*/ 362 h 491"/>
                <a:gd name="T52" fmla="*/ 571 w 609"/>
                <a:gd name="T53" fmla="*/ 460 h 491"/>
                <a:gd name="T54" fmla="*/ 565 w 609"/>
                <a:gd name="T55" fmla="*/ 384 h 491"/>
                <a:gd name="T56" fmla="*/ 565 w 609"/>
                <a:gd name="T57" fmla="*/ 380 h 491"/>
                <a:gd name="T58" fmla="*/ 557 w 609"/>
                <a:gd name="T59" fmla="*/ 331 h 491"/>
                <a:gd name="T60" fmla="*/ 609 w 609"/>
                <a:gd name="T61" fmla="*/ 276 h 491"/>
                <a:gd name="T62" fmla="*/ 562 w 609"/>
                <a:gd name="T63" fmla="*/ 242 h 491"/>
                <a:gd name="T64" fmla="*/ 573 w 609"/>
                <a:gd name="T65" fmla="*/ 195 h 491"/>
                <a:gd name="T66" fmla="*/ 525 w 609"/>
                <a:gd name="T67" fmla="*/ 155 h 491"/>
                <a:gd name="T68" fmla="*/ 522 w 609"/>
                <a:gd name="T69" fmla="*/ 156 h 491"/>
                <a:gd name="T70" fmla="*/ 516 w 609"/>
                <a:gd name="T71" fmla="*/ 155 h 491"/>
                <a:gd name="T72" fmla="*/ 510 w 609"/>
                <a:gd name="T73" fmla="*/ 155 h 491"/>
                <a:gd name="T74" fmla="*/ 507 w 609"/>
                <a:gd name="T75" fmla="*/ 156 h 491"/>
                <a:gd name="T76" fmla="*/ 473 w 609"/>
                <a:gd name="T77" fmla="*/ 179 h 491"/>
                <a:gd name="T78" fmla="*/ 409 w 609"/>
                <a:gd name="T79" fmla="*/ 177 h 491"/>
                <a:gd name="T80" fmla="*/ 362 w 609"/>
                <a:gd name="T81" fmla="*/ 164 h 491"/>
                <a:gd name="T82" fmla="*/ 361 w 609"/>
                <a:gd name="T83" fmla="*/ 163 h 491"/>
                <a:gd name="T84" fmla="*/ 359 w 609"/>
                <a:gd name="T85" fmla="*/ 164 h 491"/>
                <a:gd name="T86" fmla="*/ 358 w 609"/>
                <a:gd name="T87" fmla="*/ 164 h 491"/>
                <a:gd name="T88" fmla="*/ 356 w 609"/>
                <a:gd name="T89" fmla="*/ 164 h 491"/>
                <a:gd name="T90" fmla="*/ 354 w 609"/>
                <a:gd name="T91" fmla="*/ 163 h 491"/>
                <a:gd name="T92" fmla="*/ 328 w 609"/>
                <a:gd name="T93" fmla="*/ 145 h 491"/>
                <a:gd name="T94" fmla="*/ 271 w 609"/>
                <a:gd name="T95" fmla="*/ 107 h 491"/>
                <a:gd name="T96" fmla="*/ 275 w 609"/>
                <a:gd name="T97" fmla="*/ 102 h 491"/>
                <a:gd name="T98" fmla="*/ 275 w 609"/>
                <a:gd name="T99" fmla="*/ 83 h 491"/>
                <a:gd name="T100" fmla="*/ 278 w 609"/>
                <a:gd name="T101" fmla="*/ 42 h 491"/>
                <a:gd name="T102" fmla="*/ 213 w 609"/>
                <a:gd name="T103" fmla="*/ 20 h 491"/>
                <a:gd name="T104" fmla="*/ 162 w 609"/>
                <a:gd name="T105" fmla="*/ 11 h 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09" h="491">
                  <a:moveTo>
                    <a:pt x="157" y="0"/>
                  </a:moveTo>
                  <a:cubicBezTo>
                    <a:pt x="146" y="0"/>
                    <a:pt x="144" y="13"/>
                    <a:pt x="139" y="13"/>
                  </a:cubicBezTo>
                  <a:cubicBezTo>
                    <a:pt x="139" y="13"/>
                    <a:pt x="139" y="13"/>
                    <a:pt x="138" y="13"/>
                  </a:cubicBezTo>
                  <a:cubicBezTo>
                    <a:pt x="138" y="13"/>
                    <a:pt x="138" y="13"/>
                    <a:pt x="137" y="13"/>
                  </a:cubicBezTo>
                  <a:cubicBezTo>
                    <a:pt x="137" y="13"/>
                    <a:pt x="137" y="13"/>
                    <a:pt x="137" y="13"/>
                  </a:cubicBezTo>
                  <a:cubicBezTo>
                    <a:pt x="137" y="13"/>
                    <a:pt x="137" y="13"/>
                    <a:pt x="137" y="13"/>
                  </a:cubicBezTo>
                  <a:cubicBezTo>
                    <a:pt x="137" y="13"/>
                    <a:pt x="137" y="13"/>
                    <a:pt x="137" y="13"/>
                  </a:cubicBezTo>
                  <a:cubicBezTo>
                    <a:pt x="137" y="13"/>
                    <a:pt x="137" y="13"/>
                    <a:pt x="137" y="13"/>
                  </a:cubicBezTo>
                  <a:cubicBezTo>
                    <a:pt x="137" y="13"/>
                    <a:pt x="137" y="13"/>
                    <a:pt x="136" y="13"/>
                  </a:cubicBezTo>
                  <a:cubicBezTo>
                    <a:pt x="136" y="13"/>
                    <a:pt x="136" y="13"/>
                    <a:pt x="136" y="13"/>
                  </a:cubicBezTo>
                  <a:cubicBezTo>
                    <a:pt x="136" y="13"/>
                    <a:pt x="136" y="13"/>
                    <a:pt x="136" y="13"/>
                  </a:cubicBezTo>
                  <a:cubicBezTo>
                    <a:pt x="132" y="20"/>
                    <a:pt x="124" y="26"/>
                    <a:pt x="114" y="26"/>
                  </a:cubicBezTo>
                  <a:cubicBezTo>
                    <a:pt x="109" y="26"/>
                    <a:pt x="108" y="20"/>
                    <a:pt x="104" y="20"/>
                  </a:cubicBezTo>
                  <a:cubicBezTo>
                    <a:pt x="103" y="20"/>
                    <a:pt x="101" y="21"/>
                    <a:pt x="100" y="21"/>
                  </a:cubicBezTo>
                  <a:cubicBezTo>
                    <a:pt x="98" y="21"/>
                    <a:pt x="95" y="22"/>
                    <a:pt x="93" y="22"/>
                  </a:cubicBezTo>
                  <a:cubicBezTo>
                    <a:pt x="93" y="22"/>
                    <a:pt x="93" y="22"/>
                    <a:pt x="93" y="22"/>
                  </a:cubicBezTo>
                  <a:cubicBezTo>
                    <a:pt x="93" y="22"/>
                    <a:pt x="93" y="22"/>
                    <a:pt x="93" y="22"/>
                  </a:cubicBezTo>
                  <a:cubicBezTo>
                    <a:pt x="93" y="22"/>
                    <a:pt x="93" y="22"/>
                    <a:pt x="93" y="22"/>
                  </a:cubicBezTo>
                  <a:cubicBezTo>
                    <a:pt x="93" y="22"/>
                    <a:pt x="93" y="22"/>
                    <a:pt x="93" y="22"/>
                  </a:cubicBezTo>
                  <a:cubicBezTo>
                    <a:pt x="90" y="22"/>
                    <a:pt x="87" y="21"/>
                    <a:pt x="87" y="18"/>
                  </a:cubicBezTo>
                  <a:cubicBezTo>
                    <a:pt x="87" y="18"/>
                    <a:pt x="87" y="18"/>
                    <a:pt x="87" y="18"/>
                  </a:cubicBezTo>
                  <a:cubicBezTo>
                    <a:pt x="87" y="18"/>
                    <a:pt x="87" y="18"/>
                    <a:pt x="87" y="18"/>
                  </a:cubicBezTo>
                  <a:cubicBezTo>
                    <a:pt x="82" y="18"/>
                    <a:pt x="83" y="16"/>
                    <a:pt x="78" y="16"/>
                  </a:cubicBezTo>
                  <a:cubicBezTo>
                    <a:pt x="65" y="16"/>
                    <a:pt x="64" y="30"/>
                    <a:pt x="55" y="39"/>
                  </a:cubicBezTo>
                  <a:cubicBezTo>
                    <a:pt x="51" y="43"/>
                    <a:pt x="44" y="43"/>
                    <a:pt x="40" y="47"/>
                  </a:cubicBezTo>
                  <a:cubicBezTo>
                    <a:pt x="37" y="50"/>
                    <a:pt x="34" y="56"/>
                    <a:pt x="28" y="56"/>
                  </a:cubicBezTo>
                  <a:cubicBezTo>
                    <a:pt x="23" y="56"/>
                    <a:pt x="20" y="51"/>
                    <a:pt x="15" y="51"/>
                  </a:cubicBezTo>
                  <a:cubicBezTo>
                    <a:pt x="13" y="51"/>
                    <a:pt x="13" y="54"/>
                    <a:pt x="12" y="55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8" y="57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8"/>
                    <a:pt x="1" y="79"/>
                    <a:pt x="1" y="81"/>
                  </a:cubicBezTo>
                  <a:cubicBezTo>
                    <a:pt x="1" y="81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2" y="85"/>
                    <a:pt x="1" y="86"/>
                    <a:pt x="2" y="88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4" y="109"/>
                    <a:pt x="3" y="113"/>
                    <a:pt x="5" y="117"/>
                  </a:cubicBezTo>
                  <a:cubicBezTo>
                    <a:pt x="7" y="122"/>
                    <a:pt x="17" y="117"/>
                    <a:pt x="17" y="126"/>
                  </a:cubicBezTo>
                  <a:cubicBezTo>
                    <a:pt x="17" y="126"/>
                    <a:pt x="17" y="126"/>
                    <a:pt x="17" y="126"/>
                  </a:cubicBezTo>
                  <a:cubicBezTo>
                    <a:pt x="17" y="137"/>
                    <a:pt x="6" y="135"/>
                    <a:pt x="6" y="145"/>
                  </a:cubicBezTo>
                  <a:cubicBezTo>
                    <a:pt x="6" y="145"/>
                    <a:pt x="6" y="145"/>
                    <a:pt x="6" y="145"/>
                  </a:cubicBezTo>
                  <a:cubicBezTo>
                    <a:pt x="6" y="151"/>
                    <a:pt x="11" y="151"/>
                    <a:pt x="12" y="154"/>
                  </a:cubicBezTo>
                  <a:cubicBezTo>
                    <a:pt x="21" y="172"/>
                    <a:pt x="39" y="174"/>
                    <a:pt x="39" y="197"/>
                  </a:cubicBezTo>
                  <a:cubicBezTo>
                    <a:pt x="39" y="197"/>
                    <a:pt x="39" y="197"/>
                    <a:pt x="39" y="197"/>
                  </a:cubicBezTo>
                  <a:cubicBezTo>
                    <a:pt x="25" y="200"/>
                    <a:pt x="16" y="203"/>
                    <a:pt x="16" y="218"/>
                  </a:cubicBezTo>
                  <a:cubicBezTo>
                    <a:pt x="16" y="218"/>
                    <a:pt x="16" y="218"/>
                    <a:pt x="16" y="218"/>
                  </a:cubicBezTo>
                  <a:cubicBezTo>
                    <a:pt x="16" y="221"/>
                    <a:pt x="19" y="224"/>
                    <a:pt x="19" y="227"/>
                  </a:cubicBezTo>
                  <a:cubicBezTo>
                    <a:pt x="37" y="226"/>
                    <a:pt x="37" y="226"/>
                    <a:pt x="37" y="226"/>
                  </a:cubicBezTo>
                  <a:cubicBezTo>
                    <a:pt x="38" y="225"/>
                    <a:pt x="40" y="223"/>
                    <a:pt x="42" y="222"/>
                  </a:cubicBezTo>
                  <a:cubicBezTo>
                    <a:pt x="55" y="226"/>
                    <a:pt x="55" y="226"/>
                    <a:pt x="55" y="226"/>
                  </a:cubicBezTo>
                  <a:cubicBezTo>
                    <a:pt x="61" y="226"/>
                    <a:pt x="62" y="221"/>
                    <a:pt x="69" y="221"/>
                  </a:cubicBezTo>
                  <a:cubicBezTo>
                    <a:pt x="72" y="221"/>
                    <a:pt x="75" y="221"/>
                    <a:pt x="78" y="221"/>
                  </a:cubicBezTo>
                  <a:cubicBezTo>
                    <a:pt x="80" y="221"/>
                    <a:pt x="82" y="221"/>
                    <a:pt x="85" y="222"/>
                  </a:cubicBezTo>
                  <a:cubicBezTo>
                    <a:pt x="91" y="224"/>
                    <a:pt x="94" y="236"/>
                    <a:pt x="98" y="243"/>
                  </a:cubicBezTo>
                  <a:cubicBezTo>
                    <a:pt x="104" y="251"/>
                    <a:pt x="119" y="262"/>
                    <a:pt x="129" y="262"/>
                  </a:cubicBezTo>
                  <a:cubicBezTo>
                    <a:pt x="134" y="262"/>
                    <a:pt x="137" y="262"/>
                    <a:pt x="142" y="263"/>
                  </a:cubicBezTo>
                  <a:cubicBezTo>
                    <a:pt x="139" y="265"/>
                    <a:pt x="139" y="269"/>
                    <a:pt x="135" y="270"/>
                  </a:cubicBezTo>
                  <a:cubicBezTo>
                    <a:pt x="133" y="271"/>
                    <a:pt x="132" y="271"/>
                    <a:pt x="131" y="271"/>
                  </a:cubicBezTo>
                  <a:cubicBezTo>
                    <a:pt x="130" y="271"/>
                    <a:pt x="130" y="271"/>
                    <a:pt x="129" y="271"/>
                  </a:cubicBezTo>
                  <a:cubicBezTo>
                    <a:pt x="128" y="271"/>
                    <a:pt x="128" y="271"/>
                    <a:pt x="127" y="271"/>
                  </a:cubicBezTo>
                  <a:cubicBezTo>
                    <a:pt x="125" y="271"/>
                    <a:pt x="124" y="271"/>
                    <a:pt x="121" y="273"/>
                  </a:cubicBezTo>
                  <a:cubicBezTo>
                    <a:pt x="129" y="281"/>
                    <a:pt x="136" y="297"/>
                    <a:pt x="152" y="297"/>
                  </a:cubicBezTo>
                  <a:cubicBezTo>
                    <a:pt x="166" y="297"/>
                    <a:pt x="166" y="279"/>
                    <a:pt x="173" y="272"/>
                  </a:cubicBezTo>
                  <a:cubicBezTo>
                    <a:pt x="177" y="272"/>
                    <a:pt x="177" y="272"/>
                    <a:pt x="177" y="272"/>
                  </a:cubicBezTo>
                  <a:cubicBezTo>
                    <a:pt x="177" y="274"/>
                    <a:pt x="174" y="278"/>
                    <a:pt x="174" y="279"/>
                  </a:cubicBezTo>
                  <a:cubicBezTo>
                    <a:pt x="174" y="286"/>
                    <a:pt x="180" y="293"/>
                    <a:pt x="180" y="301"/>
                  </a:cubicBezTo>
                  <a:cubicBezTo>
                    <a:pt x="180" y="308"/>
                    <a:pt x="177" y="309"/>
                    <a:pt x="177" y="316"/>
                  </a:cubicBezTo>
                  <a:cubicBezTo>
                    <a:pt x="177" y="316"/>
                    <a:pt x="177" y="316"/>
                    <a:pt x="177" y="316"/>
                  </a:cubicBezTo>
                  <a:cubicBezTo>
                    <a:pt x="177" y="317"/>
                    <a:pt x="177" y="322"/>
                    <a:pt x="177" y="323"/>
                  </a:cubicBezTo>
                  <a:cubicBezTo>
                    <a:pt x="177" y="333"/>
                    <a:pt x="183" y="343"/>
                    <a:pt x="186" y="354"/>
                  </a:cubicBezTo>
                  <a:cubicBezTo>
                    <a:pt x="190" y="366"/>
                    <a:pt x="200" y="383"/>
                    <a:pt x="202" y="391"/>
                  </a:cubicBezTo>
                  <a:cubicBezTo>
                    <a:pt x="204" y="398"/>
                    <a:pt x="204" y="401"/>
                    <a:pt x="209" y="408"/>
                  </a:cubicBezTo>
                  <a:cubicBezTo>
                    <a:pt x="213" y="414"/>
                    <a:pt x="210" y="421"/>
                    <a:pt x="214" y="429"/>
                  </a:cubicBezTo>
                  <a:cubicBezTo>
                    <a:pt x="216" y="434"/>
                    <a:pt x="224" y="439"/>
                    <a:pt x="226" y="446"/>
                  </a:cubicBezTo>
                  <a:cubicBezTo>
                    <a:pt x="230" y="457"/>
                    <a:pt x="236" y="468"/>
                    <a:pt x="240" y="481"/>
                  </a:cubicBezTo>
                  <a:cubicBezTo>
                    <a:pt x="240" y="482"/>
                    <a:pt x="242" y="486"/>
                    <a:pt x="244" y="486"/>
                  </a:cubicBezTo>
                  <a:cubicBezTo>
                    <a:pt x="245" y="489"/>
                    <a:pt x="248" y="491"/>
                    <a:pt x="251" y="491"/>
                  </a:cubicBezTo>
                  <a:cubicBezTo>
                    <a:pt x="252" y="491"/>
                    <a:pt x="252" y="491"/>
                    <a:pt x="252" y="491"/>
                  </a:cubicBezTo>
                  <a:cubicBezTo>
                    <a:pt x="257" y="491"/>
                    <a:pt x="257" y="485"/>
                    <a:pt x="259" y="481"/>
                  </a:cubicBezTo>
                  <a:cubicBezTo>
                    <a:pt x="262" y="475"/>
                    <a:pt x="263" y="477"/>
                    <a:pt x="269" y="474"/>
                  </a:cubicBezTo>
                  <a:cubicBezTo>
                    <a:pt x="274" y="472"/>
                    <a:pt x="272" y="458"/>
                    <a:pt x="279" y="456"/>
                  </a:cubicBezTo>
                  <a:cubicBezTo>
                    <a:pt x="281" y="456"/>
                    <a:pt x="285" y="456"/>
                    <a:pt x="285" y="454"/>
                  </a:cubicBezTo>
                  <a:cubicBezTo>
                    <a:pt x="287" y="454"/>
                    <a:pt x="287" y="454"/>
                    <a:pt x="287" y="454"/>
                  </a:cubicBezTo>
                  <a:cubicBezTo>
                    <a:pt x="285" y="440"/>
                    <a:pt x="285" y="440"/>
                    <a:pt x="285" y="440"/>
                  </a:cubicBezTo>
                  <a:cubicBezTo>
                    <a:pt x="285" y="430"/>
                    <a:pt x="291" y="421"/>
                    <a:pt x="291" y="408"/>
                  </a:cubicBezTo>
                  <a:cubicBezTo>
                    <a:pt x="291" y="400"/>
                    <a:pt x="287" y="395"/>
                    <a:pt x="287" y="385"/>
                  </a:cubicBezTo>
                  <a:cubicBezTo>
                    <a:pt x="287" y="374"/>
                    <a:pt x="298" y="372"/>
                    <a:pt x="308" y="369"/>
                  </a:cubicBezTo>
                  <a:cubicBezTo>
                    <a:pt x="312" y="368"/>
                    <a:pt x="317" y="362"/>
                    <a:pt x="322" y="358"/>
                  </a:cubicBezTo>
                  <a:cubicBezTo>
                    <a:pt x="332" y="348"/>
                    <a:pt x="341" y="337"/>
                    <a:pt x="352" y="326"/>
                  </a:cubicBezTo>
                  <a:cubicBezTo>
                    <a:pt x="360" y="318"/>
                    <a:pt x="375" y="315"/>
                    <a:pt x="385" y="306"/>
                  </a:cubicBezTo>
                  <a:cubicBezTo>
                    <a:pt x="390" y="301"/>
                    <a:pt x="389" y="295"/>
                    <a:pt x="391" y="288"/>
                  </a:cubicBezTo>
                  <a:cubicBezTo>
                    <a:pt x="393" y="283"/>
                    <a:pt x="404" y="283"/>
                    <a:pt x="408" y="275"/>
                  </a:cubicBezTo>
                  <a:cubicBezTo>
                    <a:pt x="412" y="277"/>
                    <a:pt x="412" y="280"/>
                    <a:pt x="420" y="280"/>
                  </a:cubicBezTo>
                  <a:cubicBezTo>
                    <a:pt x="434" y="280"/>
                    <a:pt x="449" y="277"/>
                    <a:pt x="449" y="261"/>
                  </a:cubicBezTo>
                  <a:cubicBezTo>
                    <a:pt x="457" y="263"/>
                    <a:pt x="466" y="266"/>
                    <a:pt x="468" y="273"/>
                  </a:cubicBezTo>
                  <a:cubicBezTo>
                    <a:pt x="470" y="279"/>
                    <a:pt x="469" y="288"/>
                    <a:pt x="473" y="294"/>
                  </a:cubicBezTo>
                  <a:cubicBezTo>
                    <a:pt x="477" y="301"/>
                    <a:pt x="483" y="305"/>
                    <a:pt x="491" y="311"/>
                  </a:cubicBezTo>
                  <a:cubicBezTo>
                    <a:pt x="496" y="320"/>
                    <a:pt x="502" y="328"/>
                    <a:pt x="506" y="339"/>
                  </a:cubicBezTo>
                  <a:cubicBezTo>
                    <a:pt x="506" y="342"/>
                    <a:pt x="509" y="343"/>
                    <a:pt x="509" y="346"/>
                  </a:cubicBezTo>
                  <a:cubicBezTo>
                    <a:pt x="509" y="352"/>
                    <a:pt x="506" y="355"/>
                    <a:pt x="506" y="362"/>
                  </a:cubicBezTo>
                  <a:cubicBezTo>
                    <a:pt x="506" y="369"/>
                    <a:pt x="507" y="375"/>
                    <a:pt x="515" y="375"/>
                  </a:cubicBezTo>
                  <a:cubicBezTo>
                    <a:pt x="530" y="375"/>
                    <a:pt x="533" y="360"/>
                    <a:pt x="542" y="351"/>
                  </a:cubicBezTo>
                  <a:cubicBezTo>
                    <a:pt x="545" y="354"/>
                    <a:pt x="544" y="356"/>
                    <a:pt x="547" y="359"/>
                  </a:cubicBezTo>
                  <a:cubicBezTo>
                    <a:pt x="548" y="360"/>
                    <a:pt x="552" y="359"/>
                    <a:pt x="554" y="362"/>
                  </a:cubicBezTo>
                  <a:cubicBezTo>
                    <a:pt x="559" y="370"/>
                    <a:pt x="550" y="386"/>
                    <a:pt x="557" y="386"/>
                  </a:cubicBezTo>
                  <a:cubicBezTo>
                    <a:pt x="557" y="402"/>
                    <a:pt x="571" y="416"/>
                    <a:pt x="571" y="439"/>
                  </a:cubicBezTo>
                  <a:cubicBezTo>
                    <a:pt x="571" y="445"/>
                    <a:pt x="567" y="457"/>
                    <a:pt x="571" y="460"/>
                  </a:cubicBezTo>
                  <a:cubicBezTo>
                    <a:pt x="571" y="460"/>
                    <a:pt x="571" y="460"/>
                    <a:pt x="571" y="460"/>
                  </a:cubicBezTo>
                  <a:cubicBezTo>
                    <a:pt x="575" y="451"/>
                    <a:pt x="577" y="445"/>
                    <a:pt x="581" y="435"/>
                  </a:cubicBezTo>
                  <a:cubicBezTo>
                    <a:pt x="582" y="433"/>
                    <a:pt x="586" y="432"/>
                    <a:pt x="586" y="429"/>
                  </a:cubicBezTo>
                  <a:cubicBezTo>
                    <a:pt x="586" y="425"/>
                    <a:pt x="578" y="400"/>
                    <a:pt x="574" y="396"/>
                  </a:cubicBezTo>
                  <a:cubicBezTo>
                    <a:pt x="571" y="392"/>
                    <a:pt x="565" y="390"/>
                    <a:pt x="565" y="384"/>
                  </a:cubicBezTo>
                  <a:cubicBezTo>
                    <a:pt x="565" y="384"/>
                    <a:pt x="565" y="384"/>
                    <a:pt x="565" y="384"/>
                  </a:cubicBezTo>
                  <a:cubicBezTo>
                    <a:pt x="565" y="384"/>
                    <a:pt x="565" y="384"/>
                    <a:pt x="565" y="384"/>
                  </a:cubicBezTo>
                  <a:cubicBezTo>
                    <a:pt x="565" y="382"/>
                    <a:pt x="565" y="381"/>
                    <a:pt x="565" y="379"/>
                  </a:cubicBezTo>
                  <a:cubicBezTo>
                    <a:pt x="565" y="380"/>
                    <a:pt x="565" y="380"/>
                    <a:pt x="565" y="380"/>
                  </a:cubicBezTo>
                  <a:cubicBezTo>
                    <a:pt x="567" y="379"/>
                    <a:pt x="571" y="373"/>
                    <a:pt x="571" y="369"/>
                  </a:cubicBezTo>
                  <a:cubicBezTo>
                    <a:pt x="571" y="362"/>
                    <a:pt x="570" y="351"/>
                    <a:pt x="567" y="345"/>
                  </a:cubicBezTo>
                  <a:cubicBezTo>
                    <a:pt x="563" y="341"/>
                    <a:pt x="557" y="341"/>
                    <a:pt x="557" y="331"/>
                  </a:cubicBezTo>
                  <a:cubicBezTo>
                    <a:pt x="557" y="331"/>
                    <a:pt x="557" y="331"/>
                    <a:pt x="557" y="331"/>
                  </a:cubicBezTo>
                  <a:cubicBezTo>
                    <a:pt x="557" y="331"/>
                    <a:pt x="557" y="331"/>
                    <a:pt x="557" y="331"/>
                  </a:cubicBezTo>
                  <a:cubicBezTo>
                    <a:pt x="557" y="322"/>
                    <a:pt x="560" y="314"/>
                    <a:pt x="565" y="309"/>
                  </a:cubicBezTo>
                  <a:cubicBezTo>
                    <a:pt x="568" y="306"/>
                    <a:pt x="574" y="307"/>
                    <a:pt x="578" y="305"/>
                  </a:cubicBezTo>
                  <a:cubicBezTo>
                    <a:pt x="591" y="296"/>
                    <a:pt x="599" y="292"/>
                    <a:pt x="609" y="276"/>
                  </a:cubicBezTo>
                  <a:cubicBezTo>
                    <a:pt x="606" y="276"/>
                    <a:pt x="605" y="277"/>
                    <a:pt x="601" y="277"/>
                  </a:cubicBezTo>
                  <a:cubicBezTo>
                    <a:pt x="590" y="277"/>
                    <a:pt x="584" y="266"/>
                    <a:pt x="584" y="255"/>
                  </a:cubicBezTo>
                  <a:cubicBezTo>
                    <a:pt x="578" y="254"/>
                    <a:pt x="577" y="239"/>
                    <a:pt x="573" y="239"/>
                  </a:cubicBezTo>
                  <a:cubicBezTo>
                    <a:pt x="569" y="239"/>
                    <a:pt x="566" y="242"/>
                    <a:pt x="562" y="242"/>
                  </a:cubicBezTo>
                  <a:cubicBezTo>
                    <a:pt x="560" y="242"/>
                    <a:pt x="560" y="238"/>
                    <a:pt x="560" y="237"/>
                  </a:cubicBezTo>
                  <a:cubicBezTo>
                    <a:pt x="560" y="237"/>
                    <a:pt x="560" y="237"/>
                    <a:pt x="560" y="237"/>
                  </a:cubicBezTo>
                  <a:cubicBezTo>
                    <a:pt x="560" y="237"/>
                    <a:pt x="560" y="237"/>
                    <a:pt x="560" y="237"/>
                  </a:cubicBezTo>
                  <a:cubicBezTo>
                    <a:pt x="560" y="217"/>
                    <a:pt x="573" y="217"/>
                    <a:pt x="573" y="195"/>
                  </a:cubicBezTo>
                  <a:cubicBezTo>
                    <a:pt x="573" y="184"/>
                    <a:pt x="566" y="181"/>
                    <a:pt x="561" y="173"/>
                  </a:cubicBezTo>
                  <a:cubicBezTo>
                    <a:pt x="548" y="166"/>
                    <a:pt x="537" y="168"/>
                    <a:pt x="533" y="151"/>
                  </a:cubicBezTo>
                  <a:cubicBezTo>
                    <a:pt x="530" y="151"/>
                    <a:pt x="530" y="151"/>
                    <a:pt x="530" y="151"/>
                  </a:cubicBezTo>
                  <a:cubicBezTo>
                    <a:pt x="525" y="155"/>
                    <a:pt x="525" y="155"/>
                    <a:pt x="525" y="155"/>
                  </a:cubicBezTo>
                  <a:cubicBezTo>
                    <a:pt x="525" y="155"/>
                    <a:pt x="525" y="155"/>
                    <a:pt x="525" y="155"/>
                  </a:cubicBezTo>
                  <a:cubicBezTo>
                    <a:pt x="525" y="155"/>
                    <a:pt x="525" y="155"/>
                    <a:pt x="525" y="155"/>
                  </a:cubicBezTo>
                  <a:cubicBezTo>
                    <a:pt x="525" y="155"/>
                    <a:pt x="525" y="155"/>
                    <a:pt x="525" y="155"/>
                  </a:cubicBezTo>
                  <a:cubicBezTo>
                    <a:pt x="524" y="156"/>
                    <a:pt x="523" y="156"/>
                    <a:pt x="522" y="156"/>
                  </a:cubicBezTo>
                  <a:cubicBezTo>
                    <a:pt x="522" y="156"/>
                    <a:pt x="522" y="156"/>
                    <a:pt x="522" y="156"/>
                  </a:cubicBezTo>
                  <a:cubicBezTo>
                    <a:pt x="522" y="156"/>
                    <a:pt x="522" y="156"/>
                    <a:pt x="522" y="156"/>
                  </a:cubicBezTo>
                  <a:cubicBezTo>
                    <a:pt x="522" y="156"/>
                    <a:pt x="522" y="156"/>
                    <a:pt x="522" y="156"/>
                  </a:cubicBezTo>
                  <a:cubicBezTo>
                    <a:pt x="520" y="156"/>
                    <a:pt x="518" y="155"/>
                    <a:pt x="516" y="155"/>
                  </a:cubicBezTo>
                  <a:cubicBezTo>
                    <a:pt x="515" y="155"/>
                    <a:pt x="513" y="154"/>
                    <a:pt x="512" y="154"/>
                  </a:cubicBezTo>
                  <a:cubicBezTo>
                    <a:pt x="511" y="154"/>
                    <a:pt x="510" y="154"/>
                    <a:pt x="510" y="155"/>
                  </a:cubicBezTo>
                  <a:cubicBezTo>
                    <a:pt x="510" y="155"/>
                    <a:pt x="510" y="155"/>
                    <a:pt x="510" y="155"/>
                  </a:cubicBezTo>
                  <a:cubicBezTo>
                    <a:pt x="510" y="155"/>
                    <a:pt x="510" y="155"/>
                    <a:pt x="510" y="155"/>
                  </a:cubicBezTo>
                  <a:cubicBezTo>
                    <a:pt x="510" y="155"/>
                    <a:pt x="510" y="155"/>
                    <a:pt x="510" y="155"/>
                  </a:cubicBezTo>
                  <a:cubicBezTo>
                    <a:pt x="510" y="155"/>
                    <a:pt x="510" y="155"/>
                    <a:pt x="510" y="155"/>
                  </a:cubicBezTo>
                  <a:cubicBezTo>
                    <a:pt x="509" y="155"/>
                    <a:pt x="508" y="155"/>
                    <a:pt x="508" y="156"/>
                  </a:cubicBezTo>
                  <a:cubicBezTo>
                    <a:pt x="508" y="156"/>
                    <a:pt x="508" y="156"/>
                    <a:pt x="507" y="156"/>
                  </a:cubicBezTo>
                  <a:cubicBezTo>
                    <a:pt x="507" y="156"/>
                    <a:pt x="507" y="156"/>
                    <a:pt x="507" y="156"/>
                  </a:cubicBezTo>
                  <a:cubicBezTo>
                    <a:pt x="507" y="156"/>
                    <a:pt x="507" y="156"/>
                    <a:pt x="507" y="156"/>
                  </a:cubicBezTo>
                  <a:cubicBezTo>
                    <a:pt x="505" y="158"/>
                    <a:pt x="504" y="160"/>
                    <a:pt x="501" y="162"/>
                  </a:cubicBezTo>
                  <a:cubicBezTo>
                    <a:pt x="497" y="164"/>
                    <a:pt x="480" y="179"/>
                    <a:pt x="473" y="179"/>
                  </a:cubicBezTo>
                  <a:cubicBezTo>
                    <a:pt x="464" y="179"/>
                    <a:pt x="458" y="173"/>
                    <a:pt x="447" y="173"/>
                  </a:cubicBezTo>
                  <a:cubicBezTo>
                    <a:pt x="433" y="173"/>
                    <a:pt x="431" y="182"/>
                    <a:pt x="424" y="186"/>
                  </a:cubicBezTo>
                  <a:cubicBezTo>
                    <a:pt x="423" y="182"/>
                    <a:pt x="421" y="174"/>
                    <a:pt x="419" y="174"/>
                  </a:cubicBezTo>
                  <a:cubicBezTo>
                    <a:pt x="416" y="174"/>
                    <a:pt x="414" y="177"/>
                    <a:pt x="409" y="177"/>
                  </a:cubicBezTo>
                  <a:cubicBezTo>
                    <a:pt x="401" y="177"/>
                    <a:pt x="394" y="177"/>
                    <a:pt x="387" y="177"/>
                  </a:cubicBezTo>
                  <a:cubicBezTo>
                    <a:pt x="375" y="177"/>
                    <a:pt x="370" y="169"/>
                    <a:pt x="362" y="164"/>
                  </a:cubicBezTo>
                  <a:cubicBezTo>
                    <a:pt x="362" y="164"/>
                    <a:pt x="362" y="164"/>
                    <a:pt x="362" y="164"/>
                  </a:cubicBezTo>
                  <a:cubicBezTo>
                    <a:pt x="362" y="164"/>
                    <a:pt x="362" y="164"/>
                    <a:pt x="362" y="164"/>
                  </a:cubicBezTo>
                  <a:cubicBezTo>
                    <a:pt x="362" y="164"/>
                    <a:pt x="362" y="164"/>
                    <a:pt x="362" y="164"/>
                  </a:cubicBezTo>
                  <a:cubicBezTo>
                    <a:pt x="362" y="164"/>
                    <a:pt x="362" y="164"/>
                    <a:pt x="362" y="164"/>
                  </a:cubicBezTo>
                  <a:cubicBezTo>
                    <a:pt x="362" y="164"/>
                    <a:pt x="361" y="163"/>
                    <a:pt x="361" y="163"/>
                  </a:cubicBezTo>
                  <a:cubicBezTo>
                    <a:pt x="361" y="163"/>
                    <a:pt x="361" y="163"/>
                    <a:pt x="361" y="163"/>
                  </a:cubicBezTo>
                  <a:cubicBezTo>
                    <a:pt x="361" y="163"/>
                    <a:pt x="361" y="163"/>
                    <a:pt x="361" y="163"/>
                  </a:cubicBezTo>
                  <a:cubicBezTo>
                    <a:pt x="360" y="163"/>
                    <a:pt x="359" y="164"/>
                    <a:pt x="359" y="164"/>
                  </a:cubicBezTo>
                  <a:cubicBezTo>
                    <a:pt x="359" y="164"/>
                    <a:pt x="359" y="164"/>
                    <a:pt x="359" y="164"/>
                  </a:cubicBezTo>
                  <a:cubicBezTo>
                    <a:pt x="359" y="164"/>
                    <a:pt x="359" y="164"/>
                    <a:pt x="359" y="164"/>
                  </a:cubicBezTo>
                  <a:cubicBezTo>
                    <a:pt x="359" y="164"/>
                    <a:pt x="359" y="164"/>
                    <a:pt x="359" y="164"/>
                  </a:cubicBezTo>
                  <a:cubicBezTo>
                    <a:pt x="358" y="164"/>
                    <a:pt x="358" y="164"/>
                    <a:pt x="358" y="164"/>
                  </a:cubicBezTo>
                  <a:cubicBezTo>
                    <a:pt x="358" y="164"/>
                    <a:pt x="358" y="164"/>
                    <a:pt x="358" y="164"/>
                  </a:cubicBezTo>
                  <a:cubicBezTo>
                    <a:pt x="358" y="164"/>
                    <a:pt x="358" y="164"/>
                    <a:pt x="358" y="164"/>
                  </a:cubicBezTo>
                  <a:cubicBezTo>
                    <a:pt x="357" y="164"/>
                    <a:pt x="357" y="164"/>
                    <a:pt x="356" y="164"/>
                  </a:cubicBezTo>
                  <a:cubicBezTo>
                    <a:pt x="356" y="164"/>
                    <a:pt x="356" y="164"/>
                    <a:pt x="356" y="164"/>
                  </a:cubicBezTo>
                  <a:cubicBezTo>
                    <a:pt x="356" y="164"/>
                    <a:pt x="356" y="164"/>
                    <a:pt x="356" y="164"/>
                  </a:cubicBezTo>
                  <a:cubicBezTo>
                    <a:pt x="356" y="164"/>
                    <a:pt x="356" y="164"/>
                    <a:pt x="356" y="164"/>
                  </a:cubicBezTo>
                  <a:cubicBezTo>
                    <a:pt x="356" y="164"/>
                    <a:pt x="356" y="164"/>
                    <a:pt x="356" y="164"/>
                  </a:cubicBezTo>
                  <a:cubicBezTo>
                    <a:pt x="355" y="164"/>
                    <a:pt x="354" y="164"/>
                    <a:pt x="354" y="163"/>
                  </a:cubicBezTo>
                  <a:cubicBezTo>
                    <a:pt x="354" y="163"/>
                    <a:pt x="354" y="163"/>
                    <a:pt x="354" y="163"/>
                  </a:cubicBezTo>
                  <a:cubicBezTo>
                    <a:pt x="354" y="163"/>
                    <a:pt x="354" y="163"/>
                    <a:pt x="354" y="163"/>
                  </a:cubicBezTo>
                  <a:cubicBezTo>
                    <a:pt x="354" y="163"/>
                    <a:pt x="354" y="163"/>
                    <a:pt x="354" y="163"/>
                  </a:cubicBezTo>
                  <a:cubicBezTo>
                    <a:pt x="354" y="163"/>
                    <a:pt x="354" y="163"/>
                    <a:pt x="354" y="163"/>
                  </a:cubicBezTo>
                  <a:cubicBezTo>
                    <a:pt x="352" y="159"/>
                    <a:pt x="352" y="155"/>
                    <a:pt x="347" y="153"/>
                  </a:cubicBezTo>
                  <a:cubicBezTo>
                    <a:pt x="340" y="149"/>
                    <a:pt x="334" y="151"/>
                    <a:pt x="328" y="145"/>
                  </a:cubicBezTo>
                  <a:cubicBezTo>
                    <a:pt x="322" y="138"/>
                    <a:pt x="316" y="142"/>
                    <a:pt x="304" y="139"/>
                  </a:cubicBezTo>
                  <a:cubicBezTo>
                    <a:pt x="295" y="137"/>
                    <a:pt x="292" y="130"/>
                    <a:pt x="283" y="127"/>
                  </a:cubicBezTo>
                  <a:cubicBezTo>
                    <a:pt x="280" y="126"/>
                    <a:pt x="275" y="127"/>
                    <a:pt x="274" y="124"/>
                  </a:cubicBezTo>
                  <a:cubicBezTo>
                    <a:pt x="272" y="117"/>
                    <a:pt x="272" y="113"/>
                    <a:pt x="271" y="107"/>
                  </a:cubicBezTo>
                  <a:cubicBezTo>
                    <a:pt x="271" y="102"/>
                    <a:pt x="271" y="102"/>
                    <a:pt x="271" y="102"/>
                  </a:cubicBezTo>
                  <a:cubicBezTo>
                    <a:pt x="271" y="102"/>
                    <a:pt x="271" y="102"/>
                    <a:pt x="271" y="102"/>
                  </a:cubicBezTo>
                  <a:cubicBezTo>
                    <a:pt x="272" y="102"/>
                    <a:pt x="272" y="102"/>
                    <a:pt x="273" y="102"/>
                  </a:cubicBezTo>
                  <a:cubicBezTo>
                    <a:pt x="274" y="102"/>
                    <a:pt x="274" y="102"/>
                    <a:pt x="275" y="102"/>
                  </a:cubicBezTo>
                  <a:cubicBezTo>
                    <a:pt x="275" y="102"/>
                    <a:pt x="275" y="102"/>
                    <a:pt x="275" y="102"/>
                  </a:cubicBezTo>
                  <a:cubicBezTo>
                    <a:pt x="275" y="102"/>
                    <a:pt x="275" y="102"/>
                    <a:pt x="275" y="102"/>
                  </a:cubicBezTo>
                  <a:cubicBezTo>
                    <a:pt x="279" y="102"/>
                    <a:pt x="283" y="101"/>
                    <a:pt x="283" y="96"/>
                  </a:cubicBezTo>
                  <a:cubicBezTo>
                    <a:pt x="283" y="90"/>
                    <a:pt x="275" y="89"/>
                    <a:pt x="275" y="83"/>
                  </a:cubicBezTo>
                  <a:cubicBezTo>
                    <a:pt x="275" y="83"/>
                    <a:pt x="275" y="83"/>
                    <a:pt x="275" y="83"/>
                  </a:cubicBezTo>
                  <a:cubicBezTo>
                    <a:pt x="275" y="83"/>
                    <a:pt x="275" y="83"/>
                    <a:pt x="275" y="83"/>
                  </a:cubicBezTo>
                  <a:cubicBezTo>
                    <a:pt x="275" y="69"/>
                    <a:pt x="295" y="71"/>
                    <a:pt x="295" y="57"/>
                  </a:cubicBezTo>
                  <a:cubicBezTo>
                    <a:pt x="295" y="52"/>
                    <a:pt x="283" y="42"/>
                    <a:pt x="278" y="42"/>
                  </a:cubicBezTo>
                  <a:cubicBezTo>
                    <a:pt x="269" y="42"/>
                    <a:pt x="265" y="50"/>
                    <a:pt x="256" y="52"/>
                  </a:cubicBezTo>
                  <a:cubicBezTo>
                    <a:pt x="246" y="49"/>
                    <a:pt x="240" y="49"/>
                    <a:pt x="232" y="41"/>
                  </a:cubicBezTo>
                  <a:cubicBezTo>
                    <a:pt x="229" y="38"/>
                    <a:pt x="232" y="31"/>
                    <a:pt x="226" y="29"/>
                  </a:cubicBezTo>
                  <a:cubicBezTo>
                    <a:pt x="218" y="27"/>
                    <a:pt x="213" y="29"/>
                    <a:pt x="213" y="20"/>
                  </a:cubicBezTo>
                  <a:cubicBezTo>
                    <a:pt x="206" y="19"/>
                    <a:pt x="202" y="19"/>
                    <a:pt x="195" y="19"/>
                  </a:cubicBezTo>
                  <a:cubicBezTo>
                    <a:pt x="185" y="19"/>
                    <a:pt x="181" y="28"/>
                    <a:pt x="168" y="28"/>
                  </a:cubicBezTo>
                  <a:cubicBezTo>
                    <a:pt x="163" y="28"/>
                    <a:pt x="162" y="22"/>
                    <a:pt x="162" y="16"/>
                  </a:cubicBezTo>
                  <a:cubicBezTo>
                    <a:pt x="162" y="14"/>
                    <a:pt x="162" y="12"/>
                    <a:pt x="162" y="11"/>
                  </a:cubicBezTo>
                  <a:cubicBezTo>
                    <a:pt x="162" y="5"/>
                    <a:pt x="162" y="0"/>
                    <a:pt x="15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 34">
              <a:extLst>
                <a:ext uri="{FF2B5EF4-FFF2-40B4-BE49-F238E27FC236}">
                  <a16:creationId xmlns:a16="http://schemas.microsoft.com/office/drawing/2014/main" id="{41BB5E15-96B4-4B46-A53E-A04D6724430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9" y="2871"/>
              <a:ext cx="376" cy="409"/>
            </a:xfrm>
            <a:custGeom>
              <a:avLst/>
              <a:gdLst>
                <a:gd name="T0" fmla="*/ 3 w 159"/>
                <a:gd name="T1" fmla="*/ 0 h 173"/>
                <a:gd name="T2" fmla="*/ 0 w 159"/>
                <a:gd name="T3" fmla="*/ 0 h 173"/>
                <a:gd name="T4" fmla="*/ 0 w 159"/>
                <a:gd name="T5" fmla="*/ 4 h 173"/>
                <a:gd name="T6" fmla="*/ 14 w 159"/>
                <a:gd name="T7" fmla="*/ 25 h 173"/>
                <a:gd name="T8" fmla="*/ 26 w 159"/>
                <a:gd name="T9" fmla="*/ 30 h 173"/>
                <a:gd name="T10" fmla="*/ 34 w 159"/>
                <a:gd name="T11" fmla="*/ 46 h 173"/>
                <a:gd name="T12" fmla="*/ 53 w 159"/>
                <a:gd name="T13" fmla="*/ 63 h 173"/>
                <a:gd name="T14" fmla="*/ 61 w 159"/>
                <a:gd name="T15" fmla="*/ 82 h 173"/>
                <a:gd name="T16" fmla="*/ 69 w 159"/>
                <a:gd name="T17" fmla="*/ 85 h 173"/>
                <a:gd name="T18" fmla="*/ 71 w 159"/>
                <a:gd name="T19" fmla="*/ 89 h 173"/>
                <a:gd name="T20" fmla="*/ 80 w 159"/>
                <a:gd name="T21" fmla="*/ 103 h 173"/>
                <a:gd name="T22" fmla="*/ 100 w 159"/>
                <a:gd name="T23" fmla="*/ 135 h 173"/>
                <a:gd name="T24" fmla="*/ 129 w 159"/>
                <a:gd name="T25" fmla="*/ 159 h 173"/>
                <a:gd name="T26" fmla="*/ 142 w 159"/>
                <a:gd name="T27" fmla="*/ 173 h 173"/>
                <a:gd name="T28" fmla="*/ 156 w 159"/>
                <a:gd name="T29" fmla="*/ 165 h 173"/>
                <a:gd name="T30" fmla="*/ 159 w 159"/>
                <a:gd name="T31" fmla="*/ 151 h 173"/>
                <a:gd name="T32" fmla="*/ 159 w 159"/>
                <a:gd name="T33" fmla="*/ 128 h 173"/>
                <a:gd name="T34" fmla="*/ 148 w 159"/>
                <a:gd name="T35" fmla="*/ 118 h 173"/>
                <a:gd name="T36" fmla="*/ 136 w 159"/>
                <a:gd name="T37" fmla="*/ 98 h 173"/>
                <a:gd name="T38" fmla="*/ 126 w 159"/>
                <a:gd name="T39" fmla="*/ 89 h 173"/>
                <a:gd name="T40" fmla="*/ 128 w 159"/>
                <a:gd name="T41" fmla="*/ 84 h 173"/>
                <a:gd name="T42" fmla="*/ 124 w 159"/>
                <a:gd name="T43" fmla="*/ 79 h 173"/>
                <a:gd name="T44" fmla="*/ 119 w 159"/>
                <a:gd name="T45" fmla="*/ 79 h 173"/>
                <a:gd name="T46" fmla="*/ 120 w 159"/>
                <a:gd name="T47" fmla="*/ 77 h 173"/>
                <a:gd name="T48" fmla="*/ 104 w 159"/>
                <a:gd name="T49" fmla="*/ 63 h 173"/>
                <a:gd name="T50" fmla="*/ 73 w 159"/>
                <a:gd name="T51" fmla="*/ 42 h 173"/>
                <a:gd name="T52" fmla="*/ 56 w 159"/>
                <a:gd name="T53" fmla="*/ 28 h 173"/>
                <a:gd name="T54" fmla="*/ 50 w 159"/>
                <a:gd name="T55" fmla="*/ 25 h 173"/>
                <a:gd name="T56" fmla="*/ 31 w 159"/>
                <a:gd name="T57" fmla="*/ 5 h 173"/>
                <a:gd name="T58" fmla="*/ 13 w 159"/>
                <a:gd name="T59" fmla="*/ 5 h 173"/>
                <a:gd name="T60" fmla="*/ 3 w 159"/>
                <a:gd name="T61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9" h="173">
                  <a:moveTo>
                    <a:pt x="3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10"/>
                    <a:pt x="10" y="24"/>
                    <a:pt x="14" y="25"/>
                  </a:cubicBezTo>
                  <a:cubicBezTo>
                    <a:pt x="19" y="27"/>
                    <a:pt x="24" y="25"/>
                    <a:pt x="26" y="30"/>
                  </a:cubicBezTo>
                  <a:cubicBezTo>
                    <a:pt x="29" y="37"/>
                    <a:pt x="31" y="40"/>
                    <a:pt x="34" y="46"/>
                  </a:cubicBezTo>
                  <a:cubicBezTo>
                    <a:pt x="38" y="53"/>
                    <a:pt x="50" y="51"/>
                    <a:pt x="53" y="63"/>
                  </a:cubicBezTo>
                  <a:cubicBezTo>
                    <a:pt x="54" y="68"/>
                    <a:pt x="58" y="80"/>
                    <a:pt x="61" y="82"/>
                  </a:cubicBezTo>
                  <a:cubicBezTo>
                    <a:pt x="62" y="83"/>
                    <a:pt x="69" y="84"/>
                    <a:pt x="69" y="85"/>
                  </a:cubicBezTo>
                  <a:cubicBezTo>
                    <a:pt x="70" y="86"/>
                    <a:pt x="69" y="89"/>
                    <a:pt x="71" y="89"/>
                  </a:cubicBezTo>
                  <a:cubicBezTo>
                    <a:pt x="72" y="89"/>
                    <a:pt x="79" y="100"/>
                    <a:pt x="80" y="103"/>
                  </a:cubicBezTo>
                  <a:cubicBezTo>
                    <a:pt x="86" y="115"/>
                    <a:pt x="90" y="124"/>
                    <a:pt x="100" y="135"/>
                  </a:cubicBezTo>
                  <a:cubicBezTo>
                    <a:pt x="110" y="144"/>
                    <a:pt x="119" y="148"/>
                    <a:pt x="129" y="159"/>
                  </a:cubicBezTo>
                  <a:cubicBezTo>
                    <a:pt x="130" y="159"/>
                    <a:pt x="139" y="173"/>
                    <a:pt x="142" y="173"/>
                  </a:cubicBezTo>
                  <a:cubicBezTo>
                    <a:pt x="146" y="173"/>
                    <a:pt x="156" y="171"/>
                    <a:pt x="156" y="165"/>
                  </a:cubicBezTo>
                  <a:cubicBezTo>
                    <a:pt x="156" y="160"/>
                    <a:pt x="154" y="153"/>
                    <a:pt x="159" y="151"/>
                  </a:cubicBezTo>
                  <a:cubicBezTo>
                    <a:pt x="159" y="139"/>
                    <a:pt x="159" y="135"/>
                    <a:pt x="159" y="128"/>
                  </a:cubicBezTo>
                  <a:cubicBezTo>
                    <a:pt x="159" y="123"/>
                    <a:pt x="152" y="121"/>
                    <a:pt x="148" y="118"/>
                  </a:cubicBezTo>
                  <a:cubicBezTo>
                    <a:pt x="143" y="112"/>
                    <a:pt x="136" y="109"/>
                    <a:pt x="136" y="98"/>
                  </a:cubicBezTo>
                  <a:cubicBezTo>
                    <a:pt x="130" y="98"/>
                    <a:pt x="126" y="96"/>
                    <a:pt x="126" y="89"/>
                  </a:cubicBezTo>
                  <a:cubicBezTo>
                    <a:pt x="128" y="84"/>
                    <a:pt x="128" y="84"/>
                    <a:pt x="128" y="84"/>
                  </a:cubicBezTo>
                  <a:cubicBezTo>
                    <a:pt x="127" y="82"/>
                    <a:pt x="126" y="79"/>
                    <a:pt x="124" y="79"/>
                  </a:cubicBezTo>
                  <a:cubicBezTo>
                    <a:pt x="122" y="79"/>
                    <a:pt x="121" y="79"/>
                    <a:pt x="119" y="79"/>
                  </a:cubicBezTo>
                  <a:cubicBezTo>
                    <a:pt x="119" y="79"/>
                    <a:pt x="120" y="77"/>
                    <a:pt x="120" y="77"/>
                  </a:cubicBezTo>
                  <a:cubicBezTo>
                    <a:pt x="120" y="69"/>
                    <a:pt x="111" y="66"/>
                    <a:pt x="104" y="63"/>
                  </a:cubicBezTo>
                  <a:cubicBezTo>
                    <a:pt x="89" y="59"/>
                    <a:pt x="83" y="52"/>
                    <a:pt x="73" y="42"/>
                  </a:cubicBezTo>
                  <a:cubicBezTo>
                    <a:pt x="68" y="37"/>
                    <a:pt x="64" y="30"/>
                    <a:pt x="56" y="28"/>
                  </a:cubicBezTo>
                  <a:cubicBezTo>
                    <a:pt x="54" y="27"/>
                    <a:pt x="51" y="28"/>
                    <a:pt x="50" y="25"/>
                  </a:cubicBezTo>
                  <a:cubicBezTo>
                    <a:pt x="46" y="16"/>
                    <a:pt x="42" y="9"/>
                    <a:pt x="31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9" y="3"/>
                    <a:pt x="8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 35">
              <a:extLst>
                <a:ext uri="{FF2B5EF4-FFF2-40B4-BE49-F238E27FC236}">
                  <a16:creationId xmlns:a16="http://schemas.microsoft.com/office/drawing/2014/main" id="{5E00DA4E-2177-4CBD-B383-690AC96244BF}"/>
                </a:ext>
              </a:extLst>
            </p:cNvPr>
            <p:cNvSpPr>
              <a:spLocks/>
            </p:cNvSpPr>
            <p:nvPr/>
          </p:nvSpPr>
          <p:spPr bwMode="auto">
            <a:xfrm>
              <a:off x="7304" y="2821"/>
              <a:ext cx="362" cy="397"/>
            </a:xfrm>
            <a:custGeom>
              <a:avLst/>
              <a:gdLst>
                <a:gd name="T0" fmla="*/ 123 w 153"/>
                <a:gd name="T1" fmla="*/ 0 h 168"/>
                <a:gd name="T2" fmla="*/ 99 w 153"/>
                <a:gd name="T3" fmla="*/ 28 h 168"/>
                <a:gd name="T4" fmla="*/ 80 w 153"/>
                <a:gd name="T5" fmla="*/ 34 h 168"/>
                <a:gd name="T6" fmla="*/ 76 w 153"/>
                <a:gd name="T7" fmla="*/ 39 h 168"/>
                <a:gd name="T8" fmla="*/ 71 w 153"/>
                <a:gd name="T9" fmla="*/ 42 h 168"/>
                <a:gd name="T10" fmla="*/ 68 w 153"/>
                <a:gd name="T11" fmla="*/ 49 h 168"/>
                <a:gd name="T12" fmla="*/ 55 w 153"/>
                <a:gd name="T13" fmla="*/ 60 h 168"/>
                <a:gd name="T14" fmla="*/ 41 w 153"/>
                <a:gd name="T15" fmla="*/ 64 h 168"/>
                <a:gd name="T16" fmla="*/ 19 w 153"/>
                <a:gd name="T17" fmla="*/ 88 h 168"/>
                <a:gd name="T18" fmla="*/ 8 w 153"/>
                <a:gd name="T19" fmla="*/ 87 h 168"/>
                <a:gd name="T20" fmla="*/ 0 w 153"/>
                <a:gd name="T21" fmla="*/ 93 h 168"/>
                <a:gd name="T22" fmla="*/ 8 w 153"/>
                <a:gd name="T23" fmla="*/ 116 h 168"/>
                <a:gd name="T24" fmla="*/ 15 w 153"/>
                <a:gd name="T25" fmla="*/ 119 h 168"/>
                <a:gd name="T26" fmla="*/ 15 w 153"/>
                <a:gd name="T27" fmla="*/ 121 h 168"/>
                <a:gd name="T28" fmla="*/ 33 w 153"/>
                <a:gd name="T29" fmla="*/ 150 h 168"/>
                <a:gd name="T30" fmla="*/ 43 w 153"/>
                <a:gd name="T31" fmla="*/ 148 h 168"/>
                <a:gd name="T32" fmla="*/ 44 w 153"/>
                <a:gd name="T33" fmla="*/ 148 h 168"/>
                <a:gd name="T34" fmla="*/ 45 w 153"/>
                <a:gd name="T35" fmla="*/ 156 h 168"/>
                <a:gd name="T36" fmla="*/ 49 w 153"/>
                <a:gd name="T37" fmla="*/ 158 h 168"/>
                <a:gd name="T38" fmla="*/ 62 w 153"/>
                <a:gd name="T39" fmla="*/ 153 h 168"/>
                <a:gd name="T40" fmla="*/ 85 w 153"/>
                <a:gd name="T41" fmla="*/ 161 h 168"/>
                <a:gd name="T42" fmla="*/ 92 w 153"/>
                <a:gd name="T43" fmla="*/ 168 h 168"/>
                <a:gd name="T44" fmla="*/ 109 w 153"/>
                <a:gd name="T45" fmla="*/ 160 h 168"/>
                <a:gd name="T46" fmla="*/ 115 w 153"/>
                <a:gd name="T47" fmla="*/ 142 h 168"/>
                <a:gd name="T48" fmla="*/ 112 w 153"/>
                <a:gd name="T49" fmla="*/ 135 h 168"/>
                <a:gd name="T50" fmla="*/ 124 w 153"/>
                <a:gd name="T51" fmla="*/ 122 h 168"/>
                <a:gd name="T52" fmla="*/ 131 w 153"/>
                <a:gd name="T53" fmla="*/ 99 h 168"/>
                <a:gd name="T54" fmla="*/ 134 w 153"/>
                <a:gd name="T55" fmla="*/ 93 h 168"/>
                <a:gd name="T56" fmla="*/ 139 w 153"/>
                <a:gd name="T57" fmla="*/ 92 h 168"/>
                <a:gd name="T58" fmla="*/ 145 w 153"/>
                <a:gd name="T59" fmla="*/ 93 h 168"/>
                <a:gd name="T60" fmla="*/ 150 w 153"/>
                <a:gd name="T61" fmla="*/ 87 h 168"/>
                <a:gd name="T62" fmla="*/ 127 w 153"/>
                <a:gd name="T63" fmla="*/ 53 h 168"/>
                <a:gd name="T64" fmla="*/ 130 w 153"/>
                <a:gd name="T65" fmla="*/ 49 h 168"/>
                <a:gd name="T66" fmla="*/ 128 w 153"/>
                <a:gd name="T67" fmla="*/ 44 h 168"/>
                <a:gd name="T68" fmla="*/ 144 w 153"/>
                <a:gd name="T69" fmla="*/ 37 h 168"/>
                <a:gd name="T70" fmla="*/ 141 w 153"/>
                <a:gd name="T71" fmla="*/ 34 h 168"/>
                <a:gd name="T72" fmla="*/ 153 w 153"/>
                <a:gd name="T73" fmla="*/ 28 h 168"/>
                <a:gd name="T74" fmla="*/ 131 w 153"/>
                <a:gd name="T75" fmla="*/ 13 h 168"/>
                <a:gd name="T76" fmla="*/ 123 w 153"/>
                <a:gd name="T77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53" h="168">
                  <a:moveTo>
                    <a:pt x="123" y="0"/>
                  </a:moveTo>
                  <a:cubicBezTo>
                    <a:pt x="115" y="0"/>
                    <a:pt x="103" y="20"/>
                    <a:pt x="99" y="28"/>
                  </a:cubicBezTo>
                  <a:cubicBezTo>
                    <a:pt x="97" y="32"/>
                    <a:pt x="84" y="30"/>
                    <a:pt x="80" y="34"/>
                  </a:cubicBezTo>
                  <a:cubicBezTo>
                    <a:pt x="79" y="35"/>
                    <a:pt x="78" y="38"/>
                    <a:pt x="76" y="39"/>
                  </a:cubicBezTo>
                  <a:cubicBezTo>
                    <a:pt x="74" y="40"/>
                    <a:pt x="74" y="41"/>
                    <a:pt x="71" y="42"/>
                  </a:cubicBezTo>
                  <a:cubicBezTo>
                    <a:pt x="71" y="42"/>
                    <a:pt x="65" y="46"/>
                    <a:pt x="68" y="49"/>
                  </a:cubicBezTo>
                  <a:cubicBezTo>
                    <a:pt x="63" y="53"/>
                    <a:pt x="63" y="58"/>
                    <a:pt x="55" y="60"/>
                  </a:cubicBezTo>
                  <a:cubicBezTo>
                    <a:pt x="50" y="61"/>
                    <a:pt x="44" y="61"/>
                    <a:pt x="41" y="64"/>
                  </a:cubicBezTo>
                  <a:cubicBezTo>
                    <a:pt x="33" y="72"/>
                    <a:pt x="35" y="88"/>
                    <a:pt x="19" y="88"/>
                  </a:cubicBezTo>
                  <a:cubicBezTo>
                    <a:pt x="16" y="88"/>
                    <a:pt x="12" y="87"/>
                    <a:pt x="8" y="87"/>
                  </a:cubicBezTo>
                  <a:cubicBezTo>
                    <a:pt x="4" y="87"/>
                    <a:pt x="0" y="89"/>
                    <a:pt x="0" y="93"/>
                  </a:cubicBezTo>
                  <a:cubicBezTo>
                    <a:pt x="0" y="96"/>
                    <a:pt x="6" y="115"/>
                    <a:pt x="8" y="116"/>
                  </a:cubicBezTo>
                  <a:cubicBezTo>
                    <a:pt x="11" y="116"/>
                    <a:pt x="14" y="116"/>
                    <a:pt x="15" y="119"/>
                  </a:cubicBezTo>
                  <a:cubicBezTo>
                    <a:pt x="15" y="119"/>
                    <a:pt x="15" y="121"/>
                    <a:pt x="15" y="121"/>
                  </a:cubicBezTo>
                  <a:cubicBezTo>
                    <a:pt x="22" y="132"/>
                    <a:pt x="13" y="150"/>
                    <a:pt x="33" y="150"/>
                  </a:cubicBezTo>
                  <a:cubicBezTo>
                    <a:pt x="37" y="150"/>
                    <a:pt x="39" y="148"/>
                    <a:pt x="43" y="148"/>
                  </a:cubicBezTo>
                  <a:cubicBezTo>
                    <a:pt x="43" y="148"/>
                    <a:pt x="43" y="148"/>
                    <a:pt x="44" y="148"/>
                  </a:cubicBezTo>
                  <a:cubicBezTo>
                    <a:pt x="44" y="150"/>
                    <a:pt x="44" y="156"/>
                    <a:pt x="45" y="156"/>
                  </a:cubicBezTo>
                  <a:cubicBezTo>
                    <a:pt x="46" y="156"/>
                    <a:pt x="47" y="158"/>
                    <a:pt x="49" y="158"/>
                  </a:cubicBezTo>
                  <a:cubicBezTo>
                    <a:pt x="55" y="158"/>
                    <a:pt x="58" y="153"/>
                    <a:pt x="62" y="153"/>
                  </a:cubicBezTo>
                  <a:cubicBezTo>
                    <a:pt x="71" y="153"/>
                    <a:pt x="77" y="159"/>
                    <a:pt x="85" y="161"/>
                  </a:cubicBezTo>
                  <a:cubicBezTo>
                    <a:pt x="85" y="164"/>
                    <a:pt x="87" y="168"/>
                    <a:pt x="92" y="168"/>
                  </a:cubicBezTo>
                  <a:cubicBezTo>
                    <a:pt x="99" y="168"/>
                    <a:pt x="100" y="162"/>
                    <a:pt x="109" y="160"/>
                  </a:cubicBezTo>
                  <a:cubicBezTo>
                    <a:pt x="109" y="154"/>
                    <a:pt x="115" y="146"/>
                    <a:pt x="115" y="142"/>
                  </a:cubicBezTo>
                  <a:cubicBezTo>
                    <a:pt x="115" y="139"/>
                    <a:pt x="112" y="138"/>
                    <a:pt x="112" y="135"/>
                  </a:cubicBezTo>
                  <a:cubicBezTo>
                    <a:pt x="112" y="131"/>
                    <a:pt x="118" y="124"/>
                    <a:pt x="124" y="122"/>
                  </a:cubicBezTo>
                  <a:cubicBezTo>
                    <a:pt x="124" y="114"/>
                    <a:pt x="128" y="110"/>
                    <a:pt x="131" y="99"/>
                  </a:cubicBezTo>
                  <a:cubicBezTo>
                    <a:pt x="134" y="93"/>
                    <a:pt x="134" y="93"/>
                    <a:pt x="134" y="93"/>
                  </a:cubicBezTo>
                  <a:cubicBezTo>
                    <a:pt x="135" y="93"/>
                    <a:pt x="137" y="92"/>
                    <a:pt x="139" y="92"/>
                  </a:cubicBezTo>
                  <a:cubicBezTo>
                    <a:pt x="141" y="92"/>
                    <a:pt x="143" y="93"/>
                    <a:pt x="145" y="93"/>
                  </a:cubicBezTo>
                  <a:cubicBezTo>
                    <a:pt x="148" y="93"/>
                    <a:pt x="149" y="92"/>
                    <a:pt x="150" y="87"/>
                  </a:cubicBezTo>
                  <a:cubicBezTo>
                    <a:pt x="141" y="87"/>
                    <a:pt x="127" y="61"/>
                    <a:pt x="127" y="53"/>
                  </a:cubicBezTo>
                  <a:cubicBezTo>
                    <a:pt x="127" y="51"/>
                    <a:pt x="129" y="50"/>
                    <a:pt x="130" y="49"/>
                  </a:cubicBezTo>
                  <a:cubicBezTo>
                    <a:pt x="130" y="48"/>
                    <a:pt x="129" y="46"/>
                    <a:pt x="128" y="44"/>
                  </a:cubicBezTo>
                  <a:cubicBezTo>
                    <a:pt x="128" y="44"/>
                    <a:pt x="142" y="39"/>
                    <a:pt x="144" y="37"/>
                  </a:cubicBezTo>
                  <a:cubicBezTo>
                    <a:pt x="142" y="37"/>
                    <a:pt x="141" y="35"/>
                    <a:pt x="141" y="34"/>
                  </a:cubicBezTo>
                  <a:cubicBezTo>
                    <a:pt x="141" y="30"/>
                    <a:pt x="153" y="33"/>
                    <a:pt x="153" y="28"/>
                  </a:cubicBezTo>
                  <a:cubicBezTo>
                    <a:pt x="153" y="17"/>
                    <a:pt x="131" y="24"/>
                    <a:pt x="131" y="13"/>
                  </a:cubicBezTo>
                  <a:cubicBezTo>
                    <a:pt x="131" y="5"/>
                    <a:pt x="132" y="0"/>
                    <a:pt x="12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 36">
              <a:extLst>
                <a:ext uri="{FF2B5EF4-FFF2-40B4-BE49-F238E27FC236}">
                  <a16:creationId xmlns:a16="http://schemas.microsoft.com/office/drawing/2014/main" id="{2CAD1E0D-FA87-4D34-88B0-046738C54C4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4" y="3010"/>
              <a:ext cx="224" cy="265"/>
            </a:xfrm>
            <a:custGeom>
              <a:avLst/>
              <a:gdLst>
                <a:gd name="T0" fmla="*/ 95 w 95"/>
                <a:gd name="T1" fmla="*/ 0 h 112"/>
                <a:gd name="T2" fmla="*/ 92 w 95"/>
                <a:gd name="T3" fmla="*/ 0 h 112"/>
                <a:gd name="T4" fmla="*/ 75 w 95"/>
                <a:gd name="T5" fmla="*/ 12 h 112"/>
                <a:gd name="T6" fmla="*/ 71 w 95"/>
                <a:gd name="T7" fmla="*/ 12 h 112"/>
                <a:gd name="T8" fmla="*/ 34 w 95"/>
                <a:gd name="T9" fmla="*/ 6 h 112"/>
                <a:gd name="T10" fmla="*/ 14 w 95"/>
                <a:gd name="T11" fmla="*/ 36 h 112"/>
                <a:gd name="T12" fmla="*/ 9 w 95"/>
                <a:gd name="T13" fmla="*/ 44 h 112"/>
                <a:gd name="T14" fmla="*/ 0 w 95"/>
                <a:gd name="T15" fmla="*/ 73 h 112"/>
                <a:gd name="T16" fmla="*/ 10 w 95"/>
                <a:gd name="T17" fmla="*/ 79 h 112"/>
                <a:gd name="T18" fmla="*/ 10 w 95"/>
                <a:gd name="T19" fmla="*/ 105 h 112"/>
                <a:gd name="T20" fmla="*/ 19 w 95"/>
                <a:gd name="T21" fmla="*/ 112 h 112"/>
                <a:gd name="T22" fmla="*/ 27 w 95"/>
                <a:gd name="T23" fmla="*/ 91 h 112"/>
                <a:gd name="T24" fmla="*/ 22 w 95"/>
                <a:gd name="T25" fmla="*/ 73 h 112"/>
                <a:gd name="T26" fmla="*/ 30 w 95"/>
                <a:gd name="T27" fmla="*/ 67 h 112"/>
                <a:gd name="T28" fmla="*/ 33 w 95"/>
                <a:gd name="T29" fmla="*/ 67 h 112"/>
                <a:gd name="T30" fmla="*/ 34 w 95"/>
                <a:gd name="T31" fmla="*/ 67 h 112"/>
                <a:gd name="T32" fmla="*/ 32 w 95"/>
                <a:gd name="T33" fmla="*/ 78 h 112"/>
                <a:gd name="T34" fmla="*/ 40 w 95"/>
                <a:gd name="T35" fmla="*/ 94 h 112"/>
                <a:gd name="T36" fmla="*/ 40 w 95"/>
                <a:gd name="T37" fmla="*/ 99 h 112"/>
                <a:gd name="T38" fmla="*/ 47 w 95"/>
                <a:gd name="T39" fmla="*/ 99 h 112"/>
                <a:gd name="T40" fmla="*/ 59 w 95"/>
                <a:gd name="T41" fmla="*/ 88 h 112"/>
                <a:gd name="T42" fmla="*/ 52 w 95"/>
                <a:gd name="T43" fmla="*/ 78 h 112"/>
                <a:gd name="T44" fmla="*/ 54 w 95"/>
                <a:gd name="T45" fmla="*/ 75 h 112"/>
                <a:gd name="T46" fmla="*/ 40 w 95"/>
                <a:gd name="T47" fmla="*/ 53 h 112"/>
                <a:gd name="T48" fmla="*/ 68 w 95"/>
                <a:gd name="T49" fmla="*/ 38 h 112"/>
                <a:gd name="T50" fmla="*/ 68 w 95"/>
                <a:gd name="T51" fmla="*/ 34 h 112"/>
                <a:gd name="T52" fmla="*/ 68 w 95"/>
                <a:gd name="T53" fmla="*/ 34 h 112"/>
                <a:gd name="T54" fmla="*/ 37 w 95"/>
                <a:gd name="T55" fmla="*/ 43 h 112"/>
                <a:gd name="T56" fmla="*/ 38 w 95"/>
                <a:gd name="T57" fmla="*/ 41 h 112"/>
                <a:gd name="T58" fmla="*/ 32 w 95"/>
                <a:gd name="T59" fmla="*/ 46 h 112"/>
                <a:gd name="T60" fmla="*/ 21 w 95"/>
                <a:gd name="T61" fmla="*/ 28 h 112"/>
                <a:gd name="T62" fmla="*/ 31 w 95"/>
                <a:gd name="T63" fmla="*/ 20 h 112"/>
                <a:gd name="T64" fmla="*/ 38 w 95"/>
                <a:gd name="T65" fmla="*/ 20 h 112"/>
                <a:gd name="T66" fmla="*/ 58 w 95"/>
                <a:gd name="T67" fmla="*/ 18 h 112"/>
                <a:gd name="T68" fmla="*/ 77 w 95"/>
                <a:gd name="T69" fmla="*/ 21 h 112"/>
                <a:gd name="T70" fmla="*/ 93 w 95"/>
                <a:gd name="T71" fmla="*/ 4 h 112"/>
                <a:gd name="T72" fmla="*/ 95 w 95"/>
                <a:gd name="T73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5" h="112">
                  <a:moveTo>
                    <a:pt x="95" y="0"/>
                  </a:moveTo>
                  <a:cubicBezTo>
                    <a:pt x="92" y="0"/>
                    <a:pt x="92" y="0"/>
                    <a:pt x="92" y="0"/>
                  </a:cubicBezTo>
                  <a:cubicBezTo>
                    <a:pt x="86" y="4"/>
                    <a:pt x="78" y="9"/>
                    <a:pt x="75" y="12"/>
                  </a:cubicBezTo>
                  <a:cubicBezTo>
                    <a:pt x="71" y="12"/>
                    <a:pt x="71" y="12"/>
                    <a:pt x="71" y="12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20" y="6"/>
                    <a:pt x="14" y="24"/>
                    <a:pt x="14" y="36"/>
                  </a:cubicBezTo>
                  <a:cubicBezTo>
                    <a:pt x="14" y="39"/>
                    <a:pt x="10" y="42"/>
                    <a:pt x="9" y="44"/>
                  </a:cubicBezTo>
                  <a:cubicBezTo>
                    <a:pt x="6" y="56"/>
                    <a:pt x="0" y="61"/>
                    <a:pt x="0" y="73"/>
                  </a:cubicBezTo>
                  <a:cubicBezTo>
                    <a:pt x="0" y="79"/>
                    <a:pt x="7" y="79"/>
                    <a:pt x="10" y="79"/>
                  </a:cubicBezTo>
                  <a:cubicBezTo>
                    <a:pt x="10" y="88"/>
                    <a:pt x="10" y="99"/>
                    <a:pt x="10" y="105"/>
                  </a:cubicBezTo>
                  <a:cubicBezTo>
                    <a:pt x="10" y="108"/>
                    <a:pt x="15" y="112"/>
                    <a:pt x="19" y="112"/>
                  </a:cubicBezTo>
                  <a:cubicBezTo>
                    <a:pt x="25" y="112"/>
                    <a:pt x="27" y="93"/>
                    <a:pt x="27" y="91"/>
                  </a:cubicBezTo>
                  <a:cubicBezTo>
                    <a:pt x="27" y="84"/>
                    <a:pt x="22" y="80"/>
                    <a:pt x="22" y="73"/>
                  </a:cubicBezTo>
                  <a:cubicBezTo>
                    <a:pt x="22" y="69"/>
                    <a:pt x="26" y="67"/>
                    <a:pt x="30" y="67"/>
                  </a:cubicBezTo>
                  <a:cubicBezTo>
                    <a:pt x="31" y="67"/>
                    <a:pt x="32" y="67"/>
                    <a:pt x="33" y="67"/>
                  </a:cubicBezTo>
                  <a:cubicBezTo>
                    <a:pt x="33" y="67"/>
                    <a:pt x="34" y="67"/>
                    <a:pt x="34" y="67"/>
                  </a:cubicBezTo>
                  <a:cubicBezTo>
                    <a:pt x="32" y="78"/>
                    <a:pt x="32" y="78"/>
                    <a:pt x="32" y="78"/>
                  </a:cubicBezTo>
                  <a:cubicBezTo>
                    <a:pt x="32" y="85"/>
                    <a:pt x="40" y="87"/>
                    <a:pt x="40" y="94"/>
                  </a:cubicBezTo>
                  <a:cubicBezTo>
                    <a:pt x="40" y="96"/>
                    <a:pt x="41" y="97"/>
                    <a:pt x="40" y="99"/>
                  </a:cubicBezTo>
                  <a:cubicBezTo>
                    <a:pt x="47" y="99"/>
                    <a:pt x="47" y="99"/>
                    <a:pt x="47" y="99"/>
                  </a:cubicBezTo>
                  <a:cubicBezTo>
                    <a:pt x="47" y="93"/>
                    <a:pt x="59" y="94"/>
                    <a:pt x="59" y="88"/>
                  </a:cubicBezTo>
                  <a:cubicBezTo>
                    <a:pt x="57" y="87"/>
                    <a:pt x="52" y="82"/>
                    <a:pt x="52" y="78"/>
                  </a:cubicBezTo>
                  <a:cubicBezTo>
                    <a:pt x="52" y="77"/>
                    <a:pt x="53" y="76"/>
                    <a:pt x="54" y="75"/>
                  </a:cubicBezTo>
                  <a:cubicBezTo>
                    <a:pt x="50" y="74"/>
                    <a:pt x="40" y="55"/>
                    <a:pt x="40" y="53"/>
                  </a:cubicBezTo>
                  <a:cubicBezTo>
                    <a:pt x="55" y="53"/>
                    <a:pt x="56" y="41"/>
                    <a:pt x="68" y="38"/>
                  </a:cubicBezTo>
                  <a:cubicBezTo>
                    <a:pt x="68" y="34"/>
                    <a:pt x="68" y="34"/>
                    <a:pt x="68" y="34"/>
                  </a:cubicBezTo>
                  <a:cubicBezTo>
                    <a:pt x="68" y="34"/>
                    <a:pt x="68" y="34"/>
                    <a:pt x="68" y="34"/>
                  </a:cubicBezTo>
                  <a:cubicBezTo>
                    <a:pt x="64" y="34"/>
                    <a:pt x="38" y="41"/>
                    <a:pt x="37" y="43"/>
                  </a:cubicBezTo>
                  <a:cubicBezTo>
                    <a:pt x="38" y="41"/>
                    <a:pt x="38" y="41"/>
                    <a:pt x="38" y="41"/>
                  </a:cubicBezTo>
                  <a:cubicBezTo>
                    <a:pt x="36" y="44"/>
                    <a:pt x="35" y="46"/>
                    <a:pt x="32" y="46"/>
                  </a:cubicBezTo>
                  <a:cubicBezTo>
                    <a:pt x="24" y="46"/>
                    <a:pt x="21" y="36"/>
                    <a:pt x="21" y="28"/>
                  </a:cubicBezTo>
                  <a:cubicBezTo>
                    <a:pt x="21" y="21"/>
                    <a:pt x="25" y="20"/>
                    <a:pt x="31" y="20"/>
                  </a:cubicBezTo>
                  <a:cubicBezTo>
                    <a:pt x="33" y="20"/>
                    <a:pt x="36" y="20"/>
                    <a:pt x="38" y="20"/>
                  </a:cubicBezTo>
                  <a:cubicBezTo>
                    <a:pt x="47" y="20"/>
                    <a:pt x="51" y="18"/>
                    <a:pt x="58" y="18"/>
                  </a:cubicBezTo>
                  <a:cubicBezTo>
                    <a:pt x="65" y="18"/>
                    <a:pt x="70" y="21"/>
                    <a:pt x="77" y="21"/>
                  </a:cubicBezTo>
                  <a:cubicBezTo>
                    <a:pt x="87" y="21"/>
                    <a:pt x="91" y="12"/>
                    <a:pt x="93" y="4"/>
                  </a:cubicBezTo>
                  <a:cubicBezTo>
                    <a:pt x="94" y="4"/>
                    <a:pt x="95" y="2"/>
                    <a:pt x="9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 37">
              <a:extLst>
                <a:ext uri="{FF2B5EF4-FFF2-40B4-BE49-F238E27FC236}">
                  <a16:creationId xmlns:a16="http://schemas.microsoft.com/office/drawing/2014/main" id="{D6270135-2511-4BB6-98FE-597E3873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1" y="3280"/>
              <a:ext cx="364" cy="106"/>
            </a:xfrm>
            <a:custGeom>
              <a:avLst/>
              <a:gdLst>
                <a:gd name="T0" fmla="*/ 26 w 154"/>
                <a:gd name="T1" fmla="*/ 0 h 45"/>
                <a:gd name="T2" fmla="*/ 18 w 154"/>
                <a:gd name="T3" fmla="*/ 3 h 45"/>
                <a:gd name="T4" fmla="*/ 13 w 154"/>
                <a:gd name="T5" fmla="*/ 1 h 45"/>
                <a:gd name="T6" fmla="*/ 0 w 154"/>
                <a:gd name="T7" fmla="*/ 12 h 45"/>
                <a:gd name="T8" fmla="*/ 18 w 154"/>
                <a:gd name="T9" fmla="*/ 24 h 45"/>
                <a:gd name="T10" fmla="*/ 24 w 154"/>
                <a:gd name="T11" fmla="*/ 26 h 45"/>
                <a:gd name="T12" fmla="*/ 29 w 154"/>
                <a:gd name="T13" fmla="*/ 26 h 45"/>
                <a:gd name="T14" fmla="*/ 33 w 154"/>
                <a:gd name="T15" fmla="*/ 25 h 45"/>
                <a:gd name="T16" fmla="*/ 39 w 154"/>
                <a:gd name="T17" fmla="*/ 26 h 45"/>
                <a:gd name="T18" fmla="*/ 68 w 154"/>
                <a:gd name="T19" fmla="*/ 30 h 45"/>
                <a:gd name="T20" fmla="*/ 81 w 154"/>
                <a:gd name="T21" fmla="*/ 37 h 45"/>
                <a:gd name="T22" fmla="*/ 137 w 154"/>
                <a:gd name="T23" fmla="*/ 45 h 45"/>
                <a:gd name="T24" fmla="*/ 137 w 154"/>
                <a:gd name="T25" fmla="*/ 39 h 45"/>
                <a:gd name="T26" fmla="*/ 148 w 154"/>
                <a:gd name="T27" fmla="*/ 43 h 45"/>
                <a:gd name="T28" fmla="*/ 154 w 154"/>
                <a:gd name="T29" fmla="*/ 37 h 45"/>
                <a:gd name="T30" fmla="*/ 145 w 154"/>
                <a:gd name="T31" fmla="*/ 32 h 45"/>
                <a:gd name="T32" fmla="*/ 143 w 154"/>
                <a:gd name="T33" fmla="*/ 32 h 45"/>
                <a:gd name="T34" fmla="*/ 140 w 154"/>
                <a:gd name="T35" fmla="*/ 33 h 45"/>
                <a:gd name="T36" fmla="*/ 136 w 154"/>
                <a:gd name="T37" fmla="*/ 33 h 45"/>
                <a:gd name="T38" fmla="*/ 133 w 154"/>
                <a:gd name="T39" fmla="*/ 31 h 45"/>
                <a:gd name="T40" fmla="*/ 128 w 154"/>
                <a:gd name="T41" fmla="*/ 27 h 45"/>
                <a:gd name="T42" fmla="*/ 106 w 154"/>
                <a:gd name="T43" fmla="*/ 20 h 45"/>
                <a:gd name="T44" fmla="*/ 107 w 154"/>
                <a:gd name="T45" fmla="*/ 20 h 45"/>
                <a:gd name="T46" fmla="*/ 126 w 154"/>
                <a:gd name="T47" fmla="*/ 16 h 45"/>
                <a:gd name="T48" fmla="*/ 122 w 154"/>
                <a:gd name="T49" fmla="*/ 16 h 45"/>
                <a:gd name="T50" fmla="*/ 106 w 154"/>
                <a:gd name="T51" fmla="*/ 18 h 45"/>
                <a:gd name="T52" fmla="*/ 82 w 154"/>
                <a:gd name="T53" fmla="*/ 9 h 45"/>
                <a:gd name="T54" fmla="*/ 66 w 154"/>
                <a:gd name="T55" fmla="*/ 17 h 45"/>
                <a:gd name="T56" fmla="*/ 26 w 154"/>
                <a:gd name="T5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54" h="45">
                  <a:moveTo>
                    <a:pt x="26" y="0"/>
                  </a:moveTo>
                  <a:cubicBezTo>
                    <a:pt x="23" y="0"/>
                    <a:pt x="21" y="3"/>
                    <a:pt x="18" y="3"/>
                  </a:cubicBezTo>
                  <a:cubicBezTo>
                    <a:pt x="16" y="3"/>
                    <a:pt x="15" y="1"/>
                    <a:pt x="13" y="1"/>
                  </a:cubicBezTo>
                  <a:cubicBezTo>
                    <a:pt x="10" y="1"/>
                    <a:pt x="1" y="10"/>
                    <a:pt x="0" y="12"/>
                  </a:cubicBezTo>
                  <a:cubicBezTo>
                    <a:pt x="8" y="12"/>
                    <a:pt x="12" y="18"/>
                    <a:pt x="18" y="24"/>
                  </a:cubicBezTo>
                  <a:cubicBezTo>
                    <a:pt x="20" y="25"/>
                    <a:pt x="22" y="26"/>
                    <a:pt x="24" y="26"/>
                  </a:cubicBezTo>
                  <a:cubicBezTo>
                    <a:pt x="26" y="26"/>
                    <a:pt x="27" y="26"/>
                    <a:pt x="29" y="26"/>
                  </a:cubicBezTo>
                  <a:cubicBezTo>
                    <a:pt x="30" y="26"/>
                    <a:pt x="32" y="25"/>
                    <a:pt x="33" y="25"/>
                  </a:cubicBezTo>
                  <a:cubicBezTo>
                    <a:pt x="35" y="25"/>
                    <a:pt x="37" y="26"/>
                    <a:pt x="39" y="26"/>
                  </a:cubicBezTo>
                  <a:cubicBezTo>
                    <a:pt x="49" y="29"/>
                    <a:pt x="58" y="30"/>
                    <a:pt x="68" y="30"/>
                  </a:cubicBezTo>
                  <a:cubicBezTo>
                    <a:pt x="73" y="30"/>
                    <a:pt x="75" y="37"/>
                    <a:pt x="81" y="37"/>
                  </a:cubicBezTo>
                  <a:cubicBezTo>
                    <a:pt x="102" y="37"/>
                    <a:pt x="120" y="38"/>
                    <a:pt x="137" y="45"/>
                  </a:cubicBezTo>
                  <a:cubicBezTo>
                    <a:pt x="136" y="43"/>
                    <a:pt x="135" y="39"/>
                    <a:pt x="137" y="39"/>
                  </a:cubicBezTo>
                  <a:cubicBezTo>
                    <a:pt x="143" y="39"/>
                    <a:pt x="143" y="43"/>
                    <a:pt x="148" y="43"/>
                  </a:cubicBezTo>
                  <a:cubicBezTo>
                    <a:pt x="149" y="43"/>
                    <a:pt x="153" y="39"/>
                    <a:pt x="154" y="37"/>
                  </a:cubicBezTo>
                  <a:cubicBezTo>
                    <a:pt x="150" y="36"/>
                    <a:pt x="150" y="34"/>
                    <a:pt x="145" y="32"/>
                  </a:cubicBezTo>
                  <a:cubicBezTo>
                    <a:pt x="145" y="32"/>
                    <a:pt x="144" y="32"/>
                    <a:pt x="143" y="32"/>
                  </a:cubicBezTo>
                  <a:cubicBezTo>
                    <a:pt x="142" y="32"/>
                    <a:pt x="141" y="32"/>
                    <a:pt x="140" y="33"/>
                  </a:cubicBezTo>
                  <a:cubicBezTo>
                    <a:pt x="139" y="33"/>
                    <a:pt x="137" y="33"/>
                    <a:pt x="136" y="33"/>
                  </a:cubicBezTo>
                  <a:cubicBezTo>
                    <a:pt x="135" y="33"/>
                    <a:pt x="134" y="33"/>
                    <a:pt x="133" y="31"/>
                  </a:cubicBezTo>
                  <a:cubicBezTo>
                    <a:pt x="132" y="30"/>
                    <a:pt x="132" y="27"/>
                    <a:pt x="128" y="27"/>
                  </a:cubicBezTo>
                  <a:cubicBezTo>
                    <a:pt x="119" y="27"/>
                    <a:pt x="112" y="26"/>
                    <a:pt x="106" y="20"/>
                  </a:cubicBezTo>
                  <a:cubicBezTo>
                    <a:pt x="106" y="20"/>
                    <a:pt x="107" y="20"/>
                    <a:pt x="107" y="20"/>
                  </a:cubicBezTo>
                  <a:cubicBezTo>
                    <a:pt x="112" y="20"/>
                    <a:pt x="125" y="18"/>
                    <a:pt x="126" y="16"/>
                  </a:cubicBezTo>
                  <a:cubicBezTo>
                    <a:pt x="122" y="16"/>
                    <a:pt x="122" y="16"/>
                    <a:pt x="122" y="16"/>
                  </a:cubicBezTo>
                  <a:cubicBezTo>
                    <a:pt x="106" y="18"/>
                    <a:pt x="106" y="18"/>
                    <a:pt x="106" y="18"/>
                  </a:cubicBezTo>
                  <a:cubicBezTo>
                    <a:pt x="96" y="18"/>
                    <a:pt x="93" y="9"/>
                    <a:pt x="82" y="9"/>
                  </a:cubicBezTo>
                  <a:cubicBezTo>
                    <a:pt x="76" y="9"/>
                    <a:pt x="74" y="17"/>
                    <a:pt x="66" y="17"/>
                  </a:cubicBezTo>
                  <a:cubicBezTo>
                    <a:pt x="49" y="17"/>
                    <a:pt x="42" y="0"/>
                    <a:pt x="2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 38">
              <a:extLst>
                <a:ext uri="{FF2B5EF4-FFF2-40B4-BE49-F238E27FC236}">
                  <a16:creationId xmlns:a16="http://schemas.microsoft.com/office/drawing/2014/main" id="{9B474217-0522-4E6B-9625-D8DD1890CCBD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4" y="3365"/>
              <a:ext cx="109" cy="24"/>
            </a:xfrm>
            <a:custGeom>
              <a:avLst/>
              <a:gdLst>
                <a:gd name="T0" fmla="*/ 46 w 46"/>
                <a:gd name="T1" fmla="*/ 0 h 10"/>
                <a:gd name="T2" fmla="*/ 31 w 46"/>
                <a:gd name="T3" fmla="*/ 5 h 10"/>
                <a:gd name="T4" fmla="*/ 10 w 46"/>
                <a:gd name="T5" fmla="*/ 1 h 10"/>
                <a:gd name="T6" fmla="*/ 7 w 46"/>
                <a:gd name="T7" fmla="*/ 1 h 10"/>
                <a:gd name="T8" fmla="*/ 0 w 46"/>
                <a:gd name="T9" fmla="*/ 5 h 10"/>
                <a:gd name="T10" fmla="*/ 10 w 46"/>
                <a:gd name="T11" fmla="*/ 10 h 10"/>
                <a:gd name="T12" fmla="*/ 12 w 46"/>
                <a:gd name="T13" fmla="*/ 10 h 10"/>
                <a:gd name="T14" fmla="*/ 31 w 46"/>
                <a:gd name="T15" fmla="*/ 10 h 10"/>
                <a:gd name="T16" fmla="*/ 46 w 46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10">
                  <a:moveTo>
                    <a:pt x="46" y="0"/>
                  </a:moveTo>
                  <a:cubicBezTo>
                    <a:pt x="41" y="2"/>
                    <a:pt x="39" y="5"/>
                    <a:pt x="31" y="5"/>
                  </a:cubicBezTo>
                  <a:cubicBezTo>
                    <a:pt x="23" y="5"/>
                    <a:pt x="19" y="1"/>
                    <a:pt x="10" y="1"/>
                  </a:cubicBezTo>
                  <a:cubicBezTo>
                    <a:pt x="9" y="1"/>
                    <a:pt x="8" y="1"/>
                    <a:pt x="7" y="1"/>
                  </a:cubicBezTo>
                  <a:cubicBezTo>
                    <a:pt x="4" y="1"/>
                    <a:pt x="0" y="2"/>
                    <a:pt x="0" y="5"/>
                  </a:cubicBezTo>
                  <a:cubicBezTo>
                    <a:pt x="0" y="10"/>
                    <a:pt x="6" y="10"/>
                    <a:pt x="10" y="10"/>
                  </a:cubicBezTo>
                  <a:cubicBezTo>
                    <a:pt x="11" y="10"/>
                    <a:pt x="11" y="10"/>
                    <a:pt x="12" y="10"/>
                  </a:cubicBezTo>
                  <a:cubicBezTo>
                    <a:pt x="16" y="10"/>
                    <a:pt x="23" y="10"/>
                    <a:pt x="31" y="10"/>
                  </a:cubicBezTo>
                  <a:cubicBezTo>
                    <a:pt x="38" y="8"/>
                    <a:pt x="42" y="7"/>
                    <a:pt x="4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 39">
              <a:extLst>
                <a:ext uri="{FF2B5EF4-FFF2-40B4-BE49-F238E27FC236}">
                  <a16:creationId xmlns:a16="http://schemas.microsoft.com/office/drawing/2014/main" id="{D80CAD6B-6D4E-4BFB-9DE0-709E5EEFE90D}"/>
                </a:ext>
              </a:extLst>
            </p:cNvPr>
            <p:cNvSpPr>
              <a:spLocks/>
            </p:cNvSpPr>
            <p:nvPr/>
          </p:nvSpPr>
          <p:spPr bwMode="auto">
            <a:xfrm>
              <a:off x="7585" y="3370"/>
              <a:ext cx="76" cy="26"/>
            </a:xfrm>
            <a:custGeom>
              <a:avLst/>
              <a:gdLst>
                <a:gd name="T0" fmla="*/ 32 w 32"/>
                <a:gd name="T1" fmla="*/ 0 h 11"/>
                <a:gd name="T2" fmla="*/ 20 w 32"/>
                <a:gd name="T3" fmla="*/ 0 h 11"/>
                <a:gd name="T4" fmla="*/ 19 w 32"/>
                <a:gd name="T5" fmla="*/ 4 h 11"/>
                <a:gd name="T6" fmla="*/ 9 w 32"/>
                <a:gd name="T7" fmla="*/ 2 h 11"/>
                <a:gd name="T8" fmla="*/ 7 w 32"/>
                <a:gd name="T9" fmla="*/ 2 h 11"/>
                <a:gd name="T10" fmla="*/ 0 w 32"/>
                <a:gd name="T11" fmla="*/ 7 h 11"/>
                <a:gd name="T12" fmla="*/ 11 w 32"/>
                <a:gd name="T13" fmla="*/ 11 h 11"/>
                <a:gd name="T14" fmla="*/ 23 w 32"/>
                <a:gd name="T15" fmla="*/ 6 h 11"/>
                <a:gd name="T16" fmla="*/ 28 w 32"/>
                <a:gd name="T17" fmla="*/ 8 h 11"/>
                <a:gd name="T18" fmla="*/ 32 w 32"/>
                <a:gd name="T19" fmla="*/ 8 h 11"/>
                <a:gd name="T20" fmla="*/ 32 w 32"/>
                <a:gd name="T2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2" h="11">
                  <a:moveTo>
                    <a:pt x="32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20" y="1"/>
                    <a:pt x="19" y="2"/>
                    <a:pt x="19" y="4"/>
                  </a:cubicBezTo>
                  <a:cubicBezTo>
                    <a:pt x="17" y="3"/>
                    <a:pt x="14" y="2"/>
                    <a:pt x="9" y="2"/>
                  </a:cubicBezTo>
                  <a:cubicBezTo>
                    <a:pt x="8" y="2"/>
                    <a:pt x="8" y="2"/>
                    <a:pt x="7" y="2"/>
                  </a:cubicBezTo>
                  <a:cubicBezTo>
                    <a:pt x="3" y="2"/>
                    <a:pt x="0" y="2"/>
                    <a:pt x="0" y="7"/>
                  </a:cubicBezTo>
                  <a:cubicBezTo>
                    <a:pt x="0" y="9"/>
                    <a:pt x="7" y="11"/>
                    <a:pt x="11" y="11"/>
                  </a:cubicBezTo>
                  <a:cubicBezTo>
                    <a:pt x="16" y="11"/>
                    <a:pt x="18" y="8"/>
                    <a:pt x="23" y="6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31" y="7"/>
                    <a:pt x="32" y="4"/>
                    <a:pt x="3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 40">
              <a:extLst>
                <a:ext uri="{FF2B5EF4-FFF2-40B4-BE49-F238E27FC236}">
                  <a16:creationId xmlns:a16="http://schemas.microsoft.com/office/drawing/2014/main" id="{B0BA0A8B-ADA2-40B3-BD03-D53627027F5B}"/>
                </a:ext>
              </a:extLst>
            </p:cNvPr>
            <p:cNvSpPr>
              <a:spLocks/>
            </p:cNvSpPr>
            <p:nvPr/>
          </p:nvSpPr>
          <p:spPr bwMode="auto">
            <a:xfrm>
              <a:off x="7668" y="3403"/>
              <a:ext cx="54" cy="38"/>
            </a:xfrm>
            <a:custGeom>
              <a:avLst/>
              <a:gdLst>
                <a:gd name="T0" fmla="*/ 5 w 23"/>
                <a:gd name="T1" fmla="*/ 0 h 16"/>
                <a:gd name="T2" fmla="*/ 0 w 23"/>
                <a:gd name="T3" fmla="*/ 4 h 16"/>
                <a:gd name="T4" fmla="*/ 13 w 23"/>
                <a:gd name="T5" fmla="*/ 10 h 16"/>
                <a:gd name="T6" fmla="*/ 16 w 23"/>
                <a:gd name="T7" fmla="*/ 16 h 16"/>
                <a:gd name="T8" fmla="*/ 19 w 23"/>
                <a:gd name="T9" fmla="*/ 16 h 16"/>
                <a:gd name="T10" fmla="*/ 23 w 23"/>
                <a:gd name="T11" fmla="*/ 13 h 16"/>
                <a:gd name="T12" fmla="*/ 15 w 23"/>
                <a:gd name="T13" fmla="*/ 1 h 16"/>
                <a:gd name="T14" fmla="*/ 10 w 23"/>
                <a:gd name="T15" fmla="*/ 1 h 16"/>
                <a:gd name="T16" fmla="*/ 5 w 23"/>
                <a:gd name="T1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16">
                  <a:moveTo>
                    <a:pt x="5" y="0"/>
                  </a:moveTo>
                  <a:cubicBezTo>
                    <a:pt x="2" y="0"/>
                    <a:pt x="0" y="1"/>
                    <a:pt x="0" y="4"/>
                  </a:cubicBezTo>
                  <a:cubicBezTo>
                    <a:pt x="0" y="9"/>
                    <a:pt x="8" y="10"/>
                    <a:pt x="13" y="10"/>
                  </a:cubicBezTo>
                  <a:cubicBezTo>
                    <a:pt x="13" y="11"/>
                    <a:pt x="14" y="16"/>
                    <a:pt x="16" y="16"/>
                  </a:cubicBezTo>
                  <a:cubicBezTo>
                    <a:pt x="17" y="16"/>
                    <a:pt x="18" y="16"/>
                    <a:pt x="19" y="16"/>
                  </a:cubicBezTo>
                  <a:cubicBezTo>
                    <a:pt x="20" y="16"/>
                    <a:pt x="23" y="14"/>
                    <a:pt x="23" y="13"/>
                  </a:cubicBezTo>
                  <a:cubicBezTo>
                    <a:pt x="23" y="6"/>
                    <a:pt x="15" y="8"/>
                    <a:pt x="15" y="1"/>
                  </a:cubicBezTo>
                  <a:cubicBezTo>
                    <a:pt x="13" y="1"/>
                    <a:pt x="11" y="1"/>
                    <a:pt x="10" y="1"/>
                  </a:cubicBezTo>
                  <a:cubicBezTo>
                    <a:pt x="8" y="1"/>
                    <a:pt x="7" y="0"/>
                    <a:pt x="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41">
              <a:extLst>
                <a:ext uri="{FF2B5EF4-FFF2-40B4-BE49-F238E27FC236}">
                  <a16:creationId xmlns:a16="http://schemas.microsoft.com/office/drawing/2014/main" id="{EE7EFBD5-BDE6-4A92-B1E3-496F3031AF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7" y="3367"/>
              <a:ext cx="23" cy="22"/>
            </a:xfrm>
            <a:custGeom>
              <a:avLst/>
              <a:gdLst>
                <a:gd name="T0" fmla="*/ 5 w 10"/>
                <a:gd name="T1" fmla="*/ 0 h 9"/>
                <a:gd name="T2" fmla="*/ 0 w 10"/>
                <a:gd name="T3" fmla="*/ 0 h 9"/>
                <a:gd name="T4" fmla="*/ 0 w 10"/>
                <a:gd name="T5" fmla="*/ 6 h 9"/>
                <a:gd name="T6" fmla="*/ 4 w 10"/>
                <a:gd name="T7" fmla="*/ 9 h 9"/>
                <a:gd name="T8" fmla="*/ 10 w 10"/>
                <a:gd name="T9" fmla="*/ 4 h 9"/>
                <a:gd name="T10" fmla="*/ 5 w 10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9">
                  <a:moveTo>
                    <a:pt x="5" y="0"/>
                  </a:moveTo>
                  <a:cubicBezTo>
                    <a:pt x="3" y="0"/>
                    <a:pt x="2" y="0"/>
                    <a:pt x="0" y="0"/>
                  </a:cubicBezTo>
                  <a:cubicBezTo>
                    <a:pt x="0" y="2"/>
                    <a:pt x="0" y="4"/>
                    <a:pt x="0" y="6"/>
                  </a:cubicBezTo>
                  <a:cubicBezTo>
                    <a:pt x="0" y="7"/>
                    <a:pt x="3" y="9"/>
                    <a:pt x="4" y="9"/>
                  </a:cubicBezTo>
                  <a:cubicBezTo>
                    <a:pt x="7" y="9"/>
                    <a:pt x="9" y="7"/>
                    <a:pt x="10" y="4"/>
                  </a:cubicBezTo>
                  <a:cubicBezTo>
                    <a:pt x="8" y="3"/>
                    <a:pt x="8" y="0"/>
                    <a:pt x="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42">
              <a:extLst>
                <a:ext uri="{FF2B5EF4-FFF2-40B4-BE49-F238E27FC236}">
                  <a16:creationId xmlns:a16="http://schemas.microsoft.com/office/drawing/2014/main" id="{48B99D44-431B-45F0-A89B-00A04CF9F15E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4" y="3375"/>
              <a:ext cx="125" cy="68"/>
            </a:xfrm>
            <a:custGeom>
              <a:avLst/>
              <a:gdLst>
                <a:gd name="T0" fmla="*/ 44 w 53"/>
                <a:gd name="T1" fmla="*/ 0 h 29"/>
                <a:gd name="T2" fmla="*/ 20 w 53"/>
                <a:gd name="T3" fmla="*/ 6 h 29"/>
                <a:gd name="T4" fmla="*/ 17 w 53"/>
                <a:gd name="T5" fmla="*/ 10 h 29"/>
                <a:gd name="T6" fmla="*/ 0 w 53"/>
                <a:gd name="T7" fmla="*/ 25 h 29"/>
                <a:gd name="T8" fmla="*/ 3 w 53"/>
                <a:gd name="T9" fmla="*/ 29 h 29"/>
                <a:gd name="T10" fmla="*/ 21 w 53"/>
                <a:gd name="T11" fmla="*/ 20 h 29"/>
                <a:gd name="T12" fmla="*/ 22 w 53"/>
                <a:gd name="T13" fmla="*/ 14 h 29"/>
                <a:gd name="T14" fmla="*/ 53 w 53"/>
                <a:gd name="T15" fmla="*/ 1 h 29"/>
                <a:gd name="T16" fmla="*/ 44 w 53"/>
                <a:gd name="T1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" h="29">
                  <a:moveTo>
                    <a:pt x="44" y="0"/>
                  </a:moveTo>
                  <a:cubicBezTo>
                    <a:pt x="36" y="0"/>
                    <a:pt x="24" y="2"/>
                    <a:pt x="20" y="6"/>
                  </a:cubicBezTo>
                  <a:cubicBezTo>
                    <a:pt x="19" y="7"/>
                    <a:pt x="19" y="10"/>
                    <a:pt x="17" y="10"/>
                  </a:cubicBezTo>
                  <a:cubicBezTo>
                    <a:pt x="10" y="13"/>
                    <a:pt x="0" y="13"/>
                    <a:pt x="0" y="25"/>
                  </a:cubicBezTo>
                  <a:cubicBezTo>
                    <a:pt x="0" y="27"/>
                    <a:pt x="1" y="29"/>
                    <a:pt x="3" y="29"/>
                  </a:cubicBezTo>
                  <a:cubicBezTo>
                    <a:pt x="9" y="29"/>
                    <a:pt x="18" y="23"/>
                    <a:pt x="21" y="20"/>
                  </a:cubicBezTo>
                  <a:cubicBezTo>
                    <a:pt x="22" y="19"/>
                    <a:pt x="20" y="14"/>
                    <a:pt x="22" y="14"/>
                  </a:cubicBezTo>
                  <a:cubicBezTo>
                    <a:pt x="31" y="14"/>
                    <a:pt x="48" y="9"/>
                    <a:pt x="53" y="1"/>
                  </a:cubicBezTo>
                  <a:cubicBezTo>
                    <a:pt x="52" y="0"/>
                    <a:pt x="48" y="0"/>
                    <a:pt x="4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43">
              <a:extLst>
                <a:ext uri="{FF2B5EF4-FFF2-40B4-BE49-F238E27FC236}">
                  <a16:creationId xmlns:a16="http://schemas.microsoft.com/office/drawing/2014/main" id="{70836EE2-DEEC-447F-A3A1-43FF42931412}"/>
                </a:ext>
              </a:extLst>
            </p:cNvPr>
            <p:cNvSpPr>
              <a:spLocks/>
            </p:cNvSpPr>
            <p:nvPr/>
          </p:nvSpPr>
          <p:spPr bwMode="auto">
            <a:xfrm>
              <a:off x="8195" y="3268"/>
              <a:ext cx="26" cy="52"/>
            </a:xfrm>
            <a:custGeom>
              <a:avLst/>
              <a:gdLst>
                <a:gd name="T0" fmla="*/ 9 w 11"/>
                <a:gd name="T1" fmla="*/ 0 h 22"/>
                <a:gd name="T2" fmla="*/ 6 w 11"/>
                <a:gd name="T3" fmla="*/ 9 h 22"/>
                <a:gd name="T4" fmla="*/ 0 w 11"/>
                <a:gd name="T5" fmla="*/ 18 h 22"/>
                <a:gd name="T6" fmla="*/ 4 w 11"/>
                <a:gd name="T7" fmla="*/ 22 h 22"/>
                <a:gd name="T8" fmla="*/ 7 w 11"/>
                <a:gd name="T9" fmla="*/ 11 h 22"/>
                <a:gd name="T10" fmla="*/ 11 w 11"/>
                <a:gd name="T11" fmla="*/ 6 h 22"/>
                <a:gd name="T12" fmla="*/ 9 w 11"/>
                <a:gd name="T1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22">
                  <a:moveTo>
                    <a:pt x="9" y="0"/>
                  </a:moveTo>
                  <a:cubicBezTo>
                    <a:pt x="5" y="1"/>
                    <a:pt x="6" y="5"/>
                    <a:pt x="6" y="9"/>
                  </a:cubicBezTo>
                  <a:cubicBezTo>
                    <a:pt x="6" y="12"/>
                    <a:pt x="0" y="13"/>
                    <a:pt x="0" y="18"/>
                  </a:cubicBezTo>
                  <a:cubicBezTo>
                    <a:pt x="0" y="20"/>
                    <a:pt x="2" y="22"/>
                    <a:pt x="4" y="22"/>
                  </a:cubicBezTo>
                  <a:cubicBezTo>
                    <a:pt x="8" y="22"/>
                    <a:pt x="7" y="16"/>
                    <a:pt x="7" y="11"/>
                  </a:cubicBezTo>
                  <a:cubicBezTo>
                    <a:pt x="9" y="11"/>
                    <a:pt x="11" y="9"/>
                    <a:pt x="11" y="6"/>
                  </a:cubicBezTo>
                  <a:cubicBezTo>
                    <a:pt x="11" y="2"/>
                    <a:pt x="10" y="4"/>
                    <a:pt x="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44">
              <a:extLst>
                <a:ext uri="{FF2B5EF4-FFF2-40B4-BE49-F238E27FC236}">
                  <a16:creationId xmlns:a16="http://schemas.microsoft.com/office/drawing/2014/main" id="{2CF534CE-A589-4A13-A641-F719483A038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4" y="3181"/>
              <a:ext cx="33" cy="30"/>
            </a:xfrm>
            <a:custGeom>
              <a:avLst/>
              <a:gdLst>
                <a:gd name="T0" fmla="*/ 4 w 14"/>
                <a:gd name="T1" fmla="*/ 0 h 13"/>
                <a:gd name="T2" fmla="*/ 0 w 14"/>
                <a:gd name="T3" fmla="*/ 3 h 13"/>
                <a:gd name="T4" fmla="*/ 9 w 14"/>
                <a:gd name="T5" fmla="*/ 13 h 13"/>
                <a:gd name="T6" fmla="*/ 14 w 14"/>
                <a:gd name="T7" fmla="*/ 6 h 13"/>
                <a:gd name="T8" fmla="*/ 4 w 14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4" y="0"/>
                  </a:moveTo>
                  <a:cubicBezTo>
                    <a:pt x="1" y="0"/>
                    <a:pt x="0" y="0"/>
                    <a:pt x="0" y="3"/>
                  </a:cubicBezTo>
                  <a:cubicBezTo>
                    <a:pt x="0" y="7"/>
                    <a:pt x="6" y="13"/>
                    <a:pt x="9" y="13"/>
                  </a:cubicBezTo>
                  <a:cubicBezTo>
                    <a:pt x="11" y="13"/>
                    <a:pt x="14" y="7"/>
                    <a:pt x="14" y="6"/>
                  </a:cubicBezTo>
                  <a:cubicBezTo>
                    <a:pt x="14" y="2"/>
                    <a:pt x="8" y="0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 45">
              <a:extLst>
                <a:ext uri="{FF2B5EF4-FFF2-40B4-BE49-F238E27FC236}">
                  <a16:creationId xmlns:a16="http://schemas.microsoft.com/office/drawing/2014/main" id="{079DA1A9-60DE-4F85-ACD6-6CA7060D8A62}"/>
                </a:ext>
              </a:extLst>
            </p:cNvPr>
            <p:cNvSpPr>
              <a:spLocks/>
            </p:cNvSpPr>
            <p:nvPr/>
          </p:nvSpPr>
          <p:spPr bwMode="auto">
            <a:xfrm>
              <a:off x="7978" y="3176"/>
              <a:ext cx="101" cy="28"/>
            </a:xfrm>
            <a:custGeom>
              <a:avLst/>
              <a:gdLst>
                <a:gd name="T0" fmla="*/ 27 w 43"/>
                <a:gd name="T1" fmla="*/ 0 h 12"/>
                <a:gd name="T2" fmla="*/ 4 w 43"/>
                <a:gd name="T3" fmla="*/ 0 h 12"/>
                <a:gd name="T4" fmla="*/ 0 w 43"/>
                <a:gd name="T5" fmla="*/ 5 h 12"/>
                <a:gd name="T6" fmla="*/ 10 w 43"/>
                <a:gd name="T7" fmla="*/ 7 h 12"/>
                <a:gd name="T8" fmla="*/ 22 w 43"/>
                <a:gd name="T9" fmla="*/ 7 h 12"/>
                <a:gd name="T10" fmla="*/ 40 w 43"/>
                <a:gd name="T11" fmla="*/ 12 h 12"/>
                <a:gd name="T12" fmla="*/ 43 w 43"/>
                <a:gd name="T13" fmla="*/ 11 h 12"/>
                <a:gd name="T14" fmla="*/ 37 w 43"/>
                <a:gd name="T15" fmla="*/ 2 h 12"/>
                <a:gd name="T16" fmla="*/ 35 w 43"/>
                <a:gd name="T17" fmla="*/ 2 h 12"/>
                <a:gd name="T18" fmla="*/ 31 w 43"/>
                <a:gd name="T19" fmla="*/ 2 h 12"/>
                <a:gd name="T20" fmla="*/ 27 w 43"/>
                <a:gd name="T2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12">
                  <a:moveTo>
                    <a:pt x="27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3" y="1"/>
                    <a:pt x="0" y="2"/>
                    <a:pt x="0" y="5"/>
                  </a:cubicBezTo>
                  <a:cubicBezTo>
                    <a:pt x="0" y="5"/>
                    <a:pt x="7" y="7"/>
                    <a:pt x="10" y="7"/>
                  </a:cubicBezTo>
                  <a:cubicBezTo>
                    <a:pt x="14" y="7"/>
                    <a:pt x="16" y="7"/>
                    <a:pt x="22" y="7"/>
                  </a:cubicBezTo>
                  <a:cubicBezTo>
                    <a:pt x="29" y="7"/>
                    <a:pt x="33" y="12"/>
                    <a:pt x="40" y="12"/>
                  </a:cubicBezTo>
                  <a:cubicBezTo>
                    <a:pt x="41" y="12"/>
                    <a:pt x="43" y="12"/>
                    <a:pt x="43" y="11"/>
                  </a:cubicBezTo>
                  <a:cubicBezTo>
                    <a:pt x="43" y="7"/>
                    <a:pt x="38" y="6"/>
                    <a:pt x="37" y="2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4" y="2"/>
                    <a:pt x="32" y="2"/>
                    <a:pt x="31" y="2"/>
                  </a:cubicBezTo>
                  <a:cubicBezTo>
                    <a:pt x="29" y="2"/>
                    <a:pt x="28" y="2"/>
                    <a:pt x="2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 46">
              <a:extLst>
                <a:ext uri="{FF2B5EF4-FFF2-40B4-BE49-F238E27FC236}">
                  <a16:creationId xmlns:a16="http://schemas.microsoft.com/office/drawing/2014/main" id="{8AFC1027-7258-4ACD-9C20-4F291EE3DA5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1" y="2989"/>
              <a:ext cx="45" cy="99"/>
            </a:xfrm>
            <a:custGeom>
              <a:avLst/>
              <a:gdLst>
                <a:gd name="T0" fmla="*/ 5 w 19"/>
                <a:gd name="T1" fmla="*/ 0 h 42"/>
                <a:gd name="T2" fmla="*/ 0 w 19"/>
                <a:gd name="T3" fmla="*/ 10 h 42"/>
                <a:gd name="T4" fmla="*/ 4 w 19"/>
                <a:gd name="T5" fmla="*/ 25 h 42"/>
                <a:gd name="T6" fmla="*/ 4 w 19"/>
                <a:gd name="T7" fmla="*/ 32 h 42"/>
                <a:gd name="T8" fmla="*/ 11 w 19"/>
                <a:gd name="T9" fmla="*/ 42 h 42"/>
                <a:gd name="T10" fmla="*/ 5 w 19"/>
                <a:gd name="T11" fmla="*/ 33 h 42"/>
                <a:gd name="T12" fmla="*/ 5 w 19"/>
                <a:gd name="T13" fmla="*/ 29 h 42"/>
                <a:gd name="T14" fmla="*/ 18 w 19"/>
                <a:gd name="T15" fmla="*/ 28 h 42"/>
                <a:gd name="T16" fmla="*/ 13 w 19"/>
                <a:gd name="T17" fmla="*/ 20 h 42"/>
                <a:gd name="T18" fmla="*/ 19 w 19"/>
                <a:gd name="T19" fmla="*/ 13 h 42"/>
                <a:gd name="T20" fmla="*/ 5 w 19"/>
                <a:gd name="T2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42">
                  <a:moveTo>
                    <a:pt x="5" y="0"/>
                  </a:moveTo>
                  <a:cubicBezTo>
                    <a:pt x="1" y="2"/>
                    <a:pt x="0" y="6"/>
                    <a:pt x="0" y="10"/>
                  </a:cubicBezTo>
                  <a:cubicBezTo>
                    <a:pt x="0" y="17"/>
                    <a:pt x="4" y="19"/>
                    <a:pt x="4" y="25"/>
                  </a:cubicBezTo>
                  <a:cubicBezTo>
                    <a:pt x="4" y="30"/>
                    <a:pt x="4" y="29"/>
                    <a:pt x="4" y="32"/>
                  </a:cubicBezTo>
                  <a:cubicBezTo>
                    <a:pt x="4" y="35"/>
                    <a:pt x="6" y="42"/>
                    <a:pt x="11" y="42"/>
                  </a:cubicBezTo>
                  <a:cubicBezTo>
                    <a:pt x="9" y="38"/>
                    <a:pt x="8" y="36"/>
                    <a:pt x="5" y="33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10" y="29"/>
                    <a:pt x="15" y="29"/>
                    <a:pt x="18" y="28"/>
                  </a:cubicBezTo>
                  <a:cubicBezTo>
                    <a:pt x="17" y="24"/>
                    <a:pt x="13" y="23"/>
                    <a:pt x="13" y="20"/>
                  </a:cubicBezTo>
                  <a:cubicBezTo>
                    <a:pt x="13" y="17"/>
                    <a:pt x="19" y="17"/>
                    <a:pt x="19" y="13"/>
                  </a:cubicBezTo>
                  <a:cubicBezTo>
                    <a:pt x="10" y="11"/>
                    <a:pt x="6" y="7"/>
                    <a:pt x="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 47">
              <a:extLst>
                <a:ext uri="{FF2B5EF4-FFF2-40B4-BE49-F238E27FC236}">
                  <a16:creationId xmlns:a16="http://schemas.microsoft.com/office/drawing/2014/main" id="{5298CEE6-3B02-4D4A-A828-134409339D7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15" y="3218"/>
              <a:ext cx="139" cy="81"/>
            </a:xfrm>
            <a:custGeom>
              <a:avLst/>
              <a:gdLst>
                <a:gd name="T0" fmla="*/ 14 w 59"/>
                <a:gd name="T1" fmla="*/ 31 h 34"/>
                <a:gd name="T2" fmla="*/ 15 w 59"/>
                <a:gd name="T3" fmla="*/ 32 h 34"/>
                <a:gd name="T4" fmla="*/ 15 w 59"/>
                <a:gd name="T5" fmla="*/ 31 h 34"/>
                <a:gd name="T6" fmla="*/ 14 w 59"/>
                <a:gd name="T7" fmla="*/ 31 h 34"/>
                <a:gd name="T8" fmla="*/ 54 w 59"/>
                <a:gd name="T9" fmla="*/ 0 h 34"/>
                <a:gd name="T10" fmla="*/ 42 w 59"/>
                <a:gd name="T11" fmla="*/ 15 h 34"/>
                <a:gd name="T12" fmla="*/ 22 w 59"/>
                <a:gd name="T13" fmla="*/ 19 h 34"/>
                <a:gd name="T14" fmla="*/ 16 w 59"/>
                <a:gd name="T15" fmla="*/ 21 h 34"/>
                <a:gd name="T16" fmla="*/ 16 w 59"/>
                <a:gd name="T17" fmla="*/ 21 h 34"/>
                <a:gd name="T18" fmla="*/ 0 w 59"/>
                <a:gd name="T19" fmla="*/ 21 h 34"/>
                <a:gd name="T20" fmla="*/ 13 w 59"/>
                <a:gd name="T21" fmla="*/ 30 h 34"/>
                <a:gd name="T22" fmla="*/ 14 w 59"/>
                <a:gd name="T23" fmla="*/ 31 h 34"/>
                <a:gd name="T24" fmla="*/ 14 w 59"/>
                <a:gd name="T25" fmla="*/ 30 h 34"/>
                <a:gd name="T26" fmla="*/ 15 w 59"/>
                <a:gd name="T27" fmla="*/ 31 h 34"/>
                <a:gd name="T28" fmla="*/ 22 w 59"/>
                <a:gd name="T29" fmla="*/ 34 h 34"/>
                <a:gd name="T30" fmla="*/ 48 w 59"/>
                <a:gd name="T31" fmla="*/ 26 h 34"/>
                <a:gd name="T32" fmla="*/ 59 w 59"/>
                <a:gd name="T33" fmla="*/ 8 h 34"/>
                <a:gd name="T34" fmla="*/ 54 w 59"/>
                <a:gd name="T3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9" h="34">
                  <a:moveTo>
                    <a:pt x="14" y="31"/>
                  </a:moveTo>
                  <a:cubicBezTo>
                    <a:pt x="15" y="32"/>
                    <a:pt x="15" y="32"/>
                    <a:pt x="15" y="32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5" y="31"/>
                    <a:pt x="15" y="31"/>
                    <a:pt x="14" y="31"/>
                  </a:cubicBezTo>
                  <a:moveTo>
                    <a:pt x="54" y="0"/>
                  </a:moveTo>
                  <a:cubicBezTo>
                    <a:pt x="47" y="0"/>
                    <a:pt x="50" y="12"/>
                    <a:pt x="42" y="15"/>
                  </a:cubicBezTo>
                  <a:cubicBezTo>
                    <a:pt x="38" y="17"/>
                    <a:pt x="30" y="17"/>
                    <a:pt x="22" y="19"/>
                  </a:cubicBezTo>
                  <a:cubicBezTo>
                    <a:pt x="22" y="19"/>
                    <a:pt x="18" y="21"/>
                    <a:pt x="16" y="21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1" y="27"/>
                    <a:pt x="8" y="27"/>
                    <a:pt x="13" y="30"/>
                  </a:cubicBezTo>
                  <a:cubicBezTo>
                    <a:pt x="13" y="30"/>
                    <a:pt x="14" y="30"/>
                    <a:pt x="14" y="31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0"/>
                    <a:pt x="15" y="31"/>
                    <a:pt x="15" y="31"/>
                  </a:cubicBezTo>
                  <a:cubicBezTo>
                    <a:pt x="17" y="33"/>
                    <a:pt x="21" y="34"/>
                    <a:pt x="22" y="34"/>
                  </a:cubicBezTo>
                  <a:cubicBezTo>
                    <a:pt x="33" y="34"/>
                    <a:pt x="38" y="28"/>
                    <a:pt x="48" y="26"/>
                  </a:cubicBezTo>
                  <a:cubicBezTo>
                    <a:pt x="48" y="17"/>
                    <a:pt x="59" y="19"/>
                    <a:pt x="59" y="8"/>
                  </a:cubicBezTo>
                  <a:cubicBezTo>
                    <a:pt x="59" y="5"/>
                    <a:pt x="57" y="0"/>
                    <a:pt x="5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 48">
              <a:extLst>
                <a:ext uri="{FF2B5EF4-FFF2-40B4-BE49-F238E27FC236}">
                  <a16:creationId xmlns:a16="http://schemas.microsoft.com/office/drawing/2014/main" id="{97EC8533-97C4-4AC4-B533-C7A6B5BDBF86}"/>
                </a:ext>
              </a:extLst>
            </p:cNvPr>
            <p:cNvSpPr>
              <a:spLocks/>
            </p:cNvSpPr>
            <p:nvPr/>
          </p:nvSpPr>
          <p:spPr bwMode="auto">
            <a:xfrm>
              <a:off x="8079" y="3079"/>
              <a:ext cx="721" cy="376"/>
            </a:xfrm>
            <a:custGeom>
              <a:avLst/>
              <a:gdLst>
                <a:gd name="T0" fmla="*/ 7 w 305"/>
                <a:gd name="T1" fmla="*/ 9 h 159"/>
                <a:gd name="T2" fmla="*/ 16 w 305"/>
                <a:gd name="T3" fmla="*/ 26 h 159"/>
                <a:gd name="T4" fmla="*/ 27 w 305"/>
                <a:gd name="T5" fmla="*/ 32 h 159"/>
                <a:gd name="T6" fmla="*/ 46 w 305"/>
                <a:gd name="T7" fmla="*/ 30 h 159"/>
                <a:gd name="T8" fmla="*/ 28 w 305"/>
                <a:gd name="T9" fmla="*/ 45 h 159"/>
                <a:gd name="T10" fmla="*/ 36 w 305"/>
                <a:gd name="T11" fmla="*/ 58 h 159"/>
                <a:gd name="T12" fmla="*/ 44 w 305"/>
                <a:gd name="T13" fmla="*/ 54 h 159"/>
                <a:gd name="T14" fmla="*/ 64 w 305"/>
                <a:gd name="T15" fmla="*/ 65 h 159"/>
                <a:gd name="T16" fmla="*/ 114 w 305"/>
                <a:gd name="T17" fmla="*/ 85 h 159"/>
                <a:gd name="T18" fmla="*/ 108 w 305"/>
                <a:gd name="T19" fmla="*/ 118 h 159"/>
                <a:gd name="T20" fmla="*/ 128 w 305"/>
                <a:gd name="T21" fmla="*/ 122 h 159"/>
                <a:gd name="T22" fmla="*/ 167 w 305"/>
                <a:gd name="T23" fmla="*/ 135 h 159"/>
                <a:gd name="T24" fmla="*/ 189 w 305"/>
                <a:gd name="T25" fmla="*/ 123 h 159"/>
                <a:gd name="T26" fmla="*/ 246 w 305"/>
                <a:gd name="T27" fmla="*/ 135 h 159"/>
                <a:gd name="T28" fmla="*/ 272 w 305"/>
                <a:gd name="T29" fmla="*/ 152 h 159"/>
                <a:gd name="T30" fmla="*/ 295 w 305"/>
                <a:gd name="T31" fmla="*/ 159 h 159"/>
                <a:gd name="T32" fmla="*/ 305 w 305"/>
                <a:gd name="T33" fmla="*/ 150 h 159"/>
                <a:gd name="T34" fmla="*/ 290 w 305"/>
                <a:gd name="T35" fmla="*/ 142 h 159"/>
                <a:gd name="T36" fmla="*/ 287 w 305"/>
                <a:gd name="T37" fmla="*/ 142 h 159"/>
                <a:gd name="T38" fmla="*/ 283 w 305"/>
                <a:gd name="T39" fmla="*/ 141 h 159"/>
                <a:gd name="T40" fmla="*/ 267 w 305"/>
                <a:gd name="T41" fmla="*/ 130 h 159"/>
                <a:gd name="T42" fmla="*/ 249 w 305"/>
                <a:gd name="T43" fmla="*/ 102 h 159"/>
                <a:gd name="T44" fmla="*/ 251 w 305"/>
                <a:gd name="T45" fmla="*/ 86 h 159"/>
                <a:gd name="T46" fmla="*/ 248 w 305"/>
                <a:gd name="T47" fmla="*/ 86 h 159"/>
                <a:gd name="T48" fmla="*/ 214 w 305"/>
                <a:gd name="T49" fmla="*/ 59 h 159"/>
                <a:gd name="T50" fmla="*/ 191 w 305"/>
                <a:gd name="T51" fmla="*/ 46 h 159"/>
                <a:gd name="T52" fmla="*/ 155 w 305"/>
                <a:gd name="T53" fmla="*/ 35 h 159"/>
                <a:gd name="T54" fmla="*/ 152 w 305"/>
                <a:gd name="T55" fmla="*/ 33 h 159"/>
                <a:gd name="T56" fmla="*/ 144 w 305"/>
                <a:gd name="T57" fmla="*/ 30 h 159"/>
                <a:gd name="T58" fmla="*/ 116 w 305"/>
                <a:gd name="T59" fmla="*/ 20 h 159"/>
                <a:gd name="T60" fmla="*/ 93 w 305"/>
                <a:gd name="T61" fmla="*/ 29 h 159"/>
                <a:gd name="T62" fmla="*/ 71 w 305"/>
                <a:gd name="T63" fmla="*/ 45 h 159"/>
                <a:gd name="T64" fmla="*/ 52 w 305"/>
                <a:gd name="T65" fmla="*/ 30 h 159"/>
                <a:gd name="T66" fmla="*/ 27 w 305"/>
                <a:gd name="T67" fmla="*/ 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05" h="159">
                  <a:moveTo>
                    <a:pt x="27" y="0"/>
                  </a:moveTo>
                  <a:cubicBezTo>
                    <a:pt x="17" y="0"/>
                    <a:pt x="14" y="9"/>
                    <a:pt x="7" y="9"/>
                  </a:cubicBezTo>
                  <a:cubicBezTo>
                    <a:pt x="4" y="9"/>
                    <a:pt x="0" y="11"/>
                    <a:pt x="0" y="14"/>
                  </a:cubicBezTo>
                  <a:cubicBezTo>
                    <a:pt x="0" y="21"/>
                    <a:pt x="12" y="18"/>
                    <a:pt x="16" y="26"/>
                  </a:cubicBezTo>
                  <a:cubicBezTo>
                    <a:pt x="17" y="27"/>
                    <a:pt x="18" y="30"/>
                    <a:pt x="19" y="30"/>
                  </a:cubicBezTo>
                  <a:cubicBezTo>
                    <a:pt x="22" y="31"/>
                    <a:pt x="24" y="32"/>
                    <a:pt x="27" y="32"/>
                  </a:cubicBezTo>
                  <a:cubicBezTo>
                    <a:pt x="32" y="32"/>
                    <a:pt x="36" y="31"/>
                    <a:pt x="42" y="30"/>
                  </a:cubicBezTo>
                  <a:cubicBezTo>
                    <a:pt x="46" y="30"/>
                    <a:pt x="46" y="30"/>
                    <a:pt x="46" y="30"/>
                  </a:cubicBezTo>
                  <a:cubicBezTo>
                    <a:pt x="42" y="36"/>
                    <a:pt x="26" y="35"/>
                    <a:pt x="19" y="39"/>
                  </a:cubicBezTo>
                  <a:cubicBezTo>
                    <a:pt x="20" y="43"/>
                    <a:pt x="26" y="41"/>
                    <a:pt x="28" y="45"/>
                  </a:cubicBezTo>
                  <a:cubicBezTo>
                    <a:pt x="31" y="49"/>
                    <a:pt x="28" y="52"/>
                    <a:pt x="31" y="57"/>
                  </a:cubicBezTo>
                  <a:cubicBezTo>
                    <a:pt x="31" y="58"/>
                    <a:pt x="35" y="58"/>
                    <a:pt x="36" y="58"/>
                  </a:cubicBezTo>
                  <a:cubicBezTo>
                    <a:pt x="40" y="58"/>
                    <a:pt x="43" y="53"/>
                    <a:pt x="44" y="49"/>
                  </a:cubicBezTo>
                  <a:cubicBezTo>
                    <a:pt x="44" y="54"/>
                    <a:pt x="44" y="54"/>
                    <a:pt x="44" y="54"/>
                  </a:cubicBezTo>
                  <a:cubicBezTo>
                    <a:pt x="45" y="53"/>
                    <a:pt x="46" y="53"/>
                    <a:pt x="46" y="53"/>
                  </a:cubicBezTo>
                  <a:cubicBezTo>
                    <a:pt x="53" y="53"/>
                    <a:pt x="56" y="65"/>
                    <a:pt x="64" y="65"/>
                  </a:cubicBezTo>
                  <a:cubicBezTo>
                    <a:pt x="72" y="65"/>
                    <a:pt x="86" y="67"/>
                    <a:pt x="92" y="70"/>
                  </a:cubicBezTo>
                  <a:cubicBezTo>
                    <a:pt x="97" y="73"/>
                    <a:pt x="112" y="78"/>
                    <a:pt x="114" y="85"/>
                  </a:cubicBezTo>
                  <a:cubicBezTo>
                    <a:pt x="117" y="93"/>
                    <a:pt x="114" y="100"/>
                    <a:pt x="121" y="107"/>
                  </a:cubicBezTo>
                  <a:cubicBezTo>
                    <a:pt x="118" y="109"/>
                    <a:pt x="108" y="112"/>
                    <a:pt x="108" y="118"/>
                  </a:cubicBezTo>
                  <a:cubicBezTo>
                    <a:pt x="108" y="122"/>
                    <a:pt x="113" y="122"/>
                    <a:pt x="116" y="122"/>
                  </a:cubicBezTo>
                  <a:cubicBezTo>
                    <a:pt x="128" y="122"/>
                    <a:pt x="128" y="122"/>
                    <a:pt x="128" y="122"/>
                  </a:cubicBezTo>
                  <a:cubicBezTo>
                    <a:pt x="128" y="120"/>
                    <a:pt x="133" y="119"/>
                    <a:pt x="135" y="119"/>
                  </a:cubicBezTo>
                  <a:cubicBezTo>
                    <a:pt x="149" y="119"/>
                    <a:pt x="153" y="135"/>
                    <a:pt x="167" y="135"/>
                  </a:cubicBezTo>
                  <a:cubicBezTo>
                    <a:pt x="172" y="135"/>
                    <a:pt x="175" y="135"/>
                    <a:pt x="187" y="135"/>
                  </a:cubicBezTo>
                  <a:cubicBezTo>
                    <a:pt x="187" y="132"/>
                    <a:pt x="191" y="130"/>
                    <a:pt x="189" y="123"/>
                  </a:cubicBezTo>
                  <a:cubicBezTo>
                    <a:pt x="197" y="119"/>
                    <a:pt x="196" y="110"/>
                    <a:pt x="209" y="110"/>
                  </a:cubicBezTo>
                  <a:cubicBezTo>
                    <a:pt x="226" y="110"/>
                    <a:pt x="236" y="124"/>
                    <a:pt x="246" y="135"/>
                  </a:cubicBezTo>
                  <a:cubicBezTo>
                    <a:pt x="247" y="136"/>
                    <a:pt x="252" y="137"/>
                    <a:pt x="252" y="139"/>
                  </a:cubicBezTo>
                  <a:cubicBezTo>
                    <a:pt x="252" y="145"/>
                    <a:pt x="264" y="151"/>
                    <a:pt x="272" y="152"/>
                  </a:cubicBezTo>
                  <a:cubicBezTo>
                    <a:pt x="285" y="152"/>
                    <a:pt x="285" y="152"/>
                    <a:pt x="285" y="152"/>
                  </a:cubicBezTo>
                  <a:cubicBezTo>
                    <a:pt x="286" y="153"/>
                    <a:pt x="294" y="159"/>
                    <a:pt x="295" y="159"/>
                  </a:cubicBezTo>
                  <a:cubicBezTo>
                    <a:pt x="296" y="159"/>
                    <a:pt x="298" y="159"/>
                    <a:pt x="299" y="159"/>
                  </a:cubicBezTo>
                  <a:cubicBezTo>
                    <a:pt x="299" y="155"/>
                    <a:pt x="302" y="152"/>
                    <a:pt x="305" y="150"/>
                  </a:cubicBezTo>
                  <a:cubicBezTo>
                    <a:pt x="304" y="150"/>
                    <a:pt x="296" y="151"/>
                    <a:pt x="295" y="148"/>
                  </a:cubicBezTo>
                  <a:cubicBezTo>
                    <a:pt x="294" y="146"/>
                    <a:pt x="293" y="143"/>
                    <a:pt x="290" y="142"/>
                  </a:cubicBezTo>
                  <a:cubicBezTo>
                    <a:pt x="289" y="142"/>
                    <a:pt x="289" y="142"/>
                    <a:pt x="289" y="142"/>
                  </a:cubicBezTo>
                  <a:cubicBezTo>
                    <a:pt x="288" y="142"/>
                    <a:pt x="288" y="142"/>
                    <a:pt x="287" y="142"/>
                  </a:cubicBezTo>
                  <a:cubicBezTo>
                    <a:pt x="287" y="142"/>
                    <a:pt x="286" y="142"/>
                    <a:pt x="285" y="142"/>
                  </a:cubicBezTo>
                  <a:cubicBezTo>
                    <a:pt x="285" y="142"/>
                    <a:pt x="284" y="142"/>
                    <a:pt x="283" y="141"/>
                  </a:cubicBezTo>
                  <a:cubicBezTo>
                    <a:pt x="282" y="139"/>
                    <a:pt x="281" y="135"/>
                    <a:pt x="279" y="135"/>
                  </a:cubicBezTo>
                  <a:cubicBezTo>
                    <a:pt x="275" y="135"/>
                    <a:pt x="269" y="132"/>
                    <a:pt x="267" y="130"/>
                  </a:cubicBezTo>
                  <a:cubicBezTo>
                    <a:pt x="263" y="123"/>
                    <a:pt x="264" y="120"/>
                    <a:pt x="259" y="114"/>
                  </a:cubicBezTo>
                  <a:cubicBezTo>
                    <a:pt x="258" y="113"/>
                    <a:pt x="249" y="104"/>
                    <a:pt x="249" y="102"/>
                  </a:cubicBezTo>
                  <a:cubicBezTo>
                    <a:pt x="249" y="97"/>
                    <a:pt x="259" y="99"/>
                    <a:pt x="259" y="93"/>
                  </a:cubicBezTo>
                  <a:cubicBezTo>
                    <a:pt x="259" y="86"/>
                    <a:pt x="255" y="86"/>
                    <a:pt x="251" y="86"/>
                  </a:cubicBezTo>
                  <a:cubicBezTo>
                    <a:pt x="250" y="86"/>
                    <a:pt x="250" y="86"/>
                    <a:pt x="249" y="86"/>
                  </a:cubicBezTo>
                  <a:cubicBezTo>
                    <a:pt x="249" y="86"/>
                    <a:pt x="248" y="86"/>
                    <a:pt x="248" y="86"/>
                  </a:cubicBezTo>
                  <a:cubicBezTo>
                    <a:pt x="246" y="86"/>
                    <a:pt x="244" y="85"/>
                    <a:pt x="243" y="85"/>
                  </a:cubicBezTo>
                  <a:cubicBezTo>
                    <a:pt x="230" y="78"/>
                    <a:pt x="231" y="64"/>
                    <a:pt x="214" y="59"/>
                  </a:cubicBezTo>
                  <a:cubicBezTo>
                    <a:pt x="211" y="58"/>
                    <a:pt x="207" y="58"/>
                    <a:pt x="207" y="54"/>
                  </a:cubicBezTo>
                  <a:cubicBezTo>
                    <a:pt x="200" y="54"/>
                    <a:pt x="197" y="46"/>
                    <a:pt x="191" y="46"/>
                  </a:cubicBezTo>
                  <a:cubicBezTo>
                    <a:pt x="179" y="46"/>
                    <a:pt x="163" y="41"/>
                    <a:pt x="155" y="35"/>
                  </a:cubicBezTo>
                  <a:cubicBezTo>
                    <a:pt x="155" y="35"/>
                    <a:pt x="155" y="35"/>
                    <a:pt x="155" y="35"/>
                  </a:cubicBezTo>
                  <a:cubicBezTo>
                    <a:pt x="155" y="35"/>
                    <a:pt x="154" y="34"/>
                    <a:pt x="154" y="34"/>
                  </a:cubicBezTo>
                  <a:cubicBezTo>
                    <a:pt x="153" y="34"/>
                    <a:pt x="153" y="33"/>
                    <a:pt x="152" y="33"/>
                  </a:cubicBezTo>
                  <a:cubicBezTo>
                    <a:pt x="154" y="34"/>
                    <a:pt x="154" y="34"/>
                    <a:pt x="154" y="34"/>
                  </a:cubicBezTo>
                  <a:cubicBezTo>
                    <a:pt x="151" y="34"/>
                    <a:pt x="147" y="32"/>
                    <a:pt x="144" y="30"/>
                  </a:cubicBezTo>
                  <a:cubicBezTo>
                    <a:pt x="130" y="30"/>
                    <a:pt x="130" y="30"/>
                    <a:pt x="130" y="30"/>
                  </a:cubicBezTo>
                  <a:cubicBezTo>
                    <a:pt x="127" y="28"/>
                    <a:pt x="123" y="22"/>
                    <a:pt x="116" y="20"/>
                  </a:cubicBezTo>
                  <a:cubicBezTo>
                    <a:pt x="115" y="19"/>
                    <a:pt x="111" y="20"/>
                    <a:pt x="110" y="17"/>
                  </a:cubicBezTo>
                  <a:cubicBezTo>
                    <a:pt x="104" y="18"/>
                    <a:pt x="97" y="28"/>
                    <a:pt x="93" y="29"/>
                  </a:cubicBezTo>
                  <a:cubicBezTo>
                    <a:pt x="85" y="31"/>
                    <a:pt x="84" y="32"/>
                    <a:pt x="80" y="36"/>
                  </a:cubicBezTo>
                  <a:cubicBezTo>
                    <a:pt x="79" y="37"/>
                    <a:pt x="74" y="45"/>
                    <a:pt x="71" y="45"/>
                  </a:cubicBezTo>
                  <a:cubicBezTo>
                    <a:pt x="67" y="45"/>
                    <a:pt x="60" y="37"/>
                    <a:pt x="60" y="35"/>
                  </a:cubicBezTo>
                  <a:cubicBezTo>
                    <a:pt x="55" y="35"/>
                    <a:pt x="52" y="32"/>
                    <a:pt x="52" y="30"/>
                  </a:cubicBezTo>
                  <a:cubicBezTo>
                    <a:pt x="52" y="26"/>
                    <a:pt x="52" y="18"/>
                    <a:pt x="52" y="11"/>
                  </a:cubicBezTo>
                  <a:cubicBezTo>
                    <a:pt x="43" y="9"/>
                    <a:pt x="36" y="0"/>
                    <a:pt x="2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 49">
              <a:extLst>
                <a:ext uri="{FF2B5EF4-FFF2-40B4-BE49-F238E27FC236}">
                  <a16:creationId xmlns:a16="http://schemas.microsoft.com/office/drawing/2014/main" id="{43E6267B-BF68-4495-90F0-180C4EA39829}"/>
                </a:ext>
              </a:extLst>
            </p:cNvPr>
            <p:cNvSpPr>
              <a:spLocks/>
            </p:cNvSpPr>
            <p:nvPr/>
          </p:nvSpPr>
          <p:spPr bwMode="auto">
            <a:xfrm>
              <a:off x="8812" y="3162"/>
              <a:ext cx="73" cy="71"/>
            </a:xfrm>
            <a:custGeom>
              <a:avLst/>
              <a:gdLst>
                <a:gd name="T0" fmla="*/ 0 w 31"/>
                <a:gd name="T1" fmla="*/ 0 h 30"/>
                <a:gd name="T2" fmla="*/ 10 w 31"/>
                <a:gd name="T3" fmla="*/ 6 h 30"/>
                <a:gd name="T4" fmla="*/ 22 w 31"/>
                <a:gd name="T5" fmla="*/ 20 h 30"/>
                <a:gd name="T6" fmla="*/ 28 w 31"/>
                <a:gd name="T7" fmla="*/ 30 h 30"/>
                <a:gd name="T8" fmla="*/ 29 w 31"/>
                <a:gd name="T9" fmla="*/ 30 h 30"/>
                <a:gd name="T10" fmla="*/ 31 w 31"/>
                <a:gd name="T11" fmla="*/ 30 h 30"/>
                <a:gd name="T12" fmla="*/ 31 w 31"/>
                <a:gd name="T13" fmla="*/ 26 h 30"/>
                <a:gd name="T14" fmla="*/ 21 w 31"/>
                <a:gd name="T15" fmla="*/ 15 h 30"/>
                <a:gd name="T16" fmla="*/ 0 w 31"/>
                <a:gd name="T1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30">
                  <a:moveTo>
                    <a:pt x="0" y="0"/>
                  </a:moveTo>
                  <a:cubicBezTo>
                    <a:pt x="2" y="4"/>
                    <a:pt x="6" y="4"/>
                    <a:pt x="10" y="6"/>
                  </a:cubicBezTo>
                  <a:cubicBezTo>
                    <a:pt x="17" y="11"/>
                    <a:pt x="16" y="17"/>
                    <a:pt x="22" y="20"/>
                  </a:cubicBezTo>
                  <a:cubicBezTo>
                    <a:pt x="21" y="25"/>
                    <a:pt x="21" y="29"/>
                    <a:pt x="28" y="30"/>
                  </a:cubicBezTo>
                  <a:cubicBezTo>
                    <a:pt x="28" y="30"/>
                    <a:pt x="28" y="30"/>
                    <a:pt x="29" y="30"/>
                  </a:cubicBezTo>
                  <a:cubicBezTo>
                    <a:pt x="29" y="30"/>
                    <a:pt x="30" y="30"/>
                    <a:pt x="31" y="30"/>
                  </a:cubicBezTo>
                  <a:cubicBezTo>
                    <a:pt x="30" y="29"/>
                    <a:pt x="31" y="27"/>
                    <a:pt x="31" y="26"/>
                  </a:cubicBezTo>
                  <a:cubicBezTo>
                    <a:pt x="31" y="19"/>
                    <a:pt x="25" y="20"/>
                    <a:pt x="21" y="15"/>
                  </a:cubicBezTo>
                  <a:cubicBezTo>
                    <a:pt x="15" y="10"/>
                    <a:pt x="10" y="3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 50">
              <a:extLst>
                <a:ext uri="{FF2B5EF4-FFF2-40B4-BE49-F238E27FC236}">
                  <a16:creationId xmlns:a16="http://schemas.microsoft.com/office/drawing/2014/main" id="{C5A1F615-D763-42D1-B288-F4361E8632A1}"/>
                </a:ext>
              </a:extLst>
            </p:cNvPr>
            <p:cNvSpPr>
              <a:spLocks/>
            </p:cNvSpPr>
            <p:nvPr/>
          </p:nvSpPr>
          <p:spPr bwMode="auto">
            <a:xfrm>
              <a:off x="8940" y="3263"/>
              <a:ext cx="35" cy="48"/>
            </a:xfrm>
            <a:custGeom>
              <a:avLst/>
              <a:gdLst>
                <a:gd name="T0" fmla="*/ 1 w 15"/>
                <a:gd name="T1" fmla="*/ 0 h 20"/>
                <a:gd name="T2" fmla="*/ 9 w 15"/>
                <a:gd name="T3" fmla="*/ 12 h 20"/>
                <a:gd name="T4" fmla="*/ 9 w 15"/>
                <a:gd name="T5" fmla="*/ 16 h 20"/>
                <a:gd name="T6" fmla="*/ 12 w 15"/>
                <a:gd name="T7" fmla="*/ 20 h 20"/>
                <a:gd name="T8" fmla="*/ 15 w 15"/>
                <a:gd name="T9" fmla="*/ 16 h 20"/>
                <a:gd name="T10" fmla="*/ 1 w 15"/>
                <a:gd name="T1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20">
                  <a:moveTo>
                    <a:pt x="1" y="0"/>
                  </a:moveTo>
                  <a:cubicBezTo>
                    <a:pt x="0" y="6"/>
                    <a:pt x="2" y="11"/>
                    <a:pt x="9" y="12"/>
                  </a:cubicBezTo>
                  <a:cubicBezTo>
                    <a:pt x="9" y="14"/>
                    <a:pt x="9" y="15"/>
                    <a:pt x="9" y="16"/>
                  </a:cubicBezTo>
                  <a:cubicBezTo>
                    <a:pt x="9" y="18"/>
                    <a:pt x="10" y="20"/>
                    <a:pt x="12" y="20"/>
                  </a:cubicBezTo>
                  <a:cubicBezTo>
                    <a:pt x="13" y="20"/>
                    <a:pt x="15" y="17"/>
                    <a:pt x="15" y="16"/>
                  </a:cubicBezTo>
                  <a:cubicBezTo>
                    <a:pt x="15" y="14"/>
                    <a:pt x="4" y="3"/>
                    <a:pt x="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 51">
              <a:extLst>
                <a:ext uri="{FF2B5EF4-FFF2-40B4-BE49-F238E27FC236}">
                  <a16:creationId xmlns:a16="http://schemas.microsoft.com/office/drawing/2014/main" id="{3B9EF5CA-0722-4EF4-A5E1-14D4A70355C7}"/>
                </a:ext>
              </a:extLst>
            </p:cNvPr>
            <p:cNvSpPr>
              <a:spLocks/>
            </p:cNvSpPr>
            <p:nvPr/>
          </p:nvSpPr>
          <p:spPr bwMode="auto">
            <a:xfrm>
              <a:off x="9183" y="3431"/>
              <a:ext cx="19" cy="26"/>
            </a:xfrm>
            <a:custGeom>
              <a:avLst/>
              <a:gdLst>
                <a:gd name="T0" fmla="*/ 0 w 8"/>
                <a:gd name="T1" fmla="*/ 0 h 11"/>
                <a:gd name="T2" fmla="*/ 8 w 8"/>
                <a:gd name="T3" fmla="*/ 11 h 11"/>
                <a:gd name="T4" fmla="*/ 8 w 8"/>
                <a:gd name="T5" fmla="*/ 8 h 11"/>
                <a:gd name="T6" fmla="*/ 0 w 8"/>
                <a:gd name="T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1">
                  <a:moveTo>
                    <a:pt x="0" y="0"/>
                  </a:moveTo>
                  <a:cubicBezTo>
                    <a:pt x="0" y="3"/>
                    <a:pt x="3" y="11"/>
                    <a:pt x="8" y="11"/>
                  </a:cubicBezTo>
                  <a:cubicBezTo>
                    <a:pt x="8" y="10"/>
                    <a:pt x="8" y="9"/>
                    <a:pt x="8" y="8"/>
                  </a:cubicBezTo>
                  <a:cubicBezTo>
                    <a:pt x="8" y="4"/>
                    <a:pt x="4" y="3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52">
              <a:extLst>
                <a:ext uri="{FF2B5EF4-FFF2-40B4-BE49-F238E27FC236}">
                  <a16:creationId xmlns:a16="http://schemas.microsoft.com/office/drawing/2014/main" id="{3C581579-850A-4425-B110-71EE3713E9E6}"/>
                </a:ext>
              </a:extLst>
            </p:cNvPr>
            <p:cNvSpPr>
              <a:spLocks/>
            </p:cNvSpPr>
            <p:nvPr/>
          </p:nvSpPr>
          <p:spPr bwMode="auto">
            <a:xfrm>
              <a:off x="9129" y="3412"/>
              <a:ext cx="40" cy="19"/>
            </a:xfrm>
            <a:custGeom>
              <a:avLst/>
              <a:gdLst>
                <a:gd name="T0" fmla="*/ 0 w 17"/>
                <a:gd name="T1" fmla="*/ 0 h 8"/>
                <a:gd name="T2" fmla="*/ 15 w 17"/>
                <a:gd name="T3" fmla="*/ 8 h 8"/>
                <a:gd name="T4" fmla="*/ 17 w 17"/>
                <a:gd name="T5" fmla="*/ 7 h 8"/>
                <a:gd name="T6" fmla="*/ 0 w 17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8">
                  <a:moveTo>
                    <a:pt x="0" y="0"/>
                  </a:moveTo>
                  <a:cubicBezTo>
                    <a:pt x="0" y="6"/>
                    <a:pt x="8" y="8"/>
                    <a:pt x="15" y="8"/>
                  </a:cubicBezTo>
                  <a:cubicBezTo>
                    <a:pt x="15" y="8"/>
                    <a:pt x="17" y="7"/>
                    <a:pt x="17" y="7"/>
                  </a:cubicBezTo>
                  <a:cubicBezTo>
                    <a:pt x="14" y="2"/>
                    <a:pt x="8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53">
              <a:extLst>
                <a:ext uri="{FF2B5EF4-FFF2-40B4-BE49-F238E27FC236}">
                  <a16:creationId xmlns:a16="http://schemas.microsoft.com/office/drawing/2014/main" id="{7AA6F2BF-5947-4C08-978F-5C2FE3A306FF}"/>
                </a:ext>
              </a:extLst>
            </p:cNvPr>
            <p:cNvSpPr>
              <a:spLocks/>
            </p:cNvSpPr>
            <p:nvPr/>
          </p:nvSpPr>
          <p:spPr bwMode="auto">
            <a:xfrm>
              <a:off x="9133" y="3363"/>
              <a:ext cx="38" cy="40"/>
            </a:xfrm>
            <a:custGeom>
              <a:avLst/>
              <a:gdLst>
                <a:gd name="T0" fmla="*/ 0 w 16"/>
                <a:gd name="T1" fmla="*/ 0 h 17"/>
                <a:gd name="T2" fmla="*/ 16 w 16"/>
                <a:gd name="T3" fmla="*/ 17 h 17"/>
                <a:gd name="T4" fmla="*/ 0 w 16"/>
                <a:gd name="T5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7">
                  <a:moveTo>
                    <a:pt x="0" y="0"/>
                  </a:moveTo>
                  <a:cubicBezTo>
                    <a:pt x="1" y="4"/>
                    <a:pt x="10" y="17"/>
                    <a:pt x="16" y="17"/>
                  </a:cubicBezTo>
                  <a:cubicBezTo>
                    <a:pt x="13" y="9"/>
                    <a:pt x="8" y="4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54">
              <a:extLst>
                <a:ext uri="{FF2B5EF4-FFF2-40B4-BE49-F238E27FC236}">
                  <a16:creationId xmlns:a16="http://schemas.microsoft.com/office/drawing/2014/main" id="{E307E328-2EF1-47B4-AA37-F65DC86F196E}"/>
                </a:ext>
              </a:extLst>
            </p:cNvPr>
            <p:cNvSpPr>
              <a:spLocks/>
            </p:cNvSpPr>
            <p:nvPr/>
          </p:nvSpPr>
          <p:spPr bwMode="auto">
            <a:xfrm>
              <a:off x="9058" y="3332"/>
              <a:ext cx="49" cy="28"/>
            </a:xfrm>
            <a:custGeom>
              <a:avLst/>
              <a:gdLst>
                <a:gd name="T0" fmla="*/ 2 w 21"/>
                <a:gd name="T1" fmla="*/ 0 h 12"/>
                <a:gd name="T2" fmla="*/ 1 w 21"/>
                <a:gd name="T3" fmla="*/ 2 h 12"/>
                <a:gd name="T4" fmla="*/ 0 w 21"/>
                <a:gd name="T5" fmla="*/ 2 h 12"/>
                <a:gd name="T6" fmla="*/ 17 w 21"/>
                <a:gd name="T7" fmla="*/ 12 h 12"/>
                <a:gd name="T8" fmla="*/ 21 w 21"/>
                <a:gd name="T9" fmla="*/ 11 h 12"/>
                <a:gd name="T10" fmla="*/ 2 w 21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12">
                  <a:moveTo>
                    <a:pt x="2" y="0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8"/>
                    <a:pt x="12" y="12"/>
                    <a:pt x="17" y="12"/>
                  </a:cubicBezTo>
                  <a:cubicBezTo>
                    <a:pt x="18" y="12"/>
                    <a:pt x="20" y="12"/>
                    <a:pt x="21" y="11"/>
                  </a:cubicBezTo>
                  <a:cubicBezTo>
                    <a:pt x="18" y="6"/>
                    <a:pt x="7" y="3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55">
              <a:extLst>
                <a:ext uri="{FF2B5EF4-FFF2-40B4-BE49-F238E27FC236}">
                  <a16:creationId xmlns:a16="http://schemas.microsoft.com/office/drawing/2014/main" id="{96690006-337B-4BC3-9249-B41C0599F7E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001" y="3301"/>
              <a:ext cx="31" cy="19"/>
            </a:xfrm>
            <a:custGeom>
              <a:avLst/>
              <a:gdLst>
                <a:gd name="T0" fmla="*/ 3 w 13"/>
                <a:gd name="T1" fmla="*/ 2 h 8"/>
                <a:gd name="T2" fmla="*/ 0 w 13"/>
                <a:gd name="T3" fmla="*/ 2 h 8"/>
                <a:gd name="T4" fmla="*/ 8 w 13"/>
                <a:gd name="T5" fmla="*/ 8 h 8"/>
                <a:gd name="T6" fmla="*/ 13 w 13"/>
                <a:gd name="T7" fmla="*/ 8 h 8"/>
                <a:gd name="T8" fmla="*/ 3 w 13"/>
                <a:gd name="T9" fmla="*/ 2 h 8"/>
                <a:gd name="T10" fmla="*/ 0 w 13"/>
                <a:gd name="T11" fmla="*/ 0 h 8"/>
                <a:gd name="T12" fmla="*/ 3 w 13"/>
                <a:gd name="T13" fmla="*/ 2 h 8"/>
                <a:gd name="T14" fmla="*/ 3 w 13"/>
                <a:gd name="T15" fmla="*/ 2 h 8"/>
                <a:gd name="T16" fmla="*/ 0 w 13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8">
                  <a:moveTo>
                    <a:pt x="3" y="2"/>
                  </a:moveTo>
                  <a:cubicBezTo>
                    <a:pt x="3" y="2"/>
                    <a:pt x="1" y="2"/>
                    <a:pt x="0" y="2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0" y="4"/>
                    <a:pt x="7" y="4"/>
                    <a:pt x="3" y="2"/>
                  </a:cubicBezTo>
                  <a:moveTo>
                    <a:pt x="0" y="0"/>
                  </a:moveTo>
                  <a:cubicBezTo>
                    <a:pt x="1" y="1"/>
                    <a:pt x="2" y="1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 56">
              <a:extLst>
                <a:ext uri="{FF2B5EF4-FFF2-40B4-BE49-F238E27FC236}">
                  <a16:creationId xmlns:a16="http://schemas.microsoft.com/office/drawing/2014/main" id="{8FE38EEB-62A2-49F7-BCE1-80258459FDC7}"/>
                </a:ext>
              </a:extLst>
            </p:cNvPr>
            <p:cNvSpPr>
              <a:spLocks/>
            </p:cNvSpPr>
            <p:nvPr/>
          </p:nvSpPr>
          <p:spPr bwMode="auto">
            <a:xfrm>
              <a:off x="8573" y="4607"/>
              <a:ext cx="137" cy="130"/>
            </a:xfrm>
            <a:custGeom>
              <a:avLst/>
              <a:gdLst>
                <a:gd name="T0" fmla="*/ 52 w 58"/>
                <a:gd name="T1" fmla="*/ 0 h 55"/>
                <a:gd name="T2" fmla="*/ 29 w 58"/>
                <a:gd name="T3" fmla="*/ 5 h 55"/>
                <a:gd name="T4" fmla="*/ 7 w 58"/>
                <a:gd name="T5" fmla="*/ 2 h 55"/>
                <a:gd name="T6" fmla="*/ 0 w 58"/>
                <a:gd name="T7" fmla="*/ 5 h 55"/>
                <a:gd name="T8" fmla="*/ 33 w 58"/>
                <a:gd name="T9" fmla="*/ 55 h 55"/>
                <a:gd name="T10" fmla="*/ 58 w 58"/>
                <a:gd name="T11" fmla="*/ 16 h 55"/>
                <a:gd name="T12" fmla="*/ 52 w 58"/>
                <a:gd name="T1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8" h="55">
                  <a:moveTo>
                    <a:pt x="52" y="0"/>
                  </a:moveTo>
                  <a:cubicBezTo>
                    <a:pt x="45" y="2"/>
                    <a:pt x="36" y="5"/>
                    <a:pt x="29" y="5"/>
                  </a:cubicBezTo>
                  <a:cubicBezTo>
                    <a:pt x="29" y="5"/>
                    <a:pt x="16" y="2"/>
                    <a:pt x="7" y="2"/>
                  </a:cubicBezTo>
                  <a:cubicBezTo>
                    <a:pt x="3" y="2"/>
                    <a:pt x="0" y="2"/>
                    <a:pt x="0" y="5"/>
                  </a:cubicBezTo>
                  <a:cubicBezTo>
                    <a:pt x="0" y="16"/>
                    <a:pt x="17" y="55"/>
                    <a:pt x="33" y="55"/>
                  </a:cubicBezTo>
                  <a:cubicBezTo>
                    <a:pt x="44" y="55"/>
                    <a:pt x="58" y="27"/>
                    <a:pt x="58" y="16"/>
                  </a:cubicBezTo>
                  <a:cubicBezTo>
                    <a:pt x="58" y="9"/>
                    <a:pt x="54" y="6"/>
                    <a:pt x="5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57">
              <a:extLst>
                <a:ext uri="{FF2B5EF4-FFF2-40B4-BE49-F238E27FC236}">
                  <a16:creationId xmlns:a16="http://schemas.microsoft.com/office/drawing/2014/main" id="{F3E548F5-A73C-4E7B-8A55-92E82CC14088}"/>
                </a:ext>
              </a:extLst>
            </p:cNvPr>
            <p:cNvSpPr>
              <a:spLocks/>
            </p:cNvSpPr>
            <p:nvPr/>
          </p:nvSpPr>
          <p:spPr bwMode="auto">
            <a:xfrm>
              <a:off x="8691" y="4574"/>
              <a:ext cx="17" cy="21"/>
            </a:xfrm>
            <a:custGeom>
              <a:avLst/>
              <a:gdLst>
                <a:gd name="T0" fmla="*/ 7 w 7"/>
                <a:gd name="T1" fmla="*/ 0 h 9"/>
                <a:gd name="T2" fmla="*/ 4 w 7"/>
                <a:gd name="T3" fmla="*/ 0 h 9"/>
                <a:gd name="T4" fmla="*/ 0 w 7"/>
                <a:gd name="T5" fmla="*/ 0 h 9"/>
                <a:gd name="T6" fmla="*/ 5 w 7"/>
                <a:gd name="T7" fmla="*/ 9 h 9"/>
                <a:gd name="T8" fmla="*/ 7 w 7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9">
                  <a:moveTo>
                    <a:pt x="7" y="0"/>
                  </a:moveTo>
                  <a:cubicBezTo>
                    <a:pt x="6" y="0"/>
                    <a:pt x="5" y="0"/>
                    <a:pt x="4" y="0"/>
                  </a:cubicBezTo>
                  <a:cubicBezTo>
                    <a:pt x="3" y="0"/>
                    <a:pt x="1" y="0"/>
                    <a:pt x="0" y="0"/>
                  </a:cubicBezTo>
                  <a:cubicBezTo>
                    <a:pt x="0" y="4"/>
                    <a:pt x="1" y="7"/>
                    <a:pt x="5" y="9"/>
                  </a:cubicBezTo>
                  <a:cubicBezTo>
                    <a:pt x="6" y="6"/>
                    <a:pt x="7" y="5"/>
                    <a:pt x="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58">
              <a:extLst>
                <a:ext uri="{FF2B5EF4-FFF2-40B4-BE49-F238E27FC236}">
                  <a16:creationId xmlns:a16="http://schemas.microsoft.com/office/drawing/2014/main" id="{88B3CBFA-BD04-4F05-A79E-199CF2A524D7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5" y="4403"/>
              <a:ext cx="45" cy="15"/>
            </a:xfrm>
            <a:custGeom>
              <a:avLst/>
              <a:gdLst>
                <a:gd name="T0" fmla="*/ 10 w 19"/>
                <a:gd name="T1" fmla="*/ 0 h 6"/>
                <a:gd name="T2" fmla="*/ 0 w 19"/>
                <a:gd name="T3" fmla="*/ 3 h 6"/>
                <a:gd name="T4" fmla="*/ 9 w 19"/>
                <a:gd name="T5" fmla="*/ 6 h 6"/>
                <a:gd name="T6" fmla="*/ 19 w 19"/>
                <a:gd name="T7" fmla="*/ 3 h 6"/>
                <a:gd name="T8" fmla="*/ 10 w 19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6">
                  <a:moveTo>
                    <a:pt x="10" y="0"/>
                  </a:moveTo>
                  <a:cubicBezTo>
                    <a:pt x="8" y="0"/>
                    <a:pt x="5" y="1"/>
                    <a:pt x="0" y="3"/>
                  </a:cubicBezTo>
                  <a:cubicBezTo>
                    <a:pt x="3" y="5"/>
                    <a:pt x="6" y="6"/>
                    <a:pt x="9" y="6"/>
                  </a:cubicBezTo>
                  <a:cubicBezTo>
                    <a:pt x="12" y="6"/>
                    <a:pt x="16" y="5"/>
                    <a:pt x="19" y="3"/>
                  </a:cubicBezTo>
                  <a:cubicBezTo>
                    <a:pt x="15" y="1"/>
                    <a:pt x="13" y="0"/>
                    <a:pt x="1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59">
              <a:extLst>
                <a:ext uri="{FF2B5EF4-FFF2-40B4-BE49-F238E27FC236}">
                  <a16:creationId xmlns:a16="http://schemas.microsoft.com/office/drawing/2014/main" id="{16687C46-DF51-4AE4-82CC-AB5752706754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3" y="3476"/>
              <a:ext cx="50" cy="19"/>
            </a:xfrm>
            <a:custGeom>
              <a:avLst/>
              <a:gdLst>
                <a:gd name="T0" fmla="*/ 17 w 21"/>
                <a:gd name="T1" fmla="*/ 0 h 8"/>
                <a:gd name="T2" fmla="*/ 0 w 21"/>
                <a:gd name="T3" fmla="*/ 3 h 8"/>
                <a:gd name="T4" fmla="*/ 16 w 21"/>
                <a:gd name="T5" fmla="*/ 8 h 8"/>
                <a:gd name="T6" fmla="*/ 21 w 21"/>
                <a:gd name="T7" fmla="*/ 8 h 8"/>
                <a:gd name="T8" fmla="*/ 21 w 21"/>
                <a:gd name="T9" fmla="*/ 0 h 8"/>
                <a:gd name="T10" fmla="*/ 17 w 21"/>
                <a:gd name="T1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8">
                  <a:moveTo>
                    <a:pt x="17" y="0"/>
                  </a:moveTo>
                  <a:cubicBezTo>
                    <a:pt x="12" y="0"/>
                    <a:pt x="8" y="1"/>
                    <a:pt x="0" y="3"/>
                  </a:cubicBezTo>
                  <a:cubicBezTo>
                    <a:pt x="2" y="5"/>
                    <a:pt x="9" y="8"/>
                    <a:pt x="16" y="8"/>
                  </a:cubicBezTo>
                  <a:cubicBezTo>
                    <a:pt x="17" y="8"/>
                    <a:pt x="19" y="8"/>
                    <a:pt x="21" y="8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19" y="0"/>
                    <a:pt x="18" y="0"/>
                    <a:pt x="1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60">
              <a:extLst>
                <a:ext uri="{FF2B5EF4-FFF2-40B4-BE49-F238E27FC236}">
                  <a16:creationId xmlns:a16="http://schemas.microsoft.com/office/drawing/2014/main" id="{EA2180EA-D051-4B71-A6AA-C9A3A0A8EE6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5" y="3457"/>
              <a:ext cx="1437" cy="1086"/>
            </a:xfrm>
            <a:custGeom>
              <a:avLst/>
              <a:gdLst>
                <a:gd name="T0" fmla="*/ 431 w 608"/>
                <a:gd name="T1" fmla="*/ 18 h 459"/>
                <a:gd name="T2" fmla="*/ 408 w 608"/>
                <a:gd name="T3" fmla="*/ 108 h 459"/>
                <a:gd name="T4" fmla="*/ 353 w 608"/>
                <a:gd name="T5" fmla="*/ 81 h 459"/>
                <a:gd name="T6" fmla="*/ 337 w 608"/>
                <a:gd name="T7" fmla="*/ 65 h 459"/>
                <a:gd name="T8" fmla="*/ 356 w 608"/>
                <a:gd name="T9" fmla="*/ 28 h 459"/>
                <a:gd name="T10" fmla="*/ 330 w 608"/>
                <a:gd name="T11" fmla="*/ 23 h 459"/>
                <a:gd name="T12" fmla="*/ 292 w 608"/>
                <a:gd name="T13" fmla="*/ 20 h 459"/>
                <a:gd name="T14" fmla="*/ 253 w 608"/>
                <a:gd name="T15" fmla="*/ 36 h 459"/>
                <a:gd name="T16" fmla="*/ 243 w 608"/>
                <a:gd name="T17" fmla="*/ 68 h 459"/>
                <a:gd name="T18" fmla="*/ 224 w 608"/>
                <a:gd name="T19" fmla="*/ 69 h 459"/>
                <a:gd name="T20" fmla="*/ 180 w 608"/>
                <a:gd name="T21" fmla="*/ 60 h 459"/>
                <a:gd name="T22" fmla="*/ 157 w 608"/>
                <a:gd name="T23" fmla="*/ 85 h 459"/>
                <a:gd name="T24" fmla="*/ 143 w 608"/>
                <a:gd name="T25" fmla="*/ 92 h 459"/>
                <a:gd name="T26" fmla="*/ 137 w 608"/>
                <a:gd name="T27" fmla="*/ 114 h 459"/>
                <a:gd name="T28" fmla="*/ 39 w 608"/>
                <a:gd name="T29" fmla="*/ 159 h 459"/>
                <a:gd name="T30" fmla="*/ 10 w 608"/>
                <a:gd name="T31" fmla="*/ 173 h 459"/>
                <a:gd name="T32" fmla="*/ 5 w 608"/>
                <a:gd name="T33" fmla="*/ 210 h 459"/>
                <a:gd name="T34" fmla="*/ 11 w 608"/>
                <a:gd name="T35" fmla="*/ 245 h 459"/>
                <a:gd name="T36" fmla="*/ 3 w 608"/>
                <a:gd name="T37" fmla="*/ 245 h 459"/>
                <a:gd name="T38" fmla="*/ 28 w 608"/>
                <a:gd name="T39" fmla="*/ 314 h 459"/>
                <a:gd name="T40" fmla="*/ 27 w 608"/>
                <a:gd name="T41" fmla="*/ 371 h 459"/>
                <a:gd name="T42" fmla="*/ 111 w 608"/>
                <a:gd name="T43" fmla="*/ 372 h 459"/>
                <a:gd name="T44" fmla="*/ 126 w 608"/>
                <a:gd name="T45" fmla="*/ 372 h 459"/>
                <a:gd name="T46" fmla="*/ 222 w 608"/>
                <a:gd name="T47" fmla="*/ 342 h 459"/>
                <a:gd name="T48" fmla="*/ 313 w 608"/>
                <a:gd name="T49" fmla="*/ 346 h 459"/>
                <a:gd name="T50" fmla="*/ 337 w 608"/>
                <a:gd name="T51" fmla="*/ 387 h 459"/>
                <a:gd name="T52" fmla="*/ 356 w 608"/>
                <a:gd name="T53" fmla="*/ 388 h 459"/>
                <a:gd name="T54" fmla="*/ 374 w 608"/>
                <a:gd name="T55" fmla="*/ 382 h 459"/>
                <a:gd name="T56" fmla="*/ 380 w 608"/>
                <a:gd name="T57" fmla="*/ 387 h 459"/>
                <a:gd name="T58" fmla="*/ 383 w 608"/>
                <a:gd name="T59" fmla="*/ 399 h 459"/>
                <a:gd name="T60" fmla="*/ 394 w 608"/>
                <a:gd name="T61" fmla="*/ 398 h 459"/>
                <a:gd name="T62" fmla="*/ 456 w 608"/>
                <a:gd name="T63" fmla="*/ 454 h 459"/>
                <a:gd name="T64" fmla="*/ 503 w 608"/>
                <a:gd name="T65" fmla="*/ 459 h 459"/>
                <a:gd name="T66" fmla="*/ 557 w 608"/>
                <a:gd name="T67" fmla="*/ 421 h 459"/>
                <a:gd name="T68" fmla="*/ 596 w 608"/>
                <a:gd name="T69" fmla="*/ 337 h 459"/>
                <a:gd name="T70" fmla="*/ 600 w 608"/>
                <a:gd name="T71" fmla="*/ 311 h 459"/>
                <a:gd name="T72" fmla="*/ 594 w 608"/>
                <a:gd name="T73" fmla="*/ 223 h 459"/>
                <a:gd name="T74" fmla="*/ 565 w 608"/>
                <a:gd name="T75" fmla="*/ 181 h 459"/>
                <a:gd name="T76" fmla="*/ 538 w 608"/>
                <a:gd name="T77" fmla="*/ 151 h 459"/>
                <a:gd name="T78" fmla="*/ 489 w 608"/>
                <a:gd name="T79" fmla="*/ 90 h 459"/>
                <a:gd name="T80" fmla="*/ 462 w 608"/>
                <a:gd name="T81" fmla="*/ 55 h 459"/>
                <a:gd name="T82" fmla="*/ 445 w 608"/>
                <a:gd name="T83" fmla="*/ 0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08" h="459">
                  <a:moveTo>
                    <a:pt x="445" y="0"/>
                  </a:moveTo>
                  <a:cubicBezTo>
                    <a:pt x="436" y="4"/>
                    <a:pt x="439" y="11"/>
                    <a:pt x="431" y="18"/>
                  </a:cubicBezTo>
                  <a:cubicBezTo>
                    <a:pt x="431" y="65"/>
                    <a:pt x="431" y="65"/>
                    <a:pt x="431" y="65"/>
                  </a:cubicBezTo>
                  <a:cubicBezTo>
                    <a:pt x="428" y="77"/>
                    <a:pt x="425" y="108"/>
                    <a:pt x="408" y="108"/>
                  </a:cubicBezTo>
                  <a:cubicBezTo>
                    <a:pt x="398" y="108"/>
                    <a:pt x="396" y="97"/>
                    <a:pt x="388" y="94"/>
                  </a:cubicBezTo>
                  <a:cubicBezTo>
                    <a:pt x="375" y="89"/>
                    <a:pt x="367" y="86"/>
                    <a:pt x="353" y="81"/>
                  </a:cubicBezTo>
                  <a:cubicBezTo>
                    <a:pt x="351" y="81"/>
                    <a:pt x="351" y="73"/>
                    <a:pt x="348" y="70"/>
                  </a:cubicBezTo>
                  <a:cubicBezTo>
                    <a:pt x="345" y="68"/>
                    <a:pt x="337" y="69"/>
                    <a:pt x="337" y="65"/>
                  </a:cubicBezTo>
                  <a:cubicBezTo>
                    <a:pt x="344" y="39"/>
                    <a:pt x="344" y="39"/>
                    <a:pt x="344" y="39"/>
                  </a:cubicBezTo>
                  <a:cubicBezTo>
                    <a:pt x="348" y="36"/>
                    <a:pt x="356" y="35"/>
                    <a:pt x="356" y="28"/>
                  </a:cubicBezTo>
                  <a:cubicBezTo>
                    <a:pt x="356" y="24"/>
                    <a:pt x="348" y="19"/>
                    <a:pt x="345" y="19"/>
                  </a:cubicBezTo>
                  <a:cubicBezTo>
                    <a:pt x="339" y="19"/>
                    <a:pt x="337" y="23"/>
                    <a:pt x="330" y="23"/>
                  </a:cubicBezTo>
                  <a:cubicBezTo>
                    <a:pt x="311" y="23"/>
                    <a:pt x="301" y="16"/>
                    <a:pt x="283" y="8"/>
                  </a:cubicBezTo>
                  <a:cubicBezTo>
                    <a:pt x="284" y="14"/>
                    <a:pt x="289" y="16"/>
                    <a:pt x="292" y="20"/>
                  </a:cubicBezTo>
                  <a:cubicBezTo>
                    <a:pt x="291" y="21"/>
                    <a:pt x="286" y="24"/>
                    <a:pt x="283" y="24"/>
                  </a:cubicBezTo>
                  <a:cubicBezTo>
                    <a:pt x="274" y="24"/>
                    <a:pt x="253" y="29"/>
                    <a:pt x="253" y="36"/>
                  </a:cubicBezTo>
                  <a:cubicBezTo>
                    <a:pt x="253" y="44"/>
                    <a:pt x="245" y="47"/>
                    <a:pt x="245" y="55"/>
                  </a:cubicBezTo>
                  <a:cubicBezTo>
                    <a:pt x="245" y="59"/>
                    <a:pt x="246" y="63"/>
                    <a:pt x="243" y="68"/>
                  </a:cubicBezTo>
                  <a:cubicBezTo>
                    <a:pt x="242" y="67"/>
                    <a:pt x="238" y="64"/>
                    <a:pt x="235" y="64"/>
                  </a:cubicBezTo>
                  <a:cubicBezTo>
                    <a:pt x="231" y="64"/>
                    <a:pt x="226" y="66"/>
                    <a:pt x="224" y="69"/>
                  </a:cubicBezTo>
                  <a:cubicBezTo>
                    <a:pt x="223" y="60"/>
                    <a:pt x="217" y="49"/>
                    <a:pt x="208" y="49"/>
                  </a:cubicBezTo>
                  <a:cubicBezTo>
                    <a:pt x="197" y="49"/>
                    <a:pt x="194" y="60"/>
                    <a:pt x="180" y="60"/>
                  </a:cubicBezTo>
                  <a:cubicBezTo>
                    <a:pt x="179" y="72"/>
                    <a:pt x="168" y="74"/>
                    <a:pt x="168" y="89"/>
                  </a:cubicBezTo>
                  <a:cubicBezTo>
                    <a:pt x="164" y="89"/>
                    <a:pt x="161" y="87"/>
                    <a:pt x="157" y="85"/>
                  </a:cubicBezTo>
                  <a:cubicBezTo>
                    <a:pt x="154" y="91"/>
                    <a:pt x="157" y="98"/>
                    <a:pt x="151" y="102"/>
                  </a:cubicBezTo>
                  <a:cubicBezTo>
                    <a:pt x="149" y="98"/>
                    <a:pt x="146" y="96"/>
                    <a:pt x="143" y="92"/>
                  </a:cubicBezTo>
                  <a:cubicBezTo>
                    <a:pt x="138" y="94"/>
                    <a:pt x="137" y="100"/>
                    <a:pt x="137" y="105"/>
                  </a:cubicBezTo>
                  <a:cubicBezTo>
                    <a:pt x="137" y="108"/>
                    <a:pt x="137" y="111"/>
                    <a:pt x="137" y="114"/>
                  </a:cubicBezTo>
                  <a:cubicBezTo>
                    <a:pt x="137" y="132"/>
                    <a:pt x="93" y="147"/>
                    <a:pt x="74" y="150"/>
                  </a:cubicBezTo>
                  <a:cubicBezTo>
                    <a:pt x="64" y="151"/>
                    <a:pt x="45" y="152"/>
                    <a:pt x="39" y="159"/>
                  </a:cubicBezTo>
                  <a:cubicBezTo>
                    <a:pt x="33" y="164"/>
                    <a:pt x="21" y="178"/>
                    <a:pt x="11" y="179"/>
                  </a:cubicBezTo>
                  <a:cubicBezTo>
                    <a:pt x="11" y="177"/>
                    <a:pt x="11" y="175"/>
                    <a:pt x="10" y="173"/>
                  </a:cubicBezTo>
                  <a:cubicBezTo>
                    <a:pt x="8" y="174"/>
                    <a:pt x="5" y="176"/>
                    <a:pt x="5" y="180"/>
                  </a:cubicBezTo>
                  <a:cubicBezTo>
                    <a:pt x="5" y="194"/>
                    <a:pt x="5" y="195"/>
                    <a:pt x="5" y="210"/>
                  </a:cubicBezTo>
                  <a:cubicBezTo>
                    <a:pt x="5" y="224"/>
                    <a:pt x="11" y="230"/>
                    <a:pt x="11" y="238"/>
                  </a:cubicBezTo>
                  <a:cubicBezTo>
                    <a:pt x="11" y="240"/>
                    <a:pt x="12" y="243"/>
                    <a:pt x="11" y="245"/>
                  </a:cubicBezTo>
                  <a:cubicBezTo>
                    <a:pt x="9" y="243"/>
                    <a:pt x="7" y="240"/>
                    <a:pt x="6" y="238"/>
                  </a:cubicBezTo>
                  <a:cubicBezTo>
                    <a:pt x="5" y="240"/>
                    <a:pt x="4" y="243"/>
                    <a:pt x="3" y="245"/>
                  </a:cubicBezTo>
                  <a:cubicBezTo>
                    <a:pt x="0" y="253"/>
                    <a:pt x="11" y="255"/>
                    <a:pt x="14" y="263"/>
                  </a:cubicBezTo>
                  <a:cubicBezTo>
                    <a:pt x="20" y="284"/>
                    <a:pt x="22" y="291"/>
                    <a:pt x="28" y="314"/>
                  </a:cubicBezTo>
                  <a:cubicBezTo>
                    <a:pt x="31" y="324"/>
                    <a:pt x="39" y="332"/>
                    <a:pt x="39" y="348"/>
                  </a:cubicBezTo>
                  <a:cubicBezTo>
                    <a:pt x="39" y="360"/>
                    <a:pt x="27" y="364"/>
                    <a:pt x="27" y="371"/>
                  </a:cubicBezTo>
                  <a:cubicBezTo>
                    <a:pt x="27" y="379"/>
                    <a:pt x="52" y="390"/>
                    <a:pt x="61" y="390"/>
                  </a:cubicBezTo>
                  <a:cubicBezTo>
                    <a:pt x="85" y="390"/>
                    <a:pt x="93" y="372"/>
                    <a:pt x="111" y="372"/>
                  </a:cubicBezTo>
                  <a:cubicBezTo>
                    <a:pt x="115" y="372"/>
                    <a:pt x="117" y="371"/>
                    <a:pt x="120" y="371"/>
                  </a:cubicBezTo>
                  <a:cubicBezTo>
                    <a:pt x="121" y="371"/>
                    <a:pt x="123" y="371"/>
                    <a:pt x="126" y="372"/>
                  </a:cubicBezTo>
                  <a:cubicBezTo>
                    <a:pt x="138" y="372"/>
                    <a:pt x="147" y="370"/>
                    <a:pt x="158" y="369"/>
                  </a:cubicBezTo>
                  <a:cubicBezTo>
                    <a:pt x="162" y="342"/>
                    <a:pt x="195" y="351"/>
                    <a:pt x="222" y="342"/>
                  </a:cubicBezTo>
                  <a:cubicBezTo>
                    <a:pt x="234" y="339"/>
                    <a:pt x="237" y="330"/>
                    <a:pt x="256" y="330"/>
                  </a:cubicBezTo>
                  <a:cubicBezTo>
                    <a:pt x="274" y="330"/>
                    <a:pt x="305" y="336"/>
                    <a:pt x="313" y="346"/>
                  </a:cubicBezTo>
                  <a:cubicBezTo>
                    <a:pt x="318" y="352"/>
                    <a:pt x="329" y="378"/>
                    <a:pt x="333" y="378"/>
                  </a:cubicBezTo>
                  <a:cubicBezTo>
                    <a:pt x="333" y="378"/>
                    <a:pt x="331" y="387"/>
                    <a:pt x="337" y="387"/>
                  </a:cubicBezTo>
                  <a:cubicBezTo>
                    <a:pt x="348" y="387"/>
                    <a:pt x="361" y="360"/>
                    <a:pt x="371" y="350"/>
                  </a:cubicBezTo>
                  <a:cubicBezTo>
                    <a:pt x="371" y="358"/>
                    <a:pt x="369" y="386"/>
                    <a:pt x="356" y="388"/>
                  </a:cubicBezTo>
                  <a:cubicBezTo>
                    <a:pt x="356" y="391"/>
                    <a:pt x="358" y="394"/>
                    <a:pt x="361" y="394"/>
                  </a:cubicBezTo>
                  <a:cubicBezTo>
                    <a:pt x="369" y="394"/>
                    <a:pt x="369" y="384"/>
                    <a:pt x="374" y="382"/>
                  </a:cubicBezTo>
                  <a:cubicBezTo>
                    <a:pt x="374" y="380"/>
                    <a:pt x="375" y="378"/>
                    <a:pt x="375" y="377"/>
                  </a:cubicBezTo>
                  <a:cubicBezTo>
                    <a:pt x="377" y="379"/>
                    <a:pt x="380" y="381"/>
                    <a:pt x="380" y="387"/>
                  </a:cubicBezTo>
                  <a:cubicBezTo>
                    <a:pt x="380" y="393"/>
                    <a:pt x="378" y="396"/>
                    <a:pt x="377" y="399"/>
                  </a:cubicBezTo>
                  <a:cubicBezTo>
                    <a:pt x="383" y="399"/>
                    <a:pt x="383" y="399"/>
                    <a:pt x="383" y="399"/>
                  </a:cubicBezTo>
                  <a:cubicBezTo>
                    <a:pt x="387" y="398"/>
                    <a:pt x="390" y="397"/>
                    <a:pt x="394" y="395"/>
                  </a:cubicBezTo>
                  <a:cubicBezTo>
                    <a:pt x="394" y="396"/>
                    <a:pt x="394" y="398"/>
                    <a:pt x="394" y="398"/>
                  </a:cubicBezTo>
                  <a:cubicBezTo>
                    <a:pt x="395" y="405"/>
                    <a:pt x="402" y="411"/>
                    <a:pt x="402" y="419"/>
                  </a:cubicBezTo>
                  <a:cubicBezTo>
                    <a:pt x="402" y="441"/>
                    <a:pt x="435" y="454"/>
                    <a:pt x="456" y="454"/>
                  </a:cubicBezTo>
                  <a:cubicBezTo>
                    <a:pt x="469" y="454"/>
                    <a:pt x="465" y="444"/>
                    <a:pt x="477" y="443"/>
                  </a:cubicBezTo>
                  <a:cubicBezTo>
                    <a:pt x="478" y="446"/>
                    <a:pt x="499" y="458"/>
                    <a:pt x="503" y="459"/>
                  </a:cubicBezTo>
                  <a:cubicBezTo>
                    <a:pt x="508" y="433"/>
                    <a:pt x="551" y="444"/>
                    <a:pt x="557" y="420"/>
                  </a:cubicBezTo>
                  <a:cubicBezTo>
                    <a:pt x="557" y="421"/>
                    <a:pt x="557" y="421"/>
                    <a:pt x="557" y="421"/>
                  </a:cubicBezTo>
                  <a:cubicBezTo>
                    <a:pt x="557" y="403"/>
                    <a:pt x="568" y="386"/>
                    <a:pt x="572" y="374"/>
                  </a:cubicBezTo>
                  <a:cubicBezTo>
                    <a:pt x="577" y="357"/>
                    <a:pt x="587" y="351"/>
                    <a:pt x="596" y="337"/>
                  </a:cubicBezTo>
                  <a:cubicBezTo>
                    <a:pt x="599" y="332"/>
                    <a:pt x="597" y="330"/>
                    <a:pt x="600" y="326"/>
                  </a:cubicBezTo>
                  <a:cubicBezTo>
                    <a:pt x="600" y="311"/>
                    <a:pt x="600" y="311"/>
                    <a:pt x="600" y="311"/>
                  </a:cubicBezTo>
                  <a:cubicBezTo>
                    <a:pt x="605" y="306"/>
                    <a:pt x="608" y="290"/>
                    <a:pt x="608" y="279"/>
                  </a:cubicBezTo>
                  <a:cubicBezTo>
                    <a:pt x="608" y="263"/>
                    <a:pt x="603" y="234"/>
                    <a:pt x="594" y="223"/>
                  </a:cubicBezTo>
                  <a:cubicBezTo>
                    <a:pt x="595" y="221"/>
                    <a:pt x="595" y="221"/>
                    <a:pt x="595" y="221"/>
                  </a:cubicBezTo>
                  <a:cubicBezTo>
                    <a:pt x="585" y="211"/>
                    <a:pt x="565" y="202"/>
                    <a:pt x="565" y="181"/>
                  </a:cubicBezTo>
                  <a:cubicBezTo>
                    <a:pt x="558" y="181"/>
                    <a:pt x="549" y="181"/>
                    <a:pt x="547" y="174"/>
                  </a:cubicBezTo>
                  <a:cubicBezTo>
                    <a:pt x="545" y="167"/>
                    <a:pt x="544" y="157"/>
                    <a:pt x="538" y="151"/>
                  </a:cubicBezTo>
                  <a:cubicBezTo>
                    <a:pt x="529" y="142"/>
                    <a:pt x="506" y="137"/>
                    <a:pt x="502" y="124"/>
                  </a:cubicBezTo>
                  <a:cubicBezTo>
                    <a:pt x="498" y="111"/>
                    <a:pt x="493" y="104"/>
                    <a:pt x="489" y="90"/>
                  </a:cubicBezTo>
                  <a:cubicBezTo>
                    <a:pt x="486" y="82"/>
                    <a:pt x="486" y="65"/>
                    <a:pt x="480" y="60"/>
                  </a:cubicBezTo>
                  <a:cubicBezTo>
                    <a:pt x="478" y="59"/>
                    <a:pt x="468" y="56"/>
                    <a:pt x="462" y="55"/>
                  </a:cubicBezTo>
                  <a:cubicBezTo>
                    <a:pt x="456" y="50"/>
                    <a:pt x="459" y="41"/>
                    <a:pt x="457" y="34"/>
                  </a:cubicBezTo>
                  <a:cubicBezTo>
                    <a:pt x="454" y="23"/>
                    <a:pt x="447" y="14"/>
                    <a:pt x="44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61">
              <a:extLst>
                <a:ext uri="{FF2B5EF4-FFF2-40B4-BE49-F238E27FC236}">
                  <a16:creationId xmlns:a16="http://schemas.microsoft.com/office/drawing/2014/main" id="{DD0317E0-8F0D-433D-8621-2CBB3457DD60}"/>
                </a:ext>
              </a:extLst>
            </p:cNvPr>
            <p:cNvSpPr>
              <a:spLocks/>
            </p:cNvSpPr>
            <p:nvPr/>
          </p:nvSpPr>
          <p:spPr bwMode="auto">
            <a:xfrm>
              <a:off x="9351" y="4607"/>
              <a:ext cx="269" cy="267"/>
            </a:xfrm>
            <a:custGeom>
              <a:avLst/>
              <a:gdLst>
                <a:gd name="T0" fmla="*/ 92 w 114"/>
                <a:gd name="T1" fmla="*/ 0 h 113"/>
                <a:gd name="T2" fmla="*/ 80 w 114"/>
                <a:gd name="T3" fmla="*/ 17 h 113"/>
                <a:gd name="T4" fmla="*/ 79 w 114"/>
                <a:gd name="T5" fmla="*/ 21 h 113"/>
                <a:gd name="T6" fmla="*/ 69 w 114"/>
                <a:gd name="T7" fmla="*/ 26 h 113"/>
                <a:gd name="T8" fmla="*/ 69 w 114"/>
                <a:gd name="T9" fmla="*/ 32 h 113"/>
                <a:gd name="T10" fmla="*/ 59 w 114"/>
                <a:gd name="T11" fmla="*/ 44 h 113"/>
                <a:gd name="T12" fmla="*/ 29 w 114"/>
                <a:gd name="T13" fmla="*/ 62 h 113"/>
                <a:gd name="T14" fmla="*/ 21 w 114"/>
                <a:gd name="T15" fmla="*/ 69 h 113"/>
                <a:gd name="T16" fmla="*/ 0 w 114"/>
                <a:gd name="T17" fmla="*/ 98 h 113"/>
                <a:gd name="T18" fmla="*/ 2 w 114"/>
                <a:gd name="T19" fmla="*/ 100 h 113"/>
                <a:gd name="T20" fmla="*/ 26 w 114"/>
                <a:gd name="T21" fmla="*/ 110 h 113"/>
                <a:gd name="T22" fmla="*/ 38 w 114"/>
                <a:gd name="T23" fmla="*/ 113 h 113"/>
                <a:gd name="T24" fmla="*/ 58 w 114"/>
                <a:gd name="T25" fmla="*/ 100 h 113"/>
                <a:gd name="T26" fmla="*/ 74 w 114"/>
                <a:gd name="T27" fmla="*/ 63 h 113"/>
                <a:gd name="T28" fmla="*/ 94 w 114"/>
                <a:gd name="T29" fmla="*/ 61 h 113"/>
                <a:gd name="T30" fmla="*/ 94 w 114"/>
                <a:gd name="T31" fmla="*/ 44 h 113"/>
                <a:gd name="T32" fmla="*/ 114 w 114"/>
                <a:gd name="T33" fmla="*/ 18 h 113"/>
                <a:gd name="T34" fmla="*/ 111 w 114"/>
                <a:gd name="T35" fmla="*/ 10 h 113"/>
                <a:gd name="T36" fmla="*/ 107 w 114"/>
                <a:gd name="T37" fmla="*/ 8 h 113"/>
                <a:gd name="T38" fmla="*/ 98 w 114"/>
                <a:gd name="T39" fmla="*/ 13 h 113"/>
                <a:gd name="T40" fmla="*/ 96 w 114"/>
                <a:gd name="T41" fmla="*/ 5 h 113"/>
                <a:gd name="T42" fmla="*/ 92 w 114"/>
                <a:gd name="T43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4" h="113">
                  <a:moveTo>
                    <a:pt x="92" y="0"/>
                  </a:moveTo>
                  <a:cubicBezTo>
                    <a:pt x="87" y="2"/>
                    <a:pt x="80" y="9"/>
                    <a:pt x="80" y="17"/>
                  </a:cubicBezTo>
                  <a:cubicBezTo>
                    <a:pt x="80" y="18"/>
                    <a:pt x="79" y="20"/>
                    <a:pt x="79" y="21"/>
                  </a:cubicBezTo>
                  <a:cubicBezTo>
                    <a:pt x="75" y="21"/>
                    <a:pt x="72" y="22"/>
                    <a:pt x="69" y="26"/>
                  </a:cubicBezTo>
                  <a:cubicBezTo>
                    <a:pt x="69" y="28"/>
                    <a:pt x="69" y="32"/>
                    <a:pt x="69" y="32"/>
                  </a:cubicBezTo>
                  <a:cubicBezTo>
                    <a:pt x="69" y="32"/>
                    <a:pt x="62" y="43"/>
                    <a:pt x="59" y="44"/>
                  </a:cubicBezTo>
                  <a:cubicBezTo>
                    <a:pt x="50" y="49"/>
                    <a:pt x="42" y="62"/>
                    <a:pt x="29" y="62"/>
                  </a:cubicBezTo>
                  <a:cubicBezTo>
                    <a:pt x="26" y="62"/>
                    <a:pt x="23" y="65"/>
                    <a:pt x="21" y="69"/>
                  </a:cubicBezTo>
                  <a:cubicBezTo>
                    <a:pt x="16" y="77"/>
                    <a:pt x="0" y="84"/>
                    <a:pt x="0" y="98"/>
                  </a:cubicBezTo>
                  <a:cubicBezTo>
                    <a:pt x="0" y="99"/>
                    <a:pt x="1" y="100"/>
                    <a:pt x="2" y="100"/>
                  </a:cubicBezTo>
                  <a:cubicBezTo>
                    <a:pt x="2" y="102"/>
                    <a:pt x="23" y="110"/>
                    <a:pt x="26" y="110"/>
                  </a:cubicBezTo>
                  <a:cubicBezTo>
                    <a:pt x="29" y="110"/>
                    <a:pt x="36" y="113"/>
                    <a:pt x="38" y="113"/>
                  </a:cubicBezTo>
                  <a:cubicBezTo>
                    <a:pt x="44" y="113"/>
                    <a:pt x="53" y="105"/>
                    <a:pt x="58" y="100"/>
                  </a:cubicBezTo>
                  <a:cubicBezTo>
                    <a:pt x="58" y="100"/>
                    <a:pt x="73" y="70"/>
                    <a:pt x="74" y="63"/>
                  </a:cubicBezTo>
                  <a:cubicBezTo>
                    <a:pt x="78" y="63"/>
                    <a:pt x="91" y="61"/>
                    <a:pt x="94" y="61"/>
                  </a:cubicBezTo>
                  <a:cubicBezTo>
                    <a:pt x="95" y="54"/>
                    <a:pt x="92" y="52"/>
                    <a:pt x="94" y="44"/>
                  </a:cubicBezTo>
                  <a:cubicBezTo>
                    <a:pt x="102" y="44"/>
                    <a:pt x="113" y="25"/>
                    <a:pt x="114" y="18"/>
                  </a:cubicBezTo>
                  <a:cubicBezTo>
                    <a:pt x="112" y="17"/>
                    <a:pt x="111" y="14"/>
                    <a:pt x="111" y="10"/>
                  </a:cubicBezTo>
                  <a:cubicBezTo>
                    <a:pt x="110" y="10"/>
                    <a:pt x="108" y="9"/>
                    <a:pt x="107" y="8"/>
                  </a:cubicBezTo>
                  <a:cubicBezTo>
                    <a:pt x="105" y="9"/>
                    <a:pt x="102" y="13"/>
                    <a:pt x="98" y="13"/>
                  </a:cubicBezTo>
                  <a:cubicBezTo>
                    <a:pt x="95" y="13"/>
                    <a:pt x="96" y="9"/>
                    <a:pt x="96" y="5"/>
                  </a:cubicBezTo>
                  <a:cubicBezTo>
                    <a:pt x="94" y="5"/>
                    <a:pt x="92" y="4"/>
                    <a:pt x="9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62">
              <a:extLst>
                <a:ext uri="{FF2B5EF4-FFF2-40B4-BE49-F238E27FC236}">
                  <a16:creationId xmlns:a16="http://schemas.microsoft.com/office/drawing/2014/main" id="{AEE677D5-4FF8-4BD4-9054-FCD2CAB70D1E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1" y="4349"/>
              <a:ext cx="203" cy="296"/>
            </a:xfrm>
            <a:custGeom>
              <a:avLst/>
              <a:gdLst>
                <a:gd name="T0" fmla="*/ 0 w 86"/>
                <a:gd name="T1" fmla="*/ 0 h 125"/>
                <a:gd name="T2" fmla="*/ 23 w 86"/>
                <a:gd name="T3" fmla="*/ 32 h 125"/>
                <a:gd name="T4" fmla="*/ 21 w 86"/>
                <a:gd name="T5" fmla="*/ 38 h 125"/>
                <a:gd name="T6" fmla="*/ 27 w 86"/>
                <a:gd name="T7" fmla="*/ 48 h 125"/>
                <a:gd name="T8" fmla="*/ 27 w 86"/>
                <a:gd name="T9" fmla="*/ 47 h 125"/>
                <a:gd name="T10" fmla="*/ 29 w 86"/>
                <a:gd name="T11" fmla="*/ 58 h 125"/>
                <a:gd name="T12" fmla="*/ 23 w 86"/>
                <a:gd name="T13" fmla="*/ 78 h 125"/>
                <a:gd name="T14" fmla="*/ 16 w 86"/>
                <a:gd name="T15" fmla="*/ 87 h 125"/>
                <a:gd name="T16" fmla="*/ 35 w 86"/>
                <a:gd name="T17" fmla="*/ 103 h 125"/>
                <a:gd name="T18" fmla="*/ 29 w 86"/>
                <a:gd name="T19" fmla="*/ 118 h 125"/>
                <a:gd name="T20" fmla="*/ 37 w 86"/>
                <a:gd name="T21" fmla="*/ 125 h 125"/>
                <a:gd name="T22" fmla="*/ 56 w 86"/>
                <a:gd name="T23" fmla="*/ 106 h 125"/>
                <a:gd name="T24" fmla="*/ 64 w 86"/>
                <a:gd name="T25" fmla="*/ 96 h 125"/>
                <a:gd name="T26" fmla="*/ 61 w 86"/>
                <a:gd name="T27" fmla="*/ 91 h 125"/>
                <a:gd name="T28" fmla="*/ 72 w 86"/>
                <a:gd name="T29" fmla="*/ 84 h 125"/>
                <a:gd name="T30" fmla="*/ 74 w 86"/>
                <a:gd name="T31" fmla="*/ 82 h 125"/>
                <a:gd name="T32" fmla="*/ 76 w 86"/>
                <a:gd name="T33" fmla="*/ 85 h 125"/>
                <a:gd name="T34" fmla="*/ 86 w 86"/>
                <a:gd name="T35" fmla="*/ 58 h 125"/>
                <a:gd name="T36" fmla="*/ 82 w 86"/>
                <a:gd name="T37" fmla="*/ 55 h 125"/>
                <a:gd name="T38" fmla="*/ 64 w 86"/>
                <a:gd name="T39" fmla="*/ 60 h 125"/>
                <a:gd name="T40" fmla="*/ 45 w 86"/>
                <a:gd name="T41" fmla="*/ 39 h 125"/>
                <a:gd name="T42" fmla="*/ 41 w 86"/>
                <a:gd name="T43" fmla="*/ 39 h 125"/>
                <a:gd name="T44" fmla="*/ 37 w 86"/>
                <a:gd name="T45" fmla="*/ 44 h 125"/>
                <a:gd name="T46" fmla="*/ 33 w 86"/>
                <a:gd name="T47" fmla="*/ 44 h 125"/>
                <a:gd name="T48" fmla="*/ 25 w 86"/>
                <a:gd name="T49" fmla="*/ 27 h 125"/>
                <a:gd name="T50" fmla="*/ 27 w 86"/>
                <a:gd name="T51" fmla="*/ 23 h 125"/>
                <a:gd name="T52" fmla="*/ 20 w 86"/>
                <a:gd name="T53" fmla="*/ 15 h 125"/>
                <a:gd name="T54" fmla="*/ 0 w 86"/>
                <a:gd name="T5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6" h="125">
                  <a:moveTo>
                    <a:pt x="0" y="0"/>
                  </a:moveTo>
                  <a:cubicBezTo>
                    <a:pt x="3" y="13"/>
                    <a:pt x="11" y="30"/>
                    <a:pt x="23" y="32"/>
                  </a:cubicBezTo>
                  <a:cubicBezTo>
                    <a:pt x="22" y="34"/>
                    <a:pt x="21" y="36"/>
                    <a:pt x="21" y="38"/>
                  </a:cubicBezTo>
                  <a:cubicBezTo>
                    <a:pt x="21" y="42"/>
                    <a:pt x="26" y="44"/>
                    <a:pt x="27" y="48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8" y="50"/>
                    <a:pt x="29" y="55"/>
                    <a:pt x="29" y="58"/>
                  </a:cubicBezTo>
                  <a:cubicBezTo>
                    <a:pt x="29" y="66"/>
                    <a:pt x="28" y="73"/>
                    <a:pt x="23" y="78"/>
                  </a:cubicBezTo>
                  <a:cubicBezTo>
                    <a:pt x="20" y="81"/>
                    <a:pt x="16" y="82"/>
                    <a:pt x="16" y="87"/>
                  </a:cubicBezTo>
                  <a:cubicBezTo>
                    <a:pt x="16" y="96"/>
                    <a:pt x="35" y="92"/>
                    <a:pt x="35" y="103"/>
                  </a:cubicBezTo>
                  <a:cubicBezTo>
                    <a:pt x="35" y="109"/>
                    <a:pt x="29" y="112"/>
                    <a:pt x="29" y="118"/>
                  </a:cubicBezTo>
                  <a:cubicBezTo>
                    <a:pt x="29" y="122"/>
                    <a:pt x="32" y="125"/>
                    <a:pt x="37" y="125"/>
                  </a:cubicBezTo>
                  <a:cubicBezTo>
                    <a:pt x="48" y="125"/>
                    <a:pt x="51" y="114"/>
                    <a:pt x="56" y="106"/>
                  </a:cubicBezTo>
                  <a:cubicBezTo>
                    <a:pt x="57" y="105"/>
                    <a:pt x="64" y="99"/>
                    <a:pt x="64" y="96"/>
                  </a:cubicBezTo>
                  <a:cubicBezTo>
                    <a:pt x="64" y="94"/>
                    <a:pt x="61" y="92"/>
                    <a:pt x="61" y="91"/>
                  </a:cubicBezTo>
                  <a:cubicBezTo>
                    <a:pt x="61" y="86"/>
                    <a:pt x="67" y="85"/>
                    <a:pt x="72" y="84"/>
                  </a:cubicBezTo>
                  <a:cubicBezTo>
                    <a:pt x="73" y="84"/>
                    <a:pt x="73" y="82"/>
                    <a:pt x="74" y="82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81" y="77"/>
                    <a:pt x="79" y="66"/>
                    <a:pt x="86" y="58"/>
                  </a:cubicBezTo>
                  <a:cubicBezTo>
                    <a:pt x="85" y="57"/>
                    <a:pt x="84" y="55"/>
                    <a:pt x="82" y="55"/>
                  </a:cubicBezTo>
                  <a:cubicBezTo>
                    <a:pt x="74" y="55"/>
                    <a:pt x="74" y="60"/>
                    <a:pt x="64" y="60"/>
                  </a:cubicBezTo>
                  <a:cubicBezTo>
                    <a:pt x="51" y="60"/>
                    <a:pt x="45" y="53"/>
                    <a:pt x="45" y="39"/>
                  </a:cubicBezTo>
                  <a:cubicBezTo>
                    <a:pt x="44" y="39"/>
                    <a:pt x="42" y="39"/>
                    <a:pt x="41" y="39"/>
                  </a:cubicBezTo>
                  <a:cubicBezTo>
                    <a:pt x="39" y="39"/>
                    <a:pt x="37" y="41"/>
                    <a:pt x="37" y="44"/>
                  </a:cubicBezTo>
                  <a:cubicBezTo>
                    <a:pt x="33" y="44"/>
                    <a:pt x="33" y="44"/>
                    <a:pt x="33" y="44"/>
                  </a:cubicBezTo>
                  <a:cubicBezTo>
                    <a:pt x="31" y="41"/>
                    <a:pt x="25" y="30"/>
                    <a:pt x="25" y="27"/>
                  </a:cubicBezTo>
                  <a:cubicBezTo>
                    <a:pt x="25" y="26"/>
                    <a:pt x="26" y="25"/>
                    <a:pt x="27" y="23"/>
                  </a:cubicBezTo>
                  <a:cubicBezTo>
                    <a:pt x="23" y="22"/>
                    <a:pt x="23" y="18"/>
                    <a:pt x="20" y="15"/>
                  </a:cubicBezTo>
                  <a:cubicBezTo>
                    <a:pt x="15" y="10"/>
                    <a:pt x="6" y="9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63">
              <a:extLst>
                <a:ext uri="{FF2B5EF4-FFF2-40B4-BE49-F238E27FC236}">
                  <a16:creationId xmlns:a16="http://schemas.microsoft.com/office/drawing/2014/main" id="{DA6345E2-8609-4620-B8D6-3AFAB3D1D278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4" y="3694"/>
              <a:ext cx="45" cy="31"/>
            </a:xfrm>
            <a:custGeom>
              <a:avLst/>
              <a:gdLst>
                <a:gd name="T0" fmla="*/ 12 w 19"/>
                <a:gd name="T1" fmla="*/ 0 h 13"/>
                <a:gd name="T2" fmla="*/ 0 w 19"/>
                <a:gd name="T3" fmla="*/ 10 h 13"/>
                <a:gd name="T4" fmla="*/ 11 w 19"/>
                <a:gd name="T5" fmla="*/ 13 h 13"/>
                <a:gd name="T6" fmla="*/ 15 w 19"/>
                <a:gd name="T7" fmla="*/ 13 h 13"/>
                <a:gd name="T8" fmla="*/ 19 w 19"/>
                <a:gd name="T9" fmla="*/ 11 h 13"/>
                <a:gd name="T10" fmla="*/ 19 w 19"/>
                <a:gd name="T11" fmla="*/ 5 h 13"/>
                <a:gd name="T12" fmla="*/ 12 w 19"/>
                <a:gd name="T1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13">
                  <a:moveTo>
                    <a:pt x="12" y="0"/>
                  </a:moveTo>
                  <a:cubicBezTo>
                    <a:pt x="8" y="2"/>
                    <a:pt x="0" y="3"/>
                    <a:pt x="0" y="10"/>
                  </a:cubicBezTo>
                  <a:cubicBezTo>
                    <a:pt x="0" y="12"/>
                    <a:pt x="7" y="13"/>
                    <a:pt x="11" y="13"/>
                  </a:cubicBezTo>
                  <a:cubicBezTo>
                    <a:pt x="13" y="13"/>
                    <a:pt x="14" y="13"/>
                    <a:pt x="15" y="13"/>
                  </a:cubicBezTo>
                  <a:cubicBezTo>
                    <a:pt x="16" y="13"/>
                    <a:pt x="17" y="13"/>
                    <a:pt x="19" y="11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6" y="4"/>
                    <a:pt x="14" y="3"/>
                    <a:pt x="1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64">
              <a:extLst>
                <a:ext uri="{FF2B5EF4-FFF2-40B4-BE49-F238E27FC236}">
                  <a16:creationId xmlns:a16="http://schemas.microsoft.com/office/drawing/2014/main" id="{FA9F5872-18F2-452B-858E-55F64063D847}"/>
                </a:ext>
              </a:extLst>
            </p:cNvPr>
            <p:cNvSpPr>
              <a:spLocks/>
            </p:cNvSpPr>
            <p:nvPr/>
          </p:nvSpPr>
          <p:spPr bwMode="auto">
            <a:xfrm>
              <a:off x="9774" y="3658"/>
              <a:ext cx="40" cy="26"/>
            </a:xfrm>
            <a:custGeom>
              <a:avLst/>
              <a:gdLst>
                <a:gd name="T0" fmla="*/ 17 w 17"/>
                <a:gd name="T1" fmla="*/ 0 h 11"/>
                <a:gd name="T2" fmla="*/ 0 w 17"/>
                <a:gd name="T3" fmla="*/ 7 h 11"/>
                <a:gd name="T4" fmla="*/ 3 w 17"/>
                <a:gd name="T5" fmla="*/ 11 h 11"/>
                <a:gd name="T6" fmla="*/ 17 w 17"/>
                <a:gd name="T7" fmla="*/ 4 h 11"/>
                <a:gd name="T8" fmla="*/ 17 w 17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1">
                  <a:moveTo>
                    <a:pt x="17" y="0"/>
                  </a:moveTo>
                  <a:cubicBezTo>
                    <a:pt x="13" y="0"/>
                    <a:pt x="0" y="0"/>
                    <a:pt x="0" y="7"/>
                  </a:cubicBezTo>
                  <a:cubicBezTo>
                    <a:pt x="0" y="8"/>
                    <a:pt x="2" y="11"/>
                    <a:pt x="3" y="11"/>
                  </a:cubicBezTo>
                  <a:cubicBezTo>
                    <a:pt x="9" y="11"/>
                    <a:pt x="10" y="6"/>
                    <a:pt x="17" y="4"/>
                  </a:cubicBezTo>
                  <a:cubicBezTo>
                    <a:pt x="17" y="3"/>
                    <a:pt x="17" y="1"/>
                    <a:pt x="1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65">
              <a:extLst>
                <a:ext uri="{FF2B5EF4-FFF2-40B4-BE49-F238E27FC236}">
                  <a16:creationId xmlns:a16="http://schemas.microsoft.com/office/drawing/2014/main" id="{DAC487D5-A0DD-489C-A3F0-E3A03383B2A1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4" y="2719"/>
              <a:ext cx="163" cy="152"/>
            </a:xfrm>
            <a:custGeom>
              <a:avLst/>
              <a:gdLst>
                <a:gd name="T0" fmla="*/ 50 w 69"/>
                <a:gd name="T1" fmla="*/ 0 h 64"/>
                <a:gd name="T2" fmla="*/ 48 w 69"/>
                <a:gd name="T3" fmla="*/ 11 h 64"/>
                <a:gd name="T4" fmla="*/ 38 w 69"/>
                <a:gd name="T5" fmla="*/ 18 h 64"/>
                <a:gd name="T6" fmla="*/ 33 w 69"/>
                <a:gd name="T7" fmla="*/ 24 h 64"/>
                <a:gd name="T8" fmla="*/ 30 w 69"/>
                <a:gd name="T9" fmla="*/ 24 h 64"/>
                <a:gd name="T10" fmla="*/ 22 w 69"/>
                <a:gd name="T11" fmla="*/ 16 h 64"/>
                <a:gd name="T12" fmla="*/ 22 w 69"/>
                <a:gd name="T13" fmla="*/ 16 h 64"/>
                <a:gd name="T14" fmla="*/ 14 w 69"/>
                <a:gd name="T15" fmla="*/ 21 h 64"/>
                <a:gd name="T16" fmla="*/ 6 w 69"/>
                <a:gd name="T17" fmla="*/ 26 h 64"/>
                <a:gd name="T18" fmla="*/ 5 w 69"/>
                <a:gd name="T19" fmla="*/ 26 h 64"/>
                <a:gd name="T20" fmla="*/ 2 w 69"/>
                <a:gd name="T21" fmla="*/ 38 h 64"/>
                <a:gd name="T22" fmla="*/ 4 w 69"/>
                <a:gd name="T23" fmla="*/ 43 h 64"/>
                <a:gd name="T24" fmla="*/ 4 w 69"/>
                <a:gd name="T25" fmla="*/ 53 h 64"/>
                <a:gd name="T26" fmla="*/ 4 w 69"/>
                <a:gd name="T27" fmla="*/ 53 h 64"/>
                <a:gd name="T28" fmla="*/ 13 w 69"/>
                <a:gd name="T29" fmla="*/ 34 h 64"/>
                <a:gd name="T30" fmla="*/ 18 w 69"/>
                <a:gd name="T31" fmla="*/ 38 h 64"/>
                <a:gd name="T32" fmla="*/ 20 w 69"/>
                <a:gd name="T33" fmla="*/ 36 h 64"/>
                <a:gd name="T34" fmla="*/ 24 w 69"/>
                <a:gd name="T35" fmla="*/ 38 h 64"/>
                <a:gd name="T36" fmla="*/ 24 w 69"/>
                <a:gd name="T37" fmla="*/ 34 h 64"/>
                <a:gd name="T38" fmla="*/ 31 w 69"/>
                <a:gd name="T39" fmla="*/ 34 h 64"/>
                <a:gd name="T40" fmla="*/ 33 w 69"/>
                <a:gd name="T41" fmla="*/ 39 h 64"/>
                <a:gd name="T42" fmla="*/ 31 w 69"/>
                <a:gd name="T43" fmla="*/ 44 h 64"/>
                <a:gd name="T44" fmla="*/ 43 w 69"/>
                <a:gd name="T45" fmla="*/ 60 h 64"/>
                <a:gd name="T46" fmla="*/ 45 w 69"/>
                <a:gd name="T47" fmla="*/ 61 h 64"/>
                <a:gd name="T48" fmla="*/ 48 w 69"/>
                <a:gd name="T49" fmla="*/ 60 h 64"/>
                <a:gd name="T50" fmla="*/ 50 w 69"/>
                <a:gd name="T51" fmla="*/ 64 h 64"/>
                <a:gd name="T52" fmla="*/ 50 w 69"/>
                <a:gd name="T53" fmla="*/ 64 h 64"/>
                <a:gd name="T54" fmla="*/ 55 w 69"/>
                <a:gd name="T55" fmla="*/ 57 h 64"/>
                <a:gd name="T56" fmla="*/ 50 w 69"/>
                <a:gd name="T57" fmla="*/ 48 h 64"/>
                <a:gd name="T58" fmla="*/ 54 w 69"/>
                <a:gd name="T59" fmla="*/ 41 h 64"/>
                <a:gd name="T60" fmla="*/ 57 w 69"/>
                <a:gd name="T61" fmla="*/ 45 h 64"/>
                <a:gd name="T62" fmla="*/ 57 w 69"/>
                <a:gd name="T63" fmla="*/ 44 h 64"/>
                <a:gd name="T64" fmla="*/ 63 w 69"/>
                <a:gd name="T65" fmla="*/ 55 h 64"/>
                <a:gd name="T66" fmla="*/ 69 w 69"/>
                <a:gd name="T67" fmla="*/ 39 h 64"/>
                <a:gd name="T68" fmla="*/ 57 w 69"/>
                <a:gd name="T69" fmla="*/ 4 h 64"/>
                <a:gd name="T70" fmla="*/ 50 w 69"/>
                <a:gd name="T71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9" h="64">
                  <a:moveTo>
                    <a:pt x="50" y="0"/>
                  </a:moveTo>
                  <a:cubicBezTo>
                    <a:pt x="49" y="1"/>
                    <a:pt x="50" y="8"/>
                    <a:pt x="48" y="11"/>
                  </a:cubicBezTo>
                  <a:cubicBezTo>
                    <a:pt x="46" y="14"/>
                    <a:pt x="38" y="12"/>
                    <a:pt x="38" y="18"/>
                  </a:cubicBezTo>
                  <a:cubicBezTo>
                    <a:pt x="35" y="18"/>
                    <a:pt x="33" y="21"/>
                    <a:pt x="33" y="24"/>
                  </a:cubicBezTo>
                  <a:cubicBezTo>
                    <a:pt x="32" y="24"/>
                    <a:pt x="31" y="24"/>
                    <a:pt x="30" y="24"/>
                  </a:cubicBezTo>
                  <a:cubicBezTo>
                    <a:pt x="27" y="24"/>
                    <a:pt x="28" y="17"/>
                    <a:pt x="22" y="16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18" y="16"/>
                    <a:pt x="16" y="19"/>
                    <a:pt x="14" y="21"/>
                  </a:cubicBezTo>
                  <a:cubicBezTo>
                    <a:pt x="12" y="24"/>
                    <a:pt x="10" y="26"/>
                    <a:pt x="6" y="26"/>
                  </a:cubicBezTo>
                  <a:cubicBezTo>
                    <a:pt x="6" y="26"/>
                    <a:pt x="5" y="26"/>
                    <a:pt x="5" y="26"/>
                  </a:cubicBezTo>
                  <a:cubicBezTo>
                    <a:pt x="4" y="31"/>
                    <a:pt x="2" y="34"/>
                    <a:pt x="2" y="38"/>
                  </a:cubicBezTo>
                  <a:cubicBezTo>
                    <a:pt x="2" y="40"/>
                    <a:pt x="4" y="41"/>
                    <a:pt x="4" y="43"/>
                  </a:cubicBezTo>
                  <a:cubicBezTo>
                    <a:pt x="4" y="45"/>
                    <a:pt x="0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9" y="53"/>
                    <a:pt x="9" y="38"/>
                    <a:pt x="13" y="34"/>
                  </a:cubicBezTo>
                  <a:cubicBezTo>
                    <a:pt x="13" y="34"/>
                    <a:pt x="17" y="37"/>
                    <a:pt x="18" y="38"/>
                  </a:cubicBezTo>
                  <a:cubicBezTo>
                    <a:pt x="19" y="38"/>
                    <a:pt x="20" y="36"/>
                    <a:pt x="20" y="36"/>
                  </a:cubicBezTo>
                  <a:cubicBezTo>
                    <a:pt x="21" y="37"/>
                    <a:pt x="22" y="38"/>
                    <a:pt x="24" y="38"/>
                  </a:cubicBezTo>
                  <a:cubicBezTo>
                    <a:pt x="24" y="37"/>
                    <a:pt x="24" y="35"/>
                    <a:pt x="24" y="34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2" y="35"/>
                    <a:pt x="33" y="37"/>
                    <a:pt x="33" y="39"/>
                  </a:cubicBezTo>
                  <a:cubicBezTo>
                    <a:pt x="32" y="40"/>
                    <a:pt x="31" y="41"/>
                    <a:pt x="31" y="44"/>
                  </a:cubicBezTo>
                  <a:cubicBezTo>
                    <a:pt x="30" y="53"/>
                    <a:pt x="36" y="60"/>
                    <a:pt x="43" y="60"/>
                  </a:cubicBezTo>
                  <a:cubicBezTo>
                    <a:pt x="44" y="60"/>
                    <a:pt x="44" y="61"/>
                    <a:pt x="45" y="61"/>
                  </a:cubicBezTo>
                  <a:cubicBezTo>
                    <a:pt x="46" y="61"/>
                    <a:pt x="47" y="60"/>
                    <a:pt x="48" y="60"/>
                  </a:cubicBezTo>
                  <a:cubicBezTo>
                    <a:pt x="48" y="61"/>
                    <a:pt x="49" y="64"/>
                    <a:pt x="50" y="64"/>
                  </a:cubicBezTo>
                  <a:cubicBezTo>
                    <a:pt x="50" y="64"/>
                    <a:pt x="50" y="64"/>
                    <a:pt x="50" y="64"/>
                  </a:cubicBezTo>
                  <a:cubicBezTo>
                    <a:pt x="53" y="64"/>
                    <a:pt x="55" y="61"/>
                    <a:pt x="55" y="57"/>
                  </a:cubicBezTo>
                  <a:cubicBezTo>
                    <a:pt x="55" y="52"/>
                    <a:pt x="50" y="51"/>
                    <a:pt x="50" y="48"/>
                  </a:cubicBezTo>
                  <a:cubicBezTo>
                    <a:pt x="50" y="45"/>
                    <a:pt x="52" y="44"/>
                    <a:pt x="54" y="41"/>
                  </a:cubicBezTo>
                  <a:cubicBezTo>
                    <a:pt x="55" y="43"/>
                    <a:pt x="57" y="44"/>
                    <a:pt x="57" y="45"/>
                  </a:cubicBezTo>
                  <a:cubicBezTo>
                    <a:pt x="57" y="44"/>
                    <a:pt x="57" y="44"/>
                    <a:pt x="57" y="44"/>
                  </a:cubicBezTo>
                  <a:cubicBezTo>
                    <a:pt x="58" y="47"/>
                    <a:pt x="61" y="54"/>
                    <a:pt x="63" y="55"/>
                  </a:cubicBezTo>
                  <a:cubicBezTo>
                    <a:pt x="63" y="47"/>
                    <a:pt x="69" y="44"/>
                    <a:pt x="69" y="39"/>
                  </a:cubicBezTo>
                  <a:cubicBezTo>
                    <a:pt x="69" y="35"/>
                    <a:pt x="61" y="8"/>
                    <a:pt x="57" y="4"/>
                  </a:cubicBezTo>
                  <a:cubicBezTo>
                    <a:pt x="55" y="2"/>
                    <a:pt x="53" y="0"/>
                    <a:pt x="5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66">
              <a:extLst>
                <a:ext uri="{FF2B5EF4-FFF2-40B4-BE49-F238E27FC236}">
                  <a16:creationId xmlns:a16="http://schemas.microsoft.com/office/drawing/2014/main" id="{21FE07E5-6BA5-4354-B6AB-451C2C3DB6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625" y="2679"/>
              <a:ext cx="81" cy="83"/>
            </a:xfrm>
            <a:custGeom>
              <a:avLst/>
              <a:gdLst>
                <a:gd name="T0" fmla="*/ 30 w 34"/>
                <a:gd name="T1" fmla="*/ 0 h 35"/>
                <a:gd name="T2" fmla="*/ 27 w 34"/>
                <a:gd name="T3" fmla="*/ 6 h 35"/>
                <a:gd name="T4" fmla="*/ 0 w 34"/>
                <a:gd name="T5" fmla="*/ 35 h 35"/>
                <a:gd name="T6" fmla="*/ 3 w 34"/>
                <a:gd name="T7" fmla="*/ 35 h 35"/>
                <a:gd name="T8" fmla="*/ 21 w 34"/>
                <a:gd name="T9" fmla="*/ 15 h 35"/>
                <a:gd name="T10" fmla="*/ 21 w 34"/>
                <a:gd name="T11" fmla="*/ 15 h 35"/>
                <a:gd name="T12" fmla="*/ 29 w 34"/>
                <a:gd name="T13" fmla="*/ 10 h 35"/>
                <a:gd name="T14" fmla="*/ 29 w 34"/>
                <a:gd name="T15" fmla="*/ 10 h 35"/>
                <a:gd name="T16" fmla="*/ 34 w 34"/>
                <a:gd name="T17" fmla="*/ 8 h 35"/>
                <a:gd name="T18" fmla="*/ 30 w 34"/>
                <a:gd name="T1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5">
                  <a:moveTo>
                    <a:pt x="30" y="0"/>
                  </a:moveTo>
                  <a:cubicBezTo>
                    <a:pt x="28" y="2"/>
                    <a:pt x="28" y="4"/>
                    <a:pt x="27" y="6"/>
                  </a:cubicBezTo>
                  <a:cubicBezTo>
                    <a:pt x="22" y="16"/>
                    <a:pt x="5" y="21"/>
                    <a:pt x="0" y="35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9" y="32"/>
                    <a:pt x="19" y="26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5" y="15"/>
                    <a:pt x="28" y="14"/>
                    <a:pt x="29" y="10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31" y="10"/>
                    <a:pt x="32" y="9"/>
                    <a:pt x="34" y="8"/>
                  </a:cubicBezTo>
                  <a:cubicBezTo>
                    <a:pt x="32" y="6"/>
                    <a:pt x="30" y="5"/>
                    <a:pt x="3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67">
              <a:extLst>
                <a:ext uri="{FF2B5EF4-FFF2-40B4-BE49-F238E27FC236}">
                  <a16:creationId xmlns:a16="http://schemas.microsoft.com/office/drawing/2014/main" id="{0241CBAF-88E4-4BAE-97D3-33FC9376C830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4" y="2407"/>
              <a:ext cx="154" cy="218"/>
            </a:xfrm>
            <a:custGeom>
              <a:avLst/>
              <a:gdLst>
                <a:gd name="T0" fmla="*/ 11 w 65"/>
                <a:gd name="T1" fmla="*/ 0 h 92"/>
                <a:gd name="T2" fmla="*/ 6 w 65"/>
                <a:gd name="T3" fmla="*/ 9 h 92"/>
                <a:gd name="T4" fmla="*/ 8 w 65"/>
                <a:gd name="T5" fmla="*/ 24 h 92"/>
                <a:gd name="T6" fmla="*/ 5 w 65"/>
                <a:gd name="T7" fmla="*/ 37 h 92"/>
                <a:gd name="T8" fmla="*/ 4 w 65"/>
                <a:gd name="T9" fmla="*/ 37 h 92"/>
                <a:gd name="T10" fmla="*/ 2 w 65"/>
                <a:gd name="T11" fmla="*/ 53 h 92"/>
                <a:gd name="T12" fmla="*/ 12 w 65"/>
                <a:gd name="T13" fmla="*/ 62 h 92"/>
                <a:gd name="T14" fmla="*/ 12 w 65"/>
                <a:gd name="T15" fmla="*/ 62 h 92"/>
                <a:gd name="T16" fmla="*/ 16 w 65"/>
                <a:gd name="T17" fmla="*/ 59 h 92"/>
                <a:gd name="T18" fmla="*/ 19 w 65"/>
                <a:gd name="T19" fmla="*/ 59 h 92"/>
                <a:gd name="T20" fmla="*/ 19 w 65"/>
                <a:gd name="T21" fmla="*/ 63 h 92"/>
                <a:gd name="T22" fmla="*/ 16 w 65"/>
                <a:gd name="T23" fmla="*/ 68 h 92"/>
                <a:gd name="T24" fmla="*/ 23 w 65"/>
                <a:gd name="T25" fmla="*/ 75 h 92"/>
                <a:gd name="T26" fmla="*/ 23 w 65"/>
                <a:gd name="T27" fmla="*/ 75 h 92"/>
                <a:gd name="T28" fmla="*/ 27 w 65"/>
                <a:gd name="T29" fmla="*/ 73 h 92"/>
                <a:gd name="T30" fmla="*/ 30 w 65"/>
                <a:gd name="T31" fmla="*/ 72 h 92"/>
                <a:gd name="T32" fmla="*/ 30 w 65"/>
                <a:gd name="T33" fmla="*/ 72 h 92"/>
                <a:gd name="T34" fmla="*/ 44 w 65"/>
                <a:gd name="T35" fmla="*/ 82 h 92"/>
                <a:gd name="T36" fmla="*/ 44 w 65"/>
                <a:gd name="T37" fmla="*/ 74 h 92"/>
                <a:gd name="T38" fmla="*/ 61 w 65"/>
                <a:gd name="T39" fmla="*/ 88 h 92"/>
                <a:gd name="T40" fmla="*/ 63 w 65"/>
                <a:gd name="T41" fmla="*/ 92 h 92"/>
                <a:gd name="T42" fmla="*/ 63 w 65"/>
                <a:gd name="T43" fmla="*/ 92 h 92"/>
                <a:gd name="T44" fmla="*/ 65 w 65"/>
                <a:gd name="T45" fmla="*/ 89 h 92"/>
                <a:gd name="T46" fmla="*/ 65 w 65"/>
                <a:gd name="T47" fmla="*/ 85 h 92"/>
                <a:gd name="T48" fmla="*/ 59 w 65"/>
                <a:gd name="T49" fmla="*/ 80 h 92"/>
                <a:gd name="T50" fmla="*/ 57 w 65"/>
                <a:gd name="T51" fmla="*/ 80 h 92"/>
                <a:gd name="T52" fmla="*/ 56 w 65"/>
                <a:gd name="T53" fmla="*/ 79 h 92"/>
                <a:gd name="T54" fmla="*/ 59 w 65"/>
                <a:gd name="T55" fmla="*/ 74 h 92"/>
                <a:gd name="T56" fmla="*/ 56 w 65"/>
                <a:gd name="T57" fmla="*/ 73 h 92"/>
                <a:gd name="T58" fmla="*/ 56 w 65"/>
                <a:gd name="T59" fmla="*/ 73 h 92"/>
                <a:gd name="T60" fmla="*/ 54 w 65"/>
                <a:gd name="T61" fmla="*/ 75 h 92"/>
                <a:gd name="T62" fmla="*/ 52 w 65"/>
                <a:gd name="T63" fmla="*/ 76 h 92"/>
                <a:gd name="T64" fmla="*/ 52 w 65"/>
                <a:gd name="T65" fmla="*/ 76 h 92"/>
                <a:gd name="T66" fmla="*/ 42 w 65"/>
                <a:gd name="T67" fmla="*/ 65 h 92"/>
                <a:gd name="T68" fmla="*/ 42 w 65"/>
                <a:gd name="T69" fmla="*/ 65 h 92"/>
                <a:gd name="T70" fmla="*/ 36 w 65"/>
                <a:gd name="T71" fmla="*/ 69 h 92"/>
                <a:gd name="T72" fmla="*/ 36 w 65"/>
                <a:gd name="T73" fmla="*/ 71 h 92"/>
                <a:gd name="T74" fmla="*/ 25 w 65"/>
                <a:gd name="T75" fmla="*/ 50 h 92"/>
                <a:gd name="T76" fmla="*/ 34 w 65"/>
                <a:gd name="T77" fmla="*/ 30 h 92"/>
                <a:gd name="T78" fmla="*/ 28 w 65"/>
                <a:gd name="T79" fmla="*/ 9 h 92"/>
                <a:gd name="T80" fmla="*/ 27 w 65"/>
                <a:gd name="T81" fmla="*/ 6 h 92"/>
                <a:gd name="T82" fmla="*/ 26 w 65"/>
                <a:gd name="T83" fmla="*/ 4 h 92"/>
                <a:gd name="T84" fmla="*/ 20 w 65"/>
                <a:gd name="T85" fmla="*/ 8 h 92"/>
                <a:gd name="T86" fmla="*/ 19 w 65"/>
                <a:gd name="T87" fmla="*/ 8 h 92"/>
                <a:gd name="T88" fmla="*/ 11 w 65"/>
                <a:gd name="T89" fmla="*/ 0 h 92"/>
                <a:gd name="T90" fmla="*/ 11 w 65"/>
                <a:gd name="T91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5" h="92">
                  <a:moveTo>
                    <a:pt x="11" y="0"/>
                  </a:moveTo>
                  <a:cubicBezTo>
                    <a:pt x="7" y="0"/>
                    <a:pt x="6" y="4"/>
                    <a:pt x="6" y="9"/>
                  </a:cubicBezTo>
                  <a:cubicBezTo>
                    <a:pt x="6" y="14"/>
                    <a:pt x="8" y="18"/>
                    <a:pt x="8" y="24"/>
                  </a:cubicBezTo>
                  <a:cubicBezTo>
                    <a:pt x="8" y="28"/>
                    <a:pt x="7" y="34"/>
                    <a:pt x="5" y="37"/>
                  </a:cubicBezTo>
                  <a:cubicBezTo>
                    <a:pt x="5" y="37"/>
                    <a:pt x="5" y="37"/>
                    <a:pt x="4" y="37"/>
                  </a:cubicBezTo>
                  <a:cubicBezTo>
                    <a:pt x="0" y="37"/>
                    <a:pt x="2" y="46"/>
                    <a:pt x="2" y="53"/>
                  </a:cubicBezTo>
                  <a:cubicBezTo>
                    <a:pt x="2" y="56"/>
                    <a:pt x="10" y="62"/>
                    <a:pt x="12" y="62"/>
                  </a:cubicBezTo>
                  <a:cubicBezTo>
                    <a:pt x="12" y="62"/>
                    <a:pt x="12" y="62"/>
                    <a:pt x="12" y="62"/>
                  </a:cubicBezTo>
                  <a:cubicBezTo>
                    <a:pt x="14" y="62"/>
                    <a:pt x="15" y="60"/>
                    <a:pt x="16" y="59"/>
                  </a:cubicBezTo>
                  <a:cubicBezTo>
                    <a:pt x="19" y="59"/>
                    <a:pt x="19" y="59"/>
                    <a:pt x="19" y="59"/>
                  </a:cubicBezTo>
                  <a:cubicBezTo>
                    <a:pt x="19" y="63"/>
                    <a:pt x="19" y="63"/>
                    <a:pt x="19" y="63"/>
                  </a:cubicBezTo>
                  <a:cubicBezTo>
                    <a:pt x="18" y="64"/>
                    <a:pt x="16" y="65"/>
                    <a:pt x="16" y="68"/>
                  </a:cubicBezTo>
                  <a:cubicBezTo>
                    <a:pt x="16" y="70"/>
                    <a:pt x="19" y="75"/>
                    <a:pt x="23" y="75"/>
                  </a:cubicBezTo>
                  <a:cubicBezTo>
                    <a:pt x="23" y="75"/>
                    <a:pt x="23" y="75"/>
                    <a:pt x="23" y="75"/>
                  </a:cubicBezTo>
                  <a:cubicBezTo>
                    <a:pt x="24" y="75"/>
                    <a:pt x="25" y="74"/>
                    <a:pt x="27" y="73"/>
                  </a:cubicBezTo>
                  <a:cubicBezTo>
                    <a:pt x="28" y="73"/>
                    <a:pt x="29" y="72"/>
                    <a:pt x="30" y="72"/>
                  </a:cubicBezTo>
                  <a:cubicBezTo>
                    <a:pt x="30" y="72"/>
                    <a:pt x="30" y="72"/>
                    <a:pt x="30" y="72"/>
                  </a:cubicBezTo>
                  <a:cubicBezTo>
                    <a:pt x="37" y="72"/>
                    <a:pt x="37" y="82"/>
                    <a:pt x="44" y="82"/>
                  </a:cubicBezTo>
                  <a:cubicBezTo>
                    <a:pt x="43" y="79"/>
                    <a:pt x="41" y="77"/>
                    <a:pt x="44" y="74"/>
                  </a:cubicBezTo>
                  <a:cubicBezTo>
                    <a:pt x="47" y="78"/>
                    <a:pt x="58" y="82"/>
                    <a:pt x="61" y="88"/>
                  </a:cubicBezTo>
                  <a:cubicBezTo>
                    <a:pt x="61" y="89"/>
                    <a:pt x="62" y="92"/>
                    <a:pt x="63" y="92"/>
                  </a:cubicBezTo>
                  <a:cubicBezTo>
                    <a:pt x="63" y="92"/>
                    <a:pt x="63" y="92"/>
                    <a:pt x="63" y="92"/>
                  </a:cubicBezTo>
                  <a:cubicBezTo>
                    <a:pt x="64" y="92"/>
                    <a:pt x="65" y="90"/>
                    <a:pt x="65" y="89"/>
                  </a:cubicBezTo>
                  <a:cubicBezTo>
                    <a:pt x="65" y="87"/>
                    <a:pt x="65" y="87"/>
                    <a:pt x="65" y="85"/>
                  </a:cubicBezTo>
                  <a:cubicBezTo>
                    <a:pt x="62" y="85"/>
                    <a:pt x="59" y="83"/>
                    <a:pt x="59" y="80"/>
                  </a:cubicBezTo>
                  <a:cubicBezTo>
                    <a:pt x="59" y="80"/>
                    <a:pt x="58" y="80"/>
                    <a:pt x="57" y="80"/>
                  </a:cubicBezTo>
                  <a:cubicBezTo>
                    <a:pt x="56" y="80"/>
                    <a:pt x="56" y="80"/>
                    <a:pt x="56" y="79"/>
                  </a:cubicBezTo>
                  <a:cubicBezTo>
                    <a:pt x="56" y="77"/>
                    <a:pt x="58" y="77"/>
                    <a:pt x="59" y="74"/>
                  </a:cubicBezTo>
                  <a:cubicBezTo>
                    <a:pt x="58" y="74"/>
                    <a:pt x="57" y="73"/>
                    <a:pt x="56" y="73"/>
                  </a:cubicBezTo>
                  <a:cubicBezTo>
                    <a:pt x="56" y="73"/>
                    <a:pt x="56" y="73"/>
                    <a:pt x="56" y="73"/>
                  </a:cubicBezTo>
                  <a:cubicBezTo>
                    <a:pt x="55" y="73"/>
                    <a:pt x="54" y="74"/>
                    <a:pt x="54" y="75"/>
                  </a:cubicBezTo>
                  <a:cubicBezTo>
                    <a:pt x="53" y="75"/>
                    <a:pt x="53" y="76"/>
                    <a:pt x="52" y="76"/>
                  </a:cubicBezTo>
                  <a:cubicBezTo>
                    <a:pt x="52" y="76"/>
                    <a:pt x="52" y="76"/>
                    <a:pt x="52" y="76"/>
                  </a:cubicBezTo>
                  <a:cubicBezTo>
                    <a:pt x="49" y="76"/>
                    <a:pt x="47" y="66"/>
                    <a:pt x="42" y="65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39" y="65"/>
                    <a:pt x="36" y="67"/>
                    <a:pt x="36" y="69"/>
                  </a:cubicBezTo>
                  <a:cubicBezTo>
                    <a:pt x="36" y="69"/>
                    <a:pt x="36" y="71"/>
                    <a:pt x="36" y="71"/>
                  </a:cubicBezTo>
                  <a:cubicBezTo>
                    <a:pt x="31" y="69"/>
                    <a:pt x="24" y="57"/>
                    <a:pt x="25" y="50"/>
                  </a:cubicBezTo>
                  <a:cubicBezTo>
                    <a:pt x="25" y="41"/>
                    <a:pt x="33" y="40"/>
                    <a:pt x="34" y="30"/>
                  </a:cubicBezTo>
                  <a:cubicBezTo>
                    <a:pt x="34" y="22"/>
                    <a:pt x="28" y="15"/>
                    <a:pt x="28" y="9"/>
                  </a:cubicBezTo>
                  <a:cubicBezTo>
                    <a:pt x="28" y="8"/>
                    <a:pt x="27" y="7"/>
                    <a:pt x="27" y="6"/>
                  </a:cubicBezTo>
                  <a:cubicBezTo>
                    <a:pt x="27" y="5"/>
                    <a:pt x="26" y="4"/>
                    <a:pt x="26" y="4"/>
                  </a:cubicBezTo>
                  <a:cubicBezTo>
                    <a:pt x="24" y="4"/>
                    <a:pt x="22" y="8"/>
                    <a:pt x="20" y="8"/>
                  </a:cubicBezTo>
                  <a:cubicBezTo>
                    <a:pt x="20" y="8"/>
                    <a:pt x="19" y="8"/>
                    <a:pt x="19" y="8"/>
                  </a:cubicBezTo>
                  <a:cubicBezTo>
                    <a:pt x="15" y="8"/>
                    <a:pt x="16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 68">
              <a:extLst>
                <a:ext uri="{FF2B5EF4-FFF2-40B4-BE49-F238E27FC236}">
                  <a16:creationId xmlns:a16="http://schemas.microsoft.com/office/drawing/2014/main" id="{82FD5BC9-15CC-4DD9-9436-22EADD9B3043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5" y="2627"/>
              <a:ext cx="50" cy="85"/>
            </a:xfrm>
            <a:custGeom>
              <a:avLst/>
              <a:gdLst>
                <a:gd name="T0" fmla="*/ 4 w 21"/>
                <a:gd name="T1" fmla="*/ 0 h 36"/>
                <a:gd name="T2" fmla="*/ 0 w 21"/>
                <a:gd name="T3" fmla="*/ 1 h 36"/>
                <a:gd name="T4" fmla="*/ 11 w 21"/>
                <a:gd name="T5" fmla="*/ 15 h 36"/>
                <a:gd name="T6" fmla="*/ 8 w 21"/>
                <a:gd name="T7" fmla="*/ 18 h 36"/>
                <a:gd name="T8" fmla="*/ 2 w 21"/>
                <a:gd name="T9" fmla="*/ 17 h 36"/>
                <a:gd name="T10" fmla="*/ 2 w 21"/>
                <a:gd name="T11" fmla="*/ 20 h 36"/>
                <a:gd name="T12" fmla="*/ 9 w 21"/>
                <a:gd name="T13" fmla="*/ 26 h 36"/>
                <a:gd name="T14" fmla="*/ 9 w 21"/>
                <a:gd name="T15" fmla="*/ 29 h 36"/>
                <a:gd name="T16" fmla="*/ 12 w 21"/>
                <a:gd name="T17" fmla="*/ 36 h 36"/>
                <a:gd name="T18" fmla="*/ 16 w 21"/>
                <a:gd name="T19" fmla="*/ 36 h 36"/>
                <a:gd name="T20" fmla="*/ 16 w 21"/>
                <a:gd name="T21" fmla="*/ 33 h 36"/>
                <a:gd name="T22" fmla="*/ 12 w 21"/>
                <a:gd name="T23" fmla="*/ 24 h 36"/>
                <a:gd name="T24" fmla="*/ 19 w 21"/>
                <a:gd name="T25" fmla="*/ 24 h 36"/>
                <a:gd name="T26" fmla="*/ 21 w 21"/>
                <a:gd name="T27" fmla="*/ 18 h 36"/>
                <a:gd name="T28" fmla="*/ 17 w 21"/>
                <a:gd name="T29" fmla="*/ 14 h 36"/>
                <a:gd name="T30" fmla="*/ 17 w 21"/>
                <a:gd name="T31" fmla="*/ 6 h 36"/>
                <a:gd name="T32" fmla="*/ 14 w 21"/>
                <a:gd name="T33" fmla="*/ 6 h 36"/>
                <a:gd name="T34" fmla="*/ 14 w 21"/>
                <a:gd name="T35" fmla="*/ 2 h 36"/>
                <a:gd name="T36" fmla="*/ 4 w 21"/>
                <a:gd name="T3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" h="36">
                  <a:moveTo>
                    <a:pt x="4" y="0"/>
                  </a:moveTo>
                  <a:cubicBezTo>
                    <a:pt x="3" y="0"/>
                    <a:pt x="1" y="1"/>
                    <a:pt x="0" y="1"/>
                  </a:cubicBezTo>
                  <a:cubicBezTo>
                    <a:pt x="0" y="5"/>
                    <a:pt x="11" y="8"/>
                    <a:pt x="11" y="15"/>
                  </a:cubicBezTo>
                  <a:cubicBezTo>
                    <a:pt x="11" y="16"/>
                    <a:pt x="9" y="18"/>
                    <a:pt x="8" y="18"/>
                  </a:cubicBezTo>
                  <a:cubicBezTo>
                    <a:pt x="8" y="18"/>
                    <a:pt x="5" y="18"/>
                    <a:pt x="2" y="17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3" y="22"/>
                    <a:pt x="6" y="26"/>
                    <a:pt x="9" y="26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7" y="32"/>
                    <a:pt x="8" y="36"/>
                    <a:pt x="12" y="36"/>
                  </a:cubicBezTo>
                  <a:cubicBezTo>
                    <a:pt x="13" y="36"/>
                    <a:pt x="14" y="36"/>
                    <a:pt x="16" y="36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4" y="32"/>
                    <a:pt x="12" y="27"/>
                    <a:pt x="12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2"/>
                    <a:pt x="20" y="21"/>
                    <a:pt x="21" y="18"/>
                  </a:cubicBezTo>
                  <a:cubicBezTo>
                    <a:pt x="20" y="18"/>
                    <a:pt x="17" y="14"/>
                    <a:pt x="17" y="14"/>
                  </a:cubicBezTo>
                  <a:cubicBezTo>
                    <a:pt x="17" y="14"/>
                    <a:pt x="18" y="9"/>
                    <a:pt x="17" y="6"/>
                  </a:cubicBezTo>
                  <a:cubicBezTo>
                    <a:pt x="16" y="6"/>
                    <a:pt x="15" y="6"/>
                    <a:pt x="14" y="6"/>
                  </a:cubicBezTo>
                  <a:cubicBezTo>
                    <a:pt x="15" y="5"/>
                    <a:pt x="14" y="3"/>
                    <a:pt x="14" y="2"/>
                  </a:cubicBezTo>
                  <a:cubicBezTo>
                    <a:pt x="11" y="2"/>
                    <a:pt x="8" y="0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69">
              <a:extLst>
                <a:ext uri="{FF2B5EF4-FFF2-40B4-BE49-F238E27FC236}">
                  <a16:creationId xmlns:a16="http://schemas.microsoft.com/office/drawing/2014/main" id="{1D146908-FBEE-4EAB-A39D-E340CF8BABF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70" y="2648"/>
              <a:ext cx="40" cy="55"/>
            </a:xfrm>
            <a:custGeom>
              <a:avLst/>
              <a:gdLst>
                <a:gd name="T0" fmla="*/ 4 w 17"/>
                <a:gd name="T1" fmla="*/ 1 h 23"/>
                <a:gd name="T2" fmla="*/ 3 w 17"/>
                <a:gd name="T3" fmla="*/ 1 h 23"/>
                <a:gd name="T4" fmla="*/ 4 w 17"/>
                <a:gd name="T5" fmla="*/ 1 h 23"/>
                <a:gd name="T6" fmla="*/ 3 w 17"/>
                <a:gd name="T7" fmla="*/ 0 h 23"/>
                <a:gd name="T8" fmla="*/ 0 w 17"/>
                <a:gd name="T9" fmla="*/ 2 h 23"/>
                <a:gd name="T10" fmla="*/ 2 w 17"/>
                <a:gd name="T11" fmla="*/ 23 h 23"/>
                <a:gd name="T12" fmla="*/ 17 w 17"/>
                <a:gd name="T13" fmla="*/ 9 h 23"/>
                <a:gd name="T14" fmla="*/ 5 w 17"/>
                <a:gd name="T15" fmla="*/ 2 h 23"/>
                <a:gd name="T16" fmla="*/ 3 w 17"/>
                <a:gd name="T1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23">
                  <a:moveTo>
                    <a:pt x="4" y="1"/>
                  </a:moveTo>
                  <a:cubicBezTo>
                    <a:pt x="4" y="1"/>
                    <a:pt x="4" y="1"/>
                    <a:pt x="3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3" y="0"/>
                  </a:moveTo>
                  <a:cubicBezTo>
                    <a:pt x="2" y="0"/>
                    <a:pt x="0" y="1"/>
                    <a:pt x="0" y="2"/>
                  </a:cubicBezTo>
                  <a:cubicBezTo>
                    <a:pt x="0" y="7"/>
                    <a:pt x="2" y="15"/>
                    <a:pt x="2" y="23"/>
                  </a:cubicBezTo>
                  <a:cubicBezTo>
                    <a:pt x="6" y="20"/>
                    <a:pt x="17" y="16"/>
                    <a:pt x="17" y="9"/>
                  </a:cubicBezTo>
                  <a:cubicBezTo>
                    <a:pt x="17" y="5"/>
                    <a:pt x="9" y="4"/>
                    <a:pt x="5" y="2"/>
                  </a:cubicBezTo>
                  <a:cubicBezTo>
                    <a:pt x="5" y="1"/>
                    <a:pt x="4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70">
              <a:extLst>
                <a:ext uri="{FF2B5EF4-FFF2-40B4-BE49-F238E27FC236}">
                  <a16:creationId xmlns:a16="http://schemas.microsoft.com/office/drawing/2014/main" id="{A9E01EBF-BED8-4FB9-A4D2-D75A0B30AE2D}"/>
                </a:ext>
              </a:extLst>
            </p:cNvPr>
            <p:cNvSpPr>
              <a:spLocks/>
            </p:cNvSpPr>
            <p:nvPr/>
          </p:nvSpPr>
          <p:spPr bwMode="auto">
            <a:xfrm>
              <a:off x="7793" y="2684"/>
              <a:ext cx="40" cy="66"/>
            </a:xfrm>
            <a:custGeom>
              <a:avLst/>
              <a:gdLst>
                <a:gd name="T0" fmla="*/ 12 w 17"/>
                <a:gd name="T1" fmla="*/ 0 h 28"/>
                <a:gd name="T2" fmla="*/ 10 w 17"/>
                <a:gd name="T3" fmla="*/ 0 h 28"/>
                <a:gd name="T4" fmla="*/ 5 w 17"/>
                <a:gd name="T5" fmla="*/ 13 h 28"/>
                <a:gd name="T6" fmla="*/ 5 w 17"/>
                <a:gd name="T7" fmla="*/ 13 h 28"/>
                <a:gd name="T8" fmla="*/ 0 w 17"/>
                <a:gd name="T9" fmla="*/ 16 h 28"/>
                <a:gd name="T10" fmla="*/ 11 w 17"/>
                <a:gd name="T11" fmla="*/ 28 h 28"/>
                <a:gd name="T12" fmla="*/ 14 w 17"/>
                <a:gd name="T13" fmla="*/ 26 h 28"/>
                <a:gd name="T14" fmla="*/ 11 w 17"/>
                <a:gd name="T15" fmla="*/ 20 h 28"/>
                <a:gd name="T16" fmla="*/ 17 w 17"/>
                <a:gd name="T17" fmla="*/ 5 h 28"/>
                <a:gd name="T18" fmla="*/ 12 w 17"/>
                <a:gd name="T1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28">
                  <a:moveTo>
                    <a:pt x="12" y="0"/>
                  </a:moveTo>
                  <a:cubicBezTo>
                    <a:pt x="11" y="0"/>
                    <a:pt x="10" y="0"/>
                    <a:pt x="10" y="0"/>
                  </a:cubicBezTo>
                  <a:cubicBezTo>
                    <a:pt x="7" y="1"/>
                    <a:pt x="5" y="12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3" y="13"/>
                    <a:pt x="0" y="15"/>
                    <a:pt x="0" y="16"/>
                  </a:cubicBezTo>
                  <a:cubicBezTo>
                    <a:pt x="0" y="19"/>
                    <a:pt x="9" y="28"/>
                    <a:pt x="11" y="28"/>
                  </a:cubicBezTo>
                  <a:cubicBezTo>
                    <a:pt x="12" y="28"/>
                    <a:pt x="13" y="27"/>
                    <a:pt x="14" y="26"/>
                  </a:cubicBezTo>
                  <a:cubicBezTo>
                    <a:pt x="14" y="23"/>
                    <a:pt x="11" y="24"/>
                    <a:pt x="11" y="20"/>
                  </a:cubicBezTo>
                  <a:cubicBezTo>
                    <a:pt x="11" y="14"/>
                    <a:pt x="17" y="11"/>
                    <a:pt x="17" y="5"/>
                  </a:cubicBezTo>
                  <a:cubicBezTo>
                    <a:pt x="17" y="3"/>
                    <a:pt x="15" y="0"/>
                    <a:pt x="1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71">
              <a:extLst>
                <a:ext uri="{FF2B5EF4-FFF2-40B4-BE49-F238E27FC236}">
                  <a16:creationId xmlns:a16="http://schemas.microsoft.com/office/drawing/2014/main" id="{554A8746-089F-444F-947E-2891A91F42A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6" y="2686"/>
              <a:ext cx="22" cy="40"/>
            </a:xfrm>
            <a:custGeom>
              <a:avLst/>
              <a:gdLst>
                <a:gd name="T0" fmla="*/ 5 w 9"/>
                <a:gd name="T1" fmla="*/ 0 h 17"/>
                <a:gd name="T2" fmla="*/ 0 w 9"/>
                <a:gd name="T3" fmla="*/ 17 h 17"/>
                <a:gd name="T4" fmla="*/ 3 w 9"/>
                <a:gd name="T5" fmla="*/ 17 h 17"/>
                <a:gd name="T6" fmla="*/ 9 w 9"/>
                <a:gd name="T7" fmla="*/ 0 h 17"/>
                <a:gd name="T8" fmla="*/ 5 w 9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7">
                  <a:moveTo>
                    <a:pt x="5" y="0"/>
                  </a:moveTo>
                  <a:cubicBezTo>
                    <a:pt x="5" y="8"/>
                    <a:pt x="2" y="12"/>
                    <a:pt x="0" y="17"/>
                  </a:cubicBezTo>
                  <a:cubicBezTo>
                    <a:pt x="1" y="17"/>
                    <a:pt x="2" y="17"/>
                    <a:pt x="3" y="17"/>
                  </a:cubicBezTo>
                  <a:cubicBezTo>
                    <a:pt x="3" y="10"/>
                    <a:pt x="9" y="8"/>
                    <a:pt x="9" y="0"/>
                  </a:cubicBezTo>
                  <a:cubicBezTo>
                    <a:pt x="8" y="0"/>
                    <a:pt x="6" y="0"/>
                    <a:pt x="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72">
              <a:extLst>
                <a:ext uri="{FF2B5EF4-FFF2-40B4-BE49-F238E27FC236}">
                  <a16:creationId xmlns:a16="http://schemas.microsoft.com/office/drawing/2014/main" id="{BE23ABBA-3750-43C4-9B6D-1B07F0CD93A8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6" y="2712"/>
              <a:ext cx="26" cy="22"/>
            </a:xfrm>
            <a:custGeom>
              <a:avLst/>
              <a:gdLst>
                <a:gd name="T0" fmla="*/ 5 w 11"/>
                <a:gd name="T1" fmla="*/ 0 h 9"/>
                <a:gd name="T2" fmla="*/ 0 w 11"/>
                <a:gd name="T3" fmla="*/ 7 h 9"/>
                <a:gd name="T4" fmla="*/ 3 w 11"/>
                <a:gd name="T5" fmla="*/ 9 h 9"/>
                <a:gd name="T6" fmla="*/ 4 w 11"/>
                <a:gd name="T7" fmla="*/ 9 h 9"/>
                <a:gd name="T8" fmla="*/ 11 w 11"/>
                <a:gd name="T9" fmla="*/ 0 h 9"/>
                <a:gd name="T10" fmla="*/ 9 w 11"/>
                <a:gd name="T11" fmla="*/ 1 h 9"/>
                <a:gd name="T12" fmla="*/ 5 w 11"/>
                <a:gd name="T1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9">
                  <a:moveTo>
                    <a:pt x="5" y="0"/>
                  </a:moveTo>
                  <a:cubicBezTo>
                    <a:pt x="3" y="3"/>
                    <a:pt x="0" y="4"/>
                    <a:pt x="0" y="7"/>
                  </a:cubicBezTo>
                  <a:cubicBezTo>
                    <a:pt x="0" y="8"/>
                    <a:pt x="2" y="9"/>
                    <a:pt x="3" y="9"/>
                  </a:cubicBezTo>
                  <a:cubicBezTo>
                    <a:pt x="3" y="9"/>
                    <a:pt x="3" y="9"/>
                    <a:pt x="4" y="9"/>
                  </a:cubicBezTo>
                  <a:cubicBezTo>
                    <a:pt x="8" y="9"/>
                    <a:pt x="11" y="5"/>
                    <a:pt x="11" y="0"/>
                  </a:cubicBezTo>
                  <a:cubicBezTo>
                    <a:pt x="11" y="1"/>
                    <a:pt x="10" y="1"/>
                    <a:pt x="9" y="1"/>
                  </a:cubicBezTo>
                  <a:cubicBezTo>
                    <a:pt x="8" y="1"/>
                    <a:pt x="6" y="1"/>
                    <a:pt x="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 73">
              <a:extLst>
                <a:ext uri="{FF2B5EF4-FFF2-40B4-BE49-F238E27FC236}">
                  <a16:creationId xmlns:a16="http://schemas.microsoft.com/office/drawing/2014/main" id="{D34162E7-4011-48B5-B4B9-863151A0224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0" y="2625"/>
              <a:ext cx="28" cy="31"/>
            </a:xfrm>
            <a:custGeom>
              <a:avLst/>
              <a:gdLst>
                <a:gd name="T0" fmla="*/ 0 w 12"/>
                <a:gd name="T1" fmla="*/ 0 h 13"/>
                <a:gd name="T2" fmla="*/ 0 w 12"/>
                <a:gd name="T3" fmla="*/ 7 h 13"/>
                <a:gd name="T4" fmla="*/ 0 w 12"/>
                <a:gd name="T5" fmla="*/ 7 h 13"/>
                <a:gd name="T6" fmla="*/ 2 w 12"/>
                <a:gd name="T7" fmla="*/ 7 h 13"/>
                <a:gd name="T8" fmla="*/ 4 w 12"/>
                <a:gd name="T9" fmla="*/ 7 h 13"/>
                <a:gd name="T10" fmla="*/ 7 w 12"/>
                <a:gd name="T11" fmla="*/ 7 h 13"/>
                <a:gd name="T12" fmla="*/ 11 w 12"/>
                <a:gd name="T13" fmla="*/ 13 h 13"/>
                <a:gd name="T14" fmla="*/ 12 w 12"/>
                <a:gd name="T15" fmla="*/ 12 h 13"/>
                <a:gd name="T16" fmla="*/ 4 w 12"/>
                <a:gd name="T17" fmla="*/ 0 h 13"/>
                <a:gd name="T18" fmla="*/ 0 w 12"/>
                <a:gd name="T1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3">
                  <a:moveTo>
                    <a:pt x="0" y="0"/>
                  </a:moveTo>
                  <a:cubicBezTo>
                    <a:pt x="0" y="2"/>
                    <a:pt x="0" y="4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7"/>
                    <a:pt x="2" y="7"/>
                    <a:pt x="2" y="7"/>
                  </a:cubicBezTo>
                  <a:cubicBezTo>
                    <a:pt x="3" y="7"/>
                    <a:pt x="4" y="7"/>
                    <a:pt x="4" y="7"/>
                  </a:cubicBezTo>
                  <a:cubicBezTo>
                    <a:pt x="5" y="7"/>
                    <a:pt x="6" y="7"/>
                    <a:pt x="7" y="7"/>
                  </a:cubicBezTo>
                  <a:cubicBezTo>
                    <a:pt x="7" y="9"/>
                    <a:pt x="10" y="13"/>
                    <a:pt x="11" y="13"/>
                  </a:cubicBezTo>
                  <a:cubicBezTo>
                    <a:pt x="12" y="13"/>
                    <a:pt x="12" y="12"/>
                    <a:pt x="12" y="12"/>
                  </a:cubicBezTo>
                  <a:cubicBezTo>
                    <a:pt x="12" y="6"/>
                    <a:pt x="6" y="5"/>
                    <a:pt x="4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 74">
              <a:extLst>
                <a:ext uri="{FF2B5EF4-FFF2-40B4-BE49-F238E27FC236}">
                  <a16:creationId xmlns:a16="http://schemas.microsoft.com/office/drawing/2014/main" id="{DB98E977-6335-43E8-961E-997A2DF4A81A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5" y="2592"/>
              <a:ext cx="43" cy="42"/>
            </a:xfrm>
            <a:custGeom>
              <a:avLst/>
              <a:gdLst>
                <a:gd name="T0" fmla="*/ 0 w 18"/>
                <a:gd name="T1" fmla="*/ 0 h 18"/>
                <a:gd name="T2" fmla="*/ 14 w 18"/>
                <a:gd name="T3" fmla="*/ 18 h 18"/>
                <a:gd name="T4" fmla="*/ 17 w 18"/>
                <a:gd name="T5" fmla="*/ 8 h 18"/>
                <a:gd name="T6" fmla="*/ 5 w 18"/>
                <a:gd name="T7" fmla="*/ 0 h 18"/>
                <a:gd name="T8" fmla="*/ 0 w 18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0" y="0"/>
                  </a:moveTo>
                  <a:cubicBezTo>
                    <a:pt x="0" y="0"/>
                    <a:pt x="11" y="17"/>
                    <a:pt x="14" y="18"/>
                  </a:cubicBezTo>
                  <a:cubicBezTo>
                    <a:pt x="16" y="18"/>
                    <a:pt x="18" y="12"/>
                    <a:pt x="17" y="8"/>
                  </a:cubicBezTo>
                  <a:cubicBezTo>
                    <a:pt x="16" y="3"/>
                    <a:pt x="11" y="4"/>
                    <a:pt x="5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 75">
              <a:extLst>
                <a:ext uri="{FF2B5EF4-FFF2-40B4-BE49-F238E27FC236}">
                  <a16:creationId xmlns:a16="http://schemas.microsoft.com/office/drawing/2014/main" id="{5E7AB979-8FB9-4A96-BC5A-C18AD46AF85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0" y="2596"/>
              <a:ext cx="12" cy="3"/>
            </a:xfrm>
            <a:custGeom>
              <a:avLst/>
              <a:gdLst>
                <a:gd name="T0" fmla="*/ 2 w 5"/>
                <a:gd name="T1" fmla="*/ 0 h 1"/>
                <a:gd name="T2" fmla="*/ 0 w 5"/>
                <a:gd name="T3" fmla="*/ 1 h 1"/>
                <a:gd name="T4" fmla="*/ 2 w 5"/>
                <a:gd name="T5" fmla="*/ 1 h 1"/>
                <a:gd name="T6" fmla="*/ 5 w 5"/>
                <a:gd name="T7" fmla="*/ 1 h 1"/>
                <a:gd name="T8" fmla="*/ 2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2" y="0"/>
                  </a:moveTo>
                  <a:cubicBezTo>
                    <a:pt x="1" y="0"/>
                    <a:pt x="0" y="1"/>
                    <a:pt x="0" y="1"/>
                  </a:cubicBezTo>
                  <a:cubicBezTo>
                    <a:pt x="0" y="1"/>
                    <a:pt x="1" y="1"/>
                    <a:pt x="2" y="1"/>
                  </a:cubicBezTo>
                  <a:cubicBezTo>
                    <a:pt x="3" y="1"/>
                    <a:pt x="4" y="1"/>
                    <a:pt x="5" y="1"/>
                  </a:cubicBezTo>
                  <a:cubicBezTo>
                    <a:pt x="4" y="1"/>
                    <a:pt x="3" y="0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 76">
              <a:extLst>
                <a:ext uri="{FF2B5EF4-FFF2-40B4-BE49-F238E27FC236}">
                  <a16:creationId xmlns:a16="http://schemas.microsoft.com/office/drawing/2014/main" id="{6CE9B8CA-E108-4F82-94D2-E0B59EB353C7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" y="2147"/>
              <a:ext cx="78" cy="109"/>
            </a:xfrm>
            <a:custGeom>
              <a:avLst/>
              <a:gdLst>
                <a:gd name="T0" fmla="*/ 20 w 33"/>
                <a:gd name="T1" fmla="*/ 0 h 46"/>
                <a:gd name="T2" fmla="*/ 1 w 33"/>
                <a:gd name="T3" fmla="*/ 32 h 46"/>
                <a:gd name="T4" fmla="*/ 9 w 33"/>
                <a:gd name="T5" fmla="*/ 46 h 46"/>
                <a:gd name="T6" fmla="*/ 20 w 33"/>
                <a:gd name="T7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46">
                  <a:moveTo>
                    <a:pt x="20" y="0"/>
                  </a:moveTo>
                  <a:cubicBezTo>
                    <a:pt x="12" y="0"/>
                    <a:pt x="1" y="20"/>
                    <a:pt x="1" y="32"/>
                  </a:cubicBezTo>
                  <a:cubicBezTo>
                    <a:pt x="1" y="40"/>
                    <a:pt x="0" y="46"/>
                    <a:pt x="9" y="46"/>
                  </a:cubicBezTo>
                  <a:cubicBezTo>
                    <a:pt x="21" y="46"/>
                    <a:pt x="33" y="0"/>
                    <a:pt x="2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 77">
              <a:extLst>
                <a:ext uri="{FF2B5EF4-FFF2-40B4-BE49-F238E27FC236}">
                  <a16:creationId xmlns:a16="http://schemas.microsoft.com/office/drawing/2014/main" id="{B90FA8C3-F8B8-45B6-9AB3-27716F743DB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5" y="2341"/>
              <a:ext cx="90" cy="73"/>
            </a:xfrm>
            <a:custGeom>
              <a:avLst/>
              <a:gdLst>
                <a:gd name="T0" fmla="*/ 32 w 38"/>
                <a:gd name="T1" fmla="*/ 0 h 31"/>
                <a:gd name="T2" fmla="*/ 3 w 38"/>
                <a:gd name="T3" fmla="*/ 13 h 31"/>
                <a:gd name="T4" fmla="*/ 3 w 38"/>
                <a:gd name="T5" fmla="*/ 21 h 31"/>
                <a:gd name="T6" fmla="*/ 14 w 38"/>
                <a:gd name="T7" fmla="*/ 31 h 31"/>
                <a:gd name="T8" fmla="*/ 38 w 38"/>
                <a:gd name="T9" fmla="*/ 8 h 31"/>
                <a:gd name="T10" fmla="*/ 32 w 38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31">
                  <a:moveTo>
                    <a:pt x="32" y="0"/>
                  </a:moveTo>
                  <a:cubicBezTo>
                    <a:pt x="25" y="0"/>
                    <a:pt x="7" y="13"/>
                    <a:pt x="3" y="13"/>
                  </a:cubicBezTo>
                  <a:cubicBezTo>
                    <a:pt x="0" y="13"/>
                    <a:pt x="3" y="18"/>
                    <a:pt x="3" y="21"/>
                  </a:cubicBezTo>
                  <a:cubicBezTo>
                    <a:pt x="3" y="28"/>
                    <a:pt x="6" y="31"/>
                    <a:pt x="14" y="31"/>
                  </a:cubicBezTo>
                  <a:cubicBezTo>
                    <a:pt x="22" y="31"/>
                    <a:pt x="38" y="15"/>
                    <a:pt x="38" y="8"/>
                  </a:cubicBezTo>
                  <a:cubicBezTo>
                    <a:pt x="38" y="5"/>
                    <a:pt x="34" y="0"/>
                    <a:pt x="3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 78">
              <a:extLst>
                <a:ext uri="{FF2B5EF4-FFF2-40B4-BE49-F238E27FC236}">
                  <a16:creationId xmlns:a16="http://schemas.microsoft.com/office/drawing/2014/main" id="{1F177E1C-3592-42B6-948C-0101BDB8D59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7" y="2220"/>
              <a:ext cx="413" cy="800"/>
            </a:xfrm>
            <a:custGeom>
              <a:avLst/>
              <a:gdLst>
                <a:gd name="T0" fmla="*/ 95 w 175"/>
                <a:gd name="T1" fmla="*/ 8 h 338"/>
                <a:gd name="T2" fmla="*/ 76 w 175"/>
                <a:gd name="T3" fmla="*/ 7 h 338"/>
                <a:gd name="T4" fmla="*/ 61 w 175"/>
                <a:gd name="T5" fmla="*/ 11 h 338"/>
                <a:gd name="T6" fmla="*/ 61 w 175"/>
                <a:gd name="T7" fmla="*/ 24 h 338"/>
                <a:gd name="T8" fmla="*/ 59 w 175"/>
                <a:gd name="T9" fmla="*/ 29 h 338"/>
                <a:gd name="T10" fmla="*/ 52 w 175"/>
                <a:gd name="T11" fmla="*/ 23 h 338"/>
                <a:gd name="T12" fmla="*/ 21 w 175"/>
                <a:gd name="T13" fmla="*/ 52 h 338"/>
                <a:gd name="T14" fmla="*/ 0 w 175"/>
                <a:gd name="T15" fmla="*/ 78 h 338"/>
                <a:gd name="T16" fmla="*/ 10 w 175"/>
                <a:gd name="T17" fmla="*/ 92 h 338"/>
                <a:gd name="T18" fmla="*/ 14 w 175"/>
                <a:gd name="T19" fmla="*/ 116 h 338"/>
                <a:gd name="T20" fmla="*/ 8 w 175"/>
                <a:gd name="T21" fmla="*/ 126 h 338"/>
                <a:gd name="T22" fmla="*/ 8 w 175"/>
                <a:gd name="T23" fmla="*/ 131 h 338"/>
                <a:gd name="T24" fmla="*/ 29 w 175"/>
                <a:gd name="T25" fmla="*/ 176 h 338"/>
                <a:gd name="T26" fmla="*/ 24 w 175"/>
                <a:gd name="T27" fmla="*/ 182 h 338"/>
                <a:gd name="T28" fmla="*/ 14 w 175"/>
                <a:gd name="T29" fmla="*/ 207 h 338"/>
                <a:gd name="T30" fmla="*/ 11 w 175"/>
                <a:gd name="T31" fmla="*/ 207 h 338"/>
                <a:gd name="T32" fmla="*/ 8 w 175"/>
                <a:gd name="T33" fmla="*/ 230 h 338"/>
                <a:gd name="T34" fmla="*/ 15 w 175"/>
                <a:gd name="T35" fmla="*/ 230 h 338"/>
                <a:gd name="T36" fmla="*/ 43 w 175"/>
                <a:gd name="T37" fmla="*/ 295 h 338"/>
                <a:gd name="T38" fmla="*/ 89 w 175"/>
                <a:gd name="T39" fmla="*/ 338 h 338"/>
                <a:gd name="T40" fmla="*/ 99 w 175"/>
                <a:gd name="T41" fmla="*/ 335 h 338"/>
                <a:gd name="T42" fmla="*/ 85 w 175"/>
                <a:gd name="T43" fmla="*/ 301 h 338"/>
                <a:gd name="T44" fmla="*/ 41 w 175"/>
                <a:gd name="T45" fmla="*/ 247 h 338"/>
                <a:gd name="T46" fmla="*/ 36 w 175"/>
                <a:gd name="T47" fmla="*/ 230 h 338"/>
                <a:gd name="T48" fmla="*/ 33 w 175"/>
                <a:gd name="T49" fmla="*/ 171 h 338"/>
                <a:gd name="T50" fmla="*/ 34 w 175"/>
                <a:gd name="T51" fmla="*/ 155 h 338"/>
                <a:gd name="T52" fmla="*/ 51 w 175"/>
                <a:gd name="T53" fmla="*/ 168 h 338"/>
                <a:gd name="T54" fmla="*/ 86 w 175"/>
                <a:gd name="T55" fmla="*/ 193 h 338"/>
                <a:gd name="T56" fmla="*/ 108 w 175"/>
                <a:gd name="T57" fmla="*/ 212 h 338"/>
                <a:gd name="T58" fmla="*/ 110 w 175"/>
                <a:gd name="T59" fmla="*/ 230 h 338"/>
                <a:gd name="T60" fmla="*/ 123 w 175"/>
                <a:gd name="T61" fmla="*/ 211 h 338"/>
                <a:gd name="T62" fmla="*/ 136 w 175"/>
                <a:gd name="T63" fmla="*/ 204 h 338"/>
                <a:gd name="T64" fmla="*/ 175 w 175"/>
                <a:gd name="T65" fmla="*/ 161 h 338"/>
                <a:gd name="T66" fmla="*/ 123 w 175"/>
                <a:gd name="T67" fmla="*/ 77 h 338"/>
                <a:gd name="T68" fmla="*/ 155 w 175"/>
                <a:gd name="T69" fmla="*/ 26 h 338"/>
                <a:gd name="T70" fmla="*/ 114 w 175"/>
                <a:gd name="T71" fmla="*/ 0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75" h="338">
                  <a:moveTo>
                    <a:pt x="114" y="0"/>
                  </a:moveTo>
                  <a:cubicBezTo>
                    <a:pt x="107" y="0"/>
                    <a:pt x="102" y="8"/>
                    <a:pt x="95" y="8"/>
                  </a:cubicBezTo>
                  <a:cubicBezTo>
                    <a:pt x="95" y="8"/>
                    <a:pt x="93" y="8"/>
                    <a:pt x="92" y="7"/>
                  </a:cubicBezTo>
                  <a:cubicBezTo>
                    <a:pt x="76" y="7"/>
                    <a:pt x="76" y="7"/>
                    <a:pt x="76" y="7"/>
                  </a:cubicBezTo>
                  <a:cubicBezTo>
                    <a:pt x="75" y="7"/>
                    <a:pt x="75" y="7"/>
                    <a:pt x="75" y="7"/>
                  </a:cubicBezTo>
                  <a:cubicBezTo>
                    <a:pt x="72" y="7"/>
                    <a:pt x="61" y="11"/>
                    <a:pt x="61" y="11"/>
                  </a:cubicBezTo>
                  <a:cubicBezTo>
                    <a:pt x="61" y="16"/>
                    <a:pt x="61" y="19"/>
                    <a:pt x="61" y="24"/>
                  </a:cubicBezTo>
                  <a:cubicBezTo>
                    <a:pt x="61" y="24"/>
                    <a:pt x="61" y="24"/>
                    <a:pt x="61" y="24"/>
                  </a:cubicBezTo>
                  <a:cubicBezTo>
                    <a:pt x="61" y="24"/>
                    <a:pt x="61" y="24"/>
                    <a:pt x="61" y="24"/>
                  </a:cubicBezTo>
                  <a:cubicBezTo>
                    <a:pt x="61" y="26"/>
                    <a:pt x="60" y="29"/>
                    <a:pt x="59" y="29"/>
                  </a:cubicBezTo>
                  <a:cubicBezTo>
                    <a:pt x="58" y="29"/>
                    <a:pt x="55" y="28"/>
                    <a:pt x="55" y="23"/>
                  </a:cubicBezTo>
                  <a:cubicBezTo>
                    <a:pt x="52" y="23"/>
                    <a:pt x="52" y="23"/>
                    <a:pt x="52" y="23"/>
                  </a:cubicBezTo>
                  <a:cubicBezTo>
                    <a:pt x="52" y="23"/>
                    <a:pt x="52" y="23"/>
                    <a:pt x="52" y="23"/>
                  </a:cubicBezTo>
                  <a:cubicBezTo>
                    <a:pt x="42" y="39"/>
                    <a:pt x="34" y="43"/>
                    <a:pt x="21" y="52"/>
                  </a:cubicBezTo>
                  <a:cubicBezTo>
                    <a:pt x="17" y="54"/>
                    <a:pt x="11" y="53"/>
                    <a:pt x="8" y="56"/>
                  </a:cubicBezTo>
                  <a:cubicBezTo>
                    <a:pt x="3" y="61"/>
                    <a:pt x="0" y="69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88"/>
                    <a:pt x="6" y="88"/>
                    <a:pt x="10" y="92"/>
                  </a:cubicBezTo>
                  <a:cubicBezTo>
                    <a:pt x="13" y="98"/>
                    <a:pt x="14" y="109"/>
                    <a:pt x="14" y="116"/>
                  </a:cubicBezTo>
                  <a:cubicBezTo>
                    <a:pt x="14" y="116"/>
                    <a:pt x="14" y="116"/>
                    <a:pt x="14" y="116"/>
                  </a:cubicBezTo>
                  <a:cubicBezTo>
                    <a:pt x="14" y="120"/>
                    <a:pt x="10" y="126"/>
                    <a:pt x="8" y="127"/>
                  </a:cubicBezTo>
                  <a:cubicBezTo>
                    <a:pt x="8" y="126"/>
                    <a:pt x="8" y="126"/>
                    <a:pt x="8" y="126"/>
                  </a:cubicBezTo>
                  <a:cubicBezTo>
                    <a:pt x="8" y="128"/>
                    <a:pt x="8" y="129"/>
                    <a:pt x="8" y="131"/>
                  </a:cubicBezTo>
                  <a:cubicBezTo>
                    <a:pt x="8" y="131"/>
                    <a:pt x="8" y="131"/>
                    <a:pt x="8" y="131"/>
                  </a:cubicBezTo>
                  <a:cubicBezTo>
                    <a:pt x="8" y="137"/>
                    <a:pt x="14" y="139"/>
                    <a:pt x="17" y="143"/>
                  </a:cubicBezTo>
                  <a:cubicBezTo>
                    <a:pt x="21" y="147"/>
                    <a:pt x="29" y="172"/>
                    <a:pt x="29" y="176"/>
                  </a:cubicBezTo>
                  <a:cubicBezTo>
                    <a:pt x="29" y="176"/>
                    <a:pt x="29" y="176"/>
                    <a:pt x="29" y="176"/>
                  </a:cubicBezTo>
                  <a:cubicBezTo>
                    <a:pt x="29" y="179"/>
                    <a:pt x="25" y="180"/>
                    <a:pt x="24" y="182"/>
                  </a:cubicBezTo>
                  <a:cubicBezTo>
                    <a:pt x="20" y="192"/>
                    <a:pt x="18" y="198"/>
                    <a:pt x="14" y="207"/>
                  </a:cubicBezTo>
                  <a:cubicBezTo>
                    <a:pt x="14" y="207"/>
                    <a:pt x="14" y="207"/>
                    <a:pt x="14" y="207"/>
                  </a:cubicBezTo>
                  <a:cubicBezTo>
                    <a:pt x="12" y="207"/>
                    <a:pt x="12" y="207"/>
                    <a:pt x="12" y="207"/>
                  </a:cubicBezTo>
                  <a:cubicBezTo>
                    <a:pt x="11" y="207"/>
                    <a:pt x="11" y="207"/>
                    <a:pt x="11" y="207"/>
                  </a:cubicBezTo>
                  <a:cubicBezTo>
                    <a:pt x="10" y="214"/>
                    <a:pt x="8" y="219"/>
                    <a:pt x="8" y="227"/>
                  </a:cubicBezTo>
                  <a:cubicBezTo>
                    <a:pt x="8" y="228"/>
                    <a:pt x="7" y="230"/>
                    <a:pt x="8" y="230"/>
                  </a:cubicBezTo>
                  <a:cubicBezTo>
                    <a:pt x="10" y="231"/>
                    <a:pt x="11" y="231"/>
                    <a:pt x="11" y="231"/>
                  </a:cubicBezTo>
                  <a:cubicBezTo>
                    <a:pt x="12" y="231"/>
                    <a:pt x="12" y="230"/>
                    <a:pt x="15" y="230"/>
                  </a:cubicBezTo>
                  <a:cubicBezTo>
                    <a:pt x="24" y="230"/>
                    <a:pt x="28" y="249"/>
                    <a:pt x="31" y="256"/>
                  </a:cubicBezTo>
                  <a:cubicBezTo>
                    <a:pt x="37" y="268"/>
                    <a:pt x="38" y="279"/>
                    <a:pt x="43" y="295"/>
                  </a:cubicBezTo>
                  <a:cubicBezTo>
                    <a:pt x="49" y="312"/>
                    <a:pt x="63" y="328"/>
                    <a:pt x="80" y="333"/>
                  </a:cubicBezTo>
                  <a:cubicBezTo>
                    <a:pt x="83" y="334"/>
                    <a:pt x="83" y="338"/>
                    <a:pt x="89" y="338"/>
                  </a:cubicBezTo>
                  <a:cubicBezTo>
                    <a:pt x="90" y="338"/>
                    <a:pt x="91" y="336"/>
                    <a:pt x="92" y="336"/>
                  </a:cubicBezTo>
                  <a:cubicBezTo>
                    <a:pt x="95" y="336"/>
                    <a:pt x="95" y="336"/>
                    <a:pt x="99" y="335"/>
                  </a:cubicBezTo>
                  <a:cubicBezTo>
                    <a:pt x="97" y="330"/>
                    <a:pt x="97" y="327"/>
                    <a:pt x="95" y="320"/>
                  </a:cubicBezTo>
                  <a:cubicBezTo>
                    <a:pt x="92" y="314"/>
                    <a:pt x="85" y="310"/>
                    <a:pt x="85" y="301"/>
                  </a:cubicBezTo>
                  <a:cubicBezTo>
                    <a:pt x="85" y="296"/>
                    <a:pt x="87" y="296"/>
                    <a:pt x="87" y="291"/>
                  </a:cubicBezTo>
                  <a:cubicBezTo>
                    <a:pt x="87" y="265"/>
                    <a:pt x="55" y="261"/>
                    <a:pt x="41" y="247"/>
                  </a:cubicBezTo>
                  <a:cubicBezTo>
                    <a:pt x="38" y="243"/>
                    <a:pt x="37" y="234"/>
                    <a:pt x="35" y="230"/>
                  </a:cubicBezTo>
                  <a:cubicBezTo>
                    <a:pt x="36" y="230"/>
                    <a:pt x="36" y="230"/>
                    <a:pt x="36" y="230"/>
                  </a:cubicBezTo>
                  <a:cubicBezTo>
                    <a:pt x="36" y="215"/>
                    <a:pt x="18" y="221"/>
                    <a:pt x="18" y="205"/>
                  </a:cubicBezTo>
                  <a:cubicBezTo>
                    <a:pt x="18" y="191"/>
                    <a:pt x="33" y="186"/>
                    <a:pt x="33" y="171"/>
                  </a:cubicBezTo>
                  <a:cubicBezTo>
                    <a:pt x="33" y="166"/>
                    <a:pt x="31" y="165"/>
                    <a:pt x="31" y="161"/>
                  </a:cubicBezTo>
                  <a:cubicBezTo>
                    <a:pt x="31" y="158"/>
                    <a:pt x="30" y="155"/>
                    <a:pt x="34" y="155"/>
                  </a:cubicBezTo>
                  <a:cubicBezTo>
                    <a:pt x="40" y="155"/>
                    <a:pt x="46" y="156"/>
                    <a:pt x="48" y="162"/>
                  </a:cubicBezTo>
                  <a:cubicBezTo>
                    <a:pt x="48" y="162"/>
                    <a:pt x="50" y="168"/>
                    <a:pt x="51" y="168"/>
                  </a:cubicBezTo>
                  <a:cubicBezTo>
                    <a:pt x="59" y="171"/>
                    <a:pt x="67" y="172"/>
                    <a:pt x="74" y="179"/>
                  </a:cubicBezTo>
                  <a:cubicBezTo>
                    <a:pt x="80" y="185"/>
                    <a:pt x="74" y="193"/>
                    <a:pt x="86" y="193"/>
                  </a:cubicBezTo>
                  <a:cubicBezTo>
                    <a:pt x="86" y="201"/>
                    <a:pt x="97" y="204"/>
                    <a:pt x="105" y="204"/>
                  </a:cubicBezTo>
                  <a:cubicBezTo>
                    <a:pt x="105" y="207"/>
                    <a:pt x="106" y="211"/>
                    <a:pt x="108" y="212"/>
                  </a:cubicBezTo>
                  <a:cubicBezTo>
                    <a:pt x="106" y="213"/>
                    <a:pt x="106" y="215"/>
                    <a:pt x="106" y="219"/>
                  </a:cubicBezTo>
                  <a:cubicBezTo>
                    <a:pt x="106" y="222"/>
                    <a:pt x="108" y="230"/>
                    <a:pt x="110" y="230"/>
                  </a:cubicBezTo>
                  <a:cubicBezTo>
                    <a:pt x="112" y="230"/>
                    <a:pt x="123" y="222"/>
                    <a:pt x="123" y="217"/>
                  </a:cubicBezTo>
                  <a:cubicBezTo>
                    <a:pt x="123" y="216"/>
                    <a:pt x="123" y="214"/>
                    <a:pt x="123" y="211"/>
                  </a:cubicBezTo>
                  <a:cubicBezTo>
                    <a:pt x="123" y="212"/>
                    <a:pt x="123" y="215"/>
                    <a:pt x="125" y="215"/>
                  </a:cubicBezTo>
                  <a:cubicBezTo>
                    <a:pt x="131" y="215"/>
                    <a:pt x="130" y="207"/>
                    <a:pt x="136" y="204"/>
                  </a:cubicBezTo>
                  <a:cubicBezTo>
                    <a:pt x="150" y="197"/>
                    <a:pt x="152" y="191"/>
                    <a:pt x="168" y="187"/>
                  </a:cubicBezTo>
                  <a:cubicBezTo>
                    <a:pt x="168" y="177"/>
                    <a:pt x="175" y="173"/>
                    <a:pt x="175" y="161"/>
                  </a:cubicBezTo>
                  <a:cubicBezTo>
                    <a:pt x="175" y="143"/>
                    <a:pt x="166" y="120"/>
                    <a:pt x="154" y="111"/>
                  </a:cubicBezTo>
                  <a:cubicBezTo>
                    <a:pt x="140" y="103"/>
                    <a:pt x="135" y="89"/>
                    <a:pt x="123" y="77"/>
                  </a:cubicBezTo>
                  <a:cubicBezTo>
                    <a:pt x="121" y="75"/>
                    <a:pt x="118" y="74"/>
                    <a:pt x="118" y="69"/>
                  </a:cubicBezTo>
                  <a:cubicBezTo>
                    <a:pt x="118" y="47"/>
                    <a:pt x="144" y="43"/>
                    <a:pt x="155" y="26"/>
                  </a:cubicBezTo>
                  <a:cubicBezTo>
                    <a:pt x="147" y="24"/>
                    <a:pt x="136" y="20"/>
                    <a:pt x="136" y="6"/>
                  </a:cubicBezTo>
                  <a:cubicBezTo>
                    <a:pt x="127" y="6"/>
                    <a:pt x="122" y="0"/>
                    <a:pt x="11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 79">
              <a:extLst>
                <a:ext uri="{FF2B5EF4-FFF2-40B4-BE49-F238E27FC236}">
                  <a16:creationId xmlns:a16="http://schemas.microsoft.com/office/drawing/2014/main" id="{A7E90092-4E52-4A22-B35F-C2C388EF35A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72" y="3121"/>
              <a:ext cx="59" cy="55"/>
            </a:xfrm>
            <a:custGeom>
              <a:avLst/>
              <a:gdLst>
                <a:gd name="T0" fmla="*/ 12 w 25"/>
                <a:gd name="T1" fmla="*/ 0 h 23"/>
                <a:gd name="T2" fmla="*/ 0 w 25"/>
                <a:gd name="T3" fmla="*/ 7 h 23"/>
                <a:gd name="T4" fmla="*/ 11 w 25"/>
                <a:gd name="T5" fmla="*/ 12 h 23"/>
                <a:gd name="T6" fmla="*/ 15 w 25"/>
                <a:gd name="T7" fmla="*/ 20 h 23"/>
                <a:gd name="T8" fmla="*/ 22 w 25"/>
                <a:gd name="T9" fmla="*/ 23 h 23"/>
                <a:gd name="T10" fmla="*/ 25 w 25"/>
                <a:gd name="T11" fmla="*/ 23 h 23"/>
                <a:gd name="T12" fmla="*/ 25 w 25"/>
                <a:gd name="T13" fmla="*/ 18 h 23"/>
                <a:gd name="T14" fmla="*/ 12 w 25"/>
                <a:gd name="T1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23">
                  <a:moveTo>
                    <a:pt x="12" y="0"/>
                  </a:moveTo>
                  <a:cubicBezTo>
                    <a:pt x="8" y="0"/>
                    <a:pt x="0" y="4"/>
                    <a:pt x="0" y="7"/>
                  </a:cubicBezTo>
                  <a:cubicBezTo>
                    <a:pt x="0" y="11"/>
                    <a:pt x="9" y="8"/>
                    <a:pt x="11" y="12"/>
                  </a:cubicBezTo>
                  <a:cubicBezTo>
                    <a:pt x="12" y="14"/>
                    <a:pt x="14" y="20"/>
                    <a:pt x="15" y="20"/>
                  </a:cubicBezTo>
                  <a:cubicBezTo>
                    <a:pt x="17" y="20"/>
                    <a:pt x="18" y="23"/>
                    <a:pt x="22" y="23"/>
                  </a:cubicBezTo>
                  <a:cubicBezTo>
                    <a:pt x="23" y="23"/>
                    <a:pt x="24" y="23"/>
                    <a:pt x="25" y="23"/>
                  </a:cubicBezTo>
                  <a:cubicBezTo>
                    <a:pt x="25" y="21"/>
                    <a:pt x="25" y="19"/>
                    <a:pt x="25" y="18"/>
                  </a:cubicBezTo>
                  <a:cubicBezTo>
                    <a:pt x="17" y="18"/>
                    <a:pt x="14" y="8"/>
                    <a:pt x="1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 80">
              <a:extLst>
                <a:ext uri="{FF2B5EF4-FFF2-40B4-BE49-F238E27FC236}">
                  <a16:creationId xmlns:a16="http://schemas.microsoft.com/office/drawing/2014/main" id="{CC902936-6B61-4FEC-9898-695E190D30B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1" y="3162"/>
              <a:ext cx="26" cy="21"/>
            </a:xfrm>
            <a:custGeom>
              <a:avLst/>
              <a:gdLst>
                <a:gd name="T0" fmla="*/ 6 w 11"/>
                <a:gd name="T1" fmla="*/ 0 h 9"/>
                <a:gd name="T2" fmla="*/ 1 w 11"/>
                <a:gd name="T3" fmla="*/ 0 h 9"/>
                <a:gd name="T4" fmla="*/ 1 w 11"/>
                <a:gd name="T5" fmla="*/ 3 h 9"/>
                <a:gd name="T6" fmla="*/ 5 w 11"/>
                <a:gd name="T7" fmla="*/ 9 h 9"/>
                <a:gd name="T8" fmla="*/ 11 w 11"/>
                <a:gd name="T9" fmla="*/ 3 h 9"/>
                <a:gd name="T10" fmla="*/ 6 w 11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9">
                  <a:moveTo>
                    <a:pt x="6" y="0"/>
                  </a:moveTo>
                  <a:cubicBezTo>
                    <a:pt x="4" y="0"/>
                    <a:pt x="2" y="0"/>
                    <a:pt x="1" y="0"/>
                  </a:cubicBezTo>
                  <a:cubicBezTo>
                    <a:pt x="0" y="0"/>
                    <a:pt x="1" y="2"/>
                    <a:pt x="1" y="3"/>
                  </a:cubicBezTo>
                  <a:cubicBezTo>
                    <a:pt x="1" y="5"/>
                    <a:pt x="2" y="9"/>
                    <a:pt x="5" y="9"/>
                  </a:cubicBezTo>
                  <a:cubicBezTo>
                    <a:pt x="8" y="9"/>
                    <a:pt x="10" y="6"/>
                    <a:pt x="11" y="3"/>
                  </a:cubicBezTo>
                  <a:cubicBezTo>
                    <a:pt x="9" y="2"/>
                    <a:pt x="7" y="0"/>
                    <a:pt x="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reeform 81">
              <a:extLst>
                <a:ext uri="{FF2B5EF4-FFF2-40B4-BE49-F238E27FC236}">
                  <a16:creationId xmlns:a16="http://schemas.microsoft.com/office/drawing/2014/main" id="{3562181A-3383-4182-AE36-DC1190D4A8B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5" y="3107"/>
              <a:ext cx="23" cy="36"/>
            </a:xfrm>
            <a:custGeom>
              <a:avLst/>
              <a:gdLst>
                <a:gd name="T0" fmla="*/ 5 w 10"/>
                <a:gd name="T1" fmla="*/ 0 h 15"/>
                <a:gd name="T2" fmla="*/ 3 w 10"/>
                <a:gd name="T3" fmla="*/ 0 h 15"/>
                <a:gd name="T4" fmla="*/ 3 w 10"/>
                <a:gd name="T5" fmla="*/ 0 h 15"/>
                <a:gd name="T6" fmla="*/ 3 w 10"/>
                <a:gd name="T7" fmla="*/ 0 h 15"/>
                <a:gd name="T8" fmla="*/ 0 w 10"/>
                <a:gd name="T9" fmla="*/ 0 h 15"/>
                <a:gd name="T10" fmla="*/ 0 w 10"/>
                <a:gd name="T11" fmla="*/ 2 h 15"/>
                <a:gd name="T12" fmla="*/ 10 w 10"/>
                <a:gd name="T13" fmla="*/ 15 h 15"/>
                <a:gd name="T14" fmla="*/ 5 w 10"/>
                <a:gd name="T15" fmla="*/ 2 h 15"/>
                <a:gd name="T16" fmla="*/ 5 w 10"/>
                <a:gd name="T17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15">
                  <a:moveTo>
                    <a:pt x="5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0" y="6"/>
                    <a:pt x="7" y="14"/>
                    <a:pt x="10" y="15"/>
                  </a:cubicBezTo>
                  <a:cubicBezTo>
                    <a:pt x="10" y="9"/>
                    <a:pt x="8" y="6"/>
                    <a:pt x="5" y="2"/>
                  </a:cubicBezTo>
                  <a:cubicBezTo>
                    <a:pt x="5" y="2"/>
                    <a:pt x="5" y="0"/>
                    <a:pt x="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 82">
              <a:extLst>
                <a:ext uri="{FF2B5EF4-FFF2-40B4-BE49-F238E27FC236}">
                  <a16:creationId xmlns:a16="http://schemas.microsoft.com/office/drawing/2014/main" id="{30BA1158-77C3-4D1B-9329-D793907FE0F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0" y="3032"/>
              <a:ext cx="35" cy="28"/>
            </a:xfrm>
            <a:custGeom>
              <a:avLst/>
              <a:gdLst>
                <a:gd name="T0" fmla="*/ 3 w 15"/>
                <a:gd name="T1" fmla="*/ 0 h 12"/>
                <a:gd name="T2" fmla="*/ 0 w 15"/>
                <a:gd name="T3" fmla="*/ 1 h 12"/>
                <a:gd name="T4" fmla="*/ 1 w 15"/>
                <a:gd name="T5" fmla="*/ 1 h 12"/>
                <a:gd name="T6" fmla="*/ 10 w 15"/>
                <a:gd name="T7" fmla="*/ 12 h 12"/>
                <a:gd name="T8" fmla="*/ 3 w 15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2">
                  <a:moveTo>
                    <a:pt x="3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4"/>
                    <a:pt x="8" y="12"/>
                    <a:pt x="10" y="12"/>
                  </a:cubicBezTo>
                  <a:cubicBezTo>
                    <a:pt x="15" y="12"/>
                    <a:pt x="6" y="2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 83">
              <a:extLst>
                <a:ext uri="{FF2B5EF4-FFF2-40B4-BE49-F238E27FC236}">
                  <a16:creationId xmlns:a16="http://schemas.microsoft.com/office/drawing/2014/main" id="{B8CDB715-B2CD-4D11-9E2D-74BCDE6F66C6}"/>
                </a:ext>
              </a:extLst>
            </p:cNvPr>
            <p:cNvSpPr>
              <a:spLocks/>
            </p:cNvSpPr>
            <p:nvPr/>
          </p:nvSpPr>
          <p:spPr bwMode="auto">
            <a:xfrm>
              <a:off x="8039" y="1811"/>
              <a:ext cx="85" cy="107"/>
            </a:xfrm>
            <a:custGeom>
              <a:avLst/>
              <a:gdLst>
                <a:gd name="T0" fmla="*/ 17 w 36"/>
                <a:gd name="T1" fmla="*/ 0 h 45"/>
                <a:gd name="T2" fmla="*/ 0 w 36"/>
                <a:gd name="T3" fmla="*/ 14 h 45"/>
                <a:gd name="T4" fmla="*/ 6 w 36"/>
                <a:gd name="T5" fmla="*/ 19 h 45"/>
                <a:gd name="T6" fmla="*/ 12 w 36"/>
                <a:gd name="T7" fmla="*/ 17 h 45"/>
                <a:gd name="T8" fmla="*/ 12 w 36"/>
                <a:gd name="T9" fmla="*/ 13 h 45"/>
                <a:gd name="T10" fmla="*/ 16 w 36"/>
                <a:gd name="T11" fmla="*/ 19 h 45"/>
                <a:gd name="T12" fmla="*/ 14 w 36"/>
                <a:gd name="T13" fmla="*/ 27 h 45"/>
                <a:gd name="T14" fmla="*/ 9 w 36"/>
                <a:gd name="T15" fmla="*/ 35 h 45"/>
                <a:gd name="T16" fmla="*/ 16 w 36"/>
                <a:gd name="T17" fmla="*/ 44 h 45"/>
                <a:gd name="T18" fmla="*/ 16 w 36"/>
                <a:gd name="T19" fmla="*/ 41 h 45"/>
                <a:gd name="T20" fmla="*/ 18 w 36"/>
                <a:gd name="T21" fmla="*/ 45 h 45"/>
                <a:gd name="T22" fmla="*/ 31 w 36"/>
                <a:gd name="T23" fmla="*/ 19 h 45"/>
                <a:gd name="T24" fmla="*/ 33 w 36"/>
                <a:gd name="T25" fmla="*/ 20 h 45"/>
                <a:gd name="T26" fmla="*/ 36 w 36"/>
                <a:gd name="T27" fmla="*/ 19 h 45"/>
                <a:gd name="T28" fmla="*/ 36 w 36"/>
                <a:gd name="T29" fmla="*/ 14 h 45"/>
                <a:gd name="T30" fmla="*/ 31 w 36"/>
                <a:gd name="T31" fmla="*/ 10 h 45"/>
                <a:gd name="T32" fmla="*/ 31 w 36"/>
                <a:gd name="T33" fmla="*/ 5 h 45"/>
                <a:gd name="T34" fmla="*/ 17 w 36"/>
                <a:gd name="T3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" h="45">
                  <a:moveTo>
                    <a:pt x="17" y="0"/>
                  </a:moveTo>
                  <a:cubicBezTo>
                    <a:pt x="15" y="0"/>
                    <a:pt x="0" y="10"/>
                    <a:pt x="0" y="14"/>
                  </a:cubicBezTo>
                  <a:cubicBezTo>
                    <a:pt x="0" y="16"/>
                    <a:pt x="3" y="19"/>
                    <a:pt x="6" y="19"/>
                  </a:cubicBezTo>
                  <a:cubicBezTo>
                    <a:pt x="7" y="19"/>
                    <a:pt x="9" y="17"/>
                    <a:pt x="12" y="17"/>
                  </a:cubicBezTo>
                  <a:cubicBezTo>
                    <a:pt x="11" y="16"/>
                    <a:pt x="12" y="14"/>
                    <a:pt x="12" y="13"/>
                  </a:cubicBezTo>
                  <a:cubicBezTo>
                    <a:pt x="13" y="15"/>
                    <a:pt x="13" y="18"/>
                    <a:pt x="16" y="19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7"/>
                    <a:pt x="9" y="34"/>
                    <a:pt x="9" y="35"/>
                  </a:cubicBezTo>
                  <a:cubicBezTo>
                    <a:pt x="9" y="37"/>
                    <a:pt x="12" y="44"/>
                    <a:pt x="16" y="44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6" y="42"/>
                    <a:pt x="16" y="45"/>
                    <a:pt x="18" y="45"/>
                  </a:cubicBezTo>
                  <a:cubicBezTo>
                    <a:pt x="25" y="45"/>
                    <a:pt x="29" y="29"/>
                    <a:pt x="31" y="19"/>
                  </a:cubicBezTo>
                  <a:cubicBezTo>
                    <a:pt x="32" y="20"/>
                    <a:pt x="32" y="20"/>
                    <a:pt x="33" y="20"/>
                  </a:cubicBezTo>
                  <a:cubicBezTo>
                    <a:pt x="34" y="20"/>
                    <a:pt x="35" y="19"/>
                    <a:pt x="36" y="19"/>
                  </a:cubicBezTo>
                  <a:cubicBezTo>
                    <a:pt x="35" y="18"/>
                    <a:pt x="36" y="16"/>
                    <a:pt x="36" y="14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29" y="10"/>
                    <a:pt x="31" y="6"/>
                    <a:pt x="31" y="5"/>
                  </a:cubicBezTo>
                  <a:cubicBezTo>
                    <a:pt x="24" y="5"/>
                    <a:pt x="21" y="0"/>
                    <a:pt x="1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Freeform 84">
              <a:extLst>
                <a:ext uri="{FF2B5EF4-FFF2-40B4-BE49-F238E27FC236}">
                  <a16:creationId xmlns:a16="http://schemas.microsoft.com/office/drawing/2014/main" id="{397B98E8-2D09-4589-9DC7-00E84453CE3D}"/>
                </a:ext>
              </a:extLst>
            </p:cNvPr>
            <p:cNvSpPr>
              <a:spLocks/>
            </p:cNvSpPr>
            <p:nvPr/>
          </p:nvSpPr>
          <p:spPr bwMode="auto">
            <a:xfrm>
              <a:off x="8138" y="1788"/>
              <a:ext cx="92" cy="66"/>
            </a:xfrm>
            <a:custGeom>
              <a:avLst/>
              <a:gdLst>
                <a:gd name="T0" fmla="*/ 28 w 39"/>
                <a:gd name="T1" fmla="*/ 0 h 28"/>
                <a:gd name="T2" fmla="*/ 13 w 39"/>
                <a:gd name="T3" fmla="*/ 7 h 28"/>
                <a:gd name="T4" fmla="*/ 10 w 39"/>
                <a:gd name="T5" fmla="*/ 6 h 28"/>
                <a:gd name="T6" fmla="*/ 0 w 39"/>
                <a:gd name="T7" fmla="*/ 14 h 28"/>
                <a:gd name="T8" fmla="*/ 4 w 39"/>
                <a:gd name="T9" fmla="*/ 20 h 28"/>
                <a:gd name="T10" fmla="*/ 7 w 39"/>
                <a:gd name="T11" fmla="*/ 28 h 28"/>
                <a:gd name="T12" fmla="*/ 20 w 39"/>
                <a:gd name="T13" fmla="*/ 15 h 28"/>
                <a:gd name="T14" fmla="*/ 28 w 39"/>
                <a:gd name="T15" fmla="*/ 18 h 28"/>
                <a:gd name="T16" fmla="*/ 28 w 39"/>
                <a:gd name="T1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" h="28">
                  <a:moveTo>
                    <a:pt x="28" y="0"/>
                  </a:moveTo>
                  <a:cubicBezTo>
                    <a:pt x="21" y="0"/>
                    <a:pt x="19" y="7"/>
                    <a:pt x="13" y="7"/>
                  </a:cubicBezTo>
                  <a:cubicBezTo>
                    <a:pt x="12" y="7"/>
                    <a:pt x="11" y="7"/>
                    <a:pt x="10" y="6"/>
                  </a:cubicBezTo>
                  <a:cubicBezTo>
                    <a:pt x="10" y="7"/>
                    <a:pt x="0" y="14"/>
                    <a:pt x="0" y="14"/>
                  </a:cubicBezTo>
                  <a:cubicBezTo>
                    <a:pt x="0" y="17"/>
                    <a:pt x="1" y="18"/>
                    <a:pt x="4" y="20"/>
                  </a:cubicBezTo>
                  <a:cubicBezTo>
                    <a:pt x="3" y="23"/>
                    <a:pt x="4" y="28"/>
                    <a:pt x="7" y="28"/>
                  </a:cubicBezTo>
                  <a:cubicBezTo>
                    <a:pt x="14" y="28"/>
                    <a:pt x="15" y="19"/>
                    <a:pt x="20" y="15"/>
                  </a:cubicBezTo>
                  <a:cubicBezTo>
                    <a:pt x="21" y="15"/>
                    <a:pt x="23" y="18"/>
                    <a:pt x="28" y="18"/>
                  </a:cubicBezTo>
                  <a:cubicBezTo>
                    <a:pt x="33" y="18"/>
                    <a:pt x="39" y="0"/>
                    <a:pt x="2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 85">
              <a:extLst>
                <a:ext uri="{FF2B5EF4-FFF2-40B4-BE49-F238E27FC236}">
                  <a16:creationId xmlns:a16="http://schemas.microsoft.com/office/drawing/2014/main" id="{C4EDA3C5-4F71-4AB0-8303-331D7C9FD204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6" y="1501"/>
              <a:ext cx="397" cy="324"/>
            </a:xfrm>
            <a:custGeom>
              <a:avLst/>
              <a:gdLst>
                <a:gd name="T0" fmla="*/ 154 w 168"/>
                <a:gd name="T1" fmla="*/ 0 h 137"/>
                <a:gd name="T2" fmla="*/ 155 w 168"/>
                <a:gd name="T3" fmla="*/ 5 h 137"/>
                <a:gd name="T4" fmla="*/ 156 w 168"/>
                <a:gd name="T5" fmla="*/ 5 h 137"/>
                <a:gd name="T6" fmla="*/ 152 w 168"/>
                <a:gd name="T7" fmla="*/ 7 h 137"/>
                <a:gd name="T8" fmla="*/ 149 w 168"/>
                <a:gd name="T9" fmla="*/ 4 h 137"/>
                <a:gd name="T10" fmla="*/ 137 w 168"/>
                <a:gd name="T11" fmla="*/ 23 h 137"/>
                <a:gd name="T12" fmla="*/ 139 w 168"/>
                <a:gd name="T13" fmla="*/ 30 h 137"/>
                <a:gd name="T14" fmla="*/ 110 w 168"/>
                <a:gd name="T15" fmla="*/ 72 h 137"/>
                <a:gd name="T16" fmla="*/ 95 w 168"/>
                <a:gd name="T17" fmla="*/ 80 h 137"/>
                <a:gd name="T18" fmla="*/ 92 w 168"/>
                <a:gd name="T19" fmla="*/ 77 h 137"/>
                <a:gd name="T20" fmla="*/ 95 w 168"/>
                <a:gd name="T21" fmla="*/ 71 h 137"/>
                <a:gd name="T22" fmla="*/ 86 w 168"/>
                <a:gd name="T23" fmla="*/ 84 h 137"/>
                <a:gd name="T24" fmla="*/ 69 w 168"/>
                <a:gd name="T25" fmla="*/ 101 h 137"/>
                <a:gd name="T26" fmla="*/ 36 w 168"/>
                <a:gd name="T27" fmla="*/ 101 h 137"/>
                <a:gd name="T28" fmla="*/ 7 w 168"/>
                <a:gd name="T29" fmla="*/ 121 h 137"/>
                <a:gd name="T30" fmla="*/ 0 w 168"/>
                <a:gd name="T31" fmla="*/ 125 h 137"/>
                <a:gd name="T32" fmla="*/ 7 w 168"/>
                <a:gd name="T33" fmla="*/ 127 h 137"/>
                <a:gd name="T34" fmla="*/ 35 w 168"/>
                <a:gd name="T35" fmla="*/ 120 h 137"/>
                <a:gd name="T36" fmla="*/ 39 w 168"/>
                <a:gd name="T37" fmla="*/ 119 h 137"/>
                <a:gd name="T38" fmla="*/ 41 w 168"/>
                <a:gd name="T39" fmla="*/ 119 h 137"/>
                <a:gd name="T40" fmla="*/ 42 w 168"/>
                <a:gd name="T41" fmla="*/ 119 h 137"/>
                <a:gd name="T42" fmla="*/ 46 w 168"/>
                <a:gd name="T43" fmla="*/ 118 h 137"/>
                <a:gd name="T44" fmla="*/ 52 w 168"/>
                <a:gd name="T45" fmla="*/ 114 h 137"/>
                <a:gd name="T46" fmla="*/ 68 w 168"/>
                <a:gd name="T47" fmla="*/ 119 h 137"/>
                <a:gd name="T48" fmla="*/ 66 w 168"/>
                <a:gd name="T49" fmla="*/ 128 h 137"/>
                <a:gd name="T50" fmla="*/ 66 w 168"/>
                <a:gd name="T51" fmla="*/ 132 h 137"/>
                <a:gd name="T52" fmla="*/ 73 w 168"/>
                <a:gd name="T53" fmla="*/ 137 h 137"/>
                <a:gd name="T54" fmla="*/ 86 w 168"/>
                <a:gd name="T55" fmla="*/ 124 h 137"/>
                <a:gd name="T56" fmla="*/ 91 w 168"/>
                <a:gd name="T57" fmla="*/ 123 h 137"/>
                <a:gd name="T58" fmla="*/ 86 w 168"/>
                <a:gd name="T59" fmla="*/ 115 h 137"/>
                <a:gd name="T60" fmla="*/ 89 w 168"/>
                <a:gd name="T61" fmla="*/ 110 h 137"/>
                <a:gd name="T62" fmla="*/ 104 w 168"/>
                <a:gd name="T63" fmla="*/ 119 h 137"/>
                <a:gd name="T64" fmla="*/ 115 w 168"/>
                <a:gd name="T65" fmla="*/ 113 h 137"/>
                <a:gd name="T66" fmla="*/ 120 w 168"/>
                <a:gd name="T67" fmla="*/ 113 h 137"/>
                <a:gd name="T68" fmla="*/ 123 w 168"/>
                <a:gd name="T69" fmla="*/ 116 h 137"/>
                <a:gd name="T70" fmla="*/ 137 w 168"/>
                <a:gd name="T71" fmla="*/ 103 h 137"/>
                <a:gd name="T72" fmla="*/ 137 w 168"/>
                <a:gd name="T73" fmla="*/ 111 h 137"/>
                <a:gd name="T74" fmla="*/ 149 w 168"/>
                <a:gd name="T75" fmla="*/ 101 h 137"/>
                <a:gd name="T76" fmla="*/ 147 w 168"/>
                <a:gd name="T77" fmla="*/ 91 h 137"/>
                <a:gd name="T78" fmla="*/ 153 w 168"/>
                <a:gd name="T79" fmla="*/ 76 h 137"/>
                <a:gd name="T80" fmla="*/ 156 w 168"/>
                <a:gd name="T81" fmla="*/ 52 h 137"/>
                <a:gd name="T82" fmla="*/ 157 w 168"/>
                <a:gd name="T83" fmla="*/ 52 h 137"/>
                <a:gd name="T84" fmla="*/ 158 w 168"/>
                <a:gd name="T85" fmla="*/ 52 h 137"/>
                <a:gd name="T86" fmla="*/ 159 w 168"/>
                <a:gd name="T87" fmla="*/ 52 h 137"/>
                <a:gd name="T88" fmla="*/ 161 w 168"/>
                <a:gd name="T89" fmla="*/ 51 h 137"/>
                <a:gd name="T90" fmla="*/ 161 w 168"/>
                <a:gd name="T91" fmla="*/ 48 h 137"/>
                <a:gd name="T92" fmla="*/ 168 w 168"/>
                <a:gd name="T93" fmla="*/ 32 h 137"/>
                <a:gd name="T94" fmla="*/ 161 w 168"/>
                <a:gd name="T95" fmla="*/ 13 h 137"/>
                <a:gd name="T96" fmla="*/ 160 w 168"/>
                <a:gd name="T97" fmla="*/ 3 h 137"/>
                <a:gd name="T98" fmla="*/ 154 w 168"/>
                <a:gd name="T99" fmla="*/ 0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68" h="137">
                  <a:moveTo>
                    <a:pt x="154" y="0"/>
                  </a:moveTo>
                  <a:cubicBezTo>
                    <a:pt x="152" y="0"/>
                    <a:pt x="153" y="5"/>
                    <a:pt x="155" y="5"/>
                  </a:cubicBezTo>
                  <a:cubicBezTo>
                    <a:pt x="155" y="5"/>
                    <a:pt x="156" y="5"/>
                    <a:pt x="156" y="5"/>
                  </a:cubicBezTo>
                  <a:cubicBezTo>
                    <a:pt x="154" y="7"/>
                    <a:pt x="153" y="7"/>
                    <a:pt x="152" y="7"/>
                  </a:cubicBezTo>
                  <a:cubicBezTo>
                    <a:pt x="150" y="7"/>
                    <a:pt x="150" y="4"/>
                    <a:pt x="149" y="4"/>
                  </a:cubicBezTo>
                  <a:cubicBezTo>
                    <a:pt x="142" y="4"/>
                    <a:pt x="137" y="17"/>
                    <a:pt x="137" y="23"/>
                  </a:cubicBezTo>
                  <a:cubicBezTo>
                    <a:pt x="137" y="26"/>
                    <a:pt x="139" y="26"/>
                    <a:pt x="139" y="30"/>
                  </a:cubicBezTo>
                  <a:cubicBezTo>
                    <a:pt x="139" y="46"/>
                    <a:pt x="121" y="69"/>
                    <a:pt x="110" y="72"/>
                  </a:cubicBezTo>
                  <a:cubicBezTo>
                    <a:pt x="104" y="74"/>
                    <a:pt x="103" y="80"/>
                    <a:pt x="95" y="80"/>
                  </a:cubicBezTo>
                  <a:cubicBezTo>
                    <a:pt x="94" y="80"/>
                    <a:pt x="92" y="78"/>
                    <a:pt x="92" y="77"/>
                  </a:cubicBezTo>
                  <a:cubicBezTo>
                    <a:pt x="92" y="75"/>
                    <a:pt x="93" y="73"/>
                    <a:pt x="95" y="71"/>
                  </a:cubicBezTo>
                  <a:cubicBezTo>
                    <a:pt x="93" y="72"/>
                    <a:pt x="87" y="84"/>
                    <a:pt x="86" y="84"/>
                  </a:cubicBezTo>
                  <a:cubicBezTo>
                    <a:pt x="81" y="84"/>
                    <a:pt x="78" y="101"/>
                    <a:pt x="69" y="101"/>
                  </a:cubicBezTo>
                  <a:cubicBezTo>
                    <a:pt x="57" y="101"/>
                    <a:pt x="52" y="101"/>
                    <a:pt x="36" y="101"/>
                  </a:cubicBezTo>
                  <a:cubicBezTo>
                    <a:pt x="23" y="101"/>
                    <a:pt x="18" y="114"/>
                    <a:pt x="7" y="121"/>
                  </a:cubicBezTo>
                  <a:cubicBezTo>
                    <a:pt x="5" y="122"/>
                    <a:pt x="0" y="124"/>
                    <a:pt x="0" y="125"/>
                  </a:cubicBezTo>
                  <a:cubicBezTo>
                    <a:pt x="0" y="127"/>
                    <a:pt x="4" y="127"/>
                    <a:pt x="7" y="127"/>
                  </a:cubicBezTo>
                  <a:cubicBezTo>
                    <a:pt x="18" y="127"/>
                    <a:pt x="28" y="123"/>
                    <a:pt x="35" y="120"/>
                  </a:cubicBezTo>
                  <a:cubicBezTo>
                    <a:pt x="36" y="119"/>
                    <a:pt x="38" y="119"/>
                    <a:pt x="39" y="119"/>
                  </a:cubicBezTo>
                  <a:cubicBezTo>
                    <a:pt x="39" y="119"/>
                    <a:pt x="40" y="119"/>
                    <a:pt x="41" y="119"/>
                  </a:cubicBezTo>
                  <a:cubicBezTo>
                    <a:pt x="41" y="119"/>
                    <a:pt x="42" y="119"/>
                    <a:pt x="42" y="119"/>
                  </a:cubicBezTo>
                  <a:cubicBezTo>
                    <a:pt x="44" y="119"/>
                    <a:pt x="45" y="119"/>
                    <a:pt x="46" y="118"/>
                  </a:cubicBezTo>
                  <a:cubicBezTo>
                    <a:pt x="48" y="118"/>
                    <a:pt x="49" y="114"/>
                    <a:pt x="52" y="114"/>
                  </a:cubicBezTo>
                  <a:cubicBezTo>
                    <a:pt x="58" y="114"/>
                    <a:pt x="61" y="117"/>
                    <a:pt x="68" y="119"/>
                  </a:cubicBezTo>
                  <a:cubicBezTo>
                    <a:pt x="68" y="121"/>
                    <a:pt x="66" y="125"/>
                    <a:pt x="66" y="128"/>
                  </a:cubicBezTo>
                  <a:cubicBezTo>
                    <a:pt x="66" y="129"/>
                    <a:pt x="64" y="132"/>
                    <a:pt x="66" y="132"/>
                  </a:cubicBezTo>
                  <a:cubicBezTo>
                    <a:pt x="70" y="132"/>
                    <a:pt x="69" y="136"/>
                    <a:pt x="73" y="137"/>
                  </a:cubicBezTo>
                  <a:cubicBezTo>
                    <a:pt x="76" y="132"/>
                    <a:pt x="82" y="124"/>
                    <a:pt x="86" y="124"/>
                  </a:cubicBezTo>
                  <a:cubicBezTo>
                    <a:pt x="88" y="124"/>
                    <a:pt x="90" y="124"/>
                    <a:pt x="91" y="123"/>
                  </a:cubicBezTo>
                  <a:cubicBezTo>
                    <a:pt x="91" y="123"/>
                    <a:pt x="86" y="117"/>
                    <a:pt x="86" y="115"/>
                  </a:cubicBezTo>
                  <a:cubicBezTo>
                    <a:pt x="86" y="113"/>
                    <a:pt x="88" y="110"/>
                    <a:pt x="89" y="110"/>
                  </a:cubicBezTo>
                  <a:cubicBezTo>
                    <a:pt x="94" y="110"/>
                    <a:pt x="93" y="119"/>
                    <a:pt x="104" y="119"/>
                  </a:cubicBezTo>
                  <a:cubicBezTo>
                    <a:pt x="109" y="119"/>
                    <a:pt x="112" y="116"/>
                    <a:pt x="115" y="113"/>
                  </a:cubicBezTo>
                  <a:cubicBezTo>
                    <a:pt x="120" y="113"/>
                    <a:pt x="120" y="113"/>
                    <a:pt x="120" y="113"/>
                  </a:cubicBezTo>
                  <a:cubicBezTo>
                    <a:pt x="120" y="114"/>
                    <a:pt x="122" y="116"/>
                    <a:pt x="123" y="116"/>
                  </a:cubicBezTo>
                  <a:cubicBezTo>
                    <a:pt x="125" y="108"/>
                    <a:pt x="130" y="108"/>
                    <a:pt x="137" y="103"/>
                  </a:cubicBezTo>
                  <a:cubicBezTo>
                    <a:pt x="137" y="107"/>
                    <a:pt x="135" y="107"/>
                    <a:pt x="137" y="111"/>
                  </a:cubicBezTo>
                  <a:cubicBezTo>
                    <a:pt x="143" y="109"/>
                    <a:pt x="143" y="104"/>
                    <a:pt x="149" y="101"/>
                  </a:cubicBezTo>
                  <a:cubicBezTo>
                    <a:pt x="148" y="98"/>
                    <a:pt x="147" y="95"/>
                    <a:pt x="147" y="91"/>
                  </a:cubicBezTo>
                  <a:cubicBezTo>
                    <a:pt x="147" y="84"/>
                    <a:pt x="153" y="81"/>
                    <a:pt x="153" y="76"/>
                  </a:cubicBezTo>
                  <a:cubicBezTo>
                    <a:pt x="153" y="70"/>
                    <a:pt x="151" y="54"/>
                    <a:pt x="156" y="52"/>
                  </a:cubicBezTo>
                  <a:cubicBezTo>
                    <a:pt x="157" y="52"/>
                    <a:pt x="157" y="52"/>
                    <a:pt x="157" y="52"/>
                  </a:cubicBezTo>
                  <a:cubicBezTo>
                    <a:pt x="158" y="52"/>
                    <a:pt x="158" y="52"/>
                    <a:pt x="158" y="52"/>
                  </a:cubicBezTo>
                  <a:cubicBezTo>
                    <a:pt x="158" y="52"/>
                    <a:pt x="158" y="52"/>
                    <a:pt x="159" y="52"/>
                  </a:cubicBezTo>
                  <a:cubicBezTo>
                    <a:pt x="159" y="52"/>
                    <a:pt x="160" y="52"/>
                    <a:pt x="161" y="51"/>
                  </a:cubicBezTo>
                  <a:cubicBezTo>
                    <a:pt x="161" y="50"/>
                    <a:pt x="161" y="49"/>
                    <a:pt x="161" y="48"/>
                  </a:cubicBezTo>
                  <a:cubicBezTo>
                    <a:pt x="161" y="41"/>
                    <a:pt x="168" y="40"/>
                    <a:pt x="168" y="32"/>
                  </a:cubicBezTo>
                  <a:cubicBezTo>
                    <a:pt x="168" y="24"/>
                    <a:pt x="161" y="21"/>
                    <a:pt x="161" y="13"/>
                  </a:cubicBezTo>
                  <a:cubicBezTo>
                    <a:pt x="161" y="9"/>
                    <a:pt x="162" y="6"/>
                    <a:pt x="160" y="3"/>
                  </a:cubicBezTo>
                  <a:cubicBezTo>
                    <a:pt x="159" y="1"/>
                    <a:pt x="157" y="0"/>
                    <a:pt x="15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Freeform 86">
              <a:extLst>
                <a:ext uri="{FF2B5EF4-FFF2-40B4-BE49-F238E27FC236}">
                  <a16:creationId xmlns:a16="http://schemas.microsoft.com/office/drawing/2014/main" id="{E5ED4E31-E754-4BFB-B2FD-5E0207836379}"/>
                </a:ext>
              </a:extLst>
            </p:cNvPr>
            <p:cNvSpPr>
              <a:spLocks/>
            </p:cNvSpPr>
            <p:nvPr/>
          </p:nvSpPr>
          <p:spPr bwMode="auto">
            <a:xfrm>
              <a:off x="8408" y="1322"/>
              <a:ext cx="203" cy="172"/>
            </a:xfrm>
            <a:custGeom>
              <a:avLst/>
              <a:gdLst>
                <a:gd name="T0" fmla="*/ 31 w 86"/>
                <a:gd name="T1" fmla="*/ 0 h 73"/>
                <a:gd name="T2" fmla="*/ 28 w 86"/>
                <a:gd name="T3" fmla="*/ 7 h 73"/>
                <a:gd name="T4" fmla="*/ 30 w 86"/>
                <a:gd name="T5" fmla="*/ 13 h 73"/>
                <a:gd name="T6" fmla="*/ 18 w 86"/>
                <a:gd name="T7" fmla="*/ 40 h 73"/>
                <a:gd name="T8" fmla="*/ 14 w 86"/>
                <a:gd name="T9" fmla="*/ 40 h 73"/>
                <a:gd name="T10" fmla="*/ 12 w 86"/>
                <a:gd name="T11" fmla="*/ 40 h 73"/>
                <a:gd name="T12" fmla="*/ 13 w 86"/>
                <a:gd name="T13" fmla="*/ 41 h 73"/>
                <a:gd name="T14" fmla="*/ 10 w 86"/>
                <a:gd name="T15" fmla="*/ 38 h 73"/>
                <a:gd name="T16" fmla="*/ 10 w 86"/>
                <a:gd name="T17" fmla="*/ 43 h 73"/>
                <a:gd name="T18" fmla="*/ 0 w 86"/>
                <a:gd name="T19" fmla="*/ 56 h 73"/>
                <a:gd name="T20" fmla="*/ 3 w 86"/>
                <a:gd name="T21" fmla="*/ 61 h 73"/>
                <a:gd name="T22" fmla="*/ 3 w 86"/>
                <a:gd name="T23" fmla="*/ 73 h 73"/>
                <a:gd name="T24" fmla="*/ 6 w 86"/>
                <a:gd name="T25" fmla="*/ 73 h 73"/>
                <a:gd name="T26" fmla="*/ 19 w 86"/>
                <a:gd name="T27" fmla="*/ 65 h 73"/>
                <a:gd name="T28" fmla="*/ 9 w 86"/>
                <a:gd name="T29" fmla="*/ 58 h 73"/>
                <a:gd name="T30" fmla="*/ 13 w 86"/>
                <a:gd name="T31" fmla="*/ 53 h 73"/>
                <a:gd name="T32" fmla="*/ 24 w 86"/>
                <a:gd name="T33" fmla="*/ 54 h 73"/>
                <a:gd name="T34" fmla="*/ 28 w 86"/>
                <a:gd name="T35" fmla="*/ 50 h 73"/>
                <a:gd name="T36" fmla="*/ 51 w 86"/>
                <a:gd name="T37" fmla="*/ 62 h 73"/>
                <a:gd name="T38" fmla="*/ 70 w 86"/>
                <a:gd name="T39" fmla="*/ 44 h 73"/>
                <a:gd name="T40" fmla="*/ 86 w 86"/>
                <a:gd name="T41" fmla="*/ 39 h 73"/>
                <a:gd name="T42" fmla="*/ 80 w 86"/>
                <a:gd name="T43" fmla="*/ 32 h 73"/>
                <a:gd name="T44" fmla="*/ 83 w 86"/>
                <a:gd name="T45" fmla="*/ 26 h 73"/>
                <a:gd name="T46" fmla="*/ 81 w 86"/>
                <a:gd name="T47" fmla="*/ 25 h 73"/>
                <a:gd name="T48" fmla="*/ 72 w 86"/>
                <a:gd name="T49" fmla="*/ 27 h 73"/>
                <a:gd name="T50" fmla="*/ 31 w 86"/>
                <a:gd name="T51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6" h="73">
                  <a:moveTo>
                    <a:pt x="31" y="0"/>
                  </a:moveTo>
                  <a:cubicBezTo>
                    <a:pt x="30" y="2"/>
                    <a:pt x="28" y="4"/>
                    <a:pt x="28" y="7"/>
                  </a:cubicBezTo>
                  <a:cubicBezTo>
                    <a:pt x="28" y="9"/>
                    <a:pt x="30" y="10"/>
                    <a:pt x="30" y="13"/>
                  </a:cubicBezTo>
                  <a:cubicBezTo>
                    <a:pt x="30" y="19"/>
                    <a:pt x="27" y="40"/>
                    <a:pt x="18" y="40"/>
                  </a:cubicBezTo>
                  <a:cubicBezTo>
                    <a:pt x="17" y="40"/>
                    <a:pt x="15" y="40"/>
                    <a:pt x="14" y="40"/>
                  </a:cubicBezTo>
                  <a:cubicBezTo>
                    <a:pt x="13" y="40"/>
                    <a:pt x="13" y="40"/>
                    <a:pt x="12" y="40"/>
                  </a:cubicBezTo>
                  <a:cubicBezTo>
                    <a:pt x="13" y="41"/>
                    <a:pt x="13" y="41"/>
                    <a:pt x="13" y="41"/>
                  </a:cubicBezTo>
                  <a:cubicBezTo>
                    <a:pt x="12" y="40"/>
                    <a:pt x="11" y="40"/>
                    <a:pt x="10" y="38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9" y="46"/>
                    <a:pt x="0" y="50"/>
                    <a:pt x="0" y="56"/>
                  </a:cubicBezTo>
                  <a:cubicBezTo>
                    <a:pt x="0" y="58"/>
                    <a:pt x="3" y="59"/>
                    <a:pt x="3" y="61"/>
                  </a:cubicBezTo>
                  <a:cubicBezTo>
                    <a:pt x="3" y="62"/>
                    <a:pt x="3" y="70"/>
                    <a:pt x="3" y="73"/>
                  </a:cubicBezTo>
                  <a:cubicBezTo>
                    <a:pt x="6" y="73"/>
                    <a:pt x="6" y="73"/>
                    <a:pt x="6" y="73"/>
                  </a:cubicBezTo>
                  <a:cubicBezTo>
                    <a:pt x="10" y="69"/>
                    <a:pt x="14" y="71"/>
                    <a:pt x="19" y="65"/>
                  </a:cubicBezTo>
                  <a:cubicBezTo>
                    <a:pt x="17" y="63"/>
                    <a:pt x="9" y="63"/>
                    <a:pt x="9" y="58"/>
                  </a:cubicBezTo>
                  <a:cubicBezTo>
                    <a:pt x="9" y="54"/>
                    <a:pt x="11" y="53"/>
                    <a:pt x="13" y="53"/>
                  </a:cubicBezTo>
                  <a:cubicBezTo>
                    <a:pt x="16" y="53"/>
                    <a:pt x="21" y="54"/>
                    <a:pt x="24" y="54"/>
                  </a:cubicBezTo>
                  <a:cubicBezTo>
                    <a:pt x="24" y="53"/>
                    <a:pt x="27" y="51"/>
                    <a:pt x="28" y="50"/>
                  </a:cubicBezTo>
                  <a:cubicBezTo>
                    <a:pt x="37" y="56"/>
                    <a:pt x="42" y="57"/>
                    <a:pt x="51" y="62"/>
                  </a:cubicBezTo>
                  <a:cubicBezTo>
                    <a:pt x="55" y="56"/>
                    <a:pt x="59" y="44"/>
                    <a:pt x="70" y="44"/>
                  </a:cubicBezTo>
                  <a:cubicBezTo>
                    <a:pt x="78" y="44"/>
                    <a:pt x="81" y="42"/>
                    <a:pt x="86" y="39"/>
                  </a:cubicBezTo>
                  <a:cubicBezTo>
                    <a:pt x="84" y="38"/>
                    <a:pt x="80" y="35"/>
                    <a:pt x="80" y="32"/>
                  </a:cubicBezTo>
                  <a:cubicBezTo>
                    <a:pt x="80" y="29"/>
                    <a:pt x="82" y="28"/>
                    <a:pt x="83" y="26"/>
                  </a:cubicBezTo>
                  <a:cubicBezTo>
                    <a:pt x="82" y="25"/>
                    <a:pt x="81" y="25"/>
                    <a:pt x="81" y="25"/>
                  </a:cubicBezTo>
                  <a:cubicBezTo>
                    <a:pt x="78" y="25"/>
                    <a:pt x="75" y="27"/>
                    <a:pt x="72" y="27"/>
                  </a:cubicBezTo>
                  <a:cubicBezTo>
                    <a:pt x="51" y="27"/>
                    <a:pt x="45" y="10"/>
                    <a:pt x="3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 87">
              <a:extLst>
                <a:ext uri="{FF2B5EF4-FFF2-40B4-BE49-F238E27FC236}">
                  <a16:creationId xmlns:a16="http://schemas.microsoft.com/office/drawing/2014/main" id="{1920A0F9-A942-4657-A025-8660B958059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606" y="1364"/>
              <a:ext cx="36" cy="33"/>
            </a:xfrm>
            <a:custGeom>
              <a:avLst/>
              <a:gdLst>
                <a:gd name="T0" fmla="*/ 13 w 15"/>
                <a:gd name="T1" fmla="*/ 1 h 14"/>
                <a:gd name="T2" fmla="*/ 2 w 15"/>
                <a:gd name="T3" fmla="*/ 9 h 14"/>
                <a:gd name="T4" fmla="*/ 2 w 15"/>
                <a:gd name="T5" fmla="*/ 14 h 14"/>
                <a:gd name="T6" fmla="*/ 15 w 15"/>
                <a:gd name="T7" fmla="*/ 3 h 14"/>
                <a:gd name="T8" fmla="*/ 13 w 15"/>
                <a:gd name="T9" fmla="*/ 1 h 14"/>
                <a:gd name="T10" fmla="*/ 12 w 15"/>
                <a:gd name="T11" fmla="*/ 0 h 14"/>
                <a:gd name="T12" fmla="*/ 13 w 15"/>
                <a:gd name="T13" fmla="*/ 1 h 14"/>
                <a:gd name="T14" fmla="*/ 14 w 15"/>
                <a:gd name="T15" fmla="*/ 1 h 14"/>
                <a:gd name="T16" fmla="*/ 12 w 15"/>
                <a:gd name="T1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4">
                  <a:moveTo>
                    <a:pt x="13" y="1"/>
                  </a:moveTo>
                  <a:cubicBezTo>
                    <a:pt x="9" y="2"/>
                    <a:pt x="4" y="6"/>
                    <a:pt x="2" y="9"/>
                  </a:cubicBezTo>
                  <a:cubicBezTo>
                    <a:pt x="1" y="10"/>
                    <a:pt x="0" y="14"/>
                    <a:pt x="2" y="14"/>
                  </a:cubicBezTo>
                  <a:cubicBezTo>
                    <a:pt x="6" y="14"/>
                    <a:pt x="13" y="6"/>
                    <a:pt x="15" y="3"/>
                  </a:cubicBezTo>
                  <a:cubicBezTo>
                    <a:pt x="13" y="1"/>
                    <a:pt x="13" y="1"/>
                    <a:pt x="13" y="1"/>
                  </a:cubicBezTo>
                  <a:moveTo>
                    <a:pt x="12" y="0"/>
                  </a:move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4" y="1"/>
                    <a:pt x="14" y="1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 88">
              <a:extLst>
                <a:ext uri="{FF2B5EF4-FFF2-40B4-BE49-F238E27FC236}">
                  <a16:creationId xmlns:a16="http://schemas.microsoft.com/office/drawing/2014/main" id="{FF566B5E-8634-4F72-B1D9-7A7B50D70A63}"/>
                </a:ext>
              </a:extLst>
            </p:cNvPr>
            <p:cNvSpPr>
              <a:spLocks/>
            </p:cNvSpPr>
            <p:nvPr/>
          </p:nvSpPr>
          <p:spPr bwMode="auto">
            <a:xfrm>
              <a:off x="8677" y="1319"/>
              <a:ext cx="47" cy="36"/>
            </a:xfrm>
            <a:custGeom>
              <a:avLst/>
              <a:gdLst>
                <a:gd name="T0" fmla="*/ 20 w 20"/>
                <a:gd name="T1" fmla="*/ 0 h 15"/>
                <a:gd name="T2" fmla="*/ 17 w 20"/>
                <a:gd name="T3" fmla="*/ 1 h 15"/>
                <a:gd name="T4" fmla="*/ 12 w 20"/>
                <a:gd name="T5" fmla="*/ 0 h 15"/>
                <a:gd name="T6" fmla="*/ 0 w 20"/>
                <a:gd name="T7" fmla="*/ 12 h 15"/>
                <a:gd name="T8" fmla="*/ 0 w 20"/>
                <a:gd name="T9" fmla="*/ 15 h 15"/>
                <a:gd name="T10" fmla="*/ 20 w 20"/>
                <a:gd name="T11" fmla="*/ 4 h 15"/>
                <a:gd name="T12" fmla="*/ 20 w 20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15">
                  <a:moveTo>
                    <a:pt x="20" y="0"/>
                  </a:moveTo>
                  <a:cubicBezTo>
                    <a:pt x="19" y="1"/>
                    <a:pt x="18" y="1"/>
                    <a:pt x="17" y="1"/>
                  </a:cubicBezTo>
                  <a:cubicBezTo>
                    <a:pt x="16" y="1"/>
                    <a:pt x="14" y="0"/>
                    <a:pt x="12" y="0"/>
                  </a:cubicBezTo>
                  <a:cubicBezTo>
                    <a:pt x="6" y="0"/>
                    <a:pt x="0" y="12"/>
                    <a:pt x="0" y="12"/>
                  </a:cubicBezTo>
                  <a:cubicBezTo>
                    <a:pt x="0" y="13"/>
                    <a:pt x="0" y="15"/>
                    <a:pt x="0" y="15"/>
                  </a:cubicBezTo>
                  <a:cubicBezTo>
                    <a:pt x="8" y="15"/>
                    <a:pt x="8" y="4"/>
                    <a:pt x="20" y="4"/>
                  </a:cubicBezTo>
                  <a:cubicBezTo>
                    <a:pt x="20" y="0"/>
                    <a:pt x="20" y="0"/>
                    <a:pt x="2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 89">
              <a:extLst>
                <a:ext uri="{FF2B5EF4-FFF2-40B4-BE49-F238E27FC236}">
                  <a16:creationId xmlns:a16="http://schemas.microsoft.com/office/drawing/2014/main" id="{F6925402-2E2B-4CBB-B51C-F4E90F193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8762" y="1284"/>
              <a:ext cx="24" cy="26"/>
            </a:xfrm>
            <a:custGeom>
              <a:avLst/>
              <a:gdLst>
                <a:gd name="T0" fmla="*/ 10 w 10"/>
                <a:gd name="T1" fmla="*/ 0 h 11"/>
                <a:gd name="T2" fmla="*/ 1 w 10"/>
                <a:gd name="T3" fmla="*/ 3 h 11"/>
                <a:gd name="T4" fmla="*/ 1 w 10"/>
                <a:gd name="T5" fmla="*/ 8 h 11"/>
                <a:gd name="T6" fmla="*/ 1 w 10"/>
                <a:gd name="T7" fmla="*/ 11 h 11"/>
                <a:gd name="T8" fmla="*/ 10 w 10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1">
                  <a:moveTo>
                    <a:pt x="10" y="0"/>
                  </a:moveTo>
                  <a:cubicBezTo>
                    <a:pt x="9" y="0"/>
                    <a:pt x="2" y="0"/>
                    <a:pt x="1" y="3"/>
                  </a:cubicBezTo>
                  <a:cubicBezTo>
                    <a:pt x="1" y="5"/>
                    <a:pt x="2" y="8"/>
                    <a:pt x="1" y="8"/>
                  </a:cubicBezTo>
                  <a:cubicBezTo>
                    <a:pt x="0" y="8"/>
                    <a:pt x="0" y="11"/>
                    <a:pt x="1" y="11"/>
                  </a:cubicBezTo>
                  <a:cubicBezTo>
                    <a:pt x="5" y="11"/>
                    <a:pt x="9" y="3"/>
                    <a:pt x="1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Freeform 90">
              <a:extLst>
                <a:ext uri="{FF2B5EF4-FFF2-40B4-BE49-F238E27FC236}">
                  <a16:creationId xmlns:a16="http://schemas.microsoft.com/office/drawing/2014/main" id="{770F070F-0F5F-4166-AF8F-7D39CB44A65D}"/>
                </a:ext>
              </a:extLst>
            </p:cNvPr>
            <p:cNvSpPr>
              <a:spLocks/>
            </p:cNvSpPr>
            <p:nvPr/>
          </p:nvSpPr>
          <p:spPr bwMode="auto">
            <a:xfrm>
              <a:off x="8472" y="903"/>
              <a:ext cx="101" cy="390"/>
            </a:xfrm>
            <a:custGeom>
              <a:avLst/>
              <a:gdLst>
                <a:gd name="T0" fmla="*/ 17 w 43"/>
                <a:gd name="T1" fmla="*/ 0 h 165"/>
                <a:gd name="T2" fmla="*/ 13 w 43"/>
                <a:gd name="T3" fmla="*/ 0 h 165"/>
                <a:gd name="T4" fmla="*/ 13 w 43"/>
                <a:gd name="T5" fmla="*/ 11 h 165"/>
                <a:gd name="T6" fmla="*/ 11 w 43"/>
                <a:gd name="T7" fmla="*/ 18 h 165"/>
                <a:gd name="T8" fmla="*/ 0 w 43"/>
                <a:gd name="T9" fmla="*/ 45 h 165"/>
                <a:gd name="T10" fmla="*/ 8 w 43"/>
                <a:gd name="T11" fmla="*/ 64 h 165"/>
                <a:gd name="T12" fmla="*/ 8 w 43"/>
                <a:gd name="T13" fmla="*/ 95 h 165"/>
                <a:gd name="T14" fmla="*/ 5 w 43"/>
                <a:gd name="T15" fmla="*/ 111 h 165"/>
                <a:gd name="T16" fmla="*/ 9 w 43"/>
                <a:gd name="T17" fmla="*/ 126 h 165"/>
                <a:gd name="T18" fmla="*/ 6 w 43"/>
                <a:gd name="T19" fmla="*/ 150 h 165"/>
                <a:gd name="T20" fmla="*/ 6 w 43"/>
                <a:gd name="T21" fmla="*/ 165 h 165"/>
                <a:gd name="T22" fmla="*/ 19 w 43"/>
                <a:gd name="T23" fmla="*/ 154 h 165"/>
                <a:gd name="T24" fmla="*/ 24 w 43"/>
                <a:gd name="T25" fmla="*/ 154 h 165"/>
                <a:gd name="T26" fmla="*/ 29 w 43"/>
                <a:gd name="T27" fmla="*/ 159 h 165"/>
                <a:gd name="T28" fmla="*/ 30 w 43"/>
                <a:gd name="T29" fmla="*/ 159 h 165"/>
                <a:gd name="T30" fmla="*/ 31 w 43"/>
                <a:gd name="T31" fmla="*/ 158 h 165"/>
                <a:gd name="T32" fmla="*/ 16 w 43"/>
                <a:gd name="T33" fmla="*/ 132 h 165"/>
                <a:gd name="T34" fmla="*/ 32 w 43"/>
                <a:gd name="T35" fmla="*/ 101 h 165"/>
                <a:gd name="T36" fmla="*/ 43 w 43"/>
                <a:gd name="T37" fmla="*/ 108 h 165"/>
                <a:gd name="T38" fmla="*/ 29 w 43"/>
                <a:gd name="T39" fmla="*/ 71 h 165"/>
                <a:gd name="T40" fmla="*/ 25 w 43"/>
                <a:gd name="T41" fmla="*/ 57 h 165"/>
                <a:gd name="T42" fmla="*/ 25 w 43"/>
                <a:gd name="T43" fmla="*/ 44 h 165"/>
                <a:gd name="T44" fmla="*/ 23 w 43"/>
                <a:gd name="T45" fmla="*/ 24 h 165"/>
                <a:gd name="T46" fmla="*/ 17 w 43"/>
                <a:gd name="T47" fmla="*/ 0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3" h="165">
                  <a:moveTo>
                    <a:pt x="17" y="0"/>
                  </a:moveTo>
                  <a:cubicBezTo>
                    <a:pt x="16" y="0"/>
                    <a:pt x="14" y="0"/>
                    <a:pt x="13" y="0"/>
                  </a:cubicBezTo>
                  <a:cubicBezTo>
                    <a:pt x="13" y="4"/>
                    <a:pt x="13" y="6"/>
                    <a:pt x="13" y="11"/>
                  </a:cubicBezTo>
                  <a:cubicBezTo>
                    <a:pt x="13" y="14"/>
                    <a:pt x="11" y="15"/>
                    <a:pt x="11" y="18"/>
                  </a:cubicBezTo>
                  <a:cubicBezTo>
                    <a:pt x="3" y="20"/>
                    <a:pt x="0" y="34"/>
                    <a:pt x="0" y="45"/>
                  </a:cubicBezTo>
                  <a:cubicBezTo>
                    <a:pt x="0" y="53"/>
                    <a:pt x="8" y="56"/>
                    <a:pt x="8" y="64"/>
                  </a:cubicBezTo>
                  <a:cubicBezTo>
                    <a:pt x="8" y="77"/>
                    <a:pt x="8" y="81"/>
                    <a:pt x="8" y="95"/>
                  </a:cubicBezTo>
                  <a:cubicBezTo>
                    <a:pt x="8" y="101"/>
                    <a:pt x="5" y="104"/>
                    <a:pt x="5" y="111"/>
                  </a:cubicBezTo>
                  <a:cubicBezTo>
                    <a:pt x="5" y="118"/>
                    <a:pt x="9" y="119"/>
                    <a:pt x="9" y="126"/>
                  </a:cubicBezTo>
                  <a:cubicBezTo>
                    <a:pt x="9" y="134"/>
                    <a:pt x="6" y="140"/>
                    <a:pt x="6" y="150"/>
                  </a:cubicBezTo>
                  <a:cubicBezTo>
                    <a:pt x="6" y="153"/>
                    <a:pt x="5" y="165"/>
                    <a:pt x="6" y="165"/>
                  </a:cubicBezTo>
                  <a:cubicBezTo>
                    <a:pt x="13" y="165"/>
                    <a:pt x="13" y="154"/>
                    <a:pt x="19" y="154"/>
                  </a:cubicBezTo>
                  <a:cubicBezTo>
                    <a:pt x="21" y="154"/>
                    <a:pt x="23" y="154"/>
                    <a:pt x="24" y="154"/>
                  </a:cubicBezTo>
                  <a:cubicBezTo>
                    <a:pt x="25" y="156"/>
                    <a:pt x="27" y="159"/>
                    <a:pt x="29" y="159"/>
                  </a:cubicBezTo>
                  <a:cubicBezTo>
                    <a:pt x="29" y="159"/>
                    <a:pt x="30" y="159"/>
                    <a:pt x="30" y="159"/>
                  </a:cubicBezTo>
                  <a:cubicBezTo>
                    <a:pt x="30" y="159"/>
                    <a:pt x="31" y="158"/>
                    <a:pt x="31" y="158"/>
                  </a:cubicBezTo>
                  <a:cubicBezTo>
                    <a:pt x="27" y="149"/>
                    <a:pt x="16" y="144"/>
                    <a:pt x="16" y="132"/>
                  </a:cubicBezTo>
                  <a:cubicBezTo>
                    <a:pt x="16" y="118"/>
                    <a:pt x="18" y="101"/>
                    <a:pt x="32" y="101"/>
                  </a:cubicBezTo>
                  <a:cubicBezTo>
                    <a:pt x="37" y="101"/>
                    <a:pt x="40" y="104"/>
                    <a:pt x="43" y="108"/>
                  </a:cubicBezTo>
                  <a:cubicBezTo>
                    <a:pt x="40" y="95"/>
                    <a:pt x="33" y="85"/>
                    <a:pt x="29" y="71"/>
                  </a:cubicBezTo>
                  <a:cubicBezTo>
                    <a:pt x="28" y="68"/>
                    <a:pt x="24" y="62"/>
                    <a:pt x="25" y="57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1" y="37"/>
                    <a:pt x="25" y="32"/>
                    <a:pt x="23" y="24"/>
                  </a:cubicBezTo>
                  <a:cubicBezTo>
                    <a:pt x="21" y="18"/>
                    <a:pt x="17" y="11"/>
                    <a:pt x="1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Freeform 91">
              <a:extLst>
                <a:ext uri="{FF2B5EF4-FFF2-40B4-BE49-F238E27FC236}">
                  <a16:creationId xmlns:a16="http://schemas.microsoft.com/office/drawing/2014/main" id="{B2CD5E0B-8DFD-40A6-A5F2-8D80F2EE7C5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59" y="-452"/>
              <a:ext cx="624" cy="456"/>
            </a:xfrm>
            <a:custGeom>
              <a:avLst/>
              <a:gdLst>
                <a:gd name="T0" fmla="*/ 91 w 264"/>
                <a:gd name="T1" fmla="*/ 192 h 193"/>
                <a:gd name="T2" fmla="*/ 91 w 264"/>
                <a:gd name="T3" fmla="*/ 192 h 193"/>
                <a:gd name="T4" fmla="*/ 91 w 264"/>
                <a:gd name="T5" fmla="*/ 192 h 193"/>
                <a:gd name="T6" fmla="*/ 90 w 264"/>
                <a:gd name="T7" fmla="*/ 191 h 193"/>
                <a:gd name="T8" fmla="*/ 90 w 264"/>
                <a:gd name="T9" fmla="*/ 191 h 193"/>
                <a:gd name="T10" fmla="*/ 91 w 264"/>
                <a:gd name="T11" fmla="*/ 192 h 193"/>
                <a:gd name="T12" fmla="*/ 90 w 264"/>
                <a:gd name="T13" fmla="*/ 191 h 193"/>
                <a:gd name="T14" fmla="*/ 86 w 264"/>
                <a:gd name="T15" fmla="*/ 187 h 193"/>
                <a:gd name="T16" fmla="*/ 90 w 264"/>
                <a:gd name="T17" fmla="*/ 191 h 193"/>
                <a:gd name="T18" fmla="*/ 86 w 264"/>
                <a:gd name="T19" fmla="*/ 187 h 193"/>
                <a:gd name="T20" fmla="*/ 243 w 264"/>
                <a:gd name="T21" fmla="*/ 0 h 193"/>
                <a:gd name="T22" fmla="*/ 164 w 264"/>
                <a:gd name="T23" fmla="*/ 30 h 193"/>
                <a:gd name="T24" fmla="*/ 148 w 264"/>
                <a:gd name="T25" fmla="*/ 23 h 193"/>
                <a:gd name="T26" fmla="*/ 131 w 264"/>
                <a:gd name="T27" fmla="*/ 30 h 193"/>
                <a:gd name="T28" fmla="*/ 84 w 264"/>
                <a:gd name="T29" fmla="*/ 55 h 193"/>
                <a:gd name="T30" fmla="*/ 62 w 264"/>
                <a:gd name="T31" fmla="*/ 59 h 193"/>
                <a:gd name="T32" fmla="*/ 57 w 264"/>
                <a:gd name="T33" fmla="*/ 64 h 193"/>
                <a:gd name="T34" fmla="*/ 61 w 264"/>
                <a:gd name="T35" fmla="*/ 74 h 193"/>
                <a:gd name="T36" fmla="*/ 33 w 264"/>
                <a:gd name="T37" fmla="*/ 105 h 193"/>
                <a:gd name="T38" fmla="*/ 41 w 264"/>
                <a:gd name="T39" fmla="*/ 117 h 193"/>
                <a:gd name="T40" fmla="*/ 16 w 264"/>
                <a:gd name="T41" fmla="*/ 132 h 193"/>
                <a:gd name="T42" fmla="*/ 16 w 264"/>
                <a:gd name="T43" fmla="*/ 140 h 193"/>
                <a:gd name="T44" fmla="*/ 0 w 264"/>
                <a:gd name="T45" fmla="*/ 161 h 193"/>
                <a:gd name="T46" fmla="*/ 10 w 264"/>
                <a:gd name="T47" fmla="*/ 171 h 193"/>
                <a:gd name="T48" fmla="*/ 21 w 264"/>
                <a:gd name="T49" fmla="*/ 171 h 193"/>
                <a:gd name="T50" fmla="*/ 25 w 264"/>
                <a:gd name="T51" fmla="*/ 171 h 193"/>
                <a:gd name="T52" fmla="*/ 33 w 264"/>
                <a:gd name="T53" fmla="*/ 190 h 193"/>
                <a:gd name="T54" fmla="*/ 36 w 264"/>
                <a:gd name="T55" fmla="*/ 191 h 193"/>
                <a:gd name="T56" fmla="*/ 47 w 264"/>
                <a:gd name="T57" fmla="*/ 190 h 193"/>
                <a:gd name="T58" fmla="*/ 50 w 264"/>
                <a:gd name="T59" fmla="*/ 193 h 193"/>
                <a:gd name="T60" fmla="*/ 91 w 264"/>
                <a:gd name="T61" fmla="*/ 193 h 193"/>
                <a:gd name="T62" fmla="*/ 90 w 264"/>
                <a:gd name="T63" fmla="*/ 191 h 193"/>
                <a:gd name="T64" fmla="*/ 61 w 264"/>
                <a:gd name="T65" fmla="*/ 157 h 193"/>
                <a:gd name="T66" fmla="*/ 124 w 264"/>
                <a:gd name="T67" fmla="*/ 80 h 193"/>
                <a:gd name="T68" fmla="*/ 150 w 264"/>
                <a:gd name="T69" fmla="*/ 66 h 193"/>
                <a:gd name="T70" fmla="*/ 161 w 264"/>
                <a:gd name="T71" fmla="*/ 54 h 193"/>
                <a:gd name="T72" fmla="*/ 210 w 264"/>
                <a:gd name="T73" fmla="*/ 40 h 193"/>
                <a:gd name="T74" fmla="*/ 264 w 264"/>
                <a:gd name="T75" fmla="*/ 13 h 193"/>
                <a:gd name="T76" fmla="*/ 243 w 264"/>
                <a:gd name="T77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64" h="193">
                  <a:moveTo>
                    <a:pt x="91" y="192"/>
                  </a:moveTo>
                  <a:cubicBezTo>
                    <a:pt x="91" y="192"/>
                    <a:pt x="91" y="192"/>
                    <a:pt x="91" y="192"/>
                  </a:cubicBezTo>
                  <a:cubicBezTo>
                    <a:pt x="91" y="192"/>
                    <a:pt x="91" y="192"/>
                    <a:pt x="91" y="192"/>
                  </a:cubicBezTo>
                  <a:moveTo>
                    <a:pt x="90" y="191"/>
                  </a:moveTo>
                  <a:cubicBezTo>
                    <a:pt x="90" y="191"/>
                    <a:pt x="90" y="191"/>
                    <a:pt x="90" y="191"/>
                  </a:cubicBezTo>
                  <a:cubicBezTo>
                    <a:pt x="90" y="191"/>
                    <a:pt x="91" y="192"/>
                    <a:pt x="91" y="192"/>
                  </a:cubicBezTo>
                  <a:cubicBezTo>
                    <a:pt x="90" y="191"/>
                    <a:pt x="90" y="191"/>
                    <a:pt x="90" y="191"/>
                  </a:cubicBezTo>
                  <a:moveTo>
                    <a:pt x="86" y="187"/>
                  </a:moveTo>
                  <a:cubicBezTo>
                    <a:pt x="90" y="191"/>
                    <a:pt x="90" y="191"/>
                    <a:pt x="90" y="191"/>
                  </a:cubicBezTo>
                  <a:cubicBezTo>
                    <a:pt x="89" y="189"/>
                    <a:pt x="87" y="188"/>
                    <a:pt x="86" y="187"/>
                  </a:cubicBezTo>
                  <a:moveTo>
                    <a:pt x="243" y="0"/>
                  </a:moveTo>
                  <a:cubicBezTo>
                    <a:pt x="217" y="0"/>
                    <a:pt x="192" y="30"/>
                    <a:pt x="164" y="30"/>
                  </a:cubicBezTo>
                  <a:cubicBezTo>
                    <a:pt x="157" y="30"/>
                    <a:pt x="154" y="23"/>
                    <a:pt x="148" y="23"/>
                  </a:cubicBezTo>
                  <a:cubicBezTo>
                    <a:pt x="138" y="23"/>
                    <a:pt x="138" y="30"/>
                    <a:pt x="131" y="30"/>
                  </a:cubicBezTo>
                  <a:cubicBezTo>
                    <a:pt x="112" y="30"/>
                    <a:pt x="97" y="55"/>
                    <a:pt x="84" y="55"/>
                  </a:cubicBezTo>
                  <a:cubicBezTo>
                    <a:pt x="76" y="55"/>
                    <a:pt x="70" y="59"/>
                    <a:pt x="62" y="59"/>
                  </a:cubicBezTo>
                  <a:cubicBezTo>
                    <a:pt x="59" y="59"/>
                    <a:pt x="57" y="62"/>
                    <a:pt x="57" y="64"/>
                  </a:cubicBezTo>
                  <a:cubicBezTo>
                    <a:pt x="57" y="67"/>
                    <a:pt x="61" y="69"/>
                    <a:pt x="61" y="74"/>
                  </a:cubicBezTo>
                  <a:cubicBezTo>
                    <a:pt x="61" y="88"/>
                    <a:pt x="33" y="96"/>
                    <a:pt x="33" y="105"/>
                  </a:cubicBezTo>
                  <a:cubicBezTo>
                    <a:pt x="33" y="110"/>
                    <a:pt x="41" y="111"/>
                    <a:pt x="41" y="117"/>
                  </a:cubicBezTo>
                  <a:cubicBezTo>
                    <a:pt x="33" y="119"/>
                    <a:pt x="16" y="123"/>
                    <a:pt x="16" y="132"/>
                  </a:cubicBezTo>
                  <a:cubicBezTo>
                    <a:pt x="16" y="138"/>
                    <a:pt x="16" y="140"/>
                    <a:pt x="16" y="140"/>
                  </a:cubicBezTo>
                  <a:cubicBezTo>
                    <a:pt x="16" y="149"/>
                    <a:pt x="0" y="148"/>
                    <a:pt x="0" y="161"/>
                  </a:cubicBezTo>
                  <a:cubicBezTo>
                    <a:pt x="0" y="167"/>
                    <a:pt x="10" y="171"/>
                    <a:pt x="10" y="171"/>
                  </a:cubicBezTo>
                  <a:cubicBezTo>
                    <a:pt x="10" y="171"/>
                    <a:pt x="16" y="171"/>
                    <a:pt x="21" y="171"/>
                  </a:cubicBezTo>
                  <a:cubicBezTo>
                    <a:pt x="23" y="171"/>
                    <a:pt x="25" y="171"/>
                    <a:pt x="25" y="171"/>
                  </a:cubicBezTo>
                  <a:cubicBezTo>
                    <a:pt x="34" y="174"/>
                    <a:pt x="30" y="182"/>
                    <a:pt x="33" y="190"/>
                  </a:cubicBezTo>
                  <a:cubicBezTo>
                    <a:pt x="34" y="191"/>
                    <a:pt x="35" y="191"/>
                    <a:pt x="36" y="191"/>
                  </a:cubicBezTo>
                  <a:cubicBezTo>
                    <a:pt x="40" y="191"/>
                    <a:pt x="44" y="190"/>
                    <a:pt x="47" y="190"/>
                  </a:cubicBezTo>
                  <a:cubicBezTo>
                    <a:pt x="48" y="190"/>
                    <a:pt x="49" y="193"/>
                    <a:pt x="50" y="193"/>
                  </a:cubicBezTo>
                  <a:cubicBezTo>
                    <a:pt x="91" y="193"/>
                    <a:pt x="91" y="193"/>
                    <a:pt x="91" y="193"/>
                  </a:cubicBezTo>
                  <a:cubicBezTo>
                    <a:pt x="91" y="193"/>
                    <a:pt x="91" y="192"/>
                    <a:pt x="90" y="191"/>
                  </a:cubicBezTo>
                  <a:cubicBezTo>
                    <a:pt x="78" y="180"/>
                    <a:pt x="61" y="176"/>
                    <a:pt x="61" y="157"/>
                  </a:cubicBezTo>
                  <a:cubicBezTo>
                    <a:pt x="61" y="123"/>
                    <a:pt x="97" y="87"/>
                    <a:pt x="124" y="80"/>
                  </a:cubicBezTo>
                  <a:cubicBezTo>
                    <a:pt x="134" y="77"/>
                    <a:pt x="136" y="66"/>
                    <a:pt x="150" y="66"/>
                  </a:cubicBezTo>
                  <a:cubicBezTo>
                    <a:pt x="156" y="66"/>
                    <a:pt x="158" y="55"/>
                    <a:pt x="161" y="54"/>
                  </a:cubicBezTo>
                  <a:cubicBezTo>
                    <a:pt x="179" y="45"/>
                    <a:pt x="192" y="49"/>
                    <a:pt x="210" y="40"/>
                  </a:cubicBezTo>
                  <a:cubicBezTo>
                    <a:pt x="223" y="34"/>
                    <a:pt x="264" y="31"/>
                    <a:pt x="264" y="13"/>
                  </a:cubicBezTo>
                  <a:cubicBezTo>
                    <a:pt x="264" y="7"/>
                    <a:pt x="249" y="0"/>
                    <a:pt x="24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 92">
              <a:extLst>
                <a:ext uri="{FF2B5EF4-FFF2-40B4-BE49-F238E27FC236}">
                  <a16:creationId xmlns:a16="http://schemas.microsoft.com/office/drawing/2014/main" id="{47973476-ABEF-4402-85A8-A5C25762950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3" y="749"/>
              <a:ext cx="1373" cy="982"/>
            </a:xfrm>
            <a:custGeom>
              <a:avLst/>
              <a:gdLst>
                <a:gd name="T0" fmla="*/ 270 w 581"/>
                <a:gd name="T1" fmla="*/ 64 h 415"/>
                <a:gd name="T2" fmla="*/ 253 w 581"/>
                <a:gd name="T3" fmla="*/ 85 h 415"/>
                <a:gd name="T4" fmla="*/ 244 w 581"/>
                <a:gd name="T5" fmla="*/ 90 h 415"/>
                <a:gd name="T6" fmla="*/ 210 w 581"/>
                <a:gd name="T7" fmla="*/ 106 h 415"/>
                <a:gd name="T8" fmla="*/ 176 w 581"/>
                <a:gd name="T9" fmla="*/ 141 h 415"/>
                <a:gd name="T10" fmla="*/ 136 w 581"/>
                <a:gd name="T11" fmla="*/ 174 h 415"/>
                <a:gd name="T12" fmla="*/ 115 w 581"/>
                <a:gd name="T13" fmla="*/ 171 h 415"/>
                <a:gd name="T14" fmla="*/ 106 w 581"/>
                <a:gd name="T15" fmla="*/ 188 h 415"/>
                <a:gd name="T16" fmla="*/ 72 w 581"/>
                <a:gd name="T17" fmla="*/ 194 h 415"/>
                <a:gd name="T18" fmla="*/ 124 w 581"/>
                <a:gd name="T19" fmla="*/ 231 h 415"/>
                <a:gd name="T20" fmla="*/ 126 w 581"/>
                <a:gd name="T21" fmla="*/ 246 h 415"/>
                <a:gd name="T22" fmla="*/ 106 w 581"/>
                <a:gd name="T23" fmla="*/ 287 h 415"/>
                <a:gd name="T24" fmla="*/ 66 w 581"/>
                <a:gd name="T25" fmla="*/ 285 h 415"/>
                <a:gd name="T26" fmla="*/ 32 w 581"/>
                <a:gd name="T27" fmla="*/ 282 h 415"/>
                <a:gd name="T28" fmla="*/ 10 w 581"/>
                <a:gd name="T29" fmla="*/ 314 h 415"/>
                <a:gd name="T30" fmla="*/ 8 w 581"/>
                <a:gd name="T31" fmla="*/ 374 h 415"/>
                <a:gd name="T32" fmla="*/ 35 w 581"/>
                <a:gd name="T33" fmla="*/ 396 h 415"/>
                <a:gd name="T34" fmla="*/ 99 w 581"/>
                <a:gd name="T35" fmla="*/ 403 h 415"/>
                <a:gd name="T36" fmla="*/ 106 w 581"/>
                <a:gd name="T37" fmla="*/ 403 h 415"/>
                <a:gd name="T38" fmla="*/ 137 w 581"/>
                <a:gd name="T39" fmla="*/ 361 h 415"/>
                <a:gd name="T40" fmla="*/ 184 w 581"/>
                <a:gd name="T41" fmla="*/ 297 h 415"/>
                <a:gd name="T42" fmla="*/ 259 w 581"/>
                <a:gd name="T43" fmla="*/ 275 h 415"/>
                <a:gd name="T44" fmla="*/ 319 w 581"/>
                <a:gd name="T45" fmla="*/ 309 h 415"/>
                <a:gd name="T46" fmla="*/ 373 w 581"/>
                <a:gd name="T47" fmla="*/ 348 h 415"/>
                <a:gd name="T48" fmla="*/ 375 w 581"/>
                <a:gd name="T49" fmla="*/ 381 h 415"/>
                <a:gd name="T50" fmla="*/ 383 w 581"/>
                <a:gd name="T51" fmla="*/ 347 h 415"/>
                <a:gd name="T52" fmla="*/ 390 w 581"/>
                <a:gd name="T53" fmla="*/ 326 h 415"/>
                <a:gd name="T54" fmla="*/ 365 w 581"/>
                <a:gd name="T55" fmla="*/ 312 h 415"/>
                <a:gd name="T56" fmla="*/ 333 w 581"/>
                <a:gd name="T57" fmla="*/ 276 h 415"/>
                <a:gd name="T58" fmla="*/ 321 w 581"/>
                <a:gd name="T59" fmla="*/ 250 h 415"/>
                <a:gd name="T60" fmla="*/ 361 w 581"/>
                <a:gd name="T61" fmla="*/ 255 h 415"/>
                <a:gd name="T62" fmla="*/ 409 w 581"/>
                <a:gd name="T63" fmla="*/ 296 h 415"/>
                <a:gd name="T64" fmla="*/ 443 w 581"/>
                <a:gd name="T65" fmla="*/ 354 h 415"/>
                <a:gd name="T66" fmla="*/ 466 w 581"/>
                <a:gd name="T67" fmla="*/ 377 h 415"/>
                <a:gd name="T68" fmla="*/ 483 w 581"/>
                <a:gd name="T69" fmla="*/ 402 h 415"/>
                <a:gd name="T70" fmla="*/ 479 w 581"/>
                <a:gd name="T71" fmla="*/ 377 h 415"/>
                <a:gd name="T72" fmla="*/ 503 w 581"/>
                <a:gd name="T73" fmla="*/ 382 h 415"/>
                <a:gd name="T74" fmla="*/ 485 w 581"/>
                <a:gd name="T75" fmla="*/ 356 h 415"/>
                <a:gd name="T76" fmla="*/ 494 w 581"/>
                <a:gd name="T77" fmla="*/ 346 h 415"/>
                <a:gd name="T78" fmla="*/ 534 w 581"/>
                <a:gd name="T79" fmla="*/ 339 h 415"/>
                <a:gd name="T80" fmla="*/ 556 w 581"/>
                <a:gd name="T81" fmla="*/ 328 h 415"/>
                <a:gd name="T82" fmla="*/ 569 w 581"/>
                <a:gd name="T83" fmla="*/ 325 h 415"/>
                <a:gd name="T84" fmla="*/ 567 w 581"/>
                <a:gd name="T85" fmla="*/ 265 h 415"/>
                <a:gd name="T86" fmla="*/ 580 w 581"/>
                <a:gd name="T87" fmla="*/ 241 h 415"/>
                <a:gd name="T88" fmla="*/ 562 w 581"/>
                <a:gd name="T89" fmla="*/ 237 h 415"/>
                <a:gd name="T90" fmla="*/ 501 w 581"/>
                <a:gd name="T91" fmla="*/ 195 h 415"/>
                <a:gd name="T92" fmla="*/ 478 w 581"/>
                <a:gd name="T93" fmla="*/ 183 h 415"/>
                <a:gd name="T94" fmla="*/ 498 w 581"/>
                <a:gd name="T95" fmla="*/ 141 h 415"/>
                <a:gd name="T96" fmla="*/ 488 w 581"/>
                <a:gd name="T97" fmla="*/ 113 h 415"/>
                <a:gd name="T98" fmla="*/ 452 w 581"/>
                <a:gd name="T99" fmla="*/ 65 h 415"/>
                <a:gd name="T100" fmla="*/ 452 w 581"/>
                <a:gd name="T101" fmla="*/ 65 h 415"/>
                <a:gd name="T102" fmla="*/ 452 w 581"/>
                <a:gd name="T103" fmla="*/ 65 h 415"/>
                <a:gd name="T104" fmla="*/ 452 w 581"/>
                <a:gd name="T105" fmla="*/ 65 h 415"/>
                <a:gd name="T106" fmla="*/ 433 w 581"/>
                <a:gd name="T107" fmla="*/ 67 h 415"/>
                <a:gd name="T108" fmla="*/ 417 w 581"/>
                <a:gd name="T109" fmla="*/ 62 h 415"/>
                <a:gd name="T110" fmla="*/ 355 w 581"/>
                <a:gd name="T111" fmla="*/ 76 h 415"/>
                <a:gd name="T112" fmla="*/ 341 w 581"/>
                <a:gd name="T113" fmla="*/ 68 h 415"/>
                <a:gd name="T114" fmla="*/ 300 w 581"/>
                <a:gd name="T115" fmla="*/ 72 h 415"/>
                <a:gd name="T116" fmla="*/ 282 w 581"/>
                <a:gd name="T117" fmla="*/ 54 h 415"/>
                <a:gd name="T118" fmla="*/ 300 w 581"/>
                <a:gd name="T119" fmla="*/ 25 h 415"/>
                <a:gd name="T120" fmla="*/ 293 w 581"/>
                <a:gd name="T121" fmla="*/ 0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81" h="415">
                  <a:moveTo>
                    <a:pt x="293" y="0"/>
                  </a:moveTo>
                  <a:cubicBezTo>
                    <a:pt x="280" y="9"/>
                    <a:pt x="259" y="11"/>
                    <a:pt x="259" y="33"/>
                  </a:cubicBezTo>
                  <a:cubicBezTo>
                    <a:pt x="259" y="46"/>
                    <a:pt x="268" y="50"/>
                    <a:pt x="270" y="64"/>
                  </a:cubicBezTo>
                  <a:cubicBezTo>
                    <a:pt x="270" y="65"/>
                    <a:pt x="274" y="75"/>
                    <a:pt x="274" y="77"/>
                  </a:cubicBezTo>
                  <a:cubicBezTo>
                    <a:pt x="274" y="81"/>
                    <a:pt x="265" y="86"/>
                    <a:pt x="262" y="86"/>
                  </a:cubicBezTo>
                  <a:cubicBezTo>
                    <a:pt x="259" y="86"/>
                    <a:pt x="256" y="85"/>
                    <a:pt x="253" y="85"/>
                  </a:cubicBezTo>
                  <a:cubicBezTo>
                    <a:pt x="252" y="85"/>
                    <a:pt x="250" y="85"/>
                    <a:pt x="249" y="87"/>
                  </a:cubicBezTo>
                  <a:cubicBezTo>
                    <a:pt x="248" y="88"/>
                    <a:pt x="247" y="91"/>
                    <a:pt x="245" y="91"/>
                  </a:cubicBezTo>
                  <a:cubicBezTo>
                    <a:pt x="245" y="91"/>
                    <a:pt x="245" y="91"/>
                    <a:pt x="244" y="90"/>
                  </a:cubicBezTo>
                  <a:cubicBezTo>
                    <a:pt x="243" y="91"/>
                    <a:pt x="243" y="91"/>
                    <a:pt x="242" y="91"/>
                  </a:cubicBezTo>
                  <a:cubicBezTo>
                    <a:pt x="242" y="91"/>
                    <a:pt x="242" y="90"/>
                    <a:pt x="237" y="90"/>
                  </a:cubicBezTo>
                  <a:cubicBezTo>
                    <a:pt x="225" y="90"/>
                    <a:pt x="218" y="99"/>
                    <a:pt x="210" y="106"/>
                  </a:cubicBezTo>
                  <a:cubicBezTo>
                    <a:pt x="210" y="107"/>
                    <a:pt x="205" y="110"/>
                    <a:pt x="205" y="112"/>
                  </a:cubicBezTo>
                  <a:cubicBezTo>
                    <a:pt x="205" y="118"/>
                    <a:pt x="206" y="125"/>
                    <a:pt x="202" y="129"/>
                  </a:cubicBezTo>
                  <a:cubicBezTo>
                    <a:pt x="200" y="131"/>
                    <a:pt x="179" y="140"/>
                    <a:pt x="176" y="141"/>
                  </a:cubicBezTo>
                  <a:cubicBezTo>
                    <a:pt x="173" y="141"/>
                    <a:pt x="172" y="142"/>
                    <a:pt x="168" y="142"/>
                  </a:cubicBezTo>
                  <a:cubicBezTo>
                    <a:pt x="165" y="154"/>
                    <a:pt x="161" y="166"/>
                    <a:pt x="145" y="166"/>
                  </a:cubicBezTo>
                  <a:cubicBezTo>
                    <a:pt x="144" y="170"/>
                    <a:pt x="140" y="174"/>
                    <a:pt x="136" y="174"/>
                  </a:cubicBezTo>
                  <a:cubicBezTo>
                    <a:pt x="130" y="174"/>
                    <a:pt x="125" y="171"/>
                    <a:pt x="120" y="167"/>
                  </a:cubicBezTo>
                  <a:cubicBezTo>
                    <a:pt x="115" y="167"/>
                    <a:pt x="115" y="167"/>
                    <a:pt x="115" y="167"/>
                  </a:cubicBezTo>
                  <a:cubicBezTo>
                    <a:pt x="115" y="171"/>
                    <a:pt x="115" y="171"/>
                    <a:pt x="115" y="171"/>
                  </a:cubicBezTo>
                  <a:cubicBezTo>
                    <a:pt x="116" y="173"/>
                    <a:pt x="114" y="181"/>
                    <a:pt x="118" y="182"/>
                  </a:cubicBezTo>
                  <a:cubicBezTo>
                    <a:pt x="118" y="185"/>
                    <a:pt x="118" y="185"/>
                    <a:pt x="118" y="185"/>
                  </a:cubicBezTo>
                  <a:cubicBezTo>
                    <a:pt x="116" y="186"/>
                    <a:pt x="110" y="188"/>
                    <a:pt x="106" y="188"/>
                  </a:cubicBezTo>
                  <a:cubicBezTo>
                    <a:pt x="101" y="188"/>
                    <a:pt x="93" y="186"/>
                    <a:pt x="91" y="183"/>
                  </a:cubicBezTo>
                  <a:cubicBezTo>
                    <a:pt x="86" y="184"/>
                    <a:pt x="71" y="188"/>
                    <a:pt x="71" y="192"/>
                  </a:cubicBezTo>
                  <a:cubicBezTo>
                    <a:pt x="71" y="193"/>
                    <a:pt x="71" y="194"/>
                    <a:pt x="72" y="194"/>
                  </a:cubicBezTo>
                  <a:cubicBezTo>
                    <a:pt x="72" y="202"/>
                    <a:pt x="95" y="207"/>
                    <a:pt x="104" y="209"/>
                  </a:cubicBezTo>
                  <a:cubicBezTo>
                    <a:pt x="106" y="210"/>
                    <a:pt x="107" y="212"/>
                    <a:pt x="110" y="213"/>
                  </a:cubicBezTo>
                  <a:cubicBezTo>
                    <a:pt x="110" y="221"/>
                    <a:pt x="113" y="231"/>
                    <a:pt x="124" y="231"/>
                  </a:cubicBezTo>
                  <a:cubicBezTo>
                    <a:pt x="124" y="235"/>
                    <a:pt x="127" y="234"/>
                    <a:pt x="127" y="239"/>
                  </a:cubicBezTo>
                  <a:cubicBezTo>
                    <a:pt x="127" y="241"/>
                    <a:pt x="126" y="245"/>
                    <a:pt x="125" y="247"/>
                  </a:cubicBezTo>
                  <a:cubicBezTo>
                    <a:pt x="126" y="246"/>
                    <a:pt x="126" y="246"/>
                    <a:pt x="126" y="246"/>
                  </a:cubicBezTo>
                  <a:cubicBezTo>
                    <a:pt x="126" y="249"/>
                    <a:pt x="126" y="258"/>
                    <a:pt x="126" y="260"/>
                  </a:cubicBezTo>
                  <a:cubicBezTo>
                    <a:pt x="126" y="270"/>
                    <a:pt x="119" y="274"/>
                    <a:pt x="119" y="284"/>
                  </a:cubicBezTo>
                  <a:cubicBezTo>
                    <a:pt x="118" y="284"/>
                    <a:pt x="110" y="287"/>
                    <a:pt x="106" y="287"/>
                  </a:cubicBezTo>
                  <a:cubicBezTo>
                    <a:pt x="102" y="287"/>
                    <a:pt x="99" y="284"/>
                    <a:pt x="94" y="284"/>
                  </a:cubicBezTo>
                  <a:cubicBezTo>
                    <a:pt x="94" y="284"/>
                    <a:pt x="93" y="284"/>
                    <a:pt x="91" y="285"/>
                  </a:cubicBezTo>
                  <a:cubicBezTo>
                    <a:pt x="66" y="285"/>
                    <a:pt x="66" y="285"/>
                    <a:pt x="66" y="285"/>
                  </a:cubicBezTo>
                  <a:cubicBezTo>
                    <a:pt x="63" y="284"/>
                    <a:pt x="59" y="284"/>
                    <a:pt x="57" y="282"/>
                  </a:cubicBezTo>
                  <a:cubicBezTo>
                    <a:pt x="33" y="282"/>
                    <a:pt x="33" y="282"/>
                    <a:pt x="33" y="282"/>
                  </a:cubicBezTo>
                  <a:cubicBezTo>
                    <a:pt x="33" y="282"/>
                    <a:pt x="32" y="282"/>
                    <a:pt x="32" y="282"/>
                  </a:cubicBezTo>
                  <a:cubicBezTo>
                    <a:pt x="29" y="282"/>
                    <a:pt x="27" y="279"/>
                    <a:pt x="25" y="279"/>
                  </a:cubicBezTo>
                  <a:cubicBezTo>
                    <a:pt x="22" y="279"/>
                    <a:pt x="4" y="291"/>
                    <a:pt x="4" y="294"/>
                  </a:cubicBezTo>
                  <a:cubicBezTo>
                    <a:pt x="4" y="298"/>
                    <a:pt x="10" y="306"/>
                    <a:pt x="10" y="314"/>
                  </a:cubicBezTo>
                  <a:cubicBezTo>
                    <a:pt x="10" y="327"/>
                    <a:pt x="5" y="341"/>
                    <a:pt x="5" y="354"/>
                  </a:cubicBezTo>
                  <a:cubicBezTo>
                    <a:pt x="5" y="358"/>
                    <a:pt x="0" y="360"/>
                    <a:pt x="0" y="367"/>
                  </a:cubicBezTo>
                  <a:cubicBezTo>
                    <a:pt x="0" y="371"/>
                    <a:pt x="4" y="374"/>
                    <a:pt x="8" y="374"/>
                  </a:cubicBezTo>
                  <a:cubicBezTo>
                    <a:pt x="8" y="380"/>
                    <a:pt x="8" y="384"/>
                    <a:pt x="8" y="395"/>
                  </a:cubicBezTo>
                  <a:cubicBezTo>
                    <a:pt x="8" y="397"/>
                    <a:pt x="9" y="399"/>
                    <a:pt x="12" y="399"/>
                  </a:cubicBezTo>
                  <a:cubicBezTo>
                    <a:pt x="20" y="399"/>
                    <a:pt x="26" y="396"/>
                    <a:pt x="35" y="396"/>
                  </a:cubicBezTo>
                  <a:cubicBezTo>
                    <a:pt x="47" y="396"/>
                    <a:pt x="48" y="415"/>
                    <a:pt x="55" y="415"/>
                  </a:cubicBezTo>
                  <a:cubicBezTo>
                    <a:pt x="67" y="415"/>
                    <a:pt x="74" y="405"/>
                    <a:pt x="87" y="405"/>
                  </a:cubicBezTo>
                  <a:cubicBezTo>
                    <a:pt x="89" y="405"/>
                    <a:pt x="94" y="403"/>
                    <a:pt x="99" y="403"/>
                  </a:cubicBezTo>
                  <a:cubicBezTo>
                    <a:pt x="101" y="403"/>
                    <a:pt x="102" y="403"/>
                    <a:pt x="103" y="403"/>
                  </a:cubicBezTo>
                  <a:cubicBezTo>
                    <a:pt x="103" y="403"/>
                    <a:pt x="103" y="403"/>
                    <a:pt x="103" y="403"/>
                  </a:cubicBezTo>
                  <a:cubicBezTo>
                    <a:pt x="104" y="403"/>
                    <a:pt x="105" y="403"/>
                    <a:pt x="106" y="403"/>
                  </a:cubicBezTo>
                  <a:cubicBezTo>
                    <a:pt x="114" y="403"/>
                    <a:pt x="115" y="393"/>
                    <a:pt x="121" y="390"/>
                  </a:cubicBezTo>
                  <a:cubicBezTo>
                    <a:pt x="132" y="384"/>
                    <a:pt x="135" y="378"/>
                    <a:pt x="142" y="368"/>
                  </a:cubicBezTo>
                  <a:cubicBezTo>
                    <a:pt x="139" y="367"/>
                    <a:pt x="137" y="365"/>
                    <a:pt x="137" y="361"/>
                  </a:cubicBezTo>
                  <a:cubicBezTo>
                    <a:pt x="137" y="349"/>
                    <a:pt x="152" y="327"/>
                    <a:pt x="162" y="325"/>
                  </a:cubicBezTo>
                  <a:cubicBezTo>
                    <a:pt x="173" y="323"/>
                    <a:pt x="184" y="319"/>
                    <a:pt x="187" y="308"/>
                  </a:cubicBezTo>
                  <a:cubicBezTo>
                    <a:pt x="184" y="297"/>
                    <a:pt x="184" y="297"/>
                    <a:pt x="184" y="297"/>
                  </a:cubicBezTo>
                  <a:cubicBezTo>
                    <a:pt x="184" y="289"/>
                    <a:pt x="193" y="284"/>
                    <a:pt x="201" y="284"/>
                  </a:cubicBezTo>
                  <a:cubicBezTo>
                    <a:pt x="211" y="284"/>
                    <a:pt x="219" y="289"/>
                    <a:pt x="230" y="289"/>
                  </a:cubicBezTo>
                  <a:cubicBezTo>
                    <a:pt x="242" y="289"/>
                    <a:pt x="249" y="280"/>
                    <a:pt x="259" y="275"/>
                  </a:cubicBezTo>
                  <a:cubicBezTo>
                    <a:pt x="263" y="273"/>
                    <a:pt x="264" y="266"/>
                    <a:pt x="274" y="266"/>
                  </a:cubicBezTo>
                  <a:cubicBezTo>
                    <a:pt x="294" y="266"/>
                    <a:pt x="297" y="288"/>
                    <a:pt x="306" y="300"/>
                  </a:cubicBezTo>
                  <a:cubicBezTo>
                    <a:pt x="307" y="304"/>
                    <a:pt x="315" y="306"/>
                    <a:pt x="319" y="309"/>
                  </a:cubicBezTo>
                  <a:cubicBezTo>
                    <a:pt x="328" y="318"/>
                    <a:pt x="332" y="323"/>
                    <a:pt x="348" y="327"/>
                  </a:cubicBezTo>
                  <a:cubicBezTo>
                    <a:pt x="348" y="330"/>
                    <a:pt x="356" y="332"/>
                    <a:pt x="358" y="332"/>
                  </a:cubicBezTo>
                  <a:cubicBezTo>
                    <a:pt x="359" y="335"/>
                    <a:pt x="371" y="348"/>
                    <a:pt x="373" y="348"/>
                  </a:cubicBezTo>
                  <a:cubicBezTo>
                    <a:pt x="374" y="353"/>
                    <a:pt x="378" y="355"/>
                    <a:pt x="378" y="363"/>
                  </a:cubicBezTo>
                  <a:cubicBezTo>
                    <a:pt x="378" y="369"/>
                    <a:pt x="375" y="377"/>
                    <a:pt x="369" y="377"/>
                  </a:cubicBezTo>
                  <a:cubicBezTo>
                    <a:pt x="369" y="379"/>
                    <a:pt x="371" y="381"/>
                    <a:pt x="375" y="381"/>
                  </a:cubicBezTo>
                  <a:cubicBezTo>
                    <a:pt x="382" y="381"/>
                    <a:pt x="381" y="370"/>
                    <a:pt x="386" y="365"/>
                  </a:cubicBezTo>
                  <a:cubicBezTo>
                    <a:pt x="386" y="365"/>
                    <a:pt x="393" y="365"/>
                    <a:pt x="393" y="362"/>
                  </a:cubicBezTo>
                  <a:cubicBezTo>
                    <a:pt x="393" y="355"/>
                    <a:pt x="383" y="354"/>
                    <a:pt x="383" y="347"/>
                  </a:cubicBezTo>
                  <a:cubicBezTo>
                    <a:pt x="383" y="342"/>
                    <a:pt x="389" y="339"/>
                    <a:pt x="395" y="339"/>
                  </a:cubicBezTo>
                  <a:cubicBezTo>
                    <a:pt x="403" y="339"/>
                    <a:pt x="407" y="345"/>
                    <a:pt x="412" y="346"/>
                  </a:cubicBezTo>
                  <a:cubicBezTo>
                    <a:pt x="413" y="335"/>
                    <a:pt x="401" y="331"/>
                    <a:pt x="390" y="326"/>
                  </a:cubicBezTo>
                  <a:cubicBezTo>
                    <a:pt x="387" y="324"/>
                    <a:pt x="374" y="322"/>
                    <a:pt x="376" y="315"/>
                  </a:cubicBezTo>
                  <a:cubicBezTo>
                    <a:pt x="378" y="314"/>
                    <a:pt x="378" y="313"/>
                    <a:pt x="378" y="311"/>
                  </a:cubicBezTo>
                  <a:cubicBezTo>
                    <a:pt x="373" y="311"/>
                    <a:pt x="369" y="312"/>
                    <a:pt x="365" y="312"/>
                  </a:cubicBezTo>
                  <a:cubicBezTo>
                    <a:pt x="362" y="312"/>
                    <a:pt x="360" y="312"/>
                    <a:pt x="356" y="310"/>
                  </a:cubicBezTo>
                  <a:cubicBezTo>
                    <a:pt x="352" y="308"/>
                    <a:pt x="348" y="299"/>
                    <a:pt x="346" y="292"/>
                  </a:cubicBezTo>
                  <a:cubicBezTo>
                    <a:pt x="345" y="287"/>
                    <a:pt x="341" y="278"/>
                    <a:pt x="333" y="276"/>
                  </a:cubicBezTo>
                  <a:cubicBezTo>
                    <a:pt x="326" y="274"/>
                    <a:pt x="322" y="270"/>
                    <a:pt x="322" y="263"/>
                  </a:cubicBezTo>
                  <a:cubicBezTo>
                    <a:pt x="322" y="259"/>
                    <a:pt x="323" y="256"/>
                    <a:pt x="324" y="253"/>
                  </a:cubicBezTo>
                  <a:cubicBezTo>
                    <a:pt x="323" y="253"/>
                    <a:pt x="321" y="251"/>
                    <a:pt x="321" y="250"/>
                  </a:cubicBezTo>
                  <a:cubicBezTo>
                    <a:pt x="321" y="244"/>
                    <a:pt x="333" y="244"/>
                    <a:pt x="338" y="240"/>
                  </a:cubicBezTo>
                  <a:cubicBezTo>
                    <a:pt x="342" y="244"/>
                    <a:pt x="338" y="255"/>
                    <a:pt x="345" y="255"/>
                  </a:cubicBezTo>
                  <a:cubicBezTo>
                    <a:pt x="351" y="255"/>
                    <a:pt x="355" y="255"/>
                    <a:pt x="361" y="255"/>
                  </a:cubicBezTo>
                  <a:cubicBezTo>
                    <a:pt x="361" y="267"/>
                    <a:pt x="374" y="285"/>
                    <a:pt x="386" y="285"/>
                  </a:cubicBezTo>
                  <a:cubicBezTo>
                    <a:pt x="389" y="285"/>
                    <a:pt x="390" y="285"/>
                    <a:pt x="393" y="285"/>
                  </a:cubicBezTo>
                  <a:cubicBezTo>
                    <a:pt x="393" y="292"/>
                    <a:pt x="402" y="293"/>
                    <a:pt x="409" y="296"/>
                  </a:cubicBezTo>
                  <a:cubicBezTo>
                    <a:pt x="417" y="300"/>
                    <a:pt x="428" y="311"/>
                    <a:pt x="428" y="318"/>
                  </a:cubicBezTo>
                  <a:cubicBezTo>
                    <a:pt x="428" y="323"/>
                    <a:pt x="428" y="326"/>
                    <a:pt x="428" y="332"/>
                  </a:cubicBezTo>
                  <a:cubicBezTo>
                    <a:pt x="428" y="343"/>
                    <a:pt x="437" y="348"/>
                    <a:pt x="443" y="354"/>
                  </a:cubicBezTo>
                  <a:cubicBezTo>
                    <a:pt x="448" y="359"/>
                    <a:pt x="452" y="364"/>
                    <a:pt x="454" y="371"/>
                  </a:cubicBezTo>
                  <a:cubicBezTo>
                    <a:pt x="454" y="372"/>
                    <a:pt x="455" y="377"/>
                    <a:pt x="457" y="377"/>
                  </a:cubicBezTo>
                  <a:cubicBezTo>
                    <a:pt x="460" y="377"/>
                    <a:pt x="463" y="377"/>
                    <a:pt x="466" y="377"/>
                  </a:cubicBezTo>
                  <a:cubicBezTo>
                    <a:pt x="465" y="380"/>
                    <a:pt x="459" y="381"/>
                    <a:pt x="459" y="385"/>
                  </a:cubicBezTo>
                  <a:cubicBezTo>
                    <a:pt x="459" y="394"/>
                    <a:pt x="467" y="402"/>
                    <a:pt x="475" y="402"/>
                  </a:cubicBezTo>
                  <a:cubicBezTo>
                    <a:pt x="476" y="402"/>
                    <a:pt x="480" y="402"/>
                    <a:pt x="483" y="402"/>
                  </a:cubicBezTo>
                  <a:cubicBezTo>
                    <a:pt x="477" y="400"/>
                    <a:pt x="483" y="393"/>
                    <a:pt x="483" y="390"/>
                  </a:cubicBezTo>
                  <a:cubicBezTo>
                    <a:pt x="483" y="386"/>
                    <a:pt x="481" y="384"/>
                    <a:pt x="479" y="381"/>
                  </a:cubicBezTo>
                  <a:cubicBezTo>
                    <a:pt x="479" y="377"/>
                    <a:pt x="479" y="377"/>
                    <a:pt x="479" y="377"/>
                  </a:cubicBezTo>
                  <a:cubicBezTo>
                    <a:pt x="482" y="380"/>
                    <a:pt x="487" y="384"/>
                    <a:pt x="493" y="385"/>
                  </a:cubicBezTo>
                  <a:cubicBezTo>
                    <a:pt x="494" y="385"/>
                    <a:pt x="494" y="385"/>
                    <a:pt x="494" y="385"/>
                  </a:cubicBezTo>
                  <a:cubicBezTo>
                    <a:pt x="495" y="381"/>
                    <a:pt x="501" y="383"/>
                    <a:pt x="503" y="382"/>
                  </a:cubicBezTo>
                  <a:cubicBezTo>
                    <a:pt x="502" y="381"/>
                    <a:pt x="501" y="379"/>
                    <a:pt x="501" y="377"/>
                  </a:cubicBezTo>
                  <a:cubicBezTo>
                    <a:pt x="497" y="377"/>
                    <a:pt x="483" y="364"/>
                    <a:pt x="483" y="362"/>
                  </a:cubicBezTo>
                  <a:cubicBezTo>
                    <a:pt x="483" y="361"/>
                    <a:pt x="484" y="359"/>
                    <a:pt x="485" y="356"/>
                  </a:cubicBezTo>
                  <a:cubicBezTo>
                    <a:pt x="475" y="344"/>
                    <a:pt x="475" y="344"/>
                    <a:pt x="475" y="344"/>
                  </a:cubicBezTo>
                  <a:cubicBezTo>
                    <a:pt x="475" y="342"/>
                    <a:pt x="478" y="339"/>
                    <a:pt x="481" y="339"/>
                  </a:cubicBezTo>
                  <a:cubicBezTo>
                    <a:pt x="485" y="339"/>
                    <a:pt x="486" y="346"/>
                    <a:pt x="494" y="346"/>
                  </a:cubicBezTo>
                  <a:cubicBezTo>
                    <a:pt x="495" y="342"/>
                    <a:pt x="495" y="339"/>
                    <a:pt x="494" y="335"/>
                  </a:cubicBezTo>
                  <a:cubicBezTo>
                    <a:pt x="501" y="333"/>
                    <a:pt x="503" y="328"/>
                    <a:pt x="512" y="328"/>
                  </a:cubicBezTo>
                  <a:cubicBezTo>
                    <a:pt x="521" y="328"/>
                    <a:pt x="526" y="339"/>
                    <a:pt x="534" y="339"/>
                  </a:cubicBezTo>
                  <a:cubicBezTo>
                    <a:pt x="541" y="339"/>
                    <a:pt x="542" y="332"/>
                    <a:pt x="549" y="329"/>
                  </a:cubicBezTo>
                  <a:cubicBezTo>
                    <a:pt x="551" y="328"/>
                    <a:pt x="553" y="327"/>
                    <a:pt x="554" y="327"/>
                  </a:cubicBezTo>
                  <a:cubicBezTo>
                    <a:pt x="555" y="327"/>
                    <a:pt x="556" y="328"/>
                    <a:pt x="556" y="328"/>
                  </a:cubicBezTo>
                  <a:cubicBezTo>
                    <a:pt x="557" y="328"/>
                    <a:pt x="557" y="328"/>
                    <a:pt x="558" y="328"/>
                  </a:cubicBezTo>
                  <a:cubicBezTo>
                    <a:pt x="559" y="328"/>
                    <a:pt x="561" y="327"/>
                    <a:pt x="562" y="327"/>
                  </a:cubicBezTo>
                  <a:cubicBezTo>
                    <a:pt x="565" y="326"/>
                    <a:pt x="567" y="327"/>
                    <a:pt x="569" y="325"/>
                  </a:cubicBezTo>
                  <a:cubicBezTo>
                    <a:pt x="566" y="320"/>
                    <a:pt x="552" y="313"/>
                    <a:pt x="552" y="302"/>
                  </a:cubicBezTo>
                  <a:cubicBezTo>
                    <a:pt x="552" y="295"/>
                    <a:pt x="561" y="284"/>
                    <a:pt x="567" y="279"/>
                  </a:cubicBezTo>
                  <a:cubicBezTo>
                    <a:pt x="567" y="265"/>
                    <a:pt x="567" y="265"/>
                    <a:pt x="567" y="265"/>
                  </a:cubicBezTo>
                  <a:cubicBezTo>
                    <a:pt x="568" y="262"/>
                    <a:pt x="568" y="266"/>
                    <a:pt x="570" y="258"/>
                  </a:cubicBezTo>
                  <a:cubicBezTo>
                    <a:pt x="570" y="252"/>
                    <a:pt x="576" y="250"/>
                    <a:pt x="581" y="249"/>
                  </a:cubicBezTo>
                  <a:cubicBezTo>
                    <a:pt x="580" y="246"/>
                    <a:pt x="581" y="244"/>
                    <a:pt x="580" y="241"/>
                  </a:cubicBezTo>
                  <a:cubicBezTo>
                    <a:pt x="577" y="241"/>
                    <a:pt x="570" y="244"/>
                    <a:pt x="568" y="244"/>
                  </a:cubicBezTo>
                  <a:cubicBezTo>
                    <a:pt x="565" y="241"/>
                    <a:pt x="565" y="241"/>
                    <a:pt x="565" y="241"/>
                  </a:cubicBezTo>
                  <a:cubicBezTo>
                    <a:pt x="564" y="240"/>
                    <a:pt x="562" y="239"/>
                    <a:pt x="562" y="237"/>
                  </a:cubicBezTo>
                  <a:cubicBezTo>
                    <a:pt x="562" y="216"/>
                    <a:pt x="562" y="216"/>
                    <a:pt x="562" y="216"/>
                  </a:cubicBezTo>
                  <a:cubicBezTo>
                    <a:pt x="549" y="216"/>
                    <a:pt x="552" y="188"/>
                    <a:pt x="538" y="188"/>
                  </a:cubicBezTo>
                  <a:cubicBezTo>
                    <a:pt x="525" y="188"/>
                    <a:pt x="517" y="195"/>
                    <a:pt x="501" y="195"/>
                  </a:cubicBezTo>
                  <a:cubicBezTo>
                    <a:pt x="497" y="195"/>
                    <a:pt x="493" y="195"/>
                    <a:pt x="490" y="195"/>
                  </a:cubicBezTo>
                  <a:cubicBezTo>
                    <a:pt x="483" y="195"/>
                    <a:pt x="478" y="194"/>
                    <a:pt x="478" y="183"/>
                  </a:cubicBezTo>
                  <a:cubicBezTo>
                    <a:pt x="478" y="183"/>
                    <a:pt x="478" y="183"/>
                    <a:pt x="478" y="183"/>
                  </a:cubicBezTo>
                  <a:cubicBezTo>
                    <a:pt x="478" y="183"/>
                    <a:pt x="478" y="183"/>
                    <a:pt x="478" y="183"/>
                  </a:cubicBezTo>
                  <a:cubicBezTo>
                    <a:pt x="478" y="171"/>
                    <a:pt x="480" y="162"/>
                    <a:pt x="486" y="153"/>
                  </a:cubicBezTo>
                  <a:cubicBezTo>
                    <a:pt x="488" y="150"/>
                    <a:pt x="498" y="147"/>
                    <a:pt x="498" y="141"/>
                  </a:cubicBezTo>
                  <a:cubicBezTo>
                    <a:pt x="498" y="131"/>
                    <a:pt x="488" y="124"/>
                    <a:pt x="488" y="113"/>
                  </a:cubicBezTo>
                  <a:cubicBezTo>
                    <a:pt x="488" y="113"/>
                    <a:pt x="488" y="113"/>
                    <a:pt x="488" y="113"/>
                  </a:cubicBezTo>
                  <a:cubicBezTo>
                    <a:pt x="488" y="113"/>
                    <a:pt x="488" y="113"/>
                    <a:pt x="488" y="113"/>
                  </a:cubicBezTo>
                  <a:cubicBezTo>
                    <a:pt x="488" y="106"/>
                    <a:pt x="496" y="103"/>
                    <a:pt x="496" y="96"/>
                  </a:cubicBezTo>
                  <a:cubicBezTo>
                    <a:pt x="496" y="84"/>
                    <a:pt x="491" y="64"/>
                    <a:pt x="479" y="64"/>
                  </a:cubicBezTo>
                  <a:cubicBezTo>
                    <a:pt x="469" y="64"/>
                    <a:pt x="462" y="65"/>
                    <a:pt x="452" y="65"/>
                  </a:cubicBezTo>
                  <a:cubicBezTo>
                    <a:pt x="452" y="65"/>
                    <a:pt x="452" y="65"/>
                    <a:pt x="452" y="65"/>
                  </a:cubicBezTo>
                  <a:cubicBezTo>
                    <a:pt x="452" y="65"/>
                    <a:pt x="452" y="65"/>
                    <a:pt x="452" y="65"/>
                  </a:cubicBezTo>
                  <a:cubicBezTo>
                    <a:pt x="452" y="65"/>
                    <a:pt x="452" y="65"/>
                    <a:pt x="452" y="65"/>
                  </a:cubicBezTo>
                  <a:cubicBezTo>
                    <a:pt x="452" y="65"/>
                    <a:pt x="452" y="65"/>
                    <a:pt x="452" y="65"/>
                  </a:cubicBezTo>
                  <a:cubicBezTo>
                    <a:pt x="452" y="65"/>
                    <a:pt x="452" y="65"/>
                    <a:pt x="452" y="65"/>
                  </a:cubicBezTo>
                  <a:cubicBezTo>
                    <a:pt x="452" y="65"/>
                    <a:pt x="452" y="65"/>
                    <a:pt x="452" y="65"/>
                  </a:cubicBezTo>
                  <a:cubicBezTo>
                    <a:pt x="452" y="65"/>
                    <a:pt x="452" y="65"/>
                    <a:pt x="452" y="65"/>
                  </a:cubicBezTo>
                  <a:cubicBezTo>
                    <a:pt x="452" y="65"/>
                    <a:pt x="452" y="65"/>
                    <a:pt x="452" y="65"/>
                  </a:cubicBezTo>
                  <a:cubicBezTo>
                    <a:pt x="452" y="65"/>
                    <a:pt x="452" y="65"/>
                    <a:pt x="452" y="65"/>
                  </a:cubicBezTo>
                  <a:cubicBezTo>
                    <a:pt x="452" y="65"/>
                    <a:pt x="452" y="65"/>
                    <a:pt x="452" y="65"/>
                  </a:cubicBezTo>
                  <a:cubicBezTo>
                    <a:pt x="448" y="65"/>
                    <a:pt x="444" y="65"/>
                    <a:pt x="439" y="66"/>
                  </a:cubicBezTo>
                  <a:cubicBezTo>
                    <a:pt x="437" y="66"/>
                    <a:pt x="435" y="66"/>
                    <a:pt x="433" y="67"/>
                  </a:cubicBezTo>
                  <a:cubicBezTo>
                    <a:pt x="433" y="67"/>
                    <a:pt x="433" y="67"/>
                    <a:pt x="433" y="66"/>
                  </a:cubicBezTo>
                  <a:cubicBezTo>
                    <a:pt x="427" y="67"/>
                    <a:pt x="421" y="68"/>
                    <a:pt x="414" y="68"/>
                  </a:cubicBezTo>
                  <a:cubicBezTo>
                    <a:pt x="414" y="67"/>
                    <a:pt x="416" y="64"/>
                    <a:pt x="417" y="62"/>
                  </a:cubicBezTo>
                  <a:cubicBezTo>
                    <a:pt x="413" y="60"/>
                    <a:pt x="406" y="60"/>
                    <a:pt x="399" y="60"/>
                  </a:cubicBezTo>
                  <a:cubicBezTo>
                    <a:pt x="392" y="60"/>
                    <a:pt x="384" y="68"/>
                    <a:pt x="379" y="70"/>
                  </a:cubicBezTo>
                  <a:cubicBezTo>
                    <a:pt x="371" y="74"/>
                    <a:pt x="364" y="72"/>
                    <a:pt x="355" y="76"/>
                  </a:cubicBezTo>
                  <a:cubicBezTo>
                    <a:pt x="353" y="77"/>
                    <a:pt x="352" y="81"/>
                    <a:pt x="346" y="81"/>
                  </a:cubicBezTo>
                  <a:cubicBezTo>
                    <a:pt x="346" y="81"/>
                    <a:pt x="337" y="75"/>
                    <a:pt x="337" y="74"/>
                  </a:cubicBezTo>
                  <a:cubicBezTo>
                    <a:pt x="337" y="72"/>
                    <a:pt x="340" y="70"/>
                    <a:pt x="341" y="68"/>
                  </a:cubicBezTo>
                  <a:cubicBezTo>
                    <a:pt x="340" y="68"/>
                    <a:pt x="339" y="68"/>
                    <a:pt x="338" y="68"/>
                  </a:cubicBezTo>
                  <a:cubicBezTo>
                    <a:pt x="327" y="68"/>
                    <a:pt x="318" y="78"/>
                    <a:pt x="304" y="78"/>
                  </a:cubicBezTo>
                  <a:cubicBezTo>
                    <a:pt x="303" y="78"/>
                    <a:pt x="301" y="75"/>
                    <a:pt x="300" y="72"/>
                  </a:cubicBezTo>
                  <a:cubicBezTo>
                    <a:pt x="296" y="72"/>
                    <a:pt x="294" y="70"/>
                    <a:pt x="288" y="70"/>
                  </a:cubicBezTo>
                  <a:cubicBezTo>
                    <a:pt x="288" y="68"/>
                    <a:pt x="288" y="67"/>
                    <a:pt x="288" y="64"/>
                  </a:cubicBezTo>
                  <a:cubicBezTo>
                    <a:pt x="285" y="63"/>
                    <a:pt x="282" y="60"/>
                    <a:pt x="282" y="54"/>
                  </a:cubicBezTo>
                  <a:cubicBezTo>
                    <a:pt x="282" y="45"/>
                    <a:pt x="288" y="40"/>
                    <a:pt x="294" y="35"/>
                  </a:cubicBezTo>
                  <a:cubicBezTo>
                    <a:pt x="295" y="33"/>
                    <a:pt x="300" y="32"/>
                    <a:pt x="300" y="30"/>
                  </a:cubicBezTo>
                  <a:cubicBezTo>
                    <a:pt x="300" y="28"/>
                    <a:pt x="300" y="27"/>
                    <a:pt x="300" y="25"/>
                  </a:cubicBezTo>
                  <a:cubicBezTo>
                    <a:pt x="296" y="25"/>
                    <a:pt x="290" y="25"/>
                    <a:pt x="290" y="20"/>
                  </a:cubicBezTo>
                  <a:cubicBezTo>
                    <a:pt x="290" y="14"/>
                    <a:pt x="290" y="11"/>
                    <a:pt x="293" y="6"/>
                  </a:cubicBezTo>
                  <a:cubicBezTo>
                    <a:pt x="293" y="0"/>
                    <a:pt x="293" y="0"/>
                    <a:pt x="29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 93">
              <a:extLst>
                <a:ext uri="{FF2B5EF4-FFF2-40B4-BE49-F238E27FC236}">
                  <a16:creationId xmlns:a16="http://schemas.microsoft.com/office/drawing/2014/main" id="{6AF0A25A-E373-4FFE-BC31-006B49A2DA3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1" y="-27"/>
              <a:ext cx="927" cy="895"/>
            </a:xfrm>
            <a:custGeom>
              <a:avLst/>
              <a:gdLst>
                <a:gd name="T0" fmla="*/ 321 w 392"/>
                <a:gd name="T1" fmla="*/ 15 h 378"/>
                <a:gd name="T2" fmla="*/ 297 w 392"/>
                <a:gd name="T3" fmla="*/ 21 h 378"/>
                <a:gd name="T4" fmla="*/ 307 w 392"/>
                <a:gd name="T5" fmla="*/ 4 h 378"/>
                <a:gd name="T6" fmla="*/ 279 w 392"/>
                <a:gd name="T7" fmla="*/ 11 h 378"/>
                <a:gd name="T8" fmla="*/ 257 w 392"/>
                <a:gd name="T9" fmla="*/ 11 h 378"/>
                <a:gd name="T10" fmla="*/ 239 w 392"/>
                <a:gd name="T11" fmla="*/ 32 h 378"/>
                <a:gd name="T12" fmla="*/ 220 w 392"/>
                <a:gd name="T13" fmla="*/ 37 h 378"/>
                <a:gd name="T14" fmla="*/ 197 w 392"/>
                <a:gd name="T15" fmla="*/ 37 h 378"/>
                <a:gd name="T16" fmla="*/ 196 w 392"/>
                <a:gd name="T17" fmla="*/ 43 h 378"/>
                <a:gd name="T18" fmla="*/ 178 w 392"/>
                <a:gd name="T19" fmla="*/ 51 h 378"/>
                <a:gd name="T20" fmla="*/ 187 w 392"/>
                <a:gd name="T21" fmla="*/ 52 h 378"/>
                <a:gd name="T22" fmla="*/ 160 w 392"/>
                <a:gd name="T23" fmla="*/ 60 h 378"/>
                <a:gd name="T24" fmla="*/ 154 w 392"/>
                <a:gd name="T25" fmla="*/ 57 h 378"/>
                <a:gd name="T26" fmla="*/ 141 w 392"/>
                <a:gd name="T27" fmla="*/ 64 h 378"/>
                <a:gd name="T28" fmla="*/ 139 w 392"/>
                <a:gd name="T29" fmla="*/ 73 h 378"/>
                <a:gd name="T30" fmla="*/ 141 w 392"/>
                <a:gd name="T31" fmla="*/ 97 h 378"/>
                <a:gd name="T32" fmla="*/ 111 w 392"/>
                <a:gd name="T33" fmla="*/ 131 h 378"/>
                <a:gd name="T34" fmla="*/ 54 w 392"/>
                <a:gd name="T35" fmla="*/ 189 h 378"/>
                <a:gd name="T36" fmla="*/ 62 w 392"/>
                <a:gd name="T37" fmla="*/ 193 h 378"/>
                <a:gd name="T38" fmla="*/ 12 w 392"/>
                <a:gd name="T39" fmla="*/ 225 h 378"/>
                <a:gd name="T40" fmla="*/ 9 w 392"/>
                <a:gd name="T41" fmla="*/ 274 h 378"/>
                <a:gd name="T42" fmla="*/ 15 w 392"/>
                <a:gd name="T43" fmla="*/ 285 h 378"/>
                <a:gd name="T44" fmla="*/ 6 w 392"/>
                <a:gd name="T45" fmla="*/ 301 h 378"/>
                <a:gd name="T46" fmla="*/ 80 w 392"/>
                <a:gd name="T47" fmla="*/ 280 h 378"/>
                <a:gd name="T48" fmla="*/ 88 w 392"/>
                <a:gd name="T49" fmla="*/ 300 h 378"/>
                <a:gd name="T50" fmla="*/ 110 w 392"/>
                <a:gd name="T51" fmla="*/ 348 h 378"/>
                <a:gd name="T52" fmla="*/ 120 w 392"/>
                <a:gd name="T53" fmla="*/ 378 h 378"/>
                <a:gd name="T54" fmla="*/ 160 w 392"/>
                <a:gd name="T55" fmla="*/ 361 h 378"/>
                <a:gd name="T56" fmla="*/ 168 w 392"/>
                <a:gd name="T57" fmla="*/ 327 h 378"/>
                <a:gd name="T58" fmla="*/ 204 w 392"/>
                <a:gd name="T59" fmla="*/ 279 h 378"/>
                <a:gd name="T60" fmla="*/ 176 w 392"/>
                <a:gd name="T61" fmla="*/ 248 h 378"/>
                <a:gd name="T62" fmla="*/ 183 w 392"/>
                <a:gd name="T63" fmla="*/ 217 h 378"/>
                <a:gd name="T64" fmla="*/ 242 w 392"/>
                <a:gd name="T65" fmla="*/ 171 h 378"/>
                <a:gd name="T66" fmla="*/ 273 w 392"/>
                <a:gd name="T67" fmla="*/ 138 h 378"/>
                <a:gd name="T68" fmla="*/ 284 w 392"/>
                <a:gd name="T69" fmla="*/ 169 h 378"/>
                <a:gd name="T70" fmla="*/ 236 w 392"/>
                <a:gd name="T71" fmla="*/ 217 h 378"/>
                <a:gd name="T72" fmla="*/ 239 w 392"/>
                <a:gd name="T73" fmla="*/ 248 h 378"/>
                <a:gd name="T74" fmla="*/ 273 w 392"/>
                <a:gd name="T75" fmla="*/ 274 h 378"/>
                <a:gd name="T76" fmla="*/ 313 w 392"/>
                <a:gd name="T77" fmla="*/ 266 h 378"/>
                <a:gd name="T78" fmla="*/ 345 w 392"/>
                <a:gd name="T79" fmla="*/ 255 h 378"/>
                <a:gd name="T80" fmla="*/ 392 w 392"/>
                <a:gd name="T81" fmla="*/ 204 h 378"/>
                <a:gd name="T82" fmla="*/ 375 w 392"/>
                <a:gd name="T83" fmla="*/ 181 h 378"/>
                <a:gd name="T84" fmla="*/ 382 w 392"/>
                <a:gd name="T85" fmla="*/ 174 h 378"/>
                <a:gd name="T86" fmla="*/ 366 w 392"/>
                <a:gd name="T87" fmla="*/ 148 h 378"/>
                <a:gd name="T88" fmla="*/ 371 w 392"/>
                <a:gd name="T89" fmla="*/ 132 h 378"/>
                <a:gd name="T90" fmla="*/ 361 w 392"/>
                <a:gd name="T91" fmla="*/ 106 h 378"/>
                <a:gd name="T92" fmla="*/ 370 w 392"/>
                <a:gd name="T93" fmla="*/ 84 h 378"/>
                <a:gd name="T94" fmla="*/ 352 w 392"/>
                <a:gd name="T95" fmla="*/ 63 h 378"/>
                <a:gd name="T96" fmla="*/ 378 w 392"/>
                <a:gd name="T97" fmla="*/ 36 h 378"/>
                <a:gd name="T98" fmla="*/ 352 w 392"/>
                <a:gd name="T99" fmla="*/ 26 h 378"/>
                <a:gd name="T100" fmla="*/ 354 w 392"/>
                <a:gd name="T101" fmla="*/ 4 h 378"/>
                <a:gd name="T102" fmla="*/ 341 w 392"/>
                <a:gd name="T103" fmla="*/ 0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92" h="378">
                  <a:moveTo>
                    <a:pt x="341" y="0"/>
                  </a:moveTo>
                  <a:cubicBezTo>
                    <a:pt x="333" y="6"/>
                    <a:pt x="328" y="8"/>
                    <a:pt x="321" y="15"/>
                  </a:cubicBezTo>
                  <a:cubicBezTo>
                    <a:pt x="320" y="12"/>
                    <a:pt x="320" y="9"/>
                    <a:pt x="318" y="6"/>
                  </a:cubicBezTo>
                  <a:cubicBezTo>
                    <a:pt x="310" y="10"/>
                    <a:pt x="306" y="21"/>
                    <a:pt x="297" y="21"/>
                  </a:cubicBezTo>
                  <a:cubicBezTo>
                    <a:pt x="296" y="21"/>
                    <a:pt x="296" y="21"/>
                    <a:pt x="296" y="21"/>
                  </a:cubicBezTo>
                  <a:cubicBezTo>
                    <a:pt x="298" y="14"/>
                    <a:pt x="307" y="12"/>
                    <a:pt x="307" y="4"/>
                  </a:cubicBezTo>
                  <a:cubicBezTo>
                    <a:pt x="307" y="3"/>
                    <a:pt x="306" y="3"/>
                    <a:pt x="304" y="3"/>
                  </a:cubicBezTo>
                  <a:cubicBezTo>
                    <a:pt x="299" y="3"/>
                    <a:pt x="285" y="11"/>
                    <a:pt x="279" y="11"/>
                  </a:cubicBezTo>
                  <a:cubicBezTo>
                    <a:pt x="274" y="11"/>
                    <a:pt x="271" y="7"/>
                    <a:pt x="268" y="3"/>
                  </a:cubicBezTo>
                  <a:cubicBezTo>
                    <a:pt x="266" y="6"/>
                    <a:pt x="257" y="8"/>
                    <a:pt x="257" y="11"/>
                  </a:cubicBezTo>
                  <a:cubicBezTo>
                    <a:pt x="257" y="14"/>
                    <a:pt x="260" y="16"/>
                    <a:pt x="264" y="17"/>
                  </a:cubicBezTo>
                  <a:cubicBezTo>
                    <a:pt x="255" y="22"/>
                    <a:pt x="246" y="19"/>
                    <a:pt x="239" y="32"/>
                  </a:cubicBezTo>
                  <a:cubicBezTo>
                    <a:pt x="239" y="23"/>
                    <a:pt x="239" y="23"/>
                    <a:pt x="239" y="23"/>
                  </a:cubicBezTo>
                  <a:cubicBezTo>
                    <a:pt x="228" y="23"/>
                    <a:pt x="226" y="36"/>
                    <a:pt x="220" y="37"/>
                  </a:cubicBezTo>
                  <a:cubicBezTo>
                    <a:pt x="220" y="31"/>
                    <a:pt x="220" y="31"/>
                    <a:pt x="220" y="31"/>
                  </a:cubicBezTo>
                  <a:cubicBezTo>
                    <a:pt x="212" y="32"/>
                    <a:pt x="202" y="32"/>
                    <a:pt x="197" y="37"/>
                  </a:cubicBezTo>
                  <a:cubicBezTo>
                    <a:pt x="199" y="39"/>
                    <a:pt x="198" y="39"/>
                    <a:pt x="201" y="41"/>
                  </a:cubicBezTo>
                  <a:cubicBezTo>
                    <a:pt x="199" y="42"/>
                    <a:pt x="198" y="43"/>
                    <a:pt x="196" y="43"/>
                  </a:cubicBezTo>
                  <a:cubicBezTo>
                    <a:pt x="194" y="43"/>
                    <a:pt x="192" y="42"/>
                    <a:pt x="191" y="42"/>
                  </a:cubicBezTo>
                  <a:cubicBezTo>
                    <a:pt x="185" y="42"/>
                    <a:pt x="181" y="47"/>
                    <a:pt x="178" y="51"/>
                  </a:cubicBezTo>
                  <a:cubicBezTo>
                    <a:pt x="180" y="51"/>
                    <a:pt x="181" y="51"/>
                    <a:pt x="181" y="51"/>
                  </a:cubicBezTo>
                  <a:cubicBezTo>
                    <a:pt x="183" y="51"/>
                    <a:pt x="184" y="51"/>
                    <a:pt x="187" y="52"/>
                  </a:cubicBezTo>
                  <a:cubicBezTo>
                    <a:pt x="186" y="53"/>
                    <a:pt x="180" y="65"/>
                    <a:pt x="177" y="65"/>
                  </a:cubicBezTo>
                  <a:cubicBezTo>
                    <a:pt x="170" y="65"/>
                    <a:pt x="168" y="60"/>
                    <a:pt x="160" y="60"/>
                  </a:cubicBezTo>
                  <a:cubicBezTo>
                    <a:pt x="161" y="56"/>
                    <a:pt x="161" y="54"/>
                    <a:pt x="158" y="50"/>
                  </a:cubicBezTo>
                  <a:cubicBezTo>
                    <a:pt x="157" y="52"/>
                    <a:pt x="155" y="54"/>
                    <a:pt x="154" y="57"/>
                  </a:cubicBezTo>
                  <a:cubicBezTo>
                    <a:pt x="152" y="57"/>
                    <a:pt x="151" y="56"/>
                    <a:pt x="149" y="56"/>
                  </a:cubicBezTo>
                  <a:cubicBezTo>
                    <a:pt x="145" y="56"/>
                    <a:pt x="142" y="59"/>
                    <a:pt x="141" y="64"/>
                  </a:cubicBezTo>
                  <a:cubicBezTo>
                    <a:pt x="141" y="64"/>
                    <a:pt x="147" y="66"/>
                    <a:pt x="149" y="66"/>
                  </a:cubicBezTo>
                  <a:cubicBezTo>
                    <a:pt x="147" y="67"/>
                    <a:pt x="141" y="69"/>
                    <a:pt x="139" y="73"/>
                  </a:cubicBezTo>
                  <a:cubicBezTo>
                    <a:pt x="151" y="73"/>
                    <a:pt x="157" y="66"/>
                    <a:pt x="170" y="64"/>
                  </a:cubicBezTo>
                  <a:cubicBezTo>
                    <a:pt x="167" y="75"/>
                    <a:pt x="152" y="93"/>
                    <a:pt x="141" y="97"/>
                  </a:cubicBezTo>
                  <a:cubicBezTo>
                    <a:pt x="130" y="101"/>
                    <a:pt x="123" y="109"/>
                    <a:pt x="117" y="119"/>
                  </a:cubicBezTo>
                  <a:cubicBezTo>
                    <a:pt x="117" y="120"/>
                    <a:pt x="111" y="131"/>
                    <a:pt x="111" y="131"/>
                  </a:cubicBezTo>
                  <a:cubicBezTo>
                    <a:pt x="107" y="131"/>
                    <a:pt x="108" y="148"/>
                    <a:pt x="102" y="152"/>
                  </a:cubicBezTo>
                  <a:cubicBezTo>
                    <a:pt x="86" y="165"/>
                    <a:pt x="77" y="183"/>
                    <a:pt x="54" y="189"/>
                  </a:cubicBezTo>
                  <a:cubicBezTo>
                    <a:pt x="59" y="190"/>
                    <a:pt x="61" y="191"/>
                    <a:pt x="66" y="193"/>
                  </a:cubicBezTo>
                  <a:cubicBezTo>
                    <a:pt x="65" y="193"/>
                    <a:pt x="64" y="193"/>
                    <a:pt x="62" y="193"/>
                  </a:cubicBezTo>
                  <a:cubicBezTo>
                    <a:pt x="47" y="193"/>
                    <a:pt x="45" y="204"/>
                    <a:pt x="36" y="206"/>
                  </a:cubicBezTo>
                  <a:cubicBezTo>
                    <a:pt x="24" y="209"/>
                    <a:pt x="18" y="216"/>
                    <a:pt x="12" y="225"/>
                  </a:cubicBezTo>
                  <a:cubicBezTo>
                    <a:pt x="9" y="229"/>
                    <a:pt x="0" y="229"/>
                    <a:pt x="0" y="237"/>
                  </a:cubicBezTo>
                  <a:cubicBezTo>
                    <a:pt x="0" y="252"/>
                    <a:pt x="2" y="265"/>
                    <a:pt x="9" y="274"/>
                  </a:cubicBezTo>
                  <a:cubicBezTo>
                    <a:pt x="7" y="278"/>
                    <a:pt x="1" y="284"/>
                    <a:pt x="1" y="288"/>
                  </a:cubicBezTo>
                  <a:cubicBezTo>
                    <a:pt x="7" y="285"/>
                    <a:pt x="7" y="285"/>
                    <a:pt x="15" y="285"/>
                  </a:cubicBezTo>
                  <a:cubicBezTo>
                    <a:pt x="15" y="293"/>
                    <a:pt x="15" y="293"/>
                    <a:pt x="15" y="293"/>
                  </a:cubicBezTo>
                  <a:cubicBezTo>
                    <a:pt x="13" y="294"/>
                    <a:pt x="6" y="297"/>
                    <a:pt x="6" y="301"/>
                  </a:cubicBezTo>
                  <a:cubicBezTo>
                    <a:pt x="6" y="303"/>
                    <a:pt x="26" y="316"/>
                    <a:pt x="29" y="316"/>
                  </a:cubicBezTo>
                  <a:cubicBezTo>
                    <a:pt x="52" y="316"/>
                    <a:pt x="69" y="296"/>
                    <a:pt x="80" y="280"/>
                  </a:cubicBezTo>
                  <a:cubicBezTo>
                    <a:pt x="83" y="285"/>
                    <a:pt x="84" y="290"/>
                    <a:pt x="90" y="293"/>
                  </a:cubicBezTo>
                  <a:cubicBezTo>
                    <a:pt x="89" y="295"/>
                    <a:pt x="88" y="298"/>
                    <a:pt x="88" y="300"/>
                  </a:cubicBezTo>
                  <a:cubicBezTo>
                    <a:pt x="88" y="310"/>
                    <a:pt x="96" y="312"/>
                    <a:pt x="98" y="320"/>
                  </a:cubicBezTo>
                  <a:cubicBezTo>
                    <a:pt x="102" y="331"/>
                    <a:pt x="101" y="339"/>
                    <a:pt x="110" y="348"/>
                  </a:cubicBezTo>
                  <a:cubicBezTo>
                    <a:pt x="110" y="349"/>
                    <a:pt x="109" y="351"/>
                    <a:pt x="109" y="353"/>
                  </a:cubicBezTo>
                  <a:cubicBezTo>
                    <a:pt x="109" y="356"/>
                    <a:pt x="116" y="378"/>
                    <a:pt x="120" y="378"/>
                  </a:cubicBezTo>
                  <a:cubicBezTo>
                    <a:pt x="133" y="378"/>
                    <a:pt x="137" y="361"/>
                    <a:pt x="146" y="361"/>
                  </a:cubicBezTo>
                  <a:cubicBezTo>
                    <a:pt x="150" y="361"/>
                    <a:pt x="152" y="361"/>
                    <a:pt x="160" y="361"/>
                  </a:cubicBezTo>
                  <a:cubicBezTo>
                    <a:pt x="161" y="351"/>
                    <a:pt x="174" y="350"/>
                    <a:pt x="176" y="335"/>
                  </a:cubicBezTo>
                  <a:cubicBezTo>
                    <a:pt x="173" y="335"/>
                    <a:pt x="168" y="333"/>
                    <a:pt x="168" y="327"/>
                  </a:cubicBezTo>
                  <a:cubicBezTo>
                    <a:pt x="168" y="315"/>
                    <a:pt x="172" y="300"/>
                    <a:pt x="183" y="300"/>
                  </a:cubicBezTo>
                  <a:cubicBezTo>
                    <a:pt x="188" y="300"/>
                    <a:pt x="204" y="287"/>
                    <a:pt x="204" y="279"/>
                  </a:cubicBezTo>
                  <a:cubicBezTo>
                    <a:pt x="204" y="269"/>
                    <a:pt x="189" y="260"/>
                    <a:pt x="180" y="258"/>
                  </a:cubicBezTo>
                  <a:cubicBezTo>
                    <a:pt x="180" y="254"/>
                    <a:pt x="178" y="251"/>
                    <a:pt x="176" y="248"/>
                  </a:cubicBezTo>
                  <a:cubicBezTo>
                    <a:pt x="176" y="238"/>
                    <a:pt x="176" y="238"/>
                    <a:pt x="176" y="238"/>
                  </a:cubicBezTo>
                  <a:cubicBezTo>
                    <a:pt x="184" y="234"/>
                    <a:pt x="178" y="224"/>
                    <a:pt x="183" y="217"/>
                  </a:cubicBezTo>
                  <a:cubicBezTo>
                    <a:pt x="188" y="207"/>
                    <a:pt x="197" y="205"/>
                    <a:pt x="206" y="200"/>
                  </a:cubicBezTo>
                  <a:cubicBezTo>
                    <a:pt x="217" y="193"/>
                    <a:pt x="242" y="183"/>
                    <a:pt x="242" y="171"/>
                  </a:cubicBezTo>
                  <a:cubicBezTo>
                    <a:pt x="243" y="168"/>
                    <a:pt x="242" y="165"/>
                    <a:pt x="242" y="159"/>
                  </a:cubicBezTo>
                  <a:cubicBezTo>
                    <a:pt x="242" y="144"/>
                    <a:pt x="256" y="138"/>
                    <a:pt x="273" y="138"/>
                  </a:cubicBezTo>
                  <a:cubicBezTo>
                    <a:pt x="287" y="138"/>
                    <a:pt x="304" y="140"/>
                    <a:pt x="304" y="153"/>
                  </a:cubicBezTo>
                  <a:cubicBezTo>
                    <a:pt x="304" y="162"/>
                    <a:pt x="291" y="165"/>
                    <a:pt x="284" y="169"/>
                  </a:cubicBezTo>
                  <a:cubicBezTo>
                    <a:pt x="270" y="177"/>
                    <a:pt x="259" y="206"/>
                    <a:pt x="236" y="206"/>
                  </a:cubicBezTo>
                  <a:cubicBezTo>
                    <a:pt x="238" y="210"/>
                    <a:pt x="236" y="213"/>
                    <a:pt x="236" y="217"/>
                  </a:cubicBezTo>
                  <a:cubicBezTo>
                    <a:pt x="236" y="223"/>
                    <a:pt x="241" y="235"/>
                    <a:pt x="246" y="237"/>
                  </a:cubicBezTo>
                  <a:cubicBezTo>
                    <a:pt x="245" y="239"/>
                    <a:pt x="239" y="243"/>
                    <a:pt x="239" y="248"/>
                  </a:cubicBezTo>
                  <a:cubicBezTo>
                    <a:pt x="239" y="260"/>
                    <a:pt x="251" y="267"/>
                    <a:pt x="262" y="267"/>
                  </a:cubicBezTo>
                  <a:cubicBezTo>
                    <a:pt x="262" y="273"/>
                    <a:pt x="267" y="274"/>
                    <a:pt x="273" y="274"/>
                  </a:cubicBezTo>
                  <a:cubicBezTo>
                    <a:pt x="282" y="274"/>
                    <a:pt x="295" y="269"/>
                    <a:pt x="305" y="266"/>
                  </a:cubicBezTo>
                  <a:cubicBezTo>
                    <a:pt x="307" y="266"/>
                    <a:pt x="310" y="266"/>
                    <a:pt x="313" y="266"/>
                  </a:cubicBezTo>
                  <a:cubicBezTo>
                    <a:pt x="324" y="266"/>
                    <a:pt x="341" y="264"/>
                    <a:pt x="345" y="255"/>
                  </a:cubicBezTo>
                  <a:cubicBezTo>
                    <a:pt x="345" y="255"/>
                    <a:pt x="345" y="255"/>
                    <a:pt x="345" y="255"/>
                  </a:cubicBezTo>
                  <a:cubicBezTo>
                    <a:pt x="345" y="255"/>
                    <a:pt x="345" y="255"/>
                    <a:pt x="345" y="255"/>
                  </a:cubicBezTo>
                  <a:cubicBezTo>
                    <a:pt x="356" y="240"/>
                    <a:pt x="392" y="221"/>
                    <a:pt x="392" y="204"/>
                  </a:cubicBezTo>
                  <a:cubicBezTo>
                    <a:pt x="392" y="192"/>
                    <a:pt x="380" y="190"/>
                    <a:pt x="375" y="181"/>
                  </a:cubicBezTo>
                  <a:cubicBezTo>
                    <a:pt x="375" y="181"/>
                    <a:pt x="375" y="181"/>
                    <a:pt x="375" y="181"/>
                  </a:cubicBezTo>
                  <a:cubicBezTo>
                    <a:pt x="375" y="181"/>
                    <a:pt x="375" y="181"/>
                    <a:pt x="375" y="181"/>
                  </a:cubicBezTo>
                  <a:cubicBezTo>
                    <a:pt x="377" y="180"/>
                    <a:pt x="382" y="178"/>
                    <a:pt x="382" y="174"/>
                  </a:cubicBezTo>
                  <a:cubicBezTo>
                    <a:pt x="382" y="163"/>
                    <a:pt x="366" y="160"/>
                    <a:pt x="366" y="148"/>
                  </a:cubicBezTo>
                  <a:cubicBezTo>
                    <a:pt x="366" y="148"/>
                    <a:pt x="366" y="148"/>
                    <a:pt x="366" y="148"/>
                  </a:cubicBezTo>
                  <a:cubicBezTo>
                    <a:pt x="366" y="148"/>
                    <a:pt x="366" y="148"/>
                    <a:pt x="366" y="148"/>
                  </a:cubicBezTo>
                  <a:cubicBezTo>
                    <a:pt x="366" y="142"/>
                    <a:pt x="371" y="139"/>
                    <a:pt x="371" y="132"/>
                  </a:cubicBezTo>
                  <a:cubicBezTo>
                    <a:pt x="371" y="122"/>
                    <a:pt x="361" y="116"/>
                    <a:pt x="361" y="106"/>
                  </a:cubicBezTo>
                  <a:cubicBezTo>
                    <a:pt x="361" y="106"/>
                    <a:pt x="361" y="106"/>
                    <a:pt x="361" y="106"/>
                  </a:cubicBezTo>
                  <a:cubicBezTo>
                    <a:pt x="361" y="106"/>
                    <a:pt x="361" y="106"/>
                    <a:pt x="361" y="106"/>
                  </a:cubicBezTo>
                  <a:cubicBezTo>
                    <a:pt x="361" y="97"/>
                    <a:pt x="370" y="93"/>
                    <a:pt x="370" y="84"/>
                  </a:cubicBezTo>
                  <a:cubicBezTo>
                    <a:pt x="370" y="72"/>
                    <a:pt x="352" y="73"/>
                    <a:pt x="352" y="63"/>
                  </a:cubicBezTo>
                  <a:cubicBezTo>
                    <a:pt x="352" y="63"/>
                    <a:pt x="352" y="63"/>
                    <a:pt x="352" y="63"/>
                  </a:cubicBezTo>
                  <a:cubicBezTo>
                    <a:pt x="352" y="63"/>
                    <a:pt x="352" y="63"/>
                    <a:pt x="352" y="63"/>
                  </a:cubicBezTo>
                  <a:cubicBezTo>
                    <a:pt x="352" y="50"/>
                    <a:pt x="371" y="41"/>
                    <a:pt x="378" y="36"/>
                  </a:cubicBezTo>
                  <a:cubicBezTo>
                    <a:pt x="376" y="36"/>
                    <a:pt x="365" y="34"/>
                    <a:pt x="361" y="34"/>
                  </a:cubicBezTo>
                  <a:cubicBezTo>
                    <a:pt x="361" y="30"/>
                    <a:pt x="357" y="30"/>
                    <a:pt x="352" y="26"/>
                  </a:cubicBezTo>
                  <a:cubicBezTo>
                    <a:pt x="364" y="21"/>
                    <a:pt x="368" y="26"/>
                    <a:pt x="373" y="13"/>
                  </a:cubicBezTo>
                  <a:cubicBezTo>
                    <a:pt x="368" y="11"/>
                    <a:pt x="357" y="4"/>
                    <a:pt x="354" y="4"/>
                  </a:cubicBezTo>
                  <a:cubicBezTo>
                    <a:pt x="350" y="4"/>
                    <a:pt x="348" y="8"/>
                    <a:pt x="346" y="12"/>
                  </a:cubicBezTo>
                  <a:cubicBezTo>
                    <a:pt x="340" y="12"/>
                    <a:pt x="342" y="7"/>
                    <a:pt x="34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Freeform 94">
              <a:extLst>
                <a:ext uri="{FF2B5EF4-FFF2-40B4-BE49-F238E27FC236}">
                  <a16:creationId xmlns:a16="http://schemas.microsoft.com/office/drawing/2014/main" id="{C4BEED19-959C-484C-9234-3532D377EC3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7" y="-497"/>
              <a:ext cx="6053" cy="2251"/>
            </a:xfrm>
            <a:custGeom>
              <a:avLst/>
              <a:gdLst>
                <a:gd name="T0" fmla="*/ 991 w 2561"/>
                <a:gd name="T1" fmla="*/ 116 h 952"/>
                <a:gd name="T2" fmla="*/ 843 w 2561"/>
                <a:gd name="T3" fmla="*/ 178 h 952"/>
                <a:gd name="T4" fmla="*/ 771 w 2561"/>
                <a:gd name="T5" fmla="*/ 145 h 952"/>
                <a:gd name="T6" fmla="*/ 621 w 2561"/>
                <a:gd name="T7" fmla="*/ 232 h 952"/>
                <a:gd name="T8" fmla="*/ 497 w 2561"/>
                <a:gd name="T9" fmla="*/ 259 h 952"/>
                <a:gd name="T10" fmla="*/ 353 w 2561"/>
                <a:gd name="T11" fmla="*/ 325 h 952"/>
                <a:gd name="T12" fmla="*/ 256 w 2561"/>
                <a:gd name="T13" fmla="*/ 375 h 952"/>
                <a:gd name="T14" fmla="*/ 174 w 2561"/>
                <a:gd name="T15" fmla="*/ 235 h 952"/>
                <a:gd name="T16" fmla="*/ 152 w 2561"/>
                <a:gd name="T17" fmla="*/ 283 h 952"/>
                <a:gd name="T18" fmla="*/ 148 w 2561"/>
                <a:gd name="T19" fmla="*/ 347 h 952"/>
                <a:gd name="T20" fmla="*/ 174 w 2561"/>
                <a:gd name="T21" fmla="*/ 403 h 952"/>
                <a:gd name="T22" fmla="*/ 84 w 2561"/>
                <a:gd name="T23" fmla="*/ 481 h 952"/>
                <a:gd name="T24" fmla="*/ 0 w 2561"/>
                <a:gd name="T25" fmla="*/ 594 h 952"/>
                <a:gd name="T26" fmla="*/ 19 w 2561"/>
                <a:gd name="T27" fmla="*/ 592 h 952"/>
                <a:gd name="T28" fmla="*/ 19 w 2561"/>
                <a:gd name="T29" fmla="*/ 592 h 952"/>
                <a:gd name="T30" fmla="*/ 65 w 2561"/>
                <a:gd name="T31" fmla="*/ 668 h 952"/>
                <a:gd name="T32" fmla="*/ 68 w 2561"/>
                <a:gd name="T33" fmla="*/ 722 h 952"/>
                <a:gd name="T34" fmla="*/ 147 w 2561"/>
                <a:gd name="T35" fmla="*/ 768 h 952"/>
                <a:gd name="T36" fmla="*/ 279 w 2561"/>
                <a:gd name="T37" fmla="*/ 740 h 952"/>
                <a:gd name="T38" fmla="*/ 340 w 2561"/>
                <a:gd name="T39" fmla="*/ 840 h 952"/>
                <a:gd name="T40" fmla="*/ 340 w 2561"/>
                <a:gd name="T41" fmla="*/ 840 h 952"/>
                <a:gd name="T42" fmla="*/ 427 w 2561"/>
                <a:gd name="T43" fmla="*/ 875 h 952"/>
                <a:gd name="T44" fmla="*/ 453 w 2561"/>
                <a:gd name="T45" fmla="*/ 863 h 952"/>
                <a:gd name="T46" fmla="*/ 478 w 2561"/>
                <a:gd name="T47" fmla="*/ 742 h 952"/>
                <a:gd name="T48" fmla="*/ 469 w 2561"/>
                <a:gd name="T49" fmla="*/ 801 h 952"/>
                <a:gd name="T50" fmla="*/ 512 w 2561"/>
                <a:gd name="T51" fmla="*/ 894 h 952"/>
                <a:gd name="T52" fmla="*/ 588 w 2561"/>
                <a:gd name="T53" fmla="*/ 908 h 952"/>
                <a:gd name="T54" fmla="*/ 632 w 2561"/>
                <a:gd name="T55" fmla="*/ 947 h 952"/>
                <a:gd name="T56" fmla="*/ 702 w 2561"/>
                <a:gd name="T57" fmla="*/ 914 h 952"/>
                <a:gd name="T58" fmla="*/ 715 w 2561"/>
                <a:gd name="T59" fmla="*/ 917 h 952"/>
                <a:gd name="T60" fmla="*/ 752 w 2561"/>
                <a:gd name="T61" fmla="*/ 909 h 952"/>
                <a:gd name="T62" fmla="*/ 772 w 2561"/>
                <a:gd name="T63" fmla="*/ 896 h 952"/>
                <a:gd name="T64" fmla="*/ 828 w 2561"/>
                <a:gd name="T65" fmla="*/ 916 h 952"/>
                <a:gd name="T66" fmla="*/ 831 w 2561"/>
                <a:gd name="T67" fmla="*/ 861 h 952"/>
                <a:gd name="T68" fmla="*/ 957 w 2561"/>
                <a:gd name="T69" fmla="*/ 742 h 952"/>
                <a:gd name="T70" fmla="*/ 967 w 2561"/>
                <a:gd name="T71" fmla="*/ 743 h 952"/>
                <a:gd name="T72" fmla="*/ 992 w 2561"/>
                <a:gd name="T73" fmla="*/ 710 h 952"/>
                <a:gd name="T74" fmla="*/ 1235 w 2561"/>
                <a:gd name="T75" fmla="*/ 652 h 952"/>
                <a:gd name="T76" fmla="*/ 1258 w 2561"/>
                <a:gd name="T77" fmla="*/ 673 h 952"/>
                <a:gd name="T78" fmla="*/ 1359 w 2561"/>
                <a:gd name="T79" fmla="*/ 694 h 952"/>
                <a:gd name="T80" fmla="*/ 1441 w 2561"/>
                <a:gd name="T81" fmla="*/ 677 h 952"/>
                <a:gd name="T82" fmla="*/ 1478 w 2561"/>
                <a:gd name="T83" fmla="*/ 684 h 952"/>
                <a:gd name="T84" fmla="*/ 1660 w 2561"/>
                <a:gd name="T85" fmla="*/ 700 h 952"/>
                <a:gd name="T86" fmla="*/ 1675 w 2561"/>
                <a:gd name="T87" fmla="*/ 782 h 952"/>
                <a:gd name="T88" fmla="*/ 1813 w 2561"/>
                <a:gd name="T89" fmla="*/ 700 h 952"/>
                <a:gd name="T90" fmla="*/ 1748 w 2561"/>
                <a:gd name="T91" fmla="*/ 581 h 952"/>
                <a:gd name="T92" fmla="*/ 2083 w 2561"/>
                <a:gd name="T93" fmla="*/ 433 h 952"/>
                <a:gd name="T94" fmla="*/ 2151 w 2561"/>
                <a:gd name="T95" fmla="*/ 452 h 952"/>
                <a:gd name="T96" fmla="*/ 2128 w 2561"/>
                <a:gd name="T97" fmla="*/ 573 h 952"/>
                <a:gd name="T98" fmla="*/ 2381 w 2561"/>
                <a:gd name="T99" fmla="*/ 375 h 952"/>
                <a:gd name="T100" fmla="*/ 2450 w 2561"/>
                <a:gd name="T101" fmla="*/ 272 h 952"/>
                <a:gd name="T102" fmla="*/ 2231 w 2561"/>
                <a:gd name="T103" fmla="*/ 233 h 952"/>
                <a:gd name="T104" fmla="*/ 1853 w 2561"/>
                <a:gd name="T105" fmla="*/ 145 h 952"/>
                <a:gd name="T106" fmla="*/ 1573 w 2561"/>
                <a:gd name="T107" fmla="*/ 116 h 952"/>
                <a:gd name="T108" fmla="*/ 1320 w 2561"/>
                <a:gd name="T109" fmla="*/ 124 h 9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561" h="952">
                  <a:moveTo>
                    <a:pt x="1270" y="0"/>
                  </a:moveTo>
                  <a:cubicBezTo>
                    <a:pt x="1242" y="0"/>
                    <a:pt x="1231" y="21"/>
                    <a:pt x="1217" y="32"/>
                  </a:cubicBezTo>
                  <a:cubicBezTo>
                    <a:pt x="1210" y="37"/>
                    <a:pt x="1174" y="53"/>
                    <a:pt x="1155" y="53"/>
                  </a:cubicBezTo>
                  <a:cubicBezTo>
                    <a:pt x="1147" y="53"/>
                    <a:pt x="1142" y="50"/>
                    <a:pt x="1144" y="42"/>
                  </a:cubicBezTo>
                  <a:cubicBezTo>
                    <a:pt x="1127" y="48"/>
                    <a:pt x="1052" y="53"/>
                    <a:pt x="1014" y="87"/>
                  </a:cubicBezTo>
                  <a:cubicBezTo>
                    <a:pt x="1006" y="95"/>
                    <a:pt x="1003" y="116"/>
                    <a:pt x="991" y="116"/>
                  </a:cubicBezTo>
                  <a:cubicBezTo>
                    <a:pt x="986" y="116"/>
                    <a:pt x="976" y="116"/>
                    <a:pt x="966" y="116"/>
                  </a:cubicBezTo>
                  <a:cubicBezTo>
                    <a:pt x="940" y="116"/>
                    <a:pt x="908" y="119"/>
                    <a:pt x="908" y="140"/>
                  </a:cubicBezTo>
                  <a:cubicBezTo>
                    <a:pt x="908" y="146"/>
                    <a:pt x="914" y="153"/>
                    <a:pt x="916" y="161"/>
                  </a:cubicBezTo>
                  <a:cubicBezTo>
                    <a:pt x="912" y="164"/>
                    <a:pt x="909" y="165"/>
                    <a:pt x="905" y="165"/>
                  </a:cubicBezTo>
                  <a:cubicBezTo>
                    <a:pt x="898" y="165"/>
                    <a:pt x="888" y="161"/>
                    <a:pt x="863" y="161"/>
                  </a:cubicBezTo>
                  <a:cubicBezTo>
                    <a:pt x="854" y="174"/>
                    <a:pt x="848" y="178"/>
                    <a:pt x="843" y="178"/>
                  </a:cubicBezTo>
                  <a:cubicBezTo>
                    <a:pt x="833" y="178"/>
                    <a:pt x="833" y="152"/>
                    <a:pt x="827" y="145"/>
                  </a:cubicBezTo>
                  <a:cubicBezTo>
                    <a:pt x="825" y="162"/>
                    <a:pt x="814" y="170"/>
                    <a:pt x="800" y="177"/>
                  </a:cubicBezTo>
                  <a:cubicBezTo>
                    <a:pt x="804" y="192"/>
                    <a:pt x="827" y="207"/>
                    <a:pt x="810" y="225"/>
                  </a:cubicBezTo>
                  <a:cubicBezTo>
                    <a:pt x="799" y="237"/>
                    <a:pt x="832" y="276"/>
                    <a:pt x="815" y="276"/>
                  </a:cubicBezTo>
                  <a:cubicBezTo>
                    <a:pt x="793" y="276"/>
                    <a:pt x="787" y="196"/>
                    <a:pt x="787" y="180"/>
                  </a:cubicBezTo>
                  <a:cubicBezTo>
                    <a:pt x="787" y="162"/>
                    <a:pt x="816" y="154"/>
                    <a:pt x="771" y="145"/>
                  </a:cubicBezTo>
                  <a:cubicBezTo>
                    <a:pt x="770" y="145"/>
                    <a:pt x="768" y="145"/>
                    <a:pt x="767" y="145"/>
                  </a:cubicBezTo>
                  <a:cubicBezTo>
                    <a:pt x="743" y="145"/>
                    <a:pt x="705" y="179"/>
                    <a:pt x="705" y="198"/>
                  </a:cubicBezTo>
                  <a:cubicBezTo>
                    <a:pt x="705" y="222"/>
                    <a:pt x="716" y="238"/>
                    <a:pt x="729" y="251"/>
                  </a:cubicBezTo>
                  <a:cubicBezTo>
                    <a:pt x="737" y="265"/>
                    <a:pt x="737" y="270"/>
                    <a:pt x="732" y="270"/>
                  </a:cubicBezTo>
                  <a:cubicBezTo>
                    <a:pt x="719" y="270"/>
                    <a:pt x="680" y="244"/>
                    <a:pt x="662" y="239"/>
                  </a:cubicBezTo>
                  <a:cubicBezTo>
                    <a:pt x="642" y="234"/>
                    <a:pt x="629" y="232"/>
                    <a:pt x="621" y="232"/>
                  </a:cubicBezTo>
                  <a:cubicBezTo>
                    <a:pt x="600" y="232"/>
                    <a:pt x="613" y="246"/>
                    <a:pt x="612" y="248"/>
                  </a:cubicBezTo>
                  <a:cubicBezTo>
                    <a:pt x="612" y="264"/>
                    <a:pt x="608" y="269"/>
                    <a:pt x="604" y="269"/>
                  </a:cubicBezTo>
                  <a:cubicBezTo>
                    <a:pt x="598" y="269"/>
                    <a:pt x="589" y="256"/>
                    <a:pt x="583" y="256"/>
                  </a:cubicBezTo>
                  <a:cubicBezTo>
                    <a:pt x="570" y="256"/>
                    <a:pt x="547" y="270"/>
                    <a:pt x="525" y="270"/>
                  </a:cubicBezTo>
                  <a:cubicBezTo>
                    <a:pt x="520" y="270"/>
                    <a:pt x="514" y="269"/>
                    <a:pt x="509" y="267"/>
                  </a:cubicBezTo>
                  <a:cubicBezTo>
                    <a:pt x="507" y="261"/>
                    <a:pt x="503" y="259"/>
                    <a:pt x="497" y="259"/>
                  </a:cubicBezTo>
                  <a:cubicBezTo>
                    <a:pt x="471" y="259"/>
                    <a:pt x="415" y="306"/>
                    <a:pt x="399" y="306"/>
                  </a:cubicBezTo>
                  <a:cubicBezTo>
                    <a:pt x="392" y="306"/>
                    <a:pt x="383" y="302"/>
                    <a:pt x="385" y="296"/>
                  </a:cubicBezTo>
                  <a:cubicBezTo>
                    <a:pt x="390" y="283"/>
                    <a:pt x="388" y="261"/>
                    <a:pt x="380" y="261"/>
                  </a:cubicBezTo>
                  <a:cubicBezTo>
                    <a:pt x="375" y="261"/>
                    <a:pt x="368" y="271"/>
                    <a:pt x="359" y="299"/>
                  </a:cubicBezTo>
                  <a:cubicBezTo>
                    <a:pt x="358" y="303"/>
                    <a:pt x="367" y="305"/>
                    <a:pt x="367" y="314"/>
                  </a:cubicBezTo>
                  <a:cubicBezTo>
                    <a:pt x="367" y="323"/>
                    <a:pt x="361" y="325"/>
                    <a:pt x="353" y="325"/>
                  </a:cubicBezTo>
                  <a:cubicBezTo>
                    <a:pt x="350" y="325"/>
                    <a:pt x="347" y="325"/>
                    <a:pt x="344" y="324"/>
                  </a:cubicBezTo>
                  <a:cubicBezTo>
                    <a:pt x="340" y="324"/>
                    <a:pt x="337" y="324"/>
                    <a:pt x="334" y="324"/>
                  </a:cubicBezTo>
                  <a:cubicBezTo>
                    <a:pt x="330" y="324"/>
                    <a:pt x="327" y="324"/>
                    <a:pt x="325" y="325"/>
                  </a:cubicBezTo>
                  <a:cubicBezTo>
                    <a:pt x="313" y="329"/>
                    <a:pt x="315" y="361"/>
                    <a:pt x="286" y="361"/>
                  </a:cubicBezTo>
                  <a:cubicBezTo>
                    <a:pt x="278" y="361"/>
                    <a:pt x="268" y="359"/>
                    <a:pt x="256" y="354"/>
                  </a:cubicBezTo>
                  <a:cubicBezTo>
                    <a:pt x="256" y="375"/>
                    <a:pt x="256" y="375"/>
                    <a:pt x="256" y="375"/>
                  </a:cubicBezTo>
                  <a:cubicBezTo>
                    <a:pt x="226" y="372"/>
                    <a:pt x="230" y="340"/>
                    <a:pt x="219" y="325"/>
                  </a:cubicBezTo>
                  <a:cubicBezTo>
                    <a:pt x="224" y="325"/>
                    <a:pt x="228" y="325"/>
                    <a:pt x="231" y="325"/>
                  </a:cubicBezTo>
                  <a:cubicBezTo>
                    <a:pt x="247" y="325"/>
                    <a:pt x="258" y="325"/>
                    <a:pt x="276" y="330"/>
                  </a:cubicBezTo>
                  <a:cubicBezTo>
                    <a:pt x="279" y="331"/>
                    <a:pt x="282" y="331"/>
                    <a:pt x="285" y="331"/>
                  </a:cubicBezTo>
                  <a:cubicBezTo>
                    <a:pt x="315" y="331"/>
                    <a:pt x="356" y="298"/>
                    <a:pt x="274" y="272"/>
                  </a:cubicBezTo>
                  <a:cubicBezTo>
                    <a:pt x="249" y="264"/>
                    <a:pt x="192" y="235"/>
                    <a:pt x="174" y="235"/>
                  </a:cubicBezTo>
                  <a:cubicBezTo>
                    <a:pt x="173" y="235"/>
                    <a:pt x="172" y="234"/>
                    <a:pt x="168" y="234"/>
                  </a:cubicBezTo>
                  <a:cubicBezTo>
                    <a:pt x="166" y="234"/>
                    <a:pt x="163" y="234"/>
                    <a:pt x="160" y="235"/>
                  </a:cubicBezTo>
                  <a:cubicBezTo>
                    <a:pt x="160" y="235"/>
                    <a:pt x="160" y="235"/>
                    <a:pt x="160" y="235"/>
                  </a:cubicBezTo>
                  <a:cubicBezTo>
                    <a:pt x="153" y="240"/>
                    <a:pt x="134" y="249"/>
                    <a:pt x="134" y="262"/>
                  </a:cubicBezTo>
                  <a:cubicBezTo>
                    <a:pt x="134" y="262"/>
                    <a:pt x="134" y="262"/>
                    <a:pt x="134" y="262"/>
                  </a:cubicBezTo>
                  <a:cubicBezTo>
                    <a:pt x="134" y="272"/>
                    <a:pt x="152" y="271"/>
                    <a:pt x="152" y="283"/>
                  </a:cubicBezTo>
                  <a:cubicBezTo>
                    <a:pt x="152" y="283"/>
                    <a:pt x="152" y="283"/>
                    <a:pt x="152" y="283"/>
                  </a:cubicBezTo>
                  <a:cubicBezTo>
                    <a:pt x="152" y="292"/>
                    <a:pt x="143" y="296"/>
                    <a:pt x="143" y="305"/>
                  </a:cubicBezTo>
                  <a:cubicBezTo>
                    <a:pt x="143" y="305"/>
                    <a:pt x="143" y="305"/>
                    <a:pt x="143" y="305"/>
                  </a:cubicBezTo>
                  <a:cubicBezTo>
                    <a:pt x="143" y="315"/>
                    <a:pt x="153" y="321"/>
                    <a:pt x="153" y="331"/>
                  </a:cubicBezTo>
                  <a:cubicBezTo>
                    <a:pt x="153" y="331"/>
                    <a:pt x="153" y="331"/>
                    <a:pt x="153" y="331"/>
                  </a:cubicBezTo>
                  <a:cubicBezTo>
                    <a:pt x="153" y="338"/>
                    <a:pt x="148" y="341"/>
                    <a:pt x="148" y="347"/>
                  </a:cubicBezTo>
                  <a:cubicBezTo>
                    <a:pt x="148" y="347"/>
                    <a:pt x="148" y="347"/>
                    <a:pt x="148" y="347"/>
                  </a:cubicBezTo>
                  <a:cubicBezTo>
                    <a:pt x="148" y="359"/>
                    <a:pt x="164" y="362"/>
                    <a:pt x="164" y="373"/>
                  </a:cubicBezTo>
                  <a:cubicBezTo>
                    <a:pt x="164" y="373"/>
                    <a:pt x="164" y="373"/>
                    <a:pt x="164" y="373"/>
                  </a:cubicBezTo>
                  <a:cubicBezTo>
                    <a:pt x="164" y="377"/>
                    <a:pt x="159" y="379"/>
                    <a:pt x="157" y="380"/>
                  </a:cubicBezTo>
                  <a:cubicBezTo>
                    <a:pt x="157" y="380"/>
                    <a:pt x="157" y="380"/>
                    <a:pt x="157" y="380"/>
                  </a:cubicBezTo>
                  <a:cubicBezTo>
                    <a:pt x="162" y="389"/>
                    <a:pt x="174" y="391"/>
                    <a:pt x="174" y="403"/>
                  </a:cubicBezTo>
                  <a:cubicBezTo>
                    <a:pt x="174" y="403"/>
                    <a:pt x="174" y="403"/>
                    <a:pt x="174" y="403"/>
                  </a:cubicBezTo>
                  <a:cubicBezTo>
                    <a:pt x="174" y="420"/>
                    <a:pt x="138" y="439"/>
                    <a:pt x="127" y="454"/>
                  </a:cubicBezTo>
                  <a:cubicBezTo>
                    <a:pt x="127" y="454"/>
                    <a:pt x="127" y="454"/>
                    <a:pt x="127" y="454"/>
                  </a:cubicBezTo>
                  <a:cubicBezTo>
                    <a:pt x="131" y="460"/>
                    <a:pt x="136" y="463"/>
                    <a:pt x="140" y="473"/>
                  </a:cubicBezTo>
                  <a:cubicBezTo>
                    <a:pt x="134" y="477"/>
                    <a:pt x="118" y="484"/>
                    <a:pt x="111" y="484"/>
                  </a:cubicBezTo>
                  <a:cubicBezTo>
                    <a:pt x="102" y="484"/>
                    <a:pt x="96" y="481"/>
                    <a:pt x="84" y="481"/>
                  </a:cubicBezTo>
                  <a:cubicBezTo>
                    <a:pt x="73" y="481"/>
                    <a:pt x="46" y="491"/>
                    <a:pt x="54" y="499"/>
                  </a:cubicBezTo>
                  <a:cubicBezTo>
                    <a:pt x="81" y="524"/>
                    <a:pt x="67" y="533"/>
                    <a:pt x="61" y="533"/>
                  </a:cubicBezTo>
                  <a:cubicBezTo>
                    <a:pt x="50" y="533"/>
                    <a:pt x="49" y="520"/>
                    <a:pt x="40" y="520"/>
                  </a:cubicBezTo>
                  <a:cubicBezTo>
                    <a:pt x="30" y="520"/>
                    <a:pt x="18" y="545"/>
                    <a:pt x="18" y="557"/>
                  </a:cubicBezTo>
                  <a:cubicBezTo>
                    <a:pt x="18" y="578"/>
                    <a:pt x="2" y="575"/>
                    <a:pt x="0" y="593"/>
                  </a:cubicBezTo>
                  <a:cubicBezTo>
                    <a:pt x="0" y="594"/>
                    <a:pt x="0" y="594"/>
                    <a:pt x="0" y="594"/>
                  </a:cubicBezTo>
                  <a:cubicBezTo>
                    <a:pt x="2" y="593"/>
                    <a:pt x="4" y="593"/>
                    <a:pt x="6" y="593"/>
                  </a:cubicBezTo>
                  <a:cubicBezTo>
                    <a:pt x="11" y="592"/>
                    <a:pt x="15" y="592"/>
                    <a:pt x="19" y="592"/>
                  </a:cubicBezTo>
                  <a:cubicBezTo>
                    <a:pt x="19" y="592"/>
                    <a:pt x="19" y="592"/>
                    <a:pt x="19" y="592"/>
                  </a:cubicBezTo>
                  <a:cubicBezTo>
                    <a:pt x="19" y="592"/>
                    <a:pt x="19" y="592"/>
                    <a:pt x="19" y="592"/>
                  </a:cubicBezTo>
                  <a:cubicBezTo>
                    <a:pt x="19" y="592"/>
                    <a:pt x="19" y="592"/>
                    <a:pt x="19" y="592"/>
                  </a:cubicBezTo>
                  <a:cubicBezTo>
                    <a:pt x="19" y="592"/>
                    <a:pt x="19" y="592"/>
                    <a:pt x="19" y="592"/>
                  </a:cubicBezTo>
                  <a:cubicBezTo>
                    <a:pt x="19" y="592"/>
                    <a:pt x="19" y="592"/>
                    <a:pt x="19" y="592"/>
                  </a:cubicBezTo>
                  <a:cubicBezTo>
                    <a:pt x="19" y="592"/>
                    <a:pt x="19" y="592"/>
                    <a:pt x="19" y="592"/>
                  </a:cubicBezTo>
                  <a:cubicBezTo>
                    <a:pt x="19" y="592"/>
                    <a:pt x="19" y="592"/>
                    <a:pt x="19" y="592"/>
                  </a:cubicBezTo>
                  <a:cubicBezTo>
                    <a:pt x="19" y="592"/>
                    <a:pt x="19" y="592"/>
                    <a:pt x="19" y="592"/>
                  </a:cubicBezTo>
                  <a:cubicBezTo>
                    <a:pt x="19" y="592"/>
                    <a:pt x="19" y="592"/>
                    <a:pt x="19" y="592"/>
                  </a:cubicBezTo>
                  <a:cubicBezTo>
                    <a:pt x="19" y="592"/>
                    <a:pt x="19" y="592"/>
                    <a:pt x="19" y="592"/>
                  </a:cubicBezTo>
                  <a:cubicBezTo>
                    <a:pt x="29" y="592"/>
                    <a:pt x="36" y="591"/>
                    <a:pt x="46" y="591"/>
                  </a:cubicBezTo>
                  <a:cubicBezTo>
                    <a:pt x="58" y="591"/>
                    <a:pt x="63" y="611"/>
                    <a:pt x="63" y="623"/>
                  </a:cubicBezTo>
                  <a:cubicBezTo>
                    <a:pt x="63" y="623"/>
                    <a:pt x="63" y="623"/>
                    <a:pt x="63" y="623"/>
                  </a:cubicBezTo>
                  <a:cubicBezTo>
                    <a:pt x="63" y="630"/>
                    <a:pt x="55" y="633"/>
                    <a:pt x="55" y="640"/>
                  </a:cubicBezTo>
                  <a:cubicBezTo>
                    <a:pt x="55" y="640"/>
                    <a:pt x="55" y="640"/>
                    <a:pt x="55" y="640"/>
                  </a:cubicBezTo>
                  <a:cubicBezTo>
                    <a:pt x="55" y="651"/>
                    <a:pt x="65" y="658"/>
                    <a:pt x="65" y="668"/>
                  </a:cubicBezTo>
                  <a:cubicBezTo>
                    <a:pt x="65" y="668"/>
                    <a:pt x="65" y="668"/>
                    <a:pt x="65" y="668"/>
                  </a:cubicBezTo>
                  <a:cubicBezTo>
                    <a:pt x="65" y="674"/>
                    <a:pt x="55" y="677"/>
                    <a:pt x="53" y="680"/>
                  </a:cubicBezTo>
                  <a:cubicBezTo>
                    <a:pt x="47" y="689"/>
                    <a:pt x="45" y="698"/>
                    <a:pt x="45" y="710"/>
                  </a:cubicBezTo>
                  <a:cubicBezTo>
                    <a:pt x="45" y="710"/>
                    <a:pt x="45" y="710"/>
                    <a:pt x="45" y="710"/>
                  </a:cubicBezTo>
                  <a:cubicBezTo>
                    <a:pt x="45" y="721"/>
                    <a:pt x="50" y="722"/>
                    <a:pt x="57" y="722"/>
                  </a:cubicBezTo>
                  <a:cubicBezTo>
                    <a:pt x="60" y="722"/>
                    <a:pt x="64" y="722"/>
                    <a:pt x="68" y="722"/>
                  </a:cubicBezTo>
                  <a:cubicBezTo>
                    <a:pt x="84" y="722"/>
                    <a:pt x="92" y="715"/>
                    <a:pt x="105" y="715"/>
                  </a:cubicBezTo>
                  <a:cubicBezTo>
                    <a:pt x="119" y="715"/>
                    <a:pt x="116" y="743"/>
                    <a:pt x="129" y="743"/>
                  </a:cubicBezTo>
                  <a:cubicBezTo>
                    <a:pt x="129" y="764"/>
                    <a:pt x="129" y="764"/>
                    <a:pt x="129" y="764"/>
                  </a:cubicBezTo>
                  <a:cubicBezTo>
                    <a:pt x="129" y="766"/>
                    <a:pt x="131" y="767"/>
                    <a:pt x="132" y="768"/>
                  </a:cubicBezTo>
                  <a:cubicBezTo>
                    <a:pt x="135" y="771"/>
                    <a:pt x="135" y="771"/>
                    <a:pt x="135" y="771"/>
                  </a:cubicBezTo>
                  <a:cubicBezTo>
                    <a:pt x="137" y="771"/>
                    <a:pt x="144" y="768"/>
                    <a:pt x="147" y="768"/>
                  </a:cubicBezTo>
                  <a:cubicBezTo>
                    <a:pt x="159" y="765"/>
                    <a:pt x="160" y="751"/>
                    <a:pt x="172" y="751"/>
                  </a:cubicBezTo>
                  <a:cubicBezTo>
                    <a:pt x="181" y="751"/>
                    <a:pt x="205" y="791"/>
                    <a:pt x="213" y="791"/>
                  </a:cubicBezTo>
                  <a:cubicBezTo>
                    <a:pt x="220" y="791"/>
                    <a:pt x="245" y="779"/>
                    <a:pt x="250" y="774"/>
                  </a:cubicBezTo>
                  <a:cubicBezTo>
                    <a:pt x="249" y="774"/>
                    <a:pt x="235" y="772"/>
                    <a:pt x="235" y="772"/>
                  </a:cubicBezTo>
                  <a:cubicBezTo>
                    <a:pt x="233" y="772"/>
                    <a:pt x="226" y="771"/>
                    <a:pt x="226" y="764"/>
                  </a:cubicBezTo>
                  <a:cubicBezTo>
                    <a:pt x="226" y="760"/>
                    <a:pt x="264" y="746"/>
                    <a:pt x="279" y="740"/>
                  </a:cubicBezTo>
                  <a:cubicBezTo>
                    <a:pt x="279" y="740"/>
                    <a:pt x="272" y="748"/>
                    <a:pt x="269" y="749"/>
                  </a:cubicBezTo>
                  <a:cubicBezTo>
                    <a:pt x="270" y="753"/>
                    <a:pt x="284" y="767"/>
                    <a:pt x="253" y="775"/>
                  </a:cubicBezTo>
                  <a:cubicBezTo>
                    <a:pt x="267" y="806"/>
                    <a:pt x="327" y="801"/>
                    <a:pt x="327" y="842"/>
                  </a:cubicBezTo>
                  <a:cubicBezTo>
                    <a:pt x="329" y="842"/>
                    <a:pt x="329" y="842"/>
                    <a:pt x="329" y="842"/>
                  </a:cubicBezTo>
                  <a:cubicBezTo>
                    <a:pt x="332" y="841"/>
                    <a:pt x="336" y="840"/>
                    <a:pt x="340" y="840"/>
                  </a:cubicBezTo>
                  <a:cubicBezTo>
                    <a:pt x="340" y="840"/>
                    <a:pt x="340" y="840"/>
                    <a:pt x="340" y="840"/>
                  </a:cubicBezTo>
                  <a:cubicBezTo>
                    <a:pt x="340" y="840"/>
                    <a:pt x="340" y="840"/>
                    <a:pt x="340" y="840"/>
                  </a:cubicBezTo>
                  <a:cubicBezTo>
                    <a:pt x="340" y="840"/>
                    <a:pt x="340" y="840"/>
                    <a:pt x="340" y="840"/>
                  </a:cubicBezTo>
                  <a:cubicBezTo>
                    <a:pt x="340" y="840"/>
                    <a:pt x="340" y="840"/>
                    <a:pt x="340" y="840"/>
                  </a:cubicBezTo>
                  <a:cubicBezTo>
                    <a:pt x="340" y="840"/>
                    <a:pt x="340" y="840"/>
                    <a:pt x="340" y="840"/>
                  </a:cubicBezTo>
                  <a:cubicBezTo>
                    <a:pt x="340" y="840"/>
                    <a:pt x="340" y="840"/>
                    <a:pt x="340" y="840"/>
                  </a:cubicBezTo>
                  <a:cubicBezTo>
                    <a:pt x="340" y="840"/>
                    <a:pt x="340" y="840"/>
                    <a:pt x="340" y="840"/>
                  </a:cubicBezTo>
                  <a:cubicBezTo>
                    <a:pt x="340" y="840"/>
                    <a:pt x="340" y="840"/>
                    <a:pt x="340" y="840"/>
                  </a:cubicBezTo>
                  <a:cubicBezTo>
                    <a:pt x="357" y="840"/>
                    <a:pt x="356" y="850"/>
                    <a:pt x="362" y="861"/>
                  </a:cubicBezTo>
                  <a:cubicBezTo>
                    <a:pt x="363" y="863"/>
                    <a:pt x="373" y="869"/>
                    <a:pt x="374" y="869"/>
                  </a:cubicBezTo>
                  <a:cubicBezTo>
                    <a:pt x="384" y="872"/>
                    <a:pt x="386" y="888"/>
                    <a:pt x="401" y="888"/>
                  </a:cubicBezTo>
                  <a:cubicBezTo>
                    <a:pt x="412" y="888"/>
                    <a:pt x="412" y="879"/>
                    <a:pt x="420" y="876"/>
                  </a:cubicBezTo>
                  <a:cubicBezTo>
                    <a:pt x="424" y="875"/>
                    <a:pt x="423" y="875"/>
                    <a:pt x="427" y="875"/>
                  </a:cubicBezTo>
                  <a:cubicBezTo>
                    <a:pt x="429" y="878"/>
                    <a:pt x="429" y="882"/>
                    <a:pt x="431" y="884"/>
                  </a:cubicBezTo>
                  <a:cubicBezTo>
                    <a:pt x="431" y="884"/>
                    <a:pt x="431" y="884"/>
                    <a:pt x="431" y="884"/>
                  </a:cubicBezTo>
                  <a:cubicBezTo>
                    <a:pt x="431" y="884"/>
                    <a:pt x="431" y="885"/>
                    <a:pt x="431" y="885"/>
                  </a:cubicBezTo>
                  <a:cubicBezTo>
                    <a:pt x="431" y="886"/>
                    <a:pt x="431" y="887"/>
                    <a:pt x="431" y="887"/>
                  </a:cubicBezTo>
                  <a:cubicBezTo>
                    <a:pt x="438" y="888"/>
                    <a:pt x="438" y="888"/>
                    <a:pt x="438" y="888"/>
                  </a:cubicBezTo>
                  <a:cubicBezTo>
                    <a:pt x="445" y="880"/>
                    <a:pt x="445" y="867"/>
                    <a:pt x="453" y="863"/>
                  </a:cubicBezTo>
                  <a:cubicBezTo>
                    <a:pt x="439" y="855"/>
                    <a:pt x="417" y="823"/>
                    <a:pt x="417" y="805"/>
                  </a:cubicBezTo>
                  <a:cubicBezTo>
                    <a:pt x="417" y="800"/>
                    <a:pt x="405" y="792"/>
                    <a:pt x="405" y="784"/>
                  </a:cubicBezTo>
                  <a:cubicBezTo>
                    <a:pt x="405" y="782"/>
                    <a:pt x="415" y="762"/>
                    <a:pt x="418" y="759"/>
                  </a:cubicBezTo>
                  <a:cubicBezTo>
                    <a:pt x="418" y="759"/>
                    <a:pt x="419" y="759"/>
                    <a:pt x="419" y="759"/>
                  </a:cubicBezTo>
                  <a:cubicBezTo>
                    <a:pt x="423" y="759"/>
                    <a:pt x="437" y="751"/>
                    <a:pt x="438" y="751"/>
                  </a:cubicBezTo>
                  <a:cubicBezTo>
                    <a:pt x="452" y="746"/>
                    <a:pt x="460" y="742"/>
                    <a:pt x="478" y="742"/>
                  </a:cubicBezTo>
                  <a:cubicBezTo>
                    <a:pt x="506" y="742"/>
                    <a:pt x="511" y="756"/>
                    <a:pt x="522" y="772"/>
                  </a:cubicBezTo>
                  <a:cubicBezTo>
                    <a:pt x="519" y="774"/>
                    <a:pt x="516" y="775"/>
                    <a:pt x="512" y="775"/>
                  </a:cubicBezTo>
                  <a:cubicBezTo>
                    <a:pt x="506" y="775"/>
                    <a:pt x="500" y="772"/>
                    <a:pt x="494" y="772"/>
                  </a:cubicBezTo>
                  <a:cubicBezTo>
                    <a:pt x="480" y="772"/>
                    <a:pt x="459" y="785"/>
                    <a:pt x="457" y="785"/>
                  </a:cubicBezTo>
                  <a:cubicBezTo>
                    <a:pt x="457" y="785"/>
                    <a:pt x="457" y="785"/>
                    <a:pt x="457" y="785"/>
                  </a:cubicBezTo>
                  <a:cubicBezTo>
                    <a:pt x="457" y="796"/>
                    <a:pt x="466" y="795"/>
                    <a:pt x="469" y="801"/>
                  </a:cubicBezTo>
                  <a:cubicBezTo>
                    <a:pt x="479" y="819"/>
                    <a:pt x="493" y="825"/>
                    <a:pt x="493" y="846"/>
                  </a:cubicBezTo>
                  <a:cubicBezTo>
                    <a:pt x="497" y="844"/>
                    <a:pt x="507" y="839"/>
                    <a:pt x="511" y="838"/>
                  </a:cubicBezTo>
                  <a:cubicBezTo>
                    <a:pt x="512" y="846"/>
                    <a:pt x="520" y="850"/>
                    <a:pt x="520" y="858"/>
                  </a:cubicBezTo>
                  <a:cubicBezTo>
                    <a:pt x="504" y="858"/>
                    <a:pt x="504" y="858"/>
                    <a:pt x="504" y="858"/>
                  </a:cubicBezTo>
                  <a:cubicBezTo>
                    <a:pt x="499" y="858"/>
                    <a:pt x="495" y="863"/>
                    <a:pt x="494" y="871"/>
                  </a:cubicBezTo>
                  <a:cubicBezTo>
                    <a:pt x="505" y="873"/>
                    <a:pt x="512" y="883"/>
                    <a:pt x="512" y="894"/>
                  </a:cubicBezTo>
                  <a:cubicBezTo>
                    <a:pt x="512" y="899"/>
                    <a:pt x="508" y="901"/>
                    <a:pt x="508" y="906"/>
                  </a:cubicBezTo>
                  <a:cubicBezTo>
                    <a:pt x="508" y="910"/>
                    <a:pt x="513" y="916"/>
                    <a:pt x="514" y="917"/>
                  </a:cubicBezTo>
                  <a:cubicBezTo>
                    <a:pt x="514" y="912"/>
                    <a:pt x="520" y="912"/>
                    <a:pt x="525" y="910"/>
                  </a:cubicBezTo>
                  <a:cubicBezTo>
                    <a:pt x="531" y="908"/>
                    <a:pt x="529" y="906"/>
                    <a:pt x="535" y="904"/>
                  </a:cubicBezTo>
                  <a:cubicBezTo>
                    <a:pt x="545" y="900"/>
                    <a:pt x="551" y="903"/>
                    <a:pt x="559" y="897"/>
                  </a:cubicBezTo>
                  <a:cubicBezTo>
                    <a:pt x="570" y="904"/>
                    <a:pt x="577" y="904"/>
                    <a:pt x="588" y="908"/>
                  </a:cubicBezTo>
                  <a:cubicBezTo>
                    <a:pt x="601" y="912"/>
                    <a:pt x="605" y="924"/>
                    <a:pt x="620" y="924"/>
                  </a:cubicBezTo>
                  <a:cubicBezTo>
                    <a:pt x="621" y="927"/>
                    <a:pt x="624" y="928"/>
                    <a:pt x="625" y="930"/>
                  </a:cubicBezTo>
                  <a:cubicBezTo>
                    <a:pt x="625" y="930"/>
                    <a:pt x="625" y="930"/>
                    <a:pt x="625" y="930"/>
                  </a:cubicBezTo>
                  <a:cubicBezTo>
                    <a:pt x="626" y="933"/>
                    <a:pt x="625" y="937"/>
                    <a:pt x="626" y="941"/>
                  </a:cubicBezTo>
                  <a:cubicBezTo>
                    <a:pt x="626" y="943"/>
                    <a:pt x="626" y="946"/>
                    <a:pt x="627" y="949"/>
                  </a:cubicBezTo>
                  <a:cubicBezTo>
                    <a:pt x="629" y="947"/>
                    <a:pt x="630" y="947"/>
                    <a:pt x="632" y="947"/>
                  </a:cubicBezTo>
                  <a:cubicBezTo>
                    <a:pt x="636" y="947"/>
                    <a:pt x="639" y="952"/>
                    <a:pt x="643" y="952"/>
                  </a:cubicBezTo>
                  <a:cubicBezTo>
                    <a:pt x="649" y="952"/>
                    <a:pt x="652" y="946"/>
                    <a:pt x="655" y="943"/>
                  </a:cubicBezTo>
                  <a:cubicBezTo>
                    <a:pt x="659" y="939"/>
                    <a:pt x="666" y="939"/>
                    <a:pt x="670" y="935"/>
                  </a:cubicBezTo>
                  <a:cubicBezTo>
                    <a:pt x="679" y="926"/>
                    <a:pt x="680" y="912"/>
                    <a:pt x="693" y="912"/>
                  </a:cubicBezTo>
                  <a:cubicBezTo>
                    <a:pt x="698" y="912"/>
                    <a:pt x="697" y="914"/>
                    <a:pt x="702" y="914"/>
                  </a:cubicBezTo>
                  <a:cubicBezTo>
                    <a:pt x="702" y="914"/>
                    <a:pt x="702" y="914"/>
                    <a:pt x="702" y="914"/>
                  </a:cubicBezTo>
                  <a:cubicBezTo>
                    <a:pt x="702" y="914"/>
                    <a:pt x="702" y="914"/>
                    <a:pt x="702" y="914"/>
                  </a:cubicBezTo>
                  <a:cubicBezTo>
                    <a:pt x="702" y="917"/>
                    <a:pt x="705" y="918"/>
                    <a:pt x="708" y="918"/>
                  </a:cubicBezTo>
                  <a:cubicBezTo>
                    <a:pt x="708" y="918"/>
                    <a:pt x="708" y="918"/>
                    <a:pt x="708" y="918"/>
                  </a:cubicBezTo>
                  <a:cubicBezTo>
                    <a:pt x="708" y="918"/>
                    <a:pt x="708" y="918"/>
                    <a:pt x="708" y="918"/>
                  </a:cubicBezTo>
                  <a:cubicBezTo>
                    <a:pt x="708" y="918"/>
                    <a:pt x="708" y="918"/>
                    <a:pt x="708" y="918"/>
                  </a:cubicBezTo>
                  <a:cubicBezTo>
                    <a:pt x="710" y="918"/>
                    <a:pt x="713" y="917"/>
                    <a:pt x="715" y="917"/>
                  </a:cubicBezTo>
                  <a:cubicBezTo>
                    <a:pt x="716" y="917"/>
                    <a:pt x="718" y="916"/>
                    <a:pt x="719" y="916"/>
                  </a:cubicBezTo>
                  <a:cubicBezTo>
                    <a:pt x="723" y="916"/>
                    <a:pt x="724" y="922"/>
                    <a:pt x="729" y="922"/>
                  </a:cubicBezTo>
                  <a:cubicBezTo>
                    <a:pt x="739" y="922"/>
                    <a:pt x="747" y="916"/>
                    <a:pt x="751" y="909"/>
                  </a:cubicBezTo>
                  <a:cubicBezTo>
                    <a:pt x="751" y="909"/>
                    <a:pt x="751" y="909"/>
                    <a:pt x="751" y="909"/>
                  </a:cubicBezTo>
                  <a:cubicBezTo>
                    <a:pt x="751" y="909"/>
                    <a:pt x="751" y="909"/>
                    <a:pt x="751" y="909"/>
                  </a:cubicBezTo>
                  <a:cubicBezTo>
                    <a:pt x="752" y="909"/>
                    <a:pt x="752" y="909"/>
                    <a:pt x="752" y="909"/>
                  </a:cubicBezTo>
                  <a:cubicBezTo>
                    <a:pt x="752" y="909"/>
                    <a:pt x="752" y="909"/>
                    <a:pt x="752" y="909"/>
                  </a:cubicBezTo>
                  <a:cubicBezTo>
                    <a:pt x="752" y="909"/>
                    <a:pt x="752" y="909"/>
                    <a:pt x="752" y="909"/>
                  </a:cubicBezTo>
                  <a:cubicBezTo>
                    <a:pt x="752" y="909"/>
                    <a:pt x="752" y="909"/>
                    <a:pt x="752" y="909"/>
                  </a:cubicBezTo>
                  <a:cubicBezTo>
                    <a:pt x="753" y="909"/>
                    <a:pt x="753" y="909"/>
                    <a:pt x="753" y="909"/>
                  </a:cubicBezTo>
                  <a:cubicBezTo>
                    <a:pt x="754" y="909"/>
                    <a:pt x="754" y="909"/>
                    <a:pt x="754" y="909"/>
                  </a:cubicBezTo>
                  <a:cubicBezTo>
                    <a:pt x="759" y="909"/>
                    <a:pt x="761" y="896"/>
                    <a:pt x="772" y="896"/>
                  </a:cubicBezTo>
                  <a:cubicBezTo>
                    <a:pt x="777" y="896"/>
                    <a:pt x="777" y="901"/>
                    <a:pt x="777" y="907"/>
                  </a:cubicBezTo>
                  <a:cubicBezTo>
                    <a:pt x="777" y="908"/>
                    <a:pt x="777" y="910"/>
                    <a:pt x="777" y="912"/>
                  </a:cubicBezTo>
                  <a:cubicBezTo>
                    <a:pt x="777" y="918"/>
                    <a:pt x="778" y="924"/>
                    <a:pt x="783" y="924"/>
                  </a:cubicBezTo>
                  <a:cubicBezTo>
                    <a:pt x="796" y="924"/>
                    <a:pt x="800" y="915"/>
                    <a:pt x="810" y="915"/>
                  </a:cubicBezTo>
                  <a:cubicBezTo>
                    <a:pt x="817" y="915"/>
                    <a:pt x="821" y="915"/>
                    <a:pt x="828" y="916"/>
                  </a:cubicBezTo>
                  <a:cubicBezTo>
                    <a:pt x="828" y="916"/>
                    <a:pt x="828" y="916"/>
                    <a:pt x="828" y="916"/>
                  </a:cubicBezTo>
                  <a:cubicBezTo>
                    <a:pt x="828" y="916"/>
                    <a:pt x="828" y="916"/>
                    <a:pt x="828" y="916"/>
                  </a:cubicBezTo>
                  <a:cubicBezTo>
                    <a:pt x="829" y="914"/>
                    <a:pt x="829" y="914"/>
                    <a:pt x="829" y="914"/>
                  </a:cubicBezTo>
                  <a:cubicBezTo>
                    <a:pt x="827" y="901"/>
                    <a:pt x="824" y="898"/>
                    <a:pt x="810" y="895"/>
                  </a:cubicBezTo>
                  <a:cubicBezTo>
                    <a:pt x="810" y="895"/>
                    <a:pt x="810" y="895"/>
                    <a:pt x="810" y="895"/>
                  </a:cubicBezTo>
                  <a:cubicBezTo>
                    <a:pt x="810" y="895"/>
                    <a:pt x="810" y="895"/>
                    <a:pt x="810" y="895"/>
                  </a:cubicBezTo>
                  <a:cubicBezTo>
                    <a:pt x="812" y="885"/>
                    <a:pt x="823" y="861"/>
                    <a:pt x="831" y="861"/>
                  </a:cubicBezTo>
                  <a:cubicBezTo>
                    <a:pt x="880" y="861"/>
                    <a:pt x="913" y="835"/>
                    <a:pt x="913" y="776"/>
                  </a:cubicBezTo>
                  <a:cubicBezTo>
                    <a:pt x="913" y="776"/>
                    <a:pt x="913" y="776"/>
                    <a:pt x="913" y="776"/>
                  </a:cubicBezTo>
                  <a:cubicBezTo>
                    <a:pt x="923" y="775"/>
                    <a:pt x="929" y="770"/>
                    <a:pt x="934" y="764"/>
                  </a:cubicBezTo>
                  <a:cubicBezTo>
                    <a:pt x="943" y="754"/>
                    <a:pt x="947" y="742"/>
                    <a:pt x="957" y="742"/>
                  </a:cubicBezTo>
                  <a:cubicBezTo>
                    <a:pt x="957" y="742"/>
                    <a:pt x="957" y="742"/>
                    <a:pt x="957" y="742"/>
                  </a:cubicBezTo>
                  <a:cubicBezTo>
                    <a:pt x="957" y="742"/>
                    <a:pt x="957" y="742"/>
                    <a:pt x="957" y="742"/>
                  </a:cubicBezTo>
                  <a:cubicBezTo>
                    <a:pt x="957" y="742"/>
                    <a:pt x="957" y="742"/>
                    <a:pt x="957" y="742"/>
                  </a:cubicBezTo>
                  <a:cubicBezTo>
                    <a:pt x="957" y="742"/>
                    <a:pt x="957" y="742"/>
                    <a:pt x="957" y="742"/>
                  </a:cubicBezTo>
                  <a:cubicBezTo>
                    <a:pt x="957" y="742"/>
                    <a:pt x="958" y="742"/>
                    <a:pt x="958" y="742"/>
                  </a:cubicBezTo>
                  <a:cubicBezTo>
                    <a:pt x="958" y="742"/>
                    <a:pt x="958" y="742"/>
                    <a:pt x="958" y="742"/>
                  </a:cubicBezTo>
                  <a:cubicBezTo>
                    <a:pt x="958" y="742"/>
                    <a:pt x="958" y="742"/>
                    <a:pt x="958" y="742"/>
                  </a:cubicBezTo>
                  <a:cubicBezTo>
                    <a:pt x="962" y="742"/>
                    <a:pt x="965" y="743"/>
                    <a:pt x="967" y="743"/>
                  </a:cubicBezTo>
                  <a:cubicBezTo>
                    <a:pt x="967" y="743"/>
                    <a:pt x="967" y="743"/>
                    <a:pt x="967" y="743"/>
                  </a:cubicBezTo>
                  <a:cubicBezTo>
                    <a:pt x="967" y="743"/>
                    <a:pt x="967" y="743"/>
                    <a:pt x="967" y="743"/>
                  </a:cubicBezTo>
                  <a:cubicBezTo>
                    <a:pt x="998" y="743"/>
                    <a:pt x="985" y="718"/>
                    <a:pt x="992" y="711"/>
                  </a:cubicBezTo>
                  <a:cubicBezTo>
                    <a:pt x="992" y="711"/>
                    <a:pt x="992" y="711"/>
                    <a:pt x="992" y="711"/>
                  </a:cubicBezTo>
                  <a:cubicBezTo>
                    <a:pt x="992" y="711"/>
                    <a:pt x="992" y="711"/>
                    <a:pt x="992" y="710"/>
                  </a:cubicBezTo>
                  <a:cubicBezTo>
                    <a:pt x="992" y="710"/>
                    <a:pt x="992" y="710"/>
                    <a:pt x="992" y="710"/>
                  </a:cubicBezTo>
                  <a:cubicBezTo>
                    <a:pt x="992" y="710"/>
                    <a:pt x="992" y="710"/>
                    <a:pt x="993" y="710"/>
                  </a:cubicBezTo>
                  <a:cubicBezTo>
                    <a:pt x="1014" y="692"/>
                    <a:pt x="1046" y="691"/>
                    <a:pt x="1072" y="676"/>
                  </a:cubicBezTo>
                  <a:cubicBezTo>
                    <a:pt x="1075" y="674"/>
                    <a:pt x="1084" y="663"/>
                    <a:pt x="1093" y="663"/>
                  </a:cubicBezTo>
                  <a:cubicBezTo>
                    <a:pt x="1107" y="663"/>
                    <a:pt x="1129" y="679"/>
                    <a:pt x="1151" y="679"/>
                  </a:cubicBezTo>
                  <a:cubicBezTo>
                    <a:pt x="1180" y="679"/>
                    <a:pt x="1174" y="639"/>
                    <a:pt x="1191" y="639"/>
                  </a:cubicBezTo>
                  <a:cubicBezTo>
                    <a:pt x="1200" y="639"/>
                    <a:pt x="1232" y="644"/>
                    <a:pt x="1235" y="652"/>
                  </a:cubicBezTo>
                  <a:cubicBezTo>
                    <a:pt x="1235" y="652"/>
                    <a:pt x="1235" y="652"/>
                    <a:pt x="1235" y="652"/>
                  </a:cubicBezTo>
                  <a:cubicBezTo>
                    <a:pt x="1235" y="652"/>
                    <a:pt x="1235" y="652"/>
                    <a:pt x="1235" y="652"/>
                  </a:cubicBezTo>
                  <a:cubicBezTo>
                    <a:pt x="1236" y="653"/>
                    <a:pt x="1236" y="653"/>
                    <a:pt x="1236" y="653"/>
                  </a:cubicBezTo>
                  <a:cubicBezTo>
                    <a:pt x="1236" y="653"/>
                    <a:pt x="1236" y="653"/>
                    <a:pt x="1236" y="653"/>
                  </a:cubicBezTo>
                  <a:cubicBezTo>
                    <a:pt x="1236" y="653"/>
                    <a:pt x="1236" y="653"/>
                    <a:pt x="1236" y="653"/>
                  </a:cubicBezTo>
                  <a:cubicBezTo>
                    <a:pt x="1242" y="669"/>
                    <a:pt x="1250" y="673"/>
                    <a:pt x="1258" y="673"/>
                  </a:cubicBezTo>
                  <a:cubicBezTo>
                    <a:pt x="1258" y="673"/>
                    <a:pt x="1258" y="673"/>
                    <a:pt x="1258" y="673"/>
                  </a:cubicBezTo>
                  <a:cubicBezTo>
                    <a:pt x="1258" y="673"/>
                    <a:pt x="1258" y="673"/>
                    <a:pt x="1258" y="673"/>
                  </a:cubicBezTo>
                  <a:cubicBezTo>
                    <a:pt x="1263" y="673"/>
                    <a:pt x="1268" y="671"/>
                    <a:pt x="1273" y="670"/>
                  </a:cubicBezTo>
                  <a:cubicBezTo>
                    <a:pt x="1276" y="669"/>
                    <a:pt x="1280" y="668"/>
                    <a:pt x="1283" y="668"/>
                  </a:cubicBezTo>
                  <a:cubicBezTo>
                    <a:pt x="1283" y="668"/>
                    <a:pt x="1283" y="668"/>
                    <a:pt x="1283" y="668"/>
                  </a:cubicBezTo>
                  <a:cubicBezTo>
                    <a:pt x="1316" y="668"/>
                    <a:pt x="1325" y="694"/>
                    <a:pt x="1359" y="694"/>
                  </a:cubicBezTo>
                  <a:cubicBezTo>
                    <a:pt x="1359" y="694"/>
                    <a:pt x="1359" y="694"/>
                    <a:pt x="1359" y="694"/>
                  </a:cubicBezTo>
                  <a:cubicBezTo>
                    <a:pt x="1369" y="694"/>
                    <a:pt x="1380" y="691"/>
                    <a:pt x="1392" y="688"/>
                  </a:cubicBezTo>
                  <a:cubicBezTo>
                    <a:pt x="1407" y="683"/>
                    <a:pt x="1424" y="677"/>
                    <a:pt x="1441" y="677"/>
                  </a:cubicBezTo>
                  <a:cubicBezTo>
                    <a:pt x="1441" y="677"/>
                    <a:pt x="1441" y="677"/>
                    <a:pt x="1441" y="677"/>
                  </a:cubicBezTo>
                  <a:cubicBezTo>
                    <a:pt x="1441" y="677"/>
                    <a:pt x="1441" y="677"/>
                    <a:pt x="1441" y="677"/>
                  </a:cubicBezTo>
                  <a:cubicBezTo>
                    <a:pt x="1441" y="677"/>
                    <a:pt x="1441" y="677"/>
                    <a:pt x="1441" y="677"/>
                  </a:cubicBezTo>
                  <a:cubicBezTo>
                    <a:pt x="1441" y="677"/>
                    <a:pt x="1441" y="677"/>
                    <a:pt x="1441" y="677"/>
                  </a:cubicBezTo>
                  <a:cubicBezTo>
                    <a:pt x="1449" y="677"/>
                    <a:pt x="1457" y="678"/>
                    <a:pt x="1465" y="681"/>
                  </a:cubicBezTo>
                  <a:cubicBezTo>
                    <a:pt x="1465" y="681"/>
                    <a:pt x="1465" y="681"/>
                    <a:pt x="1465" y="681"/>
                  </a:cubicBezTo>
                  <a:cubicBezTo>
                    <a:pt x="1465" y="681"/>
                    <a:pt x="1465" y="681"/>
                    <a:pt x="1465" y="681"/>
                  </a:cubicBezTo>
                  <a:cubicBezTo>
                    <a:pt x="1470" y="683"/>
                    <a:pt x="1474" y="684"/>
                    <a:pt x="1478" y="684"/>
                  </a:cubicBezTo>
                  <a:cubicBezTo>
                    <a:pt x="1478" y="684"/>
                    <a:pt x="1478" y="684"/>
                    <a:pt x="1478" y="684"/>
                  </a:cubicBezTo>
                  <a:cubicBezTo>
                    <a:pt x="1478" y="684"/>
                    <a:pt x="1478" y="684"/>
                    <a:pt x="1478" y="684"/>
                  </a:cubicBezTo>
                  <a:cubicBezTo>
                    <a:pt x="1501" y="684"/>
                    <a:pt x="1502" y="651"/>
                    <a:pt x="1519" y="630"/>
                  </a:cubicBezTo>
                  <a:cubicBezTo>
                    <a:pt x="1527" y="620"/>
                    <a:pt x="1538" y="613"/>
                    <a:pt x="1557" y="613"/>
                  </a:cubicBezTo>
                  <a:cubicBezTo>
                    <a:pt x="1557" y="613"/>
                    <a:pt x="1557" y="613"/>
                    <a:pt x="1557" y="613"/>
                  </a:cubicBezTo>
                  <a:cubicBezTo>
                    <a:pt x="1604" y="613"/>
                    <a:pt x="1603" y="650"/>
                    <a:pt x="1621" y="679"/>
                  </a:cubicBezTo>
                  <a:cubicBezTo>
                    <a:pt x="1628" y="690"/>
                    <a:pt x="1651" y="691"/>
                    <a:pt x="1660" y="700"/>
                  </a:cubicBezTo>
                  <a:cubicBezTo>
                    <a:pt x="1667" y="707"/>
                    <a:pt x="1674" y="726"/>
                    <a:pt x="1689" y="726"/>
                  </a:cubicBezTo>
                  <a:cubicBezTo>
                    <a:pt x="1707" y="726"/>
                    <a:pt x="1710" y="710"/>
                    <a:pt x="1732" y="710"/>
                  </a:cubicBezTo>
                  <a:cubicBezTo>
                    <a:pt x="1732" y="724"/>
                    <a:pt x="1732" y="724"/>
                    <a:pt x="1732" y="724"/>
                  </a:cubicBezTo>
                  <a:cubicBezTo>
                    <a:pt x="1732" y="724"/>
                    <a:pt x="1732" y="724"/>
                    <a:pt x="1732" y="724"/>
                  </a:cubicBezTo>
                  <a:cubicBezTo>
                    <a:pt x="1720" y="735"/>
                    <a:pt x="1716" y="763"/>
                    <a:pt x="1703" y="771"/>
                  </a:cubicBezTo>
                  <a:cubicBezTo>
                    <a:pt x="1692" y="777"/>
                    <a:pt x="1675" y="779"/>
                    <a:pt x="1675" y="782"/>
                  </a:cubicBezTo>
                  <a:cubicBezTo>
                    <a:pt x="1675" y="783"/>
                    <a:pt x="1675" y="784"/>
                    <a:pt x="1676" y="784"/>
                  </a:cubicBezTo>
                  <a:cubicBezTo>
                    <a:pt x="1682" y="788"/>
                    <a:pt x="1683" y="792"/>
                    <a:pt x="1683" y="797"/>
                  </a:cubicBezTo>
                  <a:cubicBezTo>
                    <a:pt x="1683" y="808"/>
                    <a:pt x="1674" y="819"/>
                    <a:pt x="1674" y="819"/>
                  </a:cubicBezTo>
                  <a:cubicBezTo>
                    <a:pt x="1674" y="819"/>
                    <a:pt x="1694" y="824"/>
                    <a:pt x="1711" y="824"/>
                  </a:cubicBezTo>
                  <a:cubicBezTo>
                    <a:pt x="1741" y="824"/>
                    <a:pt x="1769" y="760"/>
                    <a:pt x="1790" y="739"/>
                  </a:cubicBezTo>
                  <a:cubicBezTo>
                    <a:pt x="1799" y="731"/>
                    <a:pt x="1810" y="714"/>
                    <a:pt x="1813" y="700"/>
                  </a:cubicBezTo>
                  <a:cubicBezTo>
                    <a:pt x="1817" y="684"/>
                    <a:pt x="1811" y="675"/>
                    <a:pt x="1819" y="660"/>
                  </a:cubicBezTo>
                  <a:cubicBezTo>
                    <a:pt x="1822" y="655"/>
                    <a:pt x="1828" y="643"/>
                    <a:pt x="1828" y="631"/>
                  </a:cubicBezTo>
                  <a:cubicBezTo>
                    <a:pt x="1828" y="618"/>
                    <a:pt x="1811" y="595"/>
                    <a:pt x="1799" y="595"/>
                  </a:cubicBezTo>
                  <a:cubicBezTo>
                    <a:pt x="1798" y="595"/>
                    <a:pt x="1796" y="596"/>
                    <a:pt x="1795" y="597"/>
                  </a:cubicBezTo>
                  <a:cubicBezTo>
                    <a:pt x="1787" y="603"/>
                    <a:pt x="1781" y="605"/>
                    <a:pt x="1775" y="605"/>
                  </a:cubicBezTo>
                  <a:cubicBezTo>
                    <a:pt x="1757" y="605"/>
                    <a:pt x="1748" y="583"/>
                    <a:pt x="1748" y="581"/>
                  </a:cubicBezTo>
                  <a:cubicBezTo>
                    <a:pt x="1748" y="566"/>
                    <a:pt x="1776" y="550"/>
                    <a:pt x="1787" y="539"/>
                  </a:cubicBezTo>
                  <a:cubicBezTo>
                    <a:pt x="1803" y="522"/>
                    <a:pt x="1825" y="495"/>
                    <a:pt x="1848" y="489"/>
                  </a:cubicBezTo>
                  <a:cubicBezTo>
                    <a:pt x="1868" y="483"/>
                    <a:pt x="1931" y="478"/>
                    <a:pt x="1948" y="478"/>
                  </a:cubicBezTo>
                  <a:cubicBezTo>
                    <a:pt x="1970" y="478"/>
                    <a:pt x="1980" y="489"/>
                    <a:pt x="1993" y="489"/>
                  </a:cubicBezTo>
                  <a:cubicBezTo>
                    <a:pt x="2000" y="489"/>
                    <a:pt x="2005" y="489"/>
                    <a:pt x="2022" y="489"/>
                  </a:cubicBezTo>
                  <a:cubicBezTo>
                    <a:pt x="2031" y="454"/>
                    <a:pt x="2046" y="433"/>
                    <a:pt x="2083" y="433"/>
                  </a:cubicBezTo>
                  <a:cubicBezTo>
                    <a:pt x="2089" y="433"/>
                    <a:pt x="2093" y="432"/>
                    <a:pt x="2100" y="432"/>
                  </a:cubicBezTo>
                  <a:cubicBezTo>
                    <a:pt x="2104" y="432"/>
                    <a:pt x="2108" y="432"/>
                    <a:pt x="2114" y="433"/>
                  </a:cubicBezTo>
                  <a:cubicBezTo>
                    <a:pt x="2109" y="437"/>
                    <a:pt x="2106" y="454"/>
                    <a:pt x="2115" y="454"/>
                  </a:cubicBezTo>
                  <a:cubicBezTo>
                    <a:pt x="2121" y="454"/>
                    <a:pt x="2135" y="445"/>
                    <a:pt x="2159" y="415"/>
                  </a:cubicBezTo>
                  <a:cubicBezTo>
                    <a:pt x="2160" y="415"/>
                    <a:pt x="2160" y="415"/>
                    <a:pt x="2160" y="415"/>
                  </a:cubicBezTo>
                  <a:cubicBezTo>
                    <a:pt x="2167" y="415"/>
                    <a:pt x="2191" y="426"/>
                    <a:pt x="2151" y="452"/>
                  </a:cubicBezTo>
                  <a:cubicBezTo>
                    <a:pt x="2137" y="461"/>
                    <a:pt x="2124" y="456"/>
                    <a:pt x="2114" y="470"/>
                  </a:cubicBezTo>
                  <a:cubicBezTo>
                    <a:pt x="2103" y="486"/>
                    <a:pt x="2093" y="506"/>
                    <a:pt x="2078" y="515"/>
                  </a:cubicBezTo>
                  <a:cubicBezTo>
                    <a:pt x="2064" y="522"/>
                    <a:pt x="2046" y="534"/>
                    <a:pt x="2046" y="557"/>
                  </a:cubicBezTo>
                  <a:cubicBezTo>
                    <a:pt x="2046" y="577"/>
                    <a:pt x="2052" y="641"/>
                    <a:pt x="2067" y="652"/>
                  </a:cubicBezTo>
                  <a:cubicBezTo>
                    <a:pt x="2078" y="636"/>
                    <a:pt x="2085" y="607"/>
                    <a:pt x="2107" y="602"/>
                  </a:cubicBezTo>
                  <a:cubicBezTo>
                    <a:pt x="2104" y="587"/>
                    <a:pt x="2128" y="584"/>
                    <a:pt x="2128" y="573"/>
                  </a:cubicBezTo>
                  <a:cubicBezTo>
                    <a:pt x="2128" y="556"/>
                    <a:pt x="2146" y="551"/>
                    <a:pt x="2146" y="541"/>
                  </a:cubicBezTo>
                  <a:cubicBezTo>
                    <a:pt x="2146" y="535"/>
                    <a:pt x="2141" y="529"/>
                    <a:pt x="2146" y="518"/>
                  </a:cubicBezTo>
                  <a:cubicBezTo>
                    <a:pt x="2167" y="474"/>
                    <a:pt x="2186" y="462"/>
                    <a:pt x="2203" y="462"/>
                  </a:cubicBezTo>
                  <a:cubicBezTo>
                    <a:pt x="2221" y="462"/>
                    <a:pt x="2236" y="475"/>
                    <a:pt x="2244" y="475"/>
                  </a:cubicBezTo>
                  <a:cubicBezTo>
                    <a:pt x="2291" y="475"/>
                    <a:pt x="2324" y="415"/>
                    <a:pt x="2365" y="415"/>
                  </a:cubicBezTo>
                  <a:cubicBezTo>
                    <a:pt x="2444" y="413"/>
                    <a:pt x="2381" y="384"/>
                    <a:pt x="2381" y="375"/>
                  </a:cubicBezTo>
                  <a:cubicBezTo>
                    <a:pt x="2381" y="352"/>
                    <a:pt x="2412" y="356"/>
                    <a:pt x="2418" y="343"/>
                  </a:cubicBezTo>
                  <a:cubicBezTo>
                    <a:pt x="2421" y="338"/>
                    <a:pt x="2415" y="325"/>
                    <a:pt x="2426" y="325"/>
                  </a:cubicBezTo>
                  <a:cubicBezTo>
                    <a:pt x="2459" y="325"/>
                    <a:pt x="2487" y="370"/>
                    <a:pt x="2510" y="370"/>
                  </a:cubicBezTo>
                  <a:cubicBezTo>
                    <a:pt x="2521" y="370"/>
                    <a:pt x="2523" y="350"/>
                    <a:pt x="2529" y="343"/>
                  </a:cubicBezTo>
                  <a:cubicBezTo>
                    <a:pt x="2538" y="333"/>
                    <a:pt x="2546" y="334"/>
                    <a:pt x="2561" y="329"/>
                  </a:cubicBezTo>
                  <a:cubicBezTo>
                    <a:pt x="2542" y="304"/>
                    <a:pt x="2480" y="290"/>
                    <a:pt x="2450" y="272"/>
                  </a:cubicBezTo>
                  <a:cubicBezTo>
                    <a:pt x="2408" y="248"/>
                    <a:pt x="2353" y="222"/>
                    <a:pt x="2291" y="222"/>
                  </a:cubicBezTo>
                  <a:cubicBezTo>
                    <a:pt x="2274" y="222"/>
                    <a:pt x="2263" y="225"/>
                    <a:pt x="2265" y="233"/>
                  </a:cubicBezTo>
                  <a:cubicBezTo>
                    <a:pt x="2270" y="250"/>
                    <a:pt x="2269" y="255"/>
                    <a:pt x="2266" y="255"/>
                  </a:cubicBezTo>
                  <a:cubicBezTo>
                    <a:pt x="2262" y="255"/>
                    <a:pt x="2255" y="250"/>
                    <a:pt x="2248" y="244"/>
                  </a:cubicBezTo>
                  <a:cubicBezTo>
                    <a:pt x="2241" y="238"/>
                    <a:pt x="2234" y="233"/>
                    <a:pt x="2231" y="233"/>
                  </a:cubicBezTo>
                  <a:cubicBezTo>
                    <a:pt x="2231" y="233"/>
                    <a:pt x="2231" y="233"/>
                    <a:pt x="2231" y="233"/>
                  </a:cubicBezTo>
                  <a:cubicBezTo>
                    <a:pt x="2109" y="230"/>
                    <a:pt x="2109" y="230"/>
                    <a:pt x="2109" y="230"/>
                  </a:cubicBezTo>
                  <a:cubicBezTo>
                    <a:pt x="2102" y="202"/>
                    <a:pt x="2084" y="193"/>
                    <a:pt x="2048" y="193"/>
                  </a:cubicBezTo>
                  <a:cubicBezTo>
                    <a:pt x="2037" y="193"/>
                    <a:pt x="2022" y="196"/>
                    <a:pt x="2009" y="196"/>
                  </a:cubicBezTo>
                  <a:cubicBezTo>
                    <a:pt x="2000" y="196"/>
                    <a:pt x="1992" y="194"/>
                    <a:pt x="1988" y="190"/>
                  </a:cubicBezTo>
                  <a:cubicBezTo>
                    <a:pt x="1977" y="181"/>
                    <a:pt x="1977" y="169"/>
                    <a:pt x="1961" y="164"/>
                  </a:cubicBezTo>
                  <a:cubicBezTo>
                    <a:pt x="1929" y="153"/>
                    <a:pt x="1894" y="145"/>
                    <a:pt x="1853" y="145"/>
                  </a:cubicBezTo>
                  <a:cubicBezTo>
                    <a:pt x="1812" y="145"/>
                    <a:pt x="1806" y="167"/>
                    <a:pt x="1803" y="188"/>
                  </a:cubicBezTo>
                  <a:cubicBezTo>
                    <a:pt x="1764" y="188"/>
                    <a:pt x="1745" y="188"/>
                    <a:pt x="1718" y="188"/>
                  </a:cubicBezTo>
                  <a:cubicBezTo>
                    <a:pt x="1704" y="188"/>
                    <a:pt x="1702" y="176"/>
                    <a:pt x="1684" y="174"/>
                  </a:cubicBezTo>
                  <a:cubicBezTo>
                    <a:pt x="1683" y="182"/>
                    <a:pt x="1679" y="198"/>
                    <a:pt x="1671" y="198"/>
                  </a:cubicBezTo>
                  <a:cubicBezTo>
                    <a:pt x="1649" y="198"/>
                    <a:pt x="1639" y="171"/>
                    <a:pt x="1639" y="156"/>
                  </a:cubicBezTo>
                  <a:cubicBezTo>
                    <a:pt x="1639" y="152"/>
                    <a:pt x="1682" y="125"/>
                    <a:pt x="1573" y="116"/>
                  </a:cubicBezTo>
                  <a:cubicBezTo>
                    <a:pt x="1572" y="116"/>
                    <a:pt x="1571" y="116"/>
                    <a:pt x="1570" y="116"/>
                  </a:cubicBezTo>
                  <a:cubicBezTo>
                    <a:pt x="1558" y="116"/>
                    <a:pt x="1552" y="122"/>
                    <a:pt x="1552" y="137"/>
                  </a:cubicBezTo>
                  <a:cubicBezTo>
                    <a:pt x="1494" y="137"/>
                    <a:pt x="1494" y="137"/>
                    <a:pt x="1494" y="137"/>
                  </a:cubicBezTo>
                  <a:cubicBezTo>
                    <a:pt x="1477" y="133"/>
                    <a:pt x="1385" y="122"/>
                    <a:pt x="1374" y="103"/>
                  </a:cubicBezTo>
                  <a:cubicBezTo>
                    <a:pt x="1343" y="128"/>
                    <a:pt x="1329" y="135"/>
                    <a:pt x="1323" y="135"/>
                  </a:cubicBezTo>
                  <a:cubicBezTo>
                    <a:pt x="1315" y="135"/>
                    <a:pt x="1320" y="124"/>
                    <a:pt x="1320" y="124"/>
                  </a:cubicBezTo>
                  <a:cubicBezTo>
                    <a:pt x="1336" y="104"/>
                    <a:pt x="1496" y="61"/>
                    <a:pt x="1365" y="29"/>
                  </a:cubicBezTo>
                  <a:cubicBezTo>
                    <a:pt x="1309" y="29"/>
                    <a:pt x="1309" y="29"/>
                    <a:pt x="1309" y="29"/>
                  </a:cubicBezTo>
                  <a:cubicBezTo>
                    <a:pt x="1304" y="14"/>
                    <a:pt x="1292" y="0"/>
                    <a:pt x="127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Freeform 95">
              <a:extLst>
                <a:ext uri="{FF2B5EF4-FFF2-40B4-BE49-F238E27FC236}">
                  <a16:creationId xmlns:a16="http://schemas.microsoft.com/office/drawing/2014/main" id="{1678D301-6522-49C6-BBD6-E0EB47FC05B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1" y="953"/>
              <a:ext cx="2179" cy="1374"/>
            </a:xfrm>
            <a:custGeom>
              <a:avLst/>
              <a:gdLst>
                <a:gd name="T0" fmla="*/ 668 w 922"/>
                <a:gd name="T1" fmla="*/ 71 h 581"/>
                <a:gd name="T2" fmla="*/ 655 w 922"/>
                <a:gd name="T3" fmla="*/ 68 h 581"/>
                <a:gd name="T4" fmla="*/ 631 w 922"/>
                <a:gd name="T5" fmla="*/ 64 h 581"/>
                <a:gd name="T6" fmla="*/ 549 w 922"/>
                <a:gd name="T7" fmla="*/ 81 h 581"/>
                <a:gd name="T8" fmla="*/ 463 w 922"/>
                <a:gd name="T9" fmla="*/ 57 h 581"/>
                <a:gd name="T10" fmla="*/ 448 w 922"/>
                <a:gd name="T11" fmla="*/ 60 h 581"/>
                <a:gd name="T12" fmla="*/ 425 w 922"/>
                <a:gd name="T13" fmla="*/ 39 h 581"/>
                <a:gd name="T14" fmla="*/ 341 w 922"/>
                <a:gd name="T15" fmla="*/ 66 h 581"/>
                <a:gd name="T16" fmla="*/ 182 w 922"/>
                <a:gd name="T17" fmla="*/ 97 h 581"/>
                <a:gd name="T18" fmla="*/ 157 w 922"/>
                <a:gd name="T19" fmla="*/ 130 h 581"/>
                <a:gd name="T20" fmla="*/ 148 w 922"/>
                <a:gd name="T21" fmla="*/ 129 h 581"/>
                <a:gd name="T22" fmla="*/ 147 w 922"/>
                <a:gd name="T23" fmla="*/ 129 h 581"/>
                <a:gd name="T24" fmla="*/ 103 w 922"/>
                <a:gd name="T25" fmla="*/ 163 h 581"/>
                <a:gd name="T26" fmla="*/ 0 w 922"/>
                <a:gd name="T27" fmla="*/ 282 h 581"/>
                <a:gd name="T28" fmla="*/ 18 w 922"/>
                <a:gd name="T29" fmla="*/ 303 h 581"/>
                <a:gd name="T30" fmla="*/ 83 w 922"/>
                <a:gd name="T31" fmla="*/ 325 h 581"/>
                <a:gd name="T32" fmla="*/ 80 w 922"/>
                <a:gd name="T33" fmla="*/ 366 h 581"/>
                <a:gd name="T34" fmla="*/ 80 w 922"/>
                <a:gd name="T35" fmla="*/ 385 h 581"/>
                <a:gd name="T36" fmla="*/ 76 w 922"/>
                <a:gd name="T37" fmla="*/ 385 h 581"/>
                <a:gd name="T38" fmla="*/ 88 w 922"/>
                <a:gd name="T39" fmla="*/ 410 h 581"/>
                <a:gd name="T40" fmla="*/ 159 w 922"/>
                <a:gd name="T41" fmla="*/ 446 h 581"/>
                <a:gd name="T42" fmla="*/ 159 w 922"/>
                <a:gd name="T43" fmla="*/ 446 h 581"/>
                <a:gd name="T44" fmla="*/ 161 w 922"/>
                <a:gd name="T45" fmla="*/ 447 h 581"/>
                <a:gd name="T46" fmla="*/ 164 w 922"/>
                <a:gd name="T47" fmla="*/ 447 h 581"/>
                <a:gd name="T48" fmla="*/ 166 w 922"/>
                <a:gd name="T49" fmla="*/ 446 h 581"/>
                <a:gd name="T50" fmla="*/ 167 w 922"/>
                <a:gd name="T51" fmla="*/ 447 h 581"/>
                <a:gd name="T52" fmla="*/ 167 w 922"/>
                <a:gd name="T53" fmla="*/ 447 h 581"/>
                <a:gd name="T54" fmla="*/ 229 w 922"/>
                <a:gd name="T55" fmla="*/ 469 h 581"/>
                <a:gd name="T56" fmla="*/ 312 w 922"/>
                <a:gd name="T57" fmla="*/ 439 h 581"/>
                <a:gd name="T58" fmla="*/ 315 w 922"/>
                <a:gd name="T59" fmla="*/ 438 h 581"/>
                <a:gd name="T60" fmla="*/ 315 w 922"/>
                <a:gd name="T61" fmla="*/ 438 h 581"/>
                <a:gd name="T62" fmla="*/ 327 w 922"/>
                <a:gd name="T63" fmla="*/ 439 h 581"/>
                <a:gd name="T64" fmla="*/ 330 w 922"/>
                <a:gd name="T65" fmla="*/ 438 h 581"/>
                <a:gd name="T66" fmla="*/ 338 w 922"/>
                <a:gd name="T67" fmla="*/ 434 h 581"/>
                <a:gd name="T68" fmla="*/ 365 w 922"/>
                <a:gd name="T69" fmla="*/ 520 h 581"/>
                <a:gd name="T70" fmla="*/ 389 w 922"/>
                <a:gd name="T71" fmla="*/ 538 h 581"/>
                <a:gd name="T72" fmla="*/ 421 w 922"/>
                <a:gd name="T73" fmla="*/ 565 h 581"/>
                <a:gd name="T74" fmla="*/ 423 w 922"/>
                <a:gd name="T75" fmla="*/ 547 h 581"/>
                <a:gd name="T76" fmla="*/ 457 w 922"/>
                <a:gd name="T77" fmla="*/ 544 h 581"/>
                <a:gd name="T78" fmla="*/ 542 w 922"/>
                <a:gd name="T79" fmla="*/ 568 h 581"/>
                <a:gd name="T80" fmla="*/ 596 w 922"/>
                <a:gd name="T81" fmla="*/ 554 h 581"/>
                <a:gd name="T82" fmla="*/ 669 w 922"/>
                <a:gd name="T83" fmla="*/ 515 h 581"/>
                <a:gd name="T84" fmla="*/ 708 w 922"/>
                <a:gd name="T85" fmla="*/ 379 h 581"/>
                <a:gd name="T86" fmla="*/ 701 w 922"/>
                <a:gd name="T87" fmla="*/ 357 h 581"/>
                <a:gd name="T88" fmla="*/ 729 w 922"/>
                <a:gd name="T89" fmla="*/ 303 h 581"/>
                <a:gd name="T90" fmla="*/ 705 w 922"/>
                <a:gd name="T91" fmla="*/ 295 h 581"/>
                <a:gd name="T92" fmla="*/ 673 w 922"/>
                <a:gd name="T93" fmla="*/ 291 h 581"/>
                <a:gd name="T94" fmla="*/ 716 w 922"/>
                <a:gd name="T95" fmla="*/ 243 h 581"/>
                <a:gd name="T96" fmla="*/ 776 w 922"/>
                <a:gd name="T97" fmla="*/ 265 h 581"/>
                <a:gd name="T98" fmla="*/ 783 w 922"/>
                <a:gd name="T99" fmla="*/ 294 h 581"/>
                <a:gd name="T100" fmla="*/ 794 w 922"/>
                <a:gd name="T101" fmla="*/ 320 h 581"/>
                <a:gd name="T102" fmla="*/ 792 w 922"/>
                <a:gd name="T103" fmla="*/ 353 h 581"/>
                <a:gd name="T104" fmla="*/ 837 w 922"/>
                <a:gd name="T105" fmla="*/ 322 h 581"/>
                <a:gd name="T106" fmla="*/ 840 w 922"/>
                <a:gd name="T107" fmla="*/ 238 h 581"/>
                <a:gd name="T108" fmla="*/ 865 w 922"/>
                <a:gd name="T109" fmla="*/ 169 h 581"/>
                <a:gd name="T110" fmla="*/ 922 w 922"/>
                <a:gd name="T111" fmla="*/ 97 h 581"/>
                <a:gd name="T112" fmla="*/ 747 w 922"/>
                <a:gd name="T113" fmla="*/ 0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922" h="581">
                  <a:moveTo>
                    <a:pt x="747" y="0"/>
                  </a:moveTo>
                  <a:cubicBezTo>
                    <a:pt x="747" y="0"/>
                    <a:pt x="747" y="0"/>
                    <a:pt x="747" y="0"/>
                  </a:cubicBezTo>
                  <a:cubicBezTo>
                    <a:pt x="728" y="0"/>
                    <a:pt x="717" y="7"/>
                    <a:pt x="709" y="17"/>
                  </a:cubicBezTo>
                  <a:cubicBezTo>
                    <a:pt x="692" y="38"/>
                    <a:pt x="691" y="71"/>
                    <a:pt x="668" y="71"/>
                  </a:cubicBezTo>
                  <a:cubicBezTo>
                    <a:pt x="668" y="71"/>
                    <a:pt x="668" y="71"/>
                    <a:pt x="668" y="71"/>
                  </a:cubicBezTo>
                  <a:cubicBezTo>
                    <a:pt x="668" y="71"/>
                    <a:pt x="668" y="71"/>
                    <a:pt x="668" y="71"/>
                  </a:cubicBezTo>
                  <a:cubicBezTo>
                    <a:pt x="668" y="71"/>
                    <a:pt x="668" y="71"/>
                    <a:pt x="668" y="71"/>
                  </a:cubicBezTo>
                  <a:cubicBezTo>
                    <a:pt x="664" y="71"/>
                    <a:pt x="660" y="70"/>
                    <a:pt x="655" y="68"/>
                  </a:cubicBezTo>
                  <a:cubicBezTo>
                    <a:pt x="655" y="68"/>
                    <a:pt x="655" y="68"/>
                    <a:pt x="655" y="68"/>
                  </a:cubicBezTo>
                  <a:cubicBezTo>
                    <a:pt x="655" y="68"/>
                    <a:pt x="655" y="68"/>
                    <a:pt x="655" y="68"/>
                  </a:cubicBezTo>
                  <a:cubicBezTo>
                    <a:pt x="647" y="65"/>
                    <a:pt x="639" y="64"/>
                    <a:pt x="631" y="64"/>
                  </a:cubicBezTo>
                  <a:cubicBezTo>
                    <a:pt x="631" y="64"/>
                    <a:pt x="631" y="64"/>
                    <a:pt x="631" y="64"/>
                  </a:cubicBezTo>
                  <a:cubicBezTo>
                    <a:pt x="631" y="64"/>
                    <a:pt x="631" y="64"/>
                    <a:pt x="631" y="64"/>
                  </a:cubicBezTo>
                  <a:cubicBezTo>
                    <a:pt x="631" y="64"/>
                    <a:pt x="631" y="64"/>
                    <a:pt x="631" y="64"/>
                  </a:cubicBezTo>
                  <a:cubicBezTo>
                    <a:pt x="614" y="64"/>
                    <a:pt x="597" y="70"/>
                    <a:pt x="582" y="75"/>
                  </a:cubicBezTo>
                  <a:cubicBezTo>
                    <a:pt x="570" y="78"/>
                    <a:pt x="559" y="81"/>
                    <a:pt x="549" y="81"/>
                  </a:cubicBezTo>
                  <a:cubicBezTo>
                    <a:pt x="549" y="81"/>
                    <a:pt x="549" y="81"/>
                    <a:pt x="549" y="81"/>
                  </a:cubicBezTo>
                  <a:cubicBezTo>
                    <a:pt x="515" y="81"/>
                    <a:pt x="506" y="55"/>
                    <a:pt x="473" y="55"/>
                  </a:cubicBezTo>
                  <a:cubicBezTo>
                    <a:pt x="473" y="55"/>
                    <a:pt x="473" y="55"/>
                    <a:pt x="473" y="55"/>
                  </a:cubicBezTo>
                  <a:cubicBezTo>
                    <a:pt x="470" y="55"/>
                    <a:pt x="466" y="56"/>
                    <a:pt x="463" y="57"/>
                  </a:cubicBezTo>
                  <a:cubicBezTo>
                    <a:pt x="458" y="58"/>
                    <a:pt x="453" y="60"/>
                    <a:pt x="448" y="60"/>
                  </a:cubicBezTo>
                  <a:cubicBezTo>
                    <a:pt x="448" y="60"/>
                    <a:pt x="448" y="60"/>
                    <a:pt x="448" y="60"/>
                  </a:cubicBezTo>
                  <a:cubicBezTo>
                    <a:pt x="448" y="60"/>
                    <a:pt x="448" y="60"/>
                    <a:pt x="448" y="60"/>
                  </a:cubicBezTo>
                  <a:cubicBezTo>
                    <a:pt x="448" y="60"/>
                    <a:pt x="448" y="60"/>
                    <a:pt x="448" y="60"/>
                  </a:cubicBezTo>
                  <a:cubicBezTo>
                    <a:pt x="440" y="60"/>
                    <a:pt x="432" y="56"/>
                    <a:pt x="426" y="40"/>
                  </a:cubicBezTo>
                  <a:cubicBezTo>
                    <a:pt x="426" y="40"/>
                    <a:pt x="426" y="40"/>
                    <a:pt x="426" y="40"/>
                  </a:cubicBezTo>
                  <a:cubicBezTo>
                    <a:pt x="426" y="40"/>
                    <a:pt x="426" y="40"/>
                    <a:pt x="426" y="40"/>
                  </a:cubicBezTo>
                  <a:cubicBezTo>
                    <a:pt x="426" y="40"/>
                    <a:pt x="426" y="40"/>
                    <a:pt x="425" y="39"/>
                  </a:cubicBezTo>
                  <a:cubicBezTo>
                    <a:pt x="425" y="39"/>
                    <a:pt x="425" y="39"/>
                    <a:pt x="425" y="39"/>
                  </a:cubicBezTo>
                  <a:cubicBezTo>
                    <a:pt x="425" y="39"/>
                    <a:pt x="425" y="39"/>
                    <a:pt x="425" y="39"/>
                  </a:cubicBezTo>
                  <a:cubicBezTo>
                    <a:pt x="422" y="31"/>
                    <a:pt x="390" y="26"/>
                    <a:pt x="381" y="26"/>
                  </a:cubicBezTo>
                  <a:cubicBezTo>
                    <a:pt x="364" y="26"/>
                    <a:pt x="370" y="66"/>
                    <a:pt x="341" y="66"/>
                  </a:cubicBezTo>
                  <a:cubicBezTo>
                    <a:pt x="319" y="66"/>
                    <a:pt x="297" y="50"/>
                    <a:pt x="283" y="50"/>
                  </a:cubicBezTo>
                  <a:cubicBezTo>
                    <a:pt x="274" y="50"/>
                    <a:pt x="265" y="61"/>
                    <a:pt x="262" y="63"/>
                  </a:cubicBezTo>
                  <a:cubicBezTo>
                    <a:pt x="236" y="78"/>
                    <a:pt x="204" y="79"/>
                    <a:pt x="183" y="97"/>
                  </a:cubicBezTo>
                  <a:cubicBezTo>
                    <a:pt x="182" y="97"/>
                    <a:pt x="182" y="97"/>
                    <a:pt x="182" y="97"/>
                  </a:cubicBezTo>
                  <a:cubicBezTo>
                    <a:pt x="182" y="97"/>
                    <a:pt x="182" y="97"/>
                    <a:pt x="182" y="97"/>
                  </a:cubicBezTo>
                  <a:cubicBezTo>
                    <a:pt x="182" y="98"/>
                    <a:pt x="182" y="98"/>
                    <a:pt x="182" y="98"/>
                  </a:cubicBezTo>
                  <a:cubicBezTo>
                    <a:pt x="182" y="98"/>
                    <a:pt x="182" y="98"/>
                    <a:pt x="182" y="98"/>
                  </a:cubicBezTo>
                  <a:cubicBezTo>
                    <a:pt x="175" y="105"/>
                    <a:pt x="188" y="130"/>
                    <a:pt x="157" y="130"/>
                  </a:cubicBezTo>
                  <a:cubicBezTo>
                    <a:pt x="157" y="130"/>
                    <a:pt x="157" y="130"/>
                    <a:pt x="157" y="130"/>
                  </a:cubicBezTo>
                  <a:cubicBezTo>
                    <a:pt x="157" y="130"/>
                    <a:pt x="157" y="130"/>
                    <a:pt x="157" y="130"/>
                  </a:cubicBezTo>
                  <a:cubicBezTo>
                    <a:pt x="157" y="130"/>
                    <a:pt x="157" y="130"/>
                    <a:pt x="157" y="130"/>
                  </a:cubicBezTo>
                  <a:cubicBezTo>
                    <a:pt x="155" y="130"/>
                    <a:pt x="152" y="129"/>
                    <a:pt x="148" y="129"/>
                  </a:cubicBezTo>
                  <a:cubicBezTo>
                    <a:pt x="148" y="129"/>
                    <a:pt x="148" y="129"/>
                    <a:pt x="148" y="129"/>
                  </a:cubicBezTo>
                  <a:cubicBezTo>
                    <a:pt x="148" y="129"/>
                    <a:pt x="148" y="129"/>
                    <a:pt x="148" y="129"/>
                  </a:cubicBezTo>
                  <a:cubicBezTo>
                    <a:pt x="148" y="129"/>
                    <a:pt x="147" y="129"/>
                    <a:pt x="147" y="129"/>
                  </a:cubicBezTo>
                  <a:cubicBezTo>
                    <a:pt x="147" y="129"/>
                    <a:pt x="147" y="129"/>
                    <a:pt x="147" y="129"/>
                  </a:cubicBezTo>
                  <a:cubicBezTo>
                    <a:pt x="147" y="129"/>
                    <a:pt x="147" y="129"/>
                    <a:pt x="147" y="129"/>
                  </a:cubicBezTo>
                  <a:cubicBezTo>
                    <a:pt x="147" y="129"/>
                    <a:pt x="147" y="129"/>
                    <a:pt x="147" y="129"/>
                  </a:cubicBezTo>
                  <a:cubicBezTo>
                    <a:pt x="137" y="129"/>
                    <a:pt x="133" y="141"/>
                    <a:pt x="124" y="151"/>
                  </a:cubicBezTo>
                  <a:cubicBezTo>
                    <a:pt x="119" y="157"/>
                    <a:pt x="113" y="162"/>
                    <a:pt x="103" y="163"/>
                  </a:cubicBezTo>
                  <a:cubicBezTo>
                    <a:pt x="103" y="163"/>
                    <a:pt x="103" y="163"/>
                    <a:pt x="103" y="163"/>
                  </a:cubicBezTo>
                  <a:cubicBezTo>
                    <a:pt x="103" y="222"/>
                    <a:pt x="70" y="248"/>
                    <a:pt x="21" y="248"/>
                  </a:cubicBezTo>
                  <a:cubicBezTo>
                    <a:pt x="13" y="248"/>
                    <a:pt x="2" y="272"/>
                    <a:pt x="0" y="282"/>
                  </a:cubicBezTo>
                  <a:cubicBezTo>
                    <a:pt x="0" y="282"/>
                    <a:pt x="0" y="282"/>
                    <a:pt x="0" y="282"/>
                  </a:cubicBezTo>
                  <a:cubicBezTo>
                    <a:pt x="14" y="285"/>
                    <a:pt x="17" y="288"/>
                    <a:pt x="19" y="301"/>
                  </a:cubicBezTo>
                  <a:cubicBezTo>
                    <a:pt x="19" y="301"/>
                    <a:pt x="19" y="301"/>
                    <a:pt x="19" y="301"/>
                  </a:cubicBezTo>
                  <a:cubicBezTo>
                    <a:pt x="18" y="303"/>
                    <a:pt x="18" y="303"/>
                    <a:pt x="18" y="303"/>
                  </a:cubicBezTo>
                  <a:cubicBezTo>
                    <a:pt x="18" y="303"/>
                    <a:pt x="18" y="303"/>
                    <a:pt x="18" y="303"/>
                  </a:cubicBezTo>
                  <a:cubicBezTo>
                    <a:pt x="18" y="312"/>
                    <a:pt x="23" y="310"/>
                    <a:pt x="31" y="312"/>
                  </a:cubicBezTo>
                  <a:cubicBezTo>
                    <a:pt x="37" y="314"/>
                    <a:pt x="34" y="321"/>
                    <a:pt x="37" y="324"/>
                  </a:cubicBezTo>
                  <a:cubicBezTo>
                    <a:pt x="45" y="332"/>
                    <a:pt x="51" y="332"/>
                    <a:pt x="61" y="335"/>
                  </a:cubicBezTo>
                  <a:cubicBezTo>
                    <a:pt x="70" y="333"/>
                    <a:pt x="74" y="325"/>
                    <a:pt x="83" y="325"/>
                  </a:cubicBezTo>
                  <a:cubicBezTo>
                    <a:pt x="88" y="325"/>
                    <a:pt x="100" y="335"/>
                    <a:pt x="100" y="340"/>
                  </a:cubicBezTo>
                  <a:cubicBezTo>
                    <a:pt x="100" y="340"/>
                    <a:pt x="100" y="340"/>
                    <a:pt x="100" y="340"/>
                  </a:cubicBezTo>
                  <a:cubicBezTo>
                    <a:pt x="100" y="354"/>
                    <a:pt x="80" y="352"/>
                    <a:pt x="80" y="366"/>
                  </a:cubicBezTo>
                  <a:cubicBezTo>
                    <a:pt x="80" y="366"/>
                    <a:pt x="80" y="366"/>
                    <a:pt x="80" y="366"/>
                  </a:cubicBezTo>
                  <a:cubicBezTo>
                    <a:pt x="80" y="372"/>
                    <a:pt x="88" y="373"/>
                    <a:pt x="88" y="379"/>
                  </a:cubicBezTo>
                  <a:cubicBezTo>
                    <a:pt x="88" y="379"/>
                    <a:pt x="88" y="379"/>
                    <a:pt x="88" y="379"/>
                  </a:cubicBezTo>
                  <a:cubicBezTo>
                    <a:pt x="88" y="384"/>
                    <a:pt x="84" y="385"/>
                    <a:pt x="80" y="385"/>
                  </a:cubicBezTo>
                  <a:cubicBezTo>
                    <a:pt x="80" y="385"/>
                    <a:pt x="80" y="385"/>
                    <a:pt x="80" y="385"/>
                  </a:cubicBezTo>
                  <a:cubicBezTo>
                    <a:pt x="80" y="385"/>
                    <a:pt x="80" y="385"/>
                    <a:pt x="80" y="385"/>
                  </a:cubicBezTo>
                  <a:cubicBezTo>
                    <a:pt x="80" y="385"/>
                    <a:pt x="80" y="385"/>
                    <a:pt x="80" y="385"/>
                  </a:cubicBezTo>
                  <a:cubicBezTo>
                    <a:pt x="79" y="385"/>
                    <a:pt x="79" y="385"/>
                    <a:pt x="78" y="385"/>
                  </a:cubicBezTo>
                  <a:cubicBezTo>
                    <a:pt x="77" y="385"/>
                    <a:pt x="77" y="385"/>
                    <a:pt x="76" y="385"/>
                  </a:cubicBezTo>
                  <a:cubicBezTo>
                    <a:pt x="76" y="385"/>
                    <a:pt x="76" y="385"/>
                    <a:pt x="76" y="385"/>
                  </a:cubicBezTo>
                  <a:cubicBezTo>
                    <a:pt x="76" y="390"/>
                    <a:pt x="76" y="390"/>
                    <a:pt x="76" y="390"/>
                  </a:cubicBezTo>
                  <a:cubicBezTo>
                    <a:pt x="77" y="396"/>
                    <a:pt x="77" y="400"/>
                    <a:pt x="79" y="407"/>
                  </a:cubicBezTo>
                  <a:cubicBezTo>
                    <a:pt x="80" y="410"/>
                    <a:pt x="85" y="409"/>
                    <a:pt x="88" y="410"/>
                  </a:cubicBezTo>
                  <a:cubicBezTo>
                    <a:pt x="97" y="413"/>
                    <a:pt x="100" y="420"/>
                    <a:pt x="109" y="422"/>
                  </a:cubicBezTo>
                  <a:cubicBezTo>
                    <a:pt x="121" y="425"/>
                    <a:pt x="127" y="421"/>
                    <a:pt x="133" y="428"/>
                  </a:cubicBezTo>
                  <a:cubicBezTo>
                    <a:pt x="139" y="434"/>
                    <a:pt x="145" y="432"/>
                    <a:pt x="152" y="436"/>
                  </a:cubicBezTo>
                  <a:cubicBezTo>
                    <a:pt x="157" y="438"/>
                    <a:pt x="157" y="442"/>
                    <a:pt x="159" y="446"/>
                  </a:cubicBezTo>
                  <a:cubicBezTo>
                    <a:pt x="159" y="446"/>
                    <a:pt x="159" y="446"/>
                    <a:pt x="159" y="446"/>
                  </a:cubicBezTo>
                  <a:cubicBezTo>
                    <a:pt x="159" y="446"/>
                    <a:pt x="159" y="446"/>
                    <a:pt x="159" y="446"/>
                  </a:cubicBezTo>
                  <a:cubicBezTo>
                    <a:pt x="159" y="446"/>
                    <a:pt x="159" y="446"/>
                    <a:pt x="159" y="446"/>
                  </a:cubicBezTo>
                  <a:cubicBezTo>
                    <a:pt x="159" y="446"/>
                    <a:pt x="159" y="446"/>
                    <a:pt x="159" y="446"/>
                  </a:cubicBezTo>
                  <a:cubicBezTo>
                    <a:pt x="159" y="447"/>
                    <a:pt x="160" y="447"/>
                    <a:pt x="161" y="447"/>
                  </a:cubicBezTo>
                  <a:cubicBezTo>
                    <a:pt x="161" y="447"/>
                    <a:pt x="161" y="447"/>
                    <a:pt x="161" y="447"/>
                  </a:cubicBezTo>
                  <a:cubicBezTo>
                    <a:pt x="161" y="447"/>
                    <a:pt x="161" y="447"/>
                    <a:pt x="161" y="447"/>
                  </a:cubicBezTo>
                  <a:cubicBezTo>
                    <a:pt x="161" y="447"/>
                    <a:pt x="161" y="447"/>
                    <a:pt x="161" y="447"/>
                  </a:cubicBezTo>
                  <a:cubicBezTo>
                    <a:pt x="162" y="447"/>
                    <a:pt x="162" y="447"/>
                    <a:pt x="163" y="447"/>
                  </a:cubicBezTo>
                  <a:cubicBezTo>
                    <a:pt x="163" y="447"/>
                    <a:pt x="163" y="447"/>
                    <a:pt x="163" y="447"/>
                  </a:cubicBezTo>
                  <a:cubicBezTo>
                    <a:pt x="163" y="447"/>
                    <a:pt x="163" y="447"/>
                    <a:pt x="163" y="447"/>
                  </a:cubicBezTo>
                  <a:cubicBezTo>
                    <a:pt x="163" y="447"/>
                    <a:pt x="163" y="447"/>
                    <a:pt x="164" y="447"/>
                  </a:cubicBezTo>
                  <a:cubicBezTo>
                    <a:pt x="164" y="447"/>
                    <a:pt x="164" y="447"/>
                    <a:pt x="164" y="447"/>
                  </a:cubicBezTo>
                  <a:cubicBezTo>
                    <a:pt x="164" y="447"/>
                    <a:pt x="164" y="447"/>
                    <a:pt x="164" y="447"/>
                  </a:cubicBezTo>
                  <a:cubicBezTo>
                    <a:pt x="164" y="447"/>
                    <a:pt x="164" y="447"/>
                    <a:pt x="164" y="447"/>
                  </a:cubicBezTo>
                  <a:cubicBezTo>
                    <a:pt x="164" y="447"/>
                    <a:pt x="165" y="446"/>
                    <a:pt x="166" y="446"/>
                  </a:cubicBezTo>
                  <a:cubicBezTo>
                    <a:pt x="166" y="446"/>
                    <a:pt x="166" y="446"/>
                    <a:pt x="166" y="446"/>
                  </a:cubicBezTo>
                  <a:cubicBezTo>
                    <a:pt x="166" y="446"/>
                    <a:pt x="166" y="446"/>
                    <a:pt x="166" y="446"/>
                  </a:cubicBezTo>
                  <a:cubicBezTo>
                    <a:pt x="166" y="446"/>
                    <a:pt x="166" y="446"/>
                    <a:pt x="166" y="446"/>
                  </a:cubicBezTo>
                  <a:cubicBezTo>
                    <a:pt x="166" y="446"/>
                    <a:pt x="167" y="447"/>
                    <a:pt x="167" y="447"/>
                  </a:cubicBezTo>
                  <a:cubicBezTo>
                    <a:pt x="167" y="447"/>
                    <a:pt x="167" y="447"/>
                    <a:pt x="167" y="447"/>
                  </a:cubicBezTo>
                  <a:cubicBezTo>
                    <a:pt x="167" y="447"/>
                    <a:pt x="167" y="447"/>
                    <a:pt x="167" y="447"/>
                  </a:cubicBezTo>
                  <a:cubicBezTo>
                    <a:pt x="167" y="447"/>
                    <a:pt x="167" y="447"/>
                    <a:pt x="167" y="447"/>
                  </a:cubicBezTo>
                  <a:cubicBezTo>
                    <a:pt x="167" y="447"/>
                    <a:pt x="167" y="447"/>
                    <a:pt x="167" y="447"/>
                  </a:cubicBezTo>
                  <a:cubicBezTo>
                    <a:pt x="175" y="452"/>
                    <a:pt x="180" y="460"/>
                    <a:pt x="192" y="460"/>
                  </a:cubicBezTo>
                  <a:cubicBezTo>
                    <a:pt x="199" y="460"/>
                    <a:pt x="206" y="460"/>
                    <a:pt x="214" y="460"/>
                  </a:cubicBezTo>
                  <a:cubicBezTo>
                    <a:pt x="219" y="460"/>
                    <a:pt x="221" y="457"/>
                    <a:pt x="224" y="457"/>
                  </a:cubicBezTo>
                  <a:cubicBezTo>
                    <a:pt x="226" y="457"/>
                    <a:pt x="228" y="465"/>
                    <a:pt x="229" y="469"/>
                  </a:cubicBezTo>
                  <a:cubicBezTo>
                    <a:pt x="236" y="465"/>
                    <a:pt x="238" y="456"/>
                    <a:pt x="252" y="456"/>
                  </a:cubicBezTo>
                  <a:cubicBezTo>
                    <a:pt x="263" y="456"/>
                    <a:pt x="269" y="462"/>
                    <a:pt x="278" y="462"/>
                  </a:cubicBezTo>
                  <a:cubicBezTo>
                    <a:pt x="285" y="462"/>
                    <a:pt x="302" y="447"/>
                    <a:pt x="306" y="445"/>
                  </a:cubicBezTo>
                  <a:cubicBezTo>
                    <a:pt x="309" y="443"/>
                    <a:pt x="310" y="441"/>
                    <a:pt x="312" y="439"/>
                  </a:cubicBezTo>
                  <a:cubicBezTo>
                    <a:pt x="312" y="439"/>
                    <a:pt x="312" y="439"/>
                    <a:pt x="312" y="439"/>
                  </a:cubicBezTo>
                  <a:cubicBezTo>
                    <a:pt x="312" y="439"/>
                    <a:pt x="312" y="439"/>
                    <a:pt x="312" y="439"/>
                  </a:cubicBezTo>
                  <a:cubicBezTo>
                    <a:pt x="313" y="439"/>
                    <a:pt x="313" y="439"/>
                    <a:pt x="313" y="439"/>
                  </a:cubicBezTo>
                  <a:cubicBezTo>
                    <a:pt x="313" y="438"/>
                    <a:pt x="314" y="438"/>
                    <a:pt x="315" y="438"/>
                  </a:cubicBezTo>
                  <a:cubicBezTo>
                    <a:pt x="315" y="438"/>
                    <a:pt x="315" y="438"/>
                    <a:pt x="315" y="438"/>
                  </a:cubicBezTo>
                  <a:cubicBezTo>
                    <a:pt x="315" y="438"/>
                    <a:pt x="315" y="438"/>
                    <a:pt x="315" y="438"/>
                  </a:cubicBezTo>
                  <a:cubicBezTo>
                    <a:pt x="315" y="438"/>
                    <a:pt x="315" y="438"/>
                    <a:pt x="315" y="438"/>
                  </a:cubicBezTo>
                  <a:cubicBezTo>
                    <a:pt x="315" y="438"/>
                    <a:pt x="315" y="438"/>
                    <a:pt x="315" y="438"/>
                  </a:cubicBezTo>
                  <a:cubicBezTo>
                    <a:pt x="315" y="437"/>
                    <a:pt x="316" y="437"/>
                    <a:pt x="317" y="437"/>
                  </a:cubicBezTo>
                  <a:cubicBezTo>
                    <a:pt x="317" y="437"/>
                    <a:pt x="317" y="437"/>
                    <a:pt x="317" y="437"/>
                  </a:cubicBezTo>
                  <a:cubicBezTo>
                    <a:pt x="318" y="437"/>
                    <a:pt x="320" y="438"/>
                    <a:pt x="321" y="438"/>
                  </a:cubicBezTo>
                  <a:cubicBezTo>
                    <a:pt x="323" y="438"/>
                    <a:pt x="325" y="439"/>
                    <a:pt x="327" y="439"/>
                  </a:cubicBezTo>
                  <a:cubicBezTo>
                    <a:pt x="327" y="439"/>
                    <a:pt x="327" y="439"/>
                    <a:pt x="327" y="439"/>
                  </a:cubicBezTo>
                  <a:cubicBezTo>
                    <a:pt x="327" y="439"/>
                    <a:pt x="327" y="439"/>
                    <a:pt x="327" y="439"/>
                  </a:cubicBezTo>
                  <a:cubicBezTo>
                    <a:pt x="328" y="439"/>
                    <a:pt x="329" y="439"/>
                    <a:pt x="330" y="438"/>
                  </a:cubicBezTo>
                  <a:cubicBezTo>
                    <a:pt x="330" y="438"/>
                    <a:pt x="330" y="438"/>
                    <a:pt x="330" y="438"/>
                  </a:cubicBezTo>
                  <a:cubicBezTo>
                    <a:pt x="330" y="438"/>
                    <a:pt x="330" y="438"/>
                    <a:pt x="330" y="438"/>
                  </a:cubicBezTo>
                  <a:cubicBezTo>
                    <a:pt x="330" y="438"/>
                    <a:pt x="330" y="438"/>
                    <a:pt x="330" y="438"/>
                  </a:cubicBezTo>
                  <a:cubicBezTo>
                    <a:pt x="335" y="434"/>
                    <a:pt x="335" y="434"/>
                    <a:pt x="335" y="434"/>
                  </a:cubicBezTo>
                  <a:cubicBezTo>
                    <a:pt x="338" y="434"/>
                    <a:pt x="338" y="434"/>
                    <a:pt x="338" y="434"/>
                  </a:cubicBezTo>
                  <a:cubicBezTo>
                    <a:pt x="342" y="451"/>
                    <a:pt x="353" y="449"/>
                    <a:pt x="366" y="456"/>
                  </a:cubicBezTo>
                  <a:cubicBezTo>
                    <a:pt x="371" y="464"/>
                    <a:pt x="378" y="467"/>
                    <a:pt x="378" y="478"/>
                  </a:cubicBezTo>
                  <a:cubicBezTo>
                    <a:pt x="378" y="478"/>
                    <a:pt x="378" y="478"/>
                    <a:pt x="378" y="478"/>
                  </a:cubicBezTo>
                  <a:cubicBezTo>
                    <a:pt x="378" y="500"/>
                    <a:pt x="365" y="500"/>
                    <a:pt x="365" y="520"/>
                  </a:cubicBezTo>
                  <a:cubicBezTo>
                    <a:pt x="365" y="520"/>
                    <a:pt x="365" y="520"/>
                    <a:pt x="365" y="520"/>
                  </a:cubicBezTo>
                  <a:cubicBezTo>
                    <a:pt x="365" y="521"/>
                    <a:pt x="365" y="525"/>
                    <a:pt x="367" y="525"/>
                  </a:cubicBezTo>
                  <a:cubicBezTo>
                    <a:pt x="371" y="525"/>
                    <a:pt x="374" y="522"/>
                    <a:pt x="378" y="522"/>
                  </a:cubicBezTo>
                  <a:cubicBezTo>
                    <a:pt x="382" y="522"/>
                    <a:pt x="383" y="537"/>
                    <a:pt x="389" y="538"/>
                  </a:cubicBezTo>
                  <a:cubicBezTo>
                    <a:pt x="389" y="549"/>
                    <a:pt x="395" y="560"/>
                    <a:pt x="406" y="560"/>
                  </a:cubicBezTo>
                  <a:cubicBezTo>
                    <a:pt x="410" y="560"/>
                    <a:pt x="411" y="559"/>
                    <a:pt x="414" y="559"/>
                  </a:cubicBezTo>
                  <a:cubicBezTo>
                    <a:pt x="417" y="559"/>
                    <a:pt x="417" y="559"/>
                    <a:pt x="417" y="559"/>
                  </a:cubicBezTo>
                  <a:cubicBezTo>
                    <a:pt x="417" y="564"/>
                    <a:pt x="420" y="565"/>
                    <a:pt x="421" y="565"/>
                  </a:cubicBezTo>
                  <a:cubicBezTo>
                    <a:pt x="422" y="565"/>
                    <a:pt x="423" y="562"/>
                    <a:pt x="423" y="560"/>
                  </a:cubicBezTo>
                  <a:cubicBezTo>
                    <a:pt x="423" y="560"/>
                    <a:pt x="423" y="560"/>
                    <a:pt x="423" y="560"/>
                  </a:cubicBezTo>
                  <a:cubicBezTo>
                    <a:pt x="423" y="555"/>
                    <a:pt x="423" y="552"/>
                    <a:pt x="423" y="547"/>
                  </a:cubicBezTo>
                  <a:cubicBezTo>
                    <a:pt x="423" y="547"/>
                    <a:pt x="423" y="547"/>
                    <a:pt x="423" y="547"/>
                  </a:cubicBezTo>
                  <a:cubicBezTo>
                    <a:pt x="423" y="547"/>
                    <a:pt x="434" y="543"/>
                    <a:pt x="437" y="543"/>
                  </a:cubicBezTo>
                  <a:cubicBezTo>
                    <a:pt x="437" y="543"/>
                    <a:pt x="437" y="543"/>
                    <a:pt x="438" y="543"/>
                  </a:cubicBezTo>
                  <a:cubicBezTo>
                    <a:pt x="454" y="543"/>
                    <a:pt x="454" y="543"/>
                    <a:pt x="454" y="543"/>
                  </a:cubicBezTo>
                  <a:cubicBezTo>
                    <a:pt x="455" y="544"/>
                    <a:pt x="457" y="544"/>
                    <a:pt x="457" y="544"/>
                  </a:cubicBezTo>
                  <a:cubicBezTo>
                    <a:pt x="464" y="544"/>
                    <a:pt x="469" y="536"/>
                    <a:pt x="476" y="536"/>
                  </a:cubicBezTo>
                  <a:cubicBezTo>
                    <a:pt x="484" y="536"/>
                    <a:pt x="489" y="542"/>
                    <a:pt x="498" y="542"/>
                  </a:cubicBezTo>
                  <a:cubicBezTo>
                    <a:pt x="498" y="556"/>
                    <a:pt x="509" y="560"/>
                    <a:pt x="517" y="562"/>
                  </a:cubicBezTo>
                  <a:cubicBezTo>
                    <a:pt x="526" y="567"/>
                    <a:pt x="532" y="564"/>
                    <a:pt x="542" y="568"/>
                  </a:cubicBezTo>
                  <a:cubicBezTo>
                    <a:pt x="542" y="571"/>
                    <a:pt x="540" y="581"/>
                    <a:pt x="545" y="581"/>
                  </a:cubicBezTo>
                  <a:cubicBezTo>
                    <a:pt x="551" y="581"/>
                    <a:pt x="547" y="575"/>
                    <a:pt x="552" y="570"/>
                  </a:cubicBezTo>
                  <a:cubicBezTo>
                    <a:pt x="555" y="567"/>
                    <a:pt x="566" y="565"/>
                    <a:pt x="570" y="563"/>
                  </a:cubicBezTo>
                  <a:cubicBezTo>
                    <a:pt x="580" y="558"/>
                    <a:pt x="590" y="560"/>
                    <a:pt x="596" y="554"/>
                  </a:cubicBezTo>
                  <a:cubicBezTo>
                    <a:pt x="596" y="554"/>
                    <a:pt x="602" y="544"/>
                    <a:pt x="603" y="544"/>
                  </a:cubicBezTo>
                  <a:cubicBezTo>
                    <a:pt x="608" y="544"/>
                    <a:pt x="611" y="548"/>
                    <a:pt x="616" y="548"/>
                  </a:cubicBezTo>
                  <a:cubicBezTo>
                    <a:pt x="640" y="548"/>
                    <a:pt x="646" y="533"/>
                    <a:pt x="661" y="525"/>
                  </a:cubicBezTo>
                  <a:cubicBezTo>
                    <a:pt x="665" y="523"/>
                    <a:pt x="668" y="521"/>
                    <a:pt x="669" y="515"/>
                  </a:cubicBezTo>
                  <a:cubicBezTo>
                    <a:pt x="681" y="515"/>
                    <a:pt x="685" y="496"/>
                    <a:pt x="690" y="486"/>
                  </a:cubicBezTo>
                  <a:cubicBezTo>
                    <a:pt x="693" y="480"/>
                    <a:pt x="707" y="458"/>
                    <a:pt x="715" y="457"/>
                  </a:cubicBezTo>
                  <a:cubicBezTo>
                    <a:pt x="715" y="445"/>
                    <a:pt x="723" y="440"/>
                    <a:pt x="723" y="425"/>
                  </a:cubicBezTo>
                  <a:cubicBezTo>
                    <a:pt x="723" y="402"/>
                    <a:pt x="718" y="394"/>
                    <a:pt x="708" y="379"/>
                  </a:cubicBezTo>
                  <a:cubicBezTo>
                    <a:pt x="707" y="377"/>
                    <a:pt x="707" y="370"/>
                    <a:pt x="702" y="368"/>
                  </a:cubicBezTo>
                  <a:cubicBezTo>
                    <a:pt x="703" y="367"/>
                    <a:pt x="703" y="367"/>
                    <a:pt x="703" y="367"/>
                  </a:cubicBezTo>
                  <a:cubicBezTo>
                    <a:pt x="701" y="367"/>
                    <a:pt x="701" y="367"/>
                    <a:pt x="701" y="367"/>
                  </a:cubicBezTo>
                  <a:cubicBezTo>
                    <a:pt x="701" y="367"/>
                    <a:pt x="701" y="359"/>
                    <a:pt x="701" y="357"/>
                  </a:cubicBezTo>
                  <a:cubicBezTo>
                    <a:pt x="697" y="357"/>
                    <a:pt x="687" y="351"/>
                    <a:pt x="687" y="344"/>
                  </a:cubicBezTo>
                  <a:cubicBezTo>
                    <a:pt x="687" y="338"/>
                    <a:pt x="696" y="337"/>
                    <a:pt x="698" y="331"/>
                  </a:cubicBezTo>
                  <a:cubicBezTo>
                    <a:pt x="703" y="316"/>
                    <a:pt x="725" y="316"/>
                    <a:pt x="736" y="306"/>
                  </a:cubicBezTo>
                  <a:cubicBezTo>
                    <a:pt x="734" y="303"/>
                    <a:pt x="732" y="303"/>
                    <a:pt x="729" y="303"/>
                  </a:cubicBezTo>
                  <a:cubicBezTo>
                    <a:pt x="728" y="303"/>
                    <a:pt x="728" y="303"/>
                    <a:pt x="727" y="303"/>
                  </a:cubicBezTo>
                  <a:cubicBezTo>
                    <a:pt x="726" y="303"/>
                    <a:pt x="725" y="303"/>
                    <a:pt x="724" y="303"/>
                  </a:cubicBezTo>
                  <a:cubicBezTo>
                    <a:pt x="722" y="303"/>
                    <a:pt x="719" y="303"/>
                    <a:pt x="716" y="301"/>
                  </a:cubicBezTo>
                  <a:cubicBezTo>
                    <a:pt x="713" y="299"/>
                    <a:pt x="711" y="295"/>
                    <a:pt x="705" y="295"/>
                  </a:cubicBezTo>
                  <a:cubicBezTo>
                    <a:pt x="700" y="295"/>
                    <a:pt x="700" y="306"/>
                    <a:pt x="697" y="306"/>
                  </a:cubicBezTo>
                  <a:cubicBezTo>
                    <a:pt x="695" y="306"/>
                    <a:pt x="692" y="307"/>
                    <a:pt x="690" y="307"/>
                  </a:cubicBezTo>
                  <a:cubicBezTo>
                    <a:pt x="688" y="307"/>
                    <a:pt x="686" y="307"/>
                    <a:pt x="684" y="305"/>
                  </a:cubicBezTo>
                  <a:cubicBezTo>
                    <a:pt x="677" y="301"/>
                    <a:pt x="679" y="296"/>
                    <a:pt x="673" y="291"/>
                  </a:cubicBezTo>
                  <a:cubicBezTo>
                    <a:pt x="671" y="289"/>
                    <a:pt x="662" y="287"/>
                    <a:pt x="662" y="282"/>
                  </a:cubicBezTo>
                  <a:cubicBezTo>
                    <a:pt x="662" y="271"/>
                    <a:pt x="677" y="275"/>
                    <a:pt x="685" y="269"/>
                  </a:cubicBezTo>
                  <a:cubicBezTo>
                    <a:pt x="691" y="265"/>
                    <a:pt x="703" y="257"/>
                    <a:pt x="707" y="250"/>
                  </a:cubicBezTo>
                  <a:cubicBezTo>
                    <a:pt x="708" y="248"/>
                    <a:pt x="711" y="243"/>
                    <a:pt x="716" y="243"/>
                  </a:cubicBezTo>
                  <a:cubicBezTo>
                    <a:pt x="720" y="243"/>
                    <a:pt x="726" y="250"/>
                    <a:pt x="726" y="253"/>
                  </a:cubicBezTo>
                  <a:cubicBezTo>
                    <a:pt x="726" y="262"/>
                    <a:pt x="716" y="265"/>
                    <a:pt x="716" y="275"/>
                  </a:cubicBezTo>
                  <a:cubicBezTo>
                    <a:pt x="731" y="275"/>
                    <a:pt x="743" y="259"/>
                    <a:pt x="760" y="259"/>
                  </a:cubicBezTo>
                  <a:cubicBezTo>
                    <a:pt x="766" y="259"/>
                    <a:pt x="769" y="265"/>
                    <a:pt x="776" y="265"/>
                  </a:cubicBezTo>
                  <a:cubicBezTo>
                    <a:pt x="774" y="270"/>
                    <a:pt x="776" y="270"/>
                    <a:pt x="776" y="276"/>
                  </a:cubicBezTo>
                  <a:cubicBezTo>
                    <a:pt x="776" y="282"/>
                    <a:pt x="771" y="281"/>
                    <a:pt x="771" y="287"/>
                  </a:cubicBezTo>
                  <a:cubicBezTo>
                    <a:pt x="771" y="290"/>
                    <a:pt x="772" y="296"/>
                    <a:pt x="776" y="296"/>
                  </a:cubicBezTo>
                  <a:cubicBezTo>
                    <a:pt x="778" y="296"/>
                    <a:pt x="780" y="294"/>
                    <a:pt x="783" y="294"/>
                  </a:cubicBezTo>
                  <a:cubicBezTo>
                    <a:pt x="790" y="294"/>
                    <a:pt x="798" y="298"/>
                    <a:pt x="798" y="304"/>
                  </a:cubicBezTo>
                  <a:cubicBezTo>
                    <a:pt x="798" y="308"/>
                    <a:pt x="793" y="311"/>
                    <a:pt x="789" y="311"/>
                  </a:cubicBezTo>
                  <a:cubicBezTo>
                    <a:pt x="789" y="316"/>
                    <a:pt x="789" y="316"/>
                    <a:pt x="789" y="316"/>
                  </a:cubicBezTo>
                  <a:cubicBezTo>
                    <a:pt x="790" y="317"/>
                    <a:pt x="791" y="320"/>
                    <a:pt x="794" y="320"/>
                  </a:cubicBezTo>
                  <a:cubicBezTo>
                    <a:pt x="794" y="323"/>
                    <a:pt x="797" y="326"/>
                    <a:pt x="797" y="329"/>
                  </a:cubicBezTo>
                  <a:cubicBezTo>
                    <a:pt x="797" y="331"/>
                    <a:pt x="792" y="338"/>
                    <a:pt x="792" y="341"/>
                  </a:cubicBezTo>
                  <a:cubicBezTo>
                    <a:pt x="792" y="343"/>
                    <a:pt x="792" y="346"/>
                    <a:pt x="795" y="347"/>
                  </a:cubicBezTo>
                  <a:cubicBezTo>
                    <a:pt x="794" y="349"/>
                    <a:pt x="792" y="351"/>
                    <a:pt x="792" y="353"/>
                  </a:cubicBezTo>
                  <a:cubicBezTo>
                    <a:pt x="800" y="353"/>
                    <a:pt x="800" y="353"/>
                    <a:pt x="800" y="353"/>
                  </a:cubicBezTo>
                  <a:cubicBezTo>
                    <a:pt x="803" y="350"/>
                    <a:pt x="804" y="350"/>
                    <a:pt x="810" y="349"/>
                  </a:cubicBezTo>
                  <a:cubicBezTo>
                    <a:pt x="810" y="344"/>
                    <a:pt x="823" y="343"/>
                    <a:pt x="827" y="342"/>
                  </a:cubicBezTo>
                  <a:cubicBezTo>
                    <a:pt x="834" y="340"/>
                    <a:pt x="837" y="334"/>
                    <a:pt x="837" y="322"/>
                  </a:cubicBezTo>
                  <a:cubicBezTo>
                    <a:pt x="837" y="302"/>
                    <a:pt x="829" y="289"/>
                    <a:pt x="818" y="278"/>
                  </a:cubicBezTo>
                  <a:cubicBezTo>
                    <a:pt x="813" y="273"/>
                    <a:pt x="808" y="268"/>
                    <a:pt x="809" y="259"/>
                  </a:cubicBezTo>
                  <a:cubicBezTo>
                    <a:pt x="815" y="259"/>
                    <a:pt x="820" y="256"/>
                    <a:pt x="825" y="252"/>
                  </a:cubicBezTo>
                  <a:cubicBezTo>
                    <a:pt x="828" y="248"/>
                    <a:pt x="838" y="243"/>
                    <a:pt x="840" y="238"/>
                  </a:cubicBezTo>
                  <a:cubicBezTo>
                    <a:pt x="847" y="224"/>
                    <a:pt x="851" y="216"/>
                    <a:pt x="864" y="206"/>
                  </a:cubicBezTo>
                  <a:cubicBezTo>
                    <a:pt x="864" y="206"/>
                    <a:pt x="873" y="195"/>
                    <a:pt x="873" y="184"/>
                  </a:cubicBezTo>
                  <a:cubicBezTo>
                    <a:pt x="873" y="179"/>
                    <a:pt x="872" y="175"/>
                    <a:pt x="866" y="171"/>
                  </a:cubicBezTo>
                  <a:cubicBezTo>
                    <a:pt x="865" y="171"/>
                    <a:pt x="865" y="170"/>
                    <a:pt x="865" y="169"/>
                  </a:cubicBezTo>
                  <a:cubicBezTo>
                    <a:pt x="865" y="166"/>
                    <a:pt x="882" y="164"/>
                    <a:pt x="893" y="158"/>
                  </a:cubicBezTo>
                  <a:cubicBezTo>
                    <a:pt x="906" y="150"/>
                    <a:pt x="910" y="122"/>
                    <a:pt x="922" y="111"/>
                  </a:cubicBezTo>
                  <a:cubicBezTo>
                    <a:pt x="922" y="111"/>
                    <a:pt x="922" y="111"/>
                    <a:pt x="922" y="111"/>
                  </a:cubicBezTo>
                  <a:cubicBezTo>
                    <a:pt x="922" y="97"/>
                    <a:pt x="922" y="97"/>
                    <a:pt x="922" y="97"/>
                  </a:cubicBezTo>
                  <a:cubicBezTo>
                    <a:pt x="900" y="97"/>
                    <a:pt x="897" y="113"/>
                    <a:pt x="879" y="113"/>
                  </a:cubicBezTo>
                  <a:cubicBezTo>
                    <a:pt x="864" y="113"/>
                    <a:pt x="857" y="94"/>
                    <a:pt x="850" y="87"/>
                  </a:cubicBezTo>
                  <a:cubicBezTo>
                    <a:pt x="841" y="78"/>
                    <a:pt x="818" y="77"/>
                    <a:pt x="811" y="66"/>
                  </a:cubicBezTo>
                  <a:cubicBezTo>
                    <a:pt x="793" y="37"/>
                    <a:pt x="794" y="0"/>
                    <a:pt x="74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 96">
              <a:extLst>
                <a:ext uri="{FF2B5EF4-FFF2-40B4-BE49-F238E27FC236}">
                  <a16:creationId xmlns:a16="http://schemas.microsoft.com/office/drawing/2014/main" id="{D2D4B10F-E117-438F-BF72-1367478888FE}"/>
                </a:ext>
              </a:extLst>
            </p:cNvPr>
            <p:cNvSpPr>
              <a:spLocks/>
            </p:cNvSpPr>
            <p:nvPr/>
          </p:nvSpPr>
          <p:spPr bwMode="auto">
            <a:xfrm>
              <a:off x="9781" y="-76"/>
              <a:ext cx="125" cy="54"/>
            </a:xfrm>
            <a:custGeom>
              <a:avLst/>
              <a:gdLst>
                <a:gd name="T0" fmla="*/ 25 w 53"/>
                <a:gd name="T1" fmla="*/ 0 h 23"/>
                <a:gd name="T2" fmla="*/ 0 w 53"/>
                <a:gd name="T3" fmla="*/ 18 h 23"/>
                <a:gd name="T4" fmla="*/ 5 w 53"/>
                <a:gd name="T5" fmla="*/ 23 h 23"/>
                <a:gd name="T6" fmla="*/ 53 w 53"/>
                <a:gd name="T7" fmla="*/ 13 h 23"/>
                <a:gd name="T8" fmla="*/ 25 w 53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3">
                  <a:moveTo>
                    <a:pt x="25" y="0"/>
                  </a:moveTo>
                  <a:cubicBezTo>
                    <a:pt x="16" y="0"/>
                    <a:pt x="0" y="10"/>
                    <a:pt x="0" y="18"/>
                  </a:cubicBezTo>
                  <a:cubicBezTo>
                    <a:pt x="0" y="20"/>
                    <a:pt x="2" y="23"/>
                    <a:pt x="5" y="23"/>
                  </a:cubicBezTo>
                  <a:cubicBezTo>
                    <a:pt x="11" y="23"/>
                    <a:pt x="53" y="20"/>
                    <a:pt x="53" y="13"/>
                  </a:cubicBezTo>
                  <a:cubicBezTo>
                    <a:pt x="53" y="5"/>
                    <a:pt x="33" y="0"/>
                    <a:pt x="2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 97">
              <a:extLst>
                <a:ext uri="{FF2B5EF4-FFF2-40B4-BE49-F238E27FC236}">
                  <a16:creationId xmlns:a16="http://schemas.microsoft.com/office/drawing/2014/main" id="{3D4D827F-5F1F-4517-9104-8359A529A768}"/>
                </a:ext>
              </a:extLst>
            </p:cNvPr>
            <p:cNvSpPr>
              <a:spLocks/>
            </p:cNvSpPr>
            <p:nvPr/>
          </p:nvSpPr>
          <p:spPr bwMode="auto">
            <a:xfrm>
              <a:off x="9403" y="28"/>
              <a:ext cx="49" cy="28"/>
            </a:xfrm>
            <a:custGeom>
              <a:avLst/>
              <a:gdLst>
                <a:gd name="T0" fmla="*/ 17 w 21"/>
                <a:gd name="T1" fmla="*/ 0 h 12"/>
                <a:gd name="T2" fmla="*/ 0 w 21"/>
                <a:gd name="T3" fmla="*/ 0 h 12"/>
                <a:gd name="T4" fmla="*/ 16 w 21"/>
                <a:gd name="T5" fmla="*/ 12 h 12"/>
                <a:gd name="T6" fmla="*/ 21 w 21"/>
                <a:gd name="T7" fmla="*/ 6 h 12"/>
                <a:gd name="T8" fmla="*/ 17 w 21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2">
                  <a:moveTo>
                    <a:pt x="1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" y="6"/>
                    <a:pt x="8" y="12"/>
                    <a:pt x="16" y="12"/>
                  </a:cubicBezTo>
                  <a:cubicBezTo>
                    <a:pt x="18" y="12"/>
                    <a:pt x="21" y="9"/>
                    <a:pt x="21" y="6"/>
                  </a:cubicBezTo>
                  <a:cubicBezTo>
                    <a:pt x="21" y="3"/>
                    <a:pt x="18" y="2"/>
                    <a:pt x="1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Freeform 98">
              <a:extLst>
                <a:ext uri="{FF2B5EF4-FFF2-40B4-BE49-F238E27FC236}">
                  <a16:creationId xmlns:a16="http://schemas.microsoft.com/office/drawing/2014/main" id="{CA67A7DE-16F8-4CE4-AF69-426959DE7AE2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2" y="-369"/>
              <a:ext cx="22" cy="28"/>
            </a:xfrm>
            <a:custGeom>
              <a:avLst/>
              <a:gdLst>
                <a:gd name="T0" fmla="*/ 4 w 9"/>
                <a:gd name="T1" fmla="*/ 0 h 12"/>
                <a:gd name="T2" fmla="*/ 0 w 9"/>
                <a:gd name="T3" fmla="*/ 8 h 12"/>
                <a:gd name="T4" fmla="*/ 4 w 9"/>
                <a:gd name="T5" fmla="*/ 12 h 12"/>
                <a:gd name="T6" fmla="*/ 9 w 9"/>
                <a:gd name="T7" fmla="*/ 5 h 12"/>
                <a:gd name="T8" fmla="*/ 9 w 9"/>
                <a:gd name="T9" fmla="*/ 5 h 12"/>
                <a:gd name="T10" fmla="*/ 9 w 9"/>
                <a:gd name="T11" fmla="*/ 5 h 12"/>
                <a:gd name="T12" fmla="*/ 9 w 9"/>
                <a:gd name="T13" fmla="*/ 4 h 12"/>
                <a:gd name="T14" fmla="*/ 8 w 9"/>
                <a:gd name="T15" fmla="*/ 4 h 12"/>
                <a:gd name="T16" fmla="*/ 4 w 9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12">
                  <a:moveTo>
                    <a:pt x="4" y="0"/>
                  </a:moveTo>
                  <a:cubicBezTo>
                    <a:pt x="2" y="3"/>
                    <a:pt x="0" y="5"/>
                    <a:pt x="0" y="8"/>
                  </a:cubicBezTo>
                  <a:cubicBezTo>
                    <a:pt x="0" y="11"/>
                    <a:pt x="2" y="12"/>
                    <a:pt x="4" y="12"/>
                  </a:cubicBezTo>
                  <a:cubicBezTo>
                    <a:pt x="8" y="12"/>
                    <a:pt x="9" y="8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5"/>
                    <a:pt x="9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 99">
              <a:extLst>
                <a:ext uri="{FF2B5EF4-FFF2-40B4-BE49-F238E27FC236}">
                  <a16:creationId xmlns:a16="http://schemas.microsoft.com/office/drawing/2014/main" id="{A00BFE9C-C19C-4B94-B6E6-94A38BFB59C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03" y="-277"/>
              <a:ext cx="57" cy="33"/>
            </a:xfrm>
            <a:custGeom>
              <a:avLst/>
              <a:gdLst>
                <a:gd name="T0" fmla="*/ 24 w 24"/>
                <a:gd name="T1" fmla="*/ 10 h 14"/>
                <a:gd name="T2" fmla="*/ 23 w 24"/>
                <a:gd name="T3" fmla="*/ 11 h 14"/>
                <a:gd name="T4" fmla="*/ 20 w 24"/>
                <a:gd name="T5" fmla="*/ 14 h 14"/>
                <a:gd name="T6" fmla="*/ 24 w 24"/>
                <a:gd name="T7" fmla="*/ 10 h 14"/>
                <a:gd name="T8" fmla="*/ 12 w 24"/>
                <a:gd name="T9" fmla="*/ 0 h 14"/>
                <a:gd name="T10" fmla="*/ 0 w 24"/>
                <a:gd name="T11" fmla="*/ 8 h 14"/>
                <a:gd name="T12" fmla="*/ 12 w 24"/>
                <a:gd name="T13" fmla="*/ 14 h 14"/>
                <a:gd name="T14" fmla="*/ 23 w 24"/>
                <a:gd name="T15" fmla="*/ 11 h 14"/>
                <a:gd name="T16" fmla="*/ 24 w 24"/>
                <a:gd name="T17" fmla="*/ 8 h 14"/>
                <a:gd name="T18" fmla="*/ 12 w 24"/>
                <a:gd name="T1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14">
                  <a:moveTo>
                    <a:pt x="24" y="10"/>
                  </a:moveTo>
                  <a:cubicBezTo>
                    <a:pt x="24" y="10"/>
                    <a:pt x="23" y="11"/>
                    <a:pt x="23" y="11"/>
                  </a:cubicBezTo>
                  <a:cubicBezTo>
                    <a:pt x="22" y="12"/>
                    <a:pt x="21" y="13"/>
                    <a:pt x="20" y="14"/>
                  </a:cubicBezTo>
                  <a:cubicBezTo>
                    <a:pt x="24" y="10"/>
                    <a:pt x="24" y="10"/>
                    <a:pt x="24" y="10"/>
                  </a:cubicBezTo>
                  <a:moveTo>
                    <a:pt x="12" y="0"/>
                  </a:moveTo>
                  <a:cubicBezTo>
                    <a:pt x="7" y="0"/>
                    <a:pt x="0" y="2"/>
                    <a:pt x="0" y="8"/>
                  </a:cubicBezTo>
                  <a:cubicBezTo>
                    <a:pt x="0" y="12"/>
                    <a:pt x="6" y="14"/>
                    <a:pt x="12" y="14"/>
                  </a:cubicBezTo>
                  <a:cubicBezTo>
                    <a:pt x="16" y="14"/>
                    <a:pt x="19" y="13"/>
                    <a:pt x="23" y="11"/>
                  </a:cubicBezTo>
                  <a:cubicBezTo>
                    <a:pt x="23" y="10"/>
                    <a:pt x="24" y="9"/>
                    <a:pt x="24" y="8"/>
                  </a:cubicBezTo>
                  <a:cubicBezTo>
                    <a:pt x="24" y="1"/>
                    <a:pt x="19" y="0"/>
                    <a:pt x="1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Freeform 100">
              <a:extLst>
                <a:ext uri="{FF2B5EF4-FFF2-40B4-BE49-F238E27FC236}">
                  <a16:creationId xmlns:a16="http://schemas.microsoft.com/office/drawing/2014/main" id="{8B28160B-5F3C-44EB-AEF9-2D081B95C74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4" y="-639"/>
              <a:ext cx="215" cy="121"/>
            </a:xfrm>
            <a:custGeom>
              <a:avLst/>
              <a:gdLst>
                <a:gd name="T0" fmla="*/ 54 w 91"/>
                <a:gd name="T1" fmla="*/ 0 h 51"/>
                <a:gd name="T2" fmla="*/ 47 w 91"/>
                <a:gd name="T3" fmla="*/ 0 h 51"/>
                <a:gd name="T4" fmla="*/ 9 w 91"/>
                <a:gd name="T5" fmla="*/ 31 h 51"/>
                <a:gd name="T6" fmla="*/ 0 w 91"/>
                <a:gd name="T7" fmla="*/ 43 h 51"/>
                <a:gd name="T8" fmla="*/ 8 w 91"/>
                <a:gd name="T9" fmla="*/ 51 h 51"/>
                <a:gd name="T10" fmla="*/ 36 w 91"/>
                <a:gd name="T11" fmla="*/ 43 h 51"/>
                <a:gd name="T12" fmla="*/ 54 w 91"/>
                <a:gd name="T13" fmla="*/ 40 h 51"/>
                <a:gd name="T14" fmla="*/ 61 w 91"/>
                <a:gd name="T15" fmla="*/ 41 h 51"/>
                <a:gd name="T16" fmla="*/ 91 w 91"/>
                <a:gd name="T17" fmla="*/ 27 h 51"/>
                <a:gd name="T18" fmla="*/ 62 w 91"/>
                <a:gd name="T19" fmla="*/ 6 h 51"/>
                <a:gd name="T20" fmla="*/ 53 w 91"/>
                <a:gd name="T21" fmla="*/ 11 h 51"/>
                <a:gd name="T22" fmla="*/ 54 w 91"/>
                <a:gd name="T23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1" h="51">
                  <a:moveTo>
                    <a:pt x="54" y="0"/>
                  </a:moveTo>
                  <a:cubicBezTo>
                    <a:pt x="52" y="0"/>
                    <a:pt x="52" y="0"/>
                    <a:pt x="47" y="0"/>
                  </a:cubicBezTo>
                  <a:cubicBezTo>
                    <a:pt x="26" y="0"/>
                    <a:pt x="21" y="19"/>
                    <a:pt x="9" y="31"/>
                  </a:cubicBezTo>
                  <a:cubicBezTo>
                    <a:pt x="6" y="34"/>
                    <a:pt x="0" y="34"/>
                    <a:pt x="0" y="43"/>
                  </a:cubicBezTo>
                  <a:cubicBezTo>
                    <a:pt x="0" y="48"/>
                    <a:pt x="1" y="51"/>
                    <a:pt x="8" y="51"/>
                  </a:cubicBezTo>
                  <a:cubicBezTo>
                    <a:pt x="36" y="43"/>
                    <a:pt x="36" y="43"/>
                    <a:pt x="36" y="43"/>
                  </a:cubicBezTo>
                  <a:cubicBezTo>
                    <a:pt x="36" y="43"/>
                    <a:pt x="52" y="40"/>
                    <a:pt x="54" y="40"/>
                  </a:cubicBezTo>
                  <a:cubicBezTo>
                    <a:pt x="56" y="40"/>
                    <a:pt x="58" y="41"/>
                    <a:pt x="61" y="41"/>
                  </a:cubicBezTo>
                  <a:cubicBezTo>
                    <a:pt x="73" y="41"/>
                    <a:pt x="91" y="37"/>
                    <a:pt x="91" y="27"/>
                  </a:cubicBezTo>
                  <a:cubicBezTo>
                    <a:pt x="91" y="20"/>
                    <a:pt x="69" y="6"/>
                    <a:pt x="62" y="6"/>
                  </a:cubicBezTo>
                  <a:cubicBezTo>
                    <a:pt x="58" y="6"/>
                    <a:pt x="56" y="10"/>
                    <a:pt x="53" y="11"/>
                  </a:cubicBezTo>
                  <a:cubicBezTo>
                    <a:pt x="57" y="7"/>
                    <a:pt x="54" y="7"/>
                    <a:pt x="5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Freeform 101">
              <a:extLst>
                <a:ext uri="{FF2B5EF4-FFF2-40B4-BE49-F238E27FC236}">
                  <a16:creationId xmlns:a16="http://schemas.microsoft.com/office/drawing/2014/main" id="{1C95C790-965E-4635-A3BE-C5FE56772F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1" y="-701"/>
              <a:ext cx="83" cy="45"/>
            </a:xfrm>
            <a:custGeom>
              <a:avLst/>
              <a:gdLst>
                <a:gd name="T0" fmla="*/ 14 w 35"/>
                <a:gd name="T1" fmla="*/ 0 h 19"/>
                <a:gd name="T2" fmla="*/ 0 w 35"/>
                <a:gd name="T3" fmla="*/ 5 h 19"/>
                <a:gd name="T4" fmla="*/ 11 w 35"/>
                <a:gd name="T5" fmla="*/ 19 h 19"/>
                <a:gd name="T6" fmla="*/ 35 w 35"/>
                <a:gd name="T7" fmla="*/ 8 h 19"/>
                <a:gd name="T8" fmla="*/ 14 w 35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9">
                  <a:moveTo>
                    <a:pt x="14" y="0"/>
                  </a:moveTo>
                  <a:cubicBezTo>
                    <a:pt x="11" y="0"/>
                    <a:pt x="0" y="0"/>
                    <a:pt x="0" y="5"/>
                  </a:cubicBezTo>
                  <a:cubicBezTo>
                    <a:pt x="0" y="10"/>
                    <a:pt x="7" y="19"/>
                    <a:pt x="11" y="19"/>
                  </a:cubicBezTo>
                  <a:cubicBezTo>
                    <a:pt x="17" y="19"/>
                    <a:pt x="34" y="18"/>
                    <a:pt x="35" y="8"/>
                  </a:cubicBezTo>
                  <a:cubicBezTo>
                    <a:pt x="32" y="7"/>
                    <a:pt x="17" y="0"/>
                    <a:pt x="1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 102">
              <a:extLst>
                <a:ext uri="{FF2B5EF4-FFF2-40B4-BE49-F238E27FC236}">
                  <a16:creationId xmlns:a16="http://schemas.microsoft.com/office/drawing/2014/main" id="{97E026B2-AF3E-4345-8DA2-15A7518531AE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9" y="-793"/>
              <a:ext cx="296" cy="208"/>
            </a:xfrm>
            <a:custGeom>
              <a:avLst/>
              <a:gdLst>
                <a:gd name="T0" fmla="*/ 55 w 125"/>
                <a:gd name="T1" fmla="*/ 0 h 88"/>
                <a:gd name="T2" fmla="*/ 0 w 125"/>
                <a:gd name="T3" fmla="*/ 31 h 88"/>
                <a:gd name="T4" fmla="*/ 38 w 125"/>
                <a:gd name="T5" fmla="*/ 42 h 88"/>
                <a:gd name="T6" fmla="*/ 60 w 125"/>
                <a:gd name="T7" fmla="*/ 43 h 88"/>
                <a:gd name="T8" fmla="*/ 21 w 125"/>
                <a:gd name="T9" fmla="*/ 60 h 88"/>
                <a:gd name="T10" fmla="*/ 49 w 125"/>
                <a:gd name="T11" fmla="*/ 79 h 88"/>
                <a:gd name="T12" fmla="*/ 108 w 125"/>
                <a:gd name="T13" fmla="*/ 88 h 88"/>
                <a:gd name="T14" fmla="*/ 118 w 125"/>
                <a:gd name="T15" fmla="*/ 80 h 88"/>
                <a:gd name="T16" fmla="*/ 111 w 125"/>
                <a:gd name="T17" fmla="*/ 74 h 88"/>
                <a:gd name="T18" fmla="*/ 121 w 125"/>
                <a:gd name="T19" fmla="*/ 67 h 88"/>
                <a:gd name="T20" fmla="*/ 125 w 125"/>
                <a:gd name="T21" fmla="*/ 57 h 88"/>
                <a:gd name="T22" fmla="*/ 108 w 125"/>
                <a:gd name="T23" fmla="*/ 46 h 88"/>
                <a:gd name="T24" fmla="*/ 97 w 125"/>
                <a:gd name="T25" fmla="*/ 46 h 88"/>
                <a:gd name="T26" fmla="*/ 81 w 125"/>
                <a:gd name="T27" fmla="*/ 41 h 88"/>
                <a:gd name="T28" fmla="*/ 75 w 125"/>
                <a:gd name="T29" fmla="*/ 40 h 88"/>
                <a:gd name="T30" fmla="*/ 70 w 125"/>
                <a:gd name="T31" fmla="*/ 41 h 88"/>
                <a:gd name="T32" fmla="*/ 80 w 125"/>
                <a:gd name="T33" fmla="*/ 31 h 88"/>
                <a:gd name="T34" fmla="*/ 80 w 125"/>
                <a:gd name="T35" fmla="*/ 21 h 88"/>
                <a:gd name="T36" fmla="*/ 83 w 125"/>
                <a:gd name="T37" fmla="*/ 21 h 88"/>
                <a:gd name="T38" fmla="*/ 87 w 125"/>
                <a:gd name="T39" fmla="*/ 20 h 88"/>
                <a:gd name="T40" fmla="*/ 55 w 125"/>
                <a:gd name="T41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5" h="88">
                  <a:moveTo>
                    <a:pt x="55" y="0"/>
                  </a:moveTo>
                  <a:cubicBezTo>
                    <a:pt x="30" y="0"/>
                    <a:pt x="22" y="24"/>
                    <a:pt x="0" y="31"/>
                  </a:cubicBezTo>
                  <a:cubicBezTo>
                    <a:pt x="13" y="38"/>
                    <a:pt x="23" y="42"/>
                    <a:pt x="38" y="42"/>
                  </a:cubicBezTo>
                  <a:cubicBezTo>
                    <a:pt x="41" y="42"/>
                    <a:pt x="55" y="43"/>
                    <a:pt x="60" y="43"/>
                  </a:cubicBezTo>
                  <a:cubicBezTo>
                    <a:pt x="43" y="48"/>
                    <a:pt x="38" y="54"/>
                    <a:pt x="21" y="60"/>
                  </a:cubicBezTo>
                  <a:cubicBezTo>
                    <a:pt x="29" y="64"/>
                    <a:pt x="42" y="79"/>
                    <a:pt x="49" y="79"/>
                  </a:cubicBezTo>
                  <a:cubicBezTo>
                    <a:pt x="68" y="79"/>
                    <a:pt x="85" y="88"/>
                    <a:pt x="108" y="88"/>
                  </a:cubicBezTo>
                  <a:cubicBezTo>
                    <a:pt x="113" y="88"/>
                    <a:pt x="118" y="85"/>
                    <a:pt x="118" y="80"/>
                  </a:cubicBezTo>
                  <a:cubicBezTo>
                    <a:pt x="118" y="77"/>
                    <a:pt x="114" y="75"/>
                    <a:pt x="111" y="74"/>
                  </a:cubicBezTo>
                  <a:cubicBezTo>
                    <a:pt x="114" y="73"/>
                    <a:pt x="121" y="72"/>
                    <a:pt x="121" y="67"/>
                  </a:cubicBezTo>
                  <a:cubicBezTo>
                    <a:pt x="121" y="62"/>
                    <a:pt x="120" y="61"/>
                    <a:pt x="125" y="57"/>
                  </a:cubicBezTo>
                  <a:cubicBezTo>
                    <a:pt x="118" y="50"/>
                    <a:pt x="118" y="46"/>
                    <a:pt x="108" y="46"/>
                  </a:cubicBezTo>
                  <a:cubicBezTo>
                    <a:pt x="104" y="46"/>
                    <a:pt x="101" y="46"/>
                    <a:pt x="97" y="46"/>
                  </a:cubicBezTo>
                  <a:cubicBezTo>
                    <a:pt x="91" y="46"/>
                    <a:pt x="88" y="41"/>
                    <a:pt x="81" y="41"/>
                  </a:cubicBezTo>
                  <a:cubicBezTo>
                    <a:pt x="79" y="41"/>
                    <a:pt x="77" y="40"/>
                    <a:pt x="75" y="40"/>
                  </a:cubicBezTo>
                  <a:cubicBezTo>
                    <a:pt x="73" y="40"/>
                    <a:pt x="72" y="40"/>
                    <a:pt x="70" y="41"/>
                  </a:cubicBezTo>
                  <a:cubicBezTo>
                    <a:pt x="75" y="39"/>
                    <a:pt x="80" y="34"/>
                    <a:pt x="80" y="31"/>
                  </a:cubicBezTo>
                  <a:cubicBezTo>
                    <a:pt x="80" y="29"/>
                    <a:pt x="81" y="27"/>
                    <a:pt x="80" y="21"/>
                  </a:cubicBezTo>
                  <a:cubicBezTo>
                    <a:pt x="82" y="21"/>
                    <a:pt x="82" y="21"/>
                    <a:pt x="83" y="21"/>
                  </a:cubicBezTo>
                  <a:cubicBezTo>
                    <a:pt x="83" y="21"/>
                    <a:pt x="84" y="21"/>
                    <a:pt x="87" y="20"/>
                  </a:cubicBezTo>
                  <a:cubicBezTo>
                    <a:pt x="78" y="14"/>
                    <a:pt x="70" y="0"/>
                    <a:pt x="5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Freeform 103">
              <a:extLst>
                <a:ext uri="{FF2B5EF4-FFF2-40B4-BE49-F238E27FC236}">
                  <a16:creationId xmlns:a16="http://schemas.microsoft.com/office/drawing/2014/main" id="{DA9D37E2-A995-4395-AA86-F601AAA2F1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7" y="-464"/>
              <a:ext cx="38" cy="26"/>
            </a:xfrm>
            <a:custGeom>
              <a:avLst/>
              <a:gdLst>
                <a:gd name="T0" fmla="*/ 16 w 16"/>
                <a:gd name="T1" fmla="*/ 0 h 11"/>
                <a:gd name="T2" fmla="*/ 8 w 16"/>
                <a:gd name="T3" fmla="*/ 0 h 11"/>
                <a:gd name="T4" fmla="*/ 0 w 16"/>
                <a:gd name="T5" fmla="*/ 6 h 11"/>
                <a:gd name="T6" fmla="*/ 5 w 16"/>
                <a:gd name="T7" fmla="*/ 11 h 11"/>
                <a:gd name="T8" fmla="*/ 16 w 16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6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6" y="2"/>
                    <a:pt x="3" y="4"/>
                    <a:pt x="0" y="6"/>
                  </a:cubicBezTo>
                  <a:cubicBezTo>
                    <a:pt x="1" y="8"/>
                    <a:pt x="3" y="11"/>
                    <a:pt x="5" y="11"/>
                  </a:cubicBezTo>
                  <a:cubicBezTo>
                    <a:pt x="12" y="11"/>
                    <a:pt x="15" y="8"/>
                    <a:pt x="1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Freeform 104">
              <a:extLst>
                <a:ext uri="{FF2B5EF4-FFF2-40B4-BE49-F238E27FC236}">
                  <a16:creationId xmlns:a16="http://schemas.microsoft.com/office/drawing/2014/main" id="{9CCA2D81-5E81-44A5-BA3B-8006204AE258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0" y="-788"/>
              <a:ext cx="50" cy="12"/>
            </a:xfrm>
            <a:custGeom>
              <a:avLst/>
              <a:gdLst>
                <a:gd name="T0" fmla="*/ 19 w 21"/>
                <a:gd name="T1" fmla="*/ 0 h 5"/>
                <a:gd name="T2" fmla="*/ 0 w 21"/>
                <a:gd name="T3" fmla="*/ 0 h 5"/>
                <a:gd name="T4" fmla="*/ 11 w 21"/>
                <a:gd name="T5" fmla="*/ 5 h 5"/>
                <a:gd name="T6" fmla="*/ 21 w 21"/>
                <a:gd name="T7" fmla="*/ 4 h 5"/>
                <a:gd name="T8" fmla="*/ 19 w 21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5">
                  <a:moveTo>
                    <a:pt x="19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4"/>
                    <a:pt x="6" y="5"/>
                    <a:pt x="11" y="5"/>
                  </a:cubicBezTo>
                  <a:cubicBezTo>
                    <a:pt x="14" y="5"/>
                    <a:pt x="18" y="5"/>
                    <a:pt x="21" y="4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Freeform 105">
              <a:extLst>
                <a:ext uri="{FF2B5EF4-FFF2-40B4-BE49-F238E27FC236}">
                  <a16:creationId xmlns:a16="http://schemas.microsoft.com/office/drawing/2014/main" id="{46977410-DCBB-4A7E-9B23-F88FA487B6A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9" y="-547"/>
              <a:ext cx="40" cy="19"/>
            </a:xfrm>
            <a:custGeom>
              <a:avLst/>
              <a:gdLst>
                <a:gd name="T0" fmla="*/ 17 w 17"/>
                <a:gd name="T1" fmla="*/ 0 h 8"/>
                <a:gd name="T2" fmla="*/ 13 w 17"/>
                <a:gd name="T3" fmla="*/ 1 h 8"/>
                <a:gd name="T4" fmla="*/ 11 w 17"/>
                <a:gd name="T5" fmla="*/ 1 h 8"/>
                <a:gd name="T6" fmla="*/ 8 w 17"/>
                <a:gd name="T7" fmla="*/ 1 h 8"/>
                <a:gd name="T8" fmla="*/ 0 w 17"/>
                <a:gd name="T9" fmla="*/ 2 h 8"/>
                <a:gd name="T10" fmla="*/ 11 w 17"/>
                <a:gd name="T11" fmla="*/ 8 h 8"/>
                <a:gd name="T12" fmla="*/ 17 w 17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8">
                  <a:moveTo>
                    <a:pt x="17" y="0"/>
                  </a:moveTo>
                  <a:cubicBezTo>
                    <a:pt x="16" y="1"/>
                    <a:pt x="15" y="1"/>
                    <a:pt x="13" y="1"/>
                  </a:cubicBezTo>
                  <a:cubicBezTo>
                    <a:pt x="13" y="1"/>
                    <a:pt x="12" y="1"/>
                    <a:pt x="11" y="1"/>
                  </a:cubicBezTo>
                  <a:cubicBezTo>
                    <a:pt x="10" y="1"/>
                    <a:pt x="9" y="1"/>
                    <a:pt x="8" y="1"/>
                  </a:cubicBezTo>
                  <a:cubicBezTo>
                    <a:pt x="6" y="1"/>
                    <a:pt x="4" y="1"/>
                    <a:pt x="0" y="2"/>
                  </a:cubicBezTo>
                  <a:cubicBezTo>
                    <a:pt x="2" y="4"/>
                    <a:pt x="4" y="8"/>
                    <a:pt x="11" y="8"/>
                  </a:cubicBezTo>
                  <a:cubicBezTo>
                    <a:pt x="14" y="8"/>
                    <a:pt x="17" y="4"/>
                    <a:pt x="1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Freeform 106">
              <a:extLst>
                <a:ext uri="{FF2B5EF4-FFF2-40B4-BE49-F238E27FC236}">
                  <a16:creationId xmlns:a16="http://schemas.microsoft.com/office/drawing/2014/main" id="{48C54006-B2C1-46ED-8E0B-672623EED7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02" y="-757"/>
              <a:ext cx="253" cy="75"/>
            </a:xfrm>
            <a:custGeom>
              <a:avLst/>
              <a:gdLst>
                <a:gd name="T0" fmla="*/ 91 w 107"/>
                <a:gd name="T1" fmla="*/ 16 h 32"/>
                <a:gd name="T2" fmla="*/ 87 w 107"/>
                <a:gd name="T3" fmla="*/ 18 h 32"/>
                <a:gd name="T4" fmla="*/ 87 w 107"/>
                <a:gd name="T5" fmla="*/ 20 h 32"/>
                <a:gd name="T6" fmla="*/ 91 w 107"/>
                <a:gd name="T7" fmla="*/ 16 h 32"/>
                <a:gd name="T8" fmla="*/ 91 w 107"/>
                <a:gd name="T9" fmla="*/ 0 h 32"/>
                <a:gd name="T10" fmla="*/ 71 w 107"/>
                <a:gd name="T11" fmla="*/ 7 h 32"/>
                <a:gd name="T12" fmla="*/ 41 w 107"/>
                <a:gd name="T13" fmla="*/ 0 h 32"/>
                <a:gd name="T14" fmla="*/ 0 w 107"/>
                <a:gd name="T15" fmla="*/ 10 h 32"/>
                <a:gd name="T16" fmla="*/ 11 w 107"/>
                <a:gd name="T17" fmla="*/ 13 h 32"/>
                <a:gd name="T18" fmla="*/ 35 w 107"/>
                <a:gd name="T19" fmla="*/ 6 h 32"/>
                <a:gd name="T20" fmla="*/ 47 w 107"/>
                <a:gd name="T21" fmla="*/ 10 h 32"/>
                <a:gd name="T22" fmla="*/ 39 w 107"/>
                <a:gd name="T23" fmla="*/ 15 h 32"/>
                <a:gd name="T24" fmla="*/ 49 w 107"/>
                <a:gd name="T25" fmla="*/ 16 h 32"/>
                <a:gd name="T26" fmla="*/ 38 w 107"/>
                <a:gd name="T27" fmla="*/ 20 h 32"/>
                <a:gd name="T28" fmla="*/ 53 w 107"/>
                <a:gd name="T29" fmla="*/ 27 h 32"/>
                <a:gd name="T30" fmla="*/ 52 w 107"/>
                <a:gd name="T31" fmla="*/ 27 h 32"/>
                <a:gd name="T32" fmla="*/ 58 w 107"/>
                <a:gd name="T33" fmla="*/ 32 h 32"/>
                <a:gd name="T34" fmla="*/ 58 w 107"/>
                <a:gd name="T35" fmla="*/ 32 h 32"/>
                <a:gd name="T36" fmla="*/ 68 w 107"/>
                <a:gd name="T37" fmla="*/ 20 h 32"/>
                <a:gd name="T38" fmla="*/ 75 w 107"/>
                <a:gd name="T39" fmla="*/ 19 h 32"/>
                <a:gd name="T40" fmla="*/ 79 w 107"/>
                <a:gd name="T41" fmla="*/ 19 h 32"/>
                <a:gd name="T42" fmla="*/ 82 w 107"/>
                <a:gd name="T43" fmla="*/ 19 h 32"/>
                <a:gd name="T44" fmla="*/ 87 w 107"/>
                <a:gd name="T45" fmla="*/ 18 h 32"/>
                <a:gd name="T46" fmla="*/ 87 w 107"/>
                <a:gd name="T47" fmla="*/ 15 h 32"/>
                <a:gd name="T48" fmla="*/ 90 w 107"/>
                <a:gd name="T49" fmla="*/ 16 h 32"/>
                <a:gd name="T50" fmla="*/ 92 w 107"/>
                <a:gd name="T51" fmla="*/ 15 h 32"/>
                <a:gd name="T52" fmla="*/ 107 w 107"/>
                <a:gd name="T53" fmla="*/ 6 h 32"/>
                <a:gd name="T54" fmla="*/ 91 w 107"/>
                <a:gd name="T5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07" h="32">
                  <a:moveTo>
                    <a:pt x="91" y="16"/>
                  </a:moveTo>
                  <a:cubicBezTo>
                    <a:pt x="89" y="17"/>
                    <a:pt x="88" y="18"/>
                    <a:pt x="87" y="18"/>
                  </a:cubicBezTo>
                  <a:cubicBezTo>
                    <a:pt x="87" y="20"/>
                    <a:pt x="87" y="20"/>
                    <a:pt x="87" y="20"/>
                  </a:cubicBezTo>
                  <a:cubicBezTo>
                    <a:pt x="91" y="16"/>
                    <a:pt x="91" y="16"/>
                    <a:pt x="91" y="16"/>
                  </a:cubicBezTo>
                  <a:moveTo>
                    <a:pt x="91" y="0"/>
                  </a:moveTo>
                  <a:cubicBezTo>
                    <a:pt x="83" y="0"/>
                    <a:pt x="79" y="7"/>
                    <a:pt x="71" y="7"/>
                  </a:cubicBezTo>
                  <a:cubicBezTo>
                    <a:pt x="61" y="7"/>
                    <a:pt x="54" y="0"/>
                    <a:pt x="41" y="0"/>
                  </a:cubicBezTo>
                  <a:cubicBezTo>
                    <a:pt x="29" y="0"/>
                    <a:pt x="5" y="2"/>
                    <a:pt x="0" y="10"/>
                  </a:cubicBezTo>
                  <a:cubicBezTo>
                    <a:pt x="4" y="11"/>
                    <a:pt x="7" y="13"/>
                    <a:pt x="11" y="13"/>
                  </a:cubicBezTo>
                  <a:cubicBezTo>
                    <a:pt x="19" y="13"/>
                    <a:pt x="29" y="6"/>
                    <a:pt x="35" y="6"/>
                  </a:cubicBezTo>
                  <a:cubicBezTo>
                    <a:pt x="40" y="6"/>
                    <a:pt x="43" y="9"/>
                    <a:pt x="47" y="10"/>
                  </a:cubicBezTo>
                  <a:cubicBezTo>
                    <a:pt x="45" y="13"/>
                    <a:pt x="42" y="14"/>
                    <a:pt x="39" y="15"/>
                  </a:cubicBezTo>
                  <a:cubicBezTo>
                    <a:pt x="42" y="16"/>
                    <a:pt x="44" y="16"/>
                    <a:pt x="49" y="16"/>
                  </a:cubicBezTo>
                  <a:cubicBezTo>
                    <a:pt x="45" y="17"/>
                    <a:pt x="42" y="18"/>
                    <a:pt x="38" y="20"/>
                  </a:cubicBezTo>
                  <a:cubicBezTo>
                    <a:pt x="39" y="25"/>
                    <a:pt x="45" y="27"/>
                    <a:pt x="53" y="27"/>
                  </a:cubicBezTo>
                  <a:cubicBezTo>
                    <a:pt x="52" y="27"/>
                    <a:pt x="52" y="27"/>
                    <a:pt x="52" y="27"/>
                  </a:cubicBezTo>
                  <a:cubicBezTo>
                    <a:pt x="54" y="29"/>
                    <a:pt x="55" y="32"/>
                    <a:pt x="58" y="32"/>
                  </a:cubicBezTo>
                  <a:cubicBezTo>
                    <a:pt x="58" y="32"/>
                    <a:pt x="58" y="32"/>
                    <a:pt x="58" y="32"/>
                  </a:cubicBezTo>
                  <a:cubicBezTo>
                    <a:pt x="63" y="32"/>
                    <a:pt x="64" y="23"/>
                    <a:pt x="68" y="20"/>
                  </a:cubicBezTo>
                  <a:cubicBezTo>
                    <a:pt x="71" y="19"/>
                    <a:pt x="73" y="19"/>
                    <a:pt x="75" y="19"/>
                  </a:cubicBezTo>
                  <a:cubicBezTo>
                    <a:pt x="76" y="19"/>
                    <a:pt x="77" y="19"/>
                    <a:pt x="79" y="19"/>
                  </a:cubicBezTo>
                  <a:cubicBezTo>
                    <a:pt x="80" y="19"/>
                    <a:pt x="81" y="19"/>
                    <a:pt x="82" y="19"/>
                  </a:cubicBezTo>
                  <a:cubicBezTo>
                    <a:pt x="84" y="19"/>
                    <a:pt x="85" y="19"/>
                    <a:pt x="87" y="18"/>
                  </a:cubicBezTo>
                  <a:cubicBezTo>
                    <a:pt x="87" y="15"/>
                    <a:pt x="87" y="15"/>
                    <a:pt x="87" y="15"/>
                  </a:cubicBezTo>
                  <a:cubicBezTo>
                    <a:pt x="88" y="15"/>
                    <a:pt x="89" y="16"/>
                    <a:pt x="90" y="16"/>
                  </a:cubicBezTo>
                  <a:cubicBezTo>
                    <a:pt x="91" y="16"/>
                    <a:pt x="91" y="15"/>
                    <a:pt x="92" y="15"/>
                  </a:cubicBezTo>
                  <a:cubicBezTo>
                    <a:pt x="99" y="10"/>
                    <a:pt x="105" y="15"/>
                    <a:pt x="107" y="6"/>
                  </a:cubicBezTo>
                  <a:cubicBezTo>
                    <a:pt x="103" y="5"/>
                    <a:pt x="97" y="0"/>
                    <a:pt x="9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Freeform 107">
              <a:extLst>
                <a:ext uri="{FF2B5EF4-FFF2-40B4-BE49-F238E27FC236}">
                  <a16:creationId xmlns:a16="http://schemas.microsoft.com/office/drawing/2014/main" id="{727D6691-AC7F-474A-83E7-D3E652C1E20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6" y="-807"/>
              <a:ext cx="88" cy="57"/>
            </a:xfrm>
            <a:custGeom>
              <a:avLst/>
              <a:gdLst>
                <a:gd name="T0" fmla="*/ 30 w 37"/>
                <a:gd name="T1" fmla="*/ 0 h 24"/>
                <a:gd name="T2" fmla="*/ 0 w 37"/>
                <a:gd name="T3" fmla="*/ 16 h 24"/>
                <a:gd name="T4" fmla="*/ 9 w 37"/>
                <a:gd name="T5" fmla="*/ 24 h 24"/>
                <a:gd name="T6" fmla="*/ 37 w 37"/>
                <a:gd name="T7" fmla="*/ 17 h 24"/>
                <a:gd name="T8" fmla="*/ 30 w 37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24">
                  <a:moveTo>
                    <a:pt x="30" y="0"/>
                  </a:moveTo>
                  <a:cubicBezTo>
                    <a:pt x="22" y="0"/>
                    <a:pt x="0" y="9"/>
                    <a:pt x="0" y="16"/>
                  </a:cubicBezTo>
                  <a:cubicBezTo>
                    <a:pt x="0" y="21"/>
                    <a:pt x="3" y="24"/>
                    <a:pt x="9" y="24"/>
                  </a:cubicBezTo>
                  <a:cubicBezTo>
                    <a:pt x="13" y="24"/>
                    <a:pt x="33" y="20"/>
                    <a:pt x="37" y="17"/>
                  </a:cubicBezTo>
                  <a:cubicBezTo>
                    <a:pt x="30" y="0"/>
                    <a:pt x="30" y="0"/>
                    <a:pt x="3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Freeform 108">
              <a:extLst>
                <a:ext uri="{FF2B5EF4-FFF2-40B4-BE49-F238E27FC236}">
                  <a16:creationId xmlns:a16="http://schemas.microsoft.com/office/drawing/2014/main" id="{FDAF2715-0BF0-42EF-915A-757F82BD90D3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1" y="-769"/>
              <a:ext cx="94" cy="54"/>
            </a:xfrm>
            <a:custGeom>
              <a:avLst/>
              <a:gdLst>
                <a:gd name="T0" fmla="*/ 28 w 40"/>
                <a:gd name="T1" fmla="*/ 0 h 23"/>
                <a:gd name="T2" fmla="*/ 10 w 40"/>
                <a:gd name="T3" fmla="*/ 0 h 23"/>
                <a:gd name="T4" fmla="*/ 10 w 40"/>
                <a:gd name="T5" fmla="*/ 7 h 23"/>
                <a:gd name="T6" fmla="*/ 0 w 40"/>
                <a:gd name="T7" fmla="*/ 21 h 23"/>
                <a:gd name="T8" fmla="*/ 11 w 40"/>
                <a:gd name="T9" fmla="*/ 23 h 23"/>
                <a:gd name="T10" fmla="*/ 29 w 40"/>
                <a:gd name="T11" fmla="*/ 21 h 23"/>
                <a:gd name="T12" fmla="*/ 26 w 40"/>
                <a:gd name="T13" fmla="*/ 15 h 23"/>
                <a:gd name="T14" fmla="*/ 33 w 40"/>
                <a:gd name="T15" fmla="*/ 15 h 23"/>
                <a:gd name="T16" fmla="*/ 40 w 40"/>
                <a:gd name="T17" fmla="*/ 12 h 23"/>
                <a:gd name="T18" fmla="*/ 40 w 40"/>
                <a:gd name="T19" fmla="*/ 4 h 23"/>
                <a:gd name="T20" fmla="*/ 32 w 40"/>
                <a:gd name="T21" fmla="*/ 5 h 23"/>
                <a:gd name="T22" fmla="*/ 23 w 40"/>
                <a:gd name="T23" fmla="*/ 4 h 23"/>
                <a:gd name="T24" fmla="*/ 28 w 40"/>
                <a:gd name="T2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" h="23">
                  <a:moveTo>
                    <a:pt x="28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10" y="1"/>
                    <a:pt x="10" y="3"/>
                    <a:pt x="10" y="7"/>
                  </a:cubicBezTo>
                  <a:cubicBezTo>
                    <a:pt x="4" y="9"/>
                    <a:pt x="0" y="13"/>
                    <a:pt x="0" y="21"/>
                  </a:cubicBezTo>
                  <a:cubicBezTo>
                    <a:pt x="0" y="22"/>
                    <a:pt x="5" y="23"/>
                    <a:pt x="11" y="23"/>
                  </a:cubicBezTo>
                  <a:cubicBezTo>
                    <a:pt x="18" y="23"/>
                    <a:pt x="27" y="22"/>
                    <a:pt x="29" y="21"/>
                  </a:cubicBezTo>
                  <a:cubicBezTo>
                    <a:pt x="26" y="15"/>
                    <a:pt x="26" y="15"/>
                    <a:pt x="26" y="15"/>
                  </a:cubicBezTo>
                  <a:cubicBezTo>
                    <a:pt x="29" y="15"/>
                    <a:pt x="31" y="15"/>
                    <a:pt x="33" y="15"/>
                  </a:cubicBezTo>
                  <a:cubicBezTo>
                    <a:pt x="36" y="15"/>
                    <a:pt x="38" y="15"/>
                    <a:pt x="40" y="12"/>
                  </a:cubicBezTo>
                  <a:cubicBezTo>
                    <a:pt x="40" y="10"/>
                    <a:pt x="40" y="9"/>
                    <a:pt x="40" y="4"/>
                  </a:cubicBezTo>
                  <a:cubicBezTo>
                    <a:pt x="37" y="5"/>
                    <a:pt x="35" y="5"/>
                    <a:pt x="32" y="5"/>
                  </a:cubicBezTo>
                  <a:cubicBezTo>
                    <a:pt x="28" y="5"/>
                    <a:pt x="24" y="5"/>
                    <a:pt x="23" y="4"/>
                  </a:cubicBezTo>
                  <a:cubicBezTo>
                    <a:pt x="24" y="4"/>
                    <a:pt x="27" y="3"/>
                    <a:pt x="2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Freeform 109">
              <a:extLst>
                <a:ext uri="{FF2B5EF4-FFF2-40B4-BE49-F238E27FC236}">
                  <a16:creationId xmlns:a16="http://schemas.microsoft.com/office/drawing/2014/main" id="{84074076-1E2C-4BD0-91F9-1B71E4EBB06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5" y="-722"/>
              <a:ext cx="97" cy="33"/>
            </a:xfrm>
            <a:custGeom>
              <a:avLst/>
              <a:gdLst>
                <a:gd name="T0" fmla="*/ 27 w 41"/>
                <a:gd name="T1" fmla="*/ 0 h 14"/>
                <a:gd name="T2" fmla="*/ 0 w 41"/>
                <a:gd name="T3" fmla="*/ 11 h 14"/>
                <a:gd name="T4" fmla="*/ 5 w 41"/>
                <a:gd name="T5" fmla="*/ 14 h 14"/>
                <a:gd name="T6" fmla="*/ 13 w 41"/>
                <a:gd name="T7" fmla="*/ 9 h 14"/>
                <a:gd name="T8" fmla="*/ 24 w 41"/>
                <a:gd name="T9" fmla="*/ 14 h 14"/>
                <a:gd name="T10" fmla="*/ 41 w 41"/>
                <a:gd name="T11" fmla="*/ 7 h 14"/>
                <a:gd name="T12" fmla="*/ 27 w 41"/>
                <a:gd name="T1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4">
                  <a:moveTo>
                    <a:pt x="27" y="0"/>
                  </a:moveTo>
                  <a:cubicBezTo>
                    <a:pt x="21" y="0"/>
                    <a:pt x="0" y="3"/>
                    <a:pt x="0" y="11"/>
                  </a:cubicBezTo>
                  <a:cubicBezTo>
                    <a:pt x="0" y="13"/>
                    <a:pt x="3" y="14"/>
                    <a:pt x="5" y="14"/>
                  </a:cubicBezTo>
                  <a:cubicBezTo>
                    <a:pt x="10" y="14"/>
                    <a:pt x="12" y="14"/>
                    <a:pt x="13" y="9"/>
                  </a:cubicBezTo>
                  <a:cubicBezTo>
                    <a:pt x="17" y="9"/>
                    <a:pt x="21" y="14"/>
                    <a:pt x="24" y="14"/>
                  </a:cubicBezTo>
                  <a:cubicBezTo>
                    <a:pt x="31" y="14"/>
                    <a:pt x="31" y="7"/>
                    <a:pt x="41" y="7"/>
                  </a:cubicBezTo>
                  <a:cubicBezTo>
                    <a:pt x="39" y="3"/>
                    <a:pt x="33" y="0"/>
                    <a:pt x="2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Freeform 110">
              <a:extLst>
                <a:ext uri="{FF2B5EF4-FFF2-40B4-BE49-F238E27FC236}">
                  <a16:creationId xmlns:a16="http://schemas.microsoft.com/office/drawing/2014/main" id="{D796CA43-AC64-4921-9C82-1D6237107CA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9" y="-833"/>
              <a:ext cx="151" cy="102"/>
            </a:xfrm>
            <a:custGeom>
              <a:avLst/>
              <a:gdLst>
                <a:gd name="T0" fmla="*/ 61 w 64"/>
                <a:gd name="T1" fmla="*/ 0 h 43"/>
                <a:gd name="T2" fmla="*/ 52 w 64"/>
                <a:gd name="T3" fmla="*/ 9 h 43"/>
                <a:gd name="T4" fmla="*/ 20 w 64"/>
                <a:gd name="T5" fmla="*/ 19 h 43"/>
                <a:gd name="T6" fmla="*/ 20 w 64"/>
                <a:gd name="T7" fmla="*/ 26 h 43"/>
                <a:gd name="T8" fmla="*/ 24 w 64"/>
                <a:gd name="T9" fmla="*/ 24 h 43"/>
                <a:gd name="T10" fmla="*/ 29 w 64"/>
                <a:gd name="T11" fmla="*/ 27 h 43"/>
                <a:gd name="T12" fmla="*/ 7 w 64"/>
                <a:gd name="T13" fmla="*/ 27 h 43"/>
                <a:gd name="T14" fmla="*/ 0 w 64"/>
                <a:gd name="T15" fmla="*/ 33 h 43"/>
                <a:gd name="T16" fmla="*/ 27 w 64"/>
                <a:gd name="T17" fmla="*/ 43 h 43"/>
                <a:gd name="T18" fmla="*/ 48 w 64"/>
                <a:gd name="T19" fmla="*/ 37 h 43"/>
                <a:gd name="T20" fmla="*/ 55 w 64"/>
                <a:gd name="T21" fmla="*/ 37 h 43"/>
                <a:gd name="T22" fmla="*/ 64 w 64"/>
                <a:gd name="T23" fmla="*/ 35 h 43"/>
                <a:gd name="T24" fmla="*/ 34 w 64"/>
                <a:gd name="T25" fmla="*/ 27 h 43"/>
                <a:gd name="T26" fmla="*/ 58 w 64"/>
                <a:gd name="T27" fmla="*/ 13 h 43"/>
                <a:gd name="T28" fmla="*/ 63 w 64"/>
                <a:gd name="T29" fmla="*/ 6 h 43"/>
                <a:gd name="T30" fmla="*/ 61 w 64"/>
                <a:gd name="T3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4" h="43">
                  <a:moveTo>
                    <a:pt x="61" y="0"/>
                  </a:moveTo>
                  <a:cubicBezTo>
                    <a:pt x="56" y="0"/>
                    <a:pt x="53" y="4"/>
                    <a:pt x="52" y="9"/>
                  </a:cubicBezTo>
                  <a:cubicBezTo>
                    <a:pt x="37" y="9"/>
                    <a:pt x="36" y="19"/>
                    <a:pt x="20" y="19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5"/>
                    <a:pt x="23" y="24"/>
                    <a:pt x="24" y="24"/>
                  </a:cubicBezTo>
                  <a:cubicBezTo>
                    <a:pt x="25" y="24"/>
                    <a:pt x="26" y="26"/>
                    <a:pt x="29" y="27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5" y="29"/>
                    <a:pt x="4" y="30"/>
                    <a:pt x="0" y="33"/>
                  </a:cubicBezTo>
                  <a:cubicBezTo>
                    <a:pt x="1" y="33"/>
                    <a:pt x="23" y="43"/>
                    <a:pt x="27" y="43"/>
                  </a:cubicBezTo>
                  <a:cubicBezTo>
                    <a:pt x="33" y="43"/>
                    <a:pt x="42" y="37"/>
                    <a:pt x="48" y="37"/>
                  </a:cubicBezTo>
                  <a:cubicBezTo>
                    <a:pt x="50" y="37"/>
                    <a:pt x="53" y="37"/>
                    <a:pt x="55" y="37"/>
                  </a:cubicBezTo>
                  <a:cubicBezTo>
                    <a:pt x="58" y="37"/>
                    <a:pt x="61" y="36"/>
                    <a:pt x="64" y="35"/>
                  </a:cubicBezTo>
                  <a:cubicBezTo>
                    <a:pt x="52" y="30"/>
                    <a:pt x="48" y="29"/>
                    <a:pt x="34" y="27"/>
                  </a:cubicBezTo>
                  <a:cubicBezTo>
                    <a:pt x="39" y="21"/>
                    <a:pt x="49" y="18"/>
                    <a:pt x="58" y="13"/>
                  </a:cubicBezTo>
                  <a:cubicBezTo>
                    <a:pt x="58" y="10"/>
                    <a:pt x="61" y="8"/>
                    <a:pt x="63" y="6"/>
                  </a:cubicBezTo>
                  <a:cubicBezTo>
                    <a:pt x="63" y="4"/>
                    <a:pt x="62" y="0"/>
                    <a:pt x="6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Freeform 111">
              <a:extLst>
                <a:ext uri="{FF2B5EF4-FFF2-40B4-BE49-F238E27FC236}">
                  <a16:creationId xmlns:a16="http://schemas.microsoft.com/office/drawing/2014/main" id="{9265D939-689F-4E3D-B1EE-D1F54926E33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3" y="-684"/>
              <a:ext cx="496" cy="274"/>
            </a:xfrm>
            <a:custGeom>
              <a:avLst/>
              <a:gdLst>
                <a:gd name="T0" fmla="*/ 86 w 210"/>
                <a:gd name="T1" fmla="*/ 0 h 116"/>
                <a:gd name="T2" fmla="*/ 75 w 210"/>
                <a:gd name="T3" fmla="*/ 8 h 116"/>
                <a:gd name="T4" fmla="*/ 82 w 210"/>
                <a:gd name="T5" fmla="*/ 31 h 116"/>
                <a:gd name="T6" fmla="*/ 58 w 210"/>
                <a:gd name="T7" fmla="*/ 8 h 116"/>
                <a:gd name="T8" fmla="*/ 49 w 210"/>
                <a:gd name="T9" fmla="*/ 17 h 116"/>
                <a:gd name="T10" fmla="*/ 51 w 210"/>
                <a:gd name="T11" fmla="*/ 22 h 116"/>
                <a:gd name="T12" fmla="*/ 38 w 210"/>
                <a:gd name="T13" fmla="*/ 16 h 116"/>
                <a:gd name="T14" fmla="*/ 45 w 210"/>
                <a:gd name="T15" fmla="*/ 8 h 116"/>
                <a:gd name="T16" fmla="*/ 18 w 210"/>
                <a:gd name="T17" fmla="*/ 6 h 116"/>
                <a:gd name="T18" fmla="*/ 0 w 210"/>
                <a:gd name="T19" fmla="*/ 19 h 116"/>
                <a:gd name="T20" fmla="*/ 13 w 210"/>
                <a:gd name="T21" fmla="*/ 32 h 116"/>
                <a:gd name="T22" fmla="*/ 17 w 210"/>
                <a:gd name="T23" fmla="*/ 34 h 116"/>
                <a:gd name="T24" fmla="*/ 32 w 210"/>
                <a:gd name="T25" fmla="*/ 51 h 116"/>
                <a:gd name="T26" fmla="*/ 28 w 210"/>
                <a:gd name="T27" fmla="*/ 52 h 116"/>
                <a:gd name="T28" fmla="*/ 45 w 210"/>
                <a:gd name="T29" fmla="*/ 61 h 116"/>
                <a:gd name="T30" fmla="*/ 60 w 210"/>
                <a:gd name="T31" fmla="*/ 47 h 116"/>
                <a:gd name="T32" fmla="*/ 65 w 210"/>
                <a:gd name="T33" fmla="*/ 47 h 116"/>
                <a:gd name="T34" fmla="*/ 73 w 210"/>
                <a:gd name="T35" fmla="*/ 51 h 116"/>
                <a:gd name="T36" fmla="*/ 86 w 210"/>
                <a:gd name="T37" fmla="*/ 51 h 116"/>
                <a:gd name="T38" fmla="*/ 59 w 210"/>
                <a:gd name="T39" fmla="*/ 64 h 116"/>
                <a:gd name="T40" fmla="*/ 45 w 210"/>
                <a:gd name="T41" fmla="*/ 70 h 116"/>
                <a:gd name="T42" fmla="*/ 53 w 210"/>
                <a:gd name="T43" fmla="*/ 78 h 116"/>
                <a:gd name="T44" fmla="*/ 65 w 210"/>
                <a:gd name="T45" fmla="*/ 77 h 116"/>
                <a:gd name="T46" fmla="*/ 88 w 210"/>
                <a:gd name="T47" fmla="*/ 79 h 116"/>
                <a:gd name="T48" fmla="*/ 71 w 210"/>
                <a:gd name="T49" fmla="*/ 83 h 116"/>
                <a:gd name="T50" fmla="*/ 58 w 210"/>
                <a:gd name="T51" fmla="*/ 83 h 116"/>
                <a:gd name="T52" fmla="*/ 51 w 210"/>
                <a:gd name="T53" fmla="*/ 83 h 116"/>
                <a:gd name="T54" fmla="*/ 93 w 210"/>
                <a:gd name="T55" fmla="*/ 116 h 116"/>
                <a:gd name="T56" fmla="*/ 108 w 210"/>
                <a:gd name="T57" fmla="*/ 87 h 116"/>
                <a:gd name="T58" fmla="*/ 116 w 210"/>
                <a:gd name="T59" fmla="*/ 83 h 116"/>
                <a:gd name="T60" fmla="*/ 145 w 210"/>
                <a:gd name="T61" fmla="*/ 46 h 116"/>
                <a:gd name="T62" fmla="*/ 158 w 210"/>
                <a:gd name="T63" fmla="*/ 54 h 116"/>
                <a:gd name="T64" fmla="*/ 150 w 210"/>
                <a:gd name="T65" fmla="*/ 55 h 116"/>
                <a:gd name="T66" fmla="*/ 161 w 210"/>
                <a:gd name="T67" fmla="*/ 70 h 116"/>
                <a:gd name="T68" fmla="*/ 153 w 210"/>
                <a:gd name="T69" fmla="*/ 85 h 116"/>
                <a:gd name="T70" fmla="*/ 177 w 210"/>
                <a:gd name="T71" fmla="*/ 86 h 116"/>
                <a:gd name="T72" fmla="*/ 177 w 210"/>
                <a:gd name="T73" fmla="*/ 95 h 116"/>
                <a:gd name="T74" fmla="*/ 210 w 210"/>
                <a:gd name="T75" fmla="*/ 77 h 116"/>
                <a:gd name="T76" fmla="*/ 190 w 210"/>
                <a:gd name="T77" fmla="*/ 58 h 116"/>
                <a:gd name="T78" fmla="*/ 173 w 210"/>
                <a:gd name="T79" fmla="*/ 58 h 116"/>
                <a:gd name="T80" fmla="*/ 173 w 210"/>
                <a:gd name="T81" fmla="*/ 50 h 116"/>
                <a:gd name="T82" fmla="*/ 168 w 210"/>
                <a:gd name="T83" fmla="*/ 51 h 116"/>
                <a:gd name="T84" fmla="*/ 163 w 210"/>
                <a:gd name="T85" fmla="*/ 50 h 116"/>
                <a:gd name="T86" fmla="*/ 169 w 210"/>
                <a:gd name="T87" fmla="*/ 50 h 116"/>
                <a:gd name="T88" fmla="*/ 126 w 210"/>
                <a:gd name="T89" fmla="*/ 27 h 116"/>
                <a:gd name="T90" fmla="*/ 121 w 210"/>
                <a:gd name="T91" fmla="*/ 27 h 116"/>
                <a:gd name="T92" fmla="*/ 115 w 210"/>
                <a:gd name="T93" fmla="*/ 14 h 116"/>
                <a:gd name="T94" fmla="*/ 105 w 210"/>
                <a:gd name="T95" fmla="*/ 21 h 116"/>
                <a:gd name="T96" fmla="*/ 107 w 210"/>
                <a:gd name="T97" fmla="*/ 11 h 116"/>
                <a:gd name="T98" fmla="*/ 86 w 210"/>
                <a:gd name="T99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10" h="116">
                  <a:moveTo>
                    <a:pt x="86" y="0"/>
                  </a:moveTo>
                  <a:cubicBezTo>
                    <a:pt x="79" y="0"/>
                    <a:pt x="75" y="0"/>
                    <a:pt x="75" y="8"/>
                  </a:cubicBezTo>
                  <a:cubicBezTo>
                    <a:pt x="75" y="18"/>
                    <a:pt x="78" y="23"/>
                    <a:pt x="82" y="31"/>
                  </a:cubicBezTo>
                  <a:cubicBezTo>
                    <a:pt x="68" y="26"/>
                    <a:pt x="72" y="8"/>
                    <a:pt x="58" y="8"/>
                  </a:cubicBezTo>
                  <a:cubicBezTo>
                    <a:pt x="53" y="8"/>
                    <a:pt x="49" y="12"/>
                    <a:pt x="49" y="17"/>
                  </a:cubicBezTo>
                  <a:cubicBezTo>
                    <a:pt x="49" y="19"/>
                    <a:pt x="50" y="21"/>
                    <a:pt x="51" y="22"/>
                  </a:cubicBezTo>
                  <a:cubicBezTo>
                    <a:pt x="47" y="20"/>
                    <a:pt x="43" y="19"/>
                    <a:pt x="38" y="16"/>
                  </a:cubicBezTo>
                  <a:cubicBezTo>
                    <a:pt x="40" y="13"/>
                    <a:pt x="42" y="12"/>
                    <a:pt x="45" y="8"/>
                  </a:cubicBezTo>
                  <a:cubicBezTo>
                    <a:pt x="32" y="6"/>
                    <a:pt x="27" y="6"/>
                    <a:pt x="18" y="6"/>
                  </a:cubicBezTo>
                  <a:cubicBezTo>
                    <a:pt x="13" y="6"/>
                    <a:pt x="2" y="16"/>
                    <a:pt x="0" y="19"/>
                  </a:cubicBezTo>
                  <a:cubicBezTo>
                    <a:pt x="3" y="23"/>
                    <a:pt x="9" y="32"/>
                    <a:pt x="13" y="32"/>
                  </a:cubicBezTo>
                  <a:cubicBezTo>
                    <a:pt x="15" y="32"/>
                    <a:pt x="16" y="33"/>
                    <a:pt x="17" y="34"/>
                  </a:cubicBezTo>
                  <a:cubicBezTo>
                    <a:pt x="15" y="42"/>
                    <a:pt x="23" y="47"/>
                    <a:pt x="32" y="51"/>
                  </a:cubicBezTo>
                  <a:cubicBezTo>
                    <a:pt x="30" y="51"/>
                    <a:pt x="29" y="52"/>
                    <a:pt x="28" y="52"/>
                  </a:cubicBezTo>
                  <a:cubicBezTo>
                    <a:pt x="30" y="58"/>
                    <a:pt x="36" y="61"/>
                    <a:pt x="45" y="61"/>
                  </a:cubicBezTo>
                  <a:cubicBezTo>
                    <a:pt x="56" y="61"/>
                    <a:pt x="56" y="49"/>
                    <a:pt x="60" y="47"/>
                  </a:cubicBezTo>
                  <a:cubicBezTo>
                    <a:pt x="62" y="47"/>
                    <a:pt x="63" y="47"/>
                    <a:pt x="65" y="47"/>
                  </a:cubicBezTo>
                  <a:cubicBezTo>
                    <a:pt x="67" y="48"/>
                    <a:pt x="71" y="51"/>
                    <a:pt x="73" y="51"/>
                  </a:cubicBezTo>
                  <a:cubicBezTo>
                    <a:pt x="75" y="51"/>
                    <a:pt x="79" y="51"/>
                    <a:pt x="86" y="51"/>
                  </a:cubicBezTo>
                  <a:cubicBezTo>
                    <a:pt x="80" y="56"/>
                    <a:pt x="66" y="62"/>
                    <a:pt x="59" y="64"/>
                  </a:cubicBezTo>
                  <a:cubicBezTo>
                    <a:pt x="57" y="65"/>
                    <a:pt x="45" y="65"/>
                    <a:pt x="45" y="70"/>
                  </a:cubicBezTo>
                  <a:cubicBezTo>
                    <a:pt x="45" y="76"/>
                    <a:pt x="48" y="78"/>
                    <a:pt x="53" y="78"/>
                  </a:cubicBezTo>
                  <a:cubicBezTo>
                    <a:pt x="57" y="78"/>
                    <a:pt x="62" y="77"/>
                    <a:pt x="65" y="77"/>
                  </a:cubicBezTo>
                  <a:cubicBezTo>
                    <a:pt x="68" y="77"/>
                    <a:pt x="85" y="77"/>
                    <a:pt x="88" y="79"/>
                  </a:cubicBezTo>
                  <a:cubicBezTo>
                    <a:pt x="82" y="81"/>
                    <a:pt x="76" y="79"/>
                    <a:pt x="71" y="83"/>
                  </a:cubicBezTo>
                  <a:cubicBezTo>
                    <a:pt x="71" y="83"/>
                    <a:pt x="64" y="83"/>
                    <a:pt x="58" y="83"/>
                  </a:cubicBezTo>
                  <a:cubicBezTo>
                    <a:pt x="55" y="83"/>
                    <a:pt x="53" y="83"/>
                    <a:pt x="51" y="83"/>
                  </a:cubicBezTo>
                  <a:cubicBezTo>
                    <a:pt x="51" y="101"/>
                    <a:pt x="80" y="108"/>
                    <a:pt x="93" y="116"/>
                  </a:cubicBezTo>
                  <a:cubicBezTo>
                    <a:pt x="100" y="109"/>
                    <a:pt x="99" y="94"/>
                    <a:pt x="108" y="87"/>
                  </a:cubicBezTo>
                  <a:cubicBezTo>
                    <a:pt x="111" y="85"/>
                    <a:pt x="115" y="86"/>
                    <a:pt x="116" y="83"/>
                  </a:cubicBezTo>
                  <a:cubicBezTo>
                    <a:pt x="121" y="69"/>
                    <a:pt x="127" y="46"/>
                    <a:pt x="145" y="46"/>
                  </a:cubicBezTo>
                  <a:cubicBezTo>
                    <a:pt x="145" y="46"/>
                    <a:pt x="149" y="53"/>
                    <a:pt x="158" y="54"/>
                  </a:cubicBezTo>
                  <a:cubicBezTo>
                    <a:pt x="155" y="54"/>
                    <a:pt x="153" y="54"/>
                    <a:pt x="150" y="55"/>
                  </a:cubicBezTo>
                  <a:cubicBezTo>
                    <a:pt x="152" y="59"/>
                    <a:pt x="157" y="69"/>
                    <a:pt x="161" y="70"/>
                  </a:cubicBezTo>
                  <a:cubicBezTo>
                    <a:pt x="160" y="78"/>
                    <a:pt x="154" y="75"/>
                    <a:pt x="153" y="85"/>
                  </a:cubicBezTo>
                  <a:cubicBezTo>
                    <a:pt x="160" y="85"/>
                    <a:pt x="171" y="85"/>
                    <a:pt x="177" y="86"/>
                  </a:cubicBezTo>
                  <a:cubicBezTo>
                    <a:pt x="176" y="88"/>
                    <a:pt x="176" y="91"/>
                    <a:pt x="177" y="95"/>
                  </a:cubicBezTo>
                  <a:cubicBezTo>
                    <a:pt x="190" y="91"/>
                    <a:pt x="196" y="82"/>
                    <a:pt x="210" y="77"/>
                  </a:cubicBezTo>
                  <a:cubicBezTo>
                    <a:pt x="205" y="70"/>
                    <a:pt x="190" y="74"/>
                    <a:pt x="190" y="58"/>
                  </a:cubicBezTo>
                  <a:cubicBezTo>
                    <a:pt x="183" y="58"/>
                    <a:pt x="181" y="58"/>
                    <a:pt x="173" y="58"/>
                  </a:cubicBezTo>
                  <a:cubicBezTo>
                    <a:pt x="174" y="56"/>
                    <a:pt x="174" y="53"/>
                    <a:pt x="173" y="50"/>
                  </a:cubicBezTo>
                  <a:cubicBezTo>
                    <a:pt x="171" y="50"/>
                    <a:pt x="169" y="51"/>
                    <a:pt x="168" y="51"/>
                  </a:cubicBezTo>
                  <a:cubicBezTo>
                    <a:pt x="166" y="51"/>
                    <a:pt x="165" y="51"/>
                    <a:pt x="163" y="50"/>
                  </a:cubicBezTo>
                  <a:cubicBezTo>
                    <a:pt x="165" y="50"/>
                    <a:pt x="167" y="50"/>
                    <a:pt x="169" y="50"/>
                  </a:cubicBezTo>
                  <a:cubicBezTo>
                    <a:pt x="163" y="43"/>
                    <a:pt x="135" y="27"/>
                    <a:pt x="126" y="27"/>
                  </a:cubicBezTo>
                  <a:cubicBezTo>
                    <a:pt x="125" y="27"/>
                    <a:pt x="123" y="27"/>
                    <a:pt x="121" y="27"/>
                  </a:cubicBezTo>
                  <a:cubicBezTo>
                    <a:pt x="122" y="23"/>
                    <a:pt x="123" y="14"/>
                    <a:pt x="115" y="14"/>
                  </a:cubicBezTo>
                  <a:cubicBezTo>
                    <a:pt x="111" y="14"/>
                    <a:pt x="110" y="19"/>
                    <a:pt x="105" y="21"/>
                  </a:cubicBezTo>
                  <a:cubicBezTo>
                    <a:pt x="105" y="17"/>
                    <a:pt x="107" y="14"/>
                    <a:pt x="107" y="11"/>
                  </a:cubicBezTo>
                  <a:cubicBezTo>
                    <a:pt x="107" y="5"/>
                    <a:pt x="93" y="0"/>
                    <a:pt x="8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Freeform 112">
              <a:extLst>
                <a:ext uri="{FF2B5EF4-FFF2-40B4-BE49-F238E27FC236}">
                  <a16:creationId xmlns:a16="http://schemas.microsoft.com/office/drawing/2014/main" id="{B6446EEE-01D9-4B62-B9AE-7B0820332F1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3" y="-724"/>
              <a:ext cx="324" cy="116"/>
            </a:xfrm>
            <a:custGeom>
              <a:avLst/>
              <a:gdLst>
                <a:gd name="T0" fmla="*/ 80 w 137"/>
                <a:gd name="T1" fmla="*/ 0 h 49"/>
                <a:gd name="T2" fmla="*/ 73 w 137"/>
                <a:gd name="T3" fmla="*/ 0 h 49"/>
                <a:gd name="T4" fmla="*/ 60 w 137"/>
                <a:gd name="T5" fmla="*/ 12 h 49"/>
                <a:gd name="T6" fmla="*/ 39 w 137"/>
                <a:gd name="T7" fmla="*/ 1 h 49"/>
                <a:gd name="T8" fmla="*/ 24 w 137"/>
                <a:gd name="T9" fmla="*/ 1 h 49"/>
                <a:gd name="T10" fmla="*/ 27 w 137"/>
                <a:gd name="T11" fmla="*/ 6 h 49"/>
                <a:gd name="T12" fmla="*/ 18 w 137"/>
                <a:gd name="T13" fmla="*/ 6 h 49"/>
                <a:gd name="T14" fmla="*/ 18 w 137"/>
                <a:gd name="T15" fmla="*/ 9 h 49"/>
                <a:gd name="T16" fmla="*/ 15 w 137"/>
                <a:gd name="T17" fmla="*/ 10 h 49"/>
                <a:gd name="T18" fmla="*/ 7 w 137"/>
                <a:gd name="T19" fmla="*/ 8 h 49"/>
                <a:gd name="T20" fmla="*/ 0 w 137"/>
                <a:gd name="T21" fmla="*/ 8 h 49"/>
                <a:gd name="T22" fmla="*/ 7 w 137"/>
                <a:gd name="T23" fmla="*/ 20 h 49"/>
                <a:gd name="T24" fmla="*/ 13 w 137"/>
                <a:gd name="T25" fmla="*/ 28 h 49"/>
                <a:gd name="T26" fmla="*/ 26 w 137"/>
                <a:gd name="T27" fmla="*/ 26 h 49"/>
                <a:gd name="T28" fmla="*/ 51 w 137"/>
                <a:gd name="T29" fmla="*/ 28 h 49"/>
                <a:gd name="T30" fmla="*/ 38 w 137"/>
                <a:gd name="T31" fmla="*/ 30 h 49"/>
                <a:gd name="T32" fmla="*/ 27 w 137"/>
                <a:gd name="T33" fmla="*/ 31 h 49"/>
                <a:gd name="T34" fmla="*/ 34 w 137"/>
                <a:gd name="T35" fmla="*/ 39 h 49"/>
                <a:gd name="T36" fmla="*/ 64 w 137"/>
                <a:gd name="T37" fmla="*/ 39 h 49"/>
                <a:gd name="T38" fmla="*/ 82 w 137"/>
                <a:gd name="T39" fmla="*/ 49 h 49"/>
                <a:gd name="T40" fmla="*/ 137 w 137"/>
                <a:gd name="T41" fmla="*/ 22 h 49"/>
                <a:gd name="T42" fmla="*/ 113 w 137"/>
                <a:gd name="T43" fmla="*/ 8 h 49"/>
                <a:gd name="T44" fmla="*/ 96 w 137"/>
                <a:gd name="T45" fmla="*/ 8 h 49"/>
                <a:gd name="T46" fmla="*/ 80 w 137"/>
                <a:gd name="T47" fmla="*/ 13 h 49"/>
                <a:gd name="T48" fmla="*/ 80 w 137"/>
                <a:gd name="T4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7" h="49">
                  <a:moveTo>
                    <a:pt x="80" y="0"/>
                  </a:moveTo>
                  <a:cubicBezTo>
                    <a:pt x="73" y="0"/>
                    <a:pt x="73" y="0"/>
                    <a:pt x="73" y="0"/>
                  </a:cubicBezTo>
                  <a:cubicBezTo>
                    <a:pt x="71" y="2"/>
                    <a:pt x="67" y="12"/>
                    <a:pt x="60" y="12"/>
                  </a:cubicBezTo>
                  <a:cubicBezTo>
                    <a:pt x="58" y="12"/>
                    <a:pt x="42" y="4"/>
                    <a:pt x="39" y="1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7" y="10"/>
                    <a:pt x="16" y="10"/>
                    <a:pt x="15" y="10"/>
                  </a:cubicBezTo>
                  <a:cubicBezTo>
                    <a:pt x="12" y="10"/>
                    <a:pt x="10" y="9"/>
                    <a:pt x="7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13"/>
                    <a:pt x="3" y="17"/>
                    <a:pt x="7" y="20"/>
                  </a:cubicBezTo>
                  <a:cubicBezTo>
                    <a:pt x="7" y="26"/>
                    <a:pt x="9" y="28"/>
                    <a:pt x="13" y="28"/>
                  </a:cubicBezTo>
                  <a:cubicBezTo>
                    <a:pt x="16" y="28"/>
                    <a:pt x="21" y="26"/>
                    <a:pt x="26" y="26"/>
                  </a:cubicBezTo>
                  <a:cubicBezTo>
                    <a:pt x="27" y="26"/>
                    <a:pt x="49" y="28"/>
                    <a:pt x="51" y="28"/>
                  </a:cubicBezTo>
                  <a:cubicBezTo>
                    <a:pt x="48" y="29"/>
                    <a:pt x="42" y="29"/>
                    <a:pt x="38" y="30"/>
                  </a:cubicBezTo>
                  <a:cubicBezTo>
                    <a:pt x="36" y="30"/>
                    <a:pt x="31" y="30"/>
                    <a:pt x="27" y="31"/>
                  </a:cubicBezTo>
                  <a:cubicBezTo>
                    <a:pt x="28" y="35"/>
                    <a:pt x="29" y="38"/>
                    <a:pt x="34" y="39"/>
                  </a:cubicBezTo>
                  <a:cubicBezTo>
                    <a:pt x="64" y="39"/>
                    <a:pt x="64" y="39"/>
                    <a:pt x="64" y="39"/>
                  </a:cubicBezTo>
                  <a:cubicBezTo>
                    <a:pt x="68" y="46"/>
                    <a:pt x="73" y="49"/>
                    <a:pt x="82" y="49"/>
                  </a:cubicBezTo>
                  <a:cubicBezTo>
                    <a:pt x="98" y="49"/>
                    <a:pt x="124" y="30"/>
                    <a:pt x="137" y="22"/>
                  </a:cubicBezTo>
                  <a:cubicBezTo>
                    <a:pt x="134" y="15"/>
                    <a:pt x="124" y="8"/>
                    <a:pt x="113" y="8"/>
                  </a:cubicBezTo>
                  <a:cubicBezTo>
                    <a:pt x="105" y="8"/>
                    <a:pt x="108" y="8"/>
                    <a:pt x="96" y="8"/>
                  </a:cubicBezTo>
                  <a:cubicBezTo>
                    <a:pt x="88" y="8"/>
                    <a:pt x="85" y="13"/>
                    <a:pt x="80" y="13"/>
                  </a:cubicBezTo>
                  <a:cubicBezTo>
                    <a:pt x="79" y="9"/>
                    <a:pt x="80" y="6"/>
                    <a:pt x="8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Freeform 113">
              <a:extLst>
                <a:ext uri="{FF2B5EF4-FFF2-40B4-BE49-F238E27FC236}">
                  <a16:creationId xmlns:a16="http://schemas.microsoft.com/office/drawing/2014/main" id="{3EB8CBA1-8D25-45B7-94E9-8448D7E7BCD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94" y="-594"/>
              <a:ext cx="61" cy="54"/>
            </a:xfrm>
            <a:custGeom>
              <a:avLst/>
              <a:gdLst>
                <a:gd name="T0" fmla="*/ 8 w 26"/>
                <a:gd name="T1" fmla="*/ 1 h 23"/>
                <a:gd name="T2" fmla="*/ 26 w 26"/>
                <a:gd name="T3" fmla="*/ 23 h 23"/>
                <a:gd name="T4" fmla="*/ 8 w 26"/>
                <a:gd name="T5" fmla="*/ 1 h 23"/>
                <a:gd name="T6" fmla="*/ 8 w 26"/>
                <a:gd name="T7" fmla="*/ 0 h 23"/>
                <a:gd name="T8" fmla="*/ 8 w 26"/>
                <a:gd name="T9" fmla="*/ 1 h 23"/>
                <a:gd name="T10" fmla="*/ 8 w 26"/>
                <a:gd name="T11" fmla="*/ 1 h 23"/>
                <a:gd name="T12" fmla="*/ 8 w 26"/>
                <a:gd name="T13" fmla="*/ 0 h 23"/>
                <a:gd name="T14" fmla="*/ 9 w 26"/>
                <a:gd name="T15" fmla="*/ 0 h 23"/>
                <a:gd name="T16" fmla="*/ 8 w 26"/>
                <a:gd name="T17" fmla="*/ 1 h 23"/>
                <a:gd name="T18" fmla="*/ 9 w 26"/>
                <a:gd name="T19" fmla="*/ 2 h 23"/>
                <a:gd name="T20" fmla="*/ 9 w 26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6" h="23">
                  <a:moveTo>
                    <a:pt x="8" y="1"/>
                  </a:moveTo>
                  <a:cubicBezTo>
                    <a:pt x="0" y="6"/>
                    <a:pt x="16" y="20"/>
                    <a:pt x="26" y="23"/>
                  </a:cubicBezTo>
                  <a:cubicBezTo>
                    <a:pt x="22" y="11"/>
                    <a:pt x="15" y="9"/>
                    <a:pt x="8" y="1"/>
                  </a:cubicBezTo>
                  <a:moveTo>
                    <a:pt x="8" y="0"/>
                  </a:moveTo>
                  <a:cubicBezTo>
                    <a:pt x="8" y="0"/>
                    <a:pt x="8" y="0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0"/>
                    <a:pt x="8" y="0"/>
                    <a:pt x="8" y="0"/>
                  </a:cubicBezTo>
                  <a:moveTo>
                    <a:pt x="9" y="0"/>
                  </a:moveTo>
                  <a:cubicBezTo>
                    <a:pt x="9" y="0"/>
                    <a:pt x="9" y="0"/>
                    <a:pt x="8" y="1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Freeform 114">
              <a:extLst>
                <a:ext uri="{FF2B5EF4-FFF2-40B4-BE49-F238E27FC236}">
                  <a16:creationId xmlns:a16="http://schemas.microsoft.com/office/drawing/2014/main" id="{1C7ABCB0-760D-4DA1-8A8A-0417E9156D6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7" y="872"/>
              <a:ext cx="156" cy="187"/>
            </a:xfrm>
            <a:custGeom>
              <a:avLst/>
              <a:gdLst>
                <a:gd name="T0" fmla="*/ 48 w 66"/>
                <a:gd name="T1" fmla="*/ 0 h 79"/>
                <a:gd name="T2" fmla="*/ 39 w 66"/>
                <a:gd name="T3" fmla="*/ 0 h 79"/>
                <a:gd name="T4" fmla="*/ 23 w 66"/>
                <a:gd name="T5" fmla="*/ 10 h 79"/>
                <a:gd name="T6" fmla="*/ 26 w 66"/>
                <a:gd name="T7" fmla="*/ 17 h 79"/>
                <a:gd name="T8" fmla="*/ 11 w 66"/>
                <a:gd name="T9" fmla="*/ 23 h 79"/>
                <a:gd name="T10" fmla="*/ 10 w 66"/>
                <a:gd name="T11" fmla="*/ 22 h 79"/>
                <a:gd name="T12" fmla="*/ 5 w 66"/>
                <a:gd name="T13" fmla="*/ 28 h 79"/>
                <a:gd name="T14" fmla="*/ 15 w 66"/>
                <a:gd name="T15" fmla="*/ 39 h 79"/>
                <a:gd name="T16" fmla="*/ 0 w 66"/>
                <a:gd name="T17" fmla="*/ 66 h 79"/>
                <a:gd name="T18" fmla="*/ 13 w 66"/>
                <a:gd name="T19" fmla="*/ 79 h 79"/>
                <a:gd name="T20" fmla="*/ 23 w 66"/>
                <a:gd name="T21" fmla="*/ 76 h 79"/>
                <a:gd name="T22" fmla="*/ 42 w 66"/>
                <a:gd name="T23" fmla="*/ 65 h 79"/>
                <a:gd name="T24" fmla="*/ 46 w 66"/>
                <a:gd name="T25" fmla="*/ 65 h 79"/>
                <a:gd name="T26" fmla="*/ 56 w 66"/>
                <a:gd name="T27" fmla="*/ 62 h 79"/>
                <a:gd name="T28" fmla="*/ 56 w 66"/>
                <a:gd name="T29" fmla="*/ 47 h 79"/>
                <a:gd name="T30" fmla="*/ 56 w 66"/>
                <a:gd name="T31" fmla="*/ 29 h 79"/>
                <a:gd name="T32" fmla="*/ 66 w 66"/>
                <a:gd name="T33" fmla="*/ 22 h 79"/>
                <a:gd name="T34" fmla="*/ 48 w 66"/>
                <a:gd name="T35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6" h="79">
                  <a:moveTo>
                    <a:pt x="48" y="0"/>
                  </a:moveTo>
                  <a:cubicBezTo>
                    <a:pt x="45" y="0"/>
                    <a:pt x="42" y="0"/>
                    <a:pt x="39" y="0"/>
                  </a:cubicBezTo>
                  <a:cubicBezTo>
                    <a:pt x="34" y="0"/>
                    <a:pt x="23" y="6"/>
                    <a:pt x="23" y="10"/>
                  </a:cubicBezTo>
                  <a:cubicBezTo>
                    <a:pt x="23" y="13"/>
                    <a:pt x="24" y="14"/>
                    <a:pt x="26" y="17"/>
                  </a:cubicBezTo>
                  <a:cubicBezTo>
                    <a:pt x="23" y="20"/>
                    <a:pt x="14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8" y="22"/>
                    <a:pt x="5" y="23"/>
                    <a:pt x="5" y="28"/>
                  </a:cubicBezTo>
                  <a:cubicBezTo>
                    <a:pt x="5" y="34"/>
                    <a:pt x="10" y="37"/>
                    <a:pt x="15" y="39"/>
                  </a:cubicBezTo>
                  <a:cubicBezTo>
                    <a:pt x="13" y="52"/>
                    <a:pt x="0" y="53"/>
                    <a:pt x="0" y="66"/>
                  </a:cubicBezTo>
                  <a:cubicBezTo>
                    <a:pt x="0" y="73"/>
                    <a:pt x="7" y="79"/>
                    <a:pt x="13" y="79"/>
                  </a:cubicBezTo>
                  <a:cubicBezTo>
                    <a:pt x="16" y="79"/>
                    <a:pt x="21" y="78"/>
                    <a:pt x="23" y="76"/>
                  </a:cubicBezTo>
                  <a:cubicBezTo>
                    <a:pt x="27" y="74"/>
                    <a:pt x="34" y="65"/>
                    <a:pt x="42" y="65"/>
                  </a:cubicBezTo>
                  <a:cubicBezTo>
                    <a:pt x="43" y="65"/>
                    <a:pt x="45" y="65"/>
                    <a:pt x="46" y="65"/>
                  </a:cubicBezTo>
                  <a:cubicBezTo>
                    <a:pt x="50" y="65"/>
                    <a:pt x="54" y="65"/>
                    <a:pt x="56" y="62"/>
                  </a:cubicBezTo>
                  <a:cubicBezTo>
                    <a:pt x="60" y="58"/>
                    <a:pt x="56" y="52"/>
                    <a:pt x="56" y="47"/>
                  </a:cubicBezTo>
                  <a:cubicBezTo>
                    <a:pt x="56" y="47"/>
                    <a:pt x="56" y="33"/>
                    <a:pt x="56" y="29"/>
                  </a:cubicBezTo>
                  <a:cubicBezTo>
                    <a:pt x="56" y="25"/>
                    <a:pt x="66" y="26"/>
                    <a:pt x="66" y="22"/>
                  </a:cubicBezTo>
                  <a:cubicBezTo>
                    <a:pt x="66" y="13"/>
                    <a:pt x="60" y="0"/>
                    <a:pt x="4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Freeform 115">
              <a:extLst>
                <a:ext uri="{FF2B5EF4-FFF2-40B4-BE49-F238E27FC236}">
                  <a16:creationId xmlns:a16="http://schemas.microsoft.com/office/drawing/2014/main" id="{4CEC8E54-CD5D-4B58-A194-CE9BFE73FF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1" y="714"/>
              <a:ext cx="33" cy="28"/>
            </a:xfrm>
            <a:custGeom>
              <a:avLst/>
              <a:gdLst>
                <a:gd name="T0" fmla="*/ 14 w 14"/>
                <a:gd name="T1" fmla="*/ 0 h 12"/>
                <a:gd name="T2" fmla="*/ 0 w 14"/>
                <a:gd name="T3" fmla="*/ 6 h 12"/>
                <a:gd name="T4" fmla="*/ 3 w 14"/>
                <a:gd name="T5" fmla="*/ 12 h 12"/>
                <a:gd name="T6" fmla="*/ 14 w 14"/>
                <a:gd name="T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2">
                  <a:moveTo>
                    <a:pt x="14" y="0"/>
                  </a:moveTo>
                  <a:cubicBezTo>
                    <a:pt x="9" y="0"/>
                    <a:pt x="0" y="2"/>
                    <a:pt x="0" y="6"/>
                  </a:cubicBezTo>
                  <a:cubicBezTo>
                    <a:pt x="0" y="8"/>
                    <a:pt x="2" y="12"/>
                    <a:pt x="3" y="12"/>
                  </a:cubicBezTo>
                  <a:cubicBezTo>
                    <a:pt x="9" y="12"/>
                    <a:pt x="14" y="6"/>
                    <a:pt x="1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Freeform 116">
              <a:extLst>
                <a:ext uri="{FF2B5EF4-FFF2-40B4-BE49-F238E27FC236}">
                  <a16:creationId xmlns:a16="http://schemas.microsoft.com/office/drawing/2014/main" id="{FBB7960F-EE39-4FD1-AC18-1D245D20BC6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0" y="697"/>
              <a:ext cx="295" cy="431"/>
            </a:xfrm>
            <a:custGeom>
              <a:avLst/>
              <a:gdLst>
                <a:gd name="T0" fmla="*/ 30 w 125"/>
                <a:gd name="T1" fmla="*/ 0 h 182"/>
                <a:gd name="T2" fmla="*/ 19 w 125"/>
                <a:gd name="T3" fmla="*/ 16 h 182"/>
                <a:gd name="T4" fmla="*/ 14 w 125"/>
                <a:gd name="T5" fmla="*/ 26 h 182"/>
                <a:gd name="T6" fmla="*/ 9 w 125"/>
                <a:gd name="T7" fmla="*/ 24 h 182"/>
                <a:gd name="T8" fmla="*/ 12 w 125"/>
                <a:gd name="T9" fmla="*/ 34 h 182"/>
                <a:gd name="T10" fmla="*/ 9 w 125"/>
                <a:gd name="T11" fmla="*/ 45 h 182"/>
                <a:gd name="T12" fmla="*/ 17 w 125"/>
                <a:gd name="T13" fmla="*/ 54 h 182"/>
                <a:gd name="T14" fmla="*/ 14 w 125"/>
                <a:gd name="T15" fmla="*/ 66 h 182"/>
                <a:gd name="T16" fmla="*/ 19 w 125"/>
                <a:gd name="T17" fmla="*/ 59 h 182"/>
                <a:gd name="T18" fmla="*/ 28 w 125"/>
                <a:gd name="T19" fmla="*/ 71 h 182"/>
                <a:gd name="T20" fmla="*/ 31 w 125"/>
                <a:gd name="T21" fmla="*/ 87 h 182"/>
                <a:gd name="T22" fmla="*/ 48 w 125"/>
                <a:gd name="T23" fmla="*/ 84 h 182"/>
                <a:gd name="T24" fmla="*/ 54 w 125"/>
                <a:gd name="T25" fmla="*/ 98 h 182"/>
                <a:gd name="T26" fmla="*/ 57 w 125"/>
                <a:gd name="T27" fmla="*/ 106 h 182"/>
                <a:gd name="T28" fmla="*/ 37 w 125"/>
                <a:gd name="T29" fmla="*/ 131 h 182"/>
                <a:gd name="T30" fmla="*/ 25 w 125"/>
                <a:gd name="T31" fmla="*/ 150 h 182"/>
                <a:gd name="T32" fmla="*/ 45 w 125"/>
                <a:gd name="T33" fmla="*/ 154 h 182"/>
                <a:gd name="T34" fmla="*/ 56 w 125"/>
                <a:gd name="T35" fmla="*/ 152 h 182"/>
                <a:gd name="T36" fmla="*/ 19 w 125"/>
                <a:gd name="T37" fmla="*/ 178 h 182"/>
                <a:gd name="T38" fmla="*/ 23 w 125"/>
                <a:gd name="T39" fmla="*/ 182 h 182"/>
                <a:gd name="T40" fmla="*/ 38 w 125"/>
                <a:gd name="T41" fmla="*/ 177 h 182"/>
                <a:gd name="T42" fmla="*/ 56 w 125"/>
                <a:gd name="T43" fmla="*/ 172 h 182"/>
                <a:gd name="T44" fmla="*/ 104 w 125"/>
                <a:gd name="T45" fmla="*/ 167 h 182"/>
                <a:gd name="T46" fmla="*/ 119 w 125"/>
                <a:gd name="T47" fmla="*/ 155 h 182"/>
                <a:gd name="T48" fmla="*/ 125 w 125"/>
                <a:gd name="T49" fmla="*/ 132 h 182"/>
                <a:gd name="T50" fmla="*/ 112 w 125"/>
                <a:gd name="T51" fmla="*/ 122 h 182"/>
                <a:gd name="T52" fmla="*/ 110 w 125"/>
                <a:gd name="T53" fmla="*/ 122 h 182"/>
                <a:gd name="T54" fmla="*/ 104 w 125"/>
                <a:gd name="T55" fmla="*/ 122 h 182"/>
                <a:gd name="T56" fmla="*/ 101 w 125"/>
                <a:gd name="T57" fmla="*/ 107 h 182"/>
                <a:gd name="T58" fmla="*/ 64 w 125"/>
                <a:gd name="T59" fmla="*/ 60 h 182"/>
                <a:gd name="T60" fmla="*/ 58 w 125"/>
                <a:gd name="T61" fmla="*/ 60 h 182"/>
                <a:gd name="T62" fmla="*/ 51 w 125"/>
                <a:gd name="T63" fmla="*/ 60 h 182"/>
                <a:gd name="T64" fmla="*/ 70 w 125"/>
                <a:gd name="T65" fmla="*/ 23 h 182"/>
                <a:gd name="T66" fmla="*/ 37 w 125"/>
                <a:gd name="T67" fmla="*/ 19 h 182"/>
                <a:gd name="T68" fmla="*/ 45 w 125"/>
                <a:gd name="T69" fmla="*/ 0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5" h="182">
                  <a:moveTo>
                    <a:pt x="45" y="0"/>
                  </a:moveTo>
                  <a:cubicBezTo>
                    <a:pt x="41" y="0"/>
                    <a:pt x="36" y="0"/>
                    <a:pt x="30" y="0"/>
                  </a:cubicBezTo>
                  <a:cubicBezTo>
                    <a:pt x="27" y="0"/>
                    <a:pt x="21" y="5"/>
                    <a:pt x="21" y="7"/>
                  </a:cubicBezTo>
                  <a:cubicBezTo>
                    <a:pt x="21" y="10"/>
                    <a:pt x="19" y="12"/>
                    <a:pt x="19" y="16"/>
                  </a:cubicBezTo>
                  <a:cubicBezTo>
                    <a:pt x="16" y="16"/>
                    <a:pt x="12" y="18"/>
                    <a:pt x="12" y="23"/>
                  </a:cubicBezTo>
                  <a:cubicBezTo>
                    <a:pt x="12" y="24"/>
                    <a:pt x="13" y="25"/>
                    <a:pt x="14" y="26"/>
                  </a:cubicBezTo>
                  <a:cubicBezTo>
                    <a:pt x="14" y="27"/>
                    <a:pt x="13" y="29"/>
                    <a:pt x="12" y="29"/>
                  </a:cubicBezTo>
                  <a:cubicBezTo>
                    <a:pt x="11" y="29"/>
                    <a:pt x="9" y="27"/>
                    <a:pt x="9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31"/>
                    <a:pt x="4" y="33"/>
                    <a:pt x="12" y="34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2" y="39"/>
                    <a:pt x="9" y="43"/>
                    <a:pt x="9" y="45"/>
                  </a:cubicBezTo>
                  <a:cubicBezTo>
                    <a:pt x="9" y="47"/>
                    <a:pt x="13" y="49"/>
                    <a:pt x="17" y="50"/>
                  </a:cubicBezTo>
                  <a:cubicBezTo>
                    <a:pt x="17" y="54"/>
                    <a:pt x="17" y="54"/>
                    <a:pt x="17" y="54"/>
                  </a:cubicBezTo>
                  <a:cubicBezTo>
                    <a:pt x="15" y="55"/>
                    <a:pt x="14" y="56"/>
                    <a:pt x="14" y="58"/>
                  </a:cubicBezTo>
                  <a:cubicBezTo>
                    <a:pt x="14" y="61"/>
                    <a:pt x="14" y="62"/>
                    <a:pt x="14" y="66"/>
                  </a:cubicBezTo>
                  <a:cubicBezTo>
                    <a:pt x="19" y="66"/>
                    <a:pt x="19" y="66"/>
                    <a:pt x="19" y="66"/>
                  </a:cubicBezTo>
                  <a:cubicBezTo>
                    <a:pt x="18" y="64"/>
                    <a:pt x="16" y="63"/>
                    <a:pt x="19" y="59"/>
                  </a:cubicBezTo>
                  <a:cubicBezTo>
                    <a:pt x="20" y="60"/>
                    <a:pt x="23" y="61"/>
                    <a:pt x="28" y="61"/>
                  </a:cubicBezTo>
                  <a:cubicBezTo>
                    <a:pt x="26" y="65"/>
                    <a:pt x="28" y="66"/>
                    <a:pt x="28" y="71"/>
                  </a:cubicBezTo>
                  <a:cubicBezTo>
                    <a:pt x="28" y="75"/>
                    <a:pt x="22" y="78"/>
                    <a:pt x="22" y="82"/>
                  </a:cubicBezTo>
                  <a:cubicBezTo>
                    <a:pt x="22" y="87"/>
                    <a:pt x="26" y="87"/>
                    <a:pt x="31" y="87"/>
                  </a:cubicBezTo>
                  <a:cubicBezTo>
                    <a:pt x="35" y="87"/>
                    <a:pt x="38" y="84"/>
                    <a:pt x="43" y="84"/>
                  </a:cubicBezTo>
                  <a:cubicBezTo>
                    <a:pt x="45" y="84"/>
                    <a:pt x="46" y="84"/>
                    <a:pt x="48" y="84"/>
                  </a:cubicBezTo>
                  <a:cubicBezTo>
                    <a:pt x="47" y="87"/>
                    <a:pt x="44" y="88"/>
                    <a:pt x="44" y="92"/>
                  </a:cubicBezTo>
                  <a:cubicBezTo>
                    <a:pt x="44" y="96"/>
                    <a:pt x="49" y="98"/>
                    <a:pt x="54" y="98"/>
                  </a:cubicBezTo>
                  <a:cubicBezTo>
                    <a:pt x="55" y="98"/>
                    <a:pt x="56" y="98"/>
                    <a:pt x="57" y="98"/>
                  </a:cubicBezTo>
                  <a:cubicBezTo>
                    <a:pt x="57" y="106"/>
                    <a:pt x="57" y="106"/>
                    <a:pt x="57" y="106"/>
                  </a:cubicBezTo>
                  <a:cubicBezTo>
                    <a:pt x="54" y="111"/>
                    <a:pt x="42" y="116"/>
                    <a:pt x="33" y="116"/>
                  </a:cubicBezTo>
                  <a:cubicBezTo>
                    <a:pt x="33" y="121"/>
                    <a:pt x="37" y="124"/>
                    <a:pt x="37" y="131"/>
                  </a:cubicBezTo>
                  <a:cubicBezTo>
                    <a:pt x="37" y="139"/>
                    <a:pt x="22" y="139"/>
                    <a:pt x="22" y="147"/>
                  </a:cubicBezTo>
                  <a:cubicBezTo>
                    <a:pt x="22" y="148"/>
                    <a:pt x="24" y="150"/>
                    <a:pt x="25" y="150"/>
                  </a:cubicBezTo>
                  <a:cubicBezTo>
                    <a:pt x="28" y="150"/>
                    <a:pt x="27" y="147"/>
                    <a:pt x="30" y="147"/>
                  </a:cubicBezTo>
                  <a:cubicBezTo>
                    <a:pt x="36" y="147"/>
                    <a:pt x="38" y="154"/>
                    <a:pt x="45" y="154"/>
                  </a:cubicBezTo>
                  <a:cubicBezTo>
                    <a:pt x="49" y="154"/>
                    <a:pt x="52" y="151"/>
                    <a:pt x="55" y="148"/>
                  </a:cubicBezTo>
                  <a:cubicBezTo>
                    <a:pt x="55" y="149"/>
                    <a:pt x="56" y="151"/>
                    <a:pt x="56" y="152"/>
                  </a:cubicBezTo>
                  <a:cubicBezTo>
                    <a:pt x="56" y="159"/>
                    <a:pt x="45" y="157"/>
                    <a:pt x="38" y="159"/>
                  </a:cubicBezTo>
                  <a:cubicBezTo>
                    <a:pt x="36" y="159"/>
                    <a:pt x="20" y="176"/>
                    <a:pt x="19" y="178"/>
                  </a:cubicBezTo>
                  <a:cubicBezTo>
                    <a:pt x="19" y="182"/>
                    <a:pt x="19" y="182"/>
                    <a:pt x="19" y="182"/>
                  </a:cubicBezTo>
                  <a:cubicBezTo>
                    <a:pt x="23" y="182"/>
                    <a:pt x="23" y="182"/>
                    <a:pt x="23" y="182"/>
                  </a:cubicBezTo>
                  <a:cubicBezTo>
                    <a:pt x="25" y="179"/>
                    <a:pt x="27" y="177"/>
                    <a:pt x="30" y="177"/>
                  </a:cubicBezTo>
                  <a:cubicBezTo>
                    <a:pt x="38" y="177"/>
                    <a:pt x="38" y="177"/>
                    <a:pt x="38" y="177"/>
                  </a:cubicBezTo>
                  <a:cubicBezTo>
                    <a:pt x="38" y="173"/>
                    <a:pt x="41" y="168"/>
                    <a:pt x="46" y="168"/>
                  </a:cubicBezTo>
                  <a:cubicBezTo>
                    <a:pt x="50" y="168"/>
                    <a:pt x="52" y="172"/>
                    <a:pt x="56" y="172"/>
                  </a:cubicBezTo>
                  <a:cubicBezTo>
                    <a:pt x="64" y="172"/>
                    <a:pt x="78" y="167"/>
                    <a:pt x="83" y="167"/>
                  </a:cubicBezTo>
                  <a:cubicBezTo>
                    <a:pt x="86" y="167"/>
                    <a:pt x="98" y="167"/>
                    <a:pt x="104" y="167"/>
                  </a:cubicBezTo>
                  <a:cubicBezTo>
                    <a:pt x="111" y="167"/>
                    <a:pt x="114" y="164"/>
                    <a:pt x="119" y="159"/>
                  </a:cubicBezTo>
                  <a:cubicBezTo>
                    <a:pt x="119" y="155"/>
                    <a:pt x="119" y="155"/>
                    <a:pt x="119" y="155"/>
                  </a:cubicBezTo>
                  <a:cubicBezTo>
                    <a:pt x="116" y="155"/>
                    <a:pt x="114" y="155"/>
                    <a:pt x="108" y="153"/>
                  </a:cubicBezTo>
                  <a:cubicBezTo>
                    <a:pt x="113" y="146"/>
                    <a:pt x="125" y="141"/>
                    <a:pt x="125" y="132"/>
                  </a:cubicBezTo>
                  <a:cubicBezTo>
                    <a:pt x="125" y="127"/>
                    <a:pt x="121" y="122"/>
                    <a:pt x="114" y="122"/>
                  </a:cubicBezTo>
                  <a:cubicBezTo>
                    <a:pt x="113" y="122"/>
                    <a:pt x="112" y="122"/>
                    <a:pt x="112" y="122"/>
                  </a:cubicBezTo>
                  <a:cubicBezTo>
                    <a:pt x="110" y="122"/>
                    <a:pt x="110" y="122"/>
                    <a:pt x="107" y="124"/>
                  </a:cubicBezTo>
                  <a:cubicBezTo>
                    <a:pt x="110" y="122"/>
                    <a:pt x="110" y="122"/>
                    <a:pt x="110" y="122"/>
                  </a:cubicBezTo>
                  <a:cubicBezTo>
                    <a:pt x="108" y="123"/>
                    <a:pt x="107" y="125"/>
                    <a:pt x="104" y="126"/>
                  </a:cubicBezTo>
                  <a:cubicBezTo>
                    <a:pt x="104" y="122"/>
                    <a:pt x="104" y="122"/>
                    <a:pt x="104" y="122"/>
                  </a:cubicBezTo>
                  <a:cubicBezTo>
                    <a:pt x="105" y="121"/>
                    <a:pt x="106" y="120"/>
                    <a:pt x="106" y="118"/>
                  </a:cubicBezTo>
                  <a:cubicBezTo>
                    <a:pt x="106" y="114"/>
                    <a:pt x="101" y="111"/>
                    <a:pt x="101" y="107"/>
                  </a:cubicBezTo>
                  <a:cubicBezTo>
                    <a:pt x="101" y="94"/>
                    <a:pt x="87" y="91"/>
                    <a:pt x="78" y="82"/>
                  </a:cubicBezTo>
                  <a:cubicBezTo>
                    <a:pt x="72" y="76"/>
                    <a:pt x="74" y="63"/>
                    <a:pt x="64" y="60"/>
                  </a:cubicBezTo>
                  <a:cubicBezTo>
                    <a:pt x="63" y="60"/>
                    <a:pt x="62" y="60"/>
                    <a:pt x="61" y="60"/>
                  </a:cubicBezTo>
                  <a:cubicBezTo>
                    <a:pt x="60" y="60"/>
                    <a:pt x="59" y="60"/>
                    <a:pt x="58" y="60"/>
                  </a:cubicBezTo>
                  <a:cubicBezTo>
                    <a:pt x="57" y="60"/>
                    <a:pt x="57" y="60"/>
                    <a:pt x="56" y="60"/>
                  </a:cubicBezTo>
                  <a:cubicBezTo>
                    <a:pt x="54" y="60"/>
                    <a:pt x="53" y="60"/>
                    <a:pt x="51" y="60"/>
                  </a:cubicBezTo>
                  <a:cubicBezTo>
                    <a:pt x="52" y="58"/>
                    <a:pt x="54" y="56"/>
                    <a:pt x="56" y="55"/>
                  </a:cubicBezTo>
                  <a:cubicBezTo>
                    <a:pt x="56" y="44"/>
                    <a:pt x="72" y="38"/>
                    <a:pt x="70" y="23"/>
                  </a:cubicBezTo>
                  <a:cubicBezTo>
                    <a:pt x="39" y="23"/>
                    <a:pt x="39" y="23"/>
                    <a:pt x="39" y="23"/>
                  </a:cubicBezTo>
                  <a:cubicBezTo>
                    <a:pt x="38" y="22"/>
                    <a:pt x="37" y="21"/>
                    <a:pt x="37" y="19"/>
                  </a:cubicBezTo>
                  <a:cubicBezTo>
                    <a:pt x="39" y="12"/>
                    <a:pt x="50" y="13"/>
                    <a:pt x="50" y="5"/>
                  </a:cubicBezTo>
                  <a:cubicBezTo>
                    <a:pt x="50" y="4"/>
                    <a:pt x="47" y="0"/>
                    <a:pt x="4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Freeform 117">
              <a:extLst>
                <a:ext uri="{FF2B5EF4-FFF2-40B4-BE49-F238E27FC236}">
                  <a16:creationId xmlns:a16="http://schemas.microsoft.com/office/drawing/2014/main" id="{E1EC0CC5-239A-4F4E-90F1-193D2C94D85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4" y="920"/>
              <a:ext cx="14" cy="14"/>
            </a:xfrm>
            <a:custGeom>
              <a:avLst/>
              <a:gdLst>
                <a:gd name="T0" fmla="*/ 6 w 6"/>
                <a:gd name="T1" fmla="*/ 0 h 6"/>
                <a:gd name="T2" fmla="*/ 3 w 6"/>
                <a:gd name="T3" fmla="*/ 0 h 6"/>
                <a:gd name="T4" fmla="*/ 0 w 6"/>
                <a:gd name="T5" fmla="*/ 6 h 6"/>
                <a:gd name="T6" fmla="*/ 5 w 6"/>
                <a:gd name="T7" fmla="*/ 6 h 6"/>
                <a:gd name="T8" fmla="*/ 6 w 6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6">
                  <a:moveTo>
                    <a:pt x="6" y="0"/>
                  </a:moveTo>
                  <a:cubicBezTo>
                    <a:pt x="5" y="0"/>
                    <a:pt x="4" y="0"/>
                    <a:pt x="3" y="0"/>
                  </a:cubicBezTo>
                  <a:cubicBezTo>
                    <a:pt x="0" y="2"/>
                    <a:pt x="0" y="4"/>
                    <a:pt x="0" y="6"/>
                  </a:cubicBezTo>
                  <a:cubicBezTo>
                    <a:pt x="3" y="6"/>
                    <a:pt x="4" y="6"/>
                    <a:pt x="5" y="6"/>
                  </a:cubicBezTo>
                  <a:cubicBezTo>
                    <a:pt x="5" y="4"/>
                    <a:pt x="6" y="2"/>
                    <a:pt x="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Freeform 118">
              <a:extLst>
                <a:ext uri="{FF2B5EF4-FFF2-40B4-BE49-F238E27FC236}">
                  <a16:creationId xmlns:a16="http://schemas.microsoft.com/office/drawing/2014/main" id="{D537734E-57B3-49A3-9E27-4910AE96673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0" y="260"/>
              <a:ext cx="362" cy="163"/>
            </a:xfrm>
            <a:custGeom>
              <a:avLst/>
              <a:gdLst>
                <a:gd name="T0" fmla="*/ 24 w 153"/>
                <a:gd name="T1" fmla="*/ 0 h 69"/>
                <a:gd name="T2" fmla="*/ 20 w 153"/>
                <a:gd name="T3" fmla="*/ 0 h 69"/>
                <a:gd name="T4" fmla="*/ 10 w 153"/>
                <a:gd name="T5" fmla="*/ 6 h 69"/>
                <a:gd name="T6" fmla="*/ 10 w 153"/>
                <a:gd name="T7" fmla="*/ 10 h 69"/>
                <a:gd name="T8" fmla="*/ 4 w 153"/>
                <a:gd name="T9" fmla="*/ 8 h 69"/>
                <a:gd name="T10" fmla="*/ 0 w 153"/>
                <a:gd name="T11" fmla="*/ 9 h 69"/>
                <a:gd name="T12" fmla="*/ 26 w 153"/>
                <a:gd name="T13" fmla="*/ 21 h 69"/>
                <a:gd name="T14" fmla="*/ 29 w 153"/>
                <a:gd name="T15" fmla="*/ 25 h 69"/>
                <a:gd name="T16" fmla="*/ 1 w 153"/>
                <a:gd name="T17" fmla="*/ 30 h 69"/>
                <a:gd name="T18" fmla="*/ 8 w 153"/>
                <a:gd name="T19" fmla="*/ 32 h 69"/>
                <a:gd name="T20" fmla="*/ 13 w 153"/>
                <a:gd name="T21" fmla="*/ 32 h 69"/>
                <a:gd name="T22" fmla="*/ 19 w 153"/>
                <a:gd name="T23" fmla="*/ 31 h 69"/>
                <a:gd name="T24" fmla="*/ 24 w 153"/>
                <a:gd name="T25" fmla="*/ 32 h 69"/>
                <a:gd name="T26" fmla="*/ 21 w 153"/>
                <a:gd name="T27" fmla="*/ 48 h 69"/>
                <a:gd name="T28" fmla="*/ 16 w 153"/>
                <a:gd name="T29" fmla="*/ 50 h 69"/>
                <a:gd name="T30" fmla="*/ 40 w 153"/>
                <a:gd name="T31" fmla="*/ 60 h 69"/>
                <a:gd name="T32" fmla="*/ 87 w 153"/>
                <a:gd name="T33" fmla="*/ 69 h 69"/>
                <a:gd name="T34" fmla="*/ 128 w 153"/>
                <a:gd name="T35" fmla="*/ 56 h 69"/>
                <a:gd name="T36" fmla="*/ 152 w 153"/>
                <a:gd name="T37" fmla="*/ 37 h 69"/>
                <a:gd name="T38" fmla="*/ 153 w 153"/>
                <a:gd name="T39" fmla="*/ 36 h 69"/>
                <a:gd name="T40" fmla="*/ 133 w 153"/>
                <a:gd name="T41" fmla="*/ 10 h 69"/>
                <a:gd name="T42" fmla="*/ 136 w 153"/>
                <a:gd name="T43" fmla="*/ 5 h 69"/>
                <a:gd name="T44" fmla="*/ 124 w 153"/>
                <a:gd name="T45" fmla="*/ 8 h 69"/>
                <a:gd name="T46" fmla="*/ 114 w 153"/>
                <a:gd name="T47" fmla="*/ 1 h 69"/>
                <a:gd name="T48" fmla="*/ 112 w 153"/>
                <a:gd name="T49" fmla="*/ 2 h 69"/>
                <a:gd name="T50" fmla="*/ 108 w 153"/>
                <a:gd name="T51" fmla="*/ 1 h 69"/>
                <a:gd name="T52" fmla="*/ 106 w 153"/>
                <a:gd name="T53" fmla="*/ 9 h 69"/>
                <a:gd name="T54" fmla="*/ 102 w 153"/>
                <a:gd name="T55" fmla="*/ 7 h 69"/>
                <a:gd name="T56" fmla="*/ 88 w 153"/>
                <a:gd name="T57" fmla="*/ 10 h 69"/>
                <a:gd name="T58" fmla="*/ 71 w 153"/>
                <a:gd name="T59" fmla="*/ 9 h 69"/>
                <a:gd name="T60" fmla="*/ 71 w 153"/>
                <a:gd name="T61" fmla="*/ 14 h 69"/>
                <a:gd name="T62" fmla="*/ 64 w 153"/>
                <a:gd name="T63" fmla="*/ 10 h 69"/>
                <a:gd name="T64" fmla="*/ 51 w 153"/>
                <a:gd name="T65" fmla="*/ 13 h 69"/>
                <a:gd name="T66" fmla="*/ 44 w 153"/>
                <a:gd name="T67" fmla="*/ 9 h 69"/>
                <a:gd name="T68" fmla="*/ 44 w 153"/>
                <a:gd name="T69" fmla="*/ 15 h 69"/>
                <a:gd name="T70" fmla="*/ 35 w 153"/>
                <a:gd name="T71" fmla="*/ 19 h 69"/>
                <a:gd name="T72" fmla="*/ 27 w 153"/>
                <a:gd name="T73" fmla="*/ 8 h 69"/>
                <a:gd name="T74" fmla="*/ 24 w 153"/>
                <a:gd name="T75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3" h="69">
                  <a:moveTo>
                    <a:pt x="24" y="0"/>
                  </a:moveTo>
                  <a:cubicBezTo>
                    <a:pt x="22" y="0"/>
                    <a:pt x="21" y="0"/>
                    <a:pt x="20" y="0"/>
                  </a:cubicBezTo>
                  <a:cubicBezTo>
                    <a:pt x="15" y="0"/>
                    <a:pt x="14" y="6"/>
                    <a:pt x="10" y="6"/>
                  </a:cubicBezTo>
                  <a:cubicBezTo>
                    <a:pt x="10" y="8"/>
                    <a:pt x="10" y="9"/>
                    <a:pt x="10" y="10"/>
                  </a:cubicBezTo>
                  <a:cubicBezTo>
                    <a:pt x="8" y="9"/>
                    <a:pt x="6" y="8"/>
                    <a:pt x="4" y="8"/>
                  </a:cubicBezTo>
                  <a:cubicBezTo>
                    <a:pt x="3" y="8"/>
                    <a:pt x="1" y="9"/>
                    <a:pt x="0" y="9"/>
                  </a:cubicBezTo>
                  <a:cubicBezTo>
                    <a:pt x="1" y="15"/>
                    <a:pt x="20" y="21"/>
                    <a:pt x="26" y="21"/>
                  </a:cubicBezTo>
                  <a:cubicBezTo>
                    <a:pt x="26" y="22"/>
                    <a:pt x="27" y="24"/>
                    <a:pt x="29" y="25"/>
                  </a:cubicBezTo>
                  <a:cubicBezTo>
                    <a:pt x="23" y="27"/>
                    <a:pt x="9" y="30"/>
                    <a:pt x="1" y="30"/>
                  </a:cubicBezTo>
                  <a:cubicBezTo>
                    <a:pt x="3" y="32"/>
                    <a:pt x="5" y="32"/>
                    <a:pt x="8" y="32"/>
                  </a:cubicBezTo>
                  <a:cubicBezTo>
                    <a:pt x="10" y="32"/>
                    <a:pt x="12" y="32"/>
                    <a:pt x="13" y="32"/>
                  </a:cubicBezTo>
                  <a:cubicBezTo>
                    <a:pt x="15" y="32"/>
                    <a:pt x="17" y="31"/>
                    <a:pt x="19" y="31"/>
                  </a:cubicBezTo>
                  <a:cubicBezTo>
                    <a:pt x="21" y="31"/>
                    <a:pt x="22" y="31"/>
                    <a:pt x="24" y="32"/>
                  </a:cubicBezTo>
                  <a:cubicBezTo>
                    <a:pt x="23" y="38"/>
                    <a:pt x="21" y="41"/>
                    <a:pt x="21" y="48"/>
                  </a:cubicBezTo>
                  <a:cubicBezTo>
                    <a:pt x="20" y="48"/>
                    <a:pt x="18" y="49"/>
                    <a:pt x="16" y="50"/>
                  </a:cubicBezTo>
                  <a:cubicBezTo>
                    <a:pt x="28" y="50"/>
                    <a:pt x="32" y="58"/>
                    <a:pt x="40" y="60"/>
                  </a:cubicBezTo>
                  <a:cubicBezTo>
                    <a:pt x="54" y="65"/>
                    <a:pt x="68" y="69"/>
                    <a:pt x="87" y="69"/>
                  </a:cubicBezTo>
                  <a:cubicBezTo>
                    <a:pt x="105" y="69"/>
                    <a:pt x="115" y="60"/>
                    <a:pt x="128" y="56"/>
                  </a:cubicBezTo>
                  <a:cubicBezTo>
                    <a:pt x="135" y="54"/>
                    <a:pt x="147" y="45"/>
                    <a:pt x="152" y="37"/>
                  </a:cubicBezTo>
                  <a:cubicBezTo>
                    <a:pt x="153" y="36"/>
                    <a:pt x="153" y="36"/>
                    <a:pt x="153" y="36"/>
                  </a:cubicBezTo>
                  <a:cubicBezTo>
                    <a:pt x="153" y="21"/>
                    <a:pt x="133" y="25"/>
                    <a:pt x="133" y="10"/>
                  </a:cubicBezTo>
                  <a:cubicBezTo>
                    <a:pt x="133" y="8"/>
                    <a:pt x="135" y="6"/>
                    <a:pt x="136" y="5"/>
                  </a:cubicBezTo>
                  <a:cubicBezTo>
                    <a:pt x="132" y="5"/>
                    <a:pt x="128" y="8"/>
                    <a:pt x="124" y="8"/>
                  </a:cubicBezTo>
                  <a:cubicBezTo>
                    <a:pt x="118" y="8"/>
                    <a:pt x="114" y="7"/>
                    <a:pt x="114" y="1"/>
                  </a:cubicBezTo>
                  <a:cubicBezTo>
                    <a:pt x="113" y="1"/>
                    <a:pt x="113" y="2"/>
                    <a:pt x="112" y="2"/>
                  </a:cubicBezTo>
                  <a:cubicBezTo>
                    <a:pt x="111" y="2"/>
                    <a:pt x="110" y="1"/>
                    <a:pt x="108" y="1"/>
                  </a:cubicBezTo>
                  <a:cubicBezTo>
                    <a:pt x="107" y="3"/>
                    <a:pt x="106" y="4"/>
                    <a:pt x="106" y="9"/>
                  </a:cubicBezTo>
                  <a:cubicBezTo>
                    <a:pt x="105" y="7"/>
                    <a:pt x="103" y="7"/>
                    <a:pt x="102" y="7"/>
                  </a:cubicBezTo>
                  <a:cubicBezTo>
                    <a:pt x="98" y="7"/>
                    <a:pt x="93" y="10"/>
                    <a:pt x="88" y="10"/>
                  </a:cubicBezTo>
                  <a:cubicBezTo>
                    <a:pt x="83" y="10"/>
                    <a:pt x="79" y="9"/>
                    <a:pt x="71" y="9"/>
                  </a:cubicBezTo>
                  <a:cubicBezTo>
                    <a:pt x="71" y="10"/>
                    <a:pt x="71" y="12"/>
                    <a:pt x="71" y="14"/>
                  </a:cubicBezTo>
                  <a:cubicBezTo>
                    <a:pt x="69" y="13"/>
                    <a:pt x="68" y="11"/>
                    <a:pt x="64" y="10"/>
                  </a:cubicBezTo>
                  <a:cubicBezTo>
                    <a:pt x="51" y="13"/>
                    <a:pt x="51" y="13"/>
                    <a:pt x="51" y="13"/>
                  </a:cubicBezTo>
                  <a:cubicBezTo>
                    <a:pt x="48" y="13"/>
                    <a:pt x="47" y="11"/>
                    <a:pt x="44" y="9"/>
                  </a:cubicBezTo>
                  <a:cubicBezTo>
                    <a:pt x="43" y="11"/>
                    <a:pt x="43" y="12"/>
                    <a:pt x="44" y="15"/>
                  </a:cubicBezTo>
                  <a:cubicBezTo>
                    <a:pt x="42" y="16"/>
                    <a:pt x="39" y="19"/>
                    <a:pt x="35" y="19"/>
                  </a:cubicBezTo>
                  <a:cubicBezTo>
                    <a:pt x="31" y="19"/>
                    <a:pt x="26" y="12"/>
                    <a:pt x="27" y="8"/>
                  </a:cubicBezTo>
                  <a:cubicBezTo>
                    <a:pt x="26" y="5"/>
                    <a:pt x="24" y="3"/>
                    <a:pt x="2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Freeform 119">
              <a:extLst>
                <a:ext uri="{FF2B5EF4-FFF2-40B4-BE49-F238E27FC236}">
                  <a16:creationId xmlns:a16="http://schemas.microsoft.com/office/drawing/2014/main" id="{0245DD4E-7360-455D-987D-99FE8F3D7F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5" y="2246"/>
              <a:ext cx="371" cy="128"/>
            </a:xfrm>
            <a:custGeom>
              <a:avLst/>
              <a:gdLst>
                <a:gd name="T0" fmla="*/ 43 w 157"/>
                <a:gd name="T1" fmla="*/ 0 h 54"/>
                <a:gd name="T2" fmla="*/ 0 w 157"/>
                <a:gd name="T3" fmla="*/ 23 h 54"/>
                <a:gd name="T4" fmla="*/ 5 w 157"/>
                <a:gd name="T5" fmla="*/ 23 h 54"/>
                <a:gd name="T6" fmla="*/ 34 w 157"/>
                <a:gd name="T7" fmla="*/ 11 h 54"/>
                <a:gd name="T8" fmla="*/ 37 w 157"/>
                <a:gd name="T9" fmla="*/ 11 h 54"/>
                <a:gd name="T10" fmla="*/ 42 w 157"/>
                <a:gd name="T11" fmla="*/ 12 h 54"/>
                <a:gd name="T12" fmla="*/ 43 w 157"/>
                <a:gd name="T13" fmla="*/ 18 h 54"/>
                <a:gd name="T14" fmla="*/ 58 w 157"/>
                <a:gd name="T15" fmla="*/ 18 h 54"/>
                <a:gd name="T16" fmla="*/ 77 w 157"/>
                <a:gd name="T17" fmla="*/ 26 h 54"/>
                <a:gd name="T18" fmla="*/ 83 w 157"/>
                <a:gd name="T19" fmla="*/ 25 h 54"/>
                <a:gd name="T20" fmla="*/ 88 w 157"/>
                <a:gd name="T21" fmla="*/ 27 h 54"/>
                <a:gd name="T22" fmla="*/ 93 w 157"/>
                <a:gd name="T23" fmla="*/ 31 h 54"/>
                <a:gd name="T24" fmla="*/ 111 w 157"/>
                <a:gd name="T25" fmla="*/ 42 h 54"/>
                <a:gd name="T26" fmla="*/ 106 w 157"/>
                <a:gd name="T27" fmla="*/ 47 h 54"/>
                <a:gd name="T28" fmla="*/ 106 w 157"/>
                <a:gd name="T29" fmla="*/ 50 h 54"/>
                <a:gd name="T30" fmla="*/ 137 w 157"/>
                <a:gd name="T31" fmla="*/ 54 h 54"/>
                <a:gd name="T32" fmla="*/ 157 w 157"/>
                <a:gd name="T33" fmla="*/ 48 h 54"/>
                <a:gd name="T34" fmla="*/ 145 w 157"/>
                <a:gd name="T35" fmla="*/ 37 h 54"/>
                <a:gd name="T36" fmla="*/ 137 w 157"/>
                <a:gd name="T37" fmla="*/ 37 h 54"/>
                <a:gd name="T38" fmla="*/ 137 w 157"/>
                <a:gd name="T39" fmla="*/ 33 h 54"/>
                <a:gd name="T40" fmla="*/ 104 w 157"/>
                <a:gd name="T41" fmla="*/ 20 h 54"/>
                <a:gd name="T42" fmla="*/ 95 w 157"/>
                <a:gd name="T43" fmla="*/ 13 h 54"/>
                <a:gd name="T44" fmla="*/ 43 w 157"/>
                <a:gd name="T45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7" h="54">
                  <a:moveTo>
                    <a:pt x="43" y="0"/>
                  </a:moveTo>
                  <a:cubicBezTo>
                    <a:pt x="20" y="0"/>
                    <a:pt x="8" y="9"/>
                    <a:pt x="0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10" y="18"/>
                    <a:pt x="24" y="11"/>
                    <a:pt x="34" y="11"/>
                  </a:cubicBezTo>
                  <a:cubicBezTo>
                    <a:pt x="35" y="11"/>
                    <a:pt x="36" y="11"/>
                    <a:pt x="37" y="11"/>
                  </a:cubicBezTo>
                  <a:cubicBezTo>
                    <a:pt x="39" y="11"/>
                    <a:pt x="40" y="11"/>
                    <a:pt x="42" y="12"/>
                  </a:cubicBezTo>
                  <a:cubicBezTo>
                    <a:pt x="40" y="14"/>
                    <a:pt x="40" y="16"/>
                    <a:pt x="43" y="18"/>
                  </a:cubicBezTo>
                  <a:cubicBezTo>
                    <a:pt x="58" y="18"/>
                    <a:pt x="58" y="18"/>
                    <a:pt x="58" y="18"/>
                  </a:cubicBezTo>
                  <a:cubicBezTo>
                    <a:pt x="66" y="18"/>
                    <a:pt x="69" y="26"/>
                    <a:pt x="77" y="26"/>
                  </a:cubicBezTo>
                  <a:cubicBezTo>
                    <a:pt x="79" y="26"/>
                    <a:pt x="81" y="25"/>
                    <a:pt x="83" y="25"/>
                  </a:cubicBezTo>
                  <a:cubicBezTo>
                    <a:pt x="85" y="25"/>
                    <a:pt x="86" y="26"/>
                    <a:pt x="88" y="27"/>
                  </a:cubicBezTo>
                  <a:cubicBezTo>
                    <a:pt x="90" y="28"/>
                    <a:pt x="89" y="31"/>
                    <a:pt x="93" y="31"/>
                  </a:cubicBezTo>
                  <a:cubicBezTo>
                    <a:pt x="95" y="39"/>
                    <a:pt x="104" y="39"/>
                    <a:pt x="111" y="42"/>
                  </a:cubicBezTo>
                  <a:cubicBezTo>
                    <a:pt x="111" y="45"/>
                    <a:pt x="109" y="47"/>
                    <a:pt x="106" y="47"/>
                  </a:cubicBezTo>
                  <a:cubicBezTo>
                    <a:pt x="106" y="48"/>
                    <a:pt x="106" y="49"/>
                    <a:pt x="106" y="50"/>
                  </a:cubicBezTo>
                  <a:cubicBezTo>
                    <a:pt x="116" y="50"/>
                    <a:pt x="125" y="54"/>
                    <a:pt x="137" y="54"/>
                  </a:cubicBezTo>
                  <a:cubicBezTo>
                    <a:pt x="143" y="54"/>
                    <a:pt x="153" y="54"/>
                    <a:pt x="157" y="48"/>
                  </a:cubicBezTo>
                  <a:cubicBezTo>
                    <a:pt x="153" y="46"/>
                    <a:pt x="151" y="39"/>
                    <a:pt x="145" y="37"/>
                  </a:cubicBezTo>
                  <a:cubicBezTo>
                    <a:pt x="137" y="37"/>
                    <a:pt x="137" y="37"/>
                    <a:pt x="137" y="37"/>
                  </a:cubicBezTo>
                  <a:cubicBezTo>
                    <a:pt x="136" y="36"/>
                    <a:pt x="137" y="34"/>
                    <a:pt x="137" y="33"/>
                  </a:cubicBezTo>
                  <a:cubicBezTo>
                    <a:pt x="125" y="33"/>
                    <a:pt x="111" y="27"/>
                    <a:pt x="104" y="20"/>
                  </a:cubicBezTo>
                  <a:cubicBezTo>
                    <a:pt x="103" y="19"/>
                    <a:pt x="99" y="13"/>
                    <a:pt x="95" y="13"/>
                  </a:cubicBezTo>
                  <a:cubicBezTo>
                    <a:pt x="78" y="13"/>
                    <a:pt x="67" y="0"/>
                    <a:pt x="4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Freeform 120">
              <a:extLst>
                <a:ext uri="{FF2B5EF4-FFF2-40B4-BE49-F238E27FC236}">
                  <a16:creationId xmlns:a16="http://schemas.microsoft.com/office/drawing/2014/main" id="{3355B60D-323A-44BE-9B9B-D69B66CD1A9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" y="2294"/>
              <a:ext cx="19" cy="21"/>
            </a:xfrm>
            <a:custGeom>
              <a:avLst/>
              <a:gdLst>
                <a:gd name="T0" fmla="*/ 6 w 8"/>
                <a:gd name="T1" fmla="*/ 0 h 9"/>
                <a:gd name="T2" fmla="*/ 4 w 8"/>
                <a:gd name="T3" fmla="*/ 0 h 9"/>
                <a:gd name="T4" fmla="*/ 4 w 8"/>
                <a:gd name="T5" fmla="*/ 4 h 9"/>
                <a:gd name="T6" fmla="*/ 0 w 8"/>
                <a:gd name="T7" fmla="*/ 9 h 9"/>
                <a:gd name="T8" fmla="*/ 1 w 8"/>
                <a:gd name="T9" fmla="*/ 9 h 9"/>
                <a:gd name="T10" fmla="*/ 7 w 8"/>
                <a:gd name="T11" fmla="*/ 9 h 9"/>
                <a:gd name="T12" fmla="*/ 7 w 8"/>
                <a:gd name="T13" fmla="*/ 1 h 9"/>
                <a:gd name="T14" fmla="*/ 6 w 8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9">
                  <a:moveTo>
                    <a:pt x="6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0" y="5"/>
                    <a:pt x="0" y="9"/>
                  </a:cubicBezTo>
                  <a:cubicBezTo>
                    <a:pt x="0" y="9"/>
                    <a:pt x="0" y="9"/>
                    <a:pt x="1" y="9"/>
                  </a:cubicBezTo>
                  <a:cubicBezTo>
                    <a:pt x="4" y="9"/>
                    <a:pt x="7" y="9"/>
                    <a:pt x="7" y="9"/>
                  </a:cubicBezTo>
                  <a:cubicBezTo>
                    <a:pt x="8" y="6"/>
                    <a:pt x="8" y="3"/>
                    <a:pt x="7" y="1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Freeform 121">
              <a:extLst>
                <a:ext uri="{FF2B5EF4-FFF2-40B4-BE49-F238E27FC236}">
                  <a16:creationId xmlns:a16="http://schemas.microsoft.com/office/drawing/2014/main" id="{87438FE6-4A2A-4103-93BC-1911F85BEB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" y="2421"/>
              <a:ext cx="62" cy="26"/>
            </a:xfrm>
            <a:custGeom>
              <a:avLst/>
              <a:gdLst>
                <a:gd name="T0" fmla="*/ 6 w 26"/>
                <a:gd name="T1" fmla="*/ 0 h 11"/>
                <a:gd name="T2" fmla="*/ 0 w 26"/>
                <a:gd name="T3" fmla="*/ 3 h 11"/>
                <a:gd name="T4" fmla="*/ 9 w 26"/>
                <a:gd name="T5" fmla="*/ 11 h 11"/>
                <a:gd name="T6" fmla="*/ 26 w 26"/>
                <a:gd name="T7" fmla="*/ 7 h 11"/>
                <a:gd name="T8" fmla="*/ 21 w 26"/>
                <a:gd name="T9" fmla="*/ 3 h 11"/>
                <a:gd name="T10" fmla="*/ 23 w 26"/>
                <a:gd name="T11" fmla="*/ 4 h 11"/>
                <a:gd name="T12" fmla="*/ 6 w 26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11">
                  <a:moveTo>
                    <a:pt x="6" y="0"/>
                  </a:moveTo>
                  <a:cubicBezTo>
                    <a:pt x="4" y="0"/>
                    <a:pt x="0" y="1"/>
                    <a:pt x="0" y="3"/>
                  </a:cubicBezTo>
                  <a:cubicBezTo>
                    <a:pt x="0" y="7"/>
                    <a:pt x="5" y="11"/>
                    <a:pt x="9" y="11"/>
                  </a:cubicBezTo>
                  <a:cubicBezTo>
                    <a:pt x="15" y="11"/>
                    <a:pt x="20" y="8"/>
                    <a:pt x="26" y="7"/>
                  </a:cubicBezTo>
                  <a:cubicBezTo>
                    <a:pt x="26" y="5"/>
                    <a:pt x="25" y="4"/>
                    <a:pt x="21" y="3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19" y="3"/>
                    <a:pt x="12" y="0"/>
                    <a:pt x="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Freeform 122">
              <a:extLst>
                <a:ext uri="{FF2B5EF4-FFF2-40B4-BE49-F238E27FC236}">
                  <a16:creationId xmlns:a16="http://schemas.microsoft.com/office/drawing/2014/main" id="{CD26E233-FB99-4259-9BF5-660B45A091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6" y="2417"/>
              <a:ext cx="50" cy="21"/>
            </a:xfrm>
            <a:custGeom>
              <a:avLst/>
              <a:gdLst>
                <a:gd name="T0" fmla="*/ 5 w 21"/>
                <a:gd name="T1" fmla="*/ 0 h 9"/>
                <a:gd name="T2" fmla="*/ 0 w 21"/>
                <a:gd name="T3" fmla="*/ 4 h 9"/>
                <a:gd name="T4" fmla="*/ 13 w 21"/>
                <a:gd name="T5" fmla="*/ 9 h 9"/>
                <a:gd name="T6" fmla="*/ 21 w 21"/>
                <a:gd name="T7" fmla="*/ 6 h 9"/>
                <a:gd name="T8" fmla="*/ 5 w 21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9">
                  <a:moveTo>
                    <a:pt x="5" y="0"/>
                  </a:moveTo>
                  <a:cubicBezTo>
                    <a:pt x="4" y="0"/>
                    <a:pt x="0" y="1"/>
                    <a:pt x="0" y="4"/>
                  </a:cubicBezTo>
                  <a:cubicBezTo>
                    <a:pt x="0" y="9"/>
                    <a:pt x="7" y="9"/>
                    <a:pt x="13" y="9"/>
                  </a:cubicBezTo>
                  <a:cubicBezTo>
                    <a:pt x="16" y="9"/>
                    <a:pt x="20" y="9"/>
                    <a:pt x="21" y="6"/>
                  </a:cubicBezTo>
                  <a:cubicBezTo>
                    <a:pt x="20" y="3"/>
                    <a:pt x="7" y="0"/>
                    <a:pt x="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Freeform 123">
              <a:extLst>
                <a:ext uri="{FF2B5EF4-FFF2-40B4-BE49-F238E27FC236}">
                  <a16:creationId xmlns:a16="http://schemas.microsoft.com/office/drawing/2014/main" id="{AFB93C46-6202-4237-B774-833786636D36}"/>
                </a:ext>
              </a:extLst>
            </p:cNvPr>
            <p:cNvSpPr>
              <a:spLocks/>
            </p:cNvSpPr>
            <p:nvPr/>
          </p:nvSpPr>
          <p:spPr bwMode="auto">
            <a:xfrm>
              <a:off x="809" y="2365"/>
              <a:ext cx="212" cy="85"/>
            </a:xfrm>
            <a:custGeom>
              <a:avLst/>
              <a:gdLst>
                <a:gd name="T0" fmla="*/ 20 w 90"/>
                <a:gd name="T1" fmla="*/ 0 h 36"/>
                <a:gd name="T2" fmla="*/ 16 w 90"/>
                <a:gd name="T3" fmla="*/ 4 h 36"/>
                <a:gd name="T4" fmla="*/ 23 w 90"/>
                <a:gd name="T5" fmla="*/ 10 h 36"/>
                <a:gd name="T6" fmla="*/ 26 w 90"/>
                <a:gd name="T7" fmla="*/ 21 h 36"/>
                <a:gd name="T8" fmla="*/ 19 w 90"/>
                <a:gd name="T9" fmla="*/ 22 h 36"/>
                <a:gd name="T10" fmla="*/ 3 w 90"/>
                <a:gd name="T11" fmla="*/ 21 h 36"/>
                <a:gd name="T12" fmla="*/ 0 w 90"/>
                <a:gd name="T13" fmla="*/ 24 h 36"/>
                <a:gd name="T14" fmla="*/ 6 w 90"/>
                <a:gd name="T15" fmla="*/ 32 h 36"/>
                <a:gd name="T16" fmla="*/ 7 w 90"/>
                <a:gd name="T17" fmla="*/ 28 h 36"/>
                <a:gd name="T18" fmla="*/ 9 w 90"/>
                <a:gd name="T19" fmla="*/ 28 h 36"/>
                <a:gd name="T20" fmla="*/ 13 w 90"/>
                <a:gd name="T21" fmla="*/ 28 h 36"/>
                <a:gd name="T22" fmla="*/ 26 w 90"/>
                <a:gd name="T23" fmla="*/ 27 h 36"/>
                <a:gd name="T24" fmla="*/ 37 w 90"/>
                <a:gd name="T25" fmla="*/ 29 h 36"/>
                <a:gd name="T26" fmla="*/ 43 w 90"/>
                <a:gd name="T27" fmla="*/ 36 h 36"/>
                <a:gd name="T28" fmla="*/ 55 w 90"/>
                <a:gd name="T29" fmla="*/ 27 h 36"/>
                <a:gd name="T30" fmla="*/ 61 w 90"/>
                <a:gd name="T31" fmla="*/ 29 h 36"/>
                <a:gd name="T32" fmla="*/ 70 w 90"/>
                <a:gd name="T33" fmla="*/ 25 h 36"/>
                <a:gd name="T34" fmla="*/ 90 w 90"/>
                <a:gd name="T35" fmla="*/ 25 h 36"/>
                <a:gd name="T36" fmla="*/ 75 w 90"/>
                <a:gd name="T37" fmla="*/ 13 h 36"/>
                <a:gd name="T38" fmla="*/ 78 w 90"/>
                <a:gd name="T39" fmla="*/ 16 h 36"/>
                <a:gd name="T40" fmla="*/ 48 w 90"/>
                <a:gd name="T41" fmla="*/ 2 h 36"/>
                <a:gd name="T42" fmla="*/ 33 w 90"/>
                <a:gd name="T43" fmla="*/ 4 h 36"/>
                <a:gd name="T44" fmla="*/ 20 w 90"/>
                <a:gd name="T4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0" h="36">
                  <a:moveTo>
                    <a:pt x="20" y="0"/>
                  </a:moveTo>
                  <a:cubicBezTo>
                    <a:pt x="18" y="0"/>
                    <a:pt x="16" y="2"/>
                    <a:pt x="16" y="4"/>
                  </a:cubicBezTo>
                  <a:cubicBezTo>
                    <a:pt x="16" y="7"/>
                    <a:pt x="19" y="10"/>
                    <a:pt x="23" y="10"/>
                  </a:cubicBezTo>
                  <a:cubicBezTo>
                    <a:pt x="23" y="14"/>
                    <a:pt x="23" y="18"/>
                    <a:pt x="26" y="21"/>
                  </a:cubicBezTo>
                  <a:cubicBezTo>
                    <a:pt x="24" y="22"/>
                    <a:pt x="22" y="22"/>
                    <a:pt x="19" y="22"/>
                  </a:cubicBezTo>
                  <a:cubicBezTo>
                    <a:pt x="15" y="22"/>
                    <a:pt x="10" y="21"/>
                    <a:pt x="3" y="21"/>
                  </a:cubicBezTo>
                  <a:cubicBezTo>
                    <a:pt x="2" y="22"/>
                    <a:pt x="1" y="24"/>
                    <a:pt x="0" y="24"/>
                  </a:cubicBezTo>
                  <a:cubicBezTo>
                    <a:pt x="0" y="27"/>
                    <a:pt x="3" y="31"/>
                    <a:pt x="6" y="32"/>
                  </a:cubicBezTo>
                  <a:cubicBezTo>
                    <a:pt x="6" y="30"/>
                    <a:pt x="7" y="29"/>
                    <a:pt x="7" y="28"/>
                  </a:cubicBezTo>
                  <a:cubicBezTo>
                    <a:pt x="8" y="28"/>
                    <a:pt x="8" y="28"/>
                    <a:pt x="9" y="28"/>
                  </a:cubicBezTo>
                  <a:cubicBezTo>
                    <a:pt x="10" y="28"/>
                    <a:pt x="11" y="28"/>
                    <a:pt x="13" y="28"/>
                  </a:cubicBezTo>
                  <a:cubicBezTo>
                    <a:pt x="16" y="28"/>
                    <a:pt x="21" y="27"/>
                    <a:pt x="26" y="27"/>
                  </a:cubicBezTo>
                  <a:cubicBezTo>
                    <a:pt x="30" y="27"/>
                    <a:pt x="34" y="28"/>
                    <a:pt x="37" y="29"/>
                  </a:cubicBezTo>
                  <a:cubicBezTo>
                    <a:pt x="40" y="31"/>
                    <a:pt x="38" y="36"/>
                    <a:pt x="43" y="36"/>
                  </a:cubicBezTo>
                  <a:cubicBezTo>
                    <a:pt x="49" y="36"/>
                    <a:pt x="48" y="27"/>
                    <a:pt x="55" y="27"/>
                  </a:cubicBezTo>
                  <a:cubicBezTo>
                    <a:pt x="58" y="27"/>
                    <a:pt x="57" y="29"/>
                    <a:pt x="61" y="29"/>
                  </a:cubicBezTo>
                  <a:cubicBezTo>
                    <a:pt x="64" y="29"/>
                    <a:pt x="66" y="27"/>
                    <a:pt x="70" y="25"/>
                  </a:cubicBezTo>
                  <a:cubicBezTo>
                    <a:pt x="90" y="25"/>
                    <a:pt x="90" y="25"/>
                    <a:pt x="90" y="25"/>
                  </a:cubicBezTo>
                  <a:cubicBezTo>
                    <a:pt x="86" y="20"/>
                    <a:pt x="81" y="18"/>
                    <a:pt x="75" y="13"/>
                  </a:cubicBezTo>
                  <a:cubicBezTo>
                    <a:pt x="78" y="16"/>
                    <a:pt x="78" y="16"/>
                    <a:pt x="78" y="16"/>
                  </a:cubicBezTo>
                  <a:cubicBezTo>
                    <a:pt x="69" y="11"/>
                    <a:pt x="65" y="2"/>
                    <a:pt x="48" y="2"/>
                  </a:cubicBezTo>
                  <a:cubicBezTo>
                    <a:pt x="43" y="2"/>
                    <a:pt x="40" y="4"/>
                    <a:pt x="33" y="4"/>
                  </a:cubicBezTo>
                  <a:cubicBezTo>
                    <a:pt x="28" y="4"/>
                    <a:pt x="25" y="0"/>
                    <a:pt x="2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Freeform 124">
              <a:extLst>
                <a:ext uri="{FF2B5EF4-FFF2-40B4-BE49-F238E27FC236}">
                  <a16:creationId xmlns:a16="http://schemas.microsoft.com/office/drawing/2014/main" id="{D705371E-8068-4591-965C-7FB1A198CFD4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0" y="2705"/>
              <a:ext cx="26" cy="29"/>
            </a:xfrm>
            <a:custGeom>
              <a:avLst/>
              <a:gdLst>
                <a:gd name="T0" fmla="*/ 11 w 11"/>
                <a:gd name="T1" fmla="*/ 0 h 12"/>
                <a:gd name="T2" fmla="*/ 6 w 11"/>
                <a:gd name="T3" fmla="*/ 0 h 12"/>
                <a:gd name="T4" fmla="*/ 0 w 11"/>
                <a:gd name="T5" fmla="*/ 11 h 12"/>
                <a:gd name="T6" fmla="*/ 0 w 11"/>
                <a:gd name="T7" fmla="*/ 12 h 12"/>
                <a:gd name="T8" fmla="*/ 4 w 11"/>
                <a:gd name="T9" fmla="*/ 11 h 12"/>
                <a:gd name="T10" fmla="*/ 11 w 11"/>
                <a:gd name="T11" fmla="*/ 4 h 12"/>
                <a:gd name="T12" fmla="*/ 11 w 11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2">
                  <a:moveTo>
                    <a:pt x="11" y="0"/>
                  </a:moveTo>
                  <a:cubicBezTo>
                    <a:pt x="9" y="0"/>
                    <a:pt x="7" y="0"/>
                    <a:pt x="6" y="0"/>
                  </a:cubicBezTo>
                  <a:cubicBezTo>
                    <a:pt x="3" y="0"/>
                    <a:pt x="0" y="6"/>
                    <a:pt x="0" y="1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" y="12"/>
                    <a:pt x="3" y="11"/>
                    <a:pt x="4" y="11"/>
                  </a:cubicBezTo>
                  <a:cubicBezTo>
                    <a:pt x="7" y="11"/>
                    <a:pt x="10" y="6"/>
                    <a:pt x="11" y="4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Freeform 125">
              <a:extLst>
                <a:ext uri="{FF2B5EF4-FFF2-40B4-BE49-F238E27FC236}">
                  <a16:creationId xmlns:a16="http://schemas.microsoft.com/office/drawing/2014/main" id="{06D6D98D-28CC-43EF-BE24-D1F617D1AE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8" y="3084"/>
              <a:ext cx="85" cy="63"/>
            </a:xfrm>
            <a:custGeom>
              <a:avLst/>
              <a:gdLst>
                <a:gd name="T0" fmla="*/ 12 w 36"/>
                <a:gd name="T1" fmla="*/ 0 h 27"/>
                <a:gd name="T2" fmla="*/ 12 w 36"/>
                <a:gd name="T3" fmla="*/ 0 h 27"/>
                <a:gd name="T4" fmla="*/ 10 w 36"/>
                <a:gd name="T5" fmla="*/ 0 h 27"/>
                <a:gd name="T6" fmla="*/ 0 w 36"/>
                <a:gd name="T7" fmla="*/ 13 h 27"/>
                <a:gd name="T8" fmla="*/ 21 w 36"/>
                <a:gd name="T9" fmla="*/ 27 h 27"/>
                <a:gd name="T10" fmla="*/ 36 w 36"/>
                <a:gd name="T11" fmla="*/ 10 h 27"/>
                <a:gd name="T12" fmla="*/ 32 w 36"/>
                <a:gd name="T13" fmla="*/ 6 h 27"/>
                <a:gd name="T14" fmla="*/ 26 w 36"/>
                <a:gd name="T15" fmla="*/ 8 h 27"/>
                <a:gd name="T16" fmla="*/ 23 w 36"/>
                <a:gd name="T17" fmla="*/ 5 h 27"/>
                <a:gd name="T18" fmla="*/ 12 w 36"/>
                <a:gd name="T1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6" h="27">
                  <a:moveTo>
                    <a:pt x="12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1" y="0"/>
                    <a:pt x="11" y="0"/>
                    <a:pt x="10" y="0"/>
                  </a:cubicBezTo>
                  <a:cubicBezTo>
                    <a:pt x="4" y="0"/>
                    <a:pt x="0" y="5"/>
                    <a:pt x="0" y="13"/>
                  </a:cubicBezTo>
                  <a:cubicBezTo>
                    <a:pt x="0" y="18"/>
                    <a:pt x="13" y="27"/>
                    <a:pt x="21" y="27"/>
                  </a:cubicBezTo>
                  <a:cubicBezTo>
                    <a:pt x="28" y="27"/>
                    <a:pt x="36" y="15"/>
                    <a:pt x="36" y="10"/>
                  </a:cubicBezTo>
                  <a:cubicBezTo>
                    <a:pt x="36" y="9"/>
                    <a:pt x="34" y="6"/>
                    <a:pt x="32" y="6"/>
                  </a:cubicBezTo>
                  <a:cubicBezTo>
                    <a:pt x="30" y="6"/>
                    <a:pt x="28" y="8"/>
                    <a:pt x="26" y="8"/>
                  </a:cubicBezTo>
                  <a:cubicBezTo>
                    <a:pt x="25" y="8"/>
                    <a:pt x="24" y="7"/>
                    <a:pt x="23" y="5"/>
                  </a:cubicBezTo>
                  <a:cubicBezTo>
                    <a:pt x="19" y="5"/>
                    <a:pt x="16" y="2"/>
                    <a:pt x="1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Freeform 126">
              <a:extLst>
                <a:ext uri="{FF2B5EF4-FFF2-40B4-BE49-F238E27FC236}">
                  <a16:creationId xmlns:a16="http://schemas.microsoft.com/office/drawing/2014/main" id="{14AC9A7B-6EA4-4A0F-8B45-CFEF2F470CBC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" y="4690"/>
              <a:ext cx="30" cy="70"/>
            </a:xfrm>
            <a:custGeom>
              <a:avLst/>
              <a:gdLst>
                <a:gd name="T0" fmla="*/ 6 w 13"/>
                <a:gd name="T1" fmla="*/ 0 h 30"/>
                <a:gd name="T2" fmla="*/ 0 w 13"/>
                <a:gd name="T3" fmla="*/ 16 h 30"/>
                <a:gd name="T4" fmla="*/ 0 w 13"/>
                <a:gd name="T5" fmla="*/ 23 h 30"/>
                <a:gd name="T6" fmla="*/ 6 w 13"/>
                <a:gd name="T7" fmla="*/ 30 h 30"/>
                <a:gd name="T8" fmla="*/ 11 w 13"/>
                <a:gd name="T9" fmla="*/ 30 h 30"/>
                <a:gd name="T10" fmla="*/ 11 w 13"/>
                <a:gd name="T11" fmla="*/ 15 h 30"/>
                <a:gd name="T12" fmla="*/ 13 w 13"/>
                <a:gd name="T13" fmla="*/ 9 h 30"/>
                <a:gd name="T14" fmla="*/ 6 w 13"/>
                <a:gd name="T1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" h="30">
                  <a:moveTo>
                    <a:pt x="6" y="0"/>
                  </a:moveTo>
                  <a:cubicBezTo>
                    <a:pt x="3" y="0"/>
                    <a:pt x="0" y="16"/>
                    <a:pt x="0" y="16"/>
                  </a:cubicBezTo>
                  <a:cubicBezTo>
                    <a:pt x="0" y="16"/>
                    <a:pt x="0" y="20"/>
                    <a:pt x="0" y="23"/>
                  </a:cubicBezTo>
                  <a:cubicBezTo>
                    <a:pt x="0" y="25"/>
                    <a:pt x="3" y="30"/>
                    <a:pt x="6" y="30"/>
                  </a:cubicBezTo>
                  <a:cubicBezTo>
                    <a:pt x="11" y="30"/>
                    <a:pt x="11" y="30"/>
                    <a:pt x="11" y="30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3"/>
                    <a:pt x="13" y="12"/>
                    <a:pt x="13" y="9"/>
                  </a:cubicBezTo>
                  <a:cubicBezTo>
                    <a:pt x="13" y="5"/>
                    <a:pt x="11" y="0"/>
                    <a:pt x="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Freeform 127">
              <a:extLst>
                <a:ext uri="{FF2B5EF4-FFF2-40B4-BE49-F238E27FC236}">
                  <a16:creationId xmlns:a16="http://schemas.microsoft.com/office/drawing/2014/main" id="{9E1E7478-68E2-418F-AEA2-73124028E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" y="2646"/>
              <a:ext cx="1657" cy="2675"/>
            </a:xfrm>
            <a:custGeom>
              <a:avLst/>
              <a:gdLst>
                <a:gd name="T0" fmla="*/ 84 w 701"/>
                <a:gd name="T1" fmla="*/ 33 h 1131"/>
                <a:gd name="T2" fmla="*/ 68 w 701"/>
                <a:gd name="T3" fmla="*/ 61 h 1131"/>
                <a:gd name="T4" fmla="*/ 49 w 701"/>
                <a:gd name="T5" fmla="*/ 72 h 1131"/>
                <a:gd name="T6" fmla="*/ 58 w 701"/>
                <a:gd name="T7" fmla="*/ 120 h 1131"/>
                <a:gd name="T8" fmla="*/ 58 w 701"/>
                <a:gd name="T9" fmla="*/ 123 h 1131"/>
                <a:gd name="T10" fmla="*/ 17 w 701"/>
                <a:gd name="T11" fmla="*/ 177 h 1131"/>
                <a:gd name="T12" fmla="*/ 22 w 701"/>
                <a:gd name="T13" fmla="*/ 229 h 1131"/>
                <a:gd name="T14" fmla="*/ 21 w 701"/>
                <a:gd name="T15" fmla="*/ 293 h 1131"/>
                <a:gd name="T16" fmla="*/ 64 w 701"/>
                <a:gd name="T17" fmla="*/ 374 h 1131"/>
                <a:gd name="T18" fmla="*/ 125 w 701"/>
                <a:gd name="T19" fmla="*/ 443 h 1131"/>
                <a:gd name="T20" fmla="*/ 167 w 701"/>
                <a:gd name="T21" fmla="*/ 549 h 1131"/>
                <a:gd name="T22" fmla="*/ 151 w 701"/>
                <a:gd name="T23" fmla="*/ 647 h 1131"/>
                <a:gd name="T24" fmla="*/ 137 w 701"/>
                <a:gd name="T25" fmla="*/ 749 h 1131"/>
                <a:gd name="T26" fmla="*/ 125 w 701"/>
                <a:gd name="T27" fmla="*/ 820 h 1131"/>
                <a:gd name="T28" fmla="*/ 130 w 701"/>
                <a:gd name="T29" fmla="*/ 859 h 1131"/>
                <a:gd name="T30" fmla="*/ 117 w 701"/>
                <a:gd name="T31" fmla="*/ 945 h 1131"/>
                <a:gd name="T32" fmla="*/ 98 w 701"/>
                <a:gd name="T33" fmla="*/ 947 h 1131"/>
                <a:gd name="T34" fmla="*/ 101 w 701"/>
                <a:gd name="T35" fmla="*/ 1033 h 1131"/>
                <a:gd name="T36" fmla="*/ 106 w 701"/>
                <a:gd name="T37" fmla="*/ 1076 h 1131"/>
                <a:gd name="T38" fmla="*/ 152 w 701"/>
                <a:gd name="T39" fmla="*/ 1102 h 1131"/>
                <a:gd name="T40" fmla="*/ 208 w 701"/>
                <a:gd name="T41" fmla="*/ 1129 h 1131"/>
                <a:gd name="T42" fmla="*/ 249 w 701"/>
                <a:gd name="T43" fmla="*/ 1117 h 1131"/>
                <a:gd name="T44" fmla="*/ 194 w 701"/>
                <a:gd name="T45" fmla="*/ 1022 h 1131"/>
                <a:gd name="T46" fmla="*/ 213 w 701"/>
                <a:gd name="T47" fmla="*/ 941 h 1131"/>
                <a:gd name="T48" fmla="*/ 250 w 701"/>
                <a:gd name="T49" fmla="*/ 876 h 1131"/>
                <a:gd name="T50" fmla="*/ 257 w 701"/>
                <a:gd name="T51" fmla="*/ 872 h 1131"/>
                <a:gd name="T52" fmla="*/ 287 w 701"/>
                <a:gd name="T53" fmla="*/ 846 h 1131"/>
                <a:gd name="T54" fmla="*/ 308 w 701"/>
                <a:gd name="T55" fmla="*/ 809 h 1131"/>
                <a:gd name="T56" fmla="*/ 369 w 701"/>
                <a:gd name="T57" fmla="*/ 782 h 1131"/>
                <a:gd name="T58" fmla="*/ 346 w 701"/>
                <a:gd name="T59" fmla="*/ 731 h 1131"/>
                <a:gd name="T60" fmla="*/ 435 w 701"/>
                <a:gd name="T61" fmla="*/ 699 h 1131"/>
                <a:gd name="T62" fmla="*/ 493 w 701"/>
                <a:gd name="T63" fmla="*/ 627 h 1131"/>
                <a:gd name="T64" fmla="*/ 549 w 701"/>
                <a:gd name="T65" fmla="*/ 547 h 1131"/>
                <a:gd name="T66" fmla="*/ 604 w 701"/>
                <a:gd name="T67" fmla="*/ 524 h 1131"/>
                <a:gd name="T68" fmla="*/ 634 w 701"/>
                <a:gd name="T69" fmla="*/ 454 h 1131"/>
                <a:gd name="T70" fmla="*/ 657 w 701"/>
                <a:gd name="T71" fmla="*/ 371 h 1131"/>
                <a:gd name="T72" fmla="*/ 683 w 701"/>
                <a:gd name="T73" fmla="*/ 263 h 1131"/>
                <a:gd name="T74" fmla="*/ 639 w 701"/>
                <a:gd name="T75" fmla="*/ 237 h 1131"/>
                <a:gd name="T76" fmla="*/ 559 w 701"/>
                <a:gd name="T77" fmla="*/ 229 h 1131"/>
                <a:gd name="T78" fmla="*/ 509 w 701"/>
                <a:gd name="T79" fmla="*/ 195 h 1131"/>
                <a:gd name="T80" fmla="*/ 468 w 701"/>
                <a:gd name="T81" fmla="*/ 215 h 1131"/>
                <a:gd name="T82" fmla="*/ 466 w 701"/>
                <a:gd name="T83" fmla="*/ 155 h 1131"/>
                <a:gd name="T84" fmla="*/ 424 w 701"/>
                <a:gd name="T85" fmla="*/ 106 h 1131"/>
                <a:gd name="T86" fmla="*/ 345 w 701"/>
                <a:gd name="T87" fmla="*/ 81 h 1131"/>
                <a:gd name="T88" fmla="*/ 279 w 701"/>
                <a:gd name="T89" fmla="*/ 31 h 1131"/>
                <a:gd name="T90" fmla="*/ 272 w 701"/>
                <a:gd name="T91" fmla="*/ 24 h 1131"/>
                <a:gd name="T92" fmla="*/ 204 w 701"/>
                <a:gd name="T93" fmla="*/ 28 h 1131"/>
                <a:gd name="T94" fmla="*/ 176 w 701"/>
                <a:gd name="T95" fmla="*/ 15 h 1131"/>
                <a:gd name="T96" fmla="*/ 152 w 701"/>
                <a:gd name="T97" fmla="*/ 50 h 1131"/>
                <a:gd name="T98" fmla="*/ 148 w 701"/>
                <a:gd name="T99" fmla="*/ 0 h 1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701" h="1131">
                  <a:moveTo>
                    <a:pt x="148" y="0"/>
                  </a:moveTo>
                  <a:cubicBezTo>
                    <a:pt x="141" y="0"/>
                    <a:pt x="140" y="8"/>
                    <a:pt x="133" y="10"/>
                  </a:cubicBezTo>
                  <a:cubicBezTo>
                    <a:pt x="120" y="14"/>
                    <a:pt x="111" y="16"/>
                    <a:pt x="99" y="21"/>
                  </a:cubicBezTo>
                  <a:cubicBezTo>
                    <a:pt x="92" y="23"/>
                    <a:pt x="87" y="24"/>
                    <a:pt x="84" y="33"/>
                  </a:cubicBezTo>
                  <a:cubicBezTo>
                    <a:pt x="83" y="37"/>
                    <a:pt x="83" y="44"/>
                    <a:pt x="80" y="46"/>
                  </a:cubicBezTo>
                  <a:cubicBezTo>
                    <a:pt x="76" y="48"/>
                    <a:pt x="71" y="50"/>
                    <a:pt x="71" y="55"/>
                  </a:cubicBezTo>
                  <a:cubicBezTo>
                    <a:pt x="70" y="55"/>
                    <a:pt x="68" y="57"/>
                    <a:pt x="68" y="58"/>
                  </a:cubicBezTo>
                  <a:cubicBezTo>
                    <a:pt x="68" y="59"/>
                    <a:pt x="68" y="60"/>
                    <a:pt x="68" y="61"/>
                  </a:cubicBezTo>
                  <a:cubicBezTo>
                    <a:pt x="66" y="61"/>
                    <a:pt x="66" y="62"/>
                    <a:pt x="65" y="62"/>
                  </a:cubicBezTo>
                  <a:cubicBezTo>
                    <a:pt x="64" y="62"/>
                    <a:pt x="64" y="61"/>
                    <a:pt x="62" y="61"/>
                  </a:cubicBezTo>
                  <a:cubicBezTo>
                    <a:pt x="61" y="62"/>
                    <a:pt x="59" y="63"/>
                    <a:pt x="58" y="64"/>
                  </a:cubicBezTo>
                  <a:cubicBezTo>
                    <a:pt x="55" y="67"/>
                    <a:pt x="51" y="71"/>
                    <a:pt x="49" y="72"/>
                  </a:cubicBezTo>
                  <a:cubicBezTo>
                    <a:pt x="49" y="73"/>
                    <a:pt x="48" y="74"/>
                    <a:pt x="48" y="76"/>
                  </a:cubicBezTo>
                  <a:cubicBezTo>
                    <a:pt x="48" y="85"/>
                    <a:pt x="58" y="84"/>
                    <a:pt x="58" y="95"/>
                  </a:cubicBezTo>
                  <a:cubicBezTo>
                    <a:pt x="58" y="100"/>
                    <a:pt x="55" y="102"/>
                    <a:pt x="55" y="108"/>
                  </a:cubicBezTo>
                  <a:cubicBezTo>
                    <a:pt x="55" y="113"/>
                    <a:pt x="58" y="116"/>
                    <a:pt x="58" y="120"/>
                  </a:cubicBezTo>
                  <a:cubicBezTo>
                    <a:pt x="58" y="121"/>
                    <a:pt x="58" y="122"/>
                    <a:pt x="58" y="123"/>
                  </a:cubicBezTo>
                  <a:cubicBezTo>
                    <a:pt x="58" y="123"/>
                    <a:pt x="58" y="123"/>
                    <a:pt x="58" y="123"/>
                  </a:cubicBezTo>
                  <a:cubicBezTo>
                    <a:pt x="58" y="123"/>
                    <a:pt x="58" y="123"/>
                    <a:pt x="58" y="123"/>
                  </a:cubicBezTo>
                  <a:cubicBezTo>
                    <a:pt x="58" y="123"/>
                    <a:pt x="58" y="123"/>
                    <a:pt x="58" y="123"/>
                  </a:cubicBezTo>
                  <a:cubicBezTo>
                    <a:pt x="56" y="127"/>
                    <a:pt x="56" y="127"/>
                    <a:pt x="56" y="127"/>
                  </a:cubicBezTo>
                  <a:cubicBezTo>
                    <a:pt x="56" y="128"/>
                    <a:pt x="59" y="131"/>
                    <a:pt x="62" y="132"/>
                  </a:cubicBezTo>
                  <a:cubicBezTo>
                    <a:pt x="58" y="146"/>
                    <a:pt x="45" y="143"/>
                    <a:pt x="39" y="154"/>
                  </a:cubicBezTo>
                  <a:cubicBezTo>
                    <a:pt x="35" y="163"/>
                    <a:pt x="31" y="177"/>
                    <a:pt x="17" y="177"/>
                  </a:cubicBezTo>
                  <a:cubicBezTo>
                    <a:pt x="19" y="200"/>
                    <a:pt x="6" y="198"/>
                    <a:pt x="6" y="210"/>
                  </a:cubicBezTo>
                  <a:cubicBezTo>
                    <a:pt x="6" y="218"/>
                    <a:pt x="7" y="228"/>
                    <a:pt x="14" y="228"/>
                  </a:cubicBezTo>
                  <a:cubicBezTo>
                    <a:pt x="16" y="228"/>
                    <a:pt x="17" y="227"/>
                    <a:pt x="18" y="227"/>
                  </a:cubicBezTo>
                  <a:cubicBezTo>
                    <a:pt x="19" y="227"/>
                    <a:pt x="20" y="228"/>
                    <a:pt x="22" y="229"/>
                  </a:cubicBezTo>
                  <a:cubicBezTo>
                    <a:pt x="20" y="237"/>
                    <a:pt x="10" y="239"/>
                    <a:pt x="6" y="247"/>
                  </a:cubicBezTo>
                  <a:cubicBezTo>
                    <a:pt x="4" y="249"/>
                    <a:pt x="0" y="257"/>
                    <a:pt x="0" y="263"/>
                  </a:cubicBezTo>
                  <a:cubicBezTo>
                    <a:pt x="0" y="273"/>
                    <a:pt x="7" y="283"/>
                    <a:pt x="13" y="289"/>
                  </a:cubicBezTo>
                  <a:cubicBezTo>
                    <a:pt x="15" y="291"/>
                    <a:pt x="19" y="290"/>
                    <a:pt x="21" y="293"/>
                  </a:cubicBezTo>
                  <a:cubicBezTo>
                    <a:pt x="23" y="297"/>
                    <a:pt x="24" y="304"/>
                    <a:pt x="27" y="308"/>
                  </a:cubicBezTo>
                  <a:cubicBezTo>
                    <a:pt x="29" y="309"/>
                    <a:pt x="33" y="308"/>
                    <a:pt x="34" y="312"/>
                  </a:cubicBezTo>
                  <a:cubicBezTo>
                    <a:pt x="39" y="322"/>
                    <a:pt x="42" y="328"/>
                    <a:pt x="46" y="341"/>
                  </a:cubicBezTo>
                  <a:cubicBezTo>
                    <a:pt x="49" y="352"/>
                    <a:pt x="60" y="362"/>
                    <a:pt x="64" y="374"/>
                  </a:cubicBezTo>
                  <a:cubicBezTo>
                    <a:pt x="66" y="382"/>
                    <a:pt x="74" y="386"/>
                    <a:pt x="74" y="394"/>
                  </a:cubicBezTo>
                  <a:cubicBezTo>
                    <a:pt x="74" y="401"/>
                    <a:pt x="72" y="407"/>
                    <a:pt x="76" y="411"/>
                  </a:cubicBezTo>
                  <a:cubicBezTo>
                    <a:pt x="86" y="420"/>
                    <a:pt x="93" y="428"/>
                    <a:pt x="108" y="432"/>
                  </a:cubicBezTo>
                  <a:cubicBezTo>
                    <a:pt x="115" y="435"/>
                    <a:pt x="119" y="437"/>
                    <a:pt x="125" y="443"/>
                  </a:cubicBezTo>
                  <a:cubicBezTo>
                    <a:pt x="131" y="449"/>
                    <a:pt x="137" y="448"/>
                    <a:pt x="145" y="451"/>
                  </a:cubicBezTo>
                  <a:cubicBezTo>
                    <a:pt x="154" y="456"/>
                    <a:pt x="162" y="464"/>
                    <a:pt x="167" y="477"/>
                  </a:cubicBezTo>
                  <a:cubicBezTo>
                    <a:pt x="169" y="483"/>
                    <a:pt x="171" y="514"/>
                    <a:pt x="171" y="519"/>
                  </a:cubicBezTo>
                  <a:cubicBezTo>
                    <a:pt x="171" y="528"/>
                    <a:pt x="167" y="542"/>
                    <a:pt x="167" y="549"/>
                  </a:cubicBezTo>
                  <a:cubicBezTo>
                    <a:pt x="167" y="556"/>
                    <a:pt x="167" y="556"/>
                    <a:pt x="167" y="572"/>
                  </a:cubicBezTo>
                  <a:cubicBezTo>
                    <a:pt x="166" y="578"/>
                    <a:pt x="163" y="587"/>
                    <a:pt x="163" y="591"/>
                  </a:cubicBezTo>
                  <a:cubicBezTo>
                    <a:pt x="163" y="592"/>
                    <a:pt x="163" y="594"/>
                    <a:pt x="163" y="596"/>
                  </a:cubicBezTo>
                  <a:cubicBezTo>
                    <a:pt x="163" y="614"/>
                    <a:pt x="151" y="627"/>
                    <a:pt x="151" y="647"/>
                  </a:cubicBezTo>
                  <a:cubicBezTo>
                    <a:pt x="151" y="655"/>
                    <a:pt x="145" y="663"/>
                    <a:pt x="148" y="672"/>
                  </a:cubicBezTo>
                  <a:cubicBezTo>
                    <a:pt x="149" y="712"/>
                    <a:pt x="149" y="712"/>
                    <a:pt x="149" y="712"/>
                  </a:cubicBezTo>
                  <a:cubicBezTo>
                    <a:pt x="146" y="724"/>
                    <a:pt x="146" y="733"/>
                    <a:pt x="142" y="746"/>
                  </a:cubicBezTo>
                  <a:cubicBezTo>
                    <a:pt x="141" y="748"/>
                    <a:pt x="139" y="747"/>
                    <a:pt x="137" y="749"/>
                  </a:cubicBezTo>
                  <a:cubicBezTo>
                    <a:pt x="134" y="753"/>
                    <a:pt x="133" y="760"/>
                    <a:pt x="131" y="764"/>
                  </a:cubicBezTo>
                  <a:cubicBezTo>
                    <a:pt x="127" y="771"/>
                    <a:pt x="119" y="784"/>
                    <a:pt x="119" y="796"/>
                  </a:cubicBezTo>
                  <a:cubicBezTo>
                    <a:pt x="119" y="799"/>
                    <a:pt x="120" y="814"/>
                    <a:pt x="122" y="814"/>
                  </a:cubicBezTo>
                  <a:cubicBezTo>
                    <a:pt x="122" y="814"/>
                    <a:pt x="125" y="817"/>
                    <a:pt x="125" y="820"/>
                  </a:cubicBezTo>
                  <a:cubicBezTo>
                    <a:pt x="125" y="822"/>
                    <a:pt x="123" y="823"/>
                    <a:pt x="120" y="823"/>
                  </a:cubicBezTo>
                  <a:cubicBezTo>
                    <a:pt x="118" y="833"/>
                    <a:pt x="114" y="837"/>
                    <a:pt x="114" y="847"/>
                  </a:cubicBezTo>
                  <a:cubicBezTo>
                    <a:pt x="114" y="853"/>
                    <a:pt x="118" y="865"/>
                    <a:pt x="122" y="865"/>
                  </a:cubicBezTo>
                  <a:cubicBezTo>
                    <a:pt x="125" y="865"/>
                    <a:pt x="126" y="861"/>
                    <a:pt x="130" y="859"/>
                  </a:cubicBezTo>
                  <a:cubicBezTo>
                    <a:pt x="130" y="859"/>
                    <a:pt x="131" y="859"/>
                    <a:pt x="131" y="859"/>
                  </a:cubicBezTo>
                  <a:cubicBezTo>
                    <a:pt x="132" y="859"/>
                    <a:pt x="133" y="859"/>
                    <a:pt x="134" y="859"/>
                  </a:cubicBezTo>
                  <a:cubicBezTo>
                    <a:pt x="134" y="867"/>
                    <a:pt x="134" y="867"/>
                    <a:pt x="134" y="867"/>
                  </a:cubicBezTo>
                  <a:cubicBezTo>
                    <a:pt x="117" y="945"/>
                    <a:pt x="117" y="945"/>
                    <a:pt x="117" y="945"/>
                  </a:cubicBezTo>
                  <a:cubicBezTo>
                    <a:pt x="109" y="945"/>
                    <a:pt x="113" y="936"/>
                    <a:pt x="103" y="936"/>
                  </a:cubicBezTo>
                  <a:cubicBezTo>
                    <a:pt x="101" y="936"/>
                    <a:pt x="99" y="938"/>
                    <a:pt x="99" y="941"/>
                  </a:cubicBezTo>
                  <a:cubicBezTo>
                    <a:pt x="98" y="941"/>
                    <a:pt x="98" y="941"/>
                    <a:pt x="98" y="941"/>
                  </a:cubicBezTo>
                  <a:cubicBezTo>
                    <a:pt x="98" y="947"/>
                    <a:pt x="98" y="947"/>
                    <a:pt x="98" y="947"/>
                  </a:cubicBezTo>
                  <a:cubicBezTo>
                    <a:pt x="99" y="953"/>
                    <a:pt x="105" y="961"/>
                    <a:pt x="105" y="965"/>
                  </a:cubicBezTo>
                  <a:cubicBezTo>
                    <a:pt x="105" y="974"/>
                    <a:pt x="93" y="977"/>
                    <a:pt x="93" y="987"/>
                  </a:cubicBezTo>
                  <a:cubicBezTo>
                    <a:pt x="93" y="996"/>
                    <a:pt x="101" y="1014"/>
                    <a:pt x="101" y="1026"/>
                  </a:cubicBezTo>
                  <a:cubicBezTo>
                    <a:pt x="101" y="1028"/>
                    <a:pt x="101" y="1030"/>
                    <a:pt x="101" y="1033"/>
                  </a:cubicBezTo>
                  <a:cubicBezTo>
                    <a:pt x="101" y="1044"/>
                    <a:pt x="115" y="1042"/>
                    <a:pt x="115" y="1055"/>
                  </a:cubicBezTo>
                  <a:cubicBezTo>
                    <a:pt x="115" y="1058"/>
                    <a:pt x="113" y="1061"/>
                    <a:pt x="112" y="1064"/>
                  </a:cubicBezTo>
                  <a:cubicBezTo>
                    <a:pt x="113" y="1065"/>
                    <a:pt x="114" y="1066"/>
                    <a:pt x="116" y="1067"/>
                  </a:cubicBezTo>
                  <a:cubicBezTo>
                    <a:pt x="115" y="1071"/>
                    <a:pt x="106" y="1071"/>
                    <a:pt x="106" y="1076"/>
                  </a:cubicBezTo>
                  <a:cubicBezTo>
                    <a:pt x="106" y="1077"/>
                    <a:pt x="109" y="1079"/>
                    <a:pt x="111" y="1081"/>
                  </a:cubicBezTo>
                  <a:cubicBezTo>
                    <a:pt x="118" y="1088"/>
                    <a:pt x="122" y="1095"/>
                    <a:pt x="137" y="1095"/>
                  </a:cubicBezTo>
                  <a:cubicBezTo>
                    <a:pt x="137" y="1098"/>
                    <a:pt x="138" y="1102"/>
                    <a:pt x="142" y="1102"/>
                  </a:cubicBezTo>
                  <a:cubicBezTo>
                    <a:pt x="146" y="1102"/>
                    <a:pt x="148" y="1102"/>
                    <a:pt x="152" y="1102"/>
                  </a:cubicBezTo>
                  <a:cubicBezTo>
                    <a:pt x="152" y="1111"/>
                    <a:pt x="164" y="1111"/>
                    <a:pt x="172" y="1114"/>
                  </a:cubicBezTo>
                  <a:cubicBezTo>
                    <a:pt x="180" y="1117"/>
                    <a:pt x="176" y="1131"/>
                    <a:pt x="188" y="1131"/>
                  </a:cubicBezTo>
                  <a:cubicBezTo>
                    <a:pt x="194" y="1131"/>
                    <a:pt x="198" y="1131"/>
                    <a:pt x="203" y="1131"/>
                  </a:cubicBezTo>
                  <a:cubicBezTo>
                    <a:pt x="205" y="1131"/>
                    <a:pt x="207" y="1129"/>
                    <a:pt x="208" y="1129"/>
                  </a:cubicBezTo>
                  <a:cubicBezTo>
                    <a:pt x="211" y="1129"/>
                    <a:pt x="210" y="1129"/>
                    <a:pt x="214" y="1129"/>
                  </a:cubicBezTo>
                  <a:cubicBezTo>
                    <a:pt x="219" y="1129"/>
                    <a:pt x="232" y="1119"/>
                    <a:pt x="240" y="1119"/>
                  </a:cubicBezTo>
                  <a:cubicBezTo>
                    <a:pt x="242" y="1119"/>
                    <a:pt x="243" y="1119"/>
                    <a:pt x="245" y="1119"/>
                  </a:cubicBezTo>
                  <a:cubicBezTo>
                    <a:pt x="246" y="1119"/>
                    <a:pt x="247" y="1119"/>
                    <a:pt x="249" y="1117"/>
                  </a:cubicBezTo>
                  <a:cubicBezTo>
                    <a:pt x="234" y="1110"/>
                    <a:pt x="220" y="1106"/>
                    <a:pt x="208" y="1094"/>
                  </a:cubicBezTo>
                  <a:cubicBezTo>
                    <a:pt x="202" y="1087"/>
                    <a:pt x="202" y="1063"/>
                    <a:pt x="193" y="1058"/>
                  </a:cubicBezTo>
                  <a:cubicBezTo>
                    <a:pt x="189" y="1057"/>
                    <a:pt x="185" y="1051"/>
                    <a:pt x="185" y="1045"/>
                  </a:cubicBezTo>
                  <a:cubicBezTo>
                    <a:pt x="185" y="1035"/>
                    <a:pt x="187" y="1028"/>
                    <a:pt x="194" y="1022"/>
                  </a:cubicBezTo>
                  <a:cubicBezTo>
                    <a:pt x="198" y="1017"/>
                    <a:pt x="207" y="1020"/>
                    <a:pt x="210" y="1013"/>
                  </a:cubicBezTo>
                  <a:cubicBezTo>
                    <a:pt x="214" y="1006"/>
                    <a:pt x="212" y="999"/>
                    <a:pt x="216" y="995"/>
                  </a:cubicBezTo>
                  <a:cubicBezTo>
                    <a:pt x="224" y="987"/>
                    <a:pt x="237" y="986"/>
                    <a:pt x="237" y="971"/>
                  </a:cubicBezTo>
                  <a:cubicBezTo>
                    <a:pt x="237" y="955"/>
                    <a:pt x="213" y="962"/>
                    <a:pt x="213" y="941"/>
                  </a:cubicBezTo>
                  <a:cubicBezTo>
                    <a:pt x="213" y="932"/>
                    <a:pt x="221" y="925"/>
                    <a:pt x="229" y="923"/>
                  </a:cubicBezTo>
                  <a:cubicBezTo>
                    <a:pt x="233" y="922"/>
                    <a:pt x="242" y="922"/>
                    <a:pt x="243" y="916"/>
                  </a:cubicBezTo>
                  <a:cubicBezTo>
                    <a:pt x="246" y="903"/>
                    <a:pt x="246" y="893"/>
                    <a:pt x="256" y="884"/>
                  </a:cubicBezTo>
                  <a:cubicBezTo>
                    <a:pt x="253" y="883"/>
                    <a:pt x="250" y="882"/>
                    <a:pt x="250" y="876"/>
                  </a:cubicBezTo>
                  <a:cubicBezTo>
                    <a:pt x="255" y="876"/>
                    <a:pt x="257" y="881"/>
                    <a:pt x="264" y="881"/>
                  </a:cubicBezTo>
                  <a:cubicBezTo>
                    <a:pt x="265" y="881"/>
                    <a:pt x="269" y="877"/>
                    <a:pt x="269" y="874"/>
                  </a:cubicBezTo>
                  <a:cubicBezTo>
                    <a:pt x="269" y="871"/>
                    <a:pt x="266" y="871"/>
                    <a:pt x="264" y="869"/>
                  </a:cubicBezTo>
                  <a:cubicBezTo>
                    <a:pt x="263" y="869"/>
                    <a:pt x="260" y="872"/>
                    <a:pt x="257" y="872"/>
                  </a:cubicBezTo>
                  <a:cubicBezTo>
                    <a:pt x="252" y="872"/>
                    <a:pt x="246" y="859"/>
                    <a:pt x="246" y="851"/>
                  </a:cubicBezTo>
                  <a:cubicBezTo>
                    <a:pt x="246" y="849"/>
                    <a:pt x="247" y="845"/>
                    <a:pt x="251" y="845"/>
                  </a:cubicBezTo>
                  <a:cubicBezTo>
                    <a:pt x="262" y="845"/>
                    <a:pt x="264" y="852"/>
                    <a:pt x="275" y="852"/>
                  </a:cubicBezTo>
                  <a:cubicBezTo>
                    <a:pt x="279" y="852"/>
                    <a:pt x="287" y="849"/>
                    <a:pt x="287" y="846"/>
                  </a:cubicBezTo>
                  <a:cubicBezTo>
                    <a:pt x="287" y="845"/>
                    <a:pt x="287" y="842"/>
                    <a:pt x="287" y="841"/>
                  </a:cubicBezTo>
                  <a:cubicBezTo>
                    <a:pt x="291" y="833"/>
                    <a:pt x="285" y="817"/>
                    <a:pt x="292" y="811"/>
                  </a:cubicBezTo>
                  <a:cubicBezTo>
                    <a:pt x="294" y="809"/>
                    <a:pt x="297" y="809"/>
                    <a:pt x="300" y="809"/>
                  </a:cubicBezTo>
                  <a:cubicBezTo>
                    <a:pt x="302" y="809"/>
                    <a:pt x="305" y="809"/>
                    <a:pt x="308" y="809"/>
                  </a:cubicBezTo>
                  <a:cubicBezTo>
                    <a:pt x="311" y="809"/>
                    <a:pt x="314" y="810"/>
                    <a:pt x="317" y="810"/>
                  </a:cubicBezTo>
                  <a:cubicBezTo>
                    <a:pt x="319" y="810"/>
                    <a:pt x="321" y="809"/>
                    <a:pt x="323" y="809"/>
                  </a:cubicBezTo>
                  <a:cubicBezTo>
                    <a:pt x="336" y="805"/>
                    <a:pt x="347" y="807"/>
                    <a:pt x="356" y="798"/>
                  </a:cubicBezTo>
                  <a:cubicBezTo>
                    <a:pt x="361" y="793"/>
                    <a:pt x="365" y="790"/>
                    <a:pt x="369" y="782"/>
                  </a:cubicBezTo>
                  <a:cubicBezTo>
                    <a:pt x="372" y="778"/>
                    <a:pt x="372" y="775"/>
                    <a:pt x="372" y="768"/>
                  </a:cubicBezTo>
                  <a:cubicBezTo>
                    <a:pt x="372" y="762"/>
                    <a:pt x="364" y="762"/>
                    <a:pt x="362" y="757"/>
                  </a:cubicBezTo>
                  <a:cubicBezTo>
                    <a:pt x="360" y="750"/>
                    <a:pt x="360" y="744"/>
                    <a:pt x="356" y="740"/>
                  </a:cubicBezTo>
                  <a:cubicBezTo>
                    <a:pt x="354" y="739"/>
                    <a:pt x="346" y="736"/>
                    <a:pt x="346" y="731"/>
                  </a:cubicBezTo>
                  <a:cubicBezTo>
                    <a:pt x="346" y="730"/>
                    <a:pt x="349" y="729"/>
                    <a:pt x="350" y="729"/>
                  </a:cubicBezTo>
                  <a:cubicBezTo>
                    <a:pt x="358" y="729"/>
                    <a:pt x="365" y="735"/>
                    <a:pt x="373" y="735"/>
                  </a:cubicBezTo>
                  <a:cubicBezTo>
                    <a:pt x="376" y="735"/>
                    <a:pt x="388" y="741"/>
                    <a:pt x="397" y="741"/>
                  </a:cubicBezTo>
                  <a:cubicBezTo>
                    <a:pt x="421" y="741"/>
                    <a:pt x="425" y="714"/>
                    <a:pt x="435" y="699"/>
                  </a:cubicBezTo>
                  <a:cubicBezTo>
                    <a:pt x="444" y="685"/>
                    <a:pt x="455" y="683"/>
                    <a:pt x="464" y="669"/>
                  </a:cubicBezTo>
                  <a:cubicBezTo>
                    <a:pt x="469" y="662"/>
                    <a:pt x="468" y="658"/>
                    <a:pt x="472" y="652"/>
                  </a:cubicBezTo>
                  <a:cubicBezTo>
                    <a:pt x="472" y="652"/>
                    <a:pt x="472" y="652"/>
                    <a:pt x="472" y="652"/>
                  </a:cubicBezTo>
                  <a:cubicBezTo>
                    <a:pt x="477" y="641"/>
                    <a:pt x="482" y="632"/>
                    <a:pt x="493" y="627"/>
                  </a:cubicBezTo>
                  <a:cubicBezTo>
                    <a:pt x="493" y="602"/>
                    <a:pt x="493" y="602"/>
                    <a:pt x="493" y="602"/>
                  </a:cubicBezTo>
                  <a:cubicBezTo>
                    <a:pt x="493" y="592"/>
                    <a:pt x="492" y="585"/>
                    <a:pt x="499" y="578"/>
                  </a:cubicBezTo>
                  <a:cubicBezTo>
                    <a:pt x="503" y="573"/>
                    <a:pt x="510" y="573"/>
                    <a:pt x="514" y="567"/>
                  </a:cubicBezTo>
                  <a:cubicBezTo>
                    <a:pt x="524" y="552"/>
                    <a:pt x="537" y="559"/>
                    <a:pt x="549" y="547"/>
                  </a:cubicBezTo>
                  <a:cubicBezTo>
                    <a:pt x="551" y="545"/>
                    <a:pt x="552" y="542"/>
                    <a:pt x="555" y="541"/>
                  </a:cubicBezTo>
                  <a:cubicBezTo>
                    <a:pt x="561" y="538"/>
                    <a:pt x="567" y="538"/>
                    <a:pt x="574" y="538"/>
                  </a:cubicBezTo>
                  <a:cubicBezTo>
                    <a:pt x="576" y="538"/>
                    <a:pt x="578" y="538"/>
                    <a:pt x="581" y="538"/>
                  </a:cubicBezTo>
                  <a:cubicBezTo>
                    <a:pt x="590" y="538"/>
                    <a:pt x="601" y="530"/>
                    <a:pt x="604" y="524"/>
                  </a:cubicBezTo>
                  <a:cubicBezTo>
                    <a:pt x="605" y="522"/>
                    <a:pt x="604" y="515"/>
                    <a:pt x="606" y="512"/>
                  </a:cubicBezTo>
                  <a:cubicBezTo>
                    <a:pt x="614" y="502"/>
                    <a:pt x="617" y="496"/>
                    <a:pt x="625" y="484"/>
                  </a:cubicBezTo>
                  <a:cubicBezTo>
                    <a:pt x="626" y="482"/>
                    <a:pt x="628" y="472"/>
                    <a:pt x="628" y="466"/>
                  </a:cubicBezTo>
                  <a:cubicBezTo>
                    <a:pt x="628" y="462"/>
                    <a:pt x="632" y="457"/>
                    <a:pt x="634" y="454"/>
                  </a:cubicBezTo>
                  <a:cubicBezTo>
                    <a:pt x="635" y="453"/>
                    <a:pt x="637" y="450"/>
                    <a:pt x="637" y="448"/>
                  </a:cubicBezTo>
                  <a:cubicBezTo>
                    <a:pt x="637" y="441"/>
                    <a:pt x="641" y="432"/>
                    <a:pt x="641" y="423"/>
                  </a:cubicBezTo>
                  <a:cubicBezTo>
                    <a:pt x="641" y="410"/>
                    <a:pt x="633" y="393"/>
                    <a:pt x="641" y="385"/>
                  </a:cubicBezTo>
                  <a:cubicBezTo>
                    <a:pt x="646" y="380"/>
                    <a:pt x="652" y="379"/>
                    <a:pt x="657" y="371"/>
                  </a:cubicBezTo>
                  <a:cubicBezTo>
                    <a:pt x="660" y="366"/>
                    <a:pt x="663" y="365"/>
                    <a:pt x="666" y="360"/>
                  </a:cubicBezTo>
                  <a:cubicBezTo>
                    <a:pt x="680" y="338"/>
                    <a:pt x="701" y="328"/>
                    <a:pt x="701" y="289"/>
                  </a:cubicBezTo>
                  <a:cubicBezTo>
                    <a:pt x="701" y="278"/>
                    <a:pt x="699" y="267"/>
                    <a:pt x="688" y="264"/>
                  </a:cubicBezTo>
                  <a:cubicBezTo>
                    <a:pt x="686" y="263"/>
                    <a:pt x="684" y="263"/>
                    <a:pt x="683" y="263"/>
                  </a:cubicBezTo>
                  <a:cubicBezTo>
                    <a:pt x="681" y="263"/>
                    <a:pt x="680" y="263"/>
                    <a:pt x="679" y="263"/>
                  </a:cubicBezTo>
                  <a:cubicBezTo>
                    <a:pt x="677" y="263"/>
                    <a:pt x="676" y="263"/>
                    <a:pt x="674" y="263"/>
                  </a:cubicBezTo>
                  <a:cubicBezTo>
                    <a:pt x="673" y="263"/>
                    <a:pt x="671" y="263"/>
                    <a:pt x="669" y="263"/>
                  </a:cubicBezTo>
                  <a:cubicBezTo>
                    <a:pt x="660" y="260"/>
                    <a:pt x="644" y="245"/>
                    <a:pt x="639" y="237"/>
                  </a:cubicBezTo>
                  <a:cubicBezTo>
                    <a:pt x="633" y="235"/>
                    <a:pt x="624" y="231"/>
                    <a:pt x="614" y="229"/>
                  </a:cubicBezTo>
                  <a:cubicBezTo>
                    <a:pt x="594" y="231"/>
                    <a:pt x="594" y="231"/>
                    <a:pt x="594" y="231"/>
                  </a:cubicBezTo>
                  <a:cubicBezTo>
                    <a:pt x="584" y="231"/>
                    <a:pt x="582" y="223"/>
                    <a:pt x="571" y="223"/>
                  </a:cubicBezTo>
                  <a:cubicBezTo>
                    <a:pt x="566" y="223"/>
                    <a:pt x="564" y="227"/>
                    <a:pt x="559" y="229"/>
                  </a:cubicBezTo>
                  <a:cubicBezTo>
                    <a:pt x="555" y="229"/>
                    <a:pt x="555" y="229"/>
                    <a:pt x="555" y="229"/>
                  </a:cubicBezTo>
                  <a:cubicBezTo>
                    <a:pt x="555" y="224"/>
                    <a:pt x="556" y="220"/>
                    <a:pt x="554" y="215"/>
                  </a:cubicBezTo>
                  <a:cubicBezTo>
                    <a:pt x="553" y="211"/>
                    <a:pt x="548" y="212"/>
                    <a:pt x="544" y="210"/>
                  </a:cubicBezTo>
                  <a:cubicBezTo>
                    <a:pt x="537" y="205"/>
                    <a:pt x="518" y="195"/>
                    <a:pt x="509" y="195"/>
                  </a:cubicBezTo>
                  <a:cubicBezTo>
                    <a:pt x="500" y="195"/>
                    <a:pt x="494" y="207"/>
                    <a:pt x="489" y="215"/>
                  </a:cubicBezTo>
                  <a:cubicBezTo>
                    <a:pt x="487" y="218"/>
                    <a:pt x="485" y="221"/>
                    <a:pt x="483" y="221"/>
                  </a:cubicBezTo>
                  <a:cubicBezTo>
                    <a:pt x="481" y="221"/>
                    <a:pt x="480" y="217"/>
                    <a:pt x="480" y="215"/>
                  </a:cubicBezTo>
                  <a:cubicBezTo>
                    <a:pt x="468" y="215"/>
                    <a:pt x="468" y="215"/>
                    <a:pt x="468" y="215"/>
                  </a:cubicBezTo>
                  <a:cubicBezTo>
                    <a:pt x="467" y="210"/>
                    <a:pt x="464" y="206"/>
                    <a:pt x="459" y="203"/>
                  </a:cubicBezTo>
                  <a:cubicBezTo>
                    <a:pt x="456" y="202"/>
                    <a:pt x="451" y="203"/>
                    <a:pt x="451" y="198"/>
                  </a:cubicBezTo>
                  <a:cubicBezTo>
                    <a:pt x="451" y="182"/>
                    <a:pt x="467" y="176"/>
                    <a:pt x="475" y="166"/>
                  </a:cubicBezTo>
                  <a:cubicBezTo>
                    <a:pt x="475" y="161"/>
                    <a:pt x="468" y="161"/>
                    <a:pt x="466" y="155"/>
                  </a:cubicBezTo>
                  <a:cubicBezTo>
                    <a:pt x="463" y="150"/>
                    <a:pt x="456" y="133"/>
                    <a:pt x="456" y="126"/>
                  </a:cubicBezTo>
                  <a:cubicBezTo>
                    <a:pt x="447" y="124"/>
                    <a:pt x="436" y="107"/>
                    <a:pt x="427" y="107"/>
                  </a:cubicBezTo>
                  <a:cubicBezTo>
                    <a:pt x="426" y="107"/>
                    <a:pt x="425" y="107"/>
                    <a:pt x="424" y="107"/>
                  </a:cubicBezTo>
                  <a:cubicBezTo>
                    <a:pt x="424" y="106"/>
                    <a:pt x="424" y="106"/>
                    <a:pt x="424" y="106"/>
                  </a:cubicBezTo>
                  <a:cubicBezTo>
                    <a:pt x="419" y="106"/>
                    <a:pt x="411" y="101"/>
                    <a:pt x="407" y="100"/>
                  </a:cubicBezTo>
                  <a:cubicBezTo>
                    <a:pt x="393" y="100"/>
                    <a:pt x="393" y="100"/>
                    <a:pt x="393" y="100"/>
                  </a:cubicBezTo>
                  <a:cubicBezTo>
                    <a:pt x="379" y="97"/>
                    <a:pt x="357" y="99"/>
                    <a:pt x="353" y="84"/>
                  </a:cubicBezTo>
                  <a:cubicBezTo>
                    <a:pt x="350" y="84"/>
                    <a:pt x="346" y="83"/>
                    <a:pt x="345" y="81"/>
                  </a:cubicBezTo>
                  <a:cubicBezTo>
                    <a:pt x="339" y="68"/>
                    <a:pt x="334" y="69"/>
                    <a:pt x="324" y="59"/>
                  </a:cubicBezTo>
                  <a:cubicBezTo>
                    <a:pt x="309" y="59"/>
                    <a:pt x="309" y="59"/>
                    <a:pt x="309" y="59"/>
                  </a:cubicBezTo>
                  <a:cubicBezTo>
                    <a:pt x="307" y="52"/>
                    <a:pt x="309" y="44"/>
                    <a:pt x="302" y="42"/>
                  </a:cubicBezTo>
                  <a:cubicBezTo>
                    <a:pt x="294" y="40"/>
                    <a:pt x="283" y="38"/>
                    <a:pt x="279" y="31"/>
                  </a:cubicBezTo>
                  <a:cubicBezTo>
                    <a:pt x="279" y="27"/>
                    <a:pt x="279" y="27"/>
                    <a:pt x="279" y="27"/>
                  </a:cubicBezTo>
                  <a:cubicBezTo>
                    <a:pt x="280" y="27"/>
                    <a:pt x="281" y="27"/>
                    <a:pt x="282" y="27"/>
                  </a:cubicBezTo>
                  <a:cubicBezTo>
                    <a:pt x="283" y="27"/>
                    <a:pt x="286" y="26"/>
                    <a:pt x="287" y="25"/>
                  </a:cubicBezTo>
                  <a:cubicBezTo>
                    <a:pt x="287" y="25"/>
                    <a:pt x="278" y="24"/>
                    <a:pt x="272" y="24"/>
                  </a:cubicBezTo>
                  <a:cubicBezTo>
                    <a:pt x="271" y="25"/>
                    <a:pt x="260" y="25"/>
                    <a:pt x="259" y="27"/>
                  </a:cubicBezTo>
                  <a:cubicBezTo>
                    <a:pt x="256" y="33"/>
                    <a:pt x="251" y="33"/>
                    <a:pt x="243" y="34"/>
                  </a:cubicBezTo>
                  <a:cubicBezTo>
                    <a:pt x="239" y="34"/>
                    <a:pt x="232" y="33"/>
                    <a:pt x="232" y="28"/>
                  </a:cubicBezTo>
                  <a:cubicBezTo>
                    <a:pt x="227" y="28"/>
                    <a:pt x="212" y="28"/>
                    <a:pt x="204" y="28"/>
                  </a:cubicBezTo>
                  <a:cubicBezTo>
                    <a:pt x="200" y="28"/>
                    <a:pt x="197" y="24"/>
                    <a:pt x="197" y="19"/>
                  </a:cubicBezTo>
                  <a:cubicBezTo>
                    <a:pt x="189" y="17"/>
                    <a:pt x="178" y="14"/>
                    <a:pt x="175" y="6"/>
                  </a:cubicBezTo>
                  <a:cubicBezTo>
                    <a:pt x="166" y="5"/>
                    <a:pt x="166" y="5"/>
                    <a:pt x="166" y="5"/>
                  </a:cubicBezTo>
                  <a:cubicBezTo>
                    <a:pt x="166" y="12"/>
                    <a:pt x="174" y="9"/>
                    <a:pt x="176" y="15"/>
                  </a:cubicBezTo>
                  <a:cubicBezTo>
                    <a:pt x="164" y="15"/>
                    <a:pt x="164" y="15"/>
                    <a:pt x="164" y="15"/>
                  </a:cubicBezTo>
                  <a:cubicBezTo>
                    <a:pt x="159" y="19"/>
                    <a:pt x="150" y="18"/>
                    <a:pt x="150" y="25"/>
                  </a:cubicBezTo>
                  <a:cubicBezTo>
                    <a:pt x="150" y="32"/>
                    <a:pt x="157" y="35"/>
                    <a:pt x="157" y="42"/>
                  </a:cubicBezTo>
                  <a:cubicBezTo>
                    <a:pt x="157" y="44"/>
                    <a:pt x="154" y="50"/>
                    <a:pt x="152" y="50"/>
                  </a:cubicBezTo>
                  <a:cubicBezTo>
                    <a:pt x="146" y="50"/>
                    <a:pt x="143" y="40"/>
                    <a:pt x="143" y="34"/>
                  </a:cubicBezTo>
                  <a:cubicBezTo>
                    <a:pt x="143" y="30"/>
                    <a:pt x="146" y="21"/>
                    <a:pt x="148" y="13"/>
                  </a:cubicBezTo>
                  <a:cubicBezTo>
                    <a:pt x="150" y="13"/>
                    <a:pt x="153" y="11"/>
                    <a:pt x="153" y="6"/>
                  </a:cubicBezTo>
                  <a:cubicBezTo>
                    <a:pt x="153" y="6"/>
                    <a:pt x="151" y="0"/>
                    <a:pt x="14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Freeform 128">
              <a:extLst>
                <a:ext uri="{FF2B5EF4-FFF2-40B4-BE49-F238E27FC236}">
                  <a16:creationId xmlns:a16="http://schemas.microsoft.com/office/drawing/2014/main" id="{3F34BAF7-3900-4660-8E9A-538522E595F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" y="2178"/>
              <a:ext cx="19" cy="23"/>
            </a:xfrm>
            <a:custGeom>
              <a:avLst/>
              <a:gdLst>
                <a:gd name="T0" fmla="*/ 0 w 8"/>
                <a:gd name="T1" fmla="*/ 0 h 10"/>
                <a:gd name="T2" fmla="*/ 0 w 8"/>
                <a:gd name="T3" fmla="*/ 0 h 10"/>
                <a:gd name="T4" fmla="*/ 5 w 8"/>
                <a:gd name="T5" fmla="*/ 10 h 10"/>
                <a:gd name="T6" fmla="*/ 8 w 8"/>
                <a:gd name="T7" fmla="*/ 7 h 10"/>
                <a:gd name="T8" fmla="*/ 2 w 8"/>
                <a:gd name="T9" fmla="*/ 0 h 10"/>
                <a:gd name="T10" fmla="*/ 0 w 8"/>
                <a:gd name="T1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0" y="10"/>
                    <a:pt x="5" y="10"/>
                  </a:cubicBezTo>
                  <a:cubicBezTo>
                    <a:pt x="6" y="10"/>
                    <a:pt x="8" y="9"/>
                    <a:pt x="8" y="7"/>
                  </a:cubicBezTo>
                  <a:cubicBezTo>
                    <a:pt x="8" y="4"/>
                    <a:pt x="6" y="1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Freeform 129">
              <a:extLst>
                <a:ext uri="{FF2B5EF4-FFF2-40B4-BE49-F238E27FC236}">
                  <a16:creationId xmlns:a16="http://schemas.microsoft.com/office/drawing/2014/main" id="{AC7E5664-8DA5-4E97-B07E-FFE4588FD1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43" y="2107"/>
              <a:ext cx="31" cy="9"/>
            </a:xfrm>
            <a:custGeom>
              <a:avLst/>
              <a:gdLst>
                <a:gd name="T0" fmla="*/ 7 w 13"/>
                <a:gd name="T1" fmla="*/ 0 h 4"/>
                <a:gd name="T2" fmla="*/ 0 w 13"/>
                <a:gd name="T3" fmla="*/ 4 h 4"/>
                <a:gd name="T4" fmla="*/ 8 w 13"/>
                <a:gd name="T5" fmla="*/ 4 h 4"/>
                <a:gd name="T6" fmla="*/ 13 w 13"/>
                <a:gd name="T7" fmla="*/ 4 h 4"/>
                <a:gd name="T8" fmla="*/ 7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7" y="0"/>
                  </a:moveTo>
                  <a:cubicBezTo>
                    <a:pt x="4" y="0"/>
                    <a:pt x="1" y="2"/>
                    <a:pt x="0" y="4"/>
                  </a:cubicBezTo>
                  <a:cubicBezTo>
                    <a:pt x="2" y="4"/>
                    <a:pt x="5" y="4"/>
                    <a:pt x="8" y="4"/>
                  </a:cubicBezTo>
                  <a:cubicBezTo>
                    <a:pt x="10" y="4"/>
                    <a:pt x="12" y="4"/>
                    <a:pt x="13" y="4"/>
                  </a:cubicBezTo>
                  <a:cubicBezTo>
                    <a:pt x="12" y="3"/>
                    <a:pt x="11" y="0"/>
                    <a:pt x="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Freeform 130">
              <a:extLst>
                <a:ext uri="{FF2B5EF4-FFF2-40B4-BE49-F238E27FC236}">
                  <a16:creationId xmlns:a16="http://schemas.microsoft.com/office/drawing/2014/main" id="{209BBDC9-8F61-4F66-9022-497E8D8BE3B1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" y="2121"/>
              <a:ext cx="8" cy="12"/>
            </a:xfrm>
            <a:custGeom>
              <a:avLst/>
              <a:gdLst>
                <a:gd name="T0" fmla="*/ 0 w 3"/>
                <a:gd name="T1" fmla="*/ 0 h 5"/>
                <a:gd name="T2" fmla="*/ 3 w 3"/>
                <a:gd name="T3" fmla="*/ 5 h 5"/>
                <a:gd name="T4" fmla="*/ 3 w 3"/>
                <a:gd name="T5" fmla="*/ 5 h 5"/>
                <a:gd name="T6" fmla="*/ 0 w 3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5">
                  <a:moveTo>
                    <a:pt x="0" y="0"/>
                  </a:moveTo>
                  <a:cubicBezTo>
                    <a:pt x="0" y="2"/>
                    <a:pt x="1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Freeform 131">
              <a:extLst>
                <a:ext uri="{FF2B5EF4-FFF2-40B4-BE49-F238E27FC236}">
                  <a16:creationId xmlns:a16="http://schemas.microsoft.com/office/drawing/2014/main" id="{FA2D212D-8EB0-446F-B640-4B404211DCF6}"/>
                </a:ext>
              </a:extLst>
            </p:cNvPr>
            <p:cNvSpPr>
              <a:spLocks/>
            </p:cNvSpPr>
            <p:nvPr/>
          </p:nvSpPr>
          <p:spPr bwMode="auto">
            <a:xfrm>
              <a:off x="825" y="2310"/>
              <a:ext cx="24" cy="19"/>
            </a:xfrm>
            <a:custGeom>
              <a:avLst/>
              <a:gdLst>
                <a:gd name="T0" fmla="*/ 10 w 10"/>
                <a:gd name="T1" fmla="*/ 0 h 8"/>
                <a:gd name="T2" fmla="*/ 2 w 10"/>
                <a:gd name="T3" fmla="*/ 5 h 8"/>
                <a:gd name="T4" fmla="*/ 0 w 10"/>
                <a:gd name="T5" fmla="*/ 4 h 8"/>
                <a:gd name="T6" fmla="*/ 0 w 10"/>
                <a:gd name="T7" fmla="*/ 7 h 8"/>
                <a:gd name="T8" fmla="*/ 0 w 10"/>
                <a:gd name="T9" fmla="*/ 8 h 8"/>
                <a:gd name="T10" fmla="*/ 2 w 10"/>
                <a:gd name="T11" fmla="*/ 7 h 8"/>
                <a:gd name="T12" fmla="*/ 10 w 10"/>
                <a:gd name="T13" fmla="*/ 4 h 8"/>
                <a:gd name="T14" fmla="*/ 10 w 10"/>
                <a:gd name="T1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8">
                  <a:moveTo>
                    <a:pt x="10" y="0"/>
                  </a:moveTo>
                  <a:cubicBezTo>
                    <a:pt x="9" y="2"/>
                    <a:pt x="5" y="5"/>
                    <a:pt x="2" y="5"/>
                  </a:cubicBezTo>
                  <a:cubicBezTo>
                    <a:pt x="1" y="5"/>
                    <a:pt x="0" y="4"/>
                    <a:pt x="0" y="4"/>
                  </a:cubicBezTo>
                  <a:cubicBezTo>
                    <a:pt x="0" y="5"/>
                    <a:pt x="0" y="6"/>
                    <a:pt x="0" y="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2" y="7"/>
                    <a:pt x="2" y="7"/>
                  </a:cubicBezTo>
                  <a:cubicBezTo>
                    <a:pt x="5" y="7"/>
                    <a:pt x="8" y="6"/>
                    <a:pt x="10" y="4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Freeform 132">
              <a:extLst>
                <a:ext uri="{FF2B5EF4-FFF2-40B4-BE49-F238E27FC236}">
                  <a16:creationId xmlns:a16="http://schemas.microsoft.com/office/drawing/2014/main" id="{32A88CED-6B2E-4557-B3AE-D1754BD7A4A8}"/>
                </a:ext>
              </a:extLst>
            </p:cNvPr>
            <p:cNvSpPr>
              <a:spLocks/>
            </p:cNvSpPr>
            <p:nvPr/>
          </p:nvSpPr>
          <p:spPr bwMode="auto">
            <a:xfrm>
              <a:off x="-988" y="1163"/>
              <a:ext cx="2054" cy="1008"/>
            </a:xfrm>
            <a:custGeom>
              <a:avLst/>
              <a:gdLst>
                <a:gd name="T0" fmla="*/ 24 w 869"/>
                <a:gd name="T1" fmla="*/ 7 h 426"/>
                <a:gd name="T2" fmla="*/ 31 w 869"/>
                <a:gd name="T3" fmla="*/ 19 h 426"/>
                <a:gd name="T4" fmla="*/ 1 w 869"/>
                <a:gd name="T5" fmla="*/ 28 h 426"/>
                <a:gd name="T6" fmla="*/ 10 w 869"/>
                <a:gd name="T7" fmla="*/ 159 h 426"/>
                <a:gd name="T8" fmla="*/ 56 w 869"/>
                <a:gd name="T9" fmla="*/ 256 h 426"/>
                <a:gd name="T10" fmla="*/ 147 w 869"/>
                <a:gd name="T11" fmla="*/ 302 h 426"/>
                <a:gd name="T12" fmla="*/ 248 w 869"/>
                <a:gd name="T13" fmla="*/ 315 h 426"/>
                <a:gd name="T14" fmla="*/ 319 w 869"/>
                <a:gd name="T15" fmla="*/ 362 h 426"/>
                <a:gd name="T16" fmla="*/ 410 w 869"/>
                <a:gd name="T17" fmla="*/ 410 h 426"/>
                <a:gd name="T18" fmla="*/ 427 w 869"/>
                <a:gd name="T19" fmla="*/ 371 h 426"/>
                <a:gd name="T20" fmla="*/ 436 w 869"/>
                <a:gd name="T21" fmla="*/ 371 h 426"/>
                <a:gd name="T22" fmla="*/ 485 w 869"/>
                <a:gd name="T23" fmla="*/ 354 h 426"/>
                <a:gd name="T24" fmla="*/ 531 w 869"/>
                <a:gd name="T25" fmla="*/ 360 h 426"/>
                <a:gd name="T26" fmla="*/ 523 w 869"/>
                <a:gd name="T27" fmla="*/ 344 h 426"/>
                <a:gd name="T28" fmla="*/ 568 w 869"/>
                <a:gd name="T29" fmla="*/ 339 h 426"/>
                <a:gd name="T30" fmla="*/ 633 w 869"/>
                <a:gd name="T31" fmla="*/ 394 h 426"/>
                <a:gd name="T32" fmla="*/ 671 w 869"/>
                <a:gd name="T33" fmla="*/ 405 h 426"/>
                <a:gd name="T34" fmla="*/ 665 w 869"/>
                <a:gd name="T35" fmla="*/ 382 h 426"/>
                <a:gd name="T36" fmla="*/ 705 w 869"/>
                <a:gd name="T37" fmla="*/ 279 h 426"/>
                <a:gd name="T38" fmla="*/ 733 w 869"/>
                <a:gd name="T39" fmla="*/ 260 h 426"/>
                <a:gd name="T40" fmla="*/ 729 w 869"/>
                <a:gd name="T41" fmla="*/ 252 h 426"/>
                <a:gd name="T42" fmla="*/ 735 w 869"/>
                <a:gd name="T43" fmla="*/ 235 h 426"/>
                <a:gd name="T44" fmla="*/ 731 w 869"/>
                <a:gd name="T45" fmla="*/ 222 h 426"/>
                <a:gd name="T46" fmla="*/ 735 w 869"/>
                <a:gd name="T47" fmla="*/ 214 h 426"/>
                <a:gd name="T48" fmla="*/ 749 w 869"/>
                <a:gd name="T49" fmla="*/ 202 h 426"/>
                <a:gd name="T50" fmla="*/ 751 w 869"/>
                <a:gd name="T51" fmla="*/ 193 h 426"/>
                <a:gd name="T52" fmla="*/ 764 w 869"/>
                <a:gd name="T53" fmla="*/ 160 h 426"/>
                <a:gd name="T54" fmla="*/ 785 w 869"/>
                <a:gd name="T55" fmla="*/ 157 h 426"/>
                <a:gd name="T56" fmla="*/ 810 w 869"/>
                <a:gd name="T57" fmla="*/ 147 h 426"/>
                <a:gd name="T58" fmla="*/ 827 w 869"/>
                <a:gd name="T59" fmla="*/ 141 h 426"/>
                <a:gd name="T60" fmla="*/ 814 w 869"/>
                <a:gd name="T61" fmla="*/ 131 h 426"/>
                <a:gd name="T62" fmla="*/ 852 w 869"/>
                <a:gd name="T63" fmla="*/ 96 h 426"/>
                <a:gd name="T64" fmla="*/ 861 w 869"/>
                <a:gd name="T65" fmla="*/ 50 h 426"/>
                <a:gd name="T66" fmla="*/ 857 w 869"/>
                <a:gd name="T67" fmla="*/ 38 h 426"/>
                <a:gd name="T68" fmla="*/ 843 w 869"/>
                <a:gd name="T69" fmla="*/ 38 h 426"/>
                <a:gd name="T70" fmla="*/ 809 w 869"/>
                <a:gd name="T71" fmla="*/ 76 h 426"/>
                <a:gd name="T72" fmla="*/ 768 w 869"/>
                <a:gd name="T73" fmla="*/ 78 h 426"/>
                <a:gd name="T74" fmla="*/ 702 w 869"/>
                <a:gd name="T75" fmla="*/ 117 h 426"/>
                <a:gd name="T76" fmla="*/ 677 w 869"/>
                <a:gd name="T77" fmla="*/ 120 h 426"/>
                <a:gd name="T78" fmla="*/ 681 w 869"/>
                <a:gd name="T79" fmla="*/ 130 h 426"/>
                <a:gd name="T80" fmla="*/ 677 w 869"/>
                <a:gd name="T81" fmla="*/ 132 h 426"/>
                <a:gd name="T82" fmla="*/ 632 w 869"/>
                <a:gd name="T83" fmla="*/ 148 h 426"/>
                <a:gd name="T84" fmla="*/ 624 w 869"/>
                <a:gd name="T85" fmla="*/ 135 h 426"/>
                <a:gd name="T86" fmla="*/ 618 w 869"/>
                <a:gd name="T87" fmla="*/ 104 h 426"/>
                <a:gd name="T88" fmla="*/ 581 w 869"/>
                <a:gd name="T89" fmla="*/ 83 h 426"/>
                <a:gd name="T90" fmla="*/ 565 w 869"/>
                <a:gd name="T91" fmla="*/ 146 h 426"/>
                <a:gd name="T92" fmla="*/ 553 w 869"/>
                <a:gd name="T93" fmla="*/ 90 h 426"/>
                <a:gd name="T94" fmla="*/ 610 w 869"/>
                <a:gd name="T95" fmla="*/ 65 h 426"/>
                <a:gd name="T96" fmla="*/ 566 w 869"/>
                <a:gd name="T97" fmla="*/ 57 h 426"/>
                <a:gd name="T98" fmla="*/ 552 w 869"/>
                <a:gd name="T99" fmla="*/ 37 h 426"/>
                <a:gd name="T100" fmla="*/ 506 w 869"/>
                <a:gd name="T101" fmla="*/ 51 h 426"/>
                <a:gd name="T102" fmla="*/ 530 w 869"/>
                <a:gd name="T103" fmla="*/ 24 h 426"/>
                <a:gd name="T104" fmla="*/ 447 w 869"/>
                <a:gd name="T105" fmla="*/ 0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69" h="426">
                  <a:moveTo>
                    <a:pt x="447" y="0"/>
                  </a:moveTo>
                  <a:cubicBezTo>
                    <a:pt x="447" y="7"/>
                    <a:pt x="447" y="7"/>
                    <a:pt x="447" y="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4" y="7"/>
                    <a:pt x="24" y="7"/>
                  </a:cubicBezTo>
                  <a:cubicBezTo>
                    <a:pt x="27" y="12"/>
                    <a:pt x="31" y="14"/>
                    <a:pt x="31" y="19"/>
                  </a:cubicBezTo>
                  <a:cubicBezTo>
                    <a:pt x="31" y="24"/>
                    <a:pt x="27" y="30"/>
                    <a:pt x="24" y="33"/>
                  </a:cubicBezTo>
                  <a:cubicBezTo>
                    <a:pt x="21" y="28"/>
                    <a:pt x="17" y="24"/>
                    <a:pt x="9" y="24"/>
                  </a:cubicBezTo>
                  <a:cubicBezTo>
                    <a:pt x="7" y="24"/>
                    <a:pt x="1" y="25"/>
                    <a:pt x="1" y="28"/>
                  </a:cubicBezTo>
                  <a:cubicBezTo>
                    <a:pt x="1" y="39"/>
                    <a:pt x="14" y="44"/>
                    <a:pt x="14" y="56"/>
                  </a:cubicBezTo>
                  <a:cubicBezTo>
                    <a:pt x="14" y="72"/>
                    <a:pt x="0" y="102"/>
                    <a:pt x="5" y="115"/>
                  </a:cubicBezTo>
                  <a:cubicBezTo>
                    <a:pt x="10" y="128"/>
                    <a:pt x="4" y="148"/>
                    <a:pt x="10" y="159"/>
                  </a:cubicBezTo>
                  <a:cubicBezTo>
                    <a:pt x="7" y="161"/>
                    <a:pt x="2" y="165"/>
                    <a:pt x="5" y="169"/>
                  </a:cubicBezTo>
                  <a:cubicBezTo>
                    <a:pt x="14" y="185"/>
                    <a:pt x="26" y="208"/>
                    <a:pt x="37" y="210"/>
                  </a:cubicBezTo>
                  <a:cubicBezTo>
                    <a:pt x="34" y="232"/>
                    <a:pt x="49" y="238"/>
                    <a:pt x="56" y="256"/>
                  </a:cubicBezTo>
                  <a:cubicBezTo>
                    <a:pt x="58" y="261"/>
                    <a:pt x="56" y="267"/>
                    <a:pt x="60" y="268"/>
                  </a:cubicBezTo>
                  <a:cubicBezTo>
                    <a:pt x="79" y="275"/>
                    <a:pt x="106" y="287"/>
                    <a:pt x="114" y="302"/>
                  </a:cubicBezTo>
                  <a:cubicBezTo>
                    <a:pt x="147" y="302"/>
                    <a:pt x="147" y="302"/>
                    <a:pt x="147" y="302"/>
                  </a:cubicBezTo>
                  <a:cubicBezTo>
                    <a:pt x="204" y="321"/>
                    <a:pt x="204" y="321"/>
                    <a:pt x="204" y="321"/>
                  </a:cubicBezTo>
                  <a:cubicBezTo>
                    <a:pt x="248" y="321"/>
                    <a:pt x="248" y="321"/>
                    <a:pt x="248" y="321"/>
                  </a:cubicBezTo>
                  <a:cubicBezTo>
                    <a:pt x="248" y="315"/>
                    <a:pt x="248" y="315"/>
                    <a:pt x="248" y="315"/>
                  </a:cubicBezTo>
                  <a:cubicBezTo>
                    <a:pt x="258" y="315"/>
                    <a:pt x="258" y="315"/>
                    <a:pt x="258" y="315"/>
                  </a:cubicBezTo>
                  <a:cubicBezTo>
                    <a:pt x="276" y="319"/>
                    <a:pt x="286" y="321"/>
                    <a:pt x="295" y="337"/>
                  </a:cubicBezTo>
                  <a:cubicBezTo>
                    <a:pt x="300" y="344"/>
                    <a:pt x="308" y="362"/>
                    <a:pt x="319" y="362"/>
                  </a:cubicBezTo>
                  <a:cubicBezTo>
                    <a:pt x="329" y="362"/>
                    <a:pt x="326" y="347"/>
                    <a:pt x="338" y="347"/>
                  </a:cubicBezTo>
                  <a:cubicBezTo>
                    <a:pt x="369" y="347"/>
                    <a:pt x="368" y="386"/>
                    <a:pt x="385" y="403"/>
                  </a:cubicBezTo>
                  <a:cubicBezTo>
                    <a:pt x="389" y="407"/>
                    <a:pt x="401" y="409"/>
                    <a:pt x="410" y="410"/>
                  </a:cubicBezTo>
                  <a:cubicBezTo>
                    <a:pt x="409" y="406"/>
                    <a:pt x="409" y="406"/>
                    <a:pt x="409" y="406"/>
                  </a:cubicBezTo>
                  <a:cubicBezTo>
                    <a:pt x="409" y="406"/>
                    <a:pt x="409" y="406"/>
                    <a:pt x="409" y="405"/>
                  </a:cubicBezTo>
                  <a:cubicBezTo>
                    <a:pt x="409" y="389"/>
                    <a:pt x="416" y="375"/>
                    <a:pt x="427" y="371"/>
                  </a:cubicBezTo>
                  <a:cubicBezTo>
                    <a:pt x="429" y="370"/>
                    <a:pt x="430" y="370"/>
                    <a:pt x="431" y="370"/>
                  </a:cubicBezTo>
                  <a:cubicBezTo>
                    <a:pt x="432" y="370"/>
                    <a:pt x="433" y="370"/>
                    <a:pt x="434" y="370"/>
                  </a:cubicBezTo>
                  <a:cubicBezTo>
                    <a:pt x="435" y="370"/>
                    <a:pt x="435" y="371"/>
                    <a:pt x="436" y="371"/>
                  </a:cubicBezTo>
                  <a:cubicBezTo>
                    <a:pt x="438" y="371"/>
                    <a:pt x="440" y="370"/>
                    <a:pt x="442" y="368"/>
                  </a:cubicBezTo>
                  <a:cubicBezTo>
                    <a:pt x="448" y="362"/>
                    <a:pt x="455" y="349"/>
                    <a:pt x="471" y="349"/>
                  </a:cubicBezTo>
                  <a:cubicBezTo>
                    <a:pt x="476" y="349"/>
                    <a:pt x="480" y="354"/>
                    <a:pt x="485" y="354"/>
                  </a:cubicBezTo>
                  <a:cubicBezTo>
                    <a:pt x="489" y="354"/>
                    <a:pt x="490" y="350"/>
                    <a:pt x="493" y="350"/>
                  </a:cubicBezTo>
                  <a:cubicBezTo>
                    <a:pt x="502" y="350"/>
                    <a:pt x="512" y="362"/>
                    <a:pt x="524" y="362"/>
                  </a:cubicBezTo>
                  <a:cubicBezTo>
                    <a:pt x="526" y="362"/>
                    <a:pt x="529" y="362"/>
                    <a:pt x="531" y="360"/>
                  </a:cubicBezTo>
                  <a:cubicBezTo>
                    <a:pt x="525" y="356"/>
                    <a:pt x="530" y="352"/>
                    <a:pt x="530" y="344"/>
                  </a:cubicBezTo>
                  <a:cubicBezTo>
                    <a:pt x="529" y="344"/>
                    <a:pt x="528" y="345"/>
                    <a:pt x="527" y="345"/>
                  </a:cubicBezTo>
                  <a:cubicBezTo>
                    <a:pt x="527" y="345"/>
                    <a:pt x="525" y="344"/>
                    <a:pt x="523" y="344"/>
                  </a:cubicBezTo>
                  <a:cubicBezTo>
                    <a:pt x="532" y="340"/>
                    <a:pt x="543" y="341"/>
                    <a:pt x="551" y="339"/>
                  </a:cubicBezTo>
                  <a:cubicBezTo>
                    <a:pt x="551" y="341"/>
                    <a:pt x="553" y="344"/>
                    <a:pt x="555" y="344"/>
                  </a:cubicBezTo>
                  <a:cubicBezTo>
                    <a:pt x="559" y="344"/>
                    <a:pt x="561" y="339"/>
                    <a:pt x="568" y="339"/>
                  </a:cubicBezTo>
                  <a:cubicBezTo>
                    <a:pt x="581" y="339"/>
                    <a:pt x="587" y="352"/>
                    <a:pt x="596" y="352"/>
                  </a:cubicBezTo>
                  <a:cubicBezTo>
                    <a:pt x="601" y="352"/>
                    <a:pt x="603" y="345"/>
                    <a:pt x="608" y="345"/>
                  </a:cubicBezTo>
                  <a:cubicBezTo>
                    <a:pt x="631" y="345"/>
                    <a:pt x="625" y="377"/>
                    <a:pt x="633" y="394"/>
                  </a:cubicBezTo>
                  <a:cubicBezTo>
                    <a:pt x="637" y="402"/>
                    <a:pt x="643" y="405"/>
                    <a:pt x="649" y="413"/>
                  </a:cubicBezTo>
                  <a:cubicBezTo>
                    <a:pt x="652" y="418"/>
                    <a:pt x="652" y="426"/>
                    <a:pt x="660" y="426"/>
                  </a:cubicBezTo>
                  <a:cubicBezTo>
                    <a:pt x="669" y="426"/>
                    <a:pt x="671" y="416"/>
                    <a:pt x="671" y="405"/>
                  </a:cubicBezTo>
                  <a:cubicBezTo>
                    <a:pt x="671" y="396"/>
                    <a:pt x="666" y="391"/>
                    <a:pt x="665" y="384"/>
                  </a:cubicBezTo>
                  <a:cubicBezTo>
                    <a:pt x="665" y="381"/>
                    <a:pt x="665" y="381"/>
                    <a:pt x="665" y="381"/>
                  </a:cubicBezTo>
                  <a:cubicBezTo>
                    <a:pt x="665" y="382"/>
                    <a:pt x="665" y="382"/>
                    <a:pt x="665" y="382"/>
                  </a:cubicBezTo>
                  <a:cubicBezTo>
                    <a:pt x="665" y="365"/>
                    <a:pt x="650" y="359"/>
                    <a:pt x="650" y="342"/>
                  </a:cubicBezTo>
                  <a:cubicBezTo>
                    <a:pt x="650" y="304"/>
                    <a:pt x="682" y="294"/>
                    <a:pt x="706" y="280"/>
                  </a:cubicBezTo>
                  <a:cubicBezTo>
                    <a:pt x="705" y="279"/>
                    <a:pt x="705" y="279"/>
                    <a:pt x="705" y="279"/>
                  </a:cubicBezTo>
                  <a:cubicBezTo>
                    <a:pt x="708" y="275"/>
                    <a:pt x="708" y="274"/>
                    <a:pt x="714" y="272"/>
                  </a:cubicBezTo>
                  <a:cubicBezTo>
                    <a:pt x="718" y="271"/>
                    <a:pt x="721" y="267"/>
                    <a:pt x="727" y="265"/>
                  </a:cubicBezTo>
                  <a:cubicBezTo>
                    <a:pt x="730" y="265"/>
                    <a:pt x="732" y="262"/>
                    <a:pt x="733" y="260"/>
                  </a:cubicBezTo>
                  <a:cubicBezTo>
                    <a:pt x="727" y="256"/>
                    <a:pt x="727" y="256"/>
                    <a:pt x="727" y="256"/>
                  </a:cubicBezTo>
                  <a:cubicBezTo>
                    <a:pt x="727" y="252"/>
                    <a:pt x="727" y="252"/>
                    <a:pt x="727" y="252"/>
                  </a:cubicBezTo>
                  <a:cubicBezTo>
                    <a:pt x="728" y="252"/>
                    <a:pt x="728" y="252"/>
                    <a:pt x="729" y="252"/>
                  </a:cubicBezTo>
                  <a:cubicBezTo>
                    <a:pt x="733" y="252"/>
                    <a:pt x="734" y="251"/>
                    <a:pt x="735" y="246"/>
                  </a:cubicBezTo>
                  <a:cubicBezTo>
                    <a:pt x="733" y="246"/>
                    <a:pt x="730" y="245"/>
                    <a:pt x="728" y="242"/>
                  </a:cubicBezTo>
                  <a:cubicBezTo>
                    <a:pt x="731" y="242"/>
                    <a:pt x="735" y="240"/>
                    <a:pt x="735" y="235"/>
                  </a:cubicBezTo>
                  <a:cubicBezTo>
                    <a:pt x="735" y="234"/>
                    <a:pt x="735" y="232"/>
                    <a:pt x="735" y="230"/>
                  </a:cubicBezTo>
                  <a:cubicBezTo>
                    <a:pt x="734" y="230"/>
                    <a:pt x="732" y="230"/>
                    <a:pt x="731" y="230"/>
                  </a:cubicBezTo>
                  <a:cubicBezTo>
                    <a:pt x="728" y="227"/>
                    <a:pt x="731" y="227"/>
                    <a:pt x="731" y="222"/>
                  </a:cubicBezTo>
                  <a:cubicBezTo>
                    <a:pt x="731" y="217"/>
                    <a:pt x="729" y="207"/>
                    <a:pt x="729" y="204"/>
                  </a:cubicBezTo>
                  <a:cubicBezTo>
                    <a:pt x="729" y="204"/>
                    <a:pt x="728" y="199"/>
                    <a:pt x="729" y="197"/>
                  </a:cubicBezTo>
                  <a:cubicBezTo>
                    <a:pt x="730" y="202"/>
                    <a:pt x="735" y="211"/>
                    <a:pt x="735" y="214"/>
                  </a:cubicBezTo>
                  <a:cubicBezTo>
                    <a:pt x="735" y="216"/>
                    <a:pt x="735" y="218"/>
                    <a:pt x="735" y="220"/>
                  </a:cubicBezTo>
                  <a:cubicBezTo>
                    <a:pt x="735" y="221"/>
                    <a:pt x="736" y="223"/>
                    <a:pt x="737" y="223"/>
                  </a:cubicBezTo>
                  <a:cubicBezTo>
                    <a:pt x="739" y="223"/>
                    <a:pt x="749" y="205"/>
                    <a:pt x="749" y="202"/>
                  </a:cubicBezTo>
                  <a:cubicBezTo>
                    <a:pt x="749" y="197"/>
                    <a:pt x="746" y="196"/>
                    <a:pt x="745" y="192"/>
                  </a:cubicBezTo>
                  <a:cubicBezTo>
                    <a:pt x="747" y="189"/>
                    <a:pt x="747" y="189"/>
                    <a:pt x="747" y="189"/>
                  </a:cubicBezTo>
                  <a:cubicBezTo>
                    <a:pt x="748" y="190"/>
                    <a:pt x="749" y="193"/>
                    <a:pt x="751" y="193"/>
                  </a:cubicBezTo>
                  <a:cubicBezTo>
                    <a:pt x="755" y="193"/>
                    <a:pt x="765" y="175"/>
                    <a:pt x="766" y="170"/>
                  </a:cubicBezTo>
                  <a:cubicBezTo>
                    <a:pt x="766" y="170"/>
                    <a:pt x="761" y="167"/>
                    <a:pt x="761" y="164"/>
                  </a:cubicBezTo>
                  <a:cubicBezTo>
                    <a:pt x="761" y="163"/>
                    <a:pt x="763" y="161"/>
                    <a:pt x="764" y="160"/>
                  </a:cubicBezTo>
                  <a:cubicBezTo>
                    <a:pt x="766" y="160"/>
                    <a:pt x="767" y="161"/>
                    <a:pt x="769" y="161"/>
                  </a:cubicBezTo>
                  <a:cubicBezTo>
                    <a:pt x="776" y="161"/>
                    <a:pt x="782" y="161"/>
                    <a:pt x="789" y="158"/>
                  </a:cubicBezTo>
                  <a:cubicBezTo>
                    <a:pt x="788" y="157"/>
                    <a:pt x="786" y="157"/>
                    <a:pt x="785" y="157"/>
                  </a:cubicBezTo>
                  <a:cubicBezTo>
                    <a:pt x="782" y="157"/>
                    <a:pt x="779" y="158"/>
                    <a:pt x="776" y="158"/>
                  </a:cubicBezTo>
                  <a:cubicBezTo>
                    <a:pt x="770" y="158"/>
                    <a:pt x="770" y="158"/>
                    <a:pt x="770" y="158"/>
                  </a:cubicBezTo>
                  <a:cubicBezTo>
                    <a:pt x="781" y="151"/>
                    <a:pt x="799" y="155"/>
                    <a:pt x="810" y="147"/>
                  </a:cubicBezTo>
                  <a:cubicBezTo>
                    <a:pt x="810" y="147"/>
                    <a:pt x="811" y="148"/>
                    <a:pt x="813" y="148"/>
                  </a:cubicBezTo>
                  <a:cubicBezTo>
                    <a:pt x="817" y="148"/>
                    <a:pt x="823" y="146"/>
                    <a:pt x="827" y="145"/>
                  </a:cubicBezTo>
                  <a:cubicBezTo>
                    <a:pt x="827" y="141"/>
                    <a:pt x="827" y="141"/>
                    <a:pt x="827" y="141"/>
                  </a:cubicBezTo>
                  <a:cubicBezTo>
                    <a:pt x="827" y="141"/>
                    <a:pt x="822" y="145"/>
                    <a:pt x="821" y="145"/>
                  </a:cubicBezTo>
                  <a:cubicBezTo>
                    <a:pt x="818" y="145"/>
                    <a:pt x="816" y="138"/>
                    <a:pt x="816" y="136"/>
                  </a:cubicBezTo>
                  <a:cubicBezTo>
                    <a:pt x="814" y="135"/>
                    <a:pt x="814" y="132"/>
                    <a:pt x="814" y="131"/>
                  </a:cubicBezTo>
                  <a:cubicBezTo>
                    <a:pt x="814" y="111"/>
                    <a:pt x="832" y="105"/>
                    <a:pt x="840" y="96"/>
                  </a:cubicBezTo>
                  <a:cubicBezTo>
                    <a:pt x="842" y="96"/>
                    <a:pt x="843" y="95"/>
                    <a:pt x="844" y="95"/>
                  </a:cubicBezTo>
                  <a:cubicBezTo>
                    <a:pt x="846" y="95"/>
                    <a:pt x="848" y="96"/>
                    <a:pt x="852" y="96"/>
                  </a:cubicBezTo>
                  <a:cubicBezTo>
                    <a:pt x="860" y="96"/>
                    <a:pt x="865" y="93"/>
                    <a:pt x="869" y="88"/>
                  </a:cubicBezTo>
                  <a:cubicBezTo>
                    <a:pt x="862" y="78"/>
                    <a:pt x="864" y="63"/>
                    <a:pt x="861" y="50"/>
                  </a:cubicBezTo>
                  <a:cubicBezTo>
                    <a:pt x="861" y="50"/>
                    <a:pt x="861" y="50"/>
                    <a:pt x="861" y="50"/>
                  </a:cubicBezTo>
                  <a:cubicBezTo>
                    <a:pt x="861" y="50"/>
                    <a:pt x="861" y="50"/>
                    <a:pt x="861" y="50"/>
                  </a:cubicBezTo>
                  <a:cubicBezTo>
                    <a:pt x="861" y="46"/>
                    <a:pt x="859" y="42"/>
                    <a:pt x="857" y="38"/>
                  </a:cubicBezTo>
                  <a:cubicBezTo>
                    <a:pt x="857" y="38"/>
                    <a:pt x="857" y="38"/>
                    <a:pt x="857" y="38"/>
                  </a:cubicBezTo>
                  <a:cubicBezTo>
                    <a:pt x="856" y="37"/>
                    <a:pt x="855" y="36"/>
                    <a:pt x="853" y="36"/>
                  </a:cubicBezTo>
                  <a:cubicBezTo>
                    <a:pt x="852" y="36"/>
                    <a:pt x="850" y="36"/>
                    <a:pt x="848" y="37"/>
                  </a:cubicBezTo>
                  <a:cubicBezTo>
                    <a:pt x="846" y="37"/>
                    <a:pt x="845" y="38"/>
                    <a:pt x="843" y="38"/>
                  </a:cubicBezTo>
                  <a:cubicBezTo>
                    <a:pt x="841" y="38"/>
                    <a:pt x="839" y="37"/>
                    <a:pt x="837" y="35"/>
                  </a:cubicBezTo>
                  <a:cubicBezTo>
                    <a:pt x="824" y="44"/>
                    <a:pt x="824" y="61"/>
                    <a:pt x="814" y="71"/>
                  </a:cubicBezTo>
                  <a:cubicBezTo>
                    <a:pt x="812" y="73"/>
                    <a:pt x="814" y="75"/>
                    <a:pt x="809" y="76"/>
                  </a:cubicBezTo>
                  <a:cubicBezTo>
                    <a:pt x="805" y="77"/>
                    <a:pt x="800" y="78"/>
                    <a:pt x="795" y="78"/>
                  </a:cubicBezTo>
                  <a:cubicBezTo>
                    <a:pt x="791" y="78"/>
                    <a:pt x="787" y="78"/>
                    <a:pt x="782" y="78"/>
                  </a:cubicBezTo>
                  <a:cubicBezTo>
                    <a:pt x="777" y="78"/>
                    <a:pt x="772" y="78"/>
                    <a:pt x="768" y="78"/>
                  </a:cubicBezTo>
                  <a:cubicBezTo>
                    <a:pt x="761" y="78"/>
                    <a:pt x="756" y="78"/>
                    <a:pt x="755" y="79"/>
                  </a:cubicBezTo>
                  <a:cubicBezTo>
                    <a:pt x="751" y="82"/>
                    <a:pt x="732" y="101"/>
                    <a:pt x="731" y="102"/>
                  </a:cubicBezTo>
                  <a:cubicBezTo>
                    <a:pt x="731" y="115"/>
                    <a:pt x="716" y="117"/>
                    <a:pt x="702" y="117"/>
                  </a:cubicBezTo>
                  <a:cubicBezTo>
                    <a:pt x="694" y="117"/>
                    <a:pt x="687" y="117"/>
                    <a:pt x="682" y="117"/>
                  </a:cubicBezTo>
                  <a:cubicBezTo>
                    <a:pt x="679" y="117"/>
                    <a:pt x="679" y="117"/>
                    <a:pt x="675" y="117"/>
                  </a:cubicBezTo>
                  <a:cubicBezTo>
                    <a:pt x="676" y="118"/>
                    <a:pt x="676" y="119"/>
                    <a:pt x="677" y="120"/>
                  </a:cubicBezTo>
                  <a:cubicBezTo>
                    <a:pt x="677" y="120"/>
                    <a:pt x="677" y="121"/>
                    <a:pt x="678" y="121"/>
                  </a:cubicBezTo>
                  <a:cubicBezTo>
                    <a:pt x="679" y="124"/>
                    <a:pt x="680" y="127"/>
                    <a:pt x="681" y="130"/>
                  </a:cubicBezTo>
                  <a:cubicBezTo>
                    <a:pt x="681" y="130"/>
                    <a:pt x="681" y="130"/>
                    <a:pt x="681" y="130"/>
                  </a:cubicBezTo>
                  <a:cubicBezTo>
                    <a:pt x="681" y="130"/>
                    <a:pt x="681" y="130"/>
                    <a:pt x="681" y="130"/>
                  </a:cubicBezTo>
                  <a:cubicBezTo>
                    <a:pt x="681" y="130"/>
                    <a:pt x="681" y="130"/>
                    <a:pt x="681" y="130"/>
                  </a:cubicBezTo>
                  <a:cubicBezTo>
                    <a:pt x="680" y="130"/>
                    <a:pt x="678" y="131"/>
                    <a:pt x="677" y="132"/>
                  </a:cubicBezTo>
                  <a:cubicBezTo>
                    <a:pt x="675" y="133"/>
                    <a:pt x="674" y="133"/>
                    <a:pt x="672" y="134"/>
                  </a:cubicBezTo>
                  <a:cubicBezTo>
                    <a:pt x="672" y="134"/>
                    <a:pt x="672" y="134"/>
                    <a:pt x="672" y="134"/>
                  </a:cubicBezTo>
                  <a:cubicBezTo>
                    <a:pt x="660" y="140"/>
                    <a:pt x="642" y="148"/>
                    <a:pt x="632" y="148"/>
                  </a:cubicBezTo>
                  <a:cubicBezTo>
                    <a:pt x="626" y="148"/>
                    <a:pt x="624" y="140"/>
                    <a:pt x="624" y="135"/>
                  </a:cubicBezTo>
                  <a:cubicBezTo>
                    <a:pt x="624" y="135"/>
                    <a:pt x="624" y="135"/>
                    <a:pt x="624" y="135"/>
                  </a:cubicBezTo>
                  <a:cubicBezTo>
                    <a:pt x="624" y="135"/>
                    <a:pt x="624" y="135"/>
                    <a:pt x="624" y="135"/>
                  </a:cubicBezTo>
                  <a:cubicBezTo>
                    <a:pt x="624" y="127"/>
                    <a:pt x="630" y="123"/>
                    <a:pt x="636" y="117"/>
                  </a:cubicBezTo>
                  <a:cubicBezTo>
                    <a:pt x="631" y="113"/>
                    <a:pt x="631" y="109"/>
                    <a:pt x="628" y="101"/>
                  </a:cubicBezTo>
                  <a:cubicBezTo>
                    <a:pt x="623" y="102"/>
                    <a:pt x="624" y="104"/>
                    <a:pt x="618" y="104"/>
                  </a:cubicBezTo>
                  <a:cubicBezTo>
                    <a:pt x="619" y="97"/>
                    <a:pt x="624" y="92"/>
                    <a:pt x="624" y="85"/>
                  </a:cubicBezTo>
                  <a:cubicBezTo>
                    <a:pt x="624" y="79"/>
                    <a:pt x="604" y="69"/>
                    <a:pt x="600" y="69"/>
                  </a:cubicBezTo>
                  <a:cubicBezTo>
                    <a:pt x="591" y="69"/>
                    <a:pt x="600" y="82"/>
                    <a:pt x="581" y="83"/>
                  </a:cubicBezTo>
                  <a:cubicBezTo>
                    <a:pt x="575" y="83"/>
                    <a:pt x="575" y="99"/>
                    <a:pt x="575" y="106"/>
                  </a:cubicBezTo>
                  <a:cubicBezTo>
                    <a:pt x="575" y="106"/>
                    <a:pt x="575" y="117"/>
                    <a:pt x="575" y="123"/>
                  </a:cubicBezTo>
                  <a:cubicBezTo>
                    <a:pt x="575" y="130"/>
                    <a:pt x="572" y="146"/>
                    <a:pt x="565" y="146"/>
                  </a:cubicBezTo>
                  <a:cubicBezTo>
                    <a:pt x="559" y="146"/>
                    <a:pt x="552" y="141"/>
                    <a:pt x="552" y="135"/>
                  </a:cubicBezTo>
                  <a:cubicBezTo>
                    <a:pt x="552" y="121"/>
                    <a:pt x="557" y="94"/>
                    <a:pt x="566" y="83"/>
                  </a:cubicBezTo>
                  <a:cubicBezTo>
                    <a:pt x="560" y="83"/>
                    <a:pt x="558" y="87"/>
                    <a:pt x="553" y="90"/>
                  </a:cubicBezTo>
                  <a:cubicBezTo>
                    <a:pt x="554" y="80"/>
                    <a:pt x="575" y="65"/>
                    <a:pt x="587" y="65"/>
                  </a:cubicBezTo>
                  <a:cubicBezTo>
                    <a:pt x="590" y="65"/>
                    <a:pt x="596" y="66"/>
                    <a:pt x="602" y="66"/>
                  </a:cubicBezTo>
                  <a:cubicBezTo>
                    <a:pt x="605" y="66"/>
                    <a:pt x="608" y="66"/>
                    <a:pt x="610" y="65"/>
                  </a:cubicBezTo>
                  <a:cubicBezTo>
                    <a:pt x="610" y="59"/>
                    <a:pt x="610" y="59"/>
                    <a:pt x="610" y="59"/>
                  </a:cubicBezTo>
                  <a:cubicBezTo>
                    <a:pt x="599" y="59"/>
                    <a:pt x="593" y="52"/>
                    <a:pt x="580" y="52"/>
                  </a:cubicBezTo>
                  <a:cubicBezTo>
                    <a:pt x="575" y="52"/>
                    <a:pt x="572" y="57"/>
                    <a:pt x="566" y="57"/>
                  </a:cubicBezTo>
                  <a:cubicBezTo>
                    <a:pt x="562" y="57"/>
                    <a:pt x="557" y="54"/>
                    <a:pt x="557" y="51"/>
                  </a:cubicBezTo>
                  <a:cubicBezTo>
                    <a:pt x="546" y="51"/>
                    <a:pt x="546" y="51"/>
                    <a:pt x="546" y="51"/>
                  </a:cubicBezTo>
                  <a:cubicBezTo>
                    <a:pt x="548" y="46"/>
                    <a:pt x="552" y="45"/>
                    <a:pt x="552" y="37"/>
                  </a:cubicBezTo>
                  <a:cubicBezTo>
                    <a:pt x="544" y="39"/>
                    <a:pt x="534" y="49"/>
                    <a:pt x="529" y="49"/>
                  </a:cubicBezTo>
                  <a:cubicBezTo>
                    <a:pt x="524" y="49"/>
                    <a:pt x="523" y="56"/>
                    <a:pt x="514" y="56"/>
                  </a:cubicBezTo>
                  <a:cubicBezTo>
                    <a:pt x="510" y="56"/>
                    <a:pt x="509" y="55"/>
                    <a:pt x="506" y="51"/>
                  </a:cubicBezTo>
                  <a:cubicBezTo>
                    <a:pt x="503" y="51"/>
                    <a:pt x="501" y="53"/>
                    <a:pt x="497" y="54"/>
                  </a:cubicBezTo>
                  <a:cubicBezTo>
                    <a:pt x="489" y="54"/>
                    <a:pt x="489" y="54"/>
                    <a:pt x="489" y="54"/>
                  </a:cubicBezTo>
                  <a:cubicBezTo>
                    <a:pt x="501" y="39"/>
                    <a:pt x="516" y="34"/>
                    <a:pt x="530" y="24"/>
                  </a:cubicBezTo>
                  <a:cubicBezTo>
                    <a:pt x="511" y="24"/>
                    <a:pt x="497" y="24"/>
                    <a:pt x="486" y="14"/>
                  </a:cubicBezTo>
                  <a:cubicBezTo>
                    <a:pt x="460" y="14"/>
                    <a:pt x="460" y="14"/>
                    <a:pt x="460" y="14"/>
                  </a:cubicBezTo>
                  <a:cubicBezTo>
                    <a:pt x="453" y="10"/>
                    <a:pt x="454" y="6"/>
                    <a:pt x="44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Freeform 133">
              <a:extLst>
                <a:ext uri="{FF2B5EF4-FFF2-40B4-BE49-F238E27FC236}">
                  <a16:creationId xmlns:a16="http://schemas.microsoft.com/office/drawing/2014/main" id="{E0CB0FA1-FDE9-41FA-B427-C5723B943E8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562" y="-67"/>
              <a:ext cx="3028" cy="1564"/>
            </a:xfrm>
            <a:custGeom>
              <a:avLst/>
              <a:gdLst>
                <a:gd name="T0" fmla="*/ 0 w 1281"/>
                <a:gd name="T1" fmla="*/ 61 h 661"/>
                <a:gd name="T2" fmla="*/ 666 w 1281"/>
                <a:gd name="T3" fmla="*/ 20 h 661"/>
                <a:gd name="T4" fmla="*/ 695 w 1281"/>
                <a:gd name="T5" fmla="*/ 86 h 661"/>
                <a:gd name="T6" fmla="*/ 670 w 1281"/>
                <a:gd name="T7" fmla="*/ 99 h 661"/>
                <a:gd name="T8" fmla="*/ 588 w 1281"/>
                <a:gd name="T9" fmla="*/ 110 h 661"/>
                <a:gd name="T10" fmla="*/ 514 w 1281"/>
                <a:gd name="T11" fmla="*/ 90 h 661"/>
                <a:gd name="T12" fmla="*/ 463 w 1281"/>
                <a:gd name="T13" fmla="*/ 106 h 661"/>
                <a:gd name="T14" fmla="*/ 379 w 1281"/>
                <a:gd name="T15" fmla="*/ 102 h 661"/>
                <a:gd name="T16" fmla="*/ 352 w 1281"/>
                <a:gd name="T17" fmla="*/ 82 h 661"/>
                <a:gd name="T18" fmla="*/ 220 w 1281"/>
                <a:gd name="T19" fmla="*/ 64 h 661"/>
                <a:gd name="T20" fmla="*/ 128 w 1281"/>
                <a:gd name="T21" fmla="*/ 59 h 661"/>
                <a:gd name="T22" fmla="*/ 87 w 1281"/>
                <a:gd name="T23" fmla="*/ 70 h 661"/>
                <a:gd name="T24" fmla="*/ 4 w 1281"/>
                <a:gd name="T25" fmla="*/ 62 h 661"/>
                <a:gd name="T26" fmla="*/ 0 w 1281"/>
                <a:gd name="T27" fmla="*/ 289 h 661"/>
                <a:gd name="T28" fmla="*/ 29 w 1281"/>
                <a:gd name="T29" fmla="*/ 297 h 661"/>
                <a:gd name="T30" fmla="*/ 118 w 1281"/>
                <a:gd name="T31" fmla="*/ 345 h 661"/>
                <a:gd name="T32" fmla="*/ 161 w 1281"/>
                <a:gd name="T33" fmla="*/ 397 h 661"/>
                <a:gd name="T34" fmla="*/ 157 w 1281"/>
                <a:gd name="T35" fmla="*/ 415 h 661"/>
                <a:gd name="T36" fmla="*/ 194 w 1281"/>
                <a:gd name="T37" fmla="*/ 468 h 661"/>
                <a:gd name="T38" fmla="*/ 267 w 1281"/>
                <a:gd name="T39" fmla="*/ 527 h 661"/>
                <a:gd name="T40" fmla="*/ 690 w 1281"/>
                <a:gd name="T41" fmla="*/ 520 h 661"/>
                <a:gd name="T42" fmla="*/ 787 w 1281"/>
                <a:gd name="T43" fmla="*/ 542 h 661"/>
                <a:gd name="T44" fmla="*/ 813 w 1281"/>
                <a:gd name="T45" fmla="*/ 535 h 661"/>
                <a:gd name="T46" fmla="*/ 899 w 1281"/>
                <a:gd name="T47" fmla="*/ 589 h 661"/>
                <a:gd name="T48" fmla="*/ 879 w 1281"/>
                <a:gd name="T49" fmla="*/ 637 h 661"/>
                <a:gd name="T50" fmla="*/ 875 w 1281"/>
                <a:gd name="T51" fmla="*/ 661 h 661"/>
                <a:gd name="T52" fmla="*/ 914 w 1281"/>
                <a:gd name="T53" fmla="*/ 654 h 661"/>
                <a:gd name="T54" fmla="*/ 924 w 1281"/>
                <a:gd name="T55" fmla="*/ 650 h 661"/>
                <a:gd name="T56" fmla="*/ 921 w 1281"/>
                <a:gd name="T57" fmla="*/ 641 h 661"/>
                <a:gd name="T58" fmla="*/ 974 w 1281"/>
                <a:gd name="T59" fmla="*/ 622 h 661"/>
                <a:gd name="T60" fmla="*/ 1038 w 1281"/>
                <a:gd name="T61" fmla="*/ 598 h 661"/>
                <a:gd name="T62" fmla="*/ 1086 w 1281"/>
                <a:gd name="T63" fmla="*/ 558 h 661"/>
                <a:gd name="T64" fmla="*/ 1100 w 1281"/>
                <a:gd name="T65" fmla="*/ 558 h 661"/>
                <a:gd name="T66" fmla="*/ 1110 w 1281"/>
                <a:gd name="T67" fmla="*/ 604 h 661"/>
                <a:gd name="T68" fmla="*/ 1115 w 1281"/>
                <a:gd name="T69" fmla="*/ 601 h 661"/>
                <a:gd name="T70" fmla="*/ 1157 w 1281"/>
                <a:gd name="T71" fmla="*/ 597 h 661"/>
                <a:gd name="T72" fmla="*/ 1199 w 1281"/>
                <a:gd name="T73" fmla="*/ 595 h 661"/>
                <a:gd name="T74" fmla="*/ 1135 w 1281"/>
                <a:gd name="T75" fmla="*/ 547 h 661"/>
                <a:gd name="T76" fmla="*/ 1080 w 1281"/>
                <a:gd name="T77" fmla="*/ 540 h 661"/>
                <a:gd name="T78" fmla="*/ 1174 w 1281"/>
                <a:gd name="T79" fmla="*/ 500 h 661"/>
                <a:gd name="T80" fmla="*/ 1272 w 1281"/>
                <a:gd name="T81" fmla="*/ 434 h 661"/>
                <a:gd name="T82" fmla="*/ 1213 w 1281"/>
                <a:gd name="T83" fmla="*/ 434 h 661"/>
                <a:gd name="T84" fmla="*/ 1211 w 1281"/>
                <a:gd name="T85" fmla="*/ 386 h 661"/>
                <a:gd name="T86" fmla="*/ 1190 w 1281"/>
                <a:gd name="T87" fmla="*/ 347 h 661"/>
                <a:gd name="T88" fmla="*/ 1133 w 1281"/>
                <a:gd name="T89" fmla="*/ 304 h 661"/>
                <a:gd name="T90" fmla="*/ 1041 w 1281"/>
                <a:gd name="T91" fmla="*/ 259 h 661"/>
                <a:gd name="T92" fmla="*/ 938 w 1281"/>
                <a:gd name="T93" fmla="*/ 248 h 661"/>
                <a:gd name="T94" fmla="*/ 961 w 1281"/>
                <a:gd name="T95" fmla="*/ 381 h 661"/>
                <a:gd name="T96" fmla="*/ 914 w 1281"/>
                <a:gd name="T97" fmla="*/ 483 h 661"/>
                <a:gd name="T98" fmla="*/ 834 w 1281"/>
                <a:gd name="T99" fmla="*/ 400 h 661"/>
                <a:gd name="T100" fmla="*/ 706 w 1281"/>
                <a:gd name="T101" fmla="*/ 323 h 661"/>
                <a:gd name="T102" fmla="*/ 728 w 1281"/>
                <a:gd name="T103" fmla="*/ 233 h 661"/>
                <a:gd name="T104" fmla="*/ 726 w 1281"/>
                <a:gd name="T105" fmla="*/ 208 h 661"/>
                <a:gd name="T106" fmla="*/ 768 w 1281"/>
                <a:gd name="T107" fmla="*/ 202 h 661"/>
                <a:gd name="T108" fmla="*/ 764 w 1281"/>
                <a:gd name="T109" fmla="*/ 157 h 661"/>
                <a:gd name="T110" fmla="*/ 817 w 1281"/>
                <a:gd name="T111" fmla="*/ 140 h 661"/>
                <a:gd name="T112" fmla="*/ 864 w 1281"/>
                <a:gd name="T113" fmla="*/ 144 h 661"/>
                <a:gd name="T114" fmla="*/ 892 w 1281"/>
                <a:gd name="T115" fmla="*/ 86 h 661"/>
                <a:gd name="T116" fmla="*/ 831 w 1281"/>
                <a:gd name="T117" fmla="*/ 66 h 661"/>
                <a:gd name="T118" fmla="*/ 805 w 1281"/>
                <a:gd name="T119" fmla="*/ 122 h 661"/>
                <a:gd name="T120" fmla="*/ 755 w 1281"/>
                <a:gd name="T121" fmla="*/ 93 h 661"/>
                <a:gd name="T122" fmla="*/ 735 w 1281"/>
                <a:gd name="T123" fmla="*/ 45 h 6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81" h="661">
                  <a:moveTo>
                    <a:pt x="0" y="61"/>
                  </a:moveTo>
                  <a:cubicBezTo>
                    <a:pt x="0" y="61"/>
                    <a:pt x="0" y="61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moveTo>
                    <a:pt x="686" y="0"/>
                  </a:moveTo>
                  <a:cubicBezTo>
                    <a:pt x="676" y="0"/>
                    <a:pt x="680" y="7"/>
                    <a:pt x="681" y="12"/>
                  </a:cubicBezTo>
                  <a:cubicBezTo>
                    <a:pt x="675" y="14"/>
                    <a:pt x="666" y="12"/>
                    <a:pt x="666" y="20"/>
                  </a:cubicBezTo>
                  <a:cubicBezTo>
                    <a:pt x="666" y="25"/>
                    <a:pt x="670" y="28"/>
                    <a:pt x="670" y="33"/>
                  </a:cubicBezTo>
                  <a:cubicBezTo>
                    <a:pt x="670" y="38"/>
                    <a:pt x="663" y="38"/>
                    <a:pt x="663" y="45"/>
                  </a:cubicBezTo>
                  <a:cubicBezTo>
                    <a:pt x="663" y="63"/>
                    <a:pt x="699" y="52"/>
                    <a:pt x="699" y="70"/>
                  </a:cubicBezTo>
                  <a:cubicBezTo>
                    <a:pt x="699" y="73"/>
                    <a:pt x="695" y="86"/>
                    <a:pt x="695" y="86"/>
                  </a:cubicBezTo>
                  <a:cubicBezTo>
                    <a:pt x="699" y="84"/>
                    <a:pt x="702" y="83"/>
                    <a:pt x="706" y="81"/>
                  </a:cubicBezTo>
                  <a:cubicBezTo>
                    <a:pt x="713" y="102"/>
                    <a:pt x="678" y="92"/>
                    <a:pt x="678" y="118"/>
                  </a:cubicBezTo>
                  <a:cubicBezTo>
                    <a:pt x="676" y="118"/>
                    <a:pt x="675" y="118"/>
                    <a:pt x="673" y="118"/>
                  </a:cubicBezTo>
                  <a:cubicBezTo>
                    <a:pt x="664" y="118"/>
                    <a:pt x="674" y="104"/>
                    <a:pt x="670" y="99"/>
                  </a:cubicBezTo>
                  <a:cubicBezTo>
                    <a:pt x="669" y="96"/>
                    <a:pt x="654" y="93"/>
                    <a:pt x="647" y="93"/>
                  </a:cubicBezTo>
                  <a:cubicBezTo>
                    <a:pt x="637" y="93"/>
                    <a:pt x="633" y="99"/>
                    <a:pt x="633" y="110"/>
                  </a:cubicBezTo>
                  <a:cubicBezTo>
                    <a:pt x="630" y="109"/>
                    <a:pt x="628" y="109"/>
                    <a:pt x="624" y="109"/>
                  </a:cubicBezTo>
                  <a:cubicBezTo>
                    <a:pt x="618" y="109"/>
                    <a:pt x="609" y="110"/>
                    <a:pt x="588" y="110"/>
                  </a:cubicBezTo>
                  <a:cubicBezTo>
                    <a:pt x="560" y="110"/>
                    <a:pt x="527" y="100"/>
                    <a:pt x="520" y="78"/>
                  </a:cubicBezTo>
                  <a:cubicBezTo>
                    <a:pt x="510" y="81"/>
                    <a:pt x="479" y="81"/>
                    <a:pt x="479" y="93"/>
                  </a:cubicBezTo>
                  <a:cubicBezTo>
                    <a:pt x="479" y="96"/>
                    <a:pt x="481" y="98"/>
                    <a:pt x="485" y="98"/>
                  </a:cubicBezTo>
                  <a:cubicBezTo>
                    <a:pt x="494" y="98"/>
                    <a:pt x="508" y="94"/>
                    <a:pt x="514" y="90"/>
                  </a:cubicBezTo>
                  <a:cubicBezTo>
                    <a:pt x="516" y="108"/>
                    <a:pt x="489" y="93"/>
                    <a:pt x="489" y="111"/>
                  </a:cubicBezTo>
                  <a:cubicBezTo>
                    <a:pt x="489" y="115"/>
                    <a:pt x="495" y="127"/>
                    <a:pt x="492" y="127"/>
                  </a:cubicBezTo>
                  <a:cubicBezTo>
                    <a:pt x="482" y="127"/>
                    <a:pt x="480" y="114"/>
                    <a:pt x="471" y="110"/>
                  </a:cubicBezTo>
                  <a:cubicBezTo>
                    <a:pt x="463" y="106"/>
                    <a:pt x="463" y="106"/>
                    <a:pt x="463" y="106"/>
                  </a:cubicBezTo>
                  <a:cubicBezTo>
                    <a:pt x="450" y="106"/>
                    <a:pt x="442" y="106"/>
                    <a:pt x="429" y="106"/>
                  </a:cubicBezTo>
                  <a:cubicBezTo>
                    <a:pt x="418" y="106"/>
                    <a:pt x="412" y="110"/>
                    <a:pt x="400" y="111"/>
                  </a:cubicBezTo>
                  <a:cubicBezTo>
                    <a:pt x="399" y="111"/>
                    <a:pt x="398" y="111"/>
                    <a:pt x="396" y="111"/>
                  </a:cubicBezTo>
                  <a:cubicBezTo>
                    <a:pt x="379" y="111"/>
                    <a:pt x="379" y="104"/>
                    <a:pt x="379" y="102"/>
                  </a:cubicBezTo>
                  <a:cubicBezTo>
                    <a:pt x="379" y="98"/>
                    <a:pt x="395" y="100"/>
                    <a:pt x="398" y="96"/>
                  </a:cubicBezTo>
                  <a:cubicBezTo>
                    <a:pt x="389" y="83"/>
                    <a:pt x="387" y="80"/>
                    <a:pt x="378" y="80"/>
                  </a:cubicBezTo>
                  <a:cubicBezTo>
                    <a:pt x="373" y="80"/>
                    <a:pt x="367" y="81"/>
                    <a:pt x="356" y="82"/>
                  </a:cubicBezTo>
                  <a:cubicBezTo>
                    <a:pt x="355" y="82"/>
                    <a:pt x="353" y="82"/>
                    <a:pt x="352" y="82"/>
                  </a:cubicBezTo>
                  <a:cubicBezTo>
                    <a:pt x="323" y="82"/>
                    <a:pt x="307" y="58"/>
                    <a:pt x="276" y="58"/>
                  </a:cubicBezTo>
                  <a:cubicBezTo>
                    <a:pt x="266" y="58"/>
                    <a:pt x="262" y="65"/>
                    <a:pt x="253" y="65"/>
                  </a:cubicBezTo>
                  <a:cubicBezTo>
                    <a:pt x="247" y="65"/>
                    <a:pt x="242" y="55"/>
                    <a:pt x="241" y="51"/>
                  </a:cubicBezTo>
                  <a:cubicBezTo>
                    <a:pt x="231" y="53"/>
                    <a:pt x="231" y="64"/>
                    <a:pt x="220" y="64"/>
                  </a:cubicBezTo>
                  <a:cubicBezTo>
                    <a:pt x="210" y="64"/>
                    <a:pt x="196" y="40"/>
                    <a:pt x="193" y="40"/>
                  </a:cubicBezTo>
                  <a:cubicBezTo>
                    <a:pt x="182" y="40"/>
                    <a:pt x="186" y="56"/>
                    <a:pt x="175" y="56"/>
                  </a:cubicBezTo>
                  <a:cubicBezTo>
                    <a:pt x="170" y="56"/>
                    <a:pt x="167" y="53"/>
                    <a:pt x="165" y="48"/>
                  </a:cubicBezTo>
                  <a:cubicBezTo>
                    <a:pt x="149" y="52"/>
                    <a:pt x="143" y="53"/>
                    <a:pt x="128" y="59"/>
                  </a:cubicBezTo>
                  <a:cubicBezTo>
                    <a:pt x="123" y="60"/>
                    <a:pt x="113" y="67"/>
                    <a:pt x="107" y="67"/>
                  </a:cubicBezTo>
                  <a:cubicBezTo>
                    <a:pt x="106" y="67"/>
                    <a:pt x="105" y="67"/>
                    <a:pt x="104" y="66"/>
                  </a:cubicBezTo>
                  <a:cubicBezTo>
                    <a:pt x="100" y="62"/>
                    <a:pt x="97" y="61"/>
                    <a:pt x="95" y="61"/>
                  </a:cubicBezTo>
                  <a:cubicBezTo>
                    <a:pt x="91" y="61"/>
                    <a:pt x="91" y="69"/>
                    <a:pt x="87" y="70"/>
                  </a:cubicBezTo>
                  <a:cubicBezTo>
                    <a:pt x="53" y="71"/>
                    <a:pt x="77" y="83"/>
                    <a:pt x="72" y="83"/>
                  </a:cubicBezTo>
                  <a:cubicBezTo>
                    <a:pt x="59" y="83"/>
                    <a:pt x="35" y="81"/>
                    <a:pt x="14" y="67"/>
                  </a:cubicBezTo>
                  <a:cubicBezTo>
                    <a:pt x="13" y="67"/>
                    <a:pt x="6" y="62"/>
                    <a:pt x="6" y="61"/>
                  </a:cubicBezTo>
                  <a:cubicBezTo>
                    <a:pt x="5" y="61"/>
                    <a:pt x="4" y="62"/>
                    <a:pt x="4" y="62"/>
                  </a:cubicBezTo>
                  <a:cubicBezTo>
                    <a:pt x="3" y="62"/>
                    <a:pt x="3" y="61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289"/>
                    <a:pt x="0" y="289"/>
                    <a:pt x="0" y="289"/>
                  </a:cubicBezTo>
                  <a:cubicBezTo>
                    <a:pt x="2" y="292"/>
                    <a:pt x="6" y="292"/>
                    <a:pt x="10" y="292"/>
                  </a:cubicBezTo>
                  <a:cubicBezTo>
                    <a:pt x="11" y="292"/>
                    <a:pt x="12" y="292"/>
                    <a:pt x="13" y="292"/>
                  </a:cubicBezTo>
                  <a:cubicBezTo>
                    <a:pt x="14" y="292"/>
                    <a:pt x="15" y="292"/>
                    <a:pt x="16" y="292"/>
                  </a:cubicBezTo>
                  <a:cubicBezTo>
                    <a:pt x="21" y="292"/>
                    <a:pt x="26" y="293"/>
                    <a:pt x="29" y="297"/>
                  </a:cubicBezTo>
                  <a:cubicBezTo>
                    <a:pt x="34" y="304"/>
                    <a:pt x="45" y="318"/>
                    <a:pt x="55" y="318"/>
                  </a:cubicBezTo>
                  <a:cubicBezTo>
                    <a:pt x="63" y="318"/>
                    <a:pt x="63" y="307"/>
                    <a:pt x="70" y="305"/>
                  </a:cubicBezTo>
                  <a:cubicBezTo>
                    <a:pt x="73" y="304"/>
                    <a:pt x="76" y="305"/>
                    <a:pt x="80" y="302"/>
                  </a:cubicBezTo>
                  <a:cubicBezTo>
                    <a:pt x="96" y="318"/>
                    <a:pt x="104" y="324"/>
                    <a:pt x="118" y="345"/>
                  </a:cubicBezTo>
                  <a:cubicBezTo>
                    <a:pt x="119" y="347"/>
                    <a:pt x="123" y="348"/>
                    <a:pt x="124" y="352"/>
                  </a:cubicBezTo>
                  <a:cubicBezTo>
                    <a:pt x="126" y="359"/>
                    <a:pt x="129" y="367"/>
                    <a:pt x="135" y="373"/>
                  </a:cubicBezTo>
                  <a:cubicBezTo>
                    <a:pt x="138" y="376"/>
                    <a:pt x="144" y="374"/>
                    <a:pt x="148" y="378"/>
                  </a:cubicBezTo>
                  <a:cubicBezTo>
                    <a:pt x="152" y="383"/>
                    <a:pt x="161" y="386"/>
                    <a:pt x="161" y="397"/>
                  </a:cubicBezTo>
                  <a:cubicBezTo>
                    <a:pt x="161" y="397"/>
                    <a:pt x="161" y="397"/>
                    <a:pt x="161" y="397"/>
                  </a:cubicBezTo>
                  <a:cubicBezTo>
                    <a:pt x="161" y="397"/>
                    <a:pt x="161" y="397"/>
                    <a:pt x="161" y="397"/>
                  </a:cubicBezTo>
                  <a:cubicBezTo>
                    <a:pt x="161" y="403"/>
                    <a:pt x="154" y="404"/>
                    <a:pt x="154" y="407"/>
                  </a:cubicBezTo>
                  <a:cubicBezTo>
                    <a:pt x="154" y="410"/>
                    <a:pt x="157" y="412"/>
                    <a:pt x="157" y="415"/>
                  </a:cubicBezTo>
                  <a:cubicBezTo>
                    <a:pt x="157" y="422"/>
                    <a:pt x="155" y="436"/>
                    <a:pt x="162" y="438"/>
                  </a:cubicBezTo>
                  <a:cubicBezTo>
                    <a:pt x="167" y="439"/>
                    <a:pt x="171" y="439"/>
                    <a:pt x="174" y="442"/>
                  </a:cubicBezTo>
                  <a:cubicBezTo>
                    <a:pt x="179" y="447"/>
                    <a:pt x="173" y="454"/>
                    <a:pt x="179" y="458"/>
                  </a:cubicBezTo>
                  <a:cubicBezTo>
                    <a:pt x="179" y="458"/>
                    <a:pt x="193" y="467"/>
                    <a:pt x="194" y="468"/>
                  </a:cubicBezTo>
                  <a:cubicBezTo>
                    <a:pt x="197" y="480"/>
                    <a:pt x="198" y="495"/>
                    <a:pt x="216" y="495"/>
                  </a:cubicBezTo>
                  <a:cubicBezTo>
                    <a:pt x="219" y="505"/>
                    <a:pt x="237" y="498"/>
                    <a:pt x="242" y="512"/>
                  </a:cubicBezTo>
                  <a:cubicBezTo>
                    <a:pt x="243" y="517"/>
                    <a:pt x="256" y="518"/>
                    <a:pt x="262" y="524"/>
                  </a:cubicBezTo>
                  <a:cubicBezTo>
                    <a:pt x="263" y="525"/>
                    <a:pt x="265" y="526"/>
                    <a:pt x="267" y="527"/>
                  </a:cubicBezTo>
                  <a:cubicBezTo>
                    <a:pt x="267" y="527"/>
                    <a:pt x="268" y="527"/>
                    <a:pt x="268" y="527"/>
                  </a:cubicBezTo>
                  <a:cubicBezTo>
                    <a:pt x="267" y="527"/>
                    <a:pt x="267" y="527"/>
                    <a:pt x="267" y="527"/>
                  </a:cubicBezTo>
                  <a:cubicBezTo>
                    <a:pt x="690" y="527"/>
                    <a:pt x="690" y="527"/>
                    <a:pt x="690" y="527"/>
                  </a:cubicBezTo>
                  <a:cubicBezTo>
                    <a:pt x="690" y="520"/>
                    <a:pt x="690" y="520"/>
                    <a:pt x="690" y="520"/>
                  </a:cubicBezTo>
                  <a:cubicBezTo>
                    <a:pt x="697" y="526"/>
                    <a:pt x="696" y="530"/>
                    <a:pt x="703" y="534"/>
                  </a:cubicBezTo>
                  <a:cubicBezTo>
                    <a:pt x="729" y="534"/>
                    <a:pt x="729" y="534"/>
                    <a:pt x="729" y="534"/>
                  </a:cubicBezTo>
                  <a:cubicBezTo>
                    <a:pt x="740" y="544"/>
                    <a:pt x="754" y="544"/>
                    <a:pt x="773" y="544"/>
                  </a:cubicBezTo>
                  <a:cubicBezTo>
                    <a:pt x="780" y="542"/>
                    <a:pt x="781" y="544"/>
                    <a:pt x="787" y="542"/>
                  </a:cubicBezTo>
                  <a:cubicBezTo>
                    <a:pt x="792" y="539"/>
                    <a:pt x="790" y="530"/>
                    <a:pt x="795" y="530"/>
                  </a:cubicBezTo>
                  <a:cubicBezTo>
                    <a:pt x="802" y="530"/>
                    <a:pt x="806" y="540"/>
                    <a:pt x="808" y="542"/>
                  </a:cubicBezTo>
                  <a:cubicBezTo>
                    <a:pt x="809" y="540"/>
                    <a:pt x="809" y="536"/>
                    <a:pt x="809" y="535"/>
                  </a:cubicBezTo>
                  <a:cubicBezTo>
                    <a:pt x="810" y="535"/>
                    <a:pt x="811" y="535"/>
                    <a:pt x="813" y="535"/>
                  </a:cubicBezTo>
                  <a:cubicBezTo>
                    <a:pt x="816" y="535"/>
                    <a:pt x="838" y="553"/>
                    <a:pt x="839" y="555"/>
                  </a:cubicBezTo>
                  <a:cubicBezTo>
                    <a:pt x="842" y="561"/>
                    <a:pt x="839" y="566"/>
                    <a:pt x="843" y="571"/>
                  </a:cubicBezTo>
                  <a:cubicBezTo>
                    <a:pt x="856" y="583"/>
                    <a:pt x="872" y="580"/>
                    <a:pt x="885" y="589"/>
                  </a:cubicBezTo>
                  <a:cubicBezTo>
                    <a:pt x="899" y="589"/>
                    <a:pt x="899" y="589"/>
                    <a:pt x="899" y="589"/>
                  </a:cubicBezTo>
                  <a:cubicBezTo>
                    <a:pt x="905" y="593"/>
                    <a:pt x="913" y="598"/>
                    <a:pt x="913" y="606"/>
                  </a:cubicBezTo>
                  <a:cubicBezTo>
                    <a:pt x="913" y="610"/>
                    <a:pt x="911" y="612"/>
                    <a:pt x="908" y="612"/>
                  </a:cubicBezTo>
                  <a:cubicBezTo>
                    <a:pt x="902" y="612"/>
                    <a:pt x="895" y="605"/>
                    <a:pt x="893" y="603"/>
                  </a:cubicBezTo>
                  <a:cubicBezTo>
                    <a:pt x="891" y="612"/>
                    <a:pt x="886" y="637"/>
                    <a:pt x="879" y="637"/>
                  </a:cubicBezTo>
                  <a:cubicBezTo>
                    <a:pt x="879" y="637"/>
                    <a:pt x="879" y="637"/>
                    <a:pt x="879" y="637"/>
                  </a:cubicBezTo>
                  <a:cubicBezTo>
                    <a:pt x="873" y="643"/>
                    <a:pt x="867" y="647"/>
                    <a:pt x="867" y="655"/>
                  </a:cubicBezTo>
                  <a:cubicBezTo>
                    <a:pt x="867" y="655"/>
                    <a:pt x="867" y="655"/>
                    <a:pt x="867" y="655"/>
                  </a:cubicBezTo>
                  <a:cubicBezTo>
                    <a:pt x="869" y="658"/>
                    <a:pt x="872" y="661"/>
                    <a:pt x="875" y="661"/>
                  </a:cubicBezTo>
                  <a:cubicBezTo>
                    <a:pt x="880" y="661"/>
                    <a:pt x="880" y="658"/>
                    <a:pt x="883" y="656"/>
                  </a:cubicBezTo>
                  <a:cubicBezTo>
                    <a:pt x="886" y="652"/>
                    <a:pt x="892" y="652"/>
                    <a:pt x="898" y="652"/>
                  </a:cubicBezTo>
                  <a:cubicBezTo>
                    <a:pt x="900" y="652"/>
                    <a:pt x="901" y="652"/>
                    <a:pt x="903" y="652"/>
                  </a:cubicBezTo>
                  <a:cubicBezTo>
                    <a:pt x="908" y="652"/>
                    <a:pt x="911" y="654"/>
                    <a:pt x="914" y="654"/>
                  </a:cubicBezTo>
                  <a:cubicBezTo>
                    <a:pt x="914" y="654"/>
                    <a:pt x="914" y="654"/>
                    <a:pt x="915" y="654"/>
                  </a:cubicBezTo>
                  <a:cubicBezTo>
                    <a:pt x="915" y="654"/>
                    <a:pt x="915" y="654"/>
                    <a:pt x="915" y="654"/>
                  </a:cubicBezTo>
                  <a:cubicBezTo>
                    <a:pt x="917" y="653"/>
                    <a:pt x="918" y="653"/>
                    <a:pt x="920" y="652"/>
                  </a:cubicBezTo>
                  <a:cubicBezTo>
                    <a:pt x="921" y="651"/>
                    <a:pt x="923" y="650"/>
                    <a:pt x="924" y="650"/>
                  </a:cubicBezTo>
                  <a:cubicBezTo>
                    <a:pt x="924" y="650"/>
                    <a:pt x="924" y="650"/>
                    <a:pt x="924" y="650"/>
                  </a:cubicBezTo>
                  <a:cubicBezTo>
                    <a:pt x="924" y="650"/>
                    <a:pt x="924" y="650"/>
                    <a:pt x="924" y="650"/>
                  </a:cubicBezTo>
                  <a:cubicBezTo>
                    <a:pt x="923" y="647"/>
                    <a:pt x="922" y="644"/>
                    <a:pt x="921" y="641"/>
                  </a:cubicBezTo>
                  <a:cubicBezTo>
                    <a:pt x="921" y="641"/>
                    <a:pt x="921" y="641"/>
                    <a:pt x="921" y="641"/>
                  </a:cubicBezTo>
                  <a:cubicBezTo>
                    <a:pt x="920" y="641"/>
                    <a:pt x="920" y="640"/>
                    <a:pt x="920" y="640"/>
                  </a:cubicBezTo>
                  <a:cubicBezTo>
                    <a:pt x="919" y="639"/>
                    <a:pt x="917" y="638"/>
                    <a:pt x="917" y="636"/>
                  </a:cubicBezTo>
                  <a:cubicBezTo>
                    <a:pt x="917" y="633"/>
                    <a:pt x="923" y="632"/>
                    <a:pt x="924" y="632"/>
                  </a:cubicBezTo>
                  <a:cubicBezTo>
                    <a:pt x="936" y="628"/>
                    <a:pt x="961" y="622"/>
                    <a:pt x="974" y="622"/>
                  </a:cubicBezTo>
                  <a:cubicBezTo>
                    <a:pt x="975" y="621"/>
                    <a:pt x="994" y="602"/>
                    <a:pt x="998" y="599"/>
                  </a:cubicBezTo>
                  <a:cubicBezTo>
                    <a:pt x="999" y="598"/>
                    <a:pt x="1004" y="598"/>
                    <a:pt x="1011" y="598"/>
                  </a:cubicBezTo>
                  <a:cubicBezTo>
                    <a:pt x="1015" y="598"/>
                    <a:pt x="1020" y="598"/>
                    <a:pt x="1025" y="598"/>
                  </a:cubicBezTo>
                  <a:cubicBezTo>
                    <a:pt x="1030" y="598"/>
                    <a:pt x="1034" y="598"/>
                    <a:pt x="1038" y="598"/>
                  </a:cubicBezTo>
                  <a:cubicBezTo>
                    <a:pt x="1043" y="598"/>
                    <a:pt x="1048" y="597"/>
                    <a:pt x="1052" y="596"/>
                  </a:cubicBezTo>
                  <a:cubicBezTo>
                    <a:pt x="1057" y="595"/>
                    <a:pt x="1055" y="593"/>
                    <a:pt x="1057" y="591"/>
                  </a:cubicBezTo>
                  <a:cubicBezTo>
                    <a:pt x="1067" y="581"/>
                    <a:pt x="1067" y="564"/>
                    <a:pt x="1080" y="555"/>
                  </a:cubicBezTo>
                  <a:cubicBezTo>
                    <a:pt x="1082" y="557"/>
                    <a:pt x="1084" y="558"/>
                    <a:pt x="1086" y="558"/>
                  </a:cubicBezTo>
                  <a:cubicBezTo>
                    <a:pt x="1088" y="558"/>
                    <a:pt x="1089" y="557"/>
                    <a:pt x="1091" y="557"/>
                  </a:cubicBezTo>
                  <a:cubicBezTo>
                    <a:pt x="1093" y="556"/>
                    <a:pt x="1095" y="556"/>
                    <a:pt x="1096" y="556"/>
                  </a:cubicBezTo>
                  <a:cubicBezTo>
                    <a:pt x="1098" y="556"/>
                    <a:pt x="1099" y="557"/>
                    <a:pt x="1100" y="558"/>
                  </a:cubicBezTo>
                  <a:cubicBezTo>
                    <a:pt x="1100" y="558"/>
                    <a:pt x="1100" y="558"/>
                    <a:pt x="1100" y="558"/>
                  </a:cubicBezTo>
                  <a:cubicBezTo>
                    <a:pt x="1102" y="562"/>
                    <a:pt x="1104" y="566"/>
                    <a:pt x="1104" y="570"/>
                  </a:cubicBezTo>
                  <a:cubicBezTo>
                    <a:pt x="1104" y="570"/>
                    <a:pt x="1104" y="570"/>
                    <a:pt x="1104" y="570"/>
                  </a:cubicBezTo>
                  <a:cubicBezTo>
                    <a:pt x="1104" y="570"/>
                    <a:pt x="1104" y="570"/>
                    <a:pt x="1104" y="570"/>
                  </a:cubicBezTo>
                  <a:cubicBezTo>
                    <a:pt x="1106" y="581"/>
                    <a:pt x="1105" y="594"/>
                    <a:pt x="1110" y="604"/>
                  </a:cubicBezTo>
                  <a:cubicBezTo>
                    <a:pt x="1110" y="602"/>
                    <a:pt x="1110" y="602"/>
                    <a:pt x="1110" y="602"/>
                  </a:cubicBezTo>
                  <a:cubicBezTo>
                    <a:pt x="1110" y="601"/>
                    <a:pt x="1110" y="601"/>
                    <a:pt x="1110" y="601"/>
                  </a:cubicBezTo>
                  <a:cubicBezTo>
                    <a:pt x="1110" y="601"/>
                    <a:pt x="1110" y="601"/>
                    <a:pt x="1111" y="601"/>
                  </a:cubicBezTo>
                  <a:cubicBezTo>
                    <a:pt x="1112" y="601"/>
                    <a:pt x="1114" y="601"/>
                    <a:pt x="1115" y="601"/>
                  </a:cubicBezTo>
                  <a:cubicBezTo>
                    <a:pt x="1117" y="601"/>
                    <a:pt x="1122" y="601"/>
                    <a:pt x="1127" y="601"/>
                  </a:cubicBezTo>
                  <a:cubicBezTo>
                    <a:pt x="1130" y="601"/>
                    <a:pt x="1134" y="601"/>
                    <a:pt x="1136" y="600"/>
                  </a:cubicBezTo>
                  <a:cubicBezTo>
                    <a:pt x="1141" y="596"/>
                    <a:pt x="1141" y="590"/>
                    <a:pt x="1149" y="589"/>
                  </a:cubicBezTo>
                  <a:cubicBezTo>
                    <a:pt x="1149" y="596"/>
                    <a:pt x="1148" y="597"/>
                    <a:pt x="1157" y="597"/>
                  </a:cubicBezTo>
                  <a:cubicBezTo>
                    <a:pt x="1144" y="598"/>
                    <a:pt x="1125" y="606"/>
                    <a:pt x="1125" y="618"/>
                  </a:cubicBezTo>
                  <a:cubicBezTo>
                    <a:pt x="1125" y="623"/>
                    <a:pt x="1133" y="631"/>
                    <a:pt x="1136" y="631"/>
                  </a:cubicBezTo>
                  <a:cubicBezTo>
                    <a:pt x="1140" y="631"/>
                    <a:pt x="1150" y="617"/>
                    <a:pt x="1161" y="614"/>
                  </a:cubicBezTo>
                  <a:cubicBezTo>
                    <a:pt x="1163" y="613"/>
                    <a:pt x="1199" y="600"/>
                    <a:pt x="1199" y="595"/>
                  </a:cubicBezTo>
                  <a:cubicBezTo>
                    <a:pt x="1199" y="590"/>
                    <a:pt x="1186" y="589"/>
                    <a:pt x="1182" y="589"/>
                  </a:cubicBezTo>
                  <a:cubicBezTo>
                    <a:pt x="1167" y="589"/>
                    <a:pt x="1143" y="574"/>
                    <a:pt x="1143" y="561"/>
                  </a:cubicBezTo>
                  <a:cubicBezTo>
                    <a:pt x="1143" y="558"/>
                    <a:pt x="1147" y="554"/>
                    <a:pt x="1148" y="548"/>
                  </a:cubicBezTo>
                  <a:cubicBezTo>
                    <a:pt x="1145" y="548"/>
                    <a:pt x="1140" y="547"/>
                    <a:pt x="1135" y="547"/>
                  </a:cubicBezTo>
                  <a:cubicBezTo>
                    <a:pt x="1138" y="543"/>
                    <a:pt x="1157" y="540"/>
                    <a:pt x="1157" y="529"/>
                  </a:cubicBezTo>
                  <a:cubicBezTo>
                    <a:pt x="1157" y="522"/>
                    <a:pt x="1149" y="521"/>
                    <a:pt x="1140" y="521"/>
                  </a:cubicBezTo>
                  <a:cubicBezTo>
                    <a:pt x="1137" y="521"/>
                    <a:pt x="1133" y="521"/>
                    <a:pt x="1130" y="521"/>
                  </a:cubicBezTo>
                  <a:cubicBezTo>
                    <a:pt x="1106" y="521"/>
                    <a:pt x="1096" y="538"/>
                    <a:pt x="1080" y="540"/>
                  </a:cubicBezTo>
                  <a:cubicBezTo>
                    <a:pt x="1087" y="526"/>
                    <a:pt x="1098" y="530"/>
                    <a:pt x="1110" y="519"/>
                  </a:cubicBezTo>
                  <a:cubicBezTo>
                    <a:pt x="1117" y="511"/>
                    <a:pt x="1112" y="507"/>
                    <a:pt x="1123" y="503"/>
                  </a:cubicBezTo>
                  <a:cubicBezTo>
                    <a:pt x="1132" y="500"/>
                    <a:pt x="1139" y="499"/>
                    <a:pt x="1147" y="499"/>
                  </a:cubicBezTo>
                  <a:cubicBezTo>
                    <a:pt x="1155" y="499"/>
                    <a:pt x="1164" y="500"/>
                    <a:pt x="1174" y="500"/>
                  </a:cubicBezTo>
                  <a:cubicBezTo>
                    <a:pt x="1187" y="500"/>
                    <a:pt x="1196" y="502"/>
                    <a:pt x="1205" y="502"/>
                  </a:cubicBezTo>
                  <a:cubicBezTo>
                    <a:pt x="1214" y="502"/>
                    <a:pt x="1223" y="500"/>
                    <a:pt x="1231" y="489"/>
                  </a:cubicBezTo>
                  <a:cubicBezTo>
                    <a:pt x="1239" y="479"/>
                    <a:pt x="1281" y="477"/>
                    <a:pt x="1281" y="460"/>
                  </a:cubicBezTo>
                  <a:cubicBezTo>
                    <a:pt x="1281" y="448"/>
                    <a:pt x="1277" y="442"/>
                    <a:pt x="1272" y="434"/>
                  </a:cubicBezTo>
                  <a:cubicBezTo>
                    <a:pt x="1268" y="434"/>
                    <a:pt x="1274" y="429"/>
                    <a:pt x="1268" y="426"/>
                  </a:cubicBezTo>
                  <a:cubicBezTo>
                    <a:pt x="1268" y="420"/>
                    <a:pt x="1268" y="420"/>
                    <a:pt x="1268" y="420"/>
                  </a:cubicBezTo>
                  <a:cubicBezTo>
                    <a:pt x="1256" y="427"/>
                    <a:pt x="1230" y="436"/>
                    <a:pt x="1218" y="436"/>
                  </a:cubicBezTo>
                  <a:cubicBezTo>
                    <a:pt x="1216" y="436"/>
                    <a:pt x="1213" y="435"/>
                    <a:pt x="1213" y="434"/>
                  </a:cubicBezTo>
                  <a:cubicBezTo>
                    <a:pt x="1223" y="428"/>
                    <a:pt x="1252" y="424"/>
                    <a:pt x="1256" y="414"/>
                  </a:cubicBezTo>
                  <a:cubicBezTo>
                    <a:pt x="1256" y="411"/>
                    <a:pt x="1252" y="411"/>
                    <a:pt x="1251" y="408"/>
                  </a:cubicBezTo>
                  <a:cubicBezTo>
                    <a:pt x="1250" y="408"/>
                    <a:pt x="1248" y="408"/>
                    <a:pt x="1247" y="408"/>
                  </a:cubicBezTo>
                  <a:cubicBezTo>
                    <a:pt x="1233" y="408"/>
                    <a:pt x="1211" y="402"/>
                    <a:pt x="1211" y="386"/>
                  </a:cubicBezTo>
                  <a:cubicBezTo>
                    <a:pt x="1211" y="384"/>
                    <a:pt x="1211" y="384"/>
                    <a:pt x="1211" y="384"/>
                  </a:cubicBezTo>
                  <a:cubicBezTo>
                    <a:pt x="1200" y="384"/>
                    <a:pt x="1193" y="377"/>
                    <a:pt x="1186" y="372"/>
                  </a:cubicBezTo>
                  <a:cubicBezTo>
                    <a:pt x="1189" y="370"/>
                    <a:pt x="1194" y="368"/>
                    <a:pt x="1194" y="362"/>
                  </a:cubicBezTo>
                  <a:cubicBezTo>
                    <a:pt x="1194" y="357"/>
                    <a:pt x="1189" y="352"/>
                    <a:pt x="1190" y="347"/>
                  </a:cubicBezTo>
                  <a:cubicBezTo>
                    <a:pt x="1186" y="346"/>
                    <a:pt x="1168" y="335"/>
                    <a:pt x="1173" y="325"/>
                  </a:cubicBezTo>
                  <a:cubicBezTo>
                    <a:pt x="1178" y="313"/>
                    <a:pt x="1156" y="310"/>
                    <a:pt x="1154" y="296"/>
                  </a:cubicBezTo>
                  <a:cubicBezTo>
                    <a:pt x="1153" y="296"/>
                    <a:pt x="1148" y="291"/>
                    <a:pt x="1145" y="289"/>
                  </a:cubicBezTo>
                  <a:cubicBezTo>
                    <a:pt x="1142" y="292"/>
                    <a:pt x="1133" y="297"/>
                    <a:pt x="1133" y="304"/>
                  </a:cubicBezTo>
                  <a:cubicBezTo>
                    <a:pt x="1133" y="312"/>
                    <a:pt x="1116" y="331"/>
                    <a:pt x="1103" y="331"/>
                  </a:cubicBezTo>
                  <a:cubicBezTo>
                    <a:pt x="1094" y="331"/>
                    <a:pt x="1092" y="320"/>
                    <a:pt x="1086" y="320"/>
                  </a:cubicBezTo>
                  <a:cubicBezTo>
                    <a:pt x="1077" y="320"/>
                    <a:pt x="1073" y="294"/>
                    <a:pt x="1072" y="283"/>
                  </a:cubicBezTo>
                  <a:cubicBezTo>
                    <a:pt x="1069" y="268"/>
                    <a:pt x="1041" y="279"/>
                    <a:pt x="1041" y="259"/>
                  </a:cubicBezTo>
                  <a:cubicBezTo>
                    <a:pt x="1026" y="257"/>
                    <a:pt x="1023" y="239"/>
                    <a:pt x="1008" y="239"/>
                  </a:cubicBezTo>
                  <a:cubicBezTo>
                    <a:pt x="1001" y="239"/>
                    <a:pt x="1001" y="244"/>
                    <a:pt x="993" y="244"/>
                  </a:cubicBezTo>
                  <a:cubicBezTo>
                    <a:pt x="978" y="244"/>
                    <a:pt x="969" y="235"/>
                    <a:pt x="954" y="235"/>
                  </a:cubicBezTo>
                  <a:cubicBezTo>
                    <a:pt x="946" y="235"/>
                    <a:pt x="938" y="239"/>
                    <a:pt x="938" y="248"/>
                  </a:cubicBezTo>
                  <a:cubicBezTo>
                    <a:pt x="938" y="254"/>
                    <a:pt x="957" y="261"/>
                    <a:pt x="940" y="272"/>
                  </a:cubicBezTo>
                  <a:cubicBezTo>
                    <a:pt x="933" y="277"/>
                    <a:pt x="949" y="288"/>
                    <a:pt x="950" y="296"/>
                  </a:cubicBezTo>
                  <a:cubicBezTo>
                    <a:pt x="952" y="312"/>
                    <a:pt x="937" y="316"/>
                    <a:pt x="930" y="318"/>
                  </a:cubicBezTo>
                  <a:cubicBezTo>
                    <a:pt x="942" y="339"/>
                    <a:pt x="961" y="346"/>
                    <a:pt x="961" y="381"/>
                  </a:cubicBezTo>
                  <a:cubicBezTo>
                    <a:pt x="961" y="390"/>
                    <a:pt x="929" y="414"/>
                    <a:pt x="918" y="416"/>
                  </a:cubicBezTo>
                  <a:cubicBezTo>
                    <a:pt x="937" y="425"/>
                    <a:pt x="930" y="454"/>
                    <a:pt x="937" y="463"/>
                  </a:cubicBezTo>
                  <a:cubicBezTo>
                    <a:pt x="935" y="466"/>
                    <a:pt x="928" y="470"/>
                    <a:pt x="927" y="476"/>
                  </a:cubicBezTo>
                  <a:cubicBezTo>
                    <a:pt x="922" y="476"/>
                    <a:pt x="918" y="483"/>
                    <a:pt x="914" y="483"/>
                  </a:cubicBezTo>
                  <a:cubicBezTo>
                    <a:pt x="913" y="483"/>
                    <a:pt x="912" y="482"/>
                    <a:pt x="912" y="482"/>
                  </a:cubicBezTo>
                  <a:cubicBezTo>
                    <a:pt x="898" y="471"/>
                    <a:pt x="880" y="455"/>
                    <a:pt x="880" y="440"/>
                  </a:cubicBezTo>
                  <a:cubicBezTo>
                    <a:pt x="880" y="423"/>
                    <a:pt x="883" y="410"/>
                    <a:pt x="868" y="400"/>
                  </a:cubicBezTo>
                  <a:cubicBezTo>
                    <a:pt x="834" y="400"/>
                    <a:pt x="834" y="400"/>
                    <a:pt x="834" y="400"/>
                  </a:cubicBezTo>
                  <a:cubicBezTo>
                    <a:pt x="814" y="386"/>
                    <a:pt x="792" y="377"/>
                    <a:pt x="769" y="368"/>
                  </a:cubicBezTo>
                  <a:cubicBezTo>
                    <a:pt x="765" y="367"/>
                    <a:pt x="753" y="358"/>
                    <a:pt x="745" y="358"/>
                  </a:cubicBezTo>
                  <a:cubicBezTo>
                    <a:pt x="737" y="358"/>
                    <a:pt x="734" y="366"/>
                    <a:pt x="726" y="366"/>
                  </a:cubicBezTo>
                  <a:cubicBezTo>
                    <a:pt x="726" y="353"/>
                    <a:pt x="717" y="323"/>
                    <a:pt x="706" y="323"/>
                  </a:cubicBezTo>
                  <a:cubicBezTo>
                    <a:pt x="700" y="323"/>
                    <a:pt x="698" y="328"/>
                    <a:pt x="692" y="329"/>
                  </a:cubicBezTo>
                  <a:cubicBezTo>
                    <a:pt x="695" y="322"/>
                    <a:pt x="692" y="320"/>
                    <a:pt x="692" y="305"/>
                  </a:cubicBezTo>
                  <a:cubicBezTo>
                    <a:pt x="692" y="284"/>
                    <a:pt x="699" y="271"/>
                    <a:pt x="711" y="259"/>
                  </a:cubicBezTo>
                  <a:cubicBezTo>
                    <a:pt x="715" y="255"/>
                    <a:pt x="724" y="234"/>
                    <a:pt x="728" y="233"/>
                  </a:cubicBezTo>
                  <a:cubicBezTo>
                    <a:pt x="737" y="230"/>
                    <a:pt x="753" y="235"/>
                    <a:pt x="753" y="222"/>
                  </a:cubicBezTo>
                  <a:cubicBezTo>
                    <a:pt x="753" y="214"/>
                    <a:pt x="733" y="214"/>
                    <a:pt x="726" y="209"/>
                  </a:cubicBezTo>
                  <a:cubicBezTo>
                    <a:pt x="726" y="209"/>
                    <a:pt x="726" y="210"/>
                    <a:pt x="726" y="210"/>
                  </a:cubicBezTo>
                  <a:cubicBezTo>
                    <a:pt x="727" y="210"/>
                    <a:pt x="726" y="209"/>
                    <a:pt x="726" y="208"/>
                  </a:cubicBezTo>
                  <a:cubicBezTo>
                    <a:pt x="726" y="207"/>
                    <a:pt x="727" y="207"/>
                    <a:pt x="729" y="207"/>
                  </a:cubicBezTo>
                  <a:cubicBezTo>
                    <a:pt x="733" y="207"/>
                    <a:pt x="741" y="208"/>
                    <a:pt x="757" y="213"/>
                  </a:cubicBezTo>
                  <a:cubicBezTo>
                    <a:pt x="758" y="214"/>
                    <a:pt x="759" y="214"/>
                    <a:pt x="760" y="214"/>
                  </a:cubicBezTo>
                  <a:cubicBezTo>
                    <a:pt x="767" y="214"/>
                    <a:pt x="762" y="202"/>
                    <a:pt x="768" y="202"/>
                  </a:cubicBezTo>
                  <a:cubicBezTo>
                    <a:pt x="769" y="202"/>
                    <a:pt x="773" y="202"/>
                    <a:pt x="780" y="202"/>
                  </a:cubicBezTo>
                  <a:cubicBezTo>
                    <a:pt x="792" y="202"/>
                    <a:pt x="799" y="189"/>
                    <a:pt x="808" y="183"/>
                  </a:cubicBezTo>
                  <a:cubicBezTo>
                    <a:pt x="808" y="175"/>
                    <a:pt x="808" y="175"/>
                    <a:pt x="808" y="175"/>
                  </a:cubicBezTo>
                  <a:cubicBezTo>
                    <a:pt x="790" y="170"/>
                    <a:pt x="772" y="173"/>
                    <a:pt x="764" y="157"/>
                  </a:cubicBezTo>
                  <a:cubicBezTo>
                    <a:pt x="764" y="157"/>
                    <a:pt x="770" y="157"/>
                    <a:pt x="773" y="157"/>
                  </a:cubicBezTo>
                  <a:cubicBezTo>
                    <a:pt x="780" y="161"/>
                    <a:pt x="787" y="169"/>
                    <a:pt x="797" y="169"/>
                  </a:cubicBezTo>
                  <a:cubicBezTo>
                    <a:pt x="805" y="169"/>
                    <a:pt x="821" y="158"/>
                    <a:pt x="821" y="152"/>
                  </a:cubicBezTo>
                  <a:cubicBezTo>
                    <a:pt x="821" y="150"/>
                    <a:pt x="813" y="140"/>
                    <a:pt x="817" y="140"/>
                  </a:cubicBezTo>
                  <a:cubicBezTo>
                    <a:pt x="829" y="140"/>
                    <a:pt x="833" y="151"/>
                    <a:pt x="840" y="151"/>
                  </a:cubicBezTo>
                  <a:cubicBezTo>
                    <a:pt x="845" y="151"/>
                    <a:pt x="848" y="147"/>
                    <a:pt x="858" y="147"/>
                  </a:cubicBezTo>
                  <a:cubicBezTo>
                    <a:pt x="856" y="144"/>
                    <a:pt x="856" y="140"/>
                    <a:pt x="859" y="140"/>
                  </a:cubicBezTo>
                  <a:cubicBezTo>
                    <a:pt x="860" y="140"/>
                    <a:pt x="862" y="141"/>
                    <a:pt x="864" y="144"/>
                  </a:cubicBezTo>
                  <a:cubicBezTo>
                    <a:pt x="864" y="145"/>
                    <a:pt x="865" y="145"/>
                    <a:pt x="866" y="145"/>
                  </a:cubicBezTo>
                  <a:cubicBezTo>
                    <a:pt x="873" y="145"/>
                    <a:pt x="895" y="125"/>
                    <a:pt x="895" y="119"/>
                  </a:cubicBezTo>
                  <a:cubicBezTo>
                    <a:pt x="895" y="114"/>
                    <a:pt x="883" y="109"/>
                    <a:pt x="883" y="106"/>
                  </a:cubicBezTo>
                  <a:cubicBezTo>
                    <a:pt x="883" y="102"/>
                    <a:pt x="875" y="94"/>
                    <a:pt x="892" y="86"/>
                  </a:cubicBezTo>
                  <a:cubicBezTo>
                    <a:pt x="894" y="81"/>
                    <a:pt x="892" y="82"/>
                    <a:pt x="892" y="73"/>
                  </a:cubicBezTo>
                  <a:cubicBezTo>
                    <a:pt x="875" y="73"/>
                    <a:pt x="879" y="59"/>
                    <a:pt x="858" y="59"/>
                  </a:cubicBezTo>
                  <a:cubicBezTo>
                    <a:pt x="853" y="59"/>
                    <a:pt x="849" y="56"/>
                    <a:pt x="845" y="56"/>
                  </a:cubicBezTo>
                  <a:cubicBezTo>
                    <a:pt x="838" y="56"/>
                    <a:pt x="831" y="60"/>
                    <a:pt x="831" y="66"/>
                  </a:cubicBezTo>
                  <a:cubicBezTo>
                    <a:pt x="831" y="73"/>
                    <a:pt x="839" y="76"/>
                    <a:pt x="839" y="81"/>
                  </a:cubicBezTo>
                  <a:cubicBezTo>
                    <a:pt x="839" y="86"/>
                    <a:pt x="827" y="86"/>
                    <a:pt x="824" y="91"/>
                  </a:cubicBezTo>
                  <a:cubicBezTo>
                    <a:pt x="820" y="100"/>
                    <a:pt x="822" y="107"/>
                    <a:pt x="814" y="117"/>
                  </a:cubicBezTo>
                  <a:cubicBezTo>
                    <a:pt x="811" y="120"/>
                    <a:pt x="808" y="122"/>
                    <a:pt x="805" y="122"/>
                  </a:cubicBezTo>
                  <a:cubicBezTo>
                    <a:pt x="796" y="122"/>
                    <a:pt x="786" y="106"/>
                    <a:pt x="786" y="102"/>
                  </a:cubicBezTo>
                  <a:cubicBezTo>
                    <a:pt x="786" y="95"/>
                    <a:pt x="795" y="96"/>
                    <a:pt x="795" y="89"/>
                  </a:cubicBezTo>
                  <a:cubicBezTo>
                    <a:pt x="795" y="85"/>
                    <a:pt x="780" y="70"/>
                    <a:pt x="776" y="70"/>
                  </a:cubicBezTo>
                  <a:cubicBezTo>
                    <a:pt x="761" y="70"/>
                    <a:pt x="771" y="93"/>
                    <a:pt x="755" y="93"/>
                  </a:cubicBezTo>
                  <a:cubicBezTo>
                    <a:pt x="755" y="84"/>
                    <a:pt x="754" y="77"/>
                    <a:pt x="743" y="72"/>
                  </a:cubicBezTo>
                  <a:cubicBezTo>
                    <a:pt x="744" y="70"/>
                    <a:pt x="745" y="68"/>
                    <a:pt x="748" y="66"/>
                  </a:cubicBezTo>
                  <a:cubicBezTo>
                    <a:pt x="739" y="61"/>
                    <a:pt x="728" y="66"/>
                    <a:pt x="722" y="58"/>
                  </a:cubicBezTo>
                  <a:cubicBezTo>
                    <a:pt x="725" y="56"/>
                    <a:pt x="735" y="52"/>
                    <a:pt x="735" y="45"/>
                  </a:cubicBezTo>
                  <a:cubicBezTo>
                    <a:pt x="735" y="35"/>
                    <a:pt x="719" y="36"/>
                    <a:pt x="719" y="28"/>
                  </a:cubicBezTo>
                  <a:cubicBezTo>
                    <a:pt x="718" y="11"/>
                    <a:pt x="707" y="1"/>
                    <a:pt x="686" y="0"/>
                  </a:cubicBezTo>
                  <a:cubicBezTo>
                    <a:pt x="686" y="0"/>
                    <a:pt x="686" y="0"/>
                    <a:pt x="68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" name="Freeform 134">
              <a:extLst>
                <a:ext uri="{FF2B5EF4-FFF2-40B4-BE49-F238E27FC236}">
                  <a16:creationId xmlns:a16="http://schemas.microsoft.com/office/drawing/2014/main" id="{2BD7A39F-B18D-4BE9-B011-E8BE4B6597D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2508" y="-27"/>
              <a:ext cx="1326" cy="958"/>
            </a:xfrm>
            <a:custGeom>
              <a:avLst/>
              <a:gdLst>
                <a:gd name="T0" fmla="*/ 400 w 561"/>
                <a:gd name="T1" fmla="*/ 44 h 405"/>
                <a:gd name="T2" fmla="*/ 400 w 561"/>
                <a:gd name="T3" fmla="*/ 44 h 405"/>
                <a:gd name="T4" fmla="*/ 400 w 561"/>
                <a:gd name="T5" fmla="*/ 42 h 405"/>
                <a:gd name="T6" fmla="*/ 139 w 561"/>
                <a:gd name="T7" fmla="*/ 15 h 405"/>
                <a:gd name="T8" fmla="*/ 129 w 561"/>
                <a:gd name="T9" fmla="*/ 16 h 405"/>
                <a:gd name="T10" fmla="*/ 120 w 561"/>
                <a:gd name="T11" fmla="*/ 16 h 405"/>
                <a:gd name="T12" fmla="*/ 23 w 561"/>
                <a:gd name="T13" fmla="*/ 66 h 405"/>
                <a:gd name="T14" fmla="*/ 43 w 561"/>
                <a:gd name="T15" fmla="*/ 93 h 405"/>
                <a:gd name="T16" fmla="*/ 91 w 561"/>
                <a:gd name="T17" fmla="*/ 139 h 405"/>
                <a:gd name="T18" fmla="*/ 76 w 561"/>
                <a:gd name="T19" fmla="*/ 139 h 405"/>
                <a:gd name="T20" fmla="*/ 57 w 561"/>
                <a:gd name="T21" fmla="*/ 127 h 405"/>
                <a:gd name="T22" fmla="*/ 0 w 561"/>
                <a:gd name="T23" fmla="*/ 150 h 405"/>
                <a:gd name="T24" fmla="*/ 14 w 561"/>
                <a:gd name="T25" fmla="*/ 164 h 405"/>
                <a:gd name="T26" fmla="*/ 49 w 561"/>
                <a:gd name="T27" fmla="*/ 179 h 405"/>
                <a:gd name="T28" fmla="*/ 71 w 561"/>
                <a:gd name="T29" fmla="*/ 182 h 405"/>
                <a:gd name="T30" fmla="*/ 98 w 561"/>
                <a:gd name="T31" fmla="*/ 173 h 405"/>
                <a:gd name="T32" fmla="*/ 101 w 561"/>
                <a:gd name="T33" fmla="*/ 181 h 405"/>
                <a:gd name="T34" fmla="*/ 94 w 561"/>
                <a:gd name="T35" fmla="*/ 182 h 405"/>
                <a:gd name="T36" fmla="*/ 62 w 561"/>
                <a:gd name="T37" fmla="*/ 216 h 405"/>
                <a:gd name="T38" fmla="*/ 43 w 561"/>
                <a:gd name="T39" fmla="*/ 267 h 405"/>
                <a:gd name="T40" fmla="*/ 71 w 561"/>
                <a:gd name="T41" fmla="*/ 293 h 405"/>
                <a:gd name="T42" fmla="*/ 86 w 561"/>
                <a:gd name="T43" fmla="*/ 292 h 405"/>
                <a:gd name="T44" fmla="*/ 91 w 561"/>
                <a:gd name="T45" fmla="*/ 316 h 405"/>
                <a:gd name="T46" fmla="*/ 105 w 561"/>
                <a:gd name="T47" fmla="*/ 312 h 405"/>
                <a:gd name="T48" fmla="*/ 131 w 561"/>
                <a:gd name="T49" fmla="*/ 319 h 405"/>
                <a:gd name="T50" fmla="*/ 149 w 561"/>
                <a:gd name="T51" fmla="*/ 313 h 405"/>
                <a:gd name="T52" fmla="*/ 176 w 561"/>
                <a:gd name="T53" fmla="*/ 306 h 405"/>
                <a:gd name="T54" fmla="*/ 109 w 561"/>
                <a:gd name="T55" fmla="*/ 367 h 405"/>
                <a:gd name="T56" fmla="*/ 67 w 561"/>
                <a:gd name="T57" fmla="*/ 393 h 405"/>
                <a:gd name="T58" fmla="*/ 50 w 561"/>
                <a:gd name="T59" fmla="*/ 405 h 405"/>
                <a:gd name="T60" fmla="*/ 136 w 561"/>
                <a:gd name="T61" fmla="*/ 369 h 405"/>
                <a:gd name="T62" fmla="*/ 183 w 561"/>
                <a:gd name="T63" fmla="*/ 332 h 405"/>
                <a:gd name="T64" fmla="*/ 207 w 561"/>
                <a:gd name="T65" fmla="*/ 303 h 405"/>
                <a:gd name="T66" fmla="*/ 261 w 561"/>
                <a:gd name="T67" fmla="*/ 256 h 405"/>
                <a:gd name="T68" fmla="*/ 237 w 561"/>
                <a:gd name="T69" fmla="*/ 287 h 405"/>
                <a:gd name="T70" fmla="*/ 233 w 561"/>
                <a:gd name="T71" fmla="*/ 298 h 405"/>
                <a:gd name="T72" fmla="*/ 292 w 561"/>
                <a:gd name="T73" fmla="*/ 272 h 405"/>
                <a:gd name="T74" fmla="*/ 308 w 561"/>
                <a:gd name="T75" fmla="*/ 256 h 405"/>
                <a:gd name="T76" fmla="*/ 387 w 561"/>
                <a:gd name="T77" fmla="*/ 283 h 405"/>
                <a:gd name="T78" fmla="*/ 459 w 561"/>
                <a:gd name="T79" fmla="*/ 321 h 405"/>
                <a:gd name="T80" fmla="*/ 483 w 561"/>
                <a:gd name="T81" fmla="*/ 320 h 405"/>
                <a:gd name="T82" fmla="*/ 492 w 561"/>
                <a:gd name="T83" fmla="*/ 323 h 405"/>
                <a:gd name="T84" fmla="*/ 495 w 561"/>
                <a:gd name="T85" fmla="*/ 342 h 405"/>
                <a:gd name="T86" fmla="*/ 509 w 561"/>
                <a:gd name="T87" fmla="*/ 342 h 405"/>
                <a:gd name="T88" fmla="*/ 511 w 561"/>
                <a:gd name="T89" fmla="*/ 359 h 405"/>
                <a:gd name="T90" fmla="*/ 526 w 561"/>
                <a:gd name="T91" fmla="*/ 375 h 405"/>
                <a:gd name="T92" fmla="*/ 554 w 561"/>
                <a:gd name="T93" fmla="*/ 390 h 405"/>
                <a:gd name="T94" fmla="*/ 561 w 561"/>
                <a:gd name="T95" fmla="*/ 380 h 405"/>
                <a:gd name="T96" fmla="*/ 535 w 561"/>
                <a:gd name="T97" fmla="*/ 356 h 405"/>
                <a:gd name="T98" fmla="*/ 518 w 561"/>
                <a:gd name="T99" fmla="*/ 328 h 405"/>
                <a:gd name="T100" fmla="*/ 470 w 561"/>
                <a:gd name="T101" fmla="*/ 288 h 405"/>
                <a:gd name="T102" fmla="*/ 429 w 561"/>
                <a:gd name="T103" fmla="*/ 280 h 405"/>
                <a:gd name="T104" fmla="*/ 413 w 561"/>
                <a:gd name="T105" fmla="*/ 275 h 405"/>
                <a:gd name="T106" fmla="*/ 400 w 561"/>
                <a:gd name="T107" fmla="*/ 272 h 405"/>
                <a:gd name="T108" fmla="*/ 400 w 561"/>
                <a:gd name="T109" fmla="*/ 44 h 405"/>
                <a:gd name="T110" fmla="*/ 342 w 561"/>
                <a:gd name="T111" fmla="*/ 37 h 405"/>
                <a:gd name="T112" fmla="*/ 241 w 561"/>
                <a:gd name="T113" fmla="*/ 24 h 405"/>
                <a:gd name="T114" fmla="*/ 199 w 561"/>
                <a:gd name="T115" fmla="*/ 13 h 405"/>
                <a:gd name="T116" fmla="*/ 176 w 561"/>
                <a:gd name="T117" fmla="*/ 15 h 405"/>
                <a:gd name="T118" fmla="*/ 179 w 561"/>
                <a:gd name="T119" fmla="*/ 8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561" h="405">
                  <a:moveTo>
                    <a:pt x="400" y="42"/>
                  </a:moveTo>
                  <a:cubicBezTo>
                    <a:pt x="400" y="44"/>
                    <a:pt x="400" y="44"/>
                    <a:pt x="400" y="44"/>
                  </a:cubicBezTo>
                  <a:cubicBezTo>
                    <a:pt x="400" y="44"/>
                    <a:pt x="400" y="44"/>
                    <a:pt x="400" y="44"/>
                  </a:cubicBezTo>
                  <a:cubicBezTo>
                    <a:pt x="400" y="44"/>
                    <a:pt x="400" y="44"/>
                    <a:pt x="400" y="44"/>
                  </a:cubicBezTo>
                  <a:cubicBezTo>
                    <a:pt x="400" y="44"/>
                    <a:pt x="400" y="44"/>
                    <a:pt x="400" y="44"/>
                  </a:cubicBezTo>
                  <a:cubicBezTo>
                    <a:pt x="400" y="42"/>
                    <a:pt x="400" y="42"/>
                    <a:pt x="400" y="42"/>
                  </a:cubicBezTo>
                  <a:moveTo>
                    <a:pt x="162" y="0"/>
                  </a:moveTo>
                  <a:cubicBezTo>
                    <a:pt x="153" y="0"/>
                    <a:pt x="148" y="12"/>
                    <a:pt x="139" y="15"/>
                  </a:cubicBezTo>
                  <a:cubicBezTo>
                    <a:pt x="137" y="16"/>
                    <a:pt x="135" y="16"/>
                    <a:pt x="134" y="16"/>
                  </a:cubicBezTo>
                  <a:cubicBezTo>
                    <a:pt x="132" y="16"/>
                    <a:pt x="131" y="16"/>
                    <a:pt x="129" y="16"/>
                  </a:cubicBezTo>
                  <a:cubicBezTo>
                    <a:pt x="128" y="16"/>
                    <a:pt x="126" y="15"/>
                    <a:pt x="125" y="15"/>
                  </a:cubicBezTo>
                  <a:cubicBezTo>
                    <a:pt x="123" y="15"/>
                    <a:pt x="122" y="16"/>
                    <a:pt x="120" y="16"/>
                  </a:cubicBezTo>
                  <a:cubicBezTo>
                    <a:pt x="92" y="25"/>
                    <a:pt x="68" y="45"/>
                    <a:pt x="52" y="66"/>
                  </a:cubicBezTo>
                  <a:cubicBezTo>
                    <a:pt x="23" y="66"/>
                    <a:pt x="23" y="66"/>
                    <a:pt x="23" y="66"/>
                  </a:cubicBezTo>
                  <a:cubicBezTo>
                    <a:pt x="23" y="68"/>
                    <a:pt x="15" y="81"/>
                    <a:pt x="15" y="81"/>
                  </a:cubicBezTo>
                  <a:cubicBezTo>
                    <a:pt x="15" y="85"/>
                    <a:pt x="37" y="89"/>
                    <a:pt x="43" y="93"/>
                  </a:cubicBezTo>
                  <a:cubicBezTo>
                    <a:pt x="49" y="96"/>
                    <a:pt x="55" y="112"/>
                    <a:pt x="59" y="114"/>
                  </a:cubicBezTo>
                  <a:cubicBezTo>
                    <a:pt x="75" y="121"/>
                    <a:pt x="86" y="122"/>
                    <a:pt x="91" y="139"/>
                  </a:cubicBezTo>
                  <a:cubicBezTo>
                    <a:pt x="89" y="140"/>
                    <a:pt x="87" y="140"/>
                    <a:pt x="86" y="140"/>
                  </a:cubicBezTo>
                  <a:cubicBezTo>
                    <a:pt x="83" y="140"/>
                    <a:pt x="81" y="139"/>
                    <a:pt x="76" y="139"/>
                  </a:cubicBezTo>
                  <a:cubicBezTo>
                    <a:pt x="72" y="139"/>
                    <a:pt x="69" y="140"/>
                    <a:pt x="65" y="140"/>
                  </a:cubicBezTo>
                  <a:cubicBezTo>
                    <a:pt x="60" y="140"/>
                    <a:pt x="57" y="138"/>
                    <a:pt x="57" y="127"/>
                  </a:cubicBezTo>
                  <a:cubicBezTo>
                    <a:pt x="47" y="127"/>
                    <a:pt x="47" y="127"/>
                    <a:pt x="47" y="127"/>
                  </a:cubicBezTo>
                  <a:cubicBezTo>
                    <a:pt x="34" y="135"/>
                    <a:pt x="13" y="142"/>
                    <a:pt x="0" y="150"/>
                  </a:cubicBezTo>
                  <a:cubicBezTo>
                    <a:pt x="2" y="155"/>
                    <a:pt x="7" y="159"/>
                    <a:pt x="15" y="159"/>
                  </a:cubicBezTo>
                  <a:cubicBezTo>
                    <a:pt x="15" y="160"/>
                    <a:pt x="14" y="162"/>
                    <a:pt x="14" y="164"/>
                  </a:cubicBezTo>
                  <a:cubicBezTo>
                    <a:pt x="14" y="169"/>
                    <a:pt x="20" y="171"/>
                    <a:pt x="21" y="179"/>
                  </a:cubicBezTo>
                  <a:cubicBezTo>
                    <a:pt x="25" y="179"/>
                    <a:pt x="38" y="179"/>
                    <a:pt x="49" y="179"/>
                  </a:cubicBezTo>
                  <a:cubicBezTo>
                    <a:pt x="50" y="179"/>
                    <a:pt x="51" y="178"/>
                    <a:pt x="52" y="178"/>
                  </a:cubicBezTo>
                  <a:cubicBezTo>
                    <a:pt x="58" y="178"/>
                    <a:pt x="62" y="182"/>
                    <a:pt x="71" y="182"/>
                  </a:cubicBezTo>
                  <a:cubicBezTo>
                    <a:pt x="82" y="182"/>
                    <a:pt x="85" y="173"/>
                    <a:pt x="94" y="173"/>
                  </a:cubicBezTo>
                  <a:cubicBezTo>
                    <a:pt x="96" y="173"/>
                    <a:pt x="96" y="173"/>
                    <a:pt x="98" y="173"/>
                  </a:cubicBezTo>
                  <a:cubicBezTo>
                    <a:pt x="99" y="173"/>
                    <a:pt x="100" y="173"/>
                    <a:pt x="101" y="173"/>
                  </a:cubicBezTo>
                  <a:cubicBezTo>
                    <a:pt x="101" y="181"/>
                    <a:pt x="101" y="181"/>
                    <a:pt x="101" y="181"/>
                  </a:cubicBezTo>
                  <a:cubicBezTo>
                    <a:pt x="100" y="180"/>
                    <a:pt x="99" y="180"/>
                    <a:pt x="98" y="180"/>
                  </a:cubicBezTo>
                  <a:cubicBezTo>
                    <a:pt x="97" y="180"/>
                    <a:pt x="96" y="180"/>
                    <a:pt x="94" y="182"/>
                  </a:cubicBezTo>
                  <a:cubicBezTo>
                    <a:pt x="94" y="183"/>
                    <a:pt x="103" y="191"/>
                    <a:pt x="103" y="195"/>
                  </a:cubicBezTo>
                  <a:cubicBezTo>
                    <a:pt x="103" y="201"/>
                    <a:pt x="67" y="216"/>
                    <a:pt x="62" y="216"/>
                  </a:cubicBezTo>
                  <a:cubicBezTo>
                    <a:pt x="51" y="216"/>
                    <a:pt x="22" y="229"/>
                    <a:pt x="22" y="245"/>
                  </a:cubicBezTo>
                  <a:cubicBezTo>
                    <a:pt x="22" y="253"/>
                    <a:pt x="39" y="256"/>
                    <a:pt x="43" y="267"/>
                  </a:cubicBezTo>
                  <a:cubicBezTo>
                    <a:pt x="41" y="267"/>
                    <a:pt x="38" y="269"/>
                    <a:pt x="36" y="269"/>
                  </a:cubicBezTo>
                  <a:cubicBezTo>
                    <a:pt x="39" y="274"/>
                    <a:pt x="64" y="293"/>
                    <a:pt x="71" y="293"/>
                  </a:cubicBezTo>
                  <a:cubicBezTo>
                    <a:pt x="73" y="293"/>
                    <a:pt x="77" y="284"/>
                    <a:pt x="81" y="284"/>
                  </a:cubicBezTo>
                  <a:cubicBezTo>
                    <a:pt x="86" y="284"/>
                    <a:pt x="86" y="291"/>
                    <a:pt x="86" y="292"/>
                  </a:cubicBezTo>
                  <a:cubicBezTo>
                    <a:pt x="86" y="296"/>
                    <a:pt x="86" y="296"/>
                    <a:pt x="86" y="303"/>
                  </a:cubicBezTo>
                  <a:cubicBezTo>
                    <a:pt x="86" y="307"/>
                    <a:pt x="88" y="316"/>
                    <a:pt x="91" y="316"/>
                  </a:cubicBezTo>
                  <a:cubicBezTo>
                    <a:pt x="93" y="316"/>
                    <a:pt x="96" y="312"/>
                    <a:pt x="99" y="312"/>
                  </a:cubicBezTo>
                  <a:cubicBezTo>
                    <a:pt x="101" y="312"/>
                    <a:pt x="100" y="312"/>
                    <a:pt x="105" y="312"/>
                  </a:cubicBezTo>
                  <a:cubicBezTo>
                    <a:pt x="105" y="310"/>
                    <a:pt x="105" y="307"/>
                    <a:pt x="106" y="304"/>
                  </a:cubicBezTo>
                  <a:cubicBezTo>
                    <a:pt x="115" y="311"/>
                    <a:pt x="118" y="314"/>
                    <a:pt x="131" y="319"/>
                  </a:cubicBezTo>
                  <a:cubicBezTo>
                    <a:pt x="132" y="315"/>
                    <a:pt x="133" y="313"/>
                    <a:pt x="135" y="309"/>
                  </a:cubicBezTo>
                  <a:cubicBezTo>
                    <a:pt x="140" y="311"/>
                    <a:pt x="143" y="313"/>
                    <a:pt x="149" y="313"/>
                  </a:cubicBezTo>
                  <a:cubicBezTo>
                    <a:pt x="157" y="313"/>
                    <a:pt x="161" y="310"/>
                    <a:pt x="169" y="306"/>
                  </a:cubicBezTo>
                  <a:cubicBezTo>
                    <a:pt x="176" y="306"/>
                    <a:pt x="176" y="306"/>
                    <a:pt x="176" y="306"/>
                  </a:cubicBezTo>
                  <a:cubicBezTo>
                    <a:pt x="164" y="314"/>
                    <a:pt x="164" y="330"/>
                    <a:pt x="152" y="338"/>
                  </a:cubicBezTo>
                  <a:cubicBezTo>
                    <a:pt x="139" y="347"/>
                    <a:pt x="118" y="356"/>
                    <a:pt x="109" y="367"/>
                  </a:cubicBezTo>
                  <a:cubicBezTo>
                    <a:pt x="103" y="375"/>
                    <a:pt x="93" y="370"/>
                    <a:pt x="84" y="375"/>
                  </a:cubicBezTo>
                  <a:cubicBezTo>
                    <a:pt x="78" y="378"/>
                    <a:pt x="74" y="389"/>
                    <a:pt x="67" y="393"/>
                  </a:cubicBezTo>
                  <a:cubicBezTo>
                    <a:pt x="58" y="398"/>
                    <a:pt x="48" y="394"/>
                    <a:pt x="42" y="404"/>
                  </a:cubicBezTo>
                  <a:cubicBezTo>
                    <a:pt x="45" y="404"/>
                    <a:pt x="47" y="405"/>
                    <a:pt x="50" y="405"/>
                  </a:cubicBezTo>
                  <a:cubicBezTo>
                    <a:pt x="67" y="405"/>
                    <a:pt x="77" y="387"/>
                    <a:pt x="94" y="385"/>
                  </a:cubicBezTo>
                  <a:cubicBezTo>
                    <a:pt x="109" y="382"/>
                    <a:pt x="128" y="377"/>
                    <a:pt x="136" y="369"/>
                  </a:cubicBezTo>
                  <a:cubicBezTo>
                    <a:pt x="144" y="360"/>
                    <a:pt x="162" y="355"/>
                    <a:pt x="170" y="345"/>
                  </a:cubicBezTo>
                  <a:cubicBezTo>
                    <a:pt x="174" y="340"/>
                    <a:pt x="176" y="334"/>
                    <a:pt x="183" y="332"/>
                  </a:cubicBezTo>
                  <a:cubicBezTo>
                    <a:pt x="195" y="327"/>
                    <a:pt x="207" y="323"/>
                    <a:pt x="207" y="311"/>
                  </a:cubicBezTo>
                  <a:cubicBezTo>
                    <a:pt x="207" y="308"/>
                    <a:pt x="207" y="305"/>
                    <a:pt x="207" y="303"/>
                  </a:cubicBezTo>
                  <a:cubicBezTo>
                    <a:pt x="207" y="285"/>
                    <a:pt x="242" y="256"/>
                    <a:pt x="255" y="256"/>
                  </a:cubicBezTo>
                  <a:cubicBezTo>
                    <a:pt x="257" y="256"/>
                    <a:pt x="256" y="256"/>
                    <a:pt x="261" y="256"/>
                  </a:cubicBezTo>
                  <a:cubicBezTo>
                    <a:pt x="261" y="258"/>
                    <a:pt x="260" y="260"/>
                    <a:pt x="260" y="262"/>
                  </a:cubicBezTo>
                  <a:cubicBezTo>
                    <a:pt x="245" y="266"/>
                    <a:pt x="237" y="275"/>
                    <a:pt x="237" y="287"/>
                  </a:cubicBezTo>
                  <a:cubicBezTo>
                    <a:pt x="237" y="290"/>
                    <a:pt x="235" y="290"/>
                    <a:pt x="238" y="293"/>
                  </a:cubicBezTo>
                  <a:cubicBezTo>
                    <a:pt x="237" y="294"/>
                    <a:pt x="233" y="294"/>
                    <a:pt x="233" y="298"/>
                  </a:cubicBezTo>
                  <a:cubicBezTo>
                    <a:pt x="233" y="300"/>
                    <a:pt x="237" y="301"/>
                    <a:pt x="239" y="301"/>
                  </a:cubicBezTo>
                  <a:cubicBezTo>
                    <a:pt x="251" y="301"/>
                    <a:pt x="285" y="282"/>
                    <a:pt x="292" y="272"/>
                  </a:cubicBezTo>
                  <a:cubicBezTo>
                    <a:pt x="289" y="270"/>
                    <a:pt x="288" y="268"/>
                    <a:pt x="286" y="264"/>
                  </a:cubicBezTo>
                  <a:cubicBezTo>
                    <a:pt x="291" y="262"/>
                    <a:pt x="302" y="259"/>
                    <a:pt x="308" y="256"/>
                  </a:cubicBezTo>
                  <a:cubicBezTo>
                    <a:pt x="317" y="275"/>
                    <a:pt x="340" y="277"/>
                    <a:pt x="358" y="283"/>
                  </a:cubicBezTo>
                  <a:cubicBezTo>
                    <a:pt x="387" y="283"/>
                    <a:pt x="387" y="283"/>
                    <a:pt x="387" y="283"/>
                  </a:cubicBezTo>
                  <a:cubicBezTo>
                    <a:pt x="402" y="292"/>
                    <a:pt x="420" y="291"/>
                    <a:pt x="434" y="301"/>
                  </a:cubicBezTo>
                  <a:cubicBezTo>
                    <a:pt x="440" y="306"/>
                    <a:pt x="448" y="321"/>
                    <a:pt x="459" y="321"/>
                  </a:cubicBezTo>
                  <a:cubicBezTo>
                    <a:pt x="463" y="321"/>
                    <a:pt x="465" y="316"/>
                    <a:pt x="467" y="312"/>
                  </a:cubicBezTo>
                  <a:cubicBezTo>
                    <a:pt x="471" y="316"/>
                    <a:pt x="475" y="320"/>
                    <a:pt x="483" y="320"/>
                  </a:cubicBezTo>
                  <a:cubicBezTo>
                    <a:pt x="483" y="319"/>
                    <a:pt x="484" y="318"/>
                    <a:pt x="485" y="318"/>
                  </a:cubicBezTo>
                  <a:cubicBezTo>
                    <a:pt x="487" y="318"/>
                    <a:pt x="490" y="321"/>
                    <a:pt x="492" y="323"/>
                  </a:cubicBezTo>
                  <a:cubicBezTo>
                    <a:pt x="491" y="326"/>
                    <a:pt x="487" y="328"/>
                    <a:pt x="487" y="334"/>
                  </a:cubicBezTo>
                  <a:cubicBezTo>
                    <a:pt x="487" y="338"/>
                    <a:pt x="493" y="342"/>
                    <a:pt x="495" y="342"/>
                  </a:cubicBezTo>
                  <a:cubicBezTo>
                    <a:pt x="502" y="342"/>
                    <a:pt x="499" y="336"/>
                    <a:pt x="509" y="335"/>
                  </a:cubicBezTo>
                  <a:cubicBezTo>
                    <a:pt x="509" y="337"/>
                    <a:pt x="509" y="339"/>
                    <a:pt x="509" y="342"/>
                  </a:cubicBezTo>
                  <a:cubicBezTo>
                    <a:pt x="509" y="347"/>
                    <a:pt x="501" y="347"/>
                    <a:pt x="501" y="351"/>
                  </a:cubicBezTo>
                  <a:cubicBezTo>
                    <a:pt x="501" y="355"/>
                    <a:pt x="503" y="359"/>
                    <a:pt x="511" y="359"/>
                  </a:cubicBezTo>
                  <a:cubicBezTo>
                    <a:pt x="520" y="359"/>
                    <a:pt x="526" y="359"/>
                    <a:pt x="526" y="367"/>
                  </a:cubicBezTo>
                  <a:cubicBezTo>
                    <a:pt x="526" y="372"/>
                    <a:pt x="526" y="370"/>
                    <a:pt x="526" y="375"/>
                  </a:cubicBezTo>
                  <a:cubicBezTo>
                    <a:pt x="526" y="381"/>
                    <a:pt x="540" y="391"/>
                    <a:pt x="549" y="391"/>
                  </a:cubicBezTo>
                  <a:cubicBezTo>
                    <a:pt x="551" y="391"/>
                    <a:pt x="551" y="390"/>
                    <a:pt x="554" y="390"/>
                  </a:cubicBezTo>
                  <a:cubicBezTo>
                    <a:pt x="554" y="387"/>
                    <a:pt x="561" y="386"/>
                    <a:pt x="561" y="380"/>
                  </a:cubicBezTo>
                  <a:cubicBezTo>
                    <a:pt x="561" y="380"/>
                    <a:pt x="561" y="380"/>
                    <a:pt x="561" y="380"/>
                  </a:cubicBezTo>
                  <a:cubicBezTo>
                    <a:pt x="561" y="369"/>
                    <a:pt x="552" y="366"/>
                    <a:pt x="548" y="361"/>
                  </a:cubicBezTo>
                  <a:cubicBezTo>
                    <a:pt x="544" y="357"/>
                    <a:pt x="538" y="359"/>
                    <a:pt x="535" y="356"/>
                  </a:cubicBezTo>
                  <a:cubicBezTo>
                    <a:pt x="529" y="350"/>
                    <a:pt x="526" y="342"/>
                    <a:pt x="524" y="335"/>
                  </a:cubicBezTo>
                  <a:cubicBezTo>
                    <a:pt x="523" y="331"/>
                    <a:pt x="519" y="330"/>
                    <a:pt x="518" y="328"/>
                  </a:cubicBezTo>
                  <a:cubicBezTo>
                    <a:pt x="504" y="307"/>
                    <a:pt x="496" y="301"/>
                    <a:pt x="480" y="285"/>
                  </a:cubicBezTo>
                  <a:cubicBezTo>
                    <a:pt x="476" y="288"/>
                    <a:pt x="473" y="287"/>
                    <a:pt x="470" y="288"/>
                  </a:cubicBezTo>
                  <a:cubicBezTo>
                    <a:pt x="463" y="290"/>
                    <a:pt x="463" y="301"/>
                    <a:pt x="455" y="301"/>
                  </a:cubicBezTo>
                  <a:cubicBezTo>
                    <a:pt x="445" y="301"/>
                    <a:pt x="434" y="287"/>
                    <a:pt x="429" y="280"/>
                  </a:cubicBezTo>
                  <a:cubicBezTo>
                    <a:pt x="426" y="276"/>
                    <a:pt x="421" y="275"/>
                    <a:pt x="416" y="275"/>
                  </a:cubicBezTo>
                  <a:cubicBezTo>
                    <a:pt x="415" y="275"/>
                    <a:pt x="414" y="275"/>
                    <a:pt x="413" y="275"/>
                  </a:cubicBezTo>
                  <a:cubicBezTo>
                    <a:pt x="412" y="275"/>
                    <a:pt x="411" y="275"/>
                    <a:pt x="410" y="275"/>
                  </a:cubicBezTo>
                  <a:cubicBezTo>
                    <a:pt x="406" y="275"/>
                    <a:pt x="402" y="275"/>
                    <a:pt x="400" y="272"/>
                  </a:cubicBezTo>
                  <a:cubicBezTo>
                    <a:pt x="400" y="44"/>
                    <a:pt x="400" y="44"/>
                    <a:pt x="400" y="44"/>
                  </a:cubicBezTo>
                  <a:cubicBezTo>
                    <a:pt x="400" y="44"/>
                    <a:pt x="400" y="44"/>
                    <a:pt x="400" y="44"/>
                  </a:cubicBezTo>
                  <a:cubicBezTo>
                    <a:pt x="387" y="40"/>
                    <a:pt x="382" y="34"/>
                    <a:pt x="367" y="34"/>
                  </a:cubicBezTo>
                  <a:cubicBezTo>
                    <a:pt x="357" y="34"/>
                    <a:pt x="351" y="37"/>
                    <a:pt x="342" y="37"/>
                  </a:cubicBezTo>
                  <a:cubicBezTo>
                    <a:pt x="325" y="37"/>
                    <a:pt x="293" y="35"/>
                    <a:pt x="282" y="24"/>
                  </a:cubicBezTo>
                  <a:cubicBezTo>
                    <a:pt x="241" y="24"/>
                    <a:pt x="241" y="24"/>
                    <a:pt x="241" y="24"/>
                  </a:cubicBezTo>
                  <a:cubicBezTo>
                    <a:pt x="234" y="20"/>
                    <a:pt x="232" y="18"/>
                    <a:pt x="226" y="13"/>
                  </a:cubicBezTo>
                  <a:cubicBezTo>
                    <a:pt x="199" y="13"/>
                    <a:pt x="199" y="13"/>
                    <a:pt x="199" y="13"/>
                  </a:cubicBezTo>
                  <a:cubicBezTo>
                    <a:pt x="194" y="12"/>
                    <a:pt x="193" y="10"/>
                    <a:pt x="187" y="8"/>
                  </a:cubicBezTo>
                  <a:cubicBezTo>
                    <a:pt x="185" y="12"/>
                    <a:pt x="180" y="15"/>
                    <a:pt x="176" y="15"/>
                  </a:cubicBezTo>
                  <a:cubicBezTo>
                    <a:pt x="175" y="15"/>
                    <a:pt x="174" y="15"/>
                    <a:pt x="174" y="15"/>
                  </a:cubicBezTo>
                  <a:cubicBezTo>
                    <a:pt x="175" y="12"/>
                    <a:pt x="176" y="11"/>
                    <a:pt x="179" y="8"/>
                  </a:cubicBezTo>
                  <a:cubicBezTo>
                    <a:pt x="172" y="6"/>
                    <a:pt x="169" y="0"/>
                    <a:pt x="16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Freeform 135">
              <a:extLst>
                <a:ext uri="{FF2B5EF4-FFF2-40B4-BE49-F238E27FC236}">
                  <a16:creationId xmlns:a16="http://schemas.microsoft.com/office/drawing/2014/main" id="{27DEB843-EF29-4765-B259-DE2CA1611061}"/>
                </a:ext>
              </a:extLst>
            </p:cNvPr>
            <p:cNvSpPr>
              <a:spLocks/>
            </p:cNvSpPr>
            <p:nvPr/>
          </p:nvSpPr>
          <p:spPr bwMode="auto">
            <a:xfrm>
              <a:off x="-1314" y="830"/>
              <a:ext cx="64" cy="80"/>
            </a:xfrm>
            <a:custGeom>
              <a:avLst/>
              <a:gdLst>
                <a:gd name="T0" fmla="*/ 6 w 27"/>
                <a:gd name="T1" fmla="*/ 0 h 34"/>
                <a:gd name="T2" fmla="*/ 0 w 27"/>
                <a:gd name="T3" fmla="*/ 12 h 34"/>
                <a:gd name="T4" fmla="*/ 5 w 27"/>
                <a:gd name="T5" fmla="*/ 10 h 34"/>
                <a:gd name="T6" fmla="*/ 12 w 27"/>
                <a:gd name="T7" fmla="*/ 12 h 34"/>
                <a:gd name="T8" fmla="*/ 12 w 27"/>
                <a:gd name="T9" fmla="*/ 23 h 34"/>
                <a:gd name="T10" fmla="*/ 23 w 27"/>
                <a:gd name="T11" fmla="*/ 34 h 34"/>
                <a:gd name="T12" fmla="*/ 27 w 27"/>
                <a:gd name="T13" fmla="*/ 29 h 34"/>
                <a:gd name="T14" fmla="*/ 14 w 27"/>
                <a:gd name="T15" fmla="*/ 2 h 34"/>
                <a:gd name="T16" fmla="*/ 6 w 27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34">
                  <a:moveTo>
                    <a:pt x="6" y="0"/>
                  </a:moveTo>
                  <a:cubicBezTo>
                    <a:pt x="2" y="0"/>
                    <a:pt x="0" y="3"/>
                    <a:pt x="0" y="12"/>
                  </a:cubicBezTo>
                  <a:cubicBezTo>
                    <a:pt x="3" y="10"/>
                    <a:pt x="4" y="10"/>
                    <a:pt x="5" y="10"/>
                  </a:cubicBezTo>
                  <a:cubicBezTo>
                    <a:pt x="6" y="10"/>
                    <a:pt x="7" y="11"/>
                    <a:pt x="12" y="12"/>
                  </a:cubicBezTo>
                  <a:cubicBezTo>
                    <a:pt x="10" y="15"/>
                    <a:pt x="12" y="19"/>
                    <a:pt x="12" y="23"/>
                  </a:cubicBezTo>
                  <a:cubicBezTo>
                    <a:pt x="12" y="23"/>
                    <a:pt x="18" y="34"/>
                    <a:pt x="23" y="34"/>
                  </a:cubicBezTo>
                  <a:cubicBezTo>
                    <a:pt x="25" y="34"/>
                    <a:pt x="27" y="33"/>
                    <a:pt x="27" y="29"/>
                  </a:cubicBezTo>
                  <a:cubicBezTo>
                    <a:pt x="27" y="17"/>
                    <a:pt x="13" y="16"/>
                    <a:pt x="14" y="2"/>
                  </a:cubicBezTo>
                  <a:cubicBezTo>
                    <a:pt x="11" y="1"/>
                    <a:pt x="8" y="0"/>
                    <a:pt x="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" name="Freeform 136">
              <a:extLst>
                <a:ext uri="{FF2B5EF4-FFF2-40B4-BE49-F238E27FC236}">
                  <a16:creationId xmlns:a16="http://schemas.microsoft.com/office/drawing/2014/main" id="{CED69F12-0E9C-4388-96FB-E1E67C17563C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06" y="733"/>
              <a:ext cx="66" cy="101"/>
            </a:xfrm>
            <a:custGeom>
              <a:avLst/>
              <a:gdLst>
                <a:gd name="T0" fmla="*/ 18 w 28"/>
                <a:gd name="T1" fmla="*/ 0 h 43"/>
                <a:gd name="T2" fmla="*/ 14 w 28"/>
                <a:gd name="T3" fmla="*/ 2 h 43"/>
                <a:gd name="T4" fmla="*/ 6 w 28"/>
                <a:gd name="T5" fmla="*/ 0 h 43"/>
                <a:gd name="T6" fmla="*/ 0 w 28"/>
                <a:gd name="T7" fmla="*/ 6 h 43"/>
                <a:gd name="T8" fmla="*/ 14 w 28"/>
                <a:gd name="T9" fmla="*/ 21 h 43"/>
                <a:gd name="T10" fmla="*/ 22 w 28"/>
                <a:gd name="T11" fmla="*/ 43 h 43"/>
                <a:gd name="T12" fmla="*/ 24 w 28"/>
                <a:gd name="T13" fmla="*/ 22 h 43"/>
                <a:gd name="T14" fmla="*/ 20 w 28"/>
                <a:gd name="T15" fmla="*/ 23 h 43"/>
                <a:gd name="T16" fmla="*/ 18 w 28"/>
                <a:gd name="T17" fmla="*/ 22 h 43"/>
                <a:gd name="T18" fmla="*/ 18 w 28"/>
                <a:gd name="T1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43">
                  <a:moveTo>
                    <a:pt x="18" y="0"/>
                  </a:moveTo>
                  <a:cubicBezTo>
                    <a:pt x="16" y="2"/>
                    <a:pt x="15" y="2"/>
                    <a:pt x="14" y="2"/>
                  </a:cubicBezTo>
                  <a:cubicBezTo>
                    <a:pt x="12" y="2"/>
                    <a:pt x="12" y="0"/>
                    <a:pt x="6" y="0"/>
                  </a:cubicBezTo>
                  <a:cubicBezTo>
                    <a:pt x="4" y="0"/>
                    <a:pt x="0" y="1"/>
                    <a:pt x="0" y="6"/>
                  </a:cubicBezTo>
                  <a:cubicBezTo>
                    <a:pt x="0" y="13"/>
                    <a:pt x="6" y="20"/>
                    <a:pt x="14" y="21"/>
                  </a:cubicBezTo>
                  <a:cubicBezTo>
                    <a:pt x="14" y="30"/>
                    <a:pt x="16" y="36"/>
                    <a:pt x="22" y="43"/>
                  </a:cubicBezTo>
                  <a:cubicBezTo>
                    <a:pt x="28" y="37"/>
                    <a:pt x="22" y="30"/>
                    <a:pt x="24" y="22"/>
                  </a:cubicBezTo>
                  <a:cubicBezTo>
                    <a:pt x="23" y="23"/>
                    <a:pt x="21" y="23"/>
                    <a:pt x="20" y="23"/>
                  </a:cubicBezTo>
                  <a:cubicBezTo>
                    <a:pt x="19" y="23"/>
                    <a:pt x="18" y="23"/>
                    <a:pt x="18" y="22"/>
                  </a:cubicBezTo>
                  <a:cubicBezTo>
                    <a:pt x="16" y="14"/>
                    <a:pt x="18" y="14"/>
                    <a:pt x="1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" name="Freeform 137">
              <a:extLst>
                <a:ext uri="{FF2B5EF4-FFF2-40B4-BE49-F238E27FC236}">
                  <a16:creationId xmlns:a16="http://schemas.microsoft.com/office/drawing/2014/main" id="{BF04E44E-2B8A-4709-8A39-B0AFCBDF3B9C}"/>
                </a:ext>
              </a:extLst>
            </p:cNvPr>
            <p:cNvSpPr>
              <a:spLocks/>
            </p:cNvSpPr>
            <p:nvPr/>
          </p:nvSpPr>
          <p:spPr bwMode="auto">
            <a:xfrm>
              <a:off x="-801" y="-204"/>
              <a:ext cx="655" cy="343"/>
            </a:xfrm>
            <a:custGeom>
              <a:avLst/>
              <a:gdLst>
                <a:gd name="T0" fmla="*/ 202 w 277"/>
                <a:gd name="T1" fmla="*/ 0 h 145"/>
                <a:gd name="T2" fmla="*/ 186 w 277"/>
                <a:gd name="T3" fmla="*/ 9 h 145"/>
                <a:gd name="T4" fmla="*/ 186 w 277"/>
                <a:gd name="T5" fmla="*/ 15 h 145"/>
                <a:gd name="T6" fmla="*/ 181 w 277"/>
                <a:gd name="T7" fmla="*/ 16 h 145"/>
                <a:gd name="T8" fmla="*/ 171 w 277"/>
                <a:gd name="T9" fmla="*/ 15 h 145"/>
                <a:gd name="T10" fmla="*/ 162 w 277"/>
                <a:gd name="T11" fmla="*/ 21 h 145"/>
                <a:gd name="T12" fmla="*/ 174 w 277"/>
                <a:gd name="T13" fmla="*/ 58 h 145"/>
                <a:gd name="T14" fmla="*/ 167 w 277"/>
                <a:gd name="T15" fmla="*/ 62 h 145"/>
                <a:gd name="T16" fmla="*/ 158 w 277"/>
                <a:gd name="T17" fmla="*/ 43 h 145"/>
                <a:gd name="T18" fmla="*/ 141 w 277"/>
                <a:gd name="T19" fmla="*/ 28 h 145"/>
                <a:gd name="T20" fmla="*/ 129 w 277"/>
                <a:gd name="T21" fmla="*/ 28 h 145"/>
                <a:gd name="T22" fmla="*/ 132 w 277"/>
                <a:gd name="T23" fmla="*/ 37 h 145"/>
                <a:gd name="T24" fmla="*/ 116 w 277"/>
                <a:gd name="T25" fmla="*/ 41 h 145"/>
                <a:gd name="T26" fmla="*/ 92 w 277"/>
                <a:gd name="T27" fmla="*/ 25 h 145"/>
                <a:gd name="T28" fmla="*/ 76 w 277"/>
                <a:gd name="T29" fmla="*/ 35 h 145"/>
                <a:gd name="T30" fmla="*/ 67 w 277"/>
                <a:gd name="T31" fmla="*/ 16 h 145"/>
                <a:gd name="T32" fmla="*/ 0 w 277"/>
                <a:gd name="T33" fmla="*/ 61 h 145"/>
                <a:gd name="T34" fmla="*/ 16 w 277"/>
                <a:gd name="T35" fmla="*/ 72 h 145"/>
                <a:gd name="T36" fmla="*/ 26 w 277"/>
                <a:gd name="T37" fmla="*/ 71 h 145"/>
                <a:gd name="T38" fmla="*/ 34 w 277"/>
                <a:gd name="T39" fmla="*/ 72 h 145"/>
                <a:gd name="T40" fmla="*/ 13 w 277"/>
                <a:gd name="T41" fmla="*/ 83 h 145"/>
                <a:gd name="T42" fmla="*/ 33 w 277"/>
                <a:gd name="T43" fmla="*/ 94 h 145"/>
                <a:gd name="T44" fmla="*/ 54 w 277"/>
                <a:gd name="T45" fmla="*/ 93 h 145"/>
                <a:gd name="T46" fmla="*/ 82 w 277"/>
                <a:gd name="T47" fmla="*/ 93 h 145"/>
                <a:gd name="T48" fmla="*/ 95 w 277"/>
                <a:gd name="T49" fmla="*/ 98 h 145"/>
                <a:gd name="T50" fmla="*/ 77 w 277"/>
                <a:gd name="T51" fmla="*/ 99 h 145"/>
                <a:gd name="T52" fmla="*/ 26 w 277"/>
                <a:gd name="T53" fmla="*/ 111 h 145"/>
                <a:gd name="T54" fmla="*/ 51 w 277"/>
                <a:gd name="T55" fmla="*/ 130 h 145"/>
                <a:gd name="T56" fmla="*/ 64 w 277"/>
                <a:gd name="T57" fmla="*/ 129 h 145"/>
                <a:gd name="T58" fmla="*/ 80 w 277"/>
                <a:gd name="T59" fmla="*/ 132 h 145"/>
                <a:gd name="T60" fmla="*/ 90 w 277"/>
                <a:gd name="T61" fmla="*/ 145 h 145"/>
                <a:gd name="T62" fmla="*/ 137 w 277"/>
                <a:gd name="T63" fmla="*/ 145 h 145"/>
                <a:gd name="T64" fmla="*/ 175 w 277"/>
                <a:gd name="T65" fmla="*/ 135 h 145"/>
                <a:gd name="T66" fmla="*/ 189 w 277"/>
                <a:gd name="T67" fmla="*/ 125 h 145"/>
                <a:gd name="T68" fmla="*/ 232 w 277"/>
                <a:gd name="T69" fmla="*/ 141 h 145"/>
                <a:gd name="T70" fmla="*/ 236 w 277"/>
                <a:gd name="T71" fmla="*/ 141 h 145"/>
                <a:gd name="T72" fmla="*/ 262 w 277"/>
                <a:gd name="T73" fmla="*/ 132 h 145"/>
                <a:gd name="T74" fmla="*/ 257 w 277"/>
                <a:gd name="T75" fmla="*/ 124 h 145"/>
                <a:gd name="T76" fmla="*/ 249 w 277"/>
                <a:gd name="T77" fmla="*/ 120 h 145"/>
                <a:gd name="T78" fmla="*/ 256 w 277"/>
                <a:gd name="T79" fmla="*/ 115 h 145"/>
                <a:gd name="T80" fmla="*/ 265 w 277"/>
                <a:gd name="T81" fmla="*/ 115 h 145"/>
                <a:gd name="T82" fmla="*/ 277 w 277"/>
                <a:gd name="T83" fmla="*/ 111 h 145"/>
                <a:gd name="T84" fmla="*/ 223 w 277"/>
                <a:gd name="T85" fmla="*/ 74 h 145"/>
                <a:gd name="T86" fmla="*/ 208 w 277"/>
                <a:gd name="T87" fmla="*/ 29 h 145"/>
                <a:gd name="T88" fmla="*/ 220 w 277"/>
                <a:gd name="T89" fmla="*/ 12 h 145"/>
                <a:gd name="T90" fmla="*/ 202 w 277"/>
                <a:gd name="T91" fmla="*/ 0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77" h="145">
                  <a:moveTo>
                    <a:pt x="202" y="0"/>
                  </a:moveTo>
                  <a:cubicBezTo>
                    <a:pt x="193" y="0"/>
                    <a:pt x="186" y="4"/>
                    <a:pt x="186" y="9"/>
                  </a:cubicBezTo>
                  <a:cubicBezTo>
                    <a:pt x="186" y="11"/>
                    <a:pt x="186" y="13"/>
                    <a:pt x="186" y="15"/>
                  </a:cubicBezTo>
                  <a:cubicBezTo>
                    <a:pt x="183" y="16"/>
                    <a:pt x="182" y="16"/>
                    <a:pt x="181" y="16"/>
                  </a:cubicBezTo>
                  <a:cubicBezTo>
                    <a:pt x="178" y="16"/>
                    <a:pt x="178" y="15"/>
                    <a:pt x="171" y="15"/>
                  </a:cubicBezTo>
                  <a:cubicBezTo>
                    <a:pt x="167" y="15"/>
                    <a:pt x="162" y="17"/>
                    <a:pt x="162" y="21"/>
                  </a:cubicBezTo>
                  <a:cubicBezTo>
                    <a:pt x="162" y="26"/>
                    <a:pt x="170" y="51"/>
                    <a:pt x="174" y="58"/>
                  </a:cubicBezTo>
                  <a:cubicBezTo>
                    <a:pt x="171" y="60"/>
                    <a:pt x="171" y="62"/>
                    <a:pt x="167" y="62"/>
                  </a:cubicBezTo>
                  <a:cubicBezTo>
                    <a:pt x="158" y="62"/>
                    <a:pt x="161" y="49"/>
                    <a:pt x="158" y="43"/>
                  </a:cubicBezTo>
                  <a:cubicBezTo>
                    <a:pt x="156" y="37"/>
                    <a:pt x="148" y="30"/>
                    <a:pt x="141" y="28"/>
                  </a:cubicBezTo>
                  <a:cubicBezTo>
                    <a:pt x="129" y="28"/>
                    <a:pt x="129" y="28"/>
                    <a:pt x="129" y="28"/>
                  </a:cubicBezTo>
                  <a:cubicBezTo>
                    <a:pt x="130" y="31"/>
                    <a:pt x="131" y="33"/>
                    <a:pt x="132" y="37"/>
                  </a:cubicBezTo>
                  <a:cubicBezTo>
                    <a:pt x="126" y="39"/>
                    <a:pt x="122" y="40"/>
                    <a:pt x="116" y="41"/>
                  </a:cubicBezTo>
                  <a:cubicBezTo>
                    <a:pt x="112" y="31"/>
                    <a:pt x="107" y="25"/>
                    <a:pt x="92" y="25"/>
                  </a:cubicBezTo>
                  <a:cubicBezTo>
                    <a:pt x="84" y="25"/>
                    <a:pt x="80" y="32"/>
                    <a:pt x="76" y="35"/>
                  </a:cubicBezTo>
                  <a:cubicBezTo>
                    <a:pt x="74" y="31"/>
                    <a:pt x="74" y="16"/>
                    <a:pt x="67" y="16"/>
                  </a:cubicBezTo>
                  <a:cubicBezTo>
                    <a:pt x="48" y="16"/>
                    <a:pt x="0" y="35"/>
                    <a:pt x="0" y="61"/>
                  </a:cubicBezTo>
                  <a:cubicBezTo>
                    <a:pt x="0" y="64"/>
                    <a:pt x="10" y="72"/>
                    <a:pt x="16" y="72"/>
                  </a:cubicBezTo>
                  <a:cubicBezTo>
                    <a:pt x="20" y="72"/>
                    <a:pt x="23" y="71"/>
                    <a:pt x="26" y="71"/>
                  </a:cubicBezTo>
                  <a:cubicBezTo>
                    <a:pt x="28" y="71"/>
                    <a:pt x="31" y="71"/>
                    <a:pt x="34" y="72"/>
                  </a:cubicBezTo>
                  <a:cubicBezTo>
                    <a:pt x="28" y="76"/>
                    <a:pt x="13" y="72"/>
                    <a:pt x="13" y="83"/>
                  </a:cubicBezTo>
                  <a:cubicBezTo>
                    <a:pt x="13" y="92"/>
                    <a:pt x="23" y="94"/>
                    <a:pt x="33" y="94"/>
                  </a:cubicBezTo>
                  <a:cubicBezTo>
                    <a:pt x="41" y="94"/>
                    <a:pt x="49" y="93"/>
                    <a:pt x="54" y="93"/>
                  </a:cubicBezTo>
                  <a:cubicBezTo>
                    <a:pt x="59" y="93"/>
                    <a:pt x="72" y="93"/>
                    <a:pt x="82" y="93"/>
                  </a:cubicBezTo>
                  <a:cubicBezTo>
                    <a:pt x="87" y="93"/>
                    <a:pt x="91" y="96"/>
                    <a:pt x="95" y="98"/>
                  </a:cubicBezTo>
                  <a:cubicBezTo>
                    <a:pt x="89" y="98"/>
                    <a:pt x="85" y="99"/>
                    <a:pt x="77" y="99"/>
                  </a:cubicBezTo>
                  <a:cubicBezTo>
                    <a:pt x="55" y="99"/>
                    <a:pt x="39" y="102"/>
                    <a:pt x="26" y="111"/>
                  </a:cubicBezTo>
                  <a:cubicBezTo>
                    <a:pt x="30" y="117"/>
                    <a:pt x="39" y="130"/>
                    <a:pt x="51" y="130"/>
                  </a:cubicBezTo>
                  <a:cubicBezTo>
                    <a:pt x="54" y="130"/>
                    <a:pt x="59" y="129"/>
                    <a:pt x="64" y="129"/>
                  </a:cubicBezTo>
                  <a:cubicBezTo>
                    <a:pt x="70" y="129"/>
                    <a:pt x="77" y="130"/>
                    <a:pt x="80" y="132"/>
                  </a:cubicBezTo>
                  <a:cubicBezTo>
                    <a:pt x="86" y="137"/>
                    <a:pt x="81" y="145"/>
                    <a:pt x="90" y="145"/>
                  </a:cubicBezTo>
                  <a:cubicBezTo>
                    <a:pt x="104" y="145"/>
                    <a:pt x="113" y="145"/>
                    <a:pt x="137" y="145"/>
                  </a:cubicBezTo>
                  <a:cubicBezTo>
                    <a:pt x="148" y="138"/>
                    <a:pt x="161" y="142"/>
                    <a:pt x="175" y="135"/>
                  </a:cubicBezTo>
                  <a:cubicBezTo>
                    <a:pt x="183" y="131"/>
                    <a:pt x="179" y="125"/>
                    <a:pt x="189" y="125"/>
                  </a:cubicBezTo>
                  <a:cubicBezTo>
                    <a:pt x="204" y="125"/>
                    <a:pt x="212" y="141"/>
                    <a:pt x="232" y="141"/>
                  </a:cubicBezTo>
                  <a:cubicBezTo>
                    <a:pt x="233" y="141"/>
                    <a:pt x="235" y="141"/>
                    <a:pt x="236" y="141"/>
                  </a:cubicBezTo>
                  <a:cubicBezTo>
                    <a:pt x="248" y="141"/>
                    <a:pt x="258" y="141"/>
                    <a:pt x="262" y="132"/>
                  </a:cubicBezTo>
                  <a:cubicBezTo>
                    <a:pt x="260" y="130"/>
                    <a:pt x="257" y="129"/>
                    <a:pt x="257" y="124"/>
                  </a:cubicBezTo>
                  <a:cubicBezTo>
                    <a:pt x="255" y="124"/>
                    <a:pt x="249" y="124"/>
                    <a:pt x="249" y="120"/>
                  </a:cubicBezTo>
                  <a:cubicBezTo>
                    <a:pt x="249" y="116"/>
                    <a:pt x="252" y="115"/>
                    <a:pt x="256" y="115"/>
                  </a:cubicBezTo>
                  <a:cubicBezTo>
                    <a:pt x="260" y="115"/>
                    <a:pt x="262" y="115"/>
                    <a:pt x="265" y="115"/>
                  </a:cubicBezTo>
                  <a:cubicBezTo>
                    <a:pt x="268" y="115"/>
                    <a:pt x="271" y="114"/>
                    <a:pt x="277" y="111"/>
                  </a:cubicBezTo>
                  <a:cubicBezTo>
                    <a:pt x="267" y="103"/>
                    <a:pt x="223" y="91"/>
                    <a:pt x="223" y="74"/>
                  </a:cubicBezTo>
                  <a:cubicBezTo>
                    <a:pt x="223" y="60"/>
                    <a:pt x="208" y="48"/>
                    <a:pt x="208" y="29"/>
                  </a:cubicBezTo>
                  <a:cubicBezTo>
                    <a:pt x="208" y="25"/>
                    <a:pt x="220" y="20"/>
                    <a:pt x="220" y="12"/>
                  </a:cubicBezTo>
                  <a:cubicBezTo>
                    <a:pt x="220" y="4"/>
                    <a:pt x="211" y="0"/>
                    <a:pt x="20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Freeform 138">
              <a:extLst>
                <a:ext uri="{FF2B5EF4-FFF2-40B4-BE49-F238E27FC236}">
                  <a16:creationId xmlns:a16="http://schemas.microsoft.com/office/drawing/2014/main" id="{0C2153E8-19D3-4116-86C2-AB6462B39553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42" y="-254"/>
              <a:ext cx="366" cy="237"/>
            </a:xfrm>
            <a:custGeom>
              <a:avLst/>
              <a:gdLst>
                <a:gd name="T0" fmla="*/ 67 w 155"/>
                <a:gd name="T1" fmla="*/ 0 h 100"/>
                <a:gd name="T2" fmla="*/ 50 w 155"/>
                <a:gd name="T3" fmla="*/ 4 h 100"/>
                <a:gd name="T4" fmla="*/ 30 w 155"/>
                <a:gd name="T5" fmla="*/ 2 h 100"/>
                <a:gd name="T6" fmla="*/ 18 w 155"/>
                <a:gd name="T7" fmla="*/ 4 h 100"/>
                <a:gd name="T8" fmla="*/ 26 w 155"/>
                <a:gd name="T9" fmla="*/ 22 h 100"/>
                <a:gd name="T10" fmla="*/ 0 w 155"/>
                <a:gd name="T11" fmla="*/ 74 h 100"/>
                <a:gd name="T12" fmla="*/ 25 w 155"/>
                <a:gd name="T13" fmla="*/ 85 h 100"/>
                <a:gd name="T14" fmla="*/ 33 w 155"/>
                <a:gd name="T15" fmla="*/ 95 h 100"/>
                <a:gd name="T16" fmla="*/ 41 w 155"/>
                <a:gd name="T17" fmla="*/ 100 h 100"/>
                <a:gd name="T18" fmla="*/ 82 w 155"/>
                <a:gd name="T19" fmla="*/ 83 h 100"/>
                <a:gd name="T20" fmla="*/ 121 w 155"/>
                <a:gd name="T21" fmla="*/ 43 h 100"/>
                <a:gd name="T22" fmla="*/ 155 w 155"/>
                <a:gd name="T23" fmla="*/ 32 h 100"/>
                <a:gd name="T24" fmla="*/ 118 w 155"/>
                <a:gd name="T25" fmla="*/ 9 h 100"/>
                <a:gd name="T26" fmla="*/ 104 w 155"/>
                <a:gd name="T27" fmla="*/ 13 h 100"/>
                <a:gd name="T28" fmla="*/ 100 w 155"/>
                <a:gd name="T29" fmla="*/ 11 h 100"/>
                <a:gd name="T30" fmla="*/ 71 w 155"/>
                <a:gd name="T31" fmla="*/ 0 h 100"/>
                <a:gd name="T32" fmla="*/ 67 w 155"/>
                <a:gd name="T33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5" h="100">
                  <a:moveTo>
                    <a:pt x="67" y="0"/>
                  </a:moveTo>
                  <a:cubicBezTo>
                    <a:pt x="60" y="0"/>
                    <a:pt x="55" y="4"/>
                    <a:pt x="50" y="4"/>
                  </a:cubicBezTo>
                  <a:cubicBezTo>
                    <a:pt x="42" y="4"/>
                    <a:pt x="36" y="2"/>
                    <a:pt x="30" y="2"/>
                  </a:cubicBezTo>
                  <a:cubicBezTo>
                    <a:pt x="26" y="2"/>
                    <a:pt x="23" y="2"/>
                    <a:pt x="18" y="4"/>
                  </a:cubicBezTo>
                  <a:cubicBezTo>
                    <a:pt x="19" y="10"/>
                    <a:pt x="26" y="18"/>
                    <a:pt x="26" y="22"/>
                  </a:cubicBezTo>
                  <a:cubicBezTo>
                    <a:pt x="26" y="41"/>
                    <a:pt x="0" y="56"/>
                    <a:pt x="0" y="74"/>
                  </a:cubicBezTo>
                  <a:cubicBezTo>
                    <a:pt x="0" y="80"/>
                    <a:pt x="21" y="79"/>
                    <a:pt x="25" y="85"/>
                  </a:cubicBezTo>
                  <a:cubicBezTo>
                    <a:pt x="27" y="87"/>
                    <a:pt x="31" y="95"/>
                    <a:pt x="33" y="95"/>
                  </a:cubicBezTo>
                  <a:cubicBezTo>
                    <a:pt x="36" y="95"/>
                    <a:pt x="37" y="100"/>
                    <a:pt x="41" y="100"/>
                  </a:cubicBezTo>
                  <a:cubicBezTo>
                    <a:pt x="45" y="100"/>
                    <a:pt x="82" y="87"/>
                    <a:pt x="82" y="83"/>
                  </a:cubicBezTo>
                  <a:cubicBezTo>
                    <a:pt x="82" y="71"/>
                    <a:pt x="105" y="49"/>
                    <a:pt x="121" y="43"/>
                  </a:cubicBezTo>
                  <a:cubicBezTo>
                    <a:pt x="127" y="42"/>
                    <a:pt x="155" y="38"/>
                    <a:pt x="155" y="32"/>
                  </a:cubicBezTo>
                  <a:cubicBezTo>
                    <a:pt x="155" y="20"/>
                    <a:pt x="129" y="9"/>
                    <a:pt x="118" y="9"/>
                  </a:cubicBezTo>
                  <a:cubicBezTo>
                    <a:pt x="113" y="9"/>
                    <a:pt x="108" y="13"/>
                    <a:pt x="104" y="13"/>
                  </a:cubicBezTo>
                  <a:cubicBezTo>
                    <a:pt x="102" y="13"/>
                    <a:pt x="101" y="12"/>
                    <a:pt x="100" y="11"/>
                  </a:cubicBezTo>
                  <a:cubicBezTo>
                    <a:pt x="88" y="10"/>
                    <a:pt x="83" y="3"/>
                    <a:pt x="71" y="0"/>
                  </a:cubicBezTo>
                  <a:cubicBezTo>
                    <a:pt x="70" y="0"/>
                    <a:pt x="68" y="0"/>
                    <a:pt x="6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" name="Freeform 139">
              <a:extLst>
                <a:ext uri="{FF2B5EF4-FFF2-40B4-BE49-F238E27FC236}">
                  <a16:creationId xmlns:a16="http://schemas.microsoft.com/office/drawing/2014/main" id="{AA808A0B-BDCA-4A35-A66B-3BCBCAE56AB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751" y="-429"/>
              <a:ext cx="437" cy="185"/>
            </a:xfrm>
            <a:custGeom>
              <a:avLst/>
              <a:gdLst>
                <a:gd name="T0" fmla="*/ 37 w 185"/>
                <a:gd name="T1" fmla="*/ 43 h 78"/>
                <a:gd name="T2" fmla="*/ 33 w 185"/>
                <a:gd name="T3" fmla="*/ 42 h 78"/>
                <a:gd name="T4" fmla="*/ 37 w 185"/>
                <a:gd name="T5" fmla="*/ 43 h 78"/>
                <a:gd name="T6" fmla="*/ 46 w 185"/>
                <a:gd name="T7" fmla="*/ 31 h 78"/>
                <a:gd name="T8" fmla="*/ 37 w 185"/>
                <a:gd name="T9" fmla="*/ 30 h 78"/>
                <a:gd name="T10" fmla="*/ 46 w 185"/>
                <a:gd name="T11" fmla="*/ 31 h 78"/>
                <a:gd name="T12" fmla="*/ 42 w 185"/>
                <a:gd name="T13" fmla="*/ 21 h 78"/>
                <a:gd name="T14" fmla="*/ 43 w 185"/>
                <a:gd name="T15" fmla="*/ 21 h 78"/>
                <a:gd name="T16" fmla="*/ 42 w 185"/>
                <a:gd name="T17" fmla="*/ 21 h 78"/>
                <a:gd name="T18" fmla="*/ 128 w 185"/>
                <a:gd name="T19" fmla="*/ 0 h 78"/>
                <a:gd name="T20" fmla="*/ 109 w 185"/>
                <a:gd name="T21" fmla="*/ 17 h 78"/>
                <a:gd name="T22" fmla="*/ 122 w 185"/>
                <a:gd name="T23" fmla="*/ 25 h 78"/>
                <a:gd name="T24" fmla="*/ 122 w 185"/>
                <a:gd name="T25" fmla="*/ 32 h 78"/>
                <a:gd name="T26" fmla="*/ 117 w 185"/>
                <a:gd name="T27" fmla="*/ 34 h 78"/>
                <a:gd name="T28" fmla="*/ 128 w 185"/>
                <a:gd name="T29" fmla="*/ 36 h 78"/>
                <a:gd name="T30" fmla="*/ 116 w 185"/>
                <a:gd name="T31" fmla="*/ 43 h 78"/>
                <a:gd name="T32" fmla="*/ 66 w 185"/>
                <a:gd name="T33" fmla="*/ 22 h 78"/>
                <a:gd name="T34" fmla="*/ 54 w 185"/>
                <a:gd name="T35" fmla="*/ 22 h 78"/>
                <a:gd name="T36" fmla="*/ 45 w 185"/>
                <a:gd name="T37" fmla="*/ 15 h 78"/>
                <a:gd name="T38" fmla="*/ 35 w 185"/>
                <a:gd name="T39" fmla="*/ 14 h 78"/>
                <a:gd name="T40" fmla="*/ 27 w 185"/>
                <a:gd name="T41" fmla="*/ 15 h 78"/>
                <a:gd name="T42" fmla="*/ 31 w 185"/>
                <a:gd name="T43" fmla="*/ 20 h 78"/>
                <a:gd name="T44" fmla="*/ 30 w 185"/>
                <a:gd name="T45" fmla="*/ 20 h 78"/>
                <a:gd name="T46" fmla="*/ 19 w 185"/>
                <a:gd name="T47" fmla="*/ 26 h 78"/>
                <a:gd name="T48" fmla="*/ 25 w 185"/>
                <a:gd name="T49" fmla="*/ 28 h 78"/>
                <a:gd name="T50" fmla="*/ 22 w 185"/>
                <a:gd name="T51" fmla="*/ 28 h 78"/>
                <a:gd name="T52" fmla="*/ 17 w 185"/>
                <a:gd name="T53" fmla="*/ 27 h 78"/>
                <a:gd name="T54" fmla="*/ 13 w 185"/>
                <a:gd name="T55" fmla="*/ 28 h 78"/>
                <a:gd name="T56" fmla="*/ 13 w 185"/>
                <a:gd name="T57" fmla="*/ 36 h 78"/>
                <a:gd name="T58" fmla="*/ 18 w 185"/>
                <a:gd name="T59" fmla="*/ 38 h 78"/>
                <a:gd name="T60" fmla="*/ 13 w 185"/>
                <a:gd name="T61" fmla="*/ 37 h 78"/>
                <a:gd name="T62" fmla="*/ 0 w 185"/>
                <a:gd name="T63" fmla="*/ 43 h 78"/>
                <a:gd name="T64" fmla="*/ 0 w 185"/>
                <a:gd name="T65" fmla="*/ 50 h 78"/>
                <a:gd name="T66" fmla="*/ 8 w 185"/>
                <a:gd name="T67" fmla="*/ 58 h 78"/>
                <a:gd name="T68" fmla="*/ 26 w 185"/>
                <a:gd name="T69" fmla="*/ 62 h 78"/>
                <a:gd name="T70" fmla="*/ 49 w 185"/>
                <a:gd name="T71" fmla="*/ 58 h 78"/>
                <a:gd name="T72" fmla="*/ 54 w 185"/>
                <a:gd name="T73" fmla="*/ 51 h 78"/>
                <a:gd name="T74" fmla="*/ 63 w 185"/>
                <a:gd name="T75" fmla="*/ 64 h 78"/>
                <a:gd name="T76" fmla="*/ 57 w 185"/>
                <a:gd name="T77" fmla="*/ 63 h 78"/>
                <a:gd name="T78" fmla="*/ 49 w 185"/>
                <a:gd name="T79" fmla="*/ 70 h 78"/>
                <a:gd name="T80" fmla="*/ 63 w 185"/>
                <a:gd name="T81" fmla="*/ 78 h 78"/>
                <a:gd name="T82" fmla="*/ 98 w 185"/>
                <a:gd name="T83" fmla="*/ 70 h 78"/>
                <a:gd name="T84" fmla="*/ 133 w 185"/>
                <a:gd name="T85" fmla="*/ 61 h 78"/>
                <a:gd name="T86" fmla="*/ 136 w 185"/>
                <a:gd name="T87" fmla="*/ 61 h 78"/>
                <a:gd name="T88" fmla="*/ 150 w 185"/>
                <a:gd name="T89" fmla="*/ 61 h 78"/>
                <a:gd name="T90" fmla="*/ 165 w 185"/>
                <a:gd name="T91" fmla="*/ 62 h 78"/>
                <a:gd name="T92" fmla="*/ 167 w 185"/>
                <a:gd name="T93" fmla="*/ 62 h 78"/>
                <a:gd name="T94" fmla="*/ 185 w 185"/>
                <a:gd name="T95" fmla="*/ 37 h 78"/>
                <a:gd name="T96" fmla="*/ 173 w 185"/>
                <a:gd name="T97" fmla="*/ 24 h 78"/>
                <a:gd name="T98" fmla="*/ 158 w 185"/>
                <a:gd name="T99" fmla="*/ 30 h 78"/>
                <a:gd name="T100" fmla="*/ 138 w 185"/>
                <a:gd name="T101" fmla="*/ 11 h 78"/>
                <a:gd name="T102" fmla="*/ 138 w 185"/>
                <a:gd name="T103" fmla="*/ 4 h 78"/>
                <a:gd name="T104" fmla="*/ 128 w 185"/>
                <a:gd name="T105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85" h="78">
                  <a:moveTo>
                    <a:pt x="37" y="43"/>
                  </a:moveTo>
                  <a:cubicBezTo>
                    <a:pt x="36" y="42"/>
                    <a:pt x="34" y="42"/>
                    <a:pt x="33" y="42"/>
                  </a:cubicBezTo>
                  <a:cubicBezTo>
                    <a:pt x="34" y="42"/>
                    <a:pt x="36" y="42"/>
                    <a:pt x="37" y="43"/>
                  </a:cubicBezTo>
                  <a:moveTo>
                    <a:pt x="46" y="31"/>
                  </a:moveTo>
                  <a:cubicBezTo>
                    <a:pt x="44" y="31"/>
                    <a:pt x="41" y="31"/>
                    <a:pt x="37" y="30"/>
                  </a:cubicBezTo>
                  <a:cubicBezTo>
                    <a:pt x="40" y="30"/>
                    <a:pt x="43" y="31"/>
                    <a:pt x="46" y="31"/>
                  </a:cubicBezTo>
                  <a:moveTo>
                    <a:pt x="42" y="21"/>
                  </a:moveTo>
                  <a:cubicBezTo>
                    <a:pt x="42" y="21"/>
                    <a:pt x="43" y="21"/>
                    <a:pt x="43" y="21"/>
                  </a:cubicBezTo>
                  <a:cubicBezTo>
                    <a:pt x="43" y="21"/>
                    <a:pt x="42" y="21"/>
                    <a:pt x="42" y="21"/>
                  </a:cubicBezTo>
                  <a:moveTo>
                    <a:pt x="128" y="0"/>
                  </a:moveTo>
                  <a:cubicBezTo>
                    <a:pt x="123" y="4"/>
                    <a:pt x="109" y="9"/>
                    <a:pt x="109" y="17"/>
                  </a:cubicBezTo>
                  <a:cubicBezTo>
                    <a:pt x="109" y="22"/>
                    <a:pt x="119" y="25"/>
                    <a:pt x="122" y="25"/>
                  </a:cubicBezTo>
                  <a:cubicBezTo>
                    <a:pt x="122" y="32"/>
                    <a:pt x="122" y="32"/>
                    <a:pt x="122" y="32"/>
                  </a:cubicBezTo>
                  <a:cubicBezTo>
                    <a:pt x="121" y="32"/>
                    <a:pt x="118" y="33"/>
                    <a:pt x="117" y="34"/>
                  </a:cubicBezTo>
                  <a:cubicBezTo>
                    <a:pt x="119" y="35"/>
                    <a:pt x="122" y="36"/>
                    <a:pt x="128" y="36"/>
                  </a:cubicBezTo>
                  <a:cubicBezTo>
                    <a:pt x="126" y="40"/>
                    <a:pt x="123" y="43"/>
                    <a:pt x="116" y="43"/>
                  </a:cubicBezTo>
                  <a:cubicBezTo>
                    <a:pt x="93" y="43"/>
                    <a:pt x="82" y="22"/>
                    <a:pt x="66" y="22"/>
                  </a:cubicBezTo>
                  <a:cubicBezTo>
                    <a:pt x="65" y="22"/>
                    <a:pt x="60" y="22"/>
                    <a:pt x="54" y="22"/>
                  </a:cubicBezTo>
                  <a:cubicBezTo>
                    <a:pt x="53" y="16"/>
                    <a:pt x="47" y="15"/>
                    <a:pt x="45" y="15"/>
                  </a:cubicBezTo>
                  <a:cubicBezTo>
                    <a:pt x="42" y="15"/>
                    <a:pt x="39" y="14"/>
                    <a:pt x="35" y="14"/>
                  </a:cubicBezTo>
                  <a:cubicBezTo>
                    <a:pt x="33" y="14"/>
                    <a:pt x="31" y="14"/>
                    <a:pt x="27" y="15"/>
                  </a:cubicBezTo>
                  <a:cubicBezTo>
                    <a:pt x="27" y="17"/>
                    <a:pt x="29" y="19"/>
                    <a:pt x="31" y="20"/>
                  </a:cubicBezTo>
                  <a:cubicBezTo>
                    <a:pt x="31" y="20"/>
                    <a:pt x="30" y="20"/>
                    <a:pt x="30" y="20"/>
                  </a:cubicBezTo>
                  <a:cubicBezTo>
                    <a:pt x="26" y="20"/>
                    <a:pt x="22" y="22"/>
                    <a:pt x="19" y="26"/>
                  </a:cubicBezTo>
                  <a:cubicBezTo>
                    <a:pt x="21" y="27"/>
                    <a:pt x="23" y="27"/>
                    <a:pt x="25" y="28"/>
                  </a:cubicBezTo>
                  <a:cubicBezTo>
                    <a:pt x="23" y="28"/>
                    <a:pt x="23" y="28"/>
                    <a:pt x="22" y="28"/>
                  </a:cubicBezTo>
                  <a:cubicBezTo>
                    <a:pt x="22" y="28"/>
                    <a:pt x="20" y="27"/>
                    <a:pt x="17" y="27"/>
                  </a:cubicBezTo>
                  <a:cubicBezTo>
                    <a:pt x="16" y="27"/>
                    <a:pt x="15" y="28"/>
                    <a:pt x="13" y="28"/>
                  </a:cubicBezTo>
                  <a:cubicBezTo>
                    <a:pt x="13" y="36"/>
                    <a:pt x="13" y="36"/>
                    <a:pt x="13" y="36"/>
                  </a:cubicBezTo>
                  <a:cubicBezTo>
                    <a:pt x="15" y="36"/>
                    <a:pt x="17" y="37"/>
                    <a:pt x="18" y="38"/>
                  </a:cubicBezTo>
                  <a:cubicBezTo>
                    <a:pt x="17" y="37"/>
                    <a:pt x="15" y="37"/>
                    <a:pt x="13" y="37"/>
                  </a:cubicBezTo>
                  <a:cubicBezTo>
                    <a:pt x="8" y="37"/>
                    <a:pt x="5" y="41"/>
                    <a:pt x="0" y="43"/>
                  </a:cubicBezTo>
                  <a:cubicBezTo>
                    <a:pt x="2" y="46"/>
                    <a:pt x="0" y="45"/>
                    <a:pt x="0" y="50"/>
                  </a:cubicBezTo>
                  <a:cubicBezTo>
                    <a:pt x="0" y="55"/>
                    <a:pt x="4" y="58"/>
                    <a:pt x="8" y="58"/>
                  </a:cubicBezTo>
                  <a:cubicBezTo>
                    <a:pt x="12" y="58"/>
                    <a:pt x="19" y="62"/>
                    <a:pt x="26" y="62"/>
                  </a:cubicBezTo>
                  <a:cubicBezTo>
                    <a:pt x="33" y="62"/>
                    <a:pt x="40" y="59"/>
                    <a:pt x="49" y="58"/>
                  </a:cubicBezTo>
                  <a:cubicBezTo>
                    <a:pt x="49" y="55"/>
                    <a:pt x="51" y="52"/>
                    <a:pt x="54" y="51"/>
                  </a:cubicBezTo>
                  <a:cubicBezTo>
                    <a:pt x="55" y="57"/>
                    <a:pt x="60" y="59"/>
                    <a:pt x="63" y="64"/>
                  </a:cubicBezTo>
                  <a:cubicBezTo>
                    <a:pt x="61" y="64"/>
                    <a:pt x="59" y="63"/>
                    <a:pt x="57" y="63"/>
                  </a:cubicBezTo>
                  <a:cubicBezTo>
                    <a:pt x="53" y="63"/>
                    <a:pt x="49" y="64"/>
                    <a:pt x="49" y="70"/>
                  </a:cubicBezTo>
                  <a:cubicBezTo>
                    <a:pt x="49" y="73"/>
                    <a:pt x="57" y="78"/>
                    <a:pt x="63" y="78"/>
                  </a:cubicBezTo>
                  <a:cubicBezTo>
                    <a:pt x="77" y="78"/>
                    <a:pt x="87" y="74"/>
                    <a:pt x="98" y="70"/>
                  </a:cubicBezTo>
                  <a:cubicBezTo>
                    <a:pt x="99" y="69"/>
                    <a:pt x="133" y="62"/>
                    <a:pt x="133" y="61"/>
                  </a:cubicBezTo>
                  <a:cubicBezTo>
                    <a:pt x="133" y="61"/>
                    <a:pt x="134" y="61"/>
                    <a:pt x="136" y="61"/>
                  </a:cubicBezTo>
                  <a:cubicBezTo>
                    <a:pt x="139" y="61"/>
                    <a:pt x="145" y="61"/>
                    <a:pt x="150" y="61"/>
                  </a:cubicBezTo>
                  <a:cubicBezTo>
                    <a:pt x="156" y="62"/>
                    <a:pt x="162" y="62"/>
                    <a:pt x="165" y="62"/>
                  </a:cubicBezTo>
                  <a:cubicBezTo>
                    <a:pt x="166" y="62"/>
                    <a:pt x="167" y="62"/>
                    <a:pt x="167" y="62"/>
                  </a:cubicBezTo>
                  <a:cubicBezTo>
                    <a:pt x="172" y="60"/>
                    <a:pt x="185" y="45"/>
                    <a:pt x="185" y="37"/>
                  </a:cubicBezTo>
                  <a:cubicBezTo>
                    <a:pt x="185" y="31"/>
                    <a:pt x="179" y="24"/>
                    <a:pt x="173" y="24"/>
                  </a:cubicBezTo>
                  <a:cubicBezTo>
                    <a:pt x="166" y="24"/>
                    <a:pt x="163" y="30"/>
                    <a:pt x="158" y="30"/>
                  </a:cubicBezTo>
                  <a:cubicBezTo>
                    <a:pt x="148" y="30"/>
                    <a:pt x="138" y="19"/>
                    <a:pt x="138" y="11"/>
                  </a:cubicBezTo>
                  <a:cubicBezTo>
                    <a:pt x="138" y="10"/>
                    <a:pt x="138" y="8"/>
                    <a:pt x="138" y="4"/>
                  </a:cubicBezTo>
                  <a:cubicBezTo>
                    <a:pt x="135" y="4"/>
                    <a:pt x="131" y="2"/>
                    <a:pt x="12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" name="Freeform 140">
              <a:extLst>
                <a:ext uri="{FF2B5EF4-FFF2-40B4-BE49-F238E27FC236}">
                  <a16:creationId xmlns:a16="http://schemas.microsoft.com/office/drawing/2014/main" id="{017EAF0E-ABF4-4A13-BC14-0307B1463EE7}"/>
                </a:ext>
              </a:extLst>
            </p:cNvPr>
            <p:cNvSpPr>
              <a:spLocks/>
            </p:cNvSpPr>
            <p:nvPr/>
          </p:nvSpPr>
          <p:spPr bwMode="auto">
            <a:xfrm>
              <a:off x="-813" y="-362"/>
              <a:ext cx="57" cy="42"/>
            </a:xfrm>
            <a:custGeom>
              <a:avLst/>
              <a:gdLst>
                <a:gd name="T0" fmla="*/ 23 w 24"/>
                <a:gd name="T1" fmla="*/ 0 h 18"/>
                <a:gd name="T2" fmla="*/ 0 w 24"/>
                <a:gd name="T3" fmla="*/ 12 h 18"/>
                <a:gd name="T4" fmla="*/ 9 w 24"/>
                <a:gd name="T5" fmla="*/ 18 h 18"/>
                <a:gd name="T6" fmla="*/ 24 w 24"/>
                <a:gd name="T7" fmla="*/ 0 h 18"/>
                <a:gd name="T8" fmla="*/ 23 w 24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8">
                  <a:moveTo>
                    <a:pt x="23" y="0"/>
                  </a:moveTo>
                  <a:cubicBezTo>
                    <a:pt x="17" y="0"/>
                    <a:pt x="0" y="4"/>
                    <a:pt x="0" y="12"/>
                  </a:cubicBezTo>
                  <a:cubicBezTo>
                    <a:pt x="0" y="16"/>
                    <a:pt x="4" y="18"/>
                    <a:pt x="9" y="18"/>
                  </a:cubicBezTo>
                  <a:cubicBezTo>
                    <a:pt x="15" y="18"/>
                    <a:pt x="23" y="7"/>
                    <a:pt x="24" y="0"/>
                  </a:cubicBezTo>
                  <a:cubicBezTo>
                    <a:pt x="24" y="0"/>
                    <a:pt x="24" y="0"/>
                    <a:pt x="2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" name="Freeform 141">
              <a:extLst>
                <a:ext uri="{FF2B5EF4-FFF2-40B4-BE49-F238E27FC236}">
                  <a16:creationId xmlns:a16="http://schemas.microsoft.com/office/drawing/2014/main" id="{66B85E2E-4461-47FB-B974-6EE84A64A638}"/>
                </a:ext>
              </a:extLst>
            </p:cNvPr>
            <p:cNvSpPr>
              <a:spLocks/>
            </p:cNvSpPr>
            <p:nvPr/>
          </p:nvSpPr>
          <p:spPr bwMode="auto">
            <a:xfrm>
              <a:off x="-655" y="-426"/>
              <a:ext cx="43" cy="16"/>
            </a:xfrm>
            <a:custGeom>
              <a:avLst/>
              <a:gdLst>
                <a:gd name="T0" fmla="*/ 18 w 18"/>
                <a:gd name="T1" fmla="*/ 0 h 7"/>
                <a:gd name="T2" fmla="*/ 0 w 18"/>
                <a:gd name="T3" fmla="*/ 0 h 7"/>
                <a:gd name="T4" fmla="*/ 6 w 18"/>
                <a:gd name="T5" fmla="*/ 7 h 7"/>
                <a:gd name="T6" fmla="*/ 18 w 18"/>
                <a:gd name="T7" fmla="*/ 7 h 7"/>
                <a:gd name="T8" fmla="*/ 18 w 18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7">
                  <a:moveTo>
                    <a:pt x="1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4" y="7"/>
                    <a:pt x="6" y="7"/>
                  </a:cubicBezTo>
                  <a:cubicBezTo>
                    <a:pt x="6" y="7"/>
                    <a:pt x="16" y="7"/>
                    <a:pt x="18" y="7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" name="Freeform 142">
              <a:extLst>
                <a:ext uri="{FF2B5EF4-FFF2-40B4-BE49-F238E27FC236}">
                  <a16:creationId xmlns:a16="http://schemas.microsoft.com/office/drawing/2014/main" id="{B7A4230B-5D1A-46F0-B2D4-D4B47FE1B30A}"/>
                </a:ext>
              </a:extLst>
            </p:cNvPr>
            <p:cNvSpPr>
              <a:spLocks/>
            </p:cNvSpPr>
            <p:nvPr/>
          </p:nvSpPr>
          <p:spPr bwMode="auto">
            <a:xfrm>
              <a:off x="-938" y="-471"/>
              <a:ext cx="248" cy="128"/>
            </a:xfrm>
            <a:custGeom>
              <a:avLst/>
              <a:gdLst>
                <a:gd name="T0" fmla="*/ 96 w 105"/>
                <a:gd name="T1" fmla="*/ 0 h 54"/>
                <a:gd name="T2" fmla="*/ 74 w 105"/>
                <a:gd name="T3" fmla="*/ 3 h 54"/>
                <a:gd name="T4" fmla="*/ 64 w 105"/>
                <a:gd name="T5" fmla="*/ 2 h 54"/>
                <a:gd name="T6" fmla="*/ 37 w 105"/>
                <a:gd name="T7" fmla="*/ 22 h 54"/>
                <a:gd name="T8" fmla="*/ 11 w 105"/>
                <a:gd name="T9" fmla="*/ 33 h 54"/>
                <a:gd name="T10" fmla="*/ 0 w 105"/>
                <a:gd name="T11" fmla="*/ 42 h 54"/>
                <a:gd name="T12" fmla="*/ 5 w 105"/>
                <a:gd name="T13" fmla="*/ 50 h 54"/>
                <a:gd name="T14" fmla="*/ 14 w 105"/>
                <a:gd name="T15" fmla="*/ 46 h 54"/>
                <a:gd name="T16" fmla="*/ 23 w 105"/>
                <a:gd name="T17" fmla="*/ 47 h 54"/>
                <a:gd name="T18" fmla="*/ 29 w 105"/>
                <a:gd name="T19" fmla="*/ 46 h 54"/>
                <a:gd name="T20" fmla="*/ 38 w 105"/>
                <a:gd name="T21" fmla="*/ 54 h 54"/>
                <a:gd name="T22" fmla="*/ 49 w 105"/>
                <a:gd name="T23" fmla="*/ 42 h 54"/>
                <a:gd name="T24" fmla="*/ 50 w 105"/>
                <a:gd name="T25" fmla="*/ 42 h 54"/>
                <a:gd name="T26" fmla="*/ 67 w 105"/>
                <a:gd name="T27" fmla="*/ 26 h 54"/>
                <a:gd name="T28" fmla="*/ 80 w 105"/>
                <a:gd name="T29" fmla="*/ 40 h 54"/>
                <a:gd name="T30" fmla="*/ 103 w 105"/>
                <a:gd name="T31" fmla="*/ 24 h 54"/>
                <a:gd name="T32" fmla="*/ 98 w 105"/>
                <a:gd name="T33" fmla="*/ 13 h 54"/>
                <a:gd name="T34" fmla="*/ 105 w 105"/>
                <a:gd name="T35" fmla="*/ 5 h 54"/>
                <a:gd name="T36" fmla="*/ 96 w 105"/>
                <a:gd name="T37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54">
                  <a:moveTo>
                    <a:pt x="96" y="0"/>
                  </a:moveTo>
                  <a:cubicBezTo>
                    <a:pt x="87" y="0"/>
                    <a:pt x="74" y="3"/>
                    <a:pt x="74" y="3"/>
                  </a:cubicBezTo>
                  <a:cubicBezTo>
                    <a:pt x="69" y="3"/>
                    <a:pt x="68" y="2"/>
                    <a:pt x="64" y="2"/>
                  </a:cubicBezTo>
                  <a:cubicBezTo>
                    <a:pt x="49" y="2"/>
                    <a:pt x="47" y="16"/>
                    <a:pt x="37" y="22"/>
                  </a:cubicBezTo>
                  <a:cubicBezTo>
                    <a:pt x="28" y="27"/>
                    <a:pt x="20" y="28"/>
                    <a:pt x="11" y="33"/>
                  </a:cubicBezTo>
                  <a:cubicBezTo>
                    <a:pt x="9" y="34"/>
                    <a:pt x="0" y="41"/>
                    <a:pt x="0" y="42"/>
                  </a:cubicBezTo>
                  <a:cubicBezTo>
                    <a:pt x="0" y="44"/>
                    <a:pt x="4" y="46"/>
                    <a:pt x="5" y="50"/>
                  </a:cubicBezTo>
                  <a:cubicBezTo>
                    <a:pt x="9" y="49"/>
                    <a:pt x="11" y="46"/>
                    <a:pt x="14" y="46"/>
                  </a:cubicBezTo>
                  <a:cubicBezTo>
                    <a:pt x="18" y="46"/>
                    <a:pt x="20" y="47"/>
                    <a:pt x="23" y="47"/>
                  </a:cubicBezTo>
                  <a:cubicBezTo>
                    <a:pt x="25" y="47"/>
                    <a:pt x="27" y="47"/>
                    <a:pt x="29" y="46"/>
                  </a:cubicBezTo>
                  <a:cubicBezTo>
                    <a:pt x="30" y="48"/>
                    <a:pt x="34" y="54"/>
                    <a:pt x="38" y="54"/>
                  </a:cubicBezTo>
                  <a:cubicBezTo>
                    <a:pt x="44" y="54"/>
                    <a:pt x="48" y="48"/>
                    <a:pt x="49" y="42"/>
                  </a:cubicBezTo>
                  <a:cubicBezTo>
                    <a:pt x="49" y="42"/>
                    <a:pt x="50" y="42"/>
                    <a:pt x="50" y="42"/>
                  </a:cubicBezTo>
                  <a:cubicBezTo>
                    <a:pt x="59" y="42"/>
                    <a:pt x="66" y="34"/>
                    <a:pt x="67" y="26"/>
                  </a:cubicBezTo>
                  <a:cubicBezTo>
                    <a:pt x="72" y="28"/>
                    <a:pt x="71" y="40"/>
                    <a:pt x="80" y="40"/>
                  </a:cubicBezTo>
                  <a:cubicBezTo>
                    <a:pt x="103" y="24"/>
                    <a:pt x="103" y="24"/>
                    <a:pt x="103" y="24"/>
                  </a:cubicBezTo>
                  <a:cubicBezTo>
                    <a:pt x="103" y="19"/>
                    <a:pt x="99" y="18"/>
                    <a:pt x="98" y="13"/>
                  </a:cubicBezTo>
                  <a:cubicBezTo>
                    <a:pt x="102" y="12"/>
                    <a:pt x="105" y="8"/>
                    <a:pt x="105" y="5"/>
                  </a:cubicBezTo>
                  <a:cubicBezTo>
                    <a:pt x="105" y="1"/>
                    <a:pt x="101" y="0"/>
                    <a:pt x="9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" name="Freeform 143">
              <a:extLst>
                <a:ext uri="{FF2B5EF4-FFF2-40B4-BE49-F238E27FC236}">
                  <a16:creationId xmlns:a16="http://schemas.microsoft.com/office/drawing/2014/main" id="{906A49A3-BEF3-4EF5-A742-318285E43846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5" y="-570"/>
              <a:ext cx="142" cy="42"/>
            </a:xfrm>
            <a:custGeom>
              <a:avLst/>
              <a:gdLst>
                <a:gd name="T0" fmla="*/ 38 w 60"/>
                <a:gd name="T1" fmla="*/ 0 h 18"/>
                <a:gd name="T2" fmla="*/ 0 w 60"/>
                <a:gd name="T3" fmla="*/ 18 h 18"/>
                <a:gd name="T4" fmla="*/ 10 w 60"/>
                <a:gd name="T5" fmla="*/ 14 h 18"/>
                <a:gd name="T6" fmla="*/ 23 w 60"/>
                <a:gd name="T7" fmla="*/ 18 h 18"/>
                <a:gd name="T8" fmla="*/ 46 w 60"/>
                <a:gd name="T9" fmla="*/ 18 h 18"/>
                <a:gd name="T10" fmla="*/ 60 w 60"/>
                <a:gd name="T11" fmla="*/ 13 h 18"/>
                <a:gd name="T12" fmla="*/ 38 w 60"/>
                <a:gd name="T1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18">
                  <a:moveTo>
                    <a:pt x="38" y="0"/>
                  </a:moveTo>
                  <a:cubicBezTo>
                    <a:pt x="31" y="0"/>
                    <a:pt x="0" y="11"/>
                    <a:pt x="0" y="18"/>
                  </a:cubicBezTo>
                  <a:cubicBezTo>
                    <a:pt x="4" y="17"/>
                    <a:pt x="6" y="14"/>
                    <a:pt x="10" y="14"/>
                  </a:cubicBezTo>
                  <a:cubicBezTo>
                    <a:pt x="16" y="14"/>
                    <a:pt x="17" y="18"/>
                    <a:pt x="23" y="18"/>
                  </a:cubicBezTo>
                  <a:cubicBezTo>
                    <a:pt x="35" y="18"/>
                    <a:pt x="32" y="18"/>
                    <a:pt x="46" y="18"/>
                  </a:cubicBezTo>
                  <a:cubicBezTo>
                    <a:pt x="53" y="18"/>
                    <a:pt x="56" y="15"/>
                    <a:pt x="60" y="13"/>
                  </a:cubicBezTo>
                  <a:cubicBezTo>
                    <a:pt x="58" y="6"/>
                    <a:pt x="49" y="0"/>
                    <a:pt x="3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" name="Freeform 144">
              <a:extLst>
                <a:ext uri="{FF2B5EF4-FFF2-40B4-BE49-F238E27FC236}">
                  <a16:creationId xmlns:a16="http://schemas.microsoft.com/office/drawing/2014/main" id="{CF7CBA36-0826-418A-8571-431B642545BB}"/>
                </a:ext>
              </a:extLst>
            </p:cNvPr>
            <p:cNvSpPr>
              <a:spLocks/>
            </p:cNvSpPr>
            <p:nvPr/>
          </p:nvSpPr>
          <p:spPr bwMode="auto">
            <a:xfrm>
              <a:off x="-603" y="-521"/>
              <a:ext cx="126" cy="64"/>
            </a:xfrm>
            <a:custGeom>
              <a:avLst/>
              <a:gdLst>
                <a:gd name="T0" fmla="*/ 44 w 53"/>
                <a:gd name="T1" fmla="*/ 0 h 27"/>
                <a:gd name="T2" fmla="*/ 0 w 53"/>
                <a:gd name="T3" fmla="*/ 13 h 27"/>
                <a:gd name="T4" fmla="*/ 17 w 53"/>
                <a:gd name="T5" fmla="*/ 27 h 27"/>
                <a:gd name="T6" fmla="*/ 45 w 53"/>
                <a:gd name="T7" fmla="*/ 11 h 27"/>
                <a:gd name="T8" fmla="*/ 30 w 53"/>
                <a:gd name="T9" fmla="*/ 11 h 27"/>
                <a:gd name="T10" fmla="*/ 53 w 53"/>
                <a:gd name="T11" fmla="*/ 5 h 27"/>
                <a:gd name="T12" fmla="*/ 44 w 53"/>
                <a:gd name="T1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27">
                  <a:moveTo>
                    <a:pt x="44" y="0"/>
                  </a:moveTo>
                  <a:cubicBezTo>
                    <a:pt x="33" y="0"/>
                    <a:pt x="0" y="1"/>
                    <a:pt x="0" y="13"/>
                  </a:cubicBezTo>
                  <a:cubicBezTo>
                    <a:pt x="0" y="18"/>
                    <a:pt x="9" y="27"/>
                    <a:pt x="17" y="27"/>
                  </a:cubicBezTo>
                  <a:cubicBezTo>
                    <a:pt x="29" y="27"/>
                    <a:pt x="46" y="22"/>
                    <a:pt x="45" y="11"/>
                  </a:cubicBezTo>
                  <a:cubicBezTo>
                    <a:pt x="30" y="11"/>
                    <a:pt x="30" y="11"/>
                    <a:pt x="30" y="11"/>
                  </a:cubicBezTo>
                  <a:cubicBezTo>
                    <a:pt x="38" y="11"/>
                    <a:pt x="47" y="10"/>
                    <a:pt x="53" y="5"/>
                  </a:cubicBezTo>
                  <a:cubicBezTo>
                    <a:pt x="52" y="3"/>
                    <a:pt x="49" y="0"/>
                    <a:pt x="4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" name="Freeform 145">
              <a:extLst>
                <a:ext uri="{FF2B5EF4-FFF2-40B4-BE49-F238E27FC236}">
                  <a16:creationId xmlns:a16="http://schemas.microsoft.com/office/drawing/2014/main" id="{65400205-1D63-469B-B726-5B7DCE783484}"/>
                </a:ext>
              </a:extLst>
            </p:cNvPr>
            <p:cNvSpPr>
              <a:spLocks/>
            </p:cNvSpPr>
            <p:nvPr/>
          </p:nvSpPr>
          <p:spPr bwMode="auto">
            <a:xfrm>
              <a:off x="-662" y="-514"/>
              <a:ext cx="43" cy="33"/>
            </a:xfrm>
            <a:custGeom>
              <a:avLst/>
              <a:gdLst>
                <a:gd name="T0" fmla="*/ 4 w 18"/>
                <a:gd name="T1" fmla="*/ 0 h 14"/>
                <a:gd name="T2" fmla="*/ 0 w 18"/>
                <a:gd name="T3" fmla="*/ 6 h 14"/>
                <a:gd name="T4" fmla="*/ 11 w 18"/>
                <a:gd name="T5" fmla="*/ 14 h 14"/>
                <a:gd name="T6" fmla="*/ 18 w 18"/>
                <a:gd name="T7" fmla="*/ 7 h 14"/>
                <a:gd name="T8" fmla="*/ 4 w 18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4">
                  <a:moveTo>
                    <a:pt x="4" y="0"/>
                  </a:moveTo>
                  <a:cubicBezTo>
                    <a:pt x="2" y="0"/>
                    <a:pt x="0" y="1"/>
                    <a:pt x="0" y="6"/>
                  </a:cubicBezTo>
                  <a:cubicBezTo>
                    <a:pt x="0" y="8"/>
                    <a:pt x="6" y="14"/>
                    <a:pt x="11" y="14"/>
                  </a:cubicBezTo>
                  <a:cubicBezTo>
                    <a:pt x="14" y="14"/>
                    <a:pt x="16" y="10"/>
                    <a:pt x="18" y="7"/>
                  </a:cubicBezTo>
                  <a:cubicBezTo>
                    <a:pt x="16" y="6"/>
                    <a:pt x="8" y="0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" name="Freeform 146">
              <a:extLst>
                <a:ext uri="{FF2B5EF4-FFF2-40B4-BE49-F238E27FC236}">
                  <a16:creationId xmlns:a16="http://schemas.microsoft.com/office/drawing/2014/main" id="{0E0F1360-B43F-4963-AE0C-A16EC28EBC94}"/>
                </a:ext>
              </a:extLst>
            </p:cNvPr>
            <p:cNvSpPr>
              <a:spLocks/>
            </p:cNvSpPr>
            <p:nvPr/>
          </p:nvSpPr>
          <p:spPr bwMode="auto">
            <a:xfrm>
              <a:off x="-201" y="-202"/>
              <a:ext cx="213" cy="171"/>
            </a:xfrm>
            <a:custGeom>
              <a:avLst/>
              <a:gdLst>
                <a:gd name="T0" fmla="*/ 39 w 90"/>
                <a:gd name="T1" fmla="*/ 0 h 72"/>
                <a:gd name="T2" fmla="*/ 19 w 90"/>
                <a:gd name="T3" fmla="*/ 7 h 72"/>
                <a:gd name="T4" fmla="*/ 15 w 90"/>
                <a:gd name="T5" fmla="*/ 11 h 72"/>
                <a:gd name="T6" fmla="*/ 32 w 90"/>
                <a:gd name="T7" fmla="*/ 18 h 72"/>
                <a:gd name="T8" fmla="*/ 32 w 90"/>
                <a:gd name="T9" fmla="*/ 32 h 72"/>
                <a:gd name="T10" fmla="*/ 24 w 90"/>
                <a:gd name="T11" fmla="*/ 32 h 72"/>
                <a:gd name="T12" fmla="*/ 0 w 90"/>
                <a:gd name="T13" fmla="*/ 26 h 72"/>
                <a:gd name="T14" fmla="*/ 0 w 90"/>
                <a:gd name="T15" fmla="*/ 35 h 72"/>
                <a:gd name="T16" fmla="*/ 47 w 90"/>
                <a:gd name="T17" fmla="*/ 63 h 72"/>
                <a:gd name="T18" fmla="*/ 58 w 90"/>
                <a:gd name="T19" fmla="*/ 72 h 72"/>
                <a:gd name="T20" fmla="*/ 69 w 90"/>
                <a:gd name="T21" fmla="*/ 64 h 72"/>
                <a:gd name="T22" fmla="*/ 90 w 90"/>
                <a:gd name="T23" fmla="*/ 36 h 72"/>
                <a:gd name="T24" fmla="*/ 78 w 90"/>
                <a:gd name="T25" fmla="*/ 34 h 72"/>
                <a:gd name="T26" fmla="*/ 80 w 90"/>
                <a:gd name="T27" fmla="*/ 26 h 72"/>
                <a:gd name="T28" fmla="*/ 75 w 90"/>
                <a:gd name="T29" fmla="*/ 23 h 72"/>
                <a:gd name="T30" fmla="*/ 60 w 90"/>
                <a:gd name="T31" fmla="*/ 25 h 72"/>
                <a:gd name="T32" fmla="*/ 77 w 90"/>
                <a:gd name="T33" fmla="*/ 6 h 72"/>
                <a:gd name="T34" fmla="*/ 72 w 90"/>
                <a:gd name="T35" fmla="*/ 0 h 72"/>
                <a:gd name="T36" fmla="*/ 50 w 90"/>
                <a:gd name="T37" fmla="*/ 0 h 72"/>
                <a:gd name="T38" fmla="*/ 39 w 90"/>
                <a:gd name="T39" fmla="*/ 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0" h="72">
                  <a:moveTo>
                    <a:pt x="39" y="0"/>
                  </a:moveTo>
                  <a:cubicBezTo>
                    <a:pt x="31" y="0"/>
                    <a:pt x="24" y="1"/>
                    <a:pt x="19" y="7"/>
                  </a:cubicBezTo>
                  <a:cubicBezTo>
                    <a:pt x="18" y="8"/>
                    <a:pt x="15" y="9"/>
                    <a:pt x="15" y="11"/>
                  </a:cubicBezTo>
                  <a:cubicBezTo>
                    <a:pt x="15" y="18"/>
                    <a:pt x="25" y="17"/>
                    <a:pt x="32" y="18"/>
                  </a:cubicBezTo>
                  <a:cubicBezTo>
                    <a:pt x="32" y="32"/>
                    <a:pt x="32" y="32"/>
                    <a:pt x="32" y="32"/>
                  </a:cubicBezTo>
                  <a:cubicBezTo>
                    <a:pt x="28" y="32"/>
                    <a:pt x="29" y="32"/>
                    <a:pt x="24" y="32"/>
                  </a:cubicBezTo>
                  <a:cubicBezTo>
                    <a:pt x="15" y="32"/>
                    <a:pt x="7" y="26"/>
                    <a:pt x="0" y="26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6" y="50"/>
                    <a:pt x="32" y="48"/>
                    <a:pt x="47" y="63"/>
                  </a:cubicBezTo>
                  <a:cubicBezTo>
                    <a:pt x="50" y="66"/>
                    <a:pt x="51" y="72"/>
                    <a:pt x="58" y="72"/>
                  </a:cubicBezTo>
                  <a:cubicBezTo>
                    <a:pt x="63" y="72"/>
                    <a:pt x="64" y="65"/>
                    <a:pt x="69" y="64"/>
                  </a:cubicBezTo>
                  <a:cubicBezTo>
                    <a:pt x="86" y="57"/>
                    <a:pt x="88" y="65"/>
                    <a:pt x="90" y="36"/>
                  </a:cubicBezTo>
                  <a:cubicBezTo>
                    <a:pt x="87" y="35"/>
                    <a:pt x="80" y="34"/>
                    <a:pt x="78" y="34"/>
                  </a:cubicBezTo>
                  <a:cubicBezTo>
                    <a:pt x="78" y="28"/>
                    <a:pt x="80" y="33"/>
                    <a:pt x="80" y="26"/>
                  </a:cubicBezTo>
                  <a:cubicBezTo>
                    <a:pt x="80" y="24"/>
                    <a:pt x="77" y="23"/>
                    <a:pt x="75" y="23"/>
                  </a:cubicBezTo>
                  <a:cubicBezTo>
                    <a:pt x="70" y="23"/>
                    <a:pt x="63" y="25"/>
                    <a:pt x="60" y="25"/>
                  </a:cubicBezTo>
                  <a:cubicBezTo>
                    <a:pt x="64" y="20"/>
                    <a:pt x="77" y="16"/>
                    <a:pt x="77" y="6"/>
                  </a:cubicBezTo>
                  <a:cubicBezTo>
                    <a:pt x="77" y="3"/>
                    <a:pt x="73" y="0"/>
                    <a:pt x="72" y="0"/>
                  </a:cubicBezTo>
                  <a:cubicBezTo>
                    <a:pt x="72" y="0"/>
                    <a:pt x="60" y="0"/>
                    <a:pt x="50" y="0"/>
                  </a:cubicBezTo>
                  <a:cubicBezTo>
                    <a:pt x="47" y="0"/>
                    <a:pt x="43" y="0"/>
                    <a:pt x="3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" name="Freeform 147">
              <a:extLst>
                <a:ext uri="{FF2B5EF4-FFF2-40B4-BE49-F238E27FC236}">
                  <a16:creationId xmlns:a16="http://schemas.microsoft.com/office/drawing/2014/main" id="{A3478335-07DA-49B0-A56C-71D0E42CA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-276" y="-410"/>
              <a:ext cx="236" cy="121"/>
            </a:xfrm>
            <a:custGeom>
              <a:avLst/>
              <a:gdLst>
                <a:gd name="T0" fmla="*/ 50 w 100"/>
                <a:gd name="T1" fmla="*/ 0 h 51"/>
                <a:gd name="T2" fmla="*/ 46 w 100"/>
                <a:gd name="T3" fmla="*/ 1 h 51"/>
                <a:gd name="T4" fmla="*/ 64 w 100"/>
                <a:gd name="T5" fmla="*/ 8 h 51"/>
                <a:gd name="T6" fmla="*/ 64 w 100"/>
                <a:gd name="T7" fmla="*/ 20 h 51"/>
                <a:gd name="T8" fmla="*/ 35 w 100"/>
                <a:gd name="T9" fmla="*/ 8 h 51"/>
                <a:gd name="T10" fmla="*/ 35 w 100"/>
                <a:gd name="T11" fmla="*/ 14 h 51"/>
                <a:gd name="T12" fmla="*/ 46 w 100"/>
                <a:gd name="T13" fmla="*/ 23 h 51"/>
                <a:gd name="T14" fmla="*/ 42 w 100"/>
                <a:gd name="T15" fmla="*/ 24 h 51"/>
                <a:gd name="T16" fmla="*/ 6 w 100"/>
                <a:gd name="T17" fmla="*/ 1 h 51"/>
                <a:gd name="T18" fmla="*/ 0 w 100"/>
                <a:gd name="T19" fmla="*/ 1 h 51"/>
                <a:gd name="T20" fmla="*/ 1 w 100"/>
                <a:gd name="T21" fmla="*/ 7 h 51"/>
                <a:gd name="T22" fmla="*/ 1 w 100"/>
                <a:gd name="T23" fmla="*/ 7 h 51"/>
                <a:gd name="T24" fmla="*/ 1 w 100"/>
                <a:gd name="T25" fmla="*/ 16 h 51"/>
                <a:gd name="T26" fmla="*/ 11 w 100"/>
                <a:gd name="T27" fmla="*/ 22 h 51"/>
                <a:gd name="T28" fmla="*/ 14 w 100"/>
                <a:gd name="T29" fmla="*/ 21 h 51"/>
                <a:gd name="T30" fmla="*/ 15 w 100"/>
                <a:gd name="T31" fmla="*/ 27 h 51"/>
                <a:gd name="T32" fmla="*/ 23 w 100"/>
                <a:gd name="T33" fmla="*/ 27 h 51"/>
                <a:gd name="T34" fmla="*/ 30 w 100"/>
                <a:gd name="T35" fmla="*/ 33 h 51"/>
                <a:gd name="T36" fmla="*/ 68 w 100"/>
                <a:gd name="T37" fmla="*/ 28 h 51"/>
                <a:gd name="T38" fmla="*/ 75 w 100"/>
                <a:gd name="T39" fmla="*/ 29 h 51"/>
                <a:gd name="T40" fmla="*/ 61 w 100"/>
                <a:gd name="T41" fmla="*/ 37 h 51"/>
                <a:gd name="T42" fmla="*/ 61 w 100"/>
                <a:gd name="T43" fmla="*/ 42 h 51"/>
                <a:gd name="T44" fmla="*/ 58 w 100"/>
                <a:gd name="T45" fmla="*/ 48 h 51"/>
                <a:gd name="T46" fmla="*/ 66 w 100"/>
                <a:gd name="T47" fmla="*/ 51 h 51"/>
                <a:gd name="T48" fmla="*/ 75 w 100"/>
                <a:gd name="T49" fmla="*/ 50 h 51"/>
                <a:gd name="T50" fmla="*/ 96 w 100"/>
                <a:gd name="T51" fmla="*/ 48 h 51"/>
                <a:gd name="T52" fmla="*/ 100 w 100"/>
                <a:gd name="T53" fmla="*/ 14 h 51"/>
                <a:gd name="T54" fmla="*/ 89 w 100"/>
                <a:gd name="T55" fmla="*/ 1 h 51"/>
                <a:gd name="T56" fmla="*/ 79 w 100"/>
                <a:gd name="T57" fmla="*/ 5 h 51"/>
                <a:gd name="T58" fmla="*/ 55 w 100"/>
                <a:gd name="T59" fmla="*/ 0 h 51"/>
                <a:gd name="T60" fmla="*/ 50 w 100"/>
                <a:gd name="T61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0" h="51">
                  <a:moveTo>
                    <a:pt x="50" y="0"/>
                  </a:moveTo>
                  <a:cubicBezTo>
                    <a:pt x="48" y="0"/>
                    <a:pt x="47" y="0"/>
                    <a:pt x="46" y="1"/>
                  </a:cubicBezTo>
                  <a:cubicBezTo>
                    <a:pt x="48" y="8"/>
                    <a:pt x="55" y="8"/>
                    <a:pt x="64" y="8"/>
                  </a:cubicBezTo>
                  <a:cubicBezTo>
                    <a:pt x="64" y="20"/>
                    <a:pt x="64" y="20"/>
                    <a:pt x="64" y="20"/>
                  </a:cubicBezTo>
                  <a:cubicBezTo>
                    <a:pt x="51" y="20"/>
                    <a:pt x="47" y="8"/>
                    <a:pt x="35" y="8"/>
                  </a:cubicBezTo>
                  <a:cubicBezTo>
                    <a:pt x="35" y="14"/>
                    <a:pt x="35" y="14"/>
                    <a:pt x="35" y="14"/>
                  </a:cubicBezTo>
                  <a:cubicBezTo>
                    <a:pt x="37" y="17"/>
                    <a:pt x="41" y="21"/>
                    <a:pt x="46" y="23"/>
                  </a:cubicBezTo>
                  <a:cubicBezTo>
                    <a:pt x="44" y="24"/>
                    <a:pt x="43" y="24"/>
                    <a:pt x="42" y="24"/>
                  </a:cubicBezTo>
                  <a:cubicBezTo>
                    <a:pt x="28" y="24"/>
                    <a:pt x="20" y="1"/>
                    <a:pt x="6" y="1"/>
                  </a:cubicBezTo>
                  <a:cubicBezTo>
                    <a:pt x="4" y="1"/>
                    <a:pt x="2" y="1"/>
                    <a:pt x="0" y="1"/>
                  </a:cubicBezTo>
                  <a:cubicBezTo>
                    <a:pt x="0" y="4"/>
                    <a:pt x="0" y="6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4" y="19"/>
                    <a:pt x="7" y="22"/>
                    <a:pt x="11" y="22"/>
                  </a:cubicBezTo>
                  <a:cubicBezTo>
                    <a:pt x="12" y="22"/>
                    <a:pt x="13" y="22"/>
                    <a:pt x="14" y="21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30"/>
                    <a:pt x="26" y="33"/>
                    <a:pt x="30" y="33"/>
                  </a:cubicBezTo>
                  <a:cubicBezTo>
                    <a:pt x="40" y="33"/>
                    <a:pt x="59" y="28"/>
                    <a:pt x="68" y="28"/>
                  </a:cubicBezTo>
                  <a:cubicBezTo>
                    <a:pt x="70" y="28"/>
                    <a:pt x="73" y="28"/>
                    <a:pt x="75" y="29"/>
                  </a:cubicBezTo>
                  <a:cubicBezTo>
                    <a:pt x="71" y="32"/>
                    <a:pt x="61" y="32"/>
                    <a:pt x="61" y="37"/>
                  </a:cubicBezTo>
                  <a:cubicBezTo>
                    <a:pt x="61" y="39"/>
                    <a:pt x="61" y="41"/>
                    <a:pt x="61" y="42"/>
                  </a:cubicBezTo>
                  <a:cubicBezTo>
                    <a:pt x="59" y="43"/>
                    <a:pt x="58" y="46"/>
                    <a:pt x="58" y="48"/>
                  </a:cubicBezTo>
                  <a:cubicBezTo>
                    <a:pt x="58" y="50"/>
                    <a:pt x="62" y="51"/>
                    <a:pt x="66" y="51"/>
                  </a:cubicBezTo>
                  <a:cubicBezTo>
                    <a:pt x="69" y="51"/>
                    <a:pt x="73" y="50"/>
                    <a:pt x="75" y="50"/>
                  </a:cubicBezTo>
                  <a:cubicBezTo>
                    <a:pt x="76" y="50"/>
                    <a:pt x="88" y="50"/>
                    <a:pt x="96" y="48"/>
                  </a:cubicBezTo>
                  <a:cubicBezTo>
                    <a:pt x="94" y="33"/>
                    <a:pt x="100" y="27"/>
                    <a:pt x="100" y="14"/>
                  </a:cubicBezTo>
                  <a:cubicBezTo>
                    <a:pt x="100" y="7"/>
                    <a:pt x="99" y="1"/>
                    <a:pt x="89" y="1"/>
                  </a:cubicBezTo>
                  <a:cubicBezTo>
                    <a:pt x="85" y="1"/>
                    <a:pt x="83" y="5"/>
                    <a:pt x="79" y="5"/>
                  </a:cubicBezTo>
                  <a:cubicBezTo>
                    <a:pt x="69" y="5"/>
                    <a:pt x="63" y="0"/>
                    <a:pt x="55" y="0"/>
                  </a:cubicBezTo>
                  <a:cubicBezTo>
                    <a:pt x="53" y="0"/>
                    <a:pt x="51" y="0"/>
                    <a:pt x="5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" name="Freeform 148">
              <a:extLst>
                <a:ext uri="{FF2B5EF4-FFF2-40B4-BE49-F238E27FC236}">
                  <a16:creationId xmlns:a16="http://schemas.microsoft.com/office/drawing/2014/main" id="{EF73A353-1AA8-42F8-A920-0E542374AE90}"/>
                </a:ext>
              </a:extLst>
            </p:cNvPr>
            <p:cNvSpPr>
              <a:spLocks/>
            </p:cNvSpPr>
            <p:nvPr/>
          </p:nvSpPr>
          <p:spPr bwMode="auto">
            <a:xfrm>
              <a:off x="-97" y="66"/>
              <a:ext cx="140" cy="83"/>
            </a:xfrm>
            <a:custGeom>
              <a:avLst/>
              <a:gdLst>
                <a:gd name="T0" fmla="*/ 27 w 59"/>
                <a:gd name="T1" fmla="*/ 0 h 35"/>
                <a:gd name="T2" fmla="*/ 12 w 59"/>
                <a:gd name="T3" fmla="*/ 17 h 35"/>
                <a:gd name="T4" fmla="*/ 11 w 59"/>
                <a:gd name="T5" fmla="*/ 17 h 35"/>
                <a:gd name="T6" fmla="*/ 8 w 59"/>
                <a:gd name="T7" fmla="*/ 17 h 35"/>
                <a:gd name="T8" fmla="*/ 6 w 59"/>
                <a:gd name="T9" fmla="*/ 17 h 35"/>
                <a:gd name="T10" fmla="*/ 0 w 59"/>
                <a:gd name="T11" fmla="*/ 19 h 35"/>
                <a:gd name="T12" fmla="*/ 46 w 59"/>
                <a:gd name="T13" fmla="*/ 35 h 35"/>
                <a:gd name="T14" fmla="*/ 59 w 59"/>
                <a:gd name="T15" fmla="*/ 27 h 35"/>
                <a:gd name="T16" fmla="*/ 27 w 59"/>
                <a:gd name="T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9" h="35">
                  <a:moveTo>
                    <a:pt x="27" y="0"/>
                  </a:moveTo>
                  <a:cubicBezTo>
                    <a:pt x="16" y="0"/>
                    <a:pt x="18" y="15"/>
                    <a:pt x="12" y="17"/>
                  </a:cubicBezTo>
                  <a:cubicBezTo>
                    <a:pt x="11" y="17"/>
                    <a:pt x="11" y="17"/>
                    <a:pt x="11" y="17"/>
                  </a:cubicBezTo>
                  <a:cubicBezTo>
                    <a:pt x="10" y="17"/>
                    <a:pt x="9" y="17"/>
                    <a:pt x="8" y="17"/>
                  </a:cubicBezTo>
                  <a:cubicBezTo>
                    <a:pt x="8" y="17"/>
                    <a:pt x="7" y="17"/>
                    <a:pt x="6" y="17"/>
                  </a:cubicBezTo>
                  <a:cubicBezTo>
                    <a:pt x="3" y="17"/>
                    <a:pt x="0" y="17"/>
                    <a:pt x="0" y="19"/>
                  </a:cubicBezTo>
                  <a:cubicBezTo>
                    <a:pt x="0" y="21"/>
                    <a:pt x="39" y="35"/>
                    <a:pt x="46" y="35"/>
                  </a:cubicBezTo>
                  <a:cubicBezTo>
                    <a:pt x="52" y="35"/>
                    <a:pt x="54" y="30"/>
                    <a:pt x="59" y="27"/>
                  </a:cubicBezTo>
                  <a:cubicBezTo>
                    <a:pt x="56" y="19"/>
                    <a:pt x="34" y="0"/>
                    <a:pt x="2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" name="Freeform 149">
              <a:extLst>
                <a:ext uri="{FF2B5EF4-FFF2-40B4-BE49-F238E27FC236}">
                  <a16:creationId xmlns:a16="http://schemas.microsoft.com/office/drawing/2014/main" id="{2B9D8FCF-E5BA-4864-8F9E-5EE3CB94144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" y="-228"/>
              <a:ext cx="184" cy="149"/>
            </a:xfrm>
            <a:custGeom>
              <a:avLst/>
              <a:gdLst>
                <a:gd name="T0" fmla="*/ 26 w 78"/>
                <a:gd name="T1" fmla="*/ 0 h 63"/>
                <a:gd name="T2" fmla="*/ 12 w 78"/>
                <a:gd name="T3" fmla="*/ 8 h 63"/>
                <a:gd name="T4" fmla="*/ 12 w 78"/>
                <a:gd name="T5" fmla="*/ 13 h 63"/>
                <a:gd name="T6" fmla="*/ 0 w 78"/>
                <a:gd name="T7" fmla="*/ 13 h 63"/>
                <a:gd name="T8" fmla="*/ 0 w 78"/>
                <a:gd name="T9" fmla="*/ 22 h 63"/>
                <a:gd name="T10" fmla="*/ 8 w 78"/>
                <a:gd name="T11" fmla="*/ 47 h 63"/>
                <a:gd name="T12" fmla="*/ 8 w 78"/>
                <a:gd name="T13" fmla="*/ 63 h 63"/>
                <a:gd name="T14" fmla="*/ 18 w 78"/>
                <a:gd name="T15" fmla="*/ 63 h 63"/>
                <a:gd name="T16" fmla="*/ 30 w 78"/>
                <a:gd name="T17" fmla="*/ 46 h 63"/>
                <a:gd name="T18" fmla="*/ 23 w 78"/>
                <a:gd name="T19" fmla="*/ 46 h 63"/>
                <a:gd name="T20" fmla="*/ 27 w 78"/>
                <a:gd name="T21" fmla="*/ 40 h 63"/>
                <a:gd name="T22" fmla="*/ 38 w 78"/>
                <a:gd name="T23" fmla="*/ 42 h 63"/>
                <a:gd name="T24" fmla="*/ 68 w 78"/>
                <a:gd name="T25" fmla="*/ 21 h 63"/>
                <a:gd name="T26" fmla="*/ 78 w 78"/>
                <a:gd name="T27" fmla="*/ 13 h 63"/>
                <a:gd name="T28" fmla="*/ 78 w 78"/>
                <a:gd name="T29" fmla="*/ 6 h 63"/>
                <a:gd name="T30" fmla="*/ 26 w 78"/>
                <a:gd name="T31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8" h="63">
                  <a:moveTo>
                    <a:pt x="26" y="0"/>
                  </a:moveTo>
                  <a:cubicBezTo>
                    <a:pt x="15" y="0"/>
                    <a:pt x="12" y="7"/>
                    <a:pt x="12" y="8"/>
                  </a:cubicBezTo>
                  <a:cubicBezTo>
                    <a:pt x="12" y="9"/>
                    <a:pt x="11" y="12"/>
                    <a:pt x="12" y="13"/>
                  </a:cubicBezTo>
                  <a:cubicBezTo>
                    <a:pt x="10" y="13"/>
                    <a:pt x="4" y="13"/>
                    <a:pt x="0" y="13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3" y="32"/>
                    <a:pt x="0" y="39"/>
                    <a:pt x="8" y="47"/>
                  </a:cubicBezTo>
                  <a:cubicBezTo>
                    <a:pt x="8" y="50"/>
                    <a:pt x="8" y="56"/>
                    <a:pt x="8" y="63"/>
                  </a:cubicBezTo>
                  <a:cubicBezTo>
                    <a:pt x="18" y="63"/>
                    <a:pt x="18" y="63"/>
                    <a:pt x="18" y="63"/>
                  </a:cubicBezTo>
                  <a:cubicBezTo>
                    <a:pt x="24" y="57"/>
                    <a:pt x="29" y="55"/>
                    <a:pt x="30" y="46"/>
                  </a:cubicBezTo>
                  <a:cubicBezTo>
                    <a:pt x="23" y="46"/>
                    <a:pt x="23" y="46"/>
                    <a:pt x="23" y="46"/>
                  </a:cubicBezTo>
                  <a:cubicBezTo>
                    <a:pt x="25" y="41"/>
                    <a:pt x="26" y="40"/>
                    <a:pt x="27" y="40"/>
                  </a:cubicBezTo>
                  <a:cubicBezTo>
                    <a:pt x="29" y="40"/>
                    <a:pt x="32" y="42"/>
                    <a:pt x="38" y="42"/>
                  </a:cubicBezTo>
                  <a:cubicBezTo>
                    <a:pt x="54" y="42"/>
                    <a:pt x="61" y="30"/>
                    <a:pt x="68" y="21"/>
                  </a:cubicBezTo>
                  <a:cubicBezTo>
                    <a:pt x="68" y="21"/>
                    <a:pt x="78" y="14"/>
                    <a:pt x="78" y="13"/>
                  </a:cubicBezTo>
                  <a:cubicBezTo>
                    <a:pt x="78" y="10"/>
                    <a:pt x="77" y="9"/>
                    <a:pt x="78" y="6"/>
                  </a:cubicBezTo>
                  <a:cubicBezTo>
                    <a:pt x="59" y="6"/>
                    <a:pt x="44" y="0"/>
                    <a:pt x="2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" name="Freeform 150">
              <a:extLst>
                <a:ext uri="{FF2B5EF4-FFF2-40B4-BE49-F238E27FC236}">
                  <a16:creationId xmlns:a16="http://schemas.microsoft.com/office/drawing/2014/main" id="{C194FE4B-E695-471D-AC67-2A71B5133A15}"/>
                </a:ext>
              </a:extLst>
            </p:cNvPr>
            <p:cNvSpPr>
              <a:spLocks/>
            </p:cNvSpPr>
            <p:nvPr/>
          </p:nvSpPr>
          <p:spPr bwMode="auto">
            <a:xfrm>
              <a:off x="-338" y="-495"/>
              <a:ext cx="62" cy="50"/>
            </a:xfrm>
            <a:custGeom>
              <a:avLst/>
              <a:gdLst>
                <a:gd name="T0" fmla="*/ 0 w 26"/>
                <a:gd name="T1" fmla="*/ 0 h 21"/>
                <a:gd name="T2" fmla="*/ 19 w 26"/>
                <a:gd name="T3" fmla="*/ 21 h 21"/>
                <a:gd name="T4" fmla="*/ 26 w 26"/>
                <a:gd name="T5" fmla="*/ 15 h 21"/>
                <a:gd name="T6" fmla="*/ 0 w 26"/>
                <a:gd name="T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1">
                  <a:moveTo>
                    <a:pt x="0" y="0"/>
                  </a:moveTo>
                  <a:cubicBezTo>
                    <a:pt x="0" y="7"/>
                    <a:pt x="13" y="21"/>
                    <a:pt x="19" y="21"/>
                  </a:cubicBezTo>
                  <a:cubicBezTo>
                    <a:pt x="22" y="21"/>
                    <a:pt x="26" y="19"/>
                    <a:pt x="26" y="15"/>
                  </a:cubicBezTo>
                  <a:cubicBezTo>
                    <a:pt x="15" y="11"/>
                    <a:pt x="14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" name="Freeform 151">
              <a:extLst>
                <a:ext uri="{FF2B5EF4-FFF2-40B4-BE49-F238E27FC236}">
                  <a16:creationId xmlns:a16="http://schemas.microsoft.com/office/drawing/2014/main" id="{59976BC5-8053-4B79-A7D6-3F3ED13AAA84}"/>
                </a:ext>
              </a:extLst>
            </p:cNvPr>
            <p:cNvSpPr>
              <a:spLocks/>
            </p:cNvSpPr>
            <p:nvPr/>
          </p:nvSpPr>
          <p:spPr bwMode="auto">
            <a:xfrm>
              <a:off x="-300" y="-325"/>
              <a:ext cx="45" cy="34"/>
            </a:xfrm>
            <a:custGeom>
              <a:avLst/>
              <a:gdLst>
                <a:gd name="T0" fmla="*/ 15 w 19"/>
                <a:gd name="T1" fmla="*/ 0 h 14"/>
                <a:gd name="T2" fmla="*/ 0 w 19"/>
                <a:gd name="T3" fmla="*/ 14 h 14"/>
                <a:gd name="T4" fmla="*/ 2 w 19"/>
                <a:gd name="T5" fmla="*/ 14 h 14"/>
                <a:gd name="T6" fmla="*/ 11 w 19"/>
                <a:gd name="T7" fmla="*/ 14 h 14"/>
                <a:gd name="T8" fmla="*/ 19 w 19"/>
                <a:gd name="T9" fmla="*/ 7 h 14"/>
                <a:gd name="T10" fmla="*/ 15 w 19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14">
                  <a:moveTo>
                    <a:pt x="15" y="0"/>
                  </a:moveTo>
                  <a:cubicBezTo>
                    <a:pt x="7" y="2"/>
                    <a:pt x="2" y="5"/>
                    <a:pt x="0" y="14"/>
                  </a:cubicBezTo>
                  <a:cubicBezTo>
                    <a:pt x="1" y="14"/>
                    <a:pt x="2" y="14"/>
                    <a:pt x="2" y="14"/>
                  </a:cubicBezTo>
                  <a:cubicBezTo>
                    <a:pt x="5" y="14"/>
                    <a:pt x="6" y="14"/>
                    <a:pt x="11" y="14"/>
                  </a:cubicBezTo>
                  <a:cubicBezTo>
                    <a:pt x="14" y="14"/>
                    <a:pt x="19" y="14"/>
                    <a:pt x="19" y="7"/>
                  </a:cubicBezTo>
                  <a:cubicBezTo>
                    <a:pt x="19" y="4"/>
                    <a:pt x="16" y="2"/>
                    <a:pt x="1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8" name="Freeform 152">
              <a:extLst>
                <a:ext uri="{FF2B5EF4-FFF2-40B4-BE49-F238E27FC236}">
                  <a16:creationId xmlns:a16="http://schemas.microsoft.com/office/drawing/2014/main" id="{44F1DB34-6A23-49FE-9266-E1F78B23F5B8}"/>
                </a:ext>
              </a:extLst>
            </p:cNvPr>
            <p:cNvSpPr>
              <a:spLocks/>
            </p:cNvSpPr>
            <p:nvPr/>
          </p:nvSpPr>
          <p:spPr bwMode="auto">
            <a:xfrm>
              <a:off x="-321" y="-620"/>
              <a:ext cx="231" cy="123"/>
            </a:xfrm>
            <a:custGeom>
              <a:avLst/>
              <a:gdLst>
                <a:gd name="T0" fmla="*/ 17 w 98"/>
                <a:gd name="T1" fmla="*/ 0 h 52"/>
                <a:gd name="T2" fmla="*/ 0 w 98"/>
                <a:gd name="T3" fmla="*/ 5 h 52"/>
                <a:gd name="T4" fmla="*/ 9 w 98"/>
                <a:gd name="T5" fmla="*/ 13 h 52"/>
                <a:gd name="T6" fmla="*/ 5 w 98"/>
                <a:gd name="T7" fmla="*/ 18 h 52"/>
                <a:gd name="T8" fmla="*/ 9 w 98"/>
                <a:gd name="T9" fmla="*/ 19 h 52"/>
                <a:gd name="T10" fmla="*/ 24 w 98"/>
                <a:gd name="T11" fmla="*/ 18 h 52"/>
                <a:gd name="T12" fmla="*/ 24 w 98"/>
                <a:gd name="T13" fmla="*/ 24 h 52"/>
                <a:gd name="T14" fmla="*/ 8 w 98"/>
                <a:gd name="T15" fmla="*/ 31 h 52"/>
                <a:gd name="T16" fmla="*/ 19 w 98"/>
                <a:gd name="T17" fmla="*/ 35 h 52"/>
                <a:gd name="T18" fmla="*/ 22 w 98"/>
                <a:gd name="T19" fmla="*/ 35 h 52"/>
                <a:gd name="T20" fmla="*/ 33 w 98"/>
                <a:gd name="T21" fmla="*/ 34 h 52"/>
                <a:gd name="T22" fmla="*/ 40 w 98"/>
                <a:gd name="T23" fmla="*/ 37 h 52"/>
                <a:gd name="T24" fmla="*/ 44 w 98"/>
                <a:gd name="T25" fmla="*/ 37 h 52"/>
                <a:gd name="T26" fmla="*/ 65 w 98"/>
                <a:gd name="T27" fmla="*/ 39 h 52"/>
                <a:gd name="T28" fmla="*/ 88 w 98"/>
                <a:gd name="T29" fmla="*/ 52 h 52"/>
                <a:gd name="T30" fmla="*/ 98 w 98"/>
                <a:gd name="T31" fmla="*/ 45 h 52"/>
                <a:gd name="T32" fmla="*/ 83 w 98"/>
                <a:gd name="T33" fmla="*/ 31 h 52"/>
                <a:gd name="T34" fmla="*/ 87 w 98"/>
                <a:gd name="T35" fmla="*/ 26 h 52"/>
                <a:gd name="T36" fmla="*/ 71 w 98"/>
                <a:gd name="T37" fmla="*/ 14 h 52"/>
                <a:gd name="T38" fmla="*/ 63 w 98"/>
                <a:gd name="T39" fmla="*/ 18 h 52"/>
                <a:gd name="T40" fmla="*/ 48 w 98"/>
                <a:gd name="T41" fmla="*/ 6 h 52"/>
                <a:gd name="T42" fmla="*/ 37 w 98"/>
                <a:gd name="T43" fmla="*/ 10 h 52"/>
                <a:gd name="T44" fmla="*/ 17 w 98"/>
                <a:gd name="T45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8" h="52">
                  <a:moveTo>
                    <a:pt x="17" y="0"/>
                  </a:moveTo>
                  <a:cubicBezTo>
                    <a:pt x="11" y="0"/>
                    <a:pt x="6" y="4"/>
                    <a:pt x="0" y="5"/>
                  </a:cubicBezTo>
                  <a:cubicBezTo>
                    <a:pt x="0" y="11"/>
                    <a:pt x="2" y="13"/>
                    <a:pt x="9" y="13"/>
                  </a:cubicBezTo>
                  <a:cubicBezTo>
                    <a:pt x="9" y="15"/>
                    <a:pt x="7" y="17"/>
                    <a:pt x="5" y="18"/>
                  </a:cubicBezTo>
                  <a:cubicBezTo>
                    <a:pt x="7" y="19"/>
                    <a:pt x="8" y="19"/>
                    <a:pt x="9" y="19"/>
                  </a:cubicBezTo>
                  <a:cubicBezTo>
                    <a:pt x="12" y="19"/>
                    <a:pt x="16" y="18"/>
                    <a:pt x="24" y="18"/>
                  </a:cubicBezTo>
                  <a:cubicBezTo>
                    <a:pt x="23" y="20"/>
                    <a:pt x="23" y="23"/>
                    <a:pt x="24" y="24"/>
                  </a:cubicBezTo>
                  <a:cubicBezTo>
                    <a:pt x="18" y="26"/>
                    <a:pt x="13" y="26"/>
                    <a:pt x="8" y="31"/>
                  </a:cubicBezTo>
                  <a:cubicBezTo>
                    <a:pt x="12" y="34"/>
                    <a:pt x="14" y="35"/>
                    <a:pt x="19" y="35"/>
                  </a:cubicBezTo>
                  <a:cubicBezTo>
                    <a:pt x="20" y="35"/>
                    <a:pt x="21" y="35"/>
                    <a:pt x="22" y="35"/>
                  </a:cubicBezTo>
                  <a:cubicBezTo>
                    <a:pt x="26" y="35"/>
                    <a:pt x="30" y="34"/>
                    <a:pt x="33" y="34"/>
                  </a:cubicBezTo>
                  <a:cubicBezTo>
                    <a:pt x="36" y="34"/>
                    <a:pt x="38" y="35"/>
                    <a:pt x="40" y="37"/>
                  </a:cubicBezTo>
                  <a:cubicBezTo>
                    <a:pt x="41" y="37"/>
                    <a:pt x="42" y="37"/>
                    <a:pt x="44" y="37"/>
                  </a:cubicBezTo>
                  <a:cubicBezTo>
                    <a:pt x="51" y="37"/>
                    <a:pt x="56" y="39"/>
                    <a:pt x="65" y="39"/>
                  </a:cubicBezTo>
                  <a:cubicBezTo>
                    <a:pt x="77" y="39"/>
                    <a:pt x="76" y="52"/>
                    <a:pt x="88" y="52"/>
                  </a:cubicBezTo>
                  <a:cubicBezTo>
                    <a:pt x="92" y="52"/>
                    <a:pt x="98" y="51"/>
                    <a:pt x="98" y="45"/>
                  </a:cubicBezTo>
                  <a:cubicBezTo>
                    <a:pt x="98" y="40"/>
                    <a:pt x="87" y="35"/>
                    <a:pt x="83" y="31"/>
                  </a:cubicBezTo>
                  <a:cubicBezTo>
                    <a:pt x="84" y="30"/>
                    <a:pt x="86" y="27"/>
                    <a:pt x="87" y="26"/>
                  </a:cubicBezTo>
                  <a:cubicBezTo>
                    <a:pt x="85" y="23"/>
                    <a:pt x="79" y="14"/>
                    <a:pt x="71" y="14"/>
                  </a:cubicBezTo>
                  <a:cubicBezTo>
                    <a:pt x="68" y="14"/>
                    <a:pt x="67" y="18"/>
                    <a:pt x="63" y="18"/>
                  </a:cubicBezTo>
                  <a:cubicBezTo>
                    <a:pt x="58" y="18"/>
                    <a:pt x="58" y="6"/>
                    <a:pt x="48" y="6"/>
                  </a:cubicBezTo>
                  <a:cubicBezTo>
                    <a:pt x="43" y="6"/>
                    <a:pt x="41" y="10"/>
                    <a:pt x="37" y="10"/>
                  </a:cubicBezTo>
                  <a:cubicBezTo>
                    <a:pt x="31" y="10"/>
                    <a:pt x="28" y="0"/>
                    <a:pt x="1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" name="Freeform 153">
              <a:extLst>
                <a:ext uri="{FF2B5EF4-FFF2-40B4-BE49-F238E27FC236}">
                  <a16:creationId xmlns:a16="http://schemas.microsoft.com/office/drawing/2014/main" id="{2A56BA91-2916-41E4-AE3E-429B6F907FE8}"/>
                </a:ext>
              </a:extLst>
            </p:cNvPr>
            <p:cNvSpPr>
              <a:spLocks/>
            </p:cNvSpPr>
            <p:nvPr/>
          </p:nvSpPr>
          <p:spPr bwMode="auto">
            <a:xfrm>
              <a:off x="-229" y="-514"/>
              <a:ext cx="61" cy="19"/>
            </a:xfrm>
            <a:custGeom>
              <a:avLst/>
              <a:gdLst>
                <a:gd name="T0" fmla="*/ 14 w 26"/>
                <a:gd name="T1" fmla="*/ 0 h 8"/>
                <a:gd name="T2" fmla="*/ 9 w 26"/>
                <a:gd name="T3" fmla="*/ 8 h 8"/>
                <a:gd name="T4" fmla="*/ 26 w 26"/>
                <a:gd name="T5" fmla="*/ 5 h 8"/>
                <a:gd name="T6" fmla="*/ 14 w 26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8">
                  <a:moveTo>
                    <a:pt x="14" y="0"/>
                  </a:moveTo>
                  <a:cubicBezTo>
                    <a:pt x="12" y="0"/>
                    <a:pt x="0" y="8"/>
                    <a:pt x="9" y="8"/>
                  </a:cubicBezTo>
                  <a:cubicBezTo>
                    <a:pt x="17" y="8"/>
                    <a:pt x="23" y="8"/>
                    <a:pt x="26" y="5"/>
                  </a:cubicBezTo>
                  <a:cubicBezTo>
                    <a:pt x="21" y="3"/>
                    <a:pt x="20" y="0"/>
                    <a:pt x="1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0" name="Freeform 154">
              <a:extLst>
                <a:ext uri="{FF2B5EF4-FFF2-40B4-BE49-F238E27FC236}">
                  <a16:creationId xmlns:a16="http://schemas.microsoft.com/office/drawing/2014/main" id="{51700849-C281-4073-8005-528CD549FF95}"/>
                </a:ext>
              </a:extLst>
            </p:cNvPr>
            <p:cNvSpPr>
              <a:spLocks/>
            </p:cNvSpPr>
            <p:nvPr/>
          </p:nvSpPr>
          <p:spPr bwMode="auto">
            <a:xfrm>
              <a:off x="-2" y="-440"/>
              <a:ext cx="610" cy="189"/>
            </a:xfrm>
            <a:custGeom>
              <a:avLst/>
              <a:gdLst>
                <a:gd name="T0" fmla="*/ 16 w 258"/>
                <a:gd name="T1" fmla="*/ 0 h 80"/>
                <a:gd name="T2" fmla="*/ 0 w 258"/>
                <a:gd name="T3" fmla="*/ 8 h 80"/>
                <a:gd name="T4" fmla="*/ 38 w 258"/>
                <a:gd name="T5" fmla="*/ 26 h 80"/>
                <a:gd name="T6" fmla="*/ 48 w 258"/>
                <a:gd name="T7" fmla="*/ 21 h 80"/>
                <a:gd name="T8" fmla="*/ 69 w 258"/>
                <a:gd name="T9" fmla="*/ 48 h 80"/>
                <a:gd name="T10" fmla="*/ 63 w 258"/>
                <a:gd name="T11" fmla="*/ 56 h 80"/>
                <a:gd name="T12" fmla="*/ 101 w 258"/>
                <a:gd name="T13" fmla="*/ 80 h 80"/>
                <a:gd name="T14" fmla="*/ 116 w 258"/>
                <a:gd name="T15" fmla="*/ 71 h 80"/>
                <a:gd name="T16" fmla="*/ 122 w 258"/>
                <a:gd name="T17" fmla="*/ 71 h 80"/>
                <a:gd name="T18" fmla="*/ 139 w 258"/>
                <a:gd name="T19" fmla="*/ 80 h 80"/>
                <a:gd name="T20" fmla="*/ 149 w 258"/>
                <a:gd name="T21" fmla="*/ 79 h 80"/>
                <a:gd name="T22" fmla="*/ 191 w 258"/>
                <a:gd name="T23" fmla="*/ 79 h 80"/>
                <a:gd name="T24" fmla="*/ 204 w 258"/>
                <a:gd name="T25" fmla="*/ 72 h 80"/>
                <a:gd name="T26" fmla="*/ 215 w 258"/>
                <a:gd name="T27" fmla="*/ 80 h 80"/>
                <a:gd name="T28" fmla="*/ 258 w 258"/>
                <a:gd name="T29" fmla="*/ 62 h 80"/>
                <a:gd name="T30" fmla="*/ 256 w 258"/>
                <a:gd name="T31" fmla="*/ 62 h 80"/>
                <a:gd name="T32" fmla="*/ 252 w 258"/>
                <a:gd name="T33" fmla="*/ 61 h 80"/>
                <a:gd name="T34" fmla="*/ 254 w 258"/>
                <a:gd name="T35" fmla="*/ 56 h 80"/>
                <a:gd name="T36" fmla="*/ 258 w 258"/>
                <a:gd name="T37" fmla="*/ 55 h 80"/>
                <a:gd name="T38" fmla="*/ 216 w 258"/>
                <a:gd name="T39" fmla="*/ 41 h 80"/>
                <a:gd name="T40" fmla="*/ 150 w 258"/>
                <a:gd name="T41" fmla="*/ 54 h 80"/>
                <a:gd name="T42" fmla="*/ 114 w 258"/>
                <a:gd name="T43" fmla="*/ 48 h 80"/>
                <a:gd name="T44" fmla="*/ 109 w 258"/>
                <a:gd name="T45" fmla="*/ 50 h 80"/>
                <a:gd name="T46" fmla="*/ 105 w 258"/>
                <a:gd name="T47" fmla="*/ 45 h 80"/>
                <a:gd name="T48" fmla="*/ 109 w 258"/>
                <a:gd name="T49" fmla="*/ 42 h 80"/>
                <a:gd name="T50" fmla="*/ 85 w 258"/>
                <a:gd name="T51" fmla="*/ 30 h 80"/>
                <a:gd name="T52" fmla="*/ 106 w 258"/>
                <a:gd name="T53" fmla="*/ 30 h 80"/>
                <a:gd name="T54" fmla="*/ 82 w 258"/>
                <a:gd name="T55" fmla="*/ 14 h 80"/>
                <a:gd name="T56" fmla="*/ 72 w 258"/>
                <a:gd name="T57" fmla="*/ 14 h 80"/>
                <a:gd name="T58" fmla="*/ 62 w 258"/>
                <a:gd name="T59" fmla="*/ 18 h 80"/>
                <a:gd name="T60" fmla="*/ 16 w 258"/>
                <a:gd name="T61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58" h="80">
                  <a:moveTo>
                    <a:pt x="16" y="0"/>
                  </a:moveTo>
                  <a:cubicBezTo>
                    <a:pt x="9" y="0"/>
                    <a:pt x="0" y="0"/>
                    <a:pt x="0" y="8"/>
                  </a:cubicBezTo>
                  <a:cubicBezTo>
                    <a:pt x="0" y="13"/>
                    <a:pt x="32" y="26"/>
                    <a:pt x="38" y="26"/>
                  </a:cubicBezTo>
                  <a:cubicBezTo>
                    <a:pt x="42" y="26"/>
                    <a:pt x="45" y="24"/>
                    <a:pt x="48" y="21"/>
                  </a:cubicBezTo>
                  <a:cubicBezTo>
                    <a:pt x="57" y="30"/>
                    <a:pt x="60" y="39"/>
                    <a:pt x="69" y="48"/>
                  </a:cubicBezTo>
                  <a:cubicBezTo>
                    <a:pt x="67" y="49"/>
                    <a:pt x="63" y="53"/>
                    <a:pt x="63" y="56"/>
                  </a:cubicBezTo>
                  <a:cubicBezTo>
                    <a:pt x="63" y="67"/>
                    <a:pt x="89" y="80"/>
                    <a:pt x="101" y="80"/>
                  </a:cubicBezTo>
                  <a:cubicBezTo>
                    <a:pt x="106" y="80"/>
                    <a:pt x="114" y="74"/>
                    <a:pt x="116" y="71"/>
                  </a:cubicBezTo>
                  <a:cubicBezTo>
                    <a:pt x="122" y="71"/>
                    <a:pt x="122" y="71"/>
                    <a:pt x="122" y="71"/>
                  </a:cubicBezTo>
                  <a:cubicBezTo>
                    <a:pt x="121" y="78"/>
                    <a:pt x="130" y="80"/>
                    <a:pt x="139" y="80"/>
                  </a:cubicBezTo>
                  <a:cubicBezTo>
                    <a:pt x="142" y="80"/>
                    <a:pt x="146" y="80"/>
                    <a:pt x="149" y="79"/>
                  </a:cubicBezTo>
                  <a:cubicBezTo>
                    <a:pt x="191" y="79"/>
                    <a:pt x="191" y="79"/>
                    <a:pt x="191" y="79"/>
                  </a:cubicBezTo>
                  <a:cubicBezTo>
                    <a:pt x="196" y="76"/>
                    <a:pt x="197" y="73"/>
                    <a:pt x="204" y="72"/>
                  </a:cubicBezTo>
                  <a:cubicBezTo>
                    <a:pt x="205" y="76"/>
                    <a:pt x="208" y="80"/>
                    <a:pt x="215" y="80"/>
                  </a:cubicBezTo>
                  <a:cubicBezTo>
                    <a:pt x="233" y="80"/>
                    <a:pt x="257" y="80"/>
                    <a:pt x="258" y="62"/>
                  </a:cubicBezTo>
                  <a:cubicBezTo>
                    <a:pt x="258" y="62"/>
                    <a:pt x="258" y="62"/>
                    <a:pt x="256" y="62"/>
                  </a:cubicBezTo>
                  <a:cubicBezTo>
                    <a:pt x="255" y="62"/>
                    <a:pt x="253" y="62"/>
                    <a:pt x="252" y="61"/>
                  </a:cubicBezTo>
                  <a:cubicBezTo>
                    <a:pt x="252" y="59"/>
                    <a:pt x="253" y="58"/>
                    <a:pt x="254" y="56"/>
                  </a:cubicBezTo>
                  <a:cubicBezTo>
                    <a:pt x="256" y="56"/>
                    <a:pt x="258" y="56"/>
                    <a:pt x="258" y="55"/>
                  </a:cubicBezTo>
                  <a:cubicBezTo>
                    <a:pt x="251" y="42"/>
                    <a:pt x="237" y="41"/>
                    <a:pt x="216" y="41"/>
                  </a:cubicBezTo>
                  <a:cubicBezTo>
                    <a:pt x="189" y="41"/>
                    <a:pt x="179" y="54"/>
                    <a:pt x="150" y="54"/>
                  </a:cubicBezTo>
                  <a:cubicBezTo>
                    <a:pt x="137" y="54"/>
                    <a:pt x="126" y="51"/>
                    <a:pt x="114" y="48"/>
                  </a:cubicBezTo>
                  <a:cubicBezTo>
                    <a:pt x="113" y="48"/>
                    <a:pt x="110" y="50"/>
                    <a:pt x="109" y="50"/>
                  </a:cubicBezTo>
                  <a:cubicBezTo>
                    <a:pt x="107" y="50"/>
                    <a:pt x="105" y="48"/>
                    <a:pt x="105" y="45"/>
                  </a:cubicBezTo>
                  <a:cubicBezTo>
                    <a:pt x="105" y="43"/>
                    <a:pt x="108" y="43"/>
                    <a:pt x="109" y="42"/>
                  </a:cubicBezTo>
                  <a:cubicBezTo>
                    <a:pt x="102" y="36"/>
                    <a:pt x="88" y="44"/>
                    <a:pt x="85" y="30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2" y="23"/>
                    <a:pt x="77" y="26"/>
                    <a:pt x="82" y="14"/>
                  </a:cubicBezTo>
                  <a:cubicBezTo>
                    <a:pt x="82" y="14"/>
                    <a:pt x="76" y="14"/>
                    <a:pt x="72" y="14"/>
                  </a:cubicBezTo>
                  <a:cubicBezTo>
                    <a:pt x="70" y="17"/>
                    <a:pt x="67" y="18"/>
                    <a:pt x="62" y="18"/>
                  </a:cubicBezTo>
                  <a:cubicBezTo>
                    <a:pt x="44" y="18"/>
                    <a:pt x="39" y="0"/>
                    <a:pt x="1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1" name="Freeform 155">
              <a:extLst>
                <a:ext uri="{FF2B5EF4-FFF2-40B4-BE49-F238E27FC236}">
                  <a16:creationId xmlns:a16="http://schemas.microsoft.com/office/drawing/2014/main" id="{7018EC05-CED8-4BEE-AF58-210F84DB9D7A}"/>
                </a:ext>
              </a:extLst>
            </p:cNvPr>
            <p:cNvSpPr>
              <a:spLocks/>
            </p:cNvSpPr>
            <p:nvPr/>
          </p:nvSpPr>
          <p:spPr bwMode="auto">
            <a:xfrm>
              <a:off x="5" y="-339"/>
              <a:ext cx="106" cy="83"/>
            </a:xfrm>
            <a:custGeom>
              <a:avLst/>
              <a:gdLst>
                <a:gd name="T0" fmla="*/ 23 w 45"/>
                <a:gd name="T1" fmla="*/ 0 h 35"/>
                <a:gd name="T2" fmla="*/ 7 w 45"/>
                <a:gd name="T3" fmla="*/ 12 h 35"/>
                <a:gd name="T4" fmla="*/ 0 w 45"/>
                <a:gd name="T5" fmla="*/ 20 h 35"/>
                <a:gd name="T6" fmla="*/ 35 w 45"/>
                <a:gd name="T7" fmla="*/ 35 h 35"/>
                <a:gd name="T8" fmla="*/ 45 w 45"/>
                <a:gd name="T9" fmla="*/ 18 h 35"/>
                <a:gd name="T10" fmla="*/ 23 w 45"/>
                <a:gd name="T11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" h="35">
                  <a:moveTo>
                    <a:pt x="23" y="0"/>
                  </a:moveTo>
                  <a:cubicBezTo>
                    <a:pt x="11" y="0"/>
                    <a:pt x="13" y="12"/>
                    <a:pt x="7" y="12"/>
                  </a:cubicBezTo>
                  <a:cubicBezTo>
                    <a:pt x="6" y="12"/>
                    <a:pt x="0" y="15"/>
                    <a:pt x="0" y="20"/>
                  </a:cubicBezTo>
                  <a:cubicBezTo>
                    <a:pt x="0" y="20"/>
                    <a:pt x="31" y="35"/>
                    <a:pt x="35" y="35"/>
                  </a:cubicBezTo>
                  <a:cubicBezTo>
                    <a:pt x="42" y="35"/>
                    <a:pt x="45" y="27"/>
                    <a:pt x="45" y="18"/>
                  </a:cubicBezTo>
                  <a:cubicBezTo>
                    <a:pt x="45" y="11"/>
                    <a:pt x="33" y="0"/>
                    <a:pt x="2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2" name="Freeform 156">
              <a:extLst>
                <a:ext uri="{FF2B5EF4-FFF2-40B4-BE49-F238E27FC236}">
                  <a16:creationId xmlns:a16="http://schemas.microsoft.com/office/drawing/2014/main" id="{1CFE6E81-8AAB-41AD-ABE0-B04C1E419A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" y="-495"/>
              <a:ext cx="97" cy="29"/>
            </a:xfrm>
            <a:custGeom>
              <a:avLst/>
              <a:gdLst>
                <a:gd name="T0" fmla="*/ 41 w 41"/>
                <a:gd name="T1" fmla="*/ 0 h 12"/>
                <a:gd name="T2" fmla="*/ 38 w 41"/>
                <a:gd name="T3" fmla="*/ 1 h 12"/>
                <a:gd name="T4" fmla="*/ 34 w 41"/>
                <a:gd name="T5" fmla="*/ 0 h 12"/>
                <a:gd name="T6" fmla="*/ 0 w 41"/>
                <a:gd name="T7" fmla="*/ 7 h 12"/>
                <a:gd name="T8" fmla="*/ 33 w 41"/>
                <a:gd name="T9" fmla="*/ 12 h 12"/>
                <a:gd name="T10" fmla="*/ 41 w 41"/>
                <a:gd name="T11" fmla="*/ 7 h 12"/>
                <a:gd name="T12" fmla="*/ 41 w 41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2">
                  <a:moveTo>
                    <a:pt x="41" y="0"/>
                  </a:moveTo>
                  <a:cubicBezTo>
                    <a:pt x="39" y="1"/>
                    <a:pt x="38" y="1"/>
                    <a:pt x="38" y="1"/>
                  </a:cubicBezTo>
                  <a:cubicBezTo>
                    <a:pt x="37" y="1"/>
                    <a:pt x="38" y="0"/>
                    <a:pt x="34" y="0"/>
                  </a:cubicBezTo>
                  <a:cubicBezTo>
                    <a:pt x="24" y="0"/>
                    <a:pt x="5" y="1"/>
                    <a:pt x="0" y="7"/>
                  </a:cubicBezTo>
                  <a:cubicBezTo>
                    <a:pt x="0" y="7"/>
                    <a:pt x="30" y="12"/>
                    <a:pt x="33" y="12"/>
                  </a:cubicBezTo>
                  <a:cubicBezTo>
                    <a:pt x="38" y="12"/>
                    <a:pt x="41" y="10"/>
                    <a:pt x="41" y="7"/>
                  </a:cubicBezTo>
                  <a:cubicBezTo>
                    <a:pt x="41" y="6"/>
                    <a:pt x="41" y="4"/>
                    <a:pt x="4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3" name="Freeform 157">
              <a:extLst>
                <a:ext uri="{FF2B5EF4-FFF2-40B4-BE49-F238E27FC236}">
                  <a16:creationId xmlns:a16="http://schemas.microsoft.com/office/drawing/2014/main" id="{DB12582E-603D-4AE7-B04B-79C0AE5B5615}"/>
                </a:ext>
              </a:extLst>
            </p:cNvPr>
            <p:cNvSpPr>
              <a:spLocks/>
            </p:cNvSpPr>
            <p:nvPr/>
          </p:nvSpPr>
          <p:spPr bwMode="auto">
            <a:xfrm>
              <a:off x="-57" y="-587"/>
              <a:ext cx="116" cy="87"/>
            </a:xfrm>
            <a:custGeom>
              <a:avLst/>
              <a:gdLst>
                <a:gd name="T0" fmla="*/ 12 w 49"/>
                <a:gd name="T1" fmla="*/ 0 h 37"/>
                <a:gd name="T2" fmla="*/ 0 w 49"/>
                <a:gd name="T3" fmla="*/ 8 h 37"/>
                <a:gd name="T4" fmla="*/ 17 w 49"/>
                <a:gd name="T5" fmla="*/ 28 h 37"/>
                <a:gd name="T6" fmla="*/ 12 w 49"/>
                <a:gd name="T7" fmla="*/ 33 h 37"/>
                <a:gd name="T8" fmla="*/ 22 w 49"/>
                <a:gd name="T9" fmla="*/ 37 h 37"/>
                <a:gd name="T10" fmla="*/ 49 w 49"/>
                <a:gd name="T11" fmla="*/ 33 h 37"/>
                <a:gd name="T12" fmla="*/ 49 w 49"/>
                <a:gd name="T13" fmla="*/ 20 h 37"/>
                <a:gd name="T14" fmla="*/ 31 w 49"/>
                <a:gd name="T15" fmla="*/ 8 h 37"/>
                <a:gd name="T16" fmla="*/ 12 w 49"/>
                <a:gd name="T1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" h="37">
                  <a:moveTo>
                    <a:pt x="12" y="0"/>
                  </a:moveTo>
                  <a:cubicBezTo>
                    <a:pt x="7" y="0"/>
                    <a:pt x="0" y="2"/>
                    <a:pt x="0" y="8"/>
                  </a:cubicBezTo>
                  <a:cubicBezTo>
                    <a:pt x="0" y="18"/>
                    <a:pt x="11" y="21"/>
                    <a:pt x="17" y="28"/>
                  </a:cubicBezTo>
                  <a:cubicBezTo>
                    <a:pt x="16" y="28"/>
                    <a:pt x="12" y="30"/>
                    <a:pt x="12" y="33"/>
                  </a:cubicBezTo>
                  <a:cubicBezTo>
                    <a:pt x="12" y="36"/>
                    <a:pt x="16" y="37"/>
                    <a:pt x="22" y="37"/>
                  </a:cubicBezTo>
                  <a:cubicBezTo>
                    <a:pt x="29" y="37"/>
                    <a:pt x="39" y="35"/>
                    <a:pt x="49" y="33"/>
                  </a:cubicBezTo>
                  <a:cubicBezTo>
                    <a:pt x="48" y="27"/>
                    <a:pt x="49" y="23"/>
                    <a:pt x="49" y="20"/>
                  </a:cubicBezTo>
                  <a:cubicBezTo>
                    <a:pt x="49" y="9"/>
                    <a:pt x="31" y="20"/>
                    <a:pt x="31" y="8"/>
                  </a:cubicBezTo>
                  <a:cubicBezTo>
                    <a:pt x="25" y="8"/>
                    <a:pt x="14" y="4"/>
                    <a:pt x="1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4" name="Freeform 158">
              <a:extLst>
                <a:ext uri="{FF2B5EF4-FFF2-40B4-BE49-F238E27FC236}">
                  <a16:creationId xmlns:a16="http://schemas.microsoft.com/office/drawing/2014/main" id="{07F25309-8EE8-4177-8DD8-5733CA208278}"/>
                </a:ext>
              </a:extLst>
            </p:cNvPr>
            <p:cNvSpPr>
              <a:spLocks/>
            </p:cNvSpPr>
            <p:nvPr/>
          </p:nvSpPr>
          <p:spPr bwMode="auto">
            <a:xfrm>
              <a:off x="-99" y="-672"/>
              <a:ext cx="42" cy="26"/>
            </a:xfrm>
            <a:custGeom>
              <a:avLst/>
              <a:gdLst>
                <a:gd name="T0" fmla="*/ 7 w 18"/>
                <a:gd name="T1" fmla="*/ 0 h 11"/>
                <a:gd name="T2" fmla="*/ 0 w 18"/>
                <a:gd name="T3" fmla="*/ 0 h 11"/>
                <a:gd name="T4" fmla="*/ 9 w 18"/>
                <a:gd name="T5" fmla="*/ 11 h 11"/>
                <a:gd name="T6" fmla="*/ 18 w 18"/>
                <a:gd name="T7" fmla="*/ 11 h 11"/>
                <a:gd name="T8" fmla="*/ 18 w 18"/>
                <a:gd name="T9" fmla="*/ 0 h 11"/>
                <a:gd name="T10" fmla="*/ 7 w 18"/>
                <a:gd name="T1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11">
                  <a:moveTo>
                    <a:pt x="7" y="0"/>
                  </a:moveTo>
                  <a:cubicBezTo>
                    <a:pt x="4" y="0"/>
                    <a:pt x="2" y="0"/>
                    <a:pt x="0" y="0"/>
                  </a:cubicBezTo>
                  <a:cubicBezTo>
                    <a:pt x="0" y="7"/>
                    <a:pt x="6" y="8"/>
                    <a:pt x="9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6" y="0"/>
                    <a:pt x="11" y="0"/>
                    <a:pt x="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5" name="Freeform 159">
              <a:extLst>
                <a:ext uri="{FF2B5EF4-FFF2-40B4-BE49-F238E27FC236}">
                  <a16:creationId xmlns:a16="http://schemas.microsoft.com/office/drawing/2014/main" id="{877EEC50-77F1-428B-9864-9E9624C40BC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" y="-783"/>
              <a:ext cx="390" cy="262"/>
            </a:xfrm>
            <a:custGeom>
              <a:avLst/>
              <a:gdLst>
                <a:gd name="T0" fmla="*/ 29 w 165"/>
                <a:gd name="T1" fmla="*/ 0 h 111"/>
                <a:gd name="T2" fmla="*/ 45 w 165"/>
                <a:gd name="T3" fmla="*/ 11 h 111"/>
                <a:gd name="T4" fmla="*/ 36 w 165"/>
                <a:gd name="T5" fmla="*/ 11 h 111"/>
                <a:gd name="T6" fmla="*/ 31 w 165"/>
                <a:gd name="T7" fmla="*/ 11 h 111"/>
                <a:gd name="T8" fmla="*/ 16 w 165"/>
                <a:gd name="T9" fmla="*/ 16 h 111"/>
                <a:gd name="T10" fmla="*/ 23 w 165"/>
                <a:gd name="T11" fmla="*/ 25 h 111"/>
                <a:gd name="T12" fmla="*/ 32 w 165"/>
                <a:gd name="T13" fmla="*/ 23 h 111"/>
                <a:gd name="T14" fmla="*/ 38 w 165"/>
                <a:gd name="T15" fmla="*/ 25 h 111"/>
                <a:gd name="T16" fmla="*/ 32 w 165"/>
                <a:gd name="T17" fmla="*/ 30 h 111"/>
                <a:gd name="T18" fmla="*/ 18 w 165"/>
                <a:gd name="T19" fmla="*/ 26 h 111"/>
                <a:gd name="T20" fmla="*/ 15 w 165"/>
                <a:gd name="T21" fmla="*/ 26 h 111"/>
                <a:gd name="T22" fmla="*/ 6 w 165"/>
                <a:gd name="T23" fmla="*/ 31 h 111"/>
                <a:gd name="T24" fmla="*/ 29 w 165"/>
                <a:gd name="T25" fmla="*/ 43 h 111"/>
                <a:gd name="T26" fmla="*/ 24 w 165"/>
                <a:gd name="T27" fmla="*/ 47 h 111"/>
                <a:gd name="T28" fmla="*/ 8 w 165"/>
                <a:gd name="T29" fmla="*/ 42 h 111"/>
                <a:gd name="T30" fmla="*/ 0 w 165"/>
                <a:gd name="T31" fmla="*/ 42 h 111"/>
                <a:gd name="T32" fmla="*/ 31 w 165"/>
                <a:gd name="T33" fmla="*/ 59 h 111"/>
                <a:gd name="T34" fmla="*/ 19 w 165"/>
                <a:gd name="T35" fmla="*/ 66 h 111"/>
                <a:gd name="T36" fmla="*/ 23 w 165"/>
                <a:gd name="T37" fmla="*/ 71 h 111"/>
                <a:gd name="T38" fmla="*/ 34 w 165"/>
                <a:gd name="T39" fmla="*/ 67 h 111"/>
                <a:gd name="T40" fmla="*/ 42 w 165"/>
                <a:gd name="T41" fmla="*/ 74 h 111"/>
                <a:gd name="T42" fmla="*/ 57 w 165"/>
                <a:gd name="T43" fmla="*/ 69 h 111"/>
                <a:gd name="T44" fmla="*/ 79 w 165"/>
                <a:gd name="T45" fmla="*/ 74 h 111"/>
                <a:gd name="T46" fmla="*/ 39 w 165"/>
                <a:gd name="T47" fmla="*/ 84 h 111"/>
                <a:gd name="T48" fmla="*/ 63 w 165"/>
                <a:gd name="T49" fmla="*/ 97 h 111"/>
                <a:gd name="T50" fmla="*/ 56 w 165"/>
                <a:gd name="T51" fmla="*/ 101 h 111"/>
                <a:gd name="T52" fmla="*/ 77 w 165"/>
                <a:gd name="T53" fmla="*/ 111 h 111"/>
                <a:gd name="T54" fmla="*/ 90 w 165"/>
                <a:gd name="T55" fmla="*/ 99 h 111"/>
                <a:gd name="T56" fmla="*/ 108 w 165"/>
                <a:gd name="T57" fmla="*/ 108 h 111"/>
                <a:gd name="T58" fmla="*/ 109 w 165"/>
                <a:gd name="T59" fmla="*/ 108 h 111"/>
                <a:gd name="T60" fmla="*/ 109 w 165"/>
                <a:gd name="T61" fmla="*/ 101 h 111"/>
                <a:gd name="T62" fmla="*/ 118 w 165"/>
                <a:gd name="T63" fmla="*/ 101 h 111"/>
                <a:gd name="T64" fmla="*/ 111 w 165"/>
                <a:gd name="T65" fmla="*/ 91 h 111"/>
                <a:gd name="T66" fmla="*/ 118 w 165"/>
                <a:gd name="T67" fmla="*/ 83 h 111"/>
                <a:gd name="T68" fmla="*/ 126 w 165"/>
                <a:gd name="T69" fmla="*/ 93 h 111"/>
                <a:gd name="T70" fmla="*/ 151 w 165"/>
                <a:gd name="T71" fmla="*/ 76 h 111"/>
                <a:gd name="T72" fmla="*/ 163 w 165"/>
                <a:gd name="T73" fmla="*/ 74 h 111"/>
                <a:gd name="T74" fmla="*/ 164 w 165"/>
                <a:gd name="T75" fmla="*/ 66 h 111"/>
                <a:gd name="T76" fmla="*/ 138 w 165"/>
                <a:gd name="T77" fmla="*/ 59 h 111"/>
                <a:gd name="T78" fmla="*/ 131 w 165"/>
                <a:gd name="T79" fmla="*/ 61 h 111"/>
                <a:gd name="T80" fmla="*/ 129 w 165"/>
                <a:gd name="T81" fmla="*/ 59 h 111"/>
                <a:gd name="T82" fmla="*/ 132 w 165"/>
                <a:gd name="T83" fmla="*/ 51 h 111"/>
                <a:gd name="T84" fmla="*/ 126 w 165"/>
                <a:gd name="T85" fmla="*/ 43 h 111"/>
                <a:gd name="T86" fmla="*/ 119 w 165"/>
                <a:gd name="T87" fmla="*/ 34 h 111"/>
                <a:gd name="T88" fmla="*/ 114 w 165"/>
                <a:gd name="T89" fmla="*/ 34 h 111"/>
                <a:gd name="T90" fmla="*/ 117 w 165"/>
                <a:gd name="T91" fmla="*/ 38 h 111"/>
                <a:gd name="T92" fmla="*/ 117 w 165"/>
                <a:gd name="T93" fmla="*/ 45 h 111"/>
                <a:gd name="T94" fmla="*/ 110 w 165"/>
                <a:gd name="T95" fmla="*/ 45 h 111"/>
                <a:gd name="T96" fmla="*/ 101 w 165"/>
                <a:gd name="T97" fmla="*/ 30 h 111"/>
                <a:gd name="T98" fmla="*/ 95 w 165"/>
                <a:gd name="T99" fmla="*/ 29 h 111"/>
                <a:gd name="T100" fmla="*/ 90 w 165"/>
                <a:gd name="T101" fmla="*/ 29 h 111"/>
                <a:gd name="T102" fmla="*/ 85 w 165"/>
                <a:gd name="T103" fmla="*/ 30 h 111"/>
                <a:gd name="T104" fmla="*/ 80 w 165"/>
                <a:gd name="T105" fmla="*/ 29 h 111"/>
                <a:gd name="T106" fmla="*/ 63 w 165"/>
                <a:gd name="T107" fmla="*/ 6 h 111"/>
                <a:gd name="T108" fmla="*/ 29 w 165"/>
                <a:gd name="T10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65" h="111">
                  <a:moveTo>
                    <a:pt x="29" y="0"/>
                  </a:moveTo>
                  <a:cubicBezTo>
                    <a:pt x="30" y="8"/>
                    <a:pt x="39" y="8"/>
                    <a:pt x="45" y="11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4" y="11"/>
                    <a:pt x="32" y="11"/>
                    <a:pt x="31" y="11"/>
                  </a:cubicBezTo>
                  <a:cubicBezTo>
                    <a:pt x="25" y="11"/>
                    <a:pt x="21" y="13"/>
                    <a:pt x="16" y="16"/>
                  </a:cubicBezTo>
                  <a:cubicBezTo>
                    <a:pt x="16" y="17"/>
                    <a:pt x="21" y="25"/>
                    <a:pt x="23" y="25"/>
                  </a:cubicBezTo>
                  <a:cubicBezTo>
                    <a:pt x="25" y="25"/>
                    <a:pt x="29" y="23"/>
                    <a:pt x="32" y="23"/>
                  </a:cubicBezTo>
                  <a:cubicBezTo>
                    <a:pt x="34" y="23"/>
                    <a:pt x="36" y="24"/>
                    <a:pt x="38" y="25"/>
                  </a:cubicBezTo>
                  <a:cubicBezTo>
                    <a:pt x="36" y="26"/>
                    <a:pt x="35" y="30"/>
                    <a:pt x="32" y="30"/>
                  </a:cubicBezTo>
                  <a:cubicBezTo>
                    <a:pt x="28" y="30"/>
                    <a:pt x="25" y="26"/>
                    <a:pt x="18" y="26"/>
                  </a:cubicBezTo>
                  <a:cubicBezTo>
                    <a:pt x="17" y="26"/>
                    <a:pt x="16" y="26"/>
                    <a:pt x="15" y="26"/>
                  </a:cubicBezTo>
                  <a:cubicBezTo>
                    <a:pt x="11" y="26"/>
                    <a:pt x="6" y="27"/>
                    <a:pt x="6" y="31"/>
                  </a:cubicBezTo>
                  <a:cubicBezTo>
                    <a:pt x="6" y="37"/>
                    <a:pt x="22" y="41"/>
                    <a:pt x="29" y="43"/>
                  </a:cubicBezTo>
                  <a:cubicBezTo>
                    <a:pt x="29" y="43"/>
                    <a:pt x="26" y="47"/>
                    <a:pt x="24" y="47"/>
                  </a:cubicBezTo>
                  <a:cubicBezTo>
                    <a:pt x="19" y="47"/>
                    <a:pt x="11" y="44"/>
                    <a:pt x="8" y="42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2" y="57"/>
                    <a:pt x="13" y="59"/>
                    <a:pt x="31" y="59"/>
                  </a:cubicBezTo>
                  <a:cubicBezTo>
                    <a:pt x="28" y="63"/>
                    <a:pt x="24" y="64"/>
                    <a:pt x="19" y="66"/>
                  </a:cubicBezTo>
                  <a:cubicBezTo>
                    <a:pt x="19" y="69"/>
                    <a:pt x="19" y="71"/>
                    <a:pt x="23" y="71"/>
                  </a:cubicBezTo>
                  <a:cubicBezTo>
                    <a:pt x="27" y="71"/>
                    <a:pt x="29" y="69"/>
                    <a:pt x="34" y="67"/>
                  </a:cubicBezTo>
                  <a:cubicBezTo>
                    <a:pt x="36" y="70"/>
                    <a:pt x="36" y="74"/>
                    <a:pt x="42" y="74"/>
                  </a:cubicBezTo>
                  <a:cubicBezTo>
                    <a:pt x="48" y="74"/>
                    <a:pt x="49" y="69"/>
                    <a:pt x="57" y="69"/>
                  </a:cubicBezTo>
                  <a:cubicBezTo>
                    <a:pt x="65" y="69"/>
                    <a:pt x="71" y="72"/>
                    <a:pt x="79" y="74"/>
                  </a:cubicBezTo>
                  <a:cubicBezTo>
                    <a:pt x="72" y="75"/>
                    <a:pt x="39" y="74"/>
                    <a:pt x="39" y="84"/>
                  </a:cubicBezTo>
                  <a:cubicBezTo>
                    <a:pt x="39" y="92"/>
                    <a:pt x="54" y="97"/>
                    <a:pt x="63" y="97"/>
                  </a:cubicBezTo>
                  <a:cubicBezTo>
                    <a:pt x="61" y="99"/>
                    <a:pt x="59" y="101"/>
                    <a:pt x="56" y="101"/>
                  </a:cubicBezTo>
                  <a:cubicBezTo>
                    <a:pt x="57" y="109"/>
                    <a:pt x="68" y="111"/>
                    <a:pt x="77" y="111"/>
                  </a:cubicBezTo>
                  <a:cubicBezTo>
                    <a:pt x="85" y="111"/>
                    <a:pt x="90" y="108"/>
                    <a:pt x="90" y="99"/>
                  </a:cubicBezTo>
                  <a:cubicBezTo>
                    <a:pt x="94" y="102"/>
                    <a:pt x="103" y="108"/>
                    <a:pt x="108" y="108"/>
                  </a:cubicBezTo>
                  <a:cubicBezTo>
                    <a:pt x="108" y="108"/>
                    <a:pt x="108" y="108"/>
                    <a:pt x="109" y="108"/>
                  </a:cubicBezTo>
                  <a:cubicBezTo>
                    <a:pt x="109" y="101"/>
                    <a:pt x="109" y="101"/>
                    <a:pt x="109" y="101"/>
                  </a:cubicBezTo>
                  <a:cubicBezTo>
                    <a:pt x="118" y="101"/>
                    <a:pt x="118" y="101"/>
                    <a:pt x="118" y="101"/>
                  </a:cubicBezTo>
                  <a:cubicBezTo>
                    <a:pt x="117" y="97"/>
                    <a:pt x="114" y="96"/>
                    <a:pt x="111" y="91"/>
                  </a:cubicBezTo>
                  <a:cubicBezTo>
                    <a:pt x="114" y="88"/>
                    <a:pt x="115" y="85"/>
                    <a:pt x="118" y="83"/>
                  </a:cubicBezTo>
                  <a:cubicBezTo>
                    <a:pt x="119" y="89"/>
                    <a:pt x="119" y="93"/>
                    <a:pt x="126" y="93"/>
                  </a:cubicBezTo>
                  <a:cubicBezTo>
                    <a:pt x="133" y="93"/>
                    <a:pt x="140" y="77"/>
                    <a:pt x="151" y="76"/>
                  </a:cubicBezTo>
                  <a:cubicBezTo>
                    <a:pt x="155" y="76"/>
                    <a:pt x="161" y="77"/>
                    <a:pt x="163" y="74"/>
                  </a:cubicBezTo>
                  <a:cubicBezTo>
                    <a:pt x="165" y="72"/>
                    <a:pt x="164" y="69"/>
                    <a:pt x="164" y="66"/>
                  </a:cubicBezTo>
                  <a:cubicBezTo>
                    <a:pt x="157" y="65"/>
                    <a:pt x="143" y="59"/>
                    <a:pt x="138" y="59"/>
                  </a:cubicBezTo>
                  <a:cubicBezTo>
                    <a:pt x="137" y="59"/>
                    <a:pt x="133" y="61"/>
                    <a:pt x="131" y="61"/>
                  </a:cubicBezTo>
                  <a:cubicBezTo>
                    <a:pt x="130" y="61"/>
                    <a:pt x="129" y="61"/>
                    <a:pt x="129" y="59"/>
                  </a:cubicBezTo>
                  <a:cubicBezTo>
                    <a:pt x="129" y="56"/>
                    <a:pt x="132" y="55"/>
                    <a:pt x="132" y="51"/>
                  </a:cubicBezTo>
                  <a:cubicBezTo>
                    <a:pt x="132" y="47"/>
                    <a:pt x="126" y="47"/>
                    <a:pt x="126" y="43"/>
                  </a:cubicBezTo>
                  <a:cubicBezTo>
                    <a:pt x="126" y="37"/>
                    <a:pt x="127" y="34"/>
                    <a:pt x="119" y="34"/>
                  </a:cubicBezTo>
                  <a:cubicBezTo>
                    <a:pt x="118" y="34"/>
                    <a:pt x="115" y="34"/>
                    <a:pt x="114" y="34"/>
                  </a:cubicBezTo>
                  <a:cubicBezTo>
                    <a:pt x="117" y="38"/>
                    <a:pt x="117" y="38"/>
                    <a:pt x="117" y="38"/>
                  </a:cubicBezTo>
                  <a:cubicBezTo>
                    <a:pt x="117" y="45"/>
                    <a:pt x="117" y="45"/>
                    <a:pt x="117" y="45"/>
                  </a:cubicBezTo>
                  <a:cubicBezTo>
                    <a:pt x="110" y="45"/>
                    <a:pt x="110" y="45"/>
                    <a:pt x="110" y="45"/>
                  </a:cubicBezTo>
                  <a:cubicBezTo>
                    <a:pt x="105" y="40"/>
                    <a:pt x="109" y="33"/>
                    <a:pt x="101" y="30"/>
                  </a:cubicBezTo>
                  <a:cubicBezTo>
                    <a:pt x="99" y="29"/>
                    <a:pt x="97" y="29"/>
                    <a:pt x="95" y="29"/>
                  </a:cubicBezTo>
                  <a:cubicBezTo>
                    <a:pt x="93" y="29"/>
                    <a:pt x="92" y="29"/>
                    <a:pt x="90" y="29"/>
                  </a:cubicBezTo>
                  <a:cubicBezTo>
                    <a:pt x="88" y="30"/>
                    <a:pt x="87" y="30"/>
                    <a:pt x="85" y="30"/>
                  </a:cubicBezTo>
                  <a:cubicBezTo>
                    <a:pt x="83" y="30"/>
                    <a:pt x="82" y="30"/>
                    <a:pt x="80" y="29"/>
                  </a:cubicBezTo>
                  <a:cubicBezTo>
                    <a:pt x="71" y="26"/>
                    <a:pt x="73" y="10"/>
                    <a:pt x="63" y="6"/>
                  </a:cubicBezTo>
                  <a:cubicBezTo>
                    <a:pt x="53" y="2"/>
                    <a:pt x="43" y="1"/>
                    <a:pt x="2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6" name="Freeform 160">
              <a:extLst>
                <a:ext uri="{FF2B5EF4-FFF2-40B4-BE49-F238E27FC236}">
                  <a16:creationId xmlns:a16="http://schemas.microsoft.com/office/drawing/2014/main" id="{0AE3739E-7200-4EEA-8411-938F1DF8128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" y="305"/>
              <a:ext cx="255" cy="160"/>
            </a:xfrm>
            <a:custGeom>
              <a:avLst/>
              <a:gdLst>
                <a:gd name="T0" fmla="*/ 31 w 108"/>
                <a:gd name="T1" fmla="*/ 0 h 68"/>
                <a:gd name="T2" fmla="*/ 14 w 108"/>
                <a:gd name="T3" fmla="*/ 32 h 68"/>
                <a:gd name="T4" fmla="*/ 14 w 108"/>
                <a:gd name="T5" fmla="*/ 40 h 68"/>
                <a:gd name="T6" fmla="*/ 8 w 108"/>
                <a:gd name="T7" fmla="*/ 47 h 68"/>
                <a:gd name="T8" fmla="*/ 0 w 108"/>
                <a:gd name="T9" fmla="*/ 57 h 68"/>
                <a:gd name="T10" fmla="*/ 13 w 108"/>
                <a:gd name="T11" fmla="*/ 56 h 68"/>
                <a:gd name="T12" fmla="*/ 23 w 108"/>
                <a:gd name="T13" fmla="*/ 57 h 68"/>
                <a:gd name="T14" fmla="*/ 27 w 108"/>
                <a:gd name="T15" fmla="*/ 68 h 68"/>
                <a:gd name="T16" fmla="*/ 31 w 108"/>
                <a:gd name="T17" fmla="*/ 64 h 68"/>
                <a:gd name="T18" fmla="*/ 34 w 108"/>
                <a:gd name="T19" fmla="*/ 64 h 68"/>
                <a:gd name="T20" fmla="*/ 56 w 108"/>
                <a:gd name="T21" fmla="*/ 44 h 68"/>
                <a:gd name="T22" fmla="*/ 76 w 108"/>
                <a:gd name="T23" fmla="*/ 57 h 68"/>
                <a:gd name="T24" fmla="*/ 90 w 108"/>
                <a:gd name="T25" fmla="*/ 57 h 68"/>
                <a:gd name="T26" fmla="*/ 108 w 108"/>
                <a:gd name="T27" fmla="*/ 51 h 68"/>
                <a:gd name="T28" fmla="*/ 85 w 108"/>
                <a:gd name="T29" fmla="*/ 41 h 68"/>
                <a:gd name="T30" fmla="*/ 81 w 108"/>
                <a:gd name="T31" fmla="*/ 32 h 68"/>
                <a:gd name="T32" fmla="*/ 44 w 108"/>
                <a:gd name="T33" fmla="*/ 11 h 68"/>
                <a:gd name="T34" fmla="*/ 39 w 108"/>
                <a:gd name="T35" fmla="*/ 15 h 68"/>
                <a:gd name="T36" fmla="*/ 31 w 108"/>
                <a:gd name="T3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8" h="68">
                  <a:moveTo>
                    <a:pt x="31" y="0"/>
                  </a:moveTo>
                  <a:cubicBezTo>
                    <a:pt x="16" y="2"/>
                    <a:pt x="14" y="23"/>
                    <a:pt x="14" y="32"/>
                  </a:cubicBezTo>
                  <a:cubicBezTo>
                    <a:pt x="14" y="37"/>
                    <a:pt x="14" y="35"/>
                    <a:pt x="14" y="40"/>
                  </a:cubicBezTo>
                  <a:cubicBezTo>
                    <a:pt x="14" y="43"/>
                    <a:pt x="11" y="45"/>
                    <a:pt x="8" y="47"/>
                  </a:cubicBezTo>
                  <a:cubicBezTo>
                    <a:pt x="7" y="49"/>
                    <a:pt x="1" y="48"/>
                    <a:pt x="0" y="57"/>
                  </a:cubicBezTo>
                  <a:cubicBezTo>
                    <a:pt x="3" y="57"/>
                    <a:pt x="8" y="56"/>
                    <a:pt x="13" y="56"/>
                  </a:cubicBezTo>
                  <a:cubicBezTo>
                    <a:pt x="16" y="56"/>
                    <a:pt x="20" y="56"/>
                    <a:pt x="23" y="57"/>
                  </a:cubicBezTo>
                  <a:cubicBezTo>
                    <a:pt x="22" y="62"/>
                    <a:pt x="20" y="68"/>
                    <a:pt x="27" y="68"/>
                  </a:cubicBezTo>
                  <a:cubicBezTo>
                    <a:pt x="29" y="68"/>
                    <a:pt x="29" y="66"/>
                    <a:pt x="31" y="64"/>
                  </a:cubicBezTo>
                  <a:cubicBezTo>
                    <a:pt x="32" y="64"/>
                    <a:pt x="33" y="64"/>
                    <a:pt x="34" y="64"/>
                  </a:cubicBezTo>
                  <a:cubicBezTo>
                    <a:pt x="42" y="64"/>
                    <a:pt x="56" y="54"/>
                    <a:pt x="56" y="44"/>
                  </a:cubicBezTo>
                  <a:cubicBezTo>
                    <a:pt x="59" y="45"/>
                    <a:pt x="76" y="57"/>
                    <a:pt x="76" y="57"/>
                  </a:cubicBezTo>
                  <a:cubicBezTo>
                    <a:pt x="81" y="57"/>
                    <a:pt x="84" y="57"/>
                    <a:pt x="90" y="57"/>
                  </a:cubicBezTo>
                  <a:cubicBezTo>
                    <a:pt x="97" y="57"/>
                    <a:pt x="102" y="55"/>
                    <a:pt x="108" y="51"/>
                  </a:cubicBezTo>
                  <a:cubicBezTo>
                    <a:pt x="103" y="45"/>
                    <a:pt x="93" y="48"/>
                    <a:pt x="85" y="41"/>
                  </a:cubicBezTo>
                  <a:cubicBezTo>
                    <a:pt x="82" y="39"/>
                    <a:pt x="84" y="36"/>
                    <a:pt x="81" y="32"/>
                  </a:cubicBezTo>
                  <a:cubicBezTo>
                    <a:pt x="72" y="19"/>
                    <a:pt x="55" y="24"/>
                    <a:pt x="44" y="11"/>
                  </a:cubicBezTo>
                  <a:cubicBezTo>
                    <a:pt x="42" y="12"/>
                    <a:pt x="40" y="13"/>
                    <a:pt x="39" y="15"/>
                  </a:cubicBezTo>
                  <a:cubicBezTo>
                    <a:pt x="36" y="10"/>
                    <a:pt x="34" y="8"/>
                    <a:pt x="3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" name="Freeform 161">
              <a:extLst>
                <a:ext uri="{FF2B5EF4-FFF2-40B4-BE49-F238E27FC236}">
                  <a16:creationId xmlns:a16="http://schemas.microsoft.com/office/drawing/2014/main" id="{E8149239-D2EE-4413-BD6F-A2401AC1023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" y="163"/>
              <a:ext cx="78" cy="61"/>
            </a:xfrm>
            <a:custGeom>
              <a:avLst/>
              <a:gdLst>
                <a:gd name="T0" fmla="*/ 16 w 33"/>
                <a:gd name="T1" fmla="*/ 0 h 26"/>
                <a:gd name="T2" fmla="*/ 0 w 33"/>
                <a:gd name="T3" fmla="*/ 14 h 26"/>
                <a:gd name="T4" fmla="*/ 14 w 33"/>
                <a:gd name="T5" fmla="*/ 26 h 26"/>
                <a:gd name="T6" fmla="*/ 33 w 33"/>
                <a:gd name="T7" fmla="*/ 14 h 26"/>
                <a:gd name="T8" fmla="*/ 16 w 33"/>
                <a:gd name="T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26">
                  <a:moveTo>
                    <a:pt x="16" y="0"/>
                  </a:moveTo>
                  <a:cubicBezTo>
                    <a:pt x="8" y="0"/>
                    <a:pt x="0" y="4"/>
                    <a:pt x="0" y="14"/>
                  </a:cubicBezTo>
                  <a:cubicBezTo>
                    <a:pt x="0" y="21"/>
                    <a:pt x="6" y="26"/>
                    <a:pt x="14" y="26"/>
                  </a:cubicBezTo>
                  <a:cubicBezTo>
                    <a:pt x="20" y="26"/>
                    <a:pt x="33" y="21"/>
                    <a:pt x="33" y="14"/>
                  </a:cubicBezTo>
                  <a:cubicBezTo>
                    <a:pt x="33" y="5"/>
                    <a:pt x="24" y="0"/>
                    <a:pt x="16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8" name="Freeform 162">
              <a:extLst>
                <a:ext uri="{FF2B5EF4-FFF2-40B4-BE49-F238E27FC236}">
                  <a16:creationId xmlns:a16="http://schemas.microsoft.com/office/drawing/2014/main" id="{95B1232C-63E7-4382-9176-A9E018AB6E4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" y="473"/>
              <a:ext cx="61" cy="47"/>
            </a:xfrm>
            <a:custGeom>
              <a:avLst/>
              <a:gdLst>
                <a:gd name="T0" fmla="*/ 18 w 26"/>
                <a:gd name="T1" fmla="*/ 0 h 20"/>
                <a:gd name="T2" fmla="*/ 11 w 26"/>
                <a:gd name="T3" fmla="*/ 0 h 20"/>
                <a:gd name="T4" fmla="*/ 0 w 26"/>
                <a:gd name="T5" fmla="*/ 14 h 20"/>
                <a:gd name="T6" fmla="*/ 0 w 26"/>
                <a:gd name="T7" fmla="*/ 20 h 20"/>
                <a:gd name="T8" fmla="*/ 26 w 26"/>
                <a:gd name="T9" fmla="*/ 3 h 20"/>
                <a:gd name="T10" fmla="*/ 18 w 26"/>
                <a:gd name="T1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20">
                  <a:moveTo>
                    <a:pt x="18" y="0"/>
                  </a:moveTo>
                  <a:cubicBezTo>
                    <a:pt x="17" y="0"/>
                    <a:pt x="15" y="0"/>
                    <a:pt x="11" y="0"/>
                  </a:cubicBezTo>
                  <a:cubicBezTo>
                    <a:pt x="11" y="4"/>
                    <a:pt x="4" y="8"/>
                    <a:pt x="0" y="14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8" y="19"/>
                    <a:pt x="21" y="9"/>
                    <a:pt x="26" y="3"/>
                  </a:cubicBezTo>
                  <a:cubicBezTo>
                    <a:pt x="22" y="1"/>
                    <a:pt x="21" y="0"/>
                    <a:pt x="1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9" name="Freeform 163">
              <a:extLst>
                <a:ext uri="{FF2B5EF4-FFF2-40B4-BE49-F238E27FC236}">
                  <a16:creationId xmlns:a16="http://schemas.microsoft.com/office/drawing/2014/main" id="{71B8F9A6-E1F7-45E3-A96E-DDDF7FF8C56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" y="-202"/>
              <a:ext cx="168" cy="74"/>
            </a:xfrm>
            <a:custGeom>
              <a:avLst/>
              <a:gdLst>
                <a:gd name="T0" fmla="*/ 9 w 71"/>
                <a:gd name="T1" fmla="*/ 0 h 31"/>
                <a:gd name="T2" fmla="*/ 0 w 71"/>
                <a:gd name="T3" fmla="*/ 8 h 31"/>
                <a:gd name="T4" fmla="*/ 11 w 71"/>
                <a:gd name="T5" fmla="*/ 19 h 31"/>
                <a:gd name="T6" fmla="*/ 26 w 71"/>
                <a:gd name="T7" fmla="*/ 31 h 31"/>
                <a:gd name="T8" fmla="*/ 46 w 71"/>
                <a:gd name="T9" fmla="*/ 26 h 31"/>
                <a:gd name="T10" fmla="*/ 62 w 71"/>
                <a:gd name="T11" fmla="*/ 29 h 31"/>
                <a:gd name="T12" fmla="*/ 71 w 71"/>
                <a:gd name="T13" fmla="*/ 21 h 31"/>
                <a:gd name="T14" fmla="*/ 35 w 71"/>
                <a:gd name="T15" fmla="*/ 5 h 31"/>
                <a:gd name="T16" fmla="*/ 9 w 71"/>
                <a:gd name="T1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1" h="31">
                  <a:moveTo>
                    <a:pt x="9" y="0"/>
                  </a:moveTo>
                  <a:cubicBezTo>
                    <a:pt x="5" y="0"/>
                    <a:pt x="0" y="3"/>
                    <a:pt x="0" y="8"/>
                  </a:cubicBezTo>
                  <a:cubicBezTo>
                    <a:pt x="0" y="14"/>
                    <a:pt x="6" y="17"/>
                    <a:pt x="11" y="19"/>
                  </a:cubicBezTo>
                  <a:cubicBezTo>
                    <a:pt x="7" y="28"/>
                    <a:pt x="16" y="31"/>
                    <a:pt x="26" y="31"/>
                  </a:cubicBezTo>
                  <a:cubicBezTo>
                    <a:pt x="35" y="31"/>
                    <a:pt x="40" y="26"/>
                    <a:pt x="46" y="26"/>
                  </a:cubicBezTo>
                  <a:cubicBezTo>
                    <a:pt x="52" y="26"/>
                    <a:pt x="55" y="29"/>
                    <a:pt x="62" y="29"/>
                  </a:cubicBezTo>
                  <a:cubicBezTo>
                    <a:pt x="66" y="29"/>
                    <a:pt x="70" y="26"/>
                    <a:pt x="71" y="21"/>
                  </a:cubicBezTo>
                  <a:cubicBezTo>
                    <a:pt x="62" y="16"/>
                    <a:pt x="50" y="5"/>
                    <a:pt x="35" y="5"/>
                  </a:cubicBezTo>
                  <a:cubicBezTo>
                    <a:pt x="24" y="5"/>
                    <a:pt x="21" y="0"/>
                    <a:pt x="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0" name="Freeform 164">
              <a:extLst>
                <a:ext uri="{FF2B5EF4-FFF2-40B4-BE49-F238E27FC236}">
                  <a16:creationId xmlns:a16="http://schemas.microsoft.com/office/drawing/2014/main" id="{762F6411-5D1A-4EAF-B33C-B8B5F1BFD661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" y="508"/>
              <a:ext cx="43" cy="38"/>
            </a:xfrm>
            <a:custGeom>
              <a:avLst/>
              <a:gdLst>
                <a:gd name="T0" fmla="*/ 9 w 18"/>
                <a:gd name="T1" fmla="*/ 0 h 16"/>
                <a:gd name="T2" fmla="*/ 0 w 18"/>
                <a:gd name="T3" fmla="*/ 8 h 16"/>
                <a:gd name="T4" fmla="*/ 8 w 18"/>
                <a:gd name="T5" fmla="*/ 16 h 16"/>
                <a:gd name="T6" fmla="*/ 18 w 18"/>
                <a:gd name="T7" fmla="*/ 4 h 16"/>
                <a:gd name="T8" fmla="*/ 9 w 18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6">
                  <a:moveTo>
                    <a:pt x="9" y="0"/>
                  </a:moveTo>
                  <a:cubicBezTo>
                    <a:pt x="4" y="0"/>
                    <a:pt x="0" y="3"/>
                    <a:pt x="0" y="8"/>
                  </a:cubicBezTo>
                  <a:cubicBezTo>
                    <a:pt x="0" y="8"/>
                    <a:pt x="7" y="16"/>
                    <a:pt x="8" y="16"/>
                  </a:cubicBezTo>
                  <a:cubicBezTo>
                    <a:pt x="13" y="16"/>
                    <a:pt x="15" y="9"/>
                    <a:pt x="18" y="4"/>
                  </a:cubicBezTo>
                  <a:cubicBezTo>
                    <a:pt x="15" y="2"/>
                    <a:pt x="12" y="0"/>
                    <a:pt x="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1" name="Freeform 165">
              <a:extLst>
                <a:ext uri="{FF2B5EF4-FFF2-40B4-BE49-F238E27FC236}">
                  <a16:creationId xmlns:a16="http://schemas.microsoft.com/office/drawing/2014/main" id="{08FC662B-C0A7-4FF3-BA43-F7FE57844BE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5" y="167"/>
              <a:ext cx="42" cy="24"/>
            </a:xfrm>
            <a:custGeom>
              <a:avLst/>
              <a:gdLst>
                <a:gd name="T0" fmla="*/ 7 w 18"/>
                <a:gd name="T1" fmla="*/ 0 h 10"/>
                <a:gd name="T2" fmla="*/ 0 w 18"/>
                <a:gd name="T3" fmla="*/ 5 h 10"/>
                <a:gd name="T4" fmla="*/ 7 w 18"/>
                <a:gd name="T5" fmla="*/ 10 h 10"/>
                <a:gd name="T6" fmla="*/ 11 w 18"/>
                <a:gd name="T7" fmla="*/ 10 h 10"/>
                <a:gd name="T8" fmla="*/ 18 w 18"/>
                <a:gd name="T9" fmla="*/ 9 h 10"/>
                <a:gd name="T10" fmla="*/ 7 w 18"/>
                <a:gd name="T1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10">
                  <a:moveTo>
                    <a:pt x="7" y="0"/>
                  </a:moveTo>
                  <a:cubicBezTo>
                    <a:pt x="6" y="0"/>
                    <a:pt x="0" y="4"/>
                    <a:pt x="0" y="5"/>
                  </a:cubicBezTo>
                  <a:cubicBezTo>
                    <a:pt x="0" y="9"/>
                    <a:pt x="4" y="10"/>
                    <a:pt x="7" y="10"/>
                  </a:cubicBezTo>
                  <a:cubicBezTo>
                    <a:pt x="9" y="10"/>
                    <a:pt x="10" y="10"/>
                    <a:pt x="11" y="10"/>
                  </a:cubicBezTo>
                  <a:cubicBezTo>
                    <a:pt x="13" y="10"/>
                    <a:pt x="14" y="10"/>
                    <a:pt x="18" y="9"/>
                  </a:cubicBezTo>
                  <a:cubicBezTo>
                    <a:pt x="16" y="6"/>
                    <a:pt x="12" y="0"/>
                    <a:pt x="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2" name="Freeform 166">
              <a:extLst>
                <a:ext uri="{FF2B5EF4-FFF2-40B4-BE49-F238E27FC236}">
                  <a16:creationId xmlns:a16="http://schemas.microsoft.com/office/drawing/2014/main" id="{B7EADBA5-85CC-4D09-A564-5F198A008DF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" y="94"/>
              <a:ext cx="45" cy="31"/>
            </a:xfrm>
            <a:custGeom>
              <a:avLst/>
              <a:gdLst>
                <a:gd name="T0" fmla="*/ 19 w 19"/>
                <a:gd name="T1" fmla="*/ 0 h 13"/>
                <a:gd name="T2" fmla="*/ 7 w 19"/>
                <a:gd name="T3" fmla="*/ 13 h 13"/>
                <a:gd name="T4" fmla="*/ 19 w 19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13">
                  <a:moveTo>
                    <a:pt x="19" y="0"/>
                  </a:moveTo>
                  <a:cubicBezTo>
                    <a:pt x="13" y="0"/>
                    <a:pt x="0" y="13"/>
                    <a:pt x="7" y="13"/>
                  </a:cubicBezTo>
                  <a:cubicBezTo>
                    <a:pt x="13" y="13"/>
                    <a:pt x="17" y="7"/>
                    <a:pt x="1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3" name="Freeform 167">
              <a:extLst>
                <a:ext uri="{FF2B5EF4-FFF2-40B4-BE49-F238E27FC236}">
                  <a16:creationId xmlns:a16="http://schemas.microsoft.com/office/drawing/2014/main" id="{1E75FF18-9BD2-4192-AA3F-A9F41A95F2A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" y="-204"/>
              <a:ext cx="1026" cy="740"/>
            </a:xfrm>
            <a:custGeom>
              <a:avLst/>
              <a:gdLst>
                <a:gd name="T0" fmla="*/ 14 w 434"/>
                <a:gd name="T1" fmla="*/ 20 h 313"/>
                <a:gd name="T2" fmla="*/ 0 w 434"/>
                <a:gd name="T3" fmla="*/ 58 h 313"/>
                <a:gd name="T4" fmla="*/ 37 w 434"/>
                <a:gd name="T5" fmla="*/ 78 h 313"/>
                <a:gd name="T6" fmla="*/ 19 w 434"/>
                <a:gd name="T7" fmla="*/ 82 h 313"/>
                <a:gd name="T8" fmla="*/ 25 w 434"/>
                <a:gd name="T9" fmla="*/ 99 h 313"/>
                <a:gd name="T10" fmla="*/ 66 w 434"/>
                <a:gd name="T11" fmla="*/ 110 h 313"/>
                <a:gd name="T12" fmla="*/ 146 w 434"/>
                <a:gd name="T13" fmla="*/ 110 h 313"/>
                <a:gd name="T14" fmla="*/ 175 w 434"/>
                <a:gd name="T15" fmla="*/ 102 h 313"/>
                <a:gd name="T16" fmla="*/ 202 w 434"/>
                <a:gd name="T17" fmla="*/ 138 h 313"/>
                <a:gd name="T18" fmla="*/ 223 w 434"/>
                <a:gd name="T19" fmla="*/ 138 h 313"/>
                <a:gd name="T20" fmla="*/ 252 w 434"/>
                <a:gd name="T21" fmla="*/ 201 h 313"/>
                <a:gd name="T22" fmla="*/ 248 w 434"/>
                <a:gd name="T23" fmla="*/ 220 h 313"/>
                <a:gd name="T24" fmla="*/ 202 w 434"/>
                <a:gd name="T25" fmla="*/ 227 h 313"/>
                <a:gd name="T26" fmla="*/ 203 w 434"/>
                <a:gd name="T27" fmla="*/ 256 h 313"/>
                <a:gd name="T28" fmla="*/ 228 w 434"/>
                <a:gd name="T29" fmla="*/ 252 h 313"/>
                <a:gd name="T30" fmla="*/ 280 w 434"/>
                <a:gd name="T31" fmla="*/ 271 h 313"/>
                <a:gd name="T32" fmla="*/ 354 w 434"/>
                <a:gd name="T33" fmla="*/ 306 h 313"/>
                <a:gd name="T34" fmla="*/ 364 w 434"/>
                <a:gd name="T35" fmla="*/ 306 h 313"/>
                <a:gd name="T36" fmla="*/ 334 w 434"/>
                <a:gd name="T37" fmla="*/ 270 h 313"/>
                <a:gd name="T38" fmla="*/ 391 w 434"/>
                <a:gd name="T39" fmla="*/ 270 h 313"/>
                <a:gd name="T40" fmla="*/ 381 w 434"/>
                <a:gd name="T41" fmla="*/ 247 h 313"/>
                <a:gd name="T42" fmla="*/ 368 w 434"/>
                <a:gd name="T43" fmla="*/ 242 h 313"/>
                <a:gd name="T44" fmla="*/ 365 w 434"/>
                <a:gd name="T45" fmla="*/ 242 h 313"/>
                <a:gd name="T46" fmla="*/ 346 w 434"/>
                <a:gd name="T47" fmla="*/ 220 h 313"/>
                <a:gd name="T48" fmla="*/ 339 w 434"/>
                <a:gd name="T49" fmla="*/ 213 h 313"/>
                <a:gd name="T50" fmla="*/ 347 w 434"/>
                <a:gd name="T51" fmla="*/ 213 h 313"/>
                <a:gd name="T52" fmla="*/ 342 w 434"/>
                <a:gd name="T53" fmla="*/ 207 h 313"/>
                <a:gd name="T54" fmla="*/ 347 w 434"/>
                <a:gd name="T55" fmla="*/ 199 h 313"/>
                <a:gd name="T56" fmla="*/ 407 w 434"/>
                <a:gd name="T57" fmla="*/ 220 h 313"/>
                <a:gd name="T58" fmla="*/ 418 w 434"/>
                <a:gd name="T59" fmla="*/ 207 h 313"/>
                <a:gd name="T60" fmla="*/ 420 w 434"/>
                <a:gd name="T61" fmla="*/ 186 h 313"/>
                <a:gd name="T62" fmla="*/ 405 w 434"/>
                <a:gd name="T63" fmla="*/ 178 h 313"/>
                <a:gd name="T64" fmla="*/ 380 w 434"/>
                <a:gd name="T65" fmla="*/ 162 h 313"/>
                <a:gd name="T66" fmla="*/ 339 w 434"/>
                <a:gd name="T67" fmla="*/ 140 h 313"/>
                <a:gd name="T68" fmla="*/ 348 w 434"/>
                <a:gd name="T69" fmla="*/ 123 h 313"/>
                <a:gd name="T70" fmla="*/ 351 w 434"/>
                <a:gd name="T71" fmla="*/ 114 h 313"/>
                <a:gd name="T72" fmla="*/ 327 w 434"/>
                <a:gd name="T73" fmla="*/ 102 h 313"/>
                <a:gd name="T74" fmla="*/ 290 w 434"/>
                <a:gd name="T75" fmla="*/ 78 h 313"/>
                <a:gd name="T76" fmla="*/ 260 w 434"/>
                <a:gd name="T77" fmla="*/ 67 h 313"/>
                <a:gd name="T78" fmla="*/ 187 w 434"/>
                <a:gd name="T79" fmla="*/ 33 h 313"/>
                <a:gd name="T80" fmla="*/ 154 w 434"/>
                <a:gd name="T81" fmla="*/ 41 h 313"/>
                <a:gd name="T82" fmla="*/ 144 w 434"/>
                <a:gd name="T83" fmla="*/ 36 h 313"/>
                <a:gd name="T84" fmla="*/ 66 w 434"/>
                <a:gd name="T85" fmla="*/ 32 h 313"/>
                <a:gd name="T86" fmla="*/ 61 w 434"/>
                <a:gd name="T87" fmla="*/ 57 h 313"/>
                <a:gd name="T88" fmla="*/ 55 w 434"/>
                <a:gd name="T89" fmla="*/ 38 h 313"/>
                <a:gd name="T90" fmla="*/ 74 w 434"/>
                <a:gd name="T91" fmla="*/ 6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434" h="313">
                  <a:moveTo>
                    <a:pt x="57" y="0"/>
                  </a:moveTo>
                  <a:cubicBezTo>
                    <a:pt x="39" y="0"/>
                    <a:pt x="25" y="9"/>
                    <a:pt x="14" y="20"/>
                  </a:cubicBezTo>
                  <a:cubicBezTo>
                    <a:pt x="12" y="22"/>
                    <a:pt x="15" y="31"/>
                    <a:pt x="11" y="35"/>
                  </a:cubicBezTo>
                  <a:cubicBezTo>
                    <a:pt x="3" y="40"/>
                    <a:pt x="0" y="44"/>
                    <a:pt x="0" y="58"/>
                  </a:cubicBezTo>
                  <a:cubicBezTo>
                    <a:pt x="0" y="63"/>
                    <a:pt x="8" y="73"/>
                    <a:pt x="8" y="73"/>
                  </a:cubicBezTo>
                  <a:cubicBezTo>
                    <a:pt x="8" y="73"/>
                    <a:pt x="32" y="75"/>
                    <a:pt x="37" y="78"/>
                  </a:cubicBezTo>
                  <a:cubicBezTo>
                    <a:pt x="37" y="85"/>
                    <a:pt x="37" y="85"/>
                    <a:pt x="37" y="85"/>
                  </a:cubicBezTo>
                  <a:cubicBezTo>
                    <a:pt x="31" y="84"/>
                    <a:pt x="25" y="82"/>
                    <a:pt x="19" y="82"/>
                  </a:cubicBezTo>
                  <a:cubicBezTo>
                    <a:pt x="17" y="82"/>
                    <a:pt x="15" y="82"/>
                    <a:pt x="13" y="83"/>
                  </a:cubicBezTo>
                  <a:cubicBezTo>
                    <a:pt x="14" y="91"/>
                    <a:pt x="22" y="92"/>
                    <a:pt x="25" y="99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3" y="103"/>
                    <a:pt x="62" y="110"/>
                    <a:pt x="66" y="110"/>
                  </a:cubicBezTo>
                  <a:cubicBezTo>
                    <a:pt x="82" y="110"/>
                    <a:pt x="105" y="109"/>
                    <a:pt x="123" y="109"/>
                  </a:cubicBezTo>
                  <a:cubicBezTo>
                    <a:pt x="133" y="109"/>
                    <a:pt x="141" y="109"/>
                    <a:pt x="146" y="110"/>
                  </a:cubicBezTo>
                  <a:cubicBezTo>
                    <a:pt x="146" y="113"/>
                    <a:pt x="144" y="122"/>
                    <a:pt x="151" y="122"/>
                  </a:cubicBezTo>
                  <a:cubicBezTo>
                    <a:pt x="160" y="122"/>
                    <a:pt x="168" y="102"/>
                    <a:pt x="175" y="102"/>
                  </a:cubicBezTo>
                  <a:cubicBezTo>
                    <a:pt x="181" y="102"/>
                    <a:pt x="210" y="126"/>
                    <a:pt x="214" y="131"/>
                  </a:cubicBezTo>
                  <a:cubicBezTo>
                    <a:pt x="211" y="131"/>
                    <a:pt x="202" y="132"/>
                    <a:pt x="202" y="138"/>
                  </a:cubicBezTo>
                  <a:cubicBezTo>
                    <a:pt x="202" y="139"/>
                    <a:pt x="204" y="144"/>
                    <a:pt x="206" y="144"/>
                  </a:cubicBezTo>
                  <a:cubicBezTo>
                    <a:pt x="213" y="144"/>
                    <a:pt x="216" y="138"/>
                    <a:pt x="223" y="138"/>
                  </a:cubicBezTo>
                  <a:cubicBezTo>
                    <a:pt x="234" y="138"/>
                    <a:pt x="268" y="163"/>
                    <a:pt x="268" y="177"/>
                  </a:cubicBezTo>
                  <a:cubicBezTo>
                    <a:pt x="268" y="185"/>
                    <a:pt x="257" y="196"/>
                    <a:pt x="252" y="201"/>
                  </a:cubicBezTo>
                  <a:cubicBezTo>
                    <a:pt x="248" y="205"/>
                    <a:pt x="239" y="200"/>
                    <a:pt x="239" y="209"/>
                  </a:cubicBezTo>
                  <a:cubicBezTo>
                    <a:pt x="239" y="213"/>
                    <a:pt x="246" y="218"/>
                    <a:pt x="248" y="220"/>
                  </a:cubicBezTo>
                  <a:cubicBezTo>
                    <a:pt x="242" y="224"/>
                    <a:pt x="229" y="227"/>
                    <a:pt x="224" y="227"/>
                  </a:cubicBezTo>
                  <a:cubicBezTo>
                    <a:pt x="220" y="227"/>
                    <a:pt x="211" y="227"/>
                    <a:pt x="202" y="227"/>
                  </a:cubicBezTo>
                  <a:cubicBezTo>
                    <a:pt x="194" y="227"/>
                    <a:pt x="181" y="236"/>
                    <a:pt x="181" y="242"/>
                  </a:cubicBezTo>
                  <a:cubicBezTo>
                    <a:pt x="181" y="249"/>
                    <a:pt x="198" y="256"/>
                    <a:pt x="203" y="256"/>
                  </a:cubicBezTo>
                  <a:cubicBezTo>
                    <a:pt x="210" y="256"/>
                    <a:pt x="213" y="248"/>
                    <a:pt x="219" y="248"/>
                  </a:cubicBezTo>
                  <a:cubicBezTo>
                    <a:pt x="224" y="248"/>
                    <a:pt x="223" y="252"/>
                    <a:pt x="228" y="252"/>
                  </a:cubicBezTo>
                  <a:cubicBezTo>
                    <a:pt x="233" y="252"/>
                    <a:pt x="236" y="248"/>
                    <a:pt x="239" y="244"/>
                  </a:cubicBezTo>
                  <a:cubicBezTo>
                    <a:pt x="254" y="253"/>
                    <a:pt x="262" y="263"/>
                    <a:pt x="280" y="271"/>
                  </a:cubicBezTo>
                  <a:cubicBezTo>
                    <a:pt x="271" y="288"/>
                    <a:pt x="303" y="287"/>
                    <a:pt x="315" y="294"/>
                  </a:cubicBezTo>
                  <a:cubicBezTo>
                    <a:pt x="328" y="302"/>
                    <a:pt x="338" y="299"/>
                    <a:pt x="354" y="306"/>
                  </a:cubicBezTo>
                  <a:cubicBezTo>
                    <a:pt x="355" y="307"/>
                    <a:pt x="356" y="313"/>
                    <a:pt x="359" y="313"/>
                  </a:cubicBezTo>
                  <a:cubicBezTo>
                    <a:pt x="361" y="313"/>
                    <a:pt x="364" y="310"/>
                    <a:pt x="364" y="306"/>
                  </a:cubicBezTo>
                  <a:cubicBezTo>
                    <a:pt x="364" y="292"/>
                    <a:pt x="335" y="281"/>
                    <a:pt x="326" y="270"/>
                  </a:cubicBezTo>
                  <a:cubicBezTo>
                    <a:pt x="334" y="270"/>
                    <a:pt x="334" y="270"/>
                    <a:pt x="334" y="270"/>
                  </a:cubicBezTo>
                  <a:cubicBezTo>
                    <a:pt x="340" y="277"/>
                    <a:pt x="373" y="290"/>
                    <a:pt x="383" y="291"/>
                  </a:cubicBezTo>
                  <a:cubicBezTo>
                    <a:pt x="385" y="285"/>
                    <a:pt x="391" y="275"/>
                    <a:pt x="391" y="270"/>
                  </a:cubicBezTo>
                  <a:cubicBezTo>
                    <a:pt x="391" y="264"/>
                    <a:pt x="381" y="261"/>
                    <a:pt x="381" y="257"/>
                  </a:cubicBezTo>
                  <a:cubicBezTo>
                    <a:pt x="381" y="255"/>
                    <a:pt x="381" y="255"/>
                    <a:pt x="381" y="247"/>
                  </a:cubicBezTo>
                  <a:cubicBezTo>
                    <a:pt x="378" y="247"/>
                    <a:pt x="378" y="247"/>
                    <a:pt x="372" y="247"/>
                  </a:cubicBezTo>
                  <a:cubicBezTo>
                    <a:pt x="372" y="242"/>
                    <a:pt x="371" y="242"/>
                    <a:pt x="368" y="242"/>
                  </a:cubicBezTo>
                  <a:cubicBezTo>
                    <a:pt x="368" y="242"/>
                    <a:pt x="367" y="242"/>
                    <a:pt x="367" y="242"/>
                  </a:cubicBezTo>
                  <a:cubicBezTo>
                    <a:pt x="366" y="242"/>
                    <a:pt x="365" y="242"/>
                    <a:pt x="365" y="242"/>
                  </a:cubicBezTo>
                  <a:cubicBezTo>
                    <a:pt x="363" y="242"/>
                    <a:pt x="360" y="242"/>
                    <a:pt x="357" y="241"/>
                  </a:cubicBezTo>
                  <a:cubicBezTo>
                    <a:pt x="353" y="239"/>
                    <a:pt x="347" y="227"/>
                    <a:pt x="346" y="220"/>
                  </a:cubicBezTo>
                  <a:cubicBezTo>
                    <a:pt x="339" y="220"/>
                    <a:pt x="339" y="220"/>
                    <a:pt x="339" y="220"/>
                  </a:cubicBezTo>
                  <a:cubicBezTo>
                    <a:pt x="339" y="213"/>
                    <a:pt x="339" y="213"/>
                    <a:pt x="339" y="213"/>
                  </a:cubicBezTo>
                  <a:cubicBezTo>
                    <a:pt x="340" y="213"/>
                    <a:pt x="341" y="214"/>
                    <a:pt x="342" y="214"/>
                  </a:cubicBezTo>
                  <a:cubicBezTo>
                    <a:pt x="344" y="214"/>
                    <a:pt x="345" y="213"/>
                    <a:pt x="347" y="213"/>
                  </a:cubicBezTo>
                  <a:cubicBezTo>
                    <a:pt x="347" y="206"/>
                    <a:pt x="347" y="206"/>
                    <a:pt x="347" y="206"/>
                  </a:cubicBezTo>
                  <a:cubicBezTo>
                    <a:pt x="345" y="207"/>
                    <a:pt x="343" y="207"/>
                    <a:pt x="342" y="207"/>
                  </a:cubicBezTo>
                  <a:cubicBezTo>
                    <a:pt x="340" y="207"/>
                    <a:pt x="339" y="207"/>
                    <a:pt x="336" y="205"/>
                  </a:cubicBezTo>
                  <a:cubicBezTo>
                    <a:pt x="337" y="205"/>
                    <a:pt x="344" y="199"/>
                    <a:pt x="347" y="199"/>
                  </a:cubicBezTo>
                  <a:cubicBezTo>
                    <a:pt x="372" y="199"/>
                    <a:pt x="373" y="235"/>
                    <a:pt x="400" y="235"/>
                  </a:cubicBezTo>
                  <a:cubicBezTo>
                    <a:pt x="406" y="235"/>
                    <a:pt x="407" y="226"/>
                    <a:pt x="407" y="220"/>
                  </a:cubicBezTo>
                  <a:cubicBezTo>
                    <a:pt x="417" y="220"/>
                    <a:pt x="418" y="216"/>
                    <a:pt x="418" y="214"/>
                  </a:cubicBezTo>
                  <a:cubicBezTo>
                    <a:pt x="418" y="211"/>
                    <a:pt x="419" y="213"/>
                    <a:pt x="418" y="207"/>
                  </a:cubicBezTo>
                  <a:cubicBezTo>
                    <a:pt x="425" y="207"/>
                    <a:pt x="434" y="205"/>
                    <a:pt x="434" y="198"/>
                  </a:cubicBezTo>
                  <a:cubicBezTo>
                    <a:pt x="434" y="190"/>
                    <a:pt x="430" y="186"/>
                    <a:pt x="420" y="186"/>
                  </a:cubicBezTo>
                  <a:cubicBezTo>
                    <a:pt x="417" y="186"/>
                    <a:pt x="413" y="186"/>
                    <a:pt x="410" y="184"/>
                  </a:cubicBezTo>
                  <a:cubicBezTo>
                    <a:pt x="409" y="179"/>
                    <a:pt x="407" y="178"/>
                    <a:pt x="405" y="178"/>
                  </a:cubicBezTo>
                  <a:cubicBezTo>
                    <a:pt x="402" y="178"/>
                    <a:pt x="399" y="181"/>
                    <a:pt x="392" y="181"/>
                  </a:cubicBezTo>
                  <a:cubicBezTo>
                    <a:pt x="384" y="181"/>
                    <a:pt x="381" y="172"/>
                    <a:pt x="380" y="162"/>
                  </a:cubicBezTo>
                  <a:cubicBezTo>
                    <a:pt x="369" y="161"/>
                    <a:pt x="355" y="156"/>
                    <a:pt x="354" y="144"/>
                  </a:cubicBezTo>
                  <a:cubicBezTo>
                    <a:pt x="347" y="144"/>
                    <a:pt x="344" y="142"/>
                    <a:pt x="339" y="140"/>
                  </a:cubicBezTo>
                  <a:cubicBezTo>
                    <a:pt x="344" y="132"/>
                    <a:pt x="348" y="132"/>
                    <a:pt x="356" y="128"/>
                  </a:cubicBezTo>
                  <a:cubicBezTo>
                    <a:pt x="355" y="124"/>
                    <a:pt x="351" y="123"/>
                    <a:pt x="348" y="123"/>
                  </a:cubicBezTo>
                  <a:cubicBezTo>
                    <a:pt x="344" y="123"/>
                    <a:pt x="342" y="123"/>
                    <a:pt x="333" y="122"/>
                  </a:cubicBezTo>
                  <a:cubicBezTo>
                    <a:pt x="337" y="115"/>
                    <a:pt x="344" y="116"/>
                    <a:pt x="351" y="114"/>
                  </a:cubicBezTo>
                  <a:cubicBezTo>
                    <a:pt x="348" y="107"/>
                    <a:pt x="344" y="102"/>
                    <a:pt x="336" y="102"/>
                  </a:cubicBezTo>
                  <a:cubicBezTo>
                    <a:pt x="336" y="102"/>
                    <a:pt x="331" y="102"/>
                    <a:pt x="327" y="102"/>
                  </a:cubicBezTo>
                  <a:cubicBezTo>
                    <a:pt x="327" y="93"/>
                    <a:pt x="327" y="93"/>
                    <a:pt x="327" y="93"/>
                  </a:cubicBezTo>
                  <a:cubicBezTo>
                    <a:pt x="313" y="91"/>
                    <a:pt x="305" y="83"/>
                    <a:pt x="290" y="78"/>
                  </a:cubicBezTo>
                  <a:cubicBezTo>
                    <a:pt x="292" y="69"/>
                    <a:pt x="279" y="67"/>
                    <a:pt x="273" y="67"/>
                  </a:cubicBezTo>
                  <a:cubicBezTo>
                    <a:pt x="269" y="67"/>
                    <a:pt x="268" y="67"/>
                    <a:pt x="260" y="67"/>
                  </a:cubicBezTo>
                  <a:cubicBezTo>
                    <a:pt x="242" y="67"/>
                    <a:pt x="239" y="49"/>
                    <a:pt x="227" y="41"/>
                  </a:cubicBezTo>
                  <a:cubicBezTo>
                    <a:pt x="220" y="36"/>
                    <a:pt x="198" y="33"/>
                    <a:pt x="187" y="33"/>
                  </a:cubicBezTo>
                  <a:cubicBezTo>
                    <a:pt x="178" y="33"/>
                    <a:pt x="175" y="46"/>
                    <a:pt x="166" y="46"/>
                  </a:cubicBezTo>
                  <a:cubicBezTo>
                    <a:pt x="162" y="46"/>
                    <a:pt x="160" y="41"/>
                    <a:pt x="154" y="41"/>
                  </a:cubicBezTo>
                  <a:cubicBezTo>
                    <a:pt x="149" y="41"/>
                    <a:pt x="147" y="46"/>
                    <a:pt x="144" y="46"/>
                  </a:cubicBezTo>
                  <a:cubicBezTo>
                    <a:pt x="141" y="46"/>
                    <a:pt x="144" y="38"/>
                    <a:pt x="144" y="36"/>
                  </a:cubicBezTo>
                  <a:cubicBezTo>
                    <a:pt x="144" y="24"/>
                    <a:pt x="136" y="6"/>
                    <a:pt x="123" y="6"/>
                  </a:cubicBezTo>
                  <a:cubicBezTo>
                    <a:pt x="101" y="6"/>
                    <a:pt x="66" y="12"/>
                    <a:pt x="66" y="32"/>
                  </a:cubicBezTo>
                  <a:cubicBezTo>
                    <a:pt x="66" y="37"/>
                    <a:pt x="71" y="41"/>
                    <a:pt x="71" y="46"/>
                  </a:cubicBezTo>
                  <a:cubicBezTo>
                    <a:pt x="71" y="50"/>
                    <a:pt x="64" y="57"/>
                    <a:pt x="61" y="57"/>
                  </a:cubicBezTo>
                  <a:cubicBezTo>
                    <a:pt x="54" y="57"/>
                    <a:pt x="55" y="52"/>
                    <a:pt x="55" y="48"/>
                  </a:cubicBezTo>
                  <a:cubicBezTo>
                    <a:pt x="55" y="48"/>
                    <a:pt x="54" y="42"/>
                    <a:pt x="55" y="38"/>
                  </a:cubicBezTo>
                  <a:cubicBezTo>
                    <a:pt x="53" y="38"/>
                    <a:pt x="51" y="36"/>
                    <a:pt x="51" y="33"/>
                  </a:cubicBezTo>
                  <a:cubicBezTo>
                    <a:pt x="51" y="18"/>
                    <a:pt x="69" y="17"/>
                    <a:pt x="74" y="6"/>
                  </a:cubicBezTo>
                  <a:cubicBezTo>
                    <a:pt x="73" y="6"/>
                    <a:pt x="57" y="0"/>
                    <a:pt x="5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4" name="Freeform 168">
              <a:extLst>
                <a:ext uri="{FF2B5EF4-FFF2-40B4-BE49-F238E27FC236}">
                  <a16:creationId xmlns:a16="http://schemas.microsoft.com/office/drawing/2014/main" id="{6A319F00-4692-40EA-92F8-DB95DBD51E7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" y="442"/>
              <a:ext cx="28" cy="16"/>
            </a:xfrm>
            <a:custGeom>
              <a:avLst/>
              <a:gdLst>
                <a:gd name="T0" fmla="*/ 5 w 12"/>
                <a:gd name="T1" fmla="*/ 0 h 7"/>
                <a:gd name="T2" fmla="*/ 0 w 12"/>
                <a:gd name="T3" fmla="*/ 4 h 7"/>
                <a:gd name="T4" fmla="*/ 6 w 12"/>
                <a:gd name="T5" fmla="*/ 7 h 7"/>
                <a:gd name="T6" fmla="*/ 12 w 12"/>
                <a:gd name="T7" fmla="*/ 4 h 7"/>
                <a:gd name="T8" fmla="*/ 5 w 12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7">
                  <a:moveTo>
                    <a:pt x="5" y="0"/>
                  </a:moveTo>
                  <a:cubicBezTo>
                    <a:pt x="4" y="0"/>
                    <a:pt x="2" y="1"/>
                    <a:pt x="0" y="4"/>
                  </a:cubicBezTo>
                  <a:cubicBezTo>
                    <a:pt x="3" y="6"/>
                    <a:pt x="4" y="7"/>
                    <a:pt x="6" y="7"/>
                  </a:cubicBezTo>
                  <a:cubicBezTo>
                    <a:pt x="8" y="7"/>
                    <a:pt x="9" y="6"/>
                    <a:pt x="12" y="4"/>
                  </a:cubicBezTo>
                  <a:cubicBezTo>
                    <a:pt x="8" y="2"/>
                    <a:pt x="7" y="0"/>
                    <a:pt x="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5" name="Freeform 169">
              <a:extLst>
                <a:ext uri="{FF2B5EF4-FFF2-40B4-BE49-F238E27FC236}">
                  <a16:creationId xmlns:a16="http://schemas.microsoft.com/office/drawing/2014/main" id="{2A167289-D2C9-45D1-9955-9C4D5FF5029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" y="298"/>
              <a:ext cx="26" cy="21"/>
            </a:xfrm>
            <a:custGeom>
              <a:avLst/>
              <a:gdLst>
                <a:gd name="T0" fmla="*/ 4 w 11"/>
                <a:gd name="T1" fmla="*/ 0 h 9"/>
                <a:gd name="T2" fmla="*/ 1 w 11"/>
                <a:gd name="T3" fmla="*/ 1 h 9"/>
                <a:gd name="T4" fmla="*/ 11 w 11"/>
                <a:gd name="T5" fmla="*/ 9 h 9"/>
                <a:gd name="T6" fmla="*/ 4 w 11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9">
                  <a:moveTo>
                    <a:pt x="4" y="0"/>
                  </a:moveTo>
                  <a:cubicBezTo>
                    <a:pt x="3" y="0"/>
                    <a:pt x="2" y="0"/>
                    <a:pt x="1" y="1"/>
                  </a:cubicBezTo>
                  <a:cubicBezTo>
                    <a:pt x="0" y="4"/>
                    <a:pt x="4" y="8"/>
                    <a:pt x="11" y="9"/>
                  </a:cubicBezTo>
                  <a:cubicBezTo>
                    <a:pt x="8" y="5"/>
                    <a:pt x="8" y="0"/>
                    <a:pt x="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6" name="Freeform 170">
              <a:extLst>
                <a:ext uri="{FF2B5EF4-FFF2-40B4-BE49-F238E27FC236}">
                  <a16:creationId xmlns:a16="http://schemas.microsoft.com/office/drawing/2014/main" id="{4AF65EC0-55DC-4C44-A99A-4384B88C98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" y="-947"/>
              <a:ext cx="1094" cy="575"/>
            </a:xfrm>
            <a:custGeom>
              <a:avLst/>
              <a:gdLst>
                <a:gd name="T0" fmla="*/ 261 w 463"/>
                <a:gd name="T1" fmla="*/ 9 h 243"/>
                <a:gd name="T2" fmla="*/ 235 w 463"/>
                <a:gd name="T3" fmla="*/ 7 h 243"/>
                <a:gd name="T4" fmla="*/ 162 w 463"/>
                <a:gd name="T5" fmla="*/ 13 h 243"/>
                <a:gd name="T6" fmla="*/ 151 w 463"/>
                <a:gd name="T7" fmla="*/ 14 h 243"/>
                <a:gd name="T8" fmla="*/ 89 w 463"/>
                <a:gd name="T9" fmla="*/ 27 h 243"/>
                <a:gd name="T10" fmla="*/ 64 w 463"/>
                <a:gd name="T11" fmla="*/ 42 h 243"/>
                <a:gd name="T12" fmla="*/ 0 w 463"/>
                <a:gd name="T13" fmla="*/ 62 h 243"/>
                <a:gd name="T14" fmla="*/ 19 w 463"/>
                <a:gd name="T15" fmla="*/ 58 h 243"/>
                <a:gd name="T16" fmla="*/ 20 w 463"/>
                <a:gd name="T17" fmla="*/ 67 h 243"/>
                <a:gd name="T18" fmla="*/ 51 w 463"/>
                <a:gd name="T19" fmla="*/ 62 h 243"/>
                <a:gd name="T20" fmla="*/ 29 w 463"/>
                <a:gd name="T21" fmla="*/ 79 h 243"/>
                <a:gd name="T22" fmla="*/ 54 w 463"/>
                <a:gd name="T23" fmla="*/ 79 h 243"/>
                <a:gd name="T24" fmla="*/ 68 w 463"/>
                <a:gd name="T25" fmla="*/ 96 h 243"/>
                <a:gd name="T26" fmla="*/ 87 w 463"/>
                <a:gd name="T27" fmla="*/ 91 h 243"/>
                <a:gd name="T28" fmla="*/ 118 w 463"/>
                <a:gd name="T29" fmla="*/ 96 h 243"/>
                <a:gd name="T30" fmla="*/ 177 w 463"/>
                <a:gd name="T31" fmla="*/ 88 h 243"/>
                <a:gd name="T32" fmla="*/ 159 w 463"/>
                <a:gd name="T33" fmla="*/ 103 h 243"/>
                <a:gd name="T34" fmla="*/ 129 w 463"/>
                <a:gd name="T35" fmla="*/ 108 h 243"/>
                <a:gd name="T36" fmla="*/ 146 w 463"/>
                <a:gd name="T37" fmla="*/ 125 h 243"/>
                <a:gd name="T38" fmla="*/ 102 w 463"/>
                <a:gd name="T39" fmla="*/ 105 h 243"/>
                <a:gd name="T40" fmla="*/ 83 w 463"/>
                <a:gd name="T41" fmla="*/ 105 h 243"/>
                <a:gd name="T42" fmla="*/ 88 w 463"/>
                <a:gd name="T43" fmla="*/ 112 h 243"/>
                <a:gd name="T44" fmla="*/ 75 w 463"/>
                <a:gd name="T45" fmla="*/ 116 h 243"/>
                <a:gd name="T46" fmla="*/ 81 w 463"/>
                <a:gd name="T47" fmla="*/ 157 h 243"/>
                <a:gd name="T48" fmla="*/ 66 w 463"/>
                <a:gd name="T49" fmla="*/ 181 h 243"/>
                <a:gd name="T50" fmla="*/ 79 w 463"/>
                <a:gd name="T51" fmla="*/ 177 h 243"/>
                <a:gd name="T52" fmla="*/ 111 w 463"/>
                <a:gd name="T53" fmla="*/ 203 h 243"/>
                <a:gd name="T54" fmla="*/ 68 w 463"/>
                <a:gd name="T55" fmla="*/ 189 h 243"/>
                <a:gd name="T56" fmla="*/ 55 w 463"/>
                <a:gd name="T57" fmla="*/ 194 h 243"/>
                <a:gd name="T58" fmla="*/ 34 w 463"/>
                <a:gd name="T59" fmla="*/ 231 h 243"/>
                <a:gd name="T60" fmla="*/ 46 w 463"/>
                <a:gd name="T61" fmla="*/ 230 h 243"/>
                <a:gd name="T62" fmla="*/ 112 w 463"/>
                <a:gd name="T63" fmla="*/ 235 h 243"/>
                <a:gd name="T64" fmla="*/ 169 w 463"/>
                <a:gd name="T65" fmla="*/ 243 h 243"/>
                <a:gd name="T66" fmla="*/ 204 w 463"/>
                <a:gd name="T67" fmla="*/ 220 h 243"/>
                <a:gd name="T68" fmla="*/ 190 w 463"/>
                <a:gd name="T69" fmla="*/ 220 h 243"/>
                <a:gd name="T70" fmla="*/ 208 w 463"/>
                <a:gd name="T71" fmla="*/ 188 h 243"/>
                <a:gd name="T72" fmla="*/ 258 w 463"/>
                <a:gd name="T73" fmla="*/ 163 h 243"/>
                <a:gd name="T74" fmla="*/ 251 w 463"/>
                <a:gd name="T75" fmla="*/ 151 h 243"/>
                <a:gd name="T76" fmla="*/ 244 w 463"/>
                <a:gd name="T77" fmla="*/ 141 h 243"/>
                <a:gd name="T78" fmla="*/ 282 w 463"/>
                <a:gd name="T79" fmla="*/ 129 h 243"/>
                <a:gd name="T80" fmla="*/ 296 w 463"/>
                <a:gd name="T81" fmla="*/ 130 h 243"/>
                <a:gd name="T82" fmla="*/ 353 w 463"/>
                <a:gd name="T83" fmla="*/ 88 h 243"/>
                <a:gd name="T84" fmla="*/ 411 w 463"/>
                <a:gd name="T85" fmla="*/ 62 h 243"/>
                <a:gd name="T86" fmla="*/ 387 w 463"/>
                <a:gd name="T87" fmla="*/ 64 h 243"/>
                <a:gd name="T88" fmla="*/ 449 w 463"/>
                <a:gd name="T89" fmla="*/ 41 h 243"/>
                <a:gd name="T90" fmla="*/ 428 w 463"/>
                <a:gd name="T91" fmla="*/ 20 h 243"/>
                <a:gd name="T92" fmla="*/ 410 w 463"/>
                <a:gd name="T93" fmla="*/ 7 h 243"/>
                <a:gd name="T94" fmla="*/ 377 w 463"/>
                <a:gd name="T95" fmla="*/ 13 h 243"/>
                <a:gd name="T96" fmla="*/ 309 w 463"/>
                <a:gd name="T97" fmla="*/ 4 h 243"/>
                <a:gd name="T98" fmla="*/ 278 w 463"/>
                <a:gd name="T99" fmla="*/ 0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63" h="243">
                  <a:moveTo>
                    <a:pt x="278" y="0"/>
                  </a:moveTo>
                  <a:cubicBezTo>
                    <a:pt x="270" y="0"/>
                    <a:pt x="268" y="9"/>
                    <a:pt x="261" y="9"/>
                  </a:cubicBezTo>
                  <a:cubicBezTo>
                    <a:pt x="253" y="9"/>
                    <a:pt x="250" y="3"/>
                    <a:pt x="241" y="3"/>
                  </a:cubicBezTo>
                  <a:cubicBezTo>
                    <a:pt x="238" y="3"/>
                    <a:pt x="236" y="4"/>
                    <a:pt x="235" y="7"/>
                  </a:cubicBezTo>
                  <a:cubicBezTo>
                    <a:pt x="207" y="7"/>
                    <a:pt x="201" y="7"/>
                    <a:pt x="174" y="7"/>
                  </a:cubicBezTo>
                  <a:cubicBezTo>
                    <a:pt x="169" y="7"/>
                    <a:pt x="164" y="8"/>
                    <a:pt x="162" y="13"/>
                  </a:cubicBezTo>
                  <a:cubicBezTo>
                    <a:pt x="159" y="16"/>
                    <a:pt x="158" y="16"/>
                    <a:pt x="158" y="16"/>
                  </a:cubicBezTo>
                  <a:cubicBezTo>
                    <a:pt x="157" y="16"/>
                    <a:pt x="157" y="14"/>
                    <a:pt x="151" y="14"/>
                  </a:cubicBezTo>
                  <a:cubicBezTo>
                    <a:pt x="136" y="14"/>
                    <a:pt x="130" y="26"/>
                    <a:pt x="125" y="38"/>
                  </a:cubicBezTo>
                  <a:cubicBezTo>
                    <a:pt x="120" y="37"/>
                    <a:pt x="99" y="27"/>
                    <a:pt x="89" y="27"/>
                  </a:cubicBezTo>
                  <a:cubicBezTo>
                    <a:pt x="78" y="27"/>
                    <a:pt x="85" y="38"/>
                    <a:pt x="68" y="38"/>
                  </a:cubicBezTo>
                  <a:cubicBezTo>
                    <a:pt x="68" y="40"/>
                    <a:pt x="66" y="42"/>
                    <a:pt x="64" y="42"/>
                  </a:cubicBezTo>
                  <a:cubicBezTo>
                    <a:pt x="63" y="42"/>
                    <a:pt x="59" y="42"/>
                    <a:pt x="52" y="42"/>
                  </a:cubicBezTo>
                  <a:cubicBezTo>
                    <a:pt x="37" y="42"/>
                    <a:pt x="3" y="49"/>
                    <a:pt x="0" y="62"/>
                  </a:cubicBezTo>
                  <a:cubicBezTo>
                    <a:pt x="3" y="62"/>
                    <a:pt x="9" y="62"/>
                    <a:pt x="11" y="62"/>
                  </a:cubicBezTo>
                  <a:cubicBezTo>
                    <a:pt x="13" y="61"/>
                    <a:pt x="16" y="59"/>
                    <a:pt x="19" y="58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29" y="60"/>
                    <a:pt x="26" y="62"/>
                    <a:pt x="20" y="67"/>
                  </a:cubicBezTo>
                  <a:cubicBezTo>
                    <a:pt x="21" y="68"/>
                    <a:pt x="27" y="71"/>
                    <a:pt x="30" y="71"/>
                  </a:cubicBezTo>
                  <a:cubicBezTo>
                    <a:pt x="40" y="71"/>
                    <a:pt x="40" y="62"/>
                    <a:pt x="51" y="62"/>
                  </a:cubicBezTo>
                  <a:cubicBezTo>
                    <a:pt x="55" y="62"/>
                    <a:pt x="57" y="62"/>
                    <a:pt x="61" y="63"/>
                  </a:cubicBezTo>
                  <a:cubicBezTo>
                    <a:pt x="48" y="67"/>
                    <a:pt x="35" y="66"/>
                    <a:pt x="29" y="79"/>
                  </a:cubicBezTo>
                  <a:cubicBezTo>
                    <a:pt x="30" y="79"/>
                    <a:pt x="32" y="79"/>
                    <a:pt x="35" y="79"/>
                  </a:cubicBezTo>
                  <a:cubicBezTo>
                    <a:pt x="40" y="79"/>
                    <a:pt x="47" y="79"/>
                    <a:pt x="54" y="79"/>
                  </a:cubicBezTo>
                  <a:cubicBezTo>
                    <a:pt x="47" y="80"/>
                    <a:pt x="43" y="83"/>
                    <a:pt x="39" y="85"/>
                  </a:cubicBezTo>
                  <a:cubicBezTo>
                    <a:pt x="43" y="90"/>
                    <a:pt x="58" y="96"/>
                    <a:pt x="68" y="96"/>
                  </a:cubicBezTo>
                  <a:cubicBezTo>
                    <a:pt x="73" y="96"/>
                    <a:pt x="76" y="94"/>
                    <a:pt x="80" y="91"/>
                  </a:cubicBezTo>
                  <a:cubicBezTo>
                    <a:pt x="87" y="91"/>
                    <a:pt x="87" y="91"/>
                    <a:pt x="87" y="91"/>
                  </a:cubicBezTo>
                  <a:cubicBezTo>
                    <a:pt x="84" y="98"/>
                    <a:pt x="97" y="102"/>
                    <a:pt x="108" y="102"/>
                  </a:cubicBezTo>
                  <a:cubicBezTo>
                    <a:pt x="112" y="102"/>
                    <a:pt x="114" y="96"/>
                    <a:pt x="118" y="96"/>
                  </a:cubicBezTo>
                  <a:cubicBezTo>
                    <a:pt x="124" y="96"/>
                    <a:pt x="127" y="100"/>
                    <a:pt x="137" y="100"/>
                  </a:cubicBezTo>
                  <a:cubicBezTo>
                    <a:pt x="154" y="100"/>
                    <a:pt x="166" y="97"/>
                    <a:pt x="177" y="88"/>
                  </a:cubicBezTo>
                  <a:cubicBezTo>
                    <a:pt x="184" y="88"/>
                    <a:pt x="184" y="88"/>
                    <a:pt x="184" y="88"/>
                  </a:cubicBezTo>
                  <a:cubicBezTo>
                    <a:pt x="178" y="96"/>
                    <a:pt x="169" y="99"/>
                    <a:pt x="159" y="103"/>
                  </a:cubicBezTo>
                  <a:cubicBezTo>
                    <a:pt x="133" y="103"/>
                    <a:pt x="133" y="103"/>
                    <a:pt x="133" y="103"/>
                  </a:cubicBezTo>
                  <a:cubicBezTo>
                    <a:pt x="132" y="105"/>
                    <a:pt x="129" y="106"/>
                    <a:pt x="129" y="108"/>
                  </a:cubicBezTo>
                  <a:cubicBezTo>
                    <a:pt x="129" y="112"/>
                    <a:pt x="146" y="122"/>
                    <a:pt x="149" y="125"/>
                  </a:cubicBezTo>
                  <a:cubicBezTo>
                    <a:pt x="148" y="125"/>
                    <a:pt x="147" y="125"/>
                    <a:pt x="146" y="125"/>
                  </a:cubicBezTo>
                  <a:cubicBezTo>
                    <a:pt x="133" y="125"/>
                    <a:pt x="128" y="111"/>
                    <a:pt x="116" y="107"/>
                  </a:cubicBezTo>
                  <a:cubicBezTo>
                    <a:pt x="111" y="105"/>
                    <a:pt x="107" y="105"/>
                    <a:pt x="102" y="105"/>
                  </a:cubicBezTo>
                  <a:cubicBezTo>
                    <a:pt x="96" y="105"/>
                    <a:pt x="91" y="106"/>
                    <a:pt x="88" y="106"/>
                  </a:cubicBezTo>
                  <a:cubicBezTo>
                    <a:pt x="86" y="106"/>
                    <a:pt x="84" y="105"/>
                    <a:pt x="83" y="105"/>
                  </a:cubicBezTo>
                  <a:cubicBezTo>
                    <a:pt x="82" y="105"/>
                    <a:pt x="81" y="105"/>
                    <a:pt x="80" y="106"/>
                  </a:cubicBezTo>
                  <a:cubicBezTo>
                    <a:pt x="81" y="110"/>
                    <a:pt x="82" y="112"/>
                    <a:pt x="88" y="112"/>
                  </a:cubicBezTo>
                  <a:cubicBezTo>
                    <a:pt x="86" y="112"/>
                    <a:pt x="85" y="112"/>
                    <a:pt x="83" y="112"/>
                  </a:cubicBezTo>
                  <a:cubicBezTo>
                    <a:pt x="79" y="112"/>
                    <a:pt x="75" y="113"/>
                    <a:pt x="75" y="116"/>
                  </a:cubicBezTo>
                  <a:cubicBezTo>
                    <a:pt x="75" y="126"/>
                    <a:pt x="111" y="126"/>
                    <a:pt x="111" y="143"/>
                  </a:cubicBezTo>
                  <a:cubicBezTo>
                    <a:pt x="111" y="158"/>
                    <a:pt x="95" y="153"/>
                    <a:pt x="81" y="157"/>
                  </a:cubicBezTo>
                  <a:cubicBezTo>
                    <a:pt x="74" y="160"/>
                    <a:pt x="70" y="165"/>
                    <a:pt x="66" y="174"/>
                  </a:cubicBezTo>
                  <a:cubicBezTo>
                    <a:pt x="66" y="181"/>
                    <a:pt x="66" y="181"/>
                    <a:pt x="66" y="181"/>
                  </a:cubicBezTo>
                  <a:cubicBezTo>
                    <a:pt x="74" y="181"/>
                    <a:pt x="74" y="181"/>
                    <a:pt x="74" y="181"/>
                  </a:cubicBezTo>
                  <a:cubicBezTo>
                    <a:pt x="76" y="179"/>
                    <a:pt x="76" y="179"/>
                    <a:pt x="79" y="177"/>
                  </a:cubicBezTo>
                  <a:cubicBezTo>
                    <a:pt x="87" y="177"/>
                    <a:pt x="87" y="177"/>
                    <a:pt x="87" y="177"/>
                  </a:cubicBezTo>
                  <a:cubicBezTo>
                    <a:pt x="87" y="190"/>
                    <a:pt x="103" y="196"/>
                    <a:pt x="111" y="203"/>
                  </a:cubicBezTo>
                  <a:cubicBezTo>
                    <a:pt x="101" y="203"/>
                    <a:pt x="101" y="203"/>
                    <a:pt x="101" y="203"/>
                  </a:cubicBezTo>
                  <a:cubicBezTo>
                    <a:pt x="91" y="198"/>
                    <a:pt x="85" y="189"/>
                    <a:pt x="68" y="189"/>
                  </a:cubicBezTo>
                  <a:cubicBezTo>
                    <a:pt x="66" y="189"/>
                    <a:pt x="64" y="188"/>
                    <a:pt x="62" y="188"/>
                  </a:cubicBezTo>
                  <a:cubicBezTo>
                    <a:pt x="58" y="188"/>
                    <a:pt x="55" y="189"/>
                    <a:pt x="55" y="194"/>
                  </a:cubicBezTo>
                  <a:cubicBezTo>
                    <a:pt x="55" y="203"/>
                    <a:pt x="66" y="205"/>
                    <a:pt x="73" y="210"/>
                  </a:cubicBezTo>
                  <a:cubicBezTo>
                    <a:pt x="61" y="218"/>
                    <a:pt x="34" y="210"/>
                    <a:pt x="34" y="231"/>
                  </a:cubicBezTo>
                  <a:cubicBezTo>
                    <a:pt x="34" y="232"/>
                    <a:pt x="36" y="235"/>
                    <a:pt x="39" y="235"/>
                  </a:cubicBezTo>
                  <a:cubicBezTo>
                    <a:pt x="42" y="235"/>
                    <a:pt x="44" y="232"/>
                    <a:pt x="46" y="230"/>
                  </a:cubicBezTo>
                  <a:cubicBezTo>
                    <a:pt x="64" y="236"/>
                    <a:pt x="78" y="240"/>
                    <a:pt x="96" y="240"/>
                  </a:cubicBezTo>
                  <a:cubicBezTo>
                    <a:pt x="104" y="240"/>
                    <a:pt x="107" y="235"/>
                    <a:pt x="112" y="235"/>
                  </a:cubicBezTo>
                  <a:cubicBezTo>
                    <a:pt x="125" y="235"/>
                    <a:pt x="136" y="235"/>
                    <a:pt x="151" y="235"/>
                  </a:cubicBezTo>
                  <a:cubicBezTo>
                    <a:pt x="162" y="235"/>
                    <a:pt x="156" y="243"/>
                    <a:pt x="169" y="243"/>
                  </a:cubicBezTo>
                  <a:cubicBezTo>
                    <a:pt x="181" y="243"/>
                    <a:pt x="211" y="234"/>
                    <a:pt x="211" y="225"/>
                  </a:cubicBezTo>
                  <a:cubicBezTo>
                    <a:pt x="211" y="221"/>
                    <a:pt x="207" y="220"/>
                    <a:pt x="204" y="220"/>
                  </a:cubicBezTo>
                  <a:cubicBezTo>
                    <a:pt x="204" y="220"/>
                    <a:pt x="203" y="220"/>
                    <a:pt x="203" y="220"/>
                  </a:cubicBezTo>
                  <a:cubicBezTo>
                    <a:pt x="199" y="220"/>
                    <a:pt x="198" y="220"/>
                    <a:pt x="190" y="220"/>
                  </a:cubicBezTo>
                  <a:cubicBezTo>
                    <a:pt x="190" y="202"/>
                    <a:pt x="212" y="212"/>
                    <a:pt x="212" y="196"/>
                  </a:cubicBezTo>
                  <a:cubicBezTo>
                    <a:pt x="212" y="192"/>
                    <a:pt x="209" y="191"/>
                    <a:pt x="208" y="188"/>
                  </a:cubicBezTo>
                  <a:cubicBezTo>
                    <a:pt x="212" y="188"/>
                    <a:pt x="212" y="188"/>
                    <a:pt x="235" y="188"/>
                  </a:cubicBezTo>
                  <a:cubicBezTo>
                    <a:pt x="244" y="181"/>
                    <a:pt x="247" y="169"/>
                    <a:pt x="258" y="163"/>
                  </a:cubicBezTo>
                  <a:cubicBezTo>
                    <a:pt x="255" y="156"/>
                    <a:pt x="249" y="154"/>
                    <a:pt x="243" y="151"/>
                  </a:cubicBezTo>
                  <a:cubicBezTo>
                    <a:pt x="246" y="151"/>
                    <a:pt x="249" y="151"/>
                    <a:pt x="251" y="151"/>
                  </a:cubicBezTo>
                  <a:cubicBezTo>
                    <a:pt x="256" y="151"/>
                    <a:pt x="259" y="149"/>
                    <a:pt x="258" y="141"/>
                  </a:cubicBezTo>
                  <a:cubicBezTo>
                    <a:pt x="244" y="141"/>
                    <a:pt x="244" y="141"/>
                    <a:pt x="244" y="141"/>
                  </a:cubicBezTo>
                  <a:cubicBezTo>
                    <a:pt x="252" y="134"/>
                    <a:pt x="265" y="133"/>
                    <a:pt x="277" y="130"/>
                  </a:cubicBezTo>
                  <a:cubicBezTo>
                    <a:pt x="278" y="129"/>
                    <a:pt x="280" y="129"/>
                    <a:pt x="282" y="129"/>
                  </a:cubicBezTo>
                  <a:cubicBezTo>
                    <a:pt x="284" y="129"/>
                    <a:pt x="287" y="129"/>
                    <a:pt x="289" y="129"/>
                  </a:cubicBezTo>
                  <a:cubicBezTo>
                    <a:pt x="291" y="130"/>
                    <a:pt x="294" y="130"/>
                    <a:pt x="296" y="130"/>
                  </a:cubicBezTo>
                  <a:cubicBezTo>
                    <a:pt x="299" y="130"/>
                    <a:pt x="302" y="130"/>
                    <a:pt x="304" y="128"/>
                  </a:cubicBezTo>
                  <a:cubicBezTo>
                    <a:pt x="320" y="116"/>
                    <a:pt x="332" y="95"/>
                    <a:pt x="353" y="88"/>
                  </a:cubicBezTo>
                  <a:cubicBezTo>
                    <a:pt x="372" y="82"/>
                    <a:pt x="402" y="75"/>
                    <a:pt x="414" y="62"/>
                  </a:cubicBezTo>
                  <a:cubicBezTo>
                    <a:pt x="413" y="62"/>
                    <a:pt x="412" y="62"/>
                    <a:pt x="411" y="62"/>
                  </a:cubicBezTo>
                  <a:cubicBezTo>
                    <a:pt x="408" y="62"/>
                    <a:pt x="403" y="63"/>
                    <a:pt x="399" y="63"/>
                  </a:cubicBezTo>
                  <a:cubicBezTo>
                    <a:pt x="395" y="63"/>
                    <a:pt x="391" y="64"/>
                    <a:pt x="387" y="64"/>
                  </a:cubicBezTo>
                  <a:cubicBezTo>
                    <a:pt x="381" y="64"/>
                    <a:pt x="377" y="63"/>
                    <a:pt x="374" y="61"/>
                  </a:cubicBezTo>
                  <a:cubicBezTo>
                    <a:pt x="402" y="47"/>
                    <a:pt x="428" y="57"/>
                    <a:pt x="449" y="41"/>
                  </a:cubicBezTo>
                  <a:cubicBezTo>
                    <a:pt x="453" y="38"/>
                    <a:pt x="463" y="40"/>
                    <a:pt x="463" y="33"/>
                  </a:cubicBezTo>
                  <a:cubicBezTo>
                    <a:pt x="463" y="23"/>
                    <a:pt x="435" y="26"/>
                    <a:pt x="428" y="20"/>
                  </a:cubicBezTo>
                  <a:cubicBezTo>
                    <a:pt x="425" y="17"/>
                    <a:pt x="425" y="12"/>
                    <a:pt x="419" y="11"/>
                  </a:cubicBezTo>
                  <a:cubicBezTo>
                    <a:pt x="416" y="10"/>
                    <a:pt x="414" y="9"/>
                    <a:pt x="410" y="7"/>
                  </a:cubicBezTo>
                  <a:cubicBezTo>
                    <a:pt x="370" y="18"/>
                    <a:pt x="370" y="18"/>
                    <a:pt x="370" y="18"/>
                  </a:cubicBezTo>
                  <a:cubicBezTo>
                    <a:pt x="373" y="17"/>
                    <a:pt x="374" y="16"/>
                    <a:pt x="377" y="13"/>
                  </a:cubicBezTo>
                  <a:cubicBezTo>
                    <a:pt x="369" y="5"/>
                    <a:pt x="340" y="4"/>
                    <a:pt x="322" y="4"/>
                  </a:cubicBezTo>
                  <a:cubicBezTo>
                    <a:pt x="316" y="4"/>
                    <a:pt x="311" y="4"/>
                    <a:pt x="309" y="4"/>
                  </a:cubicBezTo>
                  <a:cubicBezTo>
                    <a:pt x="303" y="4"/>
                    <a:pt x="300" y="4"/>
                    <a:pt x="294" y="4"/>
                  </a:cubicBezTo>
                  <a:cubicBezTo>
                    <a:pt x="289" y="4"/>
                    <a:pt x="286" y="0"/>
                    <a:pt x="27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7" name="Freeform 171">
              <a:extLst>
                <a:ext uri="{FF2B5EF4-FFF2-40B4-BE49-F238E27FC236}">
                  <a16:creationId xmlns:a16="http://schemas.microsoft.com/office/drawing/2014/main" id="{8F23BD3D-B4EF-41D7-AAD1-BDD1AB047BC2}"/>
                </a:ext>
              </a:extLst>
            </p:cNvPr>
            <p:cNvSpPr>
              <a:spLocks/>
            </p:cNvSpPr>
            <p:nvPr/>
          </p:nvSpPr>
          <p:spPr bwMode="auto">
            <a:xfrm>
              <a:off x="858" y="-1001"/>
              <a:ext cx="2139" cy="1627"/>
            </a:xfrm>
            <a:custGeom>
              <a:avLst/>
              <a:gdLst>
                <a:gd name="T0" fmla="*/ 489 w 905"/>
                <a:gd name="T1" fmla="*/ 15 h 688"/>
                <a:gd name="T2" fmla="*/ 468 w 905"/>
                <a:gd name="T3" fmla="*/ 22 h 688"/>
                <a:gd name="T4" fmla="*/ 425 w 905"/>
                <a:gd name="T5" fmla="*/ 18 h 688"/>
                <a:gd name="T6" fmla="*/ 370 w 905"/>
                <a:gd name="T7" fmla="*/ 43 h 688"/>
                <a:gd name="T8" fmla="*/ 328 w 905"/>
                <a:gd name="T9" fmla="*/ 45 h 688"/>
                <a:gd name="T10" fmla="*/ 312 w 905"/>
                <a:gd name="T11" fmla="*/ 64 h 688"/>
                <a:gd name="T12" fmla="*/ 284 w 905"/>
                <a:gd name="T13" fmla="*/ 66 h 688"/>
                <a:gd name="T14" fmla="*/ 173 w 905"/>
                <a:gd name="T15" fmla="*/ 71 h 688"/>
                <a:gd name="T16" fmla="*/ 86 w 905"/>
                <a:gd name="T17" fmla="*/ 122 h 688"/>
                <a:gd name="T18" fmla="*/ 100 w 905"/>
                <a:gd name="T19" fmla="*/ 168 h 688"/>
                <a:gd name="T20" fmla="*/ 67 w 905"/>
                <a:gd name="T21" fmla="*/ 170 h 688"/>
                <a:gd name="T22" fmla="*/ 0 w 905"/>
                <a:gd name="T23" fmla="*/ 198 h 688"/>
                <a:gd name="T24" fmla="*/ 77 w 905"/>
                <a:gd name="T25" fmla="*/ 216 h 688"/>
                <a:gd name="T26" fmla="*/ 61 w 905"/>
                <a:gd name="T27" fmla="*/ 227 h 688"/>
                <a:gd name="T28" fmla="*/ 22 w 905"/>
                <a:gd name="T29" fmla="*/ 242 h 688"/>
                <a:gd name="T30" fmla="*/ 62 w 905"/>
                <a:gd name="T31" fmla="*/ 251 h 688"/>
                <a:gd name="T32" fmla="*/ 89 w 905"/>
                <a:gd name="T33" fmla="*/ 273 h 688"/>
                <a:gd name="T34" fmla="*/ 98 w 905"/>
                <a:gd name="T35" fmla="*/ 264 h 688"/>
                <a:gd name="T36" fmla="*/ 146 w 905"/>
                <a:gd name="T37" fmla="*/ 262 h 688"/>
                <a:gd name="T38" fmla="*/ 270 w 905"/>
                <a:gd name="T39" fmla="*/ 370 h 688"/>
                <a:gd name="T40" fmla="*/ 286 w 905"/>
                <a:gd name="T41" fmla="*/ 393 h 688"/>
                <a:gd name="T42" fmla="*/ 288 w 905"/>
                <a:gd name="T43" fmla="*/ 423 h 688"/>
                <a:gd name="T44" fmla="*/ 335 w 905"/>
                <a:gd name="T45" fmla="*/ 446 h 688"/>
                <a:gd name="T46" fmla="*/ 305 w 905"/>
                <a:gd name="T47" fmla="*/ 482 h 688"/>
                <a:gd name="T48" fmla="*/ 284 w 905"/>
                <a:gd name="T49" fmla="*/ 525 h 688"/>
                <a:gd name="T50" fmla="*/ 289 w 905"/>
                <a:gd name="T51" fmla="*/ 538 h 688"/>
                <a:gd name="T52" fmla="*/ 315 w 905"/>
                <a:gd name="T53" fmla="*/ 587 h 688"/>
                <a:gd name="T54" fmla="*/ 331 w 905"/>
                <a:gd name="T55" fmla="*/ 587 h 688"/>
                <a:gd name="T56" fmla="*/ 357 w 905"/>
                <a:gd name="T57" fmla="*/ 655 h 688"/>
                <a:gd name="T58" fmla="*/ 422 w 905"/>
                <a:gd name="T59" fmla="*/ 687 h 688"/>
                <a:gd name="T60" fmla="*/ 459 w 905"/>
                <a:gd name="T61" fmla="*/ 655 h 688"/>
                <a:gd name="T62" fmla="*/ 478 w 905"/>
                <a:gd name="T63" fmla="*/ 586 h 688"/>
                <a:gd name="T64" fmla="*/ 520 w 905"/>
                <a:gd name="T65" fmla="*/ 551 h 688"/>
                <a:gd name="T66" fmla="*/ 539 w 905"/>
                <a:gd name="T67" fmla="*/ 548 h 688"/>
                <a:gd name="T68" fmla="*/ 610 w 905"/>
                <a:gd name="T69" fmla="*/ 497 h 688"/>
                <a:gd name="T70" fmla="*/ 700 w 905"/>
                <a:gd name="T71" fmla="*/ 475 h 688"/>
                <a:gd name="T72" fmla="*/ 702 w 905"/>
                <a:gd name="T73" fmla="*/ 422 h 688"/>
                <a:gd name="T74" fmla="*/ 711 w 905"/>
                <a:gd name="T75" fmla="*/ 402 h 688"/>
                <a:gd name="T76" fmla="*/ 772 w 905"/>
                <a:gd name="T77" fmla="*/ 422 h 688"/>
                <a:gd name="T78" fmla="*/ 723 w 905"/>
                <a:gd name="T79" fmla="*/ 356 h 688"/>
                <a:gd name="T80" fmla="*/ 763 w 905"/>
                <a:gd name="T81" fmla="*/ 365 h 688"/>
                <a:gd name="T82" fmla="*/ 758 w 905"/>
                <a:gd name="T83" fmla="*/ 353 h 688"/>
                <a:gd name="T84" fmla="*/ 805 w 905"/>
                <a:gd name="T85" fmla="*/ 311 h 688"/>
                <a:gd name="T86" fmla="*/ 801 w 905"/>
                <a:gd name="T87" fmla="*/ 282 h 688"/>
                <a:gd name="T88" fmla="*/ 787 w 905"/>
                <a:gd name="T89" fmla="*/ 242 h 688"/>
                <a:gd name="T90" fmla="*/ 801 w 905"/>
                <a:gd name="T91" fmla="*/ 216 h 688"/>
                <a:gd name="T92" fmla="*/ 779 w 905"/>
                <a:gd name="T93" fmla="*/ 204 h 688"/>
                <a:gd name="T94" fmla="*/ 804 w 905"/>
                <a:gd name="T95" fmla="*/ 158 h 688"/>
                <a:gd name="T96" fmla="*/ 827 w 905"/>
                <a:gd name="T97" fmla="*/ 130 h 688"/>
                <a:gd name="T98" fmla="*/ 840 w 905"/>
                <a:gd name="T99" fmla="*/ 113 h 688"/>
                <a:gd name="T100" fmla="*/ 874 w 905"/>
                <a:gd name="T101" fmla="*/ 61 h 688"/>
                <a:gd name="T102" fmla="*/ 818 w 905"/>
                <a:gd name="T103" fmla="*/ 79 h 688"/>
                <a:gd name="T104" fmla="*/ 771 w 905"/>
                <a:gd name="T105" fmla="*/ 77 h 688"/>
                <a:gd name="T106" fmla="*/ 744 w 905"/>
                <a:gd name="T107" fmla="*/ 60 h 688"/>
                <a:gd name="T108" fmla="*/ 693 w 905"/>
                <a:gd name="T109" fmla="*/ 63 h 688"/>
                <a:gd name="T110" fmla="*/ 595 w 905"/>
                <a:gd name="T111" fmla="*/ 64 h 688"/>
                <a:gd name="T112" fmla="*/ 718 w 905"/>
                <a:gd name="T113" fmla="*/ 31 h 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905" h="688">
                  <a:moveTo>
                    <a:pt x="639" y="0"/>
                  </a:moveTo>
                  <a:cubicBezTo>
                    <a:pt x="612" y="0"/>
                    <a:pt x="592" y="0"/>
                    <a:pt x="562" y="0"/>
                  </a:cubicBezTo>
                  <a:cubicBezTo>
                    <a:pt x="535" y="0"/>
                    <a:pt x="515" y="15"/>
                    <a:pt x="489" y="15"/>
                  </a:cubicBezTo>
                  <a:cubicBezTo>
                    <a:pt x="484" y="15"/>
                    <a:pt x="480" y="15"/>
                    <a:pt x="476" y="15"/>
                  </a:cubicBezTo>
                  <a:cubicBezTo>
                    <a:pt x="473" y="15"/>
                    <a:pt x="471" y="15"/>
                    <a:pt x="468" y="15"/>
                  </a:cubicBezTo>
                  <a:cubicBezTo>
                    <a:pt x="468" y="22"/>
                    <a:pt x="468" y="22"/>
                    <a:pt x="468" y="22"/>
                  </a:cubicBezTo>
                  <a:cubicBezTo>
                    <a:pt x="458" y="22"/>
                    <a:pt x="458" y="22"/>
                    <a:pt x="458" y="22"/>
                  </a:cubicBezTo>
                  <a:cubicBezTo>
                    <a:pt x="449" y="18"/>
                    <a:pt x="441" y="18"/>
                    <a:pt x="432" y="18"/>
                  </a:cubicBezTo>
                  <a:cubicBezTo>
                    <a:pt x="430" y="18"/>
                    <a:pt x="428" y="18"/>
                    <a:pt x="425" y="18"/>
                  </a:cubicBezTo>
                  <a:cubicBezTo>
                    <a:pt x="408" y="18"/>
                    <a:pt x="394" y="22"/>
                    <a:pt x="380" y="28"/>
                  </a:cubicBezTo>
                  <a:cubicBezTo>
                    <a:pt x="383" y="32"/>
                    <a:pt x="387" y="33"/>
                    <a:pt x="391" y="36"/>
                  </a:cubicBezTo>
                  <a:cubicBezTo>
                    <a:pt x="386" y="37"/>
                    <a:pt x="370" y="35"/>
                    <a:pt x="370" y="43"/>
                  </a:cubicBezTo>
                  <a:cubicBezTo>
                    <a:pt x="370" y="53"/>
                    <a:pt x="391" y="60"/>
                    <a:pt x="400" y="64"/>
                  </a:cubicBezTo>
                  <a:cubicBezTo>
                    <a:pt x="376" y="64"/>
                    <a:pt x="376" y="64"/>
                    <a:pt x="376" y="64"/>
                  </a:cubicBezTo>
                  <a:cubicBezTo>
                    <a:pt x="363" y="57"/>
                    <a:pt x="350" y="45"/>
                    <a:pt x="328" y="45"/>
                  </a:cubicBezTo>
                  <a:cubicBezTo>
                    <a:pt x="323" y="45"/>
                    <a:pt x="315" y="46"/>
                    <a:pt x="315" y="52"/>
                  </a:cubicBezTo>
                  <a:cubicBezTo>
                    <a:pt x="315" y="56"/>
                    <a:pt x="318" y="60"/>
                    <a:pt x="319" y="64"/>
                  </a:cubicBezTo>
                  <a:cubicBezTo>
                    <a:pt x="319" y="64"/>
                    <a:pt x="314" y="64"/>
                    <a:pt x="312" y="64"/>
                  </a:cubicBezTo>
                  <a:cubicBezTo>
                    <a:pt x="301" y="60"/>
                    <a:pt x="292" y="61"/>
                    <a:pt x="286" y="51"/>
                  </a:cubicBezTo>
                  <a:cubicBezTo>
                    <a:pt x="281" y="56"/>
                    <a:pt x="281" y="56"/>
                    <a:pt x="281" y="56"/>
                  </a:cubicBezTo>
                  <a:cubicBezTo>
                    <a:pt x="281" y="60"/>
                    <a:pt x="284" y="63"/>
                    <a:pt x="284" y="66"/>
                  </a:cubicBezTo>
                  <a:cubicBezTo>
                    <a:pt x="274" y="66"/>
                    <a:pt x="271" y="51"/>
                    <a:pt x="261" y="51"/>
                  </a:cubicBezTo>
                  <a:cubicBezTo>
                    <a:pt x="247" y="51"/>
                    <a:pt x="237" y="59"/>
                    <a:pt x="222" y="63"/>
                  </a:cubicBezTo>
                  <a:cubicBezTo>
                    <a:pt x="202" y="63"/>
                    <a:pt x="194" y="68"/>
                    <a:pt x="173" y="71"/>
                  </a:cubicBezTo>
                  <a:cubicBezTo>
                    <a:pt x="156" y="73"/>
                    <a:pt x="170" y="97"/>
                    <a:pt x="152" y="97"/>
                  </a:cubicBezTo>
                  <a:cubicBezTo>
                    <a:pt x="146" y="97"/>
                    <a:pt x="142" y="96"/>
                    <a:pt x="138" y="93"/>
                  </a:cubicBezTo>
                  <a:cubicBezTo>
                    <a:pt x="127" y="103"/>
                    <a:pt x="104" y="116"/>
                    <a:pt x="86" y="122"/>
                  </a:cubicBezTo>
                  <a:cubicBezTo>
                    <a:pt x="83" y="122"/>
                    <a:pt x="75" y="125"/>
                    <a:pt x="75" y="130"/>
                  </a:cubicBezTo>
                  <a:cubicBezTo>
                    <a:pt x="75" y="140"/>
                    <a:pt x="105" y="139"/>
                    <a:pt x="115" y="140"/>
                  </a:cubicBezTo>
                  <a:cubicBezTo>
                    <a:pt x="115" y="154"/>
                    <a:pt x="109" y="163"/>
                    <a:pt x="100" y="168"/>
                  </a:cubicBezTo>
                  <a:cubicBezTo>
                    <a:pt x="96" y="171"/>
                    <a:pt x="92" y="171"/>
                    <a:pt x="86" y="171"/>
                  </a:cubicBezTo>
                  <a:cubicBezTo>
                    <a:pt x="83" y="171"/>
                    <a:pt x="80" y="171"/>
                    <a:pt x="77" y="171"/>
                  </a:cubicBezTo>
                  <a:cubicBezTo>
                    <a:pt x="74" y="171"/>
                    <a:pt x="71" y="170"/>
                    <a:pt x="67" y="170"/>
                  </a:cubicBezTo>
                  <a:cubicBezTo>
                    <a:pt x="63" y="170"/>
                    <a:pt x="59" y="171"/>
                    <a:pt x="55" y="172"/>
                  </a:cubicBezTo>
                  <a:cubicBezTo>
                    <a:pt x="45" y="175"/>
                    <a:pt x="40" y="181"/>
                    <a:pt x="30" y="184"/>
                  </a:cubicBezTo>
                  <a:cubicBezTo>
                    <a:pt x="19" y="188"/>
                    <a:pt x="0" y="182"/>
                    <a:pt x="0" y="198"/>
                  </a:cubicBezTo>
                  <a:cubicBezTo>
                    <a:pt x="0" y="207"/>
                    <a:pt x="51" y="221"/>
                    <a:pt x="53" y="221"/>
                  </a:cubicBezTo>
                  <a:cubicBezTo>
                    <a:pt x="60" y="221"/>
                    <a:pt x="63" y="221"/>
                    <a:pt x="71" y="221"/>
                  </a:cubicBezTo>
                  <a:cubicBezTo>
                    <a:pt x="74" y="221"/>
                    <a:pt x="76" y="219"/>
                    <a:pt x="77" y="216"/>
                  </a:cubicBezTo>
                  <a:cubicBezTo>
                    <a:pt x="98" y="216"/>
                    <a:pt x="98" y="216"/>
                    <a:pt x="98" y="216"/>
                  </a:cubicBezTo>
                  <a:cubicBezTo>
                    <a:pt x="96" y="222"/>
                    <a:pt x="96" y="224"/>
                    <a:pt x="91" y="227"/>
                  </a:cubicBezTo>
                  <a:cubicBezTo>
                    <a:pt x="61" y="227"/>
                    <a:pt x="61" y="227"/>
                    <a:pt x="61" y="227"/>
                  </a:cubicBezTo>
                  <a:cubicBezTo>
                    <a:pt x="58" y="231"/>
                    <a:pt x="57" y="232"/>
                    <a:pt x="51" y="232"/>
                  </a:cubicBezTo>
                  <a:cubicBezTo>
                    <a:pt x="48" y="232"/>
                    <a:pt x="44" y="232"/>
                    <a:pt x="38" y="232"/>
                  </a:cubicBezTo>
                  <a:cubicBezTo>
                    <a:pt x="34" y="232"/>
                    <a:pt x="23" y="235"/>
                    <a:pt x="22" y="242"/>
                  </a:cubicBezTo>
                  <a:cubicBezTo>
                    <a:pt x="26" y="243"/>
                    <a:pt x="27" y="244"/>
                    <a:pt x="29" y="244"/>
                  </a:cubicBezTo>
                  <a:cubicBezTo>
                    <a:pt x="32" y="244"/>
                    <a:pt x="33" y="242"/>
                    <a:pt x="41" y="242"/>
                  </a:cubicBezTo>
                  <a:cubicBezTo>
                    <a:pt x="47" y="242"/>
                    <a:pt x="53" y="248"/>
                    <a:pt x="62" y="251"/>
                  </a:cubicBezTo>
                  <a:cubicBezTo>
                    <a:pt x="60" y="256"/>
                    <a:pt x="56" y="257"/>
                    <a:pt x="51" y="260"/>
                  </a:cubicBezTo>
                  <a:cubicBezTo>
                    <a:pt x="58" y="268"/>
                    <a:pt x="74" y="272"/>
                    <a:pt x="86" y="272"/>
                  </a:cubicBezTo>
                  <a:cubicBezTo>
                    <a:pt x="88" y="272"/>
                    <a:pt x="89" y="273"/>
                    <a:pt x="89" y="273"/>
                  </a:cubicBezTo>
                  <a:cubicBezTo>
                    <a:pt x="90" y="273"/>
                    <a:pt x="91" y="272"/>
                    <a:pt x="92" y="271"/>
                  </a:cubicBezTo>
                  <a:cubicBezTo>
                    <a:pt x="91" y="270"/>
                    <a:pt x="89" y="268"/>
                    <a:pt x="87" y="267"/>
                  </a:cubicBezTo>
                  <a:cubicBezTo>
                    <a:pt x="90" y="265"/>
                    <a:pt x="92" y="264"/>
                    <a:pt x="98" y="264"/>
                  </a:cubicBezTo>
                  <a:cubicBezTo>
                    <a:pt x="104" y="264"/>
                    <a:pt x="109" y="269"/>
                    <a:pt x="114" y="269"/>
                  </a:cubicBezTo>
                  <a:cubicBezTo>
                    <a:pt x="120" y="269"/>
                    <a:pt x="124" y="262"/>
                    <a:pt x="130" y="262"/>
                  </a:cubicBezTo>
                  <a:cubicBezTo>
                    <a:pt x="135" y="262"/>
                    <a:pt x="137" y="262"/>
                    <a:pt x="146" y="262"/>
                  </a:cubicBezTo>
                  <a:cubicBezTo>
                    <a:pt x="205" y="262"/>
                    <a:pt x="242" y="308"/>
                    <a:pt x="257" y="353"/>
                  </a:cubicBezTo>
                  <a:cubicBezTo>
                    <a:pt x="257" y="361"/>
                    <a:pt x="257" y="361"/>
                    <a:pt x="257" y="361"/>
                  </a:cubicBezTo>
                  <a:cubicBezTo>
                    <a:pt x="262" y="362"/>
                    <a:pt x="270" y="362"/>
                    <a:pt x="270" y="370"/>
                  </a:cubicBezTo>
                  <a:cubicBezTo>
                    <a:pt x="270" y="382"/>
                    <a:pt x="259" y="381"/>
                    <a:pt x="259" y="393"/>
                  </a:cubicBezTo>
                  <a:cubicBezTo>
                    <a:pt x="259" y="401"/>
                    <a:pt x="263" y="402"/>
                    <a:pt x="273" y="402"/>
                  </a:cubicBezTo>
                  <a:cubicBezTo>
                    <a:pt x="280" y="402"/>
                    <a:pt x="281" y="393"/>
                    <a:pt x="286" y="393"/>
                  </a:cubicBezTo>
                  <a:cubicBezTo>
                    <a:pt x="304" y="393"/>
                    <a:pt x="308" y="418"/>
                    <a:pt x="325" y="423"/>
                  </a:cubicBezTo>
                  <a:cubicBezTo>
                    <a:pt x="324" y="426"/>
                    <a:pt x="325" y="431"/>
                    <a:pt x="319" y="431"/>
                  </a:cubicBezTo>
                  <a:cubicBezTo>
                    <a:pt x="307" y="431"/>
                    <a:pt x="299" y="423"/>
                    <a:pt x="288" y="423"/>
                  </a:cubicBezTo>
                  <a:cubicBezTo>
                    <a:pt x="285" y="423"/>
                    <a:pt x="284" y="422"/>
                    <a:pt x="282" y="422"/>
                  </a:cubicBezTo>
                  <a:cubicBezTo>
                    <a:pt x="281" y="422"/>
                    <a:pt x="280" y="422"/>
                    <a:pt x="278" y="423"/>
                  </a:cubicBezTo>
                  <a:cubicBezTo>
                    <a:pt x="280" y="438"/>
                    <a:pt x="319" y="440"/>
                    <a:pt x="335" y="446"/>
                  </a:cubicBezTo>
                  <a:cubicBezTo>
                    <a:pt x="331" y="460"/>
                    <a:pt x="323" y="466"/>
                    <a:pt x="319" y="481"/>
                  </a:cubicBezTo>
                  <a:cubicBezTo>
                    <a:pt x="316" y="480"/>
                    <a:pt x="314" y="479"/>
                    <a:pt x="313" y="479"/>
                  </a:cubicBezTo>
                  <a:cubicBezTo>
                    <a:pt x="311" y="479"/>
                    <a:pt x="309" y="480"/>
                    <a:pt x="305" y="482"/>
                  </a:cubicBezTo>
                  <a:cubicBezTo>
                    <a:pt x="305" y="484"/>
                    <a:pt x="305" y="484"/>
                    <a:pt x="305" y="484"/>
                  </a:cubicBezTo>
                  <a:cubicBezTo>
                    <a:pt x="294" y="492"/>
                    <a:pt x="291" y="503"/>
                    <a:pt x="284" y="513"/>
                  </a:cubicBezTo>
                  <a:cubicBezTo>
                    <a:pt x="284" y="525"/>
                    <a:pt x="284" y="525"/>
                    <a:pt x="284" y="525"/>
                  </a:cubicBezTo>
                  <a:cubicBezTo>
                    <a:pt x="285" y="523"/>
                    <a:pt x="287" y="523"/>
                    <a:pt x="288" y="523"/>
                  </a:cubicBezTo>
                  <a:cubicBezTo>
                    <a:pt x="290" y="523"/>
                    <a:pt x="292" y="524"/>
                    <a:pt x="294" y="525"/>
                  </a:cubicBezTo>
                  <a:cubicBezTo>
                    <a:pt x="293" y="530"/>
                    <a:pt x="289" y="533"/>
                    <a:pt x="289" y="538"/>
                  </a:cubicBezTo>
                  <a:cubicBezTo>
                    <a:pt x="289" y="552"/>
                    <a:pt x="303" y="558"/>
                    <a:pt x="306" y="568"/>
                  </a:cubicBezTo>
                  <a:cubicBezTo>
                    <a:pt x="308" y="573"/>
                    <a:pt x="309" y="583"/>
                    <a:pt x="312" y="585"/>
                  </a:cubicBezTo>
                  <a:cubicBezTo>
                    <a:pt x="313" y="586"/>
                    <a:pt x="314" y="587"/>
                    <a:pt x="315" y="587"/>
                  </a:cubicBezTo>
                  <a:cubicBezTo>
                    <a:pt x="317" y="587"/>
                    <a:pt x="319" y="586"/>
                    <a:pt x="321" y="585"/>
                  </a:cubicBezTo>
                  <a:cubicBezTo>
                    <a:pt x="322" y="584"/>
                    <a:pt x="324" y="583"/>
                    <a:pt x="325" y="583"/>
                  </a:cubicBezTo>
                  <a:cubicBezTo>
                    <a:pt x="327" y="583"/>
                    <a:pt x="329" y="584"/>
                    <a:pt x="331" y="587"/>
                  </a:cubicBezTo>
                  <a:cubicBezTo>
                    <a:pt x="327" y="591"/>
                    <a:pt x="323" y="590"/>
                    <a:pt x="323" y="597"/>
                  </a:cubicBezTo>
                  <a:cubicBezTo>
                    <a:pt x="323" y="612"/>
                    <a:pt x="343" y="636"/>
                    <a:pt x="354" y="645"/>
                  </a:cubicBezTo>
                  <a:cubicBezTo>
                    <a:pt x="355" y="646"/>
                    <a:pt x="354" y="653"/>
                    <a:pt x="357" y="655"/>
                  </a:cubicBezTo>
                  <a:cubicBezTo>
                    <a:pt x="366" y="661"/>
                    <a:pt x="371" y="658"/>
                    <a:pt x="375" y="670"/>
                  </a:cubicBezTo>
                  <a:cubicBezTo>
                    <a:pt x="381" y="669"/>
                    <a:pt x="390" y="663"/>
                    <a:pt x="397" y="663"/>
                  </a:cubicBezTo>
                  <a:cubicBezTo>
                    <a:pt x="410" y="663"/>
                    <a:pt x="409" y="687"/>
                    <a:pt x="422" y="687"/>
                  </a:cubicBezTo>
                  <a:cubicBezTo>
                    <a:pt x="426" y="687"/>
                    <a:pt x="427" y="684"/>
                    <a:pt x="433" y="683"/>
                  </a:cubicBezTo>
                  <a:cubicBezTo>
                    <a:pt x="434" y="686"/>
                    <a:pt x="436" y="688"/>
                    <a:pt x="439" y="688"/>
                  </a:cubicBezTo>
                  <a:cubicBezTo>
                    <a:pt x="454" y="688"/>
                    <a:pt x="447" y="661"/>
                    <a:pt x="459" y="655"/>
                  </a:cubicBezTo>
                  <a:cubicBezTo>
                    <a:pt x="458" y="649"/>
                    <a:pt x="459" y="636"/>
                    <a:pt x="459" y="626"/>
                  </a:cubicBezTo>
                  <a:cubicBezTo>
                    <a:pt x="459" y="611"/>
                    <a:pt x="484" y="617"/>
                    <a:pt x="484" y="599"/>
                  </a:cubicBezTo>
                  <a:cubicBezTo>
                    <a:pt x="484" y="593"/>
                    <a:pt x="478" y="590"/>
                    <a:pt x="478" y="586"/>
                  </a:cubicBezTo>
                  <a:cubicBezTo>
                    <a:pt x="478" y="584"/>
                    <a:pt x="480" y="582"/>
                    <a:pt x="482" y="580"/>
                  </a:cubicBezTo>
                  <a:cubicBezTo>
                    <a:pt x="482" y="579"/>
                    <a:pt x="480" y="576"/>
                    <a:pt x="480" y="575"/>
                  </a:cubicBezTo>
                  <a:cubicBezTo>
                    <a:pt x="480" y="557"/>
                    <a:pt x="509" y="562"/>
                    <a:pt x="520" y="551"/>
                  </a:cubicBezTo>
                  <a:cubicBezTo>
                    <a:pt x="525" y="546"/>
                    <a:pt x="523" y="541"/>
                    <a:pt x="531" y="538"/>
                  </a:cubicBezTo>
                  <a:cubicBezTo>
                    <a:pt x="531" y="548"/>
                    <a:pt x="531" y="548"/>
                    <a:pt x="531" y="548"/>
                  </a:cubicBezTo>
                  <a:cubicBezTo>
                    <a:pt x="539" y="548"/>
                    <a:pt x="539" y="548"/>
                    <a:pt x="539" y="548"/>
                  </a:cubicBezTo>
                  <a:cubicBezTo>
                    <a:pt x="550" y="541"/>
                    <a:pt x="568" y="543"/>
                    <a:pt x="578" y="533"/>
                  </a:cubicBezTo>
                  <a:cubicBezTo>
                    <a:pt x="586" y="525"/>
                    <a:pt x="587" y="514"/>
                    <a:pt x="597" y="506"/>
                  </a:cubicBezTo>
                  <a:cubicBezTo>
                    <a:pt x="610" y="497"/>
                    <a:pt x="610" y="497"/>
                    <a:pt x="610" y="497"/>
                  </a:cubicBezTo>
                  <a:cubicBezTo>
                    <a:pt x="610" y="493"/>
                    <a:pt x="615" y="491"/>
                    <a:pt x="620" y="488"/>
                  </a:cubicBezTo>
                  <a:cubicBezTo>
                    <a:pt x="645" y="488"/>
                    <a:pt x="645" y="488"/>
                    <a:pt x="645" y="488"/>
                  </a:cubicBezTo>
                  <a:cubicBezTo>
                    <a:pt x="665" y="479"/>
                    <a:pt x="681" y="481"/>
                    <a:pt x="700" y="475"/>
                  </a:cubicBezTo>
                  <a:cubicBezTo>
                    <a:pt x="715" y="470"/>
                    <a:pt x="720" y="455"/>
                    <a:pt x="738" y="449"/>
                  </a:cubicBezTo>
                  <a:cubicBezTo>
                    <a:pt x="747" y="446"/>
                    <a:pt x="752" y="446"/>
                    <a:pt x="760" y="439"/>
                  </a:cubicBezTo>
                  <a:cubicBezTo>
                    <a:pt x="749" y="435"/>
                    <a:pt x="702" y="438"/>
                    <a:pt x="702" y="422"/>
                  </a:cubicBezTo>
                  <a:cubicBezTo>
                    <a:pt x="705" y="421"/>
                    <a:pt x="714" y="420"/>
                    <a:pt x="714" y="415"/>
                  </a:cubicBezTo>
                  <a:cubicBezTo>
                    <a:pt x="714" y="411"/>
                    <a:pt x="709" y="409"/>
                    <a:pt x="709" y="402"/>
                  </a:cubicBezTo>
                  <a:cubicBezTo>
                    <a:pt x="709" y="402"/>
                    <a:pt x="710" y="402"/>
                    <a:pt x="711" y="402"/>
                  </a:cubicBezTo>
                  <a:cubicBezTo>
                    <a:pt x="713" y="402"/>
                    <a:pt x="715" y="402"/>
                    <a:pt x="716" y="402"/>
                  </a:cubicBezTo>
                  <a:cubicBezTo>
                    <a:pt x="738" y="402"/>
                    <a:pt x="733" y="428"/>
                    <a:pt x="758" y="428"/>
                  </a:cubicBezTo>
                  <a:cubicBezTo>
                    <a:pt x="763" y="428"/>
                    <a:pt x="772" y="428"/>
                    <a:pt x="772" y="422"/>
                  </a:cubicBezTo>
                  <a:cubicBezTo>
                    <a:pt x="772" y="392"/>
                    <a:pt x="738" y="383"/>
                    <a:pt x="719" y="364"/>
                  </a:cubicBezTo>
                  <a:cubicBezTo>
                    <a:pt x="719" y="356"/>
                    <a:pt x="719" y="356"/>
                    <a:pt x="719" y="356"/>
                  </a:cubicBezTo>
                  <a:cubicBezTo>
                    <a:pt x="720" y="356"/>
                    <a:pt x="721" y="356"/>
                    <a:pt x="723" y="356"/>
                  </a:cubicBezTo>
                  <a:cubicBezTo>
                    <a:pt x="723" y="356"/>
                    <a:pt x="725" y="356"/>
                    <a:pt x="726" y="356"/>
                  </a:cubicBezTo>
                  <a:cubicBezTo>
                    <a:pt x="729" y="366"/>
                    <a:pt x="746" y="380"/>
                    <a:pt x="755" y="380"/>
                  </a:cubicBezTo>
                  <a:cubicBezTo>
                    <a:pt x="761" y="380"/>
                    <a:pt x="763" y="371"/>
                    <a:pt x="763" y="365"/>
                  </a:cubicBezTo>
                  <a:cubicBezTo>
                    <a:pt x="763" y="350"/>
                    <a:pt x="739" y="355"/>
                    <a:pt x="734" y="341"/>
                  </a:cubicBezTo>
                  <a:cubicBezTo>
                    <a:pt x="742" y="341"/>
                    <a:pt x="742" y="341"/>
                    <a:pt x="742" y="341"/>
                  </a:cubicBezTo>
                  <a:cubicBezTo>
                    <a:pt x="746" y="347"/>
                    <a:pt x="752" y="349"/>
                    <a:pt x="758" y="353"/>
                  </a:cubicBezTo>
                  <a:cubicBezTo>
                    <a:pt x="762" y="342"/>
                    <a:pt x="783" y="349"/>
                    <a:pt x="787" y="333"/>
                  </a:cubicBezTo>
                  <a:cubicBezTo>
                    <a:pt x="784" y="332"/>
                    <a:pt x="781" y="329"/>
                    <a:pt x="781" y="325"/>
                  </a:cubicBezTo>
                  <a:cubicBezTo>
                    <a:pt x="791" y="324"/>
                    <a:pt x="802" y="319"/>
                    <a:pt x="805" y="311"/>
                  </a:cubicBezTo>
                  <a:cubicBezTo>
                    <a:pt x="799" y="309"/>
                    <a:pt x="784" y="309"/>
                    <a:pt x="784" y="300"/>
                  </a:cubicBezTo>
                  <a:cubicBezTo>
                    <a:pt x="784" y="293"/>
                    <a:pt x="792" y="293"/>
                    <a:pt x="801" y="293"/>
                  </a:cubicBezTo>
                  <a:cubicBezTo>
                    <a:pt x="798" y="290"/>
                    <a:pt x="801" y="286"/>
                    <a:pt x="801" y="282"/>
                  </a:cubicBezTo>
                  <a:cubicBezTo>
                    <a:pt x="801" y="274"/>
                    <a:pt x="793" y="271"/>
                    <a:pt x="793" y="259"/>
                  </a:cubicBezTo>
                  <a:cubicBezTo>
                    <a:pt x="786" y="259"/>
                    <a:pt x="776" y="259"/>
                    <a:pt x="776" y="250"/>
                  </a:cubicBezTo>
                  <a:cubicBezTo>
                    <a:pt x="776" y="246"/>
                    <a:pt x="781" y="242"/>
                    <a:pt x="787" y="242"/>
                  </a:cubicBezTo>
                  <a:cubicBezTo>
                    <a:pt x="791" y="242"/>
                    <a:pt x="798" y="243"/>
                    <a:pt x="805" y="243"/>
                  </a:cubicBezTo>
                  <a:cubicBezTo>
                    <a:pt x="815" y="243"/>
                    <a:pt x="824" y="242"/>
                    <a:pt x="824" y="234"/>
                  </a:cubicBezTo>
                  <a:cubicBezTo>
                    <a:pt x="824" y="222"/>
                    <a:pt x="803" y="224"/>
                    <a:pt x="801" y="216"/>
                  </a:cubicBezTo>
                  <a:cubicBezTo>
                    <a:pt x="804" y="216"/>
                    <a:pt x="808" y="214"/>
                    <a:pt x="810" y="213"/>
                  </a:cubicBezTo>
                  <a:cubicBezTo>
                    <a:pt x="805" y="208"/>
                    <a:pt x="798" y="203"/>
                    <a:pt x="789" y="203"/>
                  </a:cubicBezTo>
                  <a:cubicBezTo>
                    <a:pt x="785" y="203"/>
                    <a:pt x="782" y="204"/>
                    <a:pt x="779" y="204"/>
                  </a:cubicBezTo>
                  <a:cubicBezTo>
                    <a:pt x="777" y="204"/>
                    <a:pt x="775" y="204"/>
                    <a:pt x="773" y="203"/>
                  </a:cubicBezTo>
                  <a:cubicBezTo>
                    <a:pt x="777" y="197"/>
                    <a:pt x="776" y="185"/>
                    <a:pt x="782" y="180"/>
                  </a:cubicBezTo>
                  <a:cubicBezTo>
                    <a:pt x="792" y="173"/>
                    <a:pt x="804" y="169"/>
                    <a:pt x="804" y="158"/>
                  </a:cubicBezTo>
                  <a:cubicBezTo>
                    <a:pt x="804" y="156"/>
                    <a:pt x="804" y="156"/>
                    <a:pt x="804" y="150"/>
                  </a:cubicBezTo>
                  <a:cubicBezTo>
                    <a:pt x="814" y="147"/>
                    <a:pt x="827" y="145"/>
                    <a:pt x="827" y="137"/>
                  </a:cubicBezTo>
                  <a:cubicBezTo>
                    <a:pt x="827" y="131"/>
                    <a:pt x="831" y="137"/>
                    <a:pt x="827" y="130"/>
                  </a:cubicBezTo>
                  <a:cubicBezTo>
                    <a:pt x="837" y="128"/>
                    <a:pt x="851" y="128"/>
                    <a:pt x="851" y="113"/>
                  </a:cubicBezTo>
                  <a:cubicBezTo>
                    <a:pt x="849" y="115"/>
                    <a:pt x="848" y="115"/>
                    <a:pt x="846" y="115"/>
                  </a:cubicBezTo>
                  <a:cubicBezTo>
                    <a:pt x="845" y="115"/>
                    <a:pt x="843" y="115"/>
                    <a:pt x="840" y="113"/>
                  </a:cubicBezTo>
                  <a:cubicBezTo>
                    <a:pt x="864" y="113"/>
                    <a:pt x="875" y="98"/>
                    <a:pt x="892" y="92"/>
                  </a:cubicBezTo>
                  <a:cubicBezTo>
                    <a:pt x="895" y="91"/>
                    <a:pt x="905" y="86"/>
                    <a:pt x="905" y="80"/>
                  </a:cubicBezTo>
                  <a:cubicBezTo>
                    <a:pt x="905" y="73"/>
                    <a:pt x="881" y="61"/>
                    <a:pt x="874" y="61"/>
                  </a:cubicBezTo>
                  <a:cubicBezTo>
                    <a:pt x="869" y="61"/>
                    <a:pt x="865" y="62"/>
                    <a:pt x="863" y="68"/>
                  </a:cubicBezTo>
                  <a:cubicBezTo>
                    <a:pt x="838" y="68"/>
                    <a:pt x="838" y="68"/>
                    <a:pt x="838" y="68"/>
                  </a:cubicBezTo>
                  <a:cubicBezTo>
                    <a:pt x="829" y="72"/>
                    <a:pt x="828" y="75"/>
                    <a:pt x="818" y="79"/>
                  </a:cubicBezTo>
                  <a:cubicBezTo>
                    <a:pt x="818" y="79"/>
                    <a:pt x="818" y="79"/>
                    <a:pt x="817" y="79"/>
                  </a:cubicBezTo>
                  <a:cubicBezTo>
                    <a:pt x="814" y="79"/>
                    <a:pt x="806" y="77"/>
                    <a:pt x="806" y="77"/>
                  </a:cubicBezTo>
                  <a:cubicBezTo>
                    <a:pt x="806" y="77"/>
                    <a:pt x="785" y="77"/>
                    <a:pt x="771" y="77"/>
                  </a:cubicBezTo>
                  <a:cubicBezTo>
                    <a:pt x="762" y="83"/>
                    <a:pt x="736" y="118"/>
                    <a:pt x="722" y="122"/>
                  </a:cubicBezTo>
                  <a:cubicBezTo>
                    <a:pt x="724" y="117"/>
                    <a:pt x="758" y="81"/>
                    <a:pt x="758" y="76"/>
                  </a:cubicBezTo>
                  <a:cubicBezTo>
                    <a:pt x="758" y="68"/>
                    <a:pt x="754" y="60"/>
                    <a:pt x="744" y="60"/>
                  </a:cubicBezTo>
                  <a:cubicBezTo>
                    <a:pt x="727" y="60"/>
                    <a:pt x="696" y="90"/>
                    <a:pt x="682" y="90"/>
                  </a:cubicBezTo>
                  <a:cubicBezTo>
                    <a:pt x="678" y="90"/>
                    <a:pt x="701" y="68"/>
                    <a:pt x="702" y="64"/>
                  </a:cubicBezTo>
                  <a:cubicBezTo>
                    <a:pt x="701" y="63"/>
                    <a:pt x="697" y="63"/>
                    <a:pt x="693" y="63"/>
                  </a:cubicBezTo>
                  <a:cubicBezTo>
                    <a:pt x="684" y="63"/>
                    <a:pt x="670" y="64"/>
                    <a:pt x="656" y="65"/>
                  </a:cubicBezTo>
                  <a:cubicBezTo>
                    <a:pt x="642" y="65"/>
                    <a:pt x="627" y="66"/>
                    <a:pt x="615" y="66"/>
                  </a:cubicBezTo>
                  <a:cubicBezTo>
                    <a:pt x="605" y="66"/>
                    <a:pt x="598" y="66"/>
                    <a:pt x="595" y="64"/>
                  </a:cubicBezTo>
                  <a:cubicBezTo>
                    <a:pt x="711" y="57"/>
                    <a:pt x="711" y="57"/>
                    <a:pt x="711" y="57"/>
                  </a:cubicBezTo>
                  <a:cubicBezTo>
                    <a:pt x="725" y="52"/>
                    <a:pt x="761" y="55"/>
                    <a:pt x="764" y="36"/>
                  </a:cubicBezTo>
                  <a:cubicBezTo>
                    <a:pt x="751" y="33"/>
                    <a:pt x="732" y="37"/>
                    <a:pt x="718" y="31"/>
                  </a:cubicBezTo>
                  <a:cubicBezTo>
                    <a:pt x="693" y="21"/>
                    <a:pt x="670" y="0"/>
                    <a:pt x="63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" name="Freeform 172">
              <a:extLst>
                <a:ext uri="{FF2B5EF4-FFF2-40B4-BE49-F238E27FC236}">
                  <a16:creationId xmlns:a16="http://schemas.microsoft.com/office/drawing/2014/main" id="{E0F0A038-C4D2-497C-AC7D-3101C0509F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4" y="23"/>
              <a:ext cx="104" cy="69"/>
            </a:xfrm>
            <a:custGeom>
              <a:avLst/>
              <a:gdLst>
                <a:gd name="T0" fmla="*/ 12 w 44"/>
                <a:gd name="T1" fmla="*/ 0 h 29"/>
                <a:gd name="T2" fmla="*/ 0 w 44"/>
                <a:gd name="T3" fmla="*/ 11 h 29"/>
                <a:gd name="T4" fmla="*/ 11 w 44"/>
                <a:gd name="T5" fmla="*/ 29 h 29"/>
                <a:gd name="T6" fmla="*/ 22 w 44"/>
                <a:gd name="T7" fmla="*/ 29 h 29"/>
                <a:gd name="T8" fmla="*/ 44 w 44"/>
                <a:gd name="T9" fmla="*/ 19 h 29"/>
                <a:gd name="T10" fmla="*/ 12 w 44"/>
                <a:gd name="T1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" h="29">
                  <a:moveTo>
                    <a:pt x="12" y="0"/>
                  </a:moveTo>
                  <a:cubicBezTo>
                    <a:pt x="7" y="0"/>
                    <a:pt x="0" y="3"/>
                    <a:pt x="0" y="11"/>
                  </a:cubicBezTo>
                  <a:cubicBezTo>
                    <a:pt x="0" y="17"/>
                    <a:pt x="6" y="29"/>
                    <a:pt x="11" y="29"/>
                  </a:cubicBezTo>
                  <a:cubicBezTo>
                    <a:pt x="22" y="29"/>
                    <a:pt x="22" y="29"/>
                    <a:pt x="22" y="29"/>
                  </a:cubicBezTo>
                  <a:cubicBezTo>
                    <a:pt x="31" y="29"/>
                    <a:pt x="43" y="28"/>
                    <a:pt x="44" y="19"/>
                  </a:cubicBezTo>
                  <a:cubicBezTo>
                    <a:pt x="30" y="15"/>
                    <a:pt x="26" y="0"/>
                    <a:pt x="1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" name="Freeform 173">
              <a:extLst>
                <a:ext uri="{FF2B5EF4-FFF2-40B4-BE49-F238E27FC236}">
                  <a16:creationId xmlns:a16="http://schemas.microsoft.com/office/drawing/2014/main" id="{5ED62D55-8EA6-4E80-9D1C-5A747C1CE7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0" y="-325"/>
              <a:ext cx="57" cy="34"/>
            </a:xfrm>
            <a:custGeom>
              <a:avLst/>
              <a:gdLst>
                <a:gd name="T0" fmla="*/ 15 w 24"/>
                <a:gd name="T1" fmla="*/ 0 h 14"/>
                <a:gd name="T2" fmla="*/ 5 w 24"/>
                <a:gd name="T3" fmla="*/ 0 h 14"/>
                <a:gd name="T4" fmla="*/ 0 w 24"/>
                <a:gd name="T5" fmla="*/ 6 h 14"/>
                <a:gd name="T6" fmla="*/ 7 w 24"/>
                <a:gd name="T7" fmla="*/ 14 h 14"/>
                <a:gd name="T8" fmla="*/ 24 w 24"/>
                <a:gd name="T9" fmla="*/ 6 h 14"/>
                <a:gd name="T10" fmla="*/ 15 w 24"/>
                <a:gd name="T11" fmla="*/ 6 h 14"/>
                <a:gd name="T12" fmla="*/ 15 w 24"/>
                <a:gd name="T1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14">
                  <a:moveTo>
                    <a:pt x="1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4" y="1"/>
                    <a:pt x="0" y="3"/>
                    <a:pt x="0" y="6"/>
                  </a:cubicBezTo>
                  <a:cubicBezTo>
                    <a:pt x="0" y="9"/>
                    <a:pt x="3" y="14"/>
                    <a:pt x="7" y="14"/>
                  </a:cubicBezTo>
                  <a:cubicBezTo>
                    <a:pt x="12" y="14"/>
                    <a:pt x="21" y="8"/>
                    <a:pt x="24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4"/>
                    <a:pt x="15" y="3"/>
                    <a:pt x="1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0" name="Freeform 174">
              <a:extLst>
                <a:ext uri="{FF2B5EF4-FFF2-40B4-BE49-F238E27FC236}">
                  <a16:creationId xmlns:a16="http://schemas.microsoft.com/office/drawing/2014/main" id="{DD0BA619-BC31-49FB-BA41-B0426D845B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0" y="1057"/>
              <a:ext cx="234" cy="227"/>
            </a:xfrm>
            <a:custGeom>
              <a:avLst/>
              <a:gdLst>
                <a:gd name="T0" fmla="*/ 50 w 99"/>
                <a:gd name="T1" fmla="*/ 0 h 96"/>
                <a:gd name="T2" fmla="*/ 34 w 99"/>
                <a:gd name="T3" fmla="*/ 16 h 96"/>
                <a:gd name="T4" fmla="*/ 6 w 99"/>
                <a:gd name="T5" fmla="*/ 59 h 96"/>
                <a:gd name="T6" fmla="*/ 10 w 99"/>
                <a:gd name="T7" fmla="*/ 62 h 96"/>
                <a:gd name="T8" fmla="*/ 10 w 99"/>
                <a:gd name="T9" fmla="*/ 65 h 96"/>
                <a:gd name="T10" fmla="*/ 0 w 99"/>
                <a:gd name="T11" fmla="*/ 75 h 96"/>
                <a:gd name="T12" fmla="*/ 6 w 99"/>
                <a:gd name="T13" fmla="*/ 80 h 96"/>
                <a:gd name="T14" fmla="*/ 22 w 99"/>
                <a:gd name="T15" fmla="*/ 77 h 96"/>
                <a:gd name="T16" fmla="*/ 38 w 99"/>
                <a:gd name="T17" fmla="*/ 81 h 96"/>
                <a:gd name="T18" fmla="*/ 48 w 99"/>
                <a:gd name="T19" fmla="*/ 78 h 96"/>
                <a:gd name="T20" fmla="*/ 54 w 99"/>
                <a:gd name="T21" fmla="*/ 81 h 96"/>
                <a:gd name="T22" fmla="*/ 63 w 99"/>
                <a:gd name="T23" fmla="*/ 80 h 96"/>
                <a:gd name="T24" fmla="*/ 57 w 99"/>
                <a:gd name="T25" fmla="*/ 89 h 96"/>
                <a:gd name="T26" fmla="*/ 58 w 99"/>
                <a:gd name="T27" fmla="*/ 89 h 96"/>
                <a:gd name="T28" fmla="*/ 61 w 99"/>
                <a:gd name="T29" fmla="*/ 89 h 96"/>
                <a:gd name="T30" fmla="*/ 76 w 99"/>
                <a:gd name="T31" fmla="*/ 74 h 96"/>
                <a:gd name="T32" fmla="*/ 81 w 99"/>
                <a:gd name="T33" fmla="*/ 89 h 96"/>
                <a:gd name="T34" fmla="*/ 85 w 99"/>
                <a:gd name="T35" fmla="*/ 90 h 96"/>
                <a:gd name="T36" fmla="*/ 90 w 99"/>
                <a:gd name="T37" fmla="*/ 96 h 96"/>
                <a:gd name="T38" fmla="*/ 99 w 99"/>
                <a:gd name="T39" fmla="*/ 83 h 96"/>
                <a:gd name="T40" fmla="*/ 95 w 99"/>
                <a:gd name="T41" fmla="*/ 72 h 96"/>
                <a:gd name="T42" fmla="*/ 88 w 99"/>
                <a:gd name="T43" fmla="*/ 75 h 96"/>
                <a:gd name="T44" fmla="*/ 84 w 99"/>
                <a:gd name="T45" fmla="*/ 67 h 96"/>
                <a:gd name="T46" fmla="*/ 90 w 99"/>
                <a:gd name="T47" fmla="*/ 59 h 96"/>
                <a:gd name="T48" fmla="*/ 84 w 99"/>
                <a:gd name="T49" fmla="*/ 61 h 96"/>
                <a:gd name="T50" fmla="*/ 84 w 99"/>
                <a:gd name="T51" fmla="*/ 43 h 96"/>
                <a:gd name="T52" fmla="*/ 78 w 99"/>
                <a:gd name="T53" fmla="*/ 44 h 96"/>
                <a:gd name="T54" fmla="*/ 69 w 99"/>
                <a:gd name="T55" fmla="*/ 43 h 96"/>
                <a:gd name="T56" fmla="*/ 63 w 99"/>
                <a:gd name="T57" fmla="*/ 45 h 96"/>
                <a:gd name="T58" fmla="*/ 63 w 99"/>
                <a:gd name="T59" fmla="*/ 43 h 96"/>
                <a:gd name="T60" fmla="*/ 53 w 99"/>
                <a:gd name="T61" fmla="*/ 43 h 96"/>
                <a:gd name="T62" fmla="*/ 53 w 99"/>
                <a:gd name="T63" fmla="*/ 38 h 96"/>
                <a:gd name="T64" fmla="*/ 56 w 99"/>
                <a:gd name="T65" fmla="*/ 35 h 96"/>
                <a:gd name="T66" fmla="*/ 47 w 99"/>
                <a:gd name="T67" fmla="*/ 33 h 96"/>
                <a:gd name="T68" fmla="*/ 39 w 99"/>
                <a:gd name="T69" fmla="*/ 37 h 96"/>
                <a:gd name="T70" fmla="*/ 39 w 99"/>
                <a:gd name="T71" fmla="*/ 32 h 96"/>
                <a:gd name="T72" fmla="*/ 54 w 99"/>
                <a:gd name="T73" fmla="*/ 5 h 96"/>
                <a:gd name="T74" fmla="*/ 50 w 99"/>
                <a:gd name="T75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99" h="96">
                  <a:moveTo>
                    <a:pt x="50" y="0"/>
                  </a:moveTo>
                  <a:cubicBezTo>
                    <a:pt x="42" y="0"/>
                    <a:pt x="38" y="9"/>
                    <a:pt x="34" y="16"/>
                  </a:cubicBezTo>
                  <a:cubicBezTo>
                    <a:pt x="26" y="28"/>
                    <a:pt x="20" y="52"/>
                    <a:pt x="6" y="59"/>
                  </a:cubicBezTo>
                  <a:cubicBezTo>
                    <a:pt x="6" y="61"/>
                    <a:pt x="8" y="62"/>
                    <a:pt x="10" y="62"/>
                  </a:cubicBezTo>
                  <a:cubicBezTo>
                    <a:pt x="10" y="65"/>
                    <a:pt x="10" y="65"/>
                    <a:pt x="10" y="65"/>
                  </a:cubicBezTo>
                  <a:cubicBezTo>
                    <a:pt x="10" y="65"/>
                    <a:pt x="0" y="73"/>
                    <a:pt x="0" y="75"/>
                  </a:cubicBezTo>
                  <a:cubicBezTo>
                    <a:pt x="0" y="77"/>
                    <a:pt x="3" y="80"/>
                    <a:pt x="6" y="80"/>
                  </a:cubicBezTo>
                  <a:cubicBezTo>
                    <a:pt x="12" y="80"/>
                    <a:pt x="14" y="77"/>
                    <a:pt x="22" y="77"/>
                  </a:cubicBezTo>
                  <a:cubicBezTo>
                    <a:pt x="28" y="77"/>
                    <a:pt x="31" y="81"/>
                    <a:pt x="38" y="81"/>
                  </a:cubicBezTo>
                  <a:cubicBezTo>
                    <a:pt x="42" y="81"/>
                    <a:pt x="45" y="80"/>
                    <a:pt x="48" y="78"/>
                  </a:cubicBezTo>
                  <a:cubicBezTo>
                    <a:pt x="50" y="81"/>
                    <a:pt x="52" y="81"/>
                    <a:pt x="54" y="81"/>
                  </a:cubicBezTo>
                  <a:cubicBezTo>
                    <a:pt x="57" y="81"/>
                    <a:pt x="60" y="80"/>
                    <a:pt x="63" y="80"/>
                  </a:cubicBezTo>
                  <a:cubicBezTo>
                    <a:pt x="62" y="83"/>
                    <a:pt x="57" y="83"/>
                    <a:pt x="57" y="89"/>
                  </a:cubicBezTo>
                  <a:cubicBezTo>
                    <a:pt x="57" y="89"/>
                    <a:pt x="58" y="89"/>
                    <a:pt x="58" y="89"/>
                  </a:cubicBezTo>
                  <a:cubicBezTo>
                    <a:pt x="59" y="89"/>
                    <a:pt x="60" y="89"/>
                    <a:pt x="61" y="89"/>
                  </a:cubicBezTo>
                  <a:cubicBezTo>
                    <a:pt x="67" y="89"/>
                    <a:pt x="72" y="81"/>
                    <a:pt x="76" y="74"/>
                  </a:cubicBezTo>
                  <a:cubicBezTo>
                    <a:pt x="80" y="79"/>
                    <a:pt x="77" y="89"/>
                    <a:pt x="81" y="89"/>
                  </a:cubicBezTo>
                  <a:cubicBezTo>
                    <a:pt x="83" y="89"/>
                    <a:pt x="84" y="90"/>
                    <a:pt x="85" y="90"/>
                  </a:cubicBezTo>
                  <a:cubicBezTo>
                    <a:pt x="85" y="92"/>
                    <a:pt x="86" y="96"/>
                    <a:pt x="90" y="96"/>
                  </a:cubicBezTo>
                  <a:cubicBezTo>
                    <a:pt x="95" y="96"/>
                    <a:pt x="99" y="90"/>
                    <a:pt x="99" y="83"/>
                  </a:cubicBezTo>
                  <a:cubicBezTo>
                    <a:pt x="99" y="78"/>
                    <a:pt x="95" y="79"/>
                    <a:pt x="95" y="72"/>
                  </a:cubicBezTo>
                  <a:cubicBezTo>
                    <a:pt x="92" y="74"/>
                    <a:pt x="93" y="75"/>
                    <a:pt x="88" y="75"/>
                  </a:cubicBezTo>
                  <a:cubicBezTo>
                    <a:pt x="88" y="72"/>
                    <a:pt x="84" y="70"/>
                    <a:pt x="84" y="67"/>
                  </a:cubicBezTo>
                  <a:cubicBezTo>
                    <a:pt x="84" y="65"/>
                    <a:pt x="89" y="64"/>
                    <a:pt x="90" y="59"/>
                  </a:cubicBezTo>
                  <a:cubicBezTo>
                    <a:pt x="87" y="59"/>
                    <a:pt x="85" y="60"/>
                    <a:pt x="84" y="61"/>
                  </a:cubicBezTo>
                  <a:cubicBezTo>
                    <a:pt x="84" y="53"/>
                    <a:pt x="84" y="48"/>
                    <a:pt x="84" y="43"/>
                  </a:cubicBezTo>
                  <a:cubicBezTo>
                    <a:pt x="83" y="44"/>
                    <a:pt x="81" y="44"/>
                    <a:pt x="78" y="44"/>
                  </a:cubicBezTo>
                  <a:cubicBezTo>
                    <a:pt x="75" y="44"/>
                    <a:pt x="72" y="44"/>
                    <a:pt x="69" y="43"/>
                  </a:cubicBezTo>
                  <a:cubicBezTo>
                    <a:pt x="63" y="45"/>
                    <a:pt x="63" y="45"/>
                    <a:pt x="63" y="45"/>
                  </a:cubicBezTo>
                  <a:cubicBezTo>
                    <a:pt x="63" y="45"/>
                    <a:pt x="63" y="43"/>
                    <a:pt x="63" y="43"/>
                  </a:cubicBezTo>
                  <a:cubicBezTo>
                    <a:pt x="53" y="43"/>
                    <a:pt x="53" y="43"/>
                    <a:pt x="53" y="43"/>
                  </a:cubicBezTo>
                  <a:cubicBezTo>
                    <a:pt x="53" y="38"/>
                    <a:pt x="53" y="38"/>
                    <a:pt x="53" y="38"/>
                  </a:cubicBezTo>
                  <a:cubicBezTo>
                    <a:pt x="56" y="35"/>
                    <a:pt x="56" y="35"/>
                    <a:pt x="56" y="35"/>
                  </a:cubicBezTo>
                  <a:cubicBezTo>
                    <a:pt x="54" y="33"/>
                    <a:pt x="50" y="33"/>
                    <a:pt x="47" y="33"/>
                  </a:cubicBezTo>
                  <a:cubicBezTo>
                    <a:pt x="44" y="33"/>
                    <a:pt x="44" y="36"/>
                    <a:pt x="39" y="37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43" y="23"/>
                    <a:pt x="54" y="17"/>
                    <a:pt x="54" y="5"/>
                  </a:cubicBezTo>
                  <a:cubicBezTo>
                    <a:pt x="54" y="3"/>
                    <a:pt x="52" y="0"/>
                    <a:pt x="5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1" name="Freeform 175">
              <a:extLst>
                <a:ext uri="{FF2B5EF4-FFF2-40B4-BE49-F238E27FC236}">
                  <a16:creationId xmlns:a16="http://schemas.microsoft.com/office/drawing/2014/main" id="{C7049748-41BE-45C0-AA34-1A3CD1329759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8" y="-398"/>
              <a:ext cx="275" cy="107"/>
            </a:xfrm>
            <a:custGeom>
              <a:avLst/>
              <a:gdLst>
                <a:gd name="T0" fmla="*/ 24 w 116"/>
                <a:gd name="T1" fmla="*/ 0 h 45"/>
                <a:gd name="T2" fmla="*/ 0 w 116"/>
                <a:gd name="T3" fmla="*/ 22 h 45"/>
                <a:gd name="T4" fmla="*/ 26 w 116"/>
                <a:gd name="T5" fmla="*/ 45 h 45"/>
                <a:gd name="T6" fmla="*/ 38 w 116"/>
                <a:gd name="T7" fmla="*/ 37 h 45"/>
                <a:gd name="T8" fmla="*/ 47 w 116"/>
                <a:gd name="T9" fmla="*/ 43 h 45"/>
                <a:gd name="T10" fmla="*/ 59 w 116"/>
                <a:gd name="T11" fmla="*/ 38 h 45"/>
                <a:gd name="T12" fmla="*/ 70 w 116"/>
                <a:gd name="T13" fmla="*/ 35 h 45"/>
                <a:gd name="T14" fmla="*/ 79 w 116"/>
                <a:gd name="T15" fmla="*/ 40 h 45"/>
                <a:gd name="T16" fmla="*/ 92 w 116"/>
                <a:gd name="T17" fmla="*/ 35 h 45"/>
                <a:gd name="T18" fmla="*/ 107 w 116"/>
                <a:gd name="T19" fmla="*/ 35 h 45"/>
                <a:gd name="T20" fmla="*/ 116 w 116"/>
                <a:gd name="T21" fmla="*/ 17 h 45"/>
                <a:gd name="T22" fmla="*/ 64 w 116"/>
                <a:gd name="T23" fmla="*/ 3 h 45"/>
                <a:gd name="T24" fmla="*/ 55 w 116"/>
                <a:gd name="T25" fmla="*/ 17 h 45"/>
                <a:gd name="T26" fmla="*/ 24 w 116"/>
                <a:gd name="T2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6" h="45">
                  <a:moveTo>
                    <a:pt x="24" y="0"/>
                  </a:moveTo>
                  <a:cubicBezTo>
                    <a:pt x="13" y="0"/>
                    <a:pt x="0" y="9"/>
                    <a:pt x="0" y="22"/>
                  </a:cubicBezTo>
                  <a:cubicBezTo>
                    <a:pt x="0" y="34"/>
                    <a:pt x="13" y="45"/>
                    <a:pt x="26" y="45"/>
                  </a:cubicBezTo>
                  <a:cubicBezTo>
                    <a:pt x="32" y="45"/>
                    <a:pt x="34" y="41"/>
                    <a:pt x="38" y="37"/>
                  </a:cubicBezTo>
                  <a:cubicBezTo>
                    <a:pt x="41" y="41"/>
                    <a:pt x="43" y="43"/>
                    <a:pt x="47" y="43"/>
                  </a:cubicBezTo>
                  <a:cubicBezTo>
                    <a:pt x="53" y="43"/>
                    <a:pt x="56" y="38"/>
                    <a:pt x="59" y="38"/>
                  </a:cubicBezTo>
                  <a:cubicBezTo>
                    <a:pt x="63" y="38"/>
                    <a:pt x="65" y="35"/>
                    <a:pt x="70" y="35"/>
                  </a:cubicBezTo>
                  <a:cubicBezTo>
                    <a:pt x="73" y="35"/>
                    <a:pt x="75" y="40"/>
                    <a:pt x="79" y="40"/>
                  </a:cubicBezTo>
                  <a:cubicBezTo>
                    <a:pt x="85" y="40"/>
                    <a:pt x="88" y="35"/>
                    <a:pt x="92" y="35"/>
                  </a:cubicBezTo>
                  <a:cubicBezTo>
                    <a:pt x="107" y="35"/>
                    <a:pt x="107" y="35"/>
                    <a:pt x="107" y="35"/>
                  </a:cubicBezTo>
                  <a:cubicBezTo>
                    <a:pt x="107" y="31"/>
                    <a:pt x="114" y="25"/>
                    <a:pt x="116" y="17"/>
                  </a:cubicBezTo>
                  <a:cubicBezTo>
                    <a:pt x="105" y="14"/>
                    <a:pt x="74" y="3"/>
                    <a:pt x="64" y="3"/>
                  </a:cubicBezTo>
                  <a:cubicBezTo>
                    <a:pt x="58" y="3"/>
                    <a:pt x="55" y="9"/>
                    <a:pt x="55" y="17"/>
                  </a:cubicBezTo>
                  <a:cubicBezTo>
                    <a:pt x="41" y="17"/>
                    <a:pt x="40" y="0"/>
                    <a:pt x="2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Freeform 176">
              <a:extLst>
                <a:ext uri="{FF2B5EF4-FFF2-40B4-BE49-F238E27FC236}">
                  <a16:creationId xmlns:a16="http://schemas.microsoft.com/office/drawing/2014/main" id="{1E9352D5-A7D9-4AD4-B89C-5247CFD98FB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721" y="1877"/>
              <a:ext cx="1426" cy="958"/>
            </a:xfrm>
            <a:custGeom>
              <a:avLst/>
              <a:gdLst>
                <a:gd name="T0" fmla="*/ 298 w 603"/>
                <a:gd name="T1" fmla="*/ 109 h 405"/>
                <a:gd name="T2" fmla="*/ 296 w 603"/>
                <a:gd name="T3" fmla="*/ 104 h 405"/>
                <a:gd name="T4" fmla="*/ 1 w 603"/>
                <a:gd name="T5" fmla="*/ 0 h 405"/>
                <a:gd name="T6" fmla="*/ 0 w 603"/>
                <a:gd name="T7" fmla="*/ 4 h 405"/>
                <a:gd name="T8" fmla="*/ 48 w 603"/>
                <a:gd name="T9" fmla="*/ 82 h 405"/>
                <a:gd name="T10" fmla="*/ 62 w 603"/>
                <a:gd name="T11" fmla="*/ 101 h 405"/>
                <a:gd name="T12" fmla="*/ 83 w 603"/>
                <a:gd name="T13" fmla="*/ 136 h 405"/>
                <a:gd name="T14" fmla="*/ 115 w 603"/>
                <a:gd name="T15" fmla="*/ 156 h 405"/>
                <a:gd name="T16" fmla="*/ 88 w 603"/>
                <a:gd name="T17" fmla="*/ 114 h 405"/>
                <a:gd name="T18" fmla="*/ 43 w 603"/>
                <a:gd name="T19" fmla="*/ 50 h 405"/>
                <a:gd name="T20" fmla="*/ 59 w 603"/>
                <a:gd name="T21" fmla="*/ 27 h 405"/>
                <a:gd name="T22" fmla="*/ 93 w 603"/>
                <a:gd name="T23" fmla="*/ 82 h 405"/>
                <a:gd name="T24" fmla="*/ 119 w 603"/>
                <a:gd name="T25" fmla="*/ 105 h 405"/>
                <a:gd name="T26" fmla="*/ 178 w 603"/>
                <a:gd name="T27" fmla="*/ 179 h 405"/>
                <a:gd name="T28" fmla="*/ 185 w 603"/>
                <a:gd name="T29" fmla="*/ 217 h 405"/>
                <a:gd name="T30" fmla="*/ 233 w 603"/>
                <a:gd name="T31" fmla="*/ 243 h 405"/>
                <a:gd name="T32" fmla="*/ 256 w 603"/>
                <a:gd name="T33" fmla="*/ 255 h 405"/>
                <a:gd name="T34" fmla="*/ 294 w 603"/>
                <a:gd name="T35" fmla="*/ 271 h 405"/>
                <a:gd name="T36" fmla="*/ 317 w 603"/>
                <a:gd name="T37" fmla="*/ 277 h 405"/>
                <a:gd name="T38" fmla="*/ 352 w 603"/>
                <a:gd name="T39" fmla="*/ 271 h 405"/>
                <a:gd name="T40" fmla="*/ 435 w 603"/>
                <a:gd name="T41" fmla="*/ 314 h 405"/>
                <a:gd name="T42" fmla="*/ 468 w 603"/>
                <a:gd name="T43" fmla="*/ 337 h 405"/>
                <a:gd name="T44" fmla="*/ 486 w 603"/>
                <a:gd name="T45" fmla="*/ 367 h 405"/>
                <a:gd name="T46" fmla="*/ 515 w 603"/>
                <a:gd name="T47" fmla="*/ 387 h 405"/>
                <a:gd name="T48" fmla="*/ 534 w 603"/>
                <a:gd name="T49" fmla="*/ 391 h 405"/>
                <a:gd name="T50" fmla="*/ 556 w 603"/>
                <a:gd name="T51" fmla="*/ 393 h 405"/>
                <a:gd name="T52" fmla="*/ 584 w 603"/>
                <a:gd name="T53" fmla="*/ 394 h 405"/>
                <a:gd name="T54" fmla="*/ 591 w 603"/>
                <a:gd name="T55" fmla="*/ 397 h 405"/>
                <a:gd name="T56" fmla="*/ 574 w 603"/>
                <a:gd name="T57" fmla="*/ 368 h 405"/>
                <a:gd name="T58" fmla="*/ 506 w 603"/>
                <a:gd name="T59" fmla="*/ 346 h 405"/>
                <a:gd name="T60" fmla="*/ 510 w 603"/>
                <a:gd name="T61" fmla="*/ 282 h 405"/>
                <a:gd name="T62" fmla="*/ 428 w 603"/>
                <a:gd name="T63" fmla="*/ 269 h 405"/>
                <a:gd name="T64" fmla="*/ 437 w 603"/>
                <a:gd name="T65" fmla="*/ 230 h 405"/>
                <a:gd name="T66" fmla="*/ 448 w 603"/>
                <a:gd name="T67" fmla="*/ 216 h 405"/>
                <a:gd name="T68" fmla="*/ 445 w 603"/>
                <a:gd name="T69" fmla="*/ 184 h 405"/>
                <a:gd name="T70" fmla="*/ 391 w 603"/>
                <a:gd name="T71" fmla="*/ 224 h 405"/>
                <a:gd name="T72" fmla="*/ 345 w 603"/>
                <a:gd name="T73" fmla="*/ 236 h 405"/>
                <a:gd name="T74" fmla="*/ 300 w 603"/>
                <a:gd name="T75" fmla="*/ 192 h 405"/>
                <a:gd name="T76" fmla="*/ 294 w 603"/>
                <a:gd name="T77" fmla="*/ 139 h 405"/>
                <a:gd name="T78" fmla="*/ 297 w 603"/>
                <a:gd name="T79" fmla="*/ 108 h 405"/>
                <a:gd name="T80" fmla="*/ 206 w 603"/>
                <a:gd name="T81" fmla="*/ 60 h 405"/>
                <a:gd name="T82" fmla="*/ 135 w 603"/>
                <a:gd name="T83" fmla="*/ 13 h 405"/>
                <a:gd name="T84" fmla="*/ 34 w 603"/>
                <a:gd name="T85" fmla="*/ 0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03" h="405">
                  <a:moveTo>
                    <a:pt x="296" y="104"/>
                  </a:moveTo>
                  <a:cubicBezTo>
                    <a:pt x="297" y="108"/>
                    <a:pt x="297" y="108"/>
                    <a:pt x="297" y="108"/>
                  </a:cubicBezTo>
                  <a:cubicBezTo>
                    <a:pt x="298" y="108"/>
                    <a:pt x="298" y="109"/>
                    <a:pt x="298" y="109"/>
                  </a:cubicBezTo>
                  <a:cubicBezTo>
                    <a:pt x="298" y="107"/>
                    <a:pt x="297" y="106"/>
                    <a:pt x="296" y="104"/>
                  </a:cubicBezTo>
                  <a:moveTo>
                    <a:pt x="296" y="103"/>
                  </a:moveTo>
                  <a:cubicBezTo>
                    <a:pt x="296" y="104"/>
                    <a:pt x="296" y="104"/>
                    <a:pt x="296" y="104"/>
                  </a:cubicBezTo>
                  <a:cubicBezTo>
                    <a:pt x="296" y="103"/>
                    <a:pt x="296" y="103"/>
                    <a:pt x="296" y="103"/>
                  </a:cubicBezTo>
                  <a:moveTo>
                    <a:pt x="34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4" y="16"/>
                    <a:pt x="9" y="19"/>
                    <a:pt x="13" y="29"/>
                  </a:cubicBezTo>
                  <a:cubicBezTo>
                    <a:pt x="17" y="35"/>
                    <a:pt x="16" y="50"/>
                    <a:pt x="22" y="54"/>
                  </a:cubicBezTo>
                  <a:cubicBezTo>
                    <a:pt x="32" y="60"/>
                    <a:pt x="40" y="71"/>
                    <a:pt x="48" y="82"/>
                  </a:cubicBezTo>
                  <a:cubicBezTo>
                    <a:pt x="51" y="86"/>
                    <a:pt x="47" y="87"/>
                    <a:pt x="43" y="87"/>
                  </a:cubicBezTo>
                  <a:cubicBezTo>
                    <a:pt x="41" y="87"/>
                    <a:pt x="39" y="87"/>
                    <a:pt x="38" y="87"/>
                  </a:cubicBezTo>
                  <a:cubicBezTo>
                    <a:pt x="43" y="95"/>
                    <a:pt x="55" y="93"/>
                    <a:pt x="62" y="101"/>
                  </a:cubicBezTo>
                  <a:cubicBezTo>
                    <a:pt x="67" y="106"/>
                    <a:pt x="71" y="112"/>
                    <a:pt x="77" y="118"/>
                  </a:cubicBezTo>
                  <a:cubicBezTo>
                    <a:pt x="77" y="131"/>
                    <a:pt x="77" y="131"/>
                    <a:pt x="77" y="131"/>
                  </a:cubicBezTo>
                  <a:cubicBezTo>
                    <a:pt x="79" y="134"/>
                    <a:pt x="79" y="134"/>
                    <a:pt x="83" y="136"/>
                  </a:cubicBezTo>
                  <a:cubicBezTo>
                    <a:pt x="88" y="140"/>
                    <a:pt x="93" y="152"/>
                    <a:pt x="103" y="152"/>
                  </a:cubicBezTo>
                  <a:cubicBezTo>
                    <a:pt x="103" y="154"/>
                    <a:pt x="111" y="164"/>
                    <a:pt x="112" y="164"/>
                  </a:cubicBezTo>
                  <a:cubicBezTo>
                    <a:pt x="113" y="164"/>
                    <a:pt x="115" y="158"/>
                    <a:pt x="115" y="156"/>
                  </a:cubicBezTo>
                  <a:cubicBezTo>
                    <a:pt x="115" y="152"/>
                    <a:pt x="111" y="146"/>
                    <a:pt x="107" y="146"/>
                  </a:cubicBezTo>
                  <a:cubicBezTo>
                    <a:pt x="106" y="146"/>
                    <a:pt x="105" y="146"/>
                    <a:pt x="105" y="147"/>
                  </a:cubicBezTo>
                  <a:cubicBezTo>
                    <a:pt x="95" y="140"/>
                    <a:pt x="92" y="127"/>
                    <a:pt x="88" y="114"/>
                  </a:cubicBezTo>
                  <a:cubicBezTo>
                    <a:pt x="84" y="103"/>
                    <a:pt x="74" y="97"/>
                    <a:pt x="70" y="85"/>
                  </a:cubicBezTo>
                  <a:cubicBezTo>
                    <a:pt x="67" y="76"/>
                    <a:pt x="66" y="71"/>
                    <a:pt x="59" y="63"/>
                  </a:cubicBezTo>
                  <a:cubicBezTo>
                    <a:pt x="53" y="58"/>
                    <a:pt x="47" y="58"/>
                    <a:pt x="43" y="50"/>
                  </a:cubicBezTo>
                  <a:cubicBezTo>
                    <a:pt x="39" y="41"/>
                    <a:pt x="33" y="34"/>
                    <a:pt x="33" y="23"/>
                  </a:cubicBezTo>
                  <a:cubicBezTo>
                    <a:pt x="33" y="22"/>
                    <a:pt x="33" y="18"/>
                    <a:pt x="34" y="16"/>
                  </a:cubicBezTo>
                  <a:cubicBezTo>
                    <a:pt x="41" y="23"/>
                    <a:pt x="50" y="23"/>
                    <a:pt x="59" y="27"/>
                  </a:cubicBezTo>
                  <a:cubicBezTo>
                    <a:pt x="63" y="29"/>
                    <a:pt x="62" y="41"/>
                    <a:pt x="67" y="45"/>
                  </a:cubicBezTo>
                  <a:cubicBezTo>
                    <a:pt x="71" y="50"/>
                    <a:pt x="70" y="59"/>
                    <a:pt x="75" y="64"/>
                  </a:cubicBezTo>
                  <a:cubicBezTo>
                    <a:pt x="80" y="70"/>
                    <a:pt x="86" y="75"/>
                    <a:pt x="93" y="82"/>
                  </a:cubicBezTo>
                  <a:cubicBezTo>
                    <a:pt x="93" y="82"/>
                    <a:pt x="94" y="81"/>
                    <a:pt x="94" y="81"/>
                  </a:cubicBezTo>
                  <a:cubicBezTo>
                    <a:pt x="95" y="81"/>
                    <a:pt x="96" y="82"/>
                    <a:pt x="98" y="82"/>
                  </a:cubicBezTo>
                  <a:cubicBezTo>
                    <a:pt x="98" y="95"/>
                    <a:pt x="115" y="96"/>
                    <a:pt x="119" y="105"/>
                  </a:cubicBezTo>
                  <a:cubicBezTo>
                    <a:pt x="122" y="111"/>
                    <a:pt x="118" y="117"/>
                    <a:pt x="123" y="121"/>
                  </a:cubicBezTo>
                  <a:cubicBezTo>
                    <a:pt x="128" y="126"/>
                    <a:pt x="136" y="128"/>
                    <a:pt x="142" y="133"/>
                  </a:cubicBezTo>
                  <a:cubicBezTo>
                    <a:pt x="153" y="145"/>
                    <a:pt x="171" y="160"/>
                    <a:pt x="178" y="179"/>
                  </a:cubicBezTo>
                  <a:cubicBezTo>
                    <a:pt x="179" y="183"/>
                    <a:pt x="183" y="185"/>
                    <a:pt x="183" y="192"/>
                  </a:cubicBezTo>
                  <a:cubicBezTo>
                    <a:pt x="183" y="197"/>
                    <a:pt x="178" y="201"/>
                    <a:pt x="178" y="206"/>
                  </a:cubicBezTo>
                  <a:cubicBezTo>
                    <a:pt x="178" y="211"/>
                    <a:pt x="181" y="217"/>
                    <a:pt x="185" y="217"/>
                  </a:cubicBezTo>
                  <a:cubicBezTo>
                    <a:pt x="187" y="224"/>
                    <a:pt x="203" y="227"/>
                    <a:pt x="210" y="234"/>
                  </a:cubicBezTo>
                  <a:cubicBezTo>
                    <a:pt x="211" y="235"/>
                    <a:pt x="212" y="236"/>
                    <a:pt x="216" y="237"/>
                  </a:cubicBezTo>
                  <a:cubicBezTo>
                    <a:pt x="222" y="241"/>
                    <a:pt x="226" y="240"/>
                    <a:pt x="233" y="243"/>
                  </a:cubicBezTo>
                  <a:cubicBezTo>
                    <a:pt x="240" y="246"/>
                    <a:pt x="242" y="253"/>
                    <a:pt x="249" y="255"/>
                  </a:cubicBezTo>
                  <a:cubicBezTo>
                    <a:pt x="251" y="255"/>
                    <a:pt x="252" y="255"/>
                    <a:pt x="253" y="255"/>
                  </a:cubicBezTo>
                  <a:cubicBezTo>
                    <a:pt x="254" y="255"/>
                    <a:pt x="255" y="255"/>
                    <a:pt x="256" y="255"/>
                  </a:cubicBezTo>
                  <a:cubicBezTo>
                    <a:pt x="257" y="255"/>
                    <a:pt x="258" y="255"/>
                    <a:pt x="260" y="255"/>
                  </a:cubicBezTo>
                  <a:cubicBezTo>
                    <a:pt x="261" y="255"/>
                    <a:pt x="263" y="255"/>
                    <a:pt x="265" y="256"/>
                  </a:cubicBezTo>
                  <a:cubicBezTo>
                    <a:pt x="270" y="259"/>
                    <a:pt x="288" y="271"/>
                    <a:pt x="294" y="271"/>
                  </a:cubicBezTo>
                  <a:cubicBezTo>
                    <a:pt x="296" y="271"/>
                    <a:pt x="298" y="271"/>
                    <a:pt x="300" y="271"/>
                  </a:cubicBezTo>
                  <a:cubicBezTo>
                    <a:pt x="302" y="271"/>
                    <a:pt x="304" y="271"/>
                    <a:pt x="306" y="272"/>
                  </a:cubicBezTo>
                  <a:cubicBezTo>
                    <a:pt x="308" y="273"/>
                    <a:pt x="313" y="277"/>
                    <a:pt x="317" y="277"/>
                  </a:cubicBezTo>
                  <a:cubicBezTo>
                    <a:pt x="326" y="277"/>
                    <a:pt x="327" y="266"/>
                    <a:pt x="337" y="266"/>
                  </a:cubicBezTo>
                  <a:cubicBezTo>
                    <a:pt x="341" y="266"/>
                    <a:pt x="344" y="268"/>
                    <a:pt x="349" y="271"/>
                  </a:cubicBezTo>
                  <a:cubicBezTo>
                    <a:pt x="352" y="271"/>
                    <a:pt x="352" y="271"/>
                    <a:pt x="352" y="271"/>
                  </a:cubicBezTo>
                  <a:cubicBezTo>
                    <a:pt x="366" y="278"/>
                    <a:pt x="368" y="290"/>
                    <a:pt x="385" y="298"/>
                  </a:cubicBezTo>
                  <a:cubicBezTo>
                    <a:pt x="395" y="303"/>
                    <a:pt x="402" y="300"/>
                    <a:pt x="413" y="305"/>
                  </a:cubicBezTo>
                  <a:cubicBezTo>
                    <a:pt x="419" y="308"/>
                    <a:pt x="425" y="314"/>
                    <a:pt x="435" y="314"/>
                  </a:cubicBezTo>
                  <a:cubicBezTo>
                    <a:pt x="438" y="314"/>
                    <a:pt x="441" y="311"/>
                    <a:pt x="445" y="311"/>
                  </a:cubicBezTo>
                  <a:cubicBezTo>
                    <a:pt x="446" y="311"/>
                    <a:pt x="447" y="311"/>
                    <a:pt x="448" y="311"/>
                  </a:cubicBezTo>
                  <a:cubicBezTo>
                    <a:pt x="451" y="324"/>
                    <a:pt x="460" y="329"/>
                    <a:pt x="468" y="337"/>
                  </a:cubicBezTo>
                  <a:cubicBezTo>
                    <a:pt x="471" y="340"/>
                    <a:pt x="474" y="341"/>
                    <a:pt x="475" y="346"/>
                  </a:cubicBezTo>
                  <a:cubicBezTo>
                    <a:pt x="478" y="354"/>
                    <a:pt x="473" y="362"/>
                    <a:pt x="481" y="367"/>
                  </a:cubicBezTo>
                  <a:cubicBezTo>
                    <a:pt x="486" y="367"/>
                    <a:pt x="486" y="367"/>
                    <a:pt x="486" y="367"/>
                  </a:cubicBezTo>
                  <a:cubicBezTo>
                    <a:pt x="485" y="366"/>
                    <a:pt x="485" y="364"/>
                    <a:pt x="486" y="362"/>
                  </a:cubicBezTo>
                  <a:cubicBezTo>
                    <a:pt x="486" y="362"/>
                    <a:pt x="504" y="373"/>
                    <a:pt x="506" y="376"/>
                  </a:cubicBezTo>
                  <a:cubicBezTo>
                    <a:pt x="508" y="381"/>
                    <a:pt x="508" y="386"/>
                    <a:pt x="515" y="387"/>
                  </a:cubicBezTo>
                  <a:cubicBezTo>
                    <a:pt x="515" y="388"/>
                    <a:pt x="517" y="391"/>
                    <a:pt x="518" y="391"/>
                  </a:cubicBezTo>
                  <a:cubicBezTo>
                    <a:pt x="520" y="391"/>
                    <a:pt x="525" y="389"/>
                    <a:pt x="528" y="389"/>
                  </a:cubicBezTo>
                  <a:cubicBezTo>
                    <a:pt x="531" y="389"/>
                    <a:pt x="533" y="390"/>
                    <a:pt x="534" y="391"/>
                  </a:cubicBezTo>
                  <a:cubicBezTo>
                    <a:pt x="538" y="395"/>
                    <a:pt x="543" y="405"/>
                    <a:pt x="552" y="405"/>
                  </a:cubicBezTo>
                  <a:cubicBezTo>
                    <a:pt x="556" y="405"/>
                    <a:pt x="559" y="403"/>
                    <a:pt x="560" y="397"/>
                  </a:cubicBezTo>
                  <a:cubicBezTo>
                    <a:pt x="559" y="397"/>
                    <a:pt x="556" y="395"/>
                    <a:pt x="556" y="393"/>
                  </a:cubicBezTo>
                  <a:cubicBezTo>
                    <a:pt x="556" y="389"/>
                    <a:pt x="570" y="379"/>
                    <a:pt x="574" y="379"/>
                  </a:cubicBezTo>
                  <a:cubicBezTo>
                    <a:pt x="580" y="379"/>
                    <a:pt x="581" y="386"/>
                    <a:pt x="587" y="388"/>
                  </a:cubicBezTo>
                  <a:cubicBezTo>
                    <a:pt x="586" y="391"/>
                    <a:pt x="584" y="392"/>
                    <a:pt x="584" y="394"/>
                  </a:cubicBezTo>
                  <a:cubicBezTo>
                    <a:pt x="584" y="395"/>
                    <a:pt x="589" y="397"/>
                    <a:pt x="590" y="398"/>
                  </a:cubicBezTo>
                  <a:cubicBezTo>
                    <a:pt x="590" y="398"/>
                    <a:pt x="590" y="398"/>
                    <a:pt x="590" y="398"/>
                  </a:cubicBezTo>
                  <a:cubicBezTo>
                    <a:pt x="590" y="398"/>
                    <a:pt x="591" y="398"/>
                    <a:pt x="591" y="397"/>
                  </a:cubicBezTo>
                  <a:cubicBezTo>
                    <a:pt x="593" y="396"/>
                    <a:pt x="597" y="392"/>
                    <a:pt x="600" y="389"/>
                  </a:cubicBezTo>
                  <a:cubicBezTo>
                    <a:pt x="602" y="387"/>
                    <a:pt x="603" y="386"/>
                    <a:pt x="603" y="385"/>
                  </a:cubicBezTo>
                  <a:cubicBezTo>
                    <a:pt x="595" y="379"/>
                    <a:pt x="588" y="368"/>
                    <a:pt x="574" y="368"/>
                  </a:cubicBezTo>
                  <a:cubicBezTo>
                    <a:pt x="561" y="368"/>
                    <a:pt x="554" y="379"/>
                    <a:pt x="540" y="379"/>
                  </a:cubicBezTo>
                  <a:cubicBezTo>
                    <a:pt x="531" y="379"/>
                    <a:pt x="531" y="369"/>
                    <a:pt x="525" y="366"/>
                  </a:cubicBezTo>
                  <a:cubicBezTo>
                    <a:pt x="517" y="362"/>
                    <a:pt x="506" y="357"/>
                    <a:pt x="506" y="346"/>
                  </a:cubicBezTo>
                  <a:cubicBezTo>
                    <a:pt x="506" y="337"/>
                    <a:pt x="506" y="326"/>
                    <a:pt x="506" y="313"/>
                  </a:cubicBezTo>
                  <a:cubicBezTo>
                    <a:pt x="509" y="308"/>
                    <a:pt x="510" y="295"/>
                    <a:pt x="510" y="290"/>
                  </a:cubicBezTo>
                  <a:cubicBezTo>
                    <a:pt x="510" y="288"/>
                    <a:pt x="510" y="285"/>
                    <a:pt x="510" y="282"/>
                  </a:cubicBezTo>
                  <a:cubicBezTo>
                    <a:pt x="500" y="280"/>
                    <a:pt x="497" y="271"/>
                    <a:pt x="484" y="271"/>
                  </a:cubicBezTo>
                  <a:cubicBezTo>
                    <a:pt x="466" y="271"/>
                    <a:pt x="452" y="274"/>
                    <a:pt x="434" y="274"/>
                  </a:cubicBezTo>
                  <a:cubicBezTo>
                    <a:pt x="431" y="274"/>
                    <a:pt x="428" y="272"/>
                    <a:pt x="428" y="269"/>
                  </a:cubicBezTo>
                  <a:cubicBezTo>
                    <a:pt x="428" y="268"/>
                    <a:pt x="428" y="267"/>
                    <a:pt x="428" y="266"/>
                  </a:cubicBezTo>
                  <a:cubicBezTo>
                    <a:pt x="431" y="263"/>
                    <a:pt x="437" y="261"/>
                    <a:pt x="437" y="255"/>
                  </a:cubicBezTo>
                  <a:cubicBezTo>
                    <a:pt x="437" y="248"/>
                    <a:pt x="437" y="236"/>
                    <a:pt x="437" y="230"/>
                  </a:cubicBezTo>
                  <a:cubicBezTo>
                    <a:pt x="439" y="230"/>
                    <a:pt x="440" y="230"/>
                    <a:pt x="442" y="230"/>
                  </a:cubicBezTo>
                  <a:cubicBezTo>
                    <a:pt x="442" y="231"/>
                    <a:pt x="442" y="233"/>
                    <a:pt x="442" y="234"/>
                  </a:cubicBezTo>
                  <a:cubicBezTo>
                    <a:pt x="445" y="228"/>
                    <a:pt x="448" y="225"/>
                    <a:pt x="448" y="216"/>
                  </a:cubicBezTo>
                  <a:cubicBezTo>
                    <a:pt x="448" y="206"/>
                    <a:pt x="457" y="197"/>
                    <a:pt x="457" y="189"/>
                  </a:cubicBezTo>
                  <a:cubicBezTo>
                    <a:pt x="457" y="188"/>
                    <a:pt x="457" y="186"/>
                    <a:pt x="457" y="185"/>
                  </a:cubicBezTo>
                  <a:cubicBezTo>
                    <a:pt x="454" y="185"/>
                    <a:pt x="447" y="184"/>
                    <a:pt x="445" y="184"/>
                  </a:cubicBezTo>
                  <a:cubicBezTo>
                    <a:pt x="443" y="183"/>
                    <a:pt x="439" y="182"/>
                    <a:pt x="434" y="182"/>
                  </a:cubicBezTo>
                  <a:cubicBezTo>
                    <a:pt x="420" y="182"/>
                    <a:pt x="402" y="187"/>
                    <a:pt x="402" y="203"/>
                  </a:cubicBezTo>
                  <a:cubicBezTo>
                    <a:pt x="402" y="211"/>
                    <a:pt x="393" y="217"/>
                    <a:pt x="391" y="224"/>
                  </a:cubicBezTo>
                  <a:cubicBezTo>
                    <a:pt x="391" y="226"/>
                    <a:pt x="388" y="232"/>
                    <a:pt x="384" y="232"/>
                  </a:cubicBezTo>
                  <a:cubicBezTo>
                    <a:pt x="382" y="232"/>
                    <a:pt x="380" y="229"/>
                    <a:pt x="374" y="229"/>
                  </a:cubicBezTo>
                  <a:cubicBezTo>
                    <a:pt x="363" y="229"/>
                    <a:pt x="355" y="236"/>
                    <a:pt x="345" y="236"/>
                  </a:cubicBezTo>
                  <a:cubicBezTo>
                    <a:pt x="341" y="236"/>
                    <a:pt x="341" y="232"/>
                    <a:pt x="336" y="230"/>
                  </a:cubicBezTo>
                  <a:cubicBezTo>
                    <a:pt x="322" y="226"/>
                    <a:pt x="322" y="217"/>
                    <a:pt x="313" y="207"/>
                  </a:cubicBezTo>
                  <a:cubicBezTo>
                    <a:pt x="309" y="204"/>
                    <a:pt x="302" y="196"/>
                    <a:pt x="300" y="192"/>
                  </a:cubicBezTo>
                  <a:cubicBezTo>
                    <a:pt x="298" y="187"/>
                    <a:pt x="301" y="184"/>
                    <a:pt x="298" y="179"/>
                  </a:cubicBezTo>
                  <a:cubicBezTo>
                    <a:pt x="297" y="177"/>
                    <a:pt x="293" y="173"/>
                    <a:pt x="294" y="169"/>
                  </a:cubicBezTo>
                  <a:cubicBezTo>
                    <a:pt x="294" y="139"/>
                    <a:pt x="294" y="139"/>
                    <a:pt x="294" y="139"/>
                  </a:cubicBezTo>
                  <a:cubicBezTo>
                    <a:pt x="296" y="131"/>
                    <a:pt x="300" y="128"/>
                    <a:pt x="300" y="118"/>
                  </a:cubicBezTo>
                  <a:cubicBezTo>
                    <a:pt x="300" y="115"/>
                    <a:pt x="298" y="113"/>
                    <a:pt x="297" y="110"/>
                  </a:cubicBezTo>
                  <a:cubicBezTo>
                    <a:pt x="297" y="108"/>
                    <a:pt x="297" y="108"/>
                    <a:pt x="297" y="108"/>
                  </a:cubicBezTo>
                  <a:cubicBezTo>
                    <a:pt x="288" y="107"/>
                    <a:pt x="276" y="105"/>
                    <a:pt x="272" y="101"/>
                  </a:cubicBezTo>
                  <a:cubicBezTo>
                    <a:pt x="255" y="84"/>
                    <a:pt x="256" y="45"/>
                    <a:pt x="225" y="45"/>
                  </a:cubicBezTo>
                  <a:cubicBezTo>
                    <a:pt x="213" y="45"/>
                    <a:pt x="216" y="60"/>
                    <a:pt x="206" y="60"/>
                  </a:cubicBezTo>
                  <a:cubicBezTo>
                    <a:pt x="195" y="60"/>
                    <a:pt x="187" y="42"/>
                    <a:pt x="182" y="35"/>
                  </a:cubicBezTo>
                  <a:cubicBezTo>
                    <a:pt x="173" y="19"/>
                    <a:pt x="163" y="17"/>
                    <a:pt x="145" y="13"/>
                  </a:cubicBezTo>
                  <a:cubicBezTo>
                    <a:pt x="135" y="13"/>
                    <a:pt x="135" y="13"/>
                    <a:pt x="135" y="13"/>
                  </a:cubicBezTo>
                  <a:cubicBezTo>
                    <a:pt x="135" y="19"/>
                    <a:pt x="135" y="19"/>
                    <a:pt x="135" y="19"/>
                  </a:cubicBezTo>
                  <a:cubicBezTo>
                    <a:pt x="91" y="19"/>
                    <a:pt x="91" y="19"/>
                    <a:pt x="91" y="19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3" name="Freeform 177">
              <a:extLst>
                <a:ext uri="{FF2B5EF4-FFF2-40B4-BE49-F238E27FC236}">
                  <a16:creationId xmlns:a16="http://schemas.microsoft.com/office/drawing/2014/main" id="{990CA66A-B1BD-442C-8623-E78678B7F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" y="986"/>
              <a:ext cx="43" cy="21"/>
            </a:xfrm>
            <a:custGeom>
              <a:avLst/>
              <a:gdLst>
                <a:gd name="T0" fmla="*/ 0 w 18"/>
                <a:gd name="T1" fmla="*/ 0 h 9"/>
                <a:gd name="T2" fmla="*/ 0 w 18"/>
                <a:gd name="T3" fmla="*/ 4 h 9"/>
                <a:gd name="T4" fmla="*/ 15 w 18"/>
                <a:gd name="T5" fmla="*/ 9 h 9"/>
                <a:gd name="T6" fmla="*/ 17 w 18"/>
                <a:gd name="T7" fmla="*/ 9 h 9"/>
                <a:gd name="T8" fmla="*/ 18 w 18"/>
                <a:gd name="T9" fmla="*/ 9 h 9"/>
                <a:gd name="T10" fmla="*/ 0 w 18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" h="9">
                  <a:moveTo>
                    <a:pt x="0" y="0"/>
                  </a:moveTo>
                  <a:cubicBezTo>
                    <a:pt x="0" y="1"/>
                    <a:pt x="0" y="3"/>
                    <a:pt x="0" y="4"/>
                  </a:cubicBezTo>
                  <a:cubicBezTo>
                    <a:pt x="3" y="7"/>
                    <a:pt x="10" y="9"/>
                    <a:pt x="15" y="9"/>
                  </a:cubicBezTo>
                  <a:cubicBezTo>
                    <a:pt x="15" y="9"/>
                    <a:pt x="16" y="9"/>
                    <a:pt x="17" y="9"/>
                  </a:cubicBezTo>
                  <a:cubicBezTo>
                    <a:pt x="17" y="9"/>
                    <a:pt x="18" y="9"/>
                    <a:pt x="18" y="9"/>
                  </a:cubicBezTo>
                  <a:cubicBezTo>
                    <a:pt x="18" y="1"/>
                    <a:pt x="9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4" name="Freeform 178">
              <a:extLst>
                <a:ext uri="{FF2B5EF4-FFF2-40B4-BE49-F238E27FC236}">
                  <a16:creationId xmlns:a16="http://schemas.microsoft.com/office/drawing/2014/main" id="{753426DF-0F87-4F8C-80B6-81D0E6ACE465}"/>
                </a:ext>
              </a:extLst>
            </p:cNvPr>
            <p:cNvSpPr>
              <a:spLocks/>
            </p:cNvSpPr>
            <p:nvPr/>
          </p:nvSpPr>
          <p:spPr bwMode="auto">
            <a:xfrm>
              <a:off x="-1118" y="1104"/>
              <a:ext cx="168" cy="109"/>
            </a:xfrm>
            <a:custGeom>
              <a:avLst/>
              <a:gdLst>
                <a:gd name="T0" fmla="*/ 8 w 71"/>
                <a:gd name="T1" fmla="*/ 0 h 46"/>
                <a:gd name="T2" fmla="*/ 0 w 71"/>
                <a:gd name="T3" fmla="*/ 3 h 46"/>
                <a:gd name="T4" fmla="*/ 2 w 71"/>
                <a:gd name="T5" fmla="*/ 3 h 46"/>
                <a:gd name="T6" fmla="*/ 10 w 71"/>
                <a:gd name="T7" fmla="*/ 5 h 46"/>
                <a:gd name="T8" fmla="*/ 5 w 71"/>
                <a:gd name="T9" fmla="*/ 10 h 46"/>
                <a:gd name="T10" fmla="*/ 32 w 71"/>
                <a:gd name="T11" fmla="*/ 21 h 46"/>
                <a:gd name="T12" fmla="*/ 27 w 71"/>
                <a:gd name="T13" fmla="*/ 26 h 46"/>
                <a:gd name="T14" fmla="*/ 66 w 71"/>
                <a:gd name="T15" fmla="*/ 46 h 46"/>
                <a:gd name="T16" fmla="*/ 71 w 71"/>
                <a:gd name="T17" fmla="*/ 46 h 46"/>
                <a:gd name="T18" fmla="*/ 71 w 71"/>
                <a:gd name="T19" fmla="*/ 41 h 46"/>
                <a:gd name="T20" fmla="*/ 22 w 71"/>
                <a:gd name="T21" fmla="*/ 7 h 46"/>
                <a:gd name="T22" fmla="*/ 8 w 71"/>
                <a:gd name="T23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1" h="46">
                  <a:moveTo>
                    <a:pt x="8" y="0"/>
                  </a:moveTo>
                  <a:cubicBezTo>
                    <a:pt x="5" y="0"/>
                    <a:pt x="2" y="2"/>
                    <a:pt x="0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8" y="4"/>
                    <a:pt x="10" y="5"/>
                  </a:cubicBezTo>
                  <a:cubicBezTo>
                    <a:pt x="10" y="6"/>
                    <a:pt x="8" y="9"/>
                    <a:pt x="5" y="10"/>
                  </a:cubicBezTo>
                  <a:cubicBezTo>
                    <a:pt x="7" y="16"/>
                    <a:pt x="22" y="21"/>
                    <a:pt x="32" y="21"/>
                  </a:cubicBezTo>
                  <a:cubicBezTo>
                    <a:pt x="31" y="23"/>
                    <a:pt x="28" y="23"/>
                    <a:pt x="27" y="26"/>
                  </a:cubicBezTo>
                  <a:cubicBezTo>
                    <a:pt x="36" y="32"/>
                    <a:pt x="54" y="46"/>
                    <a:pt x="66" y="46"/>
                  </a:cubicBezTo>
                  <a:cubicBezTo>
                    <a:pt x="68" y="46"/>
                    <a:pt x="69" y="46"/>
                    <a:pt x="71" y="46"/>
                  </a:cubicBezTo>
                  <a:cubicBezTo>
                    <a:pt x="71" y="41"/>
                    <a:pt x="71" y="41"/>
                    <a:pt x="71" y="41"/>
                  </a:cubicBezTo>
                  <a:cubicBezTo>
                    <a:pt x="57" y="28"/>
                    <a:pt x="45" y="15"/>
                    <a:pt x="22" y="7"/>
                  </a:cubicBezTo>
                  <a:cubicBezTo>
                    <a:pt x="18" y="6"/>
                    <a:pt x="13" y="0"/>
                    <a:pt x="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5" name="Freeform 179">
              <a:extLst>
                <a:ext uri="{FF2B5EF4-FFF2-40B4-BE49-F238E27FC236}">
                  <a16:creationId xmlns:a16="http://schemas.microsoft.com/office/drawing/2014/main" id="{2DC1CD53-5C4E-4FDE-A644-FB3BAE366C89}"/>
                </a:ext>
              </a:extLst>
            </p:cNvPr>
            <p:cNvSpPr>
              <a:spLocks/>
            </p:cNvSpPr>
            <p:nvPr/>
          </p:nvSpPr>
          <p:spPr bwMode="auto">
            <a:xfrm>
              <a:off x="-1283" y="948"/>
              <a:ext cx="59" cy="85"/>
            </a:xfrm>
            <a:custGeom>
              <a:avLst/>
              <a:gdLst>
                <a:gd name="T0" fmla="*/ 0 w 25"/>
                <a:gd name="T1" fmla="*/ 0 h 36"/>
                <a:gd name="T2" fmla="*/ 0 w 25"/>
                <a:gd name="T3" fmla="*/ 4 h 36"/>
                <a:gd name="T4" fmla="*/ 6 w 25"/>
                <a:gd name="T5" fmla="*/ 13 h 36"/>
                <a:gd name="T6" fmla="*/ 14 w 25"/>
                <a:gd name="T7" fmla="*/ 20 h 36"/>
                <a:gd name="T8" fmla="*/ 12 w 25"/>
                <a:gd name="T9" fmla="*/ 26 h 36"/>
                <a:gd name="T10" fmla="*/ 20 w 25"/>
                <a:gd name="T11" fmla="*/ 36 h 36"/>
                <a:gd name="T12" fmla="*/ 15 w 25"/>
                <a:gd name="T13" fmla="*/ 26 h 36"/>
                <a:gd name="T14" fmla="*/ 18 w 25"/>
                <a:gd name="T15" fmla="*/ 21 h 36"/>
                <a:gd name="T16" fmla="*/ 15 w 25"/>
                <a:gd name="T17" fmla="*/ 14 h 36"/>
                <a:gd name="T18" fmla="*/ 15 w 25"/>
                <a:gd name="T19" fmla="*/ 3 h 36"/>
                <a:gd name="T20" fmla="*/ 8 w 25"/>
                <a:gd name="T21" fmla="*/ 10 h 36"/>
                <a:gd name="T22" fmla="*/ 12 w 25"/>
                <a:gd name="T23" fmla="*/ 3 h 36"/>
                <a:gd name="T24" fmla="*/ 0 w 25"/>
                <a:gd name="T2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" h="36">
                  <a:moveTo>
                    <a:pt x="0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2" y="7"/>
                    <a:pt x="4" y="13"/>
                    <a:pt x="6" y="13"/>
                  </a:cubicBezTo>
                  <a:cubicBezTo>
                    <a:pt x="9" y="13"/>
                    <a:pt x="10" y="19"/>
                    <a:pt x="14" y="20"/>
                  </a:cubicBezTo>
                  <a:cubicBezTo>
                    <a:pt x="14" y="21"/>
                    <a:pt x="12" y="23"/>
                    <a:pt x="12" y="26"/>
                  </a:cubicBezTo>
                  <a:cubicBezTo>
                    <a:pt x="12" y="30"/>
                    <a:pt x="15" y="36"/>
                    <a:pt x="20" y="36"/>
                  </a:cubicBezTo>
                  <a:cubicBezTo>
                    <a:pt x="25" y="36"/>
                    <a:pt x="15" y="28"/>
                    <a:pt x="15" y="26"/>
                  </a:cubicBezTo>
                  <a:cubicBezTo>
                    <a:pt x="15" y="24"/>
                    <a:pt x="18" y="23"/>
                    <a:pt x="18" y="21"/>
                  </a:cubicBezTo>
                  <a:cubicBezTo>
                    <a:pt x="18" y="18"/>
                    <a:pt x="15" y="17"/>
                    <a:pt x="15" y="14"/>
                  </a:cubicBezTo>
                  <a:cubicBezTo>
                    <a:pt x="15" y="9"/>
                    <a:pt x="16" y="6"/>
                    <a:pt x="15" y="3"/>
                  </a:cubicBezTo>
                  <a:cubicBezTo>
                    <a:pt x="14" y="5"/>
                    <a:pt x="12" y="10"/>
                    <a:pt x="8" y="10"/>
                  </a:cubicBezTo>
                  <a:cubicBezTo>
                    <a:pt x="5" y="10"/>
                    <a:pt x="12" y="4"/>
                    <a:pt x="12" y="3"/>
                  </a:cubicBezTo>
                  <a:cubicBezTo>
                    <a:pt x="7" y="3"/>
                    <a:pt x="4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6" name="Freeform 180">
              <a:extLst>
                <a:ext uri="{FF2B5EF4-FFF2-40B4-BE49-F238E27FC236}">
                  <a16:creationId xmlns:a16="http://schemas.microsoft.com/office/drawing/2014/main" id="{D0C9F9AF-B13B-4BC2-96E0-DFB74CC48EB0}"/>
                </a:ext>
              </a:extLst>
            </p:cNvPr>
            <p:cNvSpPr>
              <a:spLocks/>
            </p:cNvSpPr>
            <p:nvPr/>
          </p:nvSpPr>
          <p:spPr bwMode="auto">
            <a:xfrm>
              <a:off x="-2047" y="759"/>
              <a:ext cx="76" cy="49"/>
            </a:xfrm>
            <a:custGeom>
              <a:avLst/>
              <a:gdLst>
                <a:gd name="T0" fmla="*/ 32 w 32"/>
                <a:gd name="T1" fmla="*/ 0 h 21"/>
                <a:gd name="T2" fmla="*/ 25 w 32"/>
                <a:gd name="T3" fmla="*/ 0 h 21"/>
                <a:gd name="T4" fmla="*/ 0 w 32"/>
                <a:gd name="T5" fmla="*/ 8 h 21"/>
                <a:gd name="T6" fmla="*/ 0 w 32"/>
                <a:gd name="T7" fmla="*/ 14 h 21"/>
                <a:gd name="T8" fmla="*/ 11 w 32"/>
                <a:gd name="T9" fmla="*/ 21 h 21"/>
                <a:gd name="T10" fmla="*/ 32 w 32"/>
                <a:gd name="T11" fmla="*/ 6 h 21"/>
                <a:gd name="T12" fmla="*/ 32 w 32"/>
                <a:gd name="T13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1">
                  <a:moveTo>
                    <a:pt x="32" y="0"/>
                  </a:moveTo>
                  <a:cubicBezTo>
                    <a:pt x="29" y="0"/>
                    <a:pt x="29" y="0"/>
                    <a:pt x="25" y="0"/>
                  </a:cubicBezTo>
                  <a:cubicBezTo>
                    <a:pt x="16" y="0"/>
                    <a:pt x="9" y="5"/>
                    <a:pt x="0" y="8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4" y="17"/>
                    <a:pt x="6" y="17"/>
                    <a:pt x="11" y="21"/>
                  </a:cubicBezTo>
                  <a:cubicBezTo>
                    <a:pt x="19" y="15"/>
                    <a:pt x="22" y="11"/>
                    <a:pt x="32" y="6"/>
                  </a:cubicBezTo>
                  <a:cubicBezTo>
                    <a:pt x="32" y="0"/>
                    <a:pt x="32" y="0"/>
                    <a:pt x="3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" name="Freeform 181">
              <a:extLst>
                <a:ext uri="{FF2B5EF4-FFF2-40B4-BE49-F238E27FC236}">
                  <a16:creationId xmlns:a16="http://schemas.microsoft.com/office/drawing/2014/main" id="{7EE49A26-475D-4864-A110-A762C3793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1" y="1648"/>
              <a:ext cx="97" cy="59"/>
            </a:xfrm>
            <a:custGeom>
              <a:avLst/>
              <a:gdLst>
                <a:gd name="T0" fmla="*/ 38 w 41"/>
                <a:gd name="T1" fmla="*/ 0 h 25"/>
                <a:gd name="T2" fmla="*/ 23 w 41"/>
                <a:gd name="T3" fmla="*/ 4 h 25"/>
                <a:gd name="T4" fmla="*/ 8 w 41"/>
                <a:gd name="T5" fmla="*/ 0 h 25"/>
                <a:gd name="T6" fmla="*/ 0 w 41"/>
                <a:gd name="T7" fmla="*/ 2 h 25"/>
                <a:gd name="T8" fmla="*/ 0 w 41"/>
                <a:gd name="T9" fmla="*/ 6 h 25"/>
                <a:gd name="T10" fmla="*/ 7 w 41"/>
                <a:gd name="T11" fmla="*/ 9 h 25"/>
                <a:gd name="T12" fmla="*/ 31 w 41"/>
                <a:gd name="T13" fmla="*/ 22 h 25"/>
                <a:gd name="T14" fmla="*/ 36 w 41"/>
                <a:gd name="T15" fmla="*/ 25 h 25"/>
                <a:gd name="T16" fmla="*/ 39 w 41"/>
                <a:gd name="T17" fmla="*/ 21 h 25"/>
                <a:gd name="T18" fmla="*/ 36 w 41"/>
                <a:gd name="T19" fmla="*/ 12 h 25"/>
                <a:gd name="T20" fmla="*/ 39 w 41"/>
                <a:gd name="T21" fmla="*/ 7 h 25"/>
                <a:gd name="T22" fmla="*/ 41 w 41"/>
                <a:gd name="T23" fmla="*/ 0 h 25"/>
                <a:gd name="T24" fmla="*/ 38 w 41"/>
                <a:gd name="T2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25">
                  <a:moveTo>
                    <a:pt x="38" y="0"/>
                  </a:moveTo>
                  <a:cubicBezTo>
                    <a:pt x="32" y="0"/>
                    <a:pt x="29" y="4"/>
                    <a:pt x="23" y="4"/>
                  </a:cubicBezTo>
                  <a:cubicBezTo>
                    <a:pt x="18" y="4"/>
                    <a:pt x="14" y="0"/>
                    <a:pt x="8" y="0"/>
                  </a:cubicBezTo>
                  <a:cubicBezTo>
                    <a:pt x="5" y="0"/>
                    <a:pt x="3" y="1"/>
                    <a:pt x="0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9"/>
                    <a:pt x="6" y="8"/>
                    <a:pt x="7" y="9"/>
                  </a:cubicBezTo>
                  <a:cubicBezTo>
                    <a:pt x="16" y="11"/>
                    <a:pt x="22" y="20"/>
                    <a:pt x="31" y="22"/>
                  </a:cubicBezTo>
                  <a:cubicBezTo>
                    <a:pt x="31" y="24"/>
                    <a:pt x="34" y="25"/>
                    <a:pt x="36" y="25"/>
                  </a:cubicBezTo>
                  <a:cubicBezTo>
                    <a:pt x="37" y="25"/>
                    <a:pt x="39" y="22"/>
                    <a:pt x="39" y="21"/>
                  </a:cubicBezTo>
                  <a:cubicBezTo>
                    <a:pt x="39" y="17"/>
                    <a:pt x="36" y="16"/>
                    <a:pt x="36" y="12"/>
                  </a:cubicBezTo>
                  <a:cubicBezTo>
                    <a:pt x="36" y="10"/>
                    <a:pt x="39" y="7"/>
                    <a:pt x="39" y="7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0" y="0"/>
                    <a:pt x="39" y="0"/>
                    <a:pt x="3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8" name="Freeform 182">
              <a:extLst>
                <a:ext uri="{FF2B5EF4-FFF2-40B4-BE49-F238E27FC236}">
                  <a16:creationId xmlns:a16="http://schemas.microsoft.com/office/drawing/2014/main" id="{74FB1451-FB12-4131-B943-4892EAFE122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4" y="1447"/>
              <a:ext cx="33" cy="64"/>
            </a:xfrm>
            <a:custGeom>
              <a:avLst/>
              <a:gdLst>
                <a:gd name="T0" fmla="*/ 12 w 14"/>
                <a:gd name="T1" fmla="*/ 0 h 27"/>
                <a:gd name="T2" fmla="*/ 4 w 14"/>
                <a:gd name="T3" fmla="*/ 5 h 27"/>
                <a:gd name="T4" fmla="*/ 0 w 14"/>
                <a:gd name="T5" fmla="*/ 6 h 27"/>
                <a:gd name="T6" fmla="*/ 10 w 14"/>
                <a:gd name="T7" fmla="*/ 27 h 27"/>
                <a:gd name="T8" fmla="*/ 14 w 14"/>
                <a:gd name="T9" fmla="*/ 6 h 27"/>
                <a:gd name="T10" fmla="*/ 12 w 14"/>
                <a:gd name="T11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27">
                  <a:moveTo>
                    <a:pt x="12" y="0"/>
                  </a:moveTo>
                  <a:cubicBezTo>
                    <a:pt x="10" y="0"/>
                    <a:pt x="8" y="5"/>
                    <a:pt x="4" y="5"/>
                  </a:cubicBezTo>
                  <a:cubicBezTo>
                    <a:pt x="3" y="5"/>
                    <a:pt x="1" y="6"/>
                    <a:pt x="0" y="6"/>
                  </a:cubicBezTo>
                  <a:cubicBezTo>
                    <a:pt x="3" y="10"/>
                    <a:pt x="4" y="26"/>
                    <a:pt x="10" y="27"/>
                  </a:cubicBezTo>
                  <a:cubicBezTo>
                    <a:pt x="11" y="23"/>
                    <a:pt x="13" y="12"/>
                    <a:pt x="14" y="6"/>
                  </a:cubicBezTo>
                  <a:cubicBezTo>
                    <a:pt x="13" y="5"/>
                    <a:pt x="12" y="2"/>
                    <a:pt x="1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9" name="Freeform 183">
              <a:extLst>
                <a:ext uri="{FF2B5EF4-FFF2-40B4-BE49-F238E27FC236}">
                  <a16:creationId xmlns:a16="http://schemas.microsoft.com/office/drawing/2014/main" id="{3AEBE15D-0C0C-420E-9DCB-4090D9C603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5" y="1518"/>
              <a:ext cx="54" cy="95"/>
            </a:xfrm>
            <a:custGeom>
              <a:avLst/>
              <a:gdLst>
                <a:gd name="T0" fmla="*/ 12 w 23"/>
                <a:gd name="T1" fmla="*/ 0 h 40"/>
                <a:gd name="T2" fmla="*/ 0 w 23"/>
                <a:gd name="T3" fmla="*/ 7 h 40"/>
                <a:gd name="T4" fmla="*/ 6 w 23"/>
                <a:gd name="T5" fmla="*/ 18 h 40"/>
                <a:gd name="T6" fmla="*/ 3 w 23"/>
                <a:gd name="T7" fmla="*/ 29 h 40"/>
                <a:gd name="T8" fmla="*/ 8 w 23"/>
                <a:gd name="T9" fmla="*/ 40 h 40"/>
                <a:gd name="T10" fmla="*/ 22 w 23"/>
                <a:gd name="T11" fmla="*/ 25 h 40"/>
                <a:gd name="T12" fmla="*/ 18 w 23"/>
                <a:gd name="T13" fmla="*/ 4 h 40"/>
                <a:gd name="T14" fmla="*/ 12 w 23"/>
                <a:gd name="T1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" h="40">
                  <a:moveTo>
                    <a:pt x="12" y="0"/>
                  </a:moveTo>
                  <a:cubicBezTo>
                    <a:pt x="7" y="0"/>
                    <a:pt x="6" y="6"/>
                    <a:pt x="0" y="7"/>
                  </a:cubicBezTo>
                  <a:cubicBezTo>
                    <a:pt x="1" y="11"/>
                    <a:pt x="6" y="14"/>
                    <a:pt x="6" y="18"/>
                  </a:cubicBezTo>
                  <a:cubicBezTo>
                    <a:pt x="6" y="22"/>
                    <a:pt x="3" y="25"/>
                    <a:pt x="3" y="29"/>
                  </a:cubicBezTo>
                  <a:cubicBezTo>
                    <a:pt x="3" y="33"/>
                    <a:pt x="3" y="40"/>
                    <a:pt x="8" y="40"/>
                  </a:cubicBezTo>
                  <a:cubicBezTo>
                    <a:pt x="12" y="40"/>
                    <a:pt x="22" y="33"/>
                    <a:pt x="22" y="25"/>
                  </a:cubicBezTo>
                  <a:cubicBezTo>
                    <a:pt x="22" y="17"/>
                    <a:pt x="23" y="12"/>
                    <a:pt x="18" y="4"/>
                  </a:cubicBezTo>
                  <a:cubicBezTo>
                    <a:pt x="17" y="4"/>
                    <a:pt x="15" y="0"/>
                    <a:pt x="1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0" name="Freeform 184">
              <a:extLst>
                <a:ext uri="{FF2B5EF4-FFF2-40B4-BE49-F238E27FC236}">
                  <a16:creationId xmlns:a16="http://schemas.microsoft.com/office/drawing/2014/main" id="{199DECC5-81F0-44E5-B38C-2352236650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4" y="1575"/>
              <a:ext cx="28" cy="21"/>
            </a:xfrm>
            <a:custGeom>
              <a:avLst/>
              <a:gdLst>
                <a:gd name="T0" fmla="*/ 9 w 12"/>
                <a:gd name="T1" fmla="*/ 0 h 9"/>
                <a:gd name="T2" fmla="*/ 0 w 12"/>
                <a:gd name="T3" fmla="*/ 4 h 9"/>
                <a:gd name="T4" fmla="*/ 7 w 12"/>
                <a:gd name="T5" fmla="*/ 9 h 9"/>
                <a:gd name="T6" fmla="*/ 12 w 12"/>
                <a:gd name="T7" fmla="*/ 6 h 9"/>
                <a:gd name="T8" fmla="*/ 9 w 12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9">
                  <a:moveTo>
                    <a:pt x="9" y="0"/>
                  </a:moveTo>
                  <a:cubicBezTo>
                    <a:pt x="6" y="1"/>
                    <a:pt x="4" y="2"/>
                    <a:pt x="0" y="4"/>
                  </a:cubicBezTo>
                  <a:cubicBezTo>
                    <a:pt x="1" y="4"/>
                    <a:pt x="5" y="9"/>
                    <a:pt x="7" y="9"/>
                  </a:cubicBezTo>
                  <a:cubicBezTo>
                    <a:pt x="9" y="9"/>
                    <a:pt x="12" y="7"/>
                    <a:pt x="12" y="6"/>
                  </a:cubicBezTo>
                  <a:cubicBezTo>
                    <a:pt x="12" y="4"/>
                    <a:pt x="9" y="1"/>
                    <a:pt x="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1" name="Freeform 185">
              <a:extLst>
                <a:ext uri="{FF2B5EF4-FFF2-40B4-BE49-F238E27FC236}">
                  <a16:creationId xmlns:a16="http://schemas.microsoft.com/office/drawing/2014/main" id="{41B4802A-9378-4CC6-B29E-5229DF1FBE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4" y="858"/>
              <a:ext cx="31" cy="38"/>
            </a:xfrm>
            <a:custGeom>
              <a:avLst/>
              <a:gdLst>
                <a:gd name="T0" fmla="*/ 10 w 13"/>
                <a:gd name="T1" fmla="*/ 0 h 16"/>
                <a:gd name="T2" fmla="*/ 0 w 13"/>
                <a:gd name="T3" fmla="*/ 0 h 16"/>
                <a:gd name="T4" fmla="*/ 0 w 13"/>
                <a:gd name="T5" fmla="*/ 5 h 16"/>
                <a:gd name="T6" fmla="*/ 12 w 13"/>
                <a:gd name="T7" fmla="*/ 12 h 16"/>
                <a:gd name="T8" fmla="*/ 12 w 13"/>
                <a:gd name="T9" fmla="*/ 16 h 16"/>
                <a:gd name="T10" fmla="*/ 13 w 13"/>
                <a:gd name="T11" fmla="*/ 10 h 16"/>
                <a:gd name="T12" fmla="*/ 10 w 13"/>
                <a:gd name="T1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3"/>
                    <a:pt x="0" y="5"/>
                  </a:cubicBezTo>
                  <a:cubicBezTo>
                    <a:pt x="0" y="10"/>
                    <a:pt x="6" y="12"/>
                    <a:pt x="12" y="12"/>
                  </a:cubicBezTo>
                  <a:cubicBezTo>
                    <a:pt x="12" y="13"/>
                    <a:pt x="12" y="14"/>
                    <a:pt x="12" y="16"/>
                  </a:cubicBezTo>
                  <a:cubicBezTo>
                    <a:pt x="12" y="13"/>
                    <a:pt x="13" y="14"/>
                    <a:pt x="13" y="10"/>
                  </a:cubicBezTo>
                  <a:cubicBezTo>
                    <a:pt x="13" y="5"/>
                    <a:pt x="10" y="6"/>
                    <a:pt x="1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2" name="Freeform 186">
              <a:extLst>
                <a:ext uri="{FF2B5EF4-FFF2-40B4-BE49-F238E27FC236}">
                  <a16:creationId xmlns:a16="http://schemas.microsoft.com/office/drawing/2014/main" id="{35A746CD-02AF-4C9B-8E4E-CB17D42BE15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2" y="820"/>
              <a:ext cx="56" cy="83"/>
            </a:xfrm>
            <a:custGeom>
              <a:avLst/>
              <a:gdLst>
                <a:gd name="T0" fmla="*/ 10 w 24"/>
                <a:gd name="T1" fmla="*/ 0 h 35"/>
                <a:gd name="T2" fmla="*/ 0 w 24"/>
                <a:gd name="T3" fmla="*/ 16 h 35"/>
                <a:gd name="T4" fmla="*/ 11 w 24"/>
                <a:gd name="T5" fmla="*/ 24 h 35"/>
                <a:gd name="T6" fmla="*/ 4 w 24"/>
                <a:gd name="T7" fmla="*/ 31 h 35"/>
                <a:gd name="T8" fmla="*/ 3 w 24"/>
                <a:gd name="T9" fmla="*/ 29 h 35"/>
                <a:gd name="T10" fmla="*/ 0 w 24"/>
                <a:gd name="T11" fmla="*/ 32 h 35"/>
                <a:gd name="T12" fmla="*/ 8 w 24"/>
                <a:gd name="T13" fmla="*/ 35 h 35"/>
                <a:gd name="T14" fmla="*/ 24 w 24"/>
                <a:gd name="T15" fmla="*/ 14 h 35"/>
                <a:gd name="T16" fmla="*/ 10 w 24"/>
                <a:gd name="T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" h="35">
                  <a:moveTo>
                    <a:pt x="10" y="0"/>
                  </a:moveTo>
                  <a:cubicBezTo>
                    <a:pt x="7" y="0"/>
                    <a:pt x="0" y="14"/>
                    <a:pt x="0" y="16"/>
                  </a:cubicBezTo>
                  <a:cubicBezTo>
                    <a:pt x="0" y="19"/>
                    <a:pt x="6" y="23"/>
                    <a:pt x="11" y="24"/>
                  </a:cubicBezTo>
                  <a:cubicBezTo>
                    <a:pt x="11" y="27"/>
                    <a:pt x="8" y="31"/>
                    <a:pt x="4" y="31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2" y="30"/>
                    <a:pt x="1" y="31"/>
                    <a:pt x="0" y="32"/>
                  </a:cubicBezTo>
                  <a:cubicBezTo>
                    <a:pt x="1" y="32"/>
                    <a:pt x="4" y="35"/>
                    <a:pt x="8" y="35"/>
                  </a:cubicBezTo>
                  <a:cubicBezTo>
                    <a:pt x="19" y="35"/>
                    <a:pt x="15" y="17"/>
                    <a:pt x="24" y="14"/>
                  </a:cubicBezTo>
                  <a:cubicBezTo>
                    <a:pt x="21" y="5"/>
                    <a:pt x="21" y="0"/>
                    <a:pt x="1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3" name="Freeform 187">
              <a:extLst>
                <a:ext uri="{FF2B5EF4-FFF2-40B4-BE49-F238E27FC236}">
                  <a16:creationId xmlns:a16="http://schemas.microsoft.com/office/drawing/2014/main" id="{D9A14679-557F-440F-B7BD-4F51676D6F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7" y="730"/>
              <a:ext cx="31" cy="48"/>
            </a:xfrm>
            <a:custGeom>
              <a:avLst/>
              <a:gdLst>
                <a:gd name="T0" fmla="*/ 13 w 13"/>
                <a:gd name="T1" fmla="*/ 0 h 20"/>
                <a:gd name="T2" fmla="*/ 1 w 13"/>
                <a:gd name="T3" fmla="*/ 13 h 20"/>
                <a:gd name="T4" fmla="*/ 1 w 13"/>
                <a:gd name="T5" fmla="*/ 20 h 20"/>
                <a:gd name="T6" fmla="*/ 9 w 13"/>
                <a:gd name="T7" fmla="*/ 7 h 20"/>
                <a:gd name="T8" fmla="*/ 13 w 13"/>
                <a:gd name="T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0">
                  <a:moveTo>
                    <a:pt x="13" y="0"/>
                  </a:moveTo>
                  <a:cubicBezTo>
                    <a:pt x="4" y="0"/>
                    <a:pt x="1" y="10"/>
                    <a:pt x="1" y="13"/>
                  </a:cubicBezTo>
                  <a:cubicBezTo>
                    <a:pt x="1" y="15"/>
                    <a:pt x="0" y="18"/>
                    <a:pt x="1" y="20"/>
                  </a:cubicBezTo>
                  <a:cubicBezTo>
                    <a:pt x="5" y="15"/>
                    <a:pt x="9" y="12"/>
                    <a:pt x="9" y="7"/>
                  </a:cubicBezTo>
                  <a:cubicBezTo>
                    <a:pt x="9" y="4"/>
                    <a:pt x="12" y="2"/>
                    <a:pt x="1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4" name="Freeform 188">
              <a:extLst>
                <a:ext uri="{FF2B5EF4-FFF2-40B4-BE49-F238E27FC236}">
                  <a16:creationId xmlns:a16="http://schemas.microsoft.com/office/drawing/2014/main" id="{399AFF6F-FC05-4116-A682-72F33D0B4D5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0" y="666"/>
              <a:ext cx="42" cy="57"/>
            </a:xfrm>
            <a:custGeom>
              <a:avLst/>
              <a:gdLst>
                <a:gd name="T0" fmla="*/ 12 w 18"/>
                <a:gd name="T1" fmla="*/ 0 h 24"/>
                <a:gd name="T2" fmla="*/ 8 w 18"/>
                <a:gd name="T3" fmla="*/ 6 h 24"/>
                <a:gd name="T4" fmla="*/ 11 w 18"/>
                <a:gd name="T5" fmla="*/ 12 h 24"/>
                <a:gd name="T6" fmla="*/ 0 w 18"/>
                <a:gd name="T7" fmla="*/ 16 h 24"/>
                <a:gd name="T8" fmla="*/ 5 w 18"/>
                <a:gd name="T9" fmla="*/ 24 h 24"/>
                <a:gd name="T10" fmla="*/ 14 w 18"/>
                <a:gd name="T11" fmla="*/ 19 h 24"/>
                <a:gd name="T12" fmla="*/ 14 w 18"/>
                <a:gd name="T13" fmla="*/ 12 h 24"/>
                <a:gd name="T14" fmla="*/ 18 w 18"/>
                <a:gd name="T15" fmla="*/ 6 h 24"/>
                <a:gd name="T16" fmla="*/ 12 w 18"/>
                <a:gd name="T1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24">
                  <a:moveTo>
                    <a:pt x="12" y="0"/>
                  </a:moveTo>
                  <a:cubicBezTo>
                    <a:pt x="12" y="0"/>
                    <a:pt x="8" y="3"/>
                    <a:pt x="8" y="6"/>
                  </a:cubicBezTo>
                  <a:cubicBezTo>
                    <a:pt x="8" y="8"/>
                    <a:pt x="10" y="10"/>
                    <a:pt x="11" y="12"/>
                  </a:cubicBezTo>
                  <a:cubicBezTo>
                    <a:pt x="7" y="12"/>
                    <a:pt x="4" y="16"/>
                    <a:pt x="0" y="16"/>
                  </a:cubicBezTo>
                  <a:cubicBezTo>
                    <a:pt x="0" y="19"/>
                    <a:pt x="0" y="24"/>
                    <a:pt x="5" y="24"/>
                  </a:cubicBezTo>
                  <a:cubicBezTo>
                    <a:pt x="7" y="24"/>
                    <a:pt x="14" y="20"/>
                    <a:pt x="14" y="19"/>
                  </a:cubicBezTo>
                  <a:cubicBezTo>
                    <a:pt x="14" y="17"/>
                    <a:pt x="14" y="15"/>
                    <a:pt x="14" y="12"/>
                  </a:cubicBezTo>
                  <a:cubicBezTo>
                    <a:pt x="15" y="12"/>
                    <a:pt x="18" y="8"/>
                    <a:pt x="18" y="6"/>
                  </a:cubicBezTo>
                  <a:cubicBezTo>
                    <a:pt x="16" y="5"/>
                    <a:pt x="15" y="3"/>
                    <a:pt x="1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5" name="Freeform 189">
              <a:extLst>
                <a:ext uri="{FF2B5EF4-FFF2-40B4-BE49-F238E27FC236}">
                  <a16:creationId xmlns:a16="http://schemas.microsoft.com/office/drawing/2014/main" id="{B245C435-99D0-4603-BEA6-8665B0D0B39F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5" y="1762"/>
              <a:ext cx="81" cy="11"/>
            </a:xfrm>
            <a:custGeom>
              <a:avLst/>
              <a:gdLst>
                <a:gd name="T0" fmla="*/ 9 w 34"/>
                <a:gd name="T1" fmla="*/ 0 h 5"/>
                <a:gd name="T2" fmla="*/ 0 w 34"/>
                <a:gd name="T3" fmla="*/ 0 h 5"/>
                <a:gd name="T4" fmla="*/ 20 w 34"/>
                <a:gd name="T5" fmla="*/ 5 h 5"/>
                <a:gd name="T6" fmla="*/ 27 w 34"/>
                <a:gd name="T7" fmla="*/ 5 h 5"/>
                <a:gd name="T8" fmla="*/ 34 w 34"/>
                <a:gd name="T9" fmla="*/ 3 h 5"/>
                <a:gd name="T10" fmla="*/ 9 w 34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5">
                  <a:moveTo>
                    <a:pt x="9" y="0"/>
                  </a:moveTo>
                  <a:cubicBezTo>
                    <a:pt x="6" y="0"/>
                    <a:pt x="3" y="0"/>
                    <a:pt x="0" y="0"/>
                  </a:cubicBezTo>
                  <a:cubicBezTo>
                    <a:pt x="6" y="3"/>
                    <a:pt x="16" y="5"/>
                    <a:pt x="20" y="5"/>
                  </a:cubicBezTo>
                  <a:cubicBezTo>
                    <a:pt x="23" y="5"/>
                    <a:pt x="24" y="5"/>
                    <a:pt x="27" y="5"/>
                  </a:cubicBezTo>
                  <a:cubicBezTo>
                    <a:pt x="29" y="5"/>
                    <a:pt x="31" y="5"/>
                    <a:pt x="34" y="3"/>
                  </a:cubicBezTo>
                  <a:cubicBezTo>
                    <a:pt x="27" y="2"/>
                    <a:pt x="18" y="0"/>
                    <a:pt x="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6" name="Freeform 190">
              <a:extLst>
                <a:ext uri="{FF2B5EF4-FFF2-40B4-BE49-F238E27FC236}">
                  <a16:creationId xmlns:a16="http://schemas.microsoft.com/office/drawing/2014/main" id="{81CE9DE0-C005-4755-9E3D-2BF961889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8" y="1747"/>
              <a:ext cx="71" cy="38"/>
            </a:xfrm>
            <a:custGeom>
              <a:avLst/>
              <a:gdLst>
                <a:gd name="T0" fmla="*/ 30 w 30"/>
                <a:gd name="T1" fmla="*/ 0 h 16"/>
                <a:gd name="T2" fmla="*/ 0 w 30"/>
                <a:gd name="T3" fmla="*/ 11 h 16"/>
                <a:gd name="T4" fmla="*/ 2 w 30"/>
                <a:gd name="T5" fmla="*/ 13 h 16"/>
                <a:gd name="T6" fmla="*/ 6 w 30"/>
                <a:gd name="T7" fmla="*/ 16 h 16"/>
                <a:gd name="T8" fmla="*/ 22 w 30"/>
                <a:gd name="T9" fmla="*/ 10 h 16"/>
                <a:gd name="T10" fmla="*/ 23 w 30"/>
                <a:gd name="T11" fmla="*/ 5 h 16"/>
                <a:gd name="T12" fmla="*/ 30 w 30"/>
                <a:gd name="T1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6">
                  <a:moveTo>
                    <a:pt x="30" y="0"/>
                  </a:moveTo>
                  <a:cubicBezTo>
                    <a:pt x="21" y="2"/>
                    <a:pt x="7" y="7"/>
                    <a:pt x="0" y="11"/>
                  </a:cubicBezTo>
                  <a:cubicBezTo>
                    <a:pt x="0" y="12"/>
                    <a:pt x="1" y="13"/>
                    <a:pt x="2" y="13"/>
                  </a:cubicBezTo>
                  <a:cubicBezTo>
                    <a:pt x="2" y="15"/>
                    <a:pt x="4" y="16"/>
                    <a:pt x="6" y="16"/>
                  </a:cubicBezTo>
                  <a:cubicBezTo>
                    <a:pt x="11" y="16"/>
                    <a:pt x="21" y="13"/>
                    <a:pt x="22" y="10"/>
                  </a:cubicBezTo>
                  <a:cubicBezTo>
                    <a:pt x="23" y="8"/>
                    <a:pt x="22" y="5"/>
                    <a:pt x="23" y="5"/>
                  </a:cubicBezTo>
                  <a:cubicBezTo>
                    <a:pt x="26" y="3"/>
                    <a:pt x="29" y="5"/>
                    <a:pt x="3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7" name="Freeform 191">
              <a:extLst>
                <a:ext uri="{FF2B5EF4-FFF2-40B4-BE49-F238E27FC236}">
                  <a16:creationId xmlns:a16="http://schemas.microsoft.com/office/drawing/2014/main" id="{3756BDCE-18EC-41DE-ADC6-1160E03183D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8" y="2627"/>
              <a:ext cx="35" cy="17"/>
            </a:xfrm>
            <a:custGeom>
              <a:avLst/>
              <a:gdLst>
                <a:gd name="T0" fmla="*/ 15 w 15"/>
                <a:gd name="T1" fmla="*/ 0 h 7"/>
                <a:gd name="T2" fmla="*/ 0 w 15"/>
                <a:gd name="T3" fmla="*/ 3 h 7"/>
                <a:gd name="T4" fmla="*/ 5 w 15"/>
                <a:gd name="T5" fmla="*/ 7 h 7"/>
                <a:gd name="T6" fmla="*/ 15 w 15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7">
                  <a:moveTo>
                    <a:pt x="15" y="0"/>
                  </a:moveTo>
                  <a:cubicBezTo>
                    <a:pt x="8" y="0"/>
                    <a:pt x="4" y="1"/>
                    <a:pt x="0" y="3"/>
                  </a:cubicBezTo>
                  <a:cubicBezTo>
                    <a:pt x="0" y="5"/>
                    <a:pt x="4" y="7"/>
                    <a:pt x="5" y="7"/>
                  </a:cubicBezTo>
                  <a:cubicBezTo>
                    <a:pt x="10" y="7"/>
                    <a:pt x="14" y="2"/>
                    <a:pt x="1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" name="Freeform 192">
              <a:extLst>
                <a:ext uri="{FF2B5EF4-FFF2-40B4-BE49-F238E27FC236}">
                  <a16:creationId xmlns:a16="http://schemas.microsoft.com/office/drawing/2014/main" id="{1A4C6500-C3D0-4BCC-8DAA-04510C0D26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4" y="68"/>
              <a:ext cx="76" cy="57"/>
            </a:xfrm>
            <a:custGeom>
              <a:avLst/>
              <a:gdLst>
                <a:gd name="T0" fmla="*/ 14 w 32"/>
                <a:gd name="T1" fmla="*/ 0 h 24"/>
                <a:gd name="T2" fmla="*/ 7 w 32"/>
                <a:gd name="T3" fmla="*/ 5 h 24"/>
                <a:gd name="T4" fmla="*/ 0 w 32"/>
                <a:gd name="T5" fmla="*/ 17 h 24"/>
                <a:gd name="T6" fmla="*/ 10 w 32"/>
                <a:gd name="T7" fmla="*/ 24 h 24"/>
                <a:gd name="T8" fmla="*/ 32 w 32"/>
                <a:gd name="T9" fmla="*/ 15 h 24"/>
                <a:gd name="T10" fmla="*/ 32 w 32"/>
                <a:gd name="T11" fmla="*/ 8 h 24"/>
                <a:gd name="T12" fmla="*/ 14 w 32"/>
                <a:gd name="T1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4">
                  <a:moveTo>
                    <a:pt x="14" y="0"/>
                  </a:moveTo>
                  <a:cubicBezTo>
                    <a:pt x="11" y="0"/>
                    <a:pt x="10" y="5"/>
                    <a:pt x="7" y="5"/>
                  </a:cubicBezTo>
                  <a:cubicBezTo>
                    <a:pt x="6" y="5"/>
                    <a:pt x="0" y="15"/>
                    <a:pt x="0" y="17"/>
                  </a:cubicBezTo>
                  <a:cubicBezTo>
                    <a:pt x="0" y="23"/>
                    <a:pt x="3" y="24"/>
                    <a:pt x="10" y="24"/>
                  </a:cubicBezTo>
                  <a:cubicBezTo>
                    <a:pt x="19" y="24"/>
                    <a:pt x="25" y="18"/>
                    <a:pt x="32" y="15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25" y="7"/>
                    <a:pt x="21" y="0"/>
                    <a:pt x="1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9" name="Freeform 193">
              <a:extLst>
                <a:ext uri="{FF2B5EF4-FFF2-40B4-BE49-F238E27FC236}">
                  <a16:creationId xmlns:a16="http://schemas.microsoft.com/office/drawing/2014/main" id="{5D59EC9A-E998-41E0-A757-6AA51B77B41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10" y="18"/>
              <a:ext cx="59" cy="41"/>
            </a:xfrm>
            <a:custGeom>
              <a:avLst/>
              <a:gdLst>
                <a:gd name="T0" fmla="*/ 5 w 25"/>
                <a:gd name="T1" fmla="*/ 0 h 17"/>
                <a:gd name="T2" fmla="*/ 0 w 25"/>
                <a:gd name="T3" fmla="*/ 4 h 17"/>
                <a:gd name="T4" fmla="*/ 18 w 25"/>
                <a:gd name="T5" fmla="*/ 17 h 17"/>
                <a:gd name="T6" fmla="*/ 20 w 25"/>
                <a:gd name="T7" fmla="*/ 17 h 17"/>
                <a:gd name="T8" fmla="*/ 25 w 25"/>
                <a:gd name="T9" fmla="*/ 15 h 17"/>
                <a:gd name="T10" fmla="*/ 5 w 25"/>
                <a:gd name="T1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17">
                  <a:moveTo>
                    <a:pt x="5" y="0"/>
                  </a:moveTo>
                  <a:cubicBezTo>
                    <a:pt x="2" y="0"/>
                    <a:pt x="0" y="1"/>
                    <a:pt x="0" y="4"/>
                  </a:cubicBezTo>
                  <a:cubicBezTo>
                    <a:pt x="0" y="10"/>
                    <a:pt x="11" y="17"/>
                    <a:pt x="18" y="17"/>
                  </a:cubicBezTo>
                  <a:cubicBezTo>
                    <a:pt x="18" y="17"/>
                    <a:pt x="19" y="17"/>
                    <a:pt x="20" y="17"/>
                  </a:cubicBezTo>
                  <a:cubicBezTo>
                    <a:pt x="22" y="17"/>
                    <a:pt x="25" y="17"/>
                    <a:pt x="25" y="15"/>
                  </a:cubicBezTo>
                  <a:cubicBezTo>
                    <a:pt x="25" y="7"/>
                    <a:pt x="12" y="0"/>
                    <a:pt x="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0" name="Freeform 194">
              <a:extLst>
                <a:ext uri="{FF2B5EF4-FFF2-40B4-BE49-F238E27FC236}">
                  <a16:creationId xmlns:a16="http://schemas.microsoft.com/office/drawing/2014/main" id="{E8E30201-E548-4C6B-B726-FD4C86AB26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4" y="-197"/>
              <a:ext cx="54" cy="38"/>
            </a:xfrm>
            <a:custGeom>
              <a:avLst/>
              <a:gdLst>
                <a:gd name="T0" fmla="*/ 10 w 23"/>
                <a:gd name="T1" fmla="*/ 0 h 16"/>
                <a:gd name="T2" fmla="*/ 2 w 23"/>
                <a:gd name="T3" fmla="*/ 10 h 16"/>
                <a:gd name="T4" fmla="*/ 2 w 23"/>
                <a:gd name="T5" fmla="*/ 16 h 16"/>
                <a:gd name="T6" fmla="*/ 23 w 23"/>
                <a:gd name="T7" fmla="*/ 10 h 16"/>
                <a:gd name="T8" fmla="*/ 10 w 23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16">
                  <a:moveTo>
                    <a:pt x="10" y="0"/>
                  </a:moveTo>
                  <a:cubicBezTo>
                    <a:pt x="5" y="0"/>
                    <a:pt x="2" y="6"/>
                    <a:pt x="2" y="10"/>
                  </a:cubicBezTo>
                  <a:cubicBezTo>
                    <a:pt x="2" y="12"/>
                    <a:pt x="0" y="16"/>
                    <a:pt x="2" y="16"/>
                  </a:cubicBezTo>
                  <a:cubicBezTo>
                    <a:pt x="8" y="16"/>
                    <a:pt x="20" y="12"/>
                    <a:pt x="23" y="10"/>
                  </a:cubicBezTo>
                  <a:cubicBezTo>
                    <a:pt x="18" y="6"/>
                    <a:pt x="16" y="0"/>
                    <a:pt x="1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1" name="Freeform 195">
              <a:extLst>
                <a:ext uri="{FF2B5EF4-FFF2-40B4-BE49-F238E27FC236}">
                  <a16:creationId xmlns:a16="http://schemas.microsoft.com/office/drawing/2014/main" id="{76F2ABC7-E7B2-49BA-BC1F-F780106F6879}"/>
                </a:ext>
              </a:extLst>
            </p:cNvPr>
            <p:cNvSpPr>
              <a:spLocks/>
            </p:cNvSpPr>
            <p:nvPr/>
          </p:nvSpPr>
          <p:spPr bwMode="auto">
            <a:xfrm>
              <a:off x="8417" y="-235"/>
              <a:ext cx="118" cy="50"/>
            </a:xfrm>
            <a:custGeom>
              <a:avLst/>
              <a:gdLst>
                <a:gd name="T0" fmla="*/ 25 w 50"/>
                <a:gd name="T1" fmla="*/ 0 h 21"/>
                <a:gd name="T2" fmla="*/ 0 w 50"/>
                <a:gd name="T3" fmla="*/ 16 h 21"/>
                <a:gd name="T4" fmla="*/ 2 w 50"/>
                <a:gd name="T5" fmla="*/ 13 h 21"/>
                <a:gd name="T6" fmla="*/ 34 w 50"/>
                <a:gd name="T7" fmla="*/ 21 h 21"/>
                <a:gd name="T8" fmla="*/ 50 w 50"/>
                <a:gd name="T9" fmla="*/ 21 h 21"/>
                <a:gd name="T10" fmla="*/ 25 w 50"/>
                <a:gd name="T1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" h="21">
                  <a:moveTo>
                    <a:pt x="25" y="0"/>
                  </a:moveTo>
                  <a:cubicBezTo>
                    <a:pt x="13" y="0"/>
                    <a:pt x="6" y="8"/>
                    <a:pt x="0" y="16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13" y="17"/>
                    <a:pt x="25" y="16"/>
                    <a:pt x="34" y="21"/>
                  </a:cubicBezTo>
                  <a:cubicBezTo>
                    <a:pt x="50" y="21"/>
                    <a:pt x="50" y="21"/>
                    <a:pt x="50" y="21"/>
                  </a:cubicBezTo>
                  <a:cubicBezTo>
                    <a:pt x="49" y="9"/>
                    <a:pt x="39" y="0"/>
                    <a:pt x="25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2" name="Freeform 196">
              <a:extLst>
                <a:ext uri="{FF2B5EF4-FFF2-40B4-BE49-F238E27FC236}">
                  <a16:creationId xmlns:a16="http://schemas.microsoft.com/office/drawing/2014/main" id="{1B3667FC-1A27-41D7-9911-C044F4CDE2CF}"/>
                </a:ext>
              </a:extLst>
            </p:cNvPr>
            <p:cNvSpPr>
              <a:spLocks/>
            </p:cNvSpPr>
            <p:nvPr/>
          </p:nvSpPr>
          <p:spPr bwMode="auto">
            <a:xfrm>
              <a:off x="8642" y="-351"/>
              <a:ext cx="158" cy="57"/>
            </a:xfrm>
            <a:custGeom>
              <a:avLst/>
              <a:gdLst>
                <a:gd name="T0" fmla="*/ 0 w 67"/>
                <a:gd name="T1" fmla="*/ 0 h 24"/>
                <a:gd name="T2" fmla="*/ 5 w 67"/>
                <a:gd name="T3" fmla="*/ 4 h 24"/>
                <a:gd name="T4" fmla="*/ 44 w 67"/>
                <a:gd name="T5" fmla="*/ 24 h 24"/>
                <a:gd name="T6" fmla="*/ 67 w 67"/>
                <a:gd name="T7" fmla="*/ 16 h 24"/>
                <a:gd name="T8" fmla="*/ 62 w 67"/>
                <a:gd name="T9" fmla="*/ 11 h 24"/>
                <a:gd name="T10" fmla="*/ 0 w 67"/>
                <a:gd name="T1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7" h="24">
                  <a:moveTo>
                    <a:pt x="0" y="0"/>
                  </a:moveTo>
                  <a:cubicBezTo>
                    <a:pt x="5" y="4"/>
                    <a:pt x="5" y="4"/>
                    <a:pt x="5" y="4"/>
                  </a:cubicBezTo>
                  <a:cubicBezTo>
                    <a:pt x="5" y="17"/>
                    <a:pt x="30" y="24"/>
                    <a:pt x="44" y="24"/>
                  </a:cubicBezTo>
                  <a:cubicBezTo>
                    <a:pt x="52" y="24"/>
                    <a:pt x="67" y="22"/>
                    <a:pt x="67" y="16"/>
                  </a:cubicBezTo>
                  <a:cubicBezTo>
                    <a:pt x="67" y="13"/>
                    <a:pt x="65" y="11"/>
                    <a:pt x="62" y="11"/>
                  </a:cubicBezTo>
                  <a:cubicBezTo>
                    <a:pt x="60" y="11"/>
                    <a:pt x="5" y="4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3" name="Freeform 197">
              <a:extLst>
                <a:ext uri="{FF2B5EF4-FFF2-40B4-BE49-F238E27FC236}">
                  <a16:creationId xmlns:a16="http://schemas.microsoft.com/office/drawing/2014/main" id="{1386401B-CCC3-41E0-8786-50E41BABA2B0}"/>
                </a:ext>
              </a:extLst>
            </p:cNvPr>
            <p:cNvSpPr>
              <a:spLocks/>
            </p:cNvSpPr>
            <p:nvPr/>
          </p:nvSpPr>
          <p:spPr bwMode="auto">
            <a:xfrm>
              <a:off x="8415" y="-265"/>
              <a:ext cx="33" cy="30"/>
            </a:xfrm>
            <a:custGeom>
              <a:avLst/>
              <a:gdLst>
                <a:gd name="T0" fmla="*/ 7 w 14"/>
                <a:gd name="T1" fmla="*/ 0 h 13"/>
                <a:gd name="T2" fmla="*/ 0 w 14"/>
                <a:gd name="T3" fmla="*/ 6 h 13"/>
                <a:gd name="T4" fmla="*/ 6 w 14"/>
                <a:gd name="T5" fmla="*/ 13 h 13"/>
                <a:gd name="T6" fmla="*/ 14 w 14"/>
                <a:gd name="T7" fmla="*/ 6 h 13"/>
                <a:gd name="T8" fmla="*/ 7 w 14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13">
                  <a:moveTo>
                    <a:pt x="7" y="0"/>
                  </a:moveTo>
                  <a:cubicBezTo>
                    <a:pt x="3" y="0"/>
                    <a:pt x="0" y="2"/>
                    <a:pt x="0" y="6"/>
                  </a:cubicBezTo>
                  <a:cubicBezTo>
                    <a:pt x="0" y="11"/>
                    <a:pt x="0" y="13"/>
                    <a:pt x="6" y="13"/>
                  </a:cubicBezTo>
                  <a:cubicBezTo>
                    <a:pt x="10" y="13"/>
                    <a:pt x="14" y="10"/>
                    <a:pt x="14" y="6"/>
                  </a:cubicBezTo>
                  <a:cubicBezTo>
                    <a:pt x="14" y="2"/>
                    <a:pt x="10" y="0"/>
                    <a:pt x="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4" name="Freeform 198">
              <a:extLst>
                <a:ext uri="{FF2B5EF4-FFF2-40B4-BE49-F238E27FC236}">
                  <a16:creationId xmlns:a16="http://schemas.microsoft.com/office/drawing/2014/main" id="{175376C4-728D-4406-8EF4-CBFC50C17D4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8" y="1139"/>
              <a:ext cx="90" cy="38"/>
            </a:xfrm>
            <a:custGeom>
              <a:avLst/>
              <a:gdLst>
                <a:gd name="T0" fmla="*/ 7 w 38"/>
                <a:gd name="T1" fmla="*/ 0 h 16"/>
                <a:gd name="T2" fmla="*/ 0 w 38"/>
                <a:gd name="T3" fmla="*/ 0 h 16"/>
                <a:gd name="T4" fmla="*/ 30 w 38"/>
                <a:gd name="T5" fmla="*/ 16 h 16"/>
                <a:gd name="T6" fmla="*/ 38 w 38"/>
                <a:gd name="T7" fmla="*/ 13 h 16"/>
                <a:gd name="T8" fmla="*/ 7 w 38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6">
                  <a:moveTo>
                    <a:pt x="7" y="0"/>
                  </a:moveTo>
                  <a:cubicBezTo>
                    <a:pt x="5" y="0"/>
                    <a:pt x="3" y="0"/>
                    <a:pt x="0" y="0"/>
                  </a:cubicBezTo>
                  <a:cubicBezTo>
                    <a:pt x="7" y="5"/>
                    <a:pt x="22" y="16"/>
                    <a:pt x="30" y="16"/>
                  </a:cubicBezTo>
                  <a:cubicBezTo>
                    <a:pt x="35" y="16"/>
                    <a:pt x="36" y="16"/>
                    <a:pt x="38" y="13"/>
                  </a:cubicBezTo>
                  <a:cubicBezTo>
                    <a:pt x="28" y="8"/>
                    <a:pt x="20" y="0"/>
                    <a:pt x="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5" name="Freeform 199">
              <a:extLst>
                <a:ext uri="{FF2B5EF4-FFF2-40B4-BE49-F238E27FC236}">
                  <a16:creationId xmlns:a16="http://schemas.microsoft.com/office/drawing/2014/main" id="{5DABD0A8-2E97-4F3E-940E-6F379D6364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5" y="1274"/>
              <a:ext cx="69" cy="43"/>
            </a:xfrm>
            <a:custGeom>
              <a:avLst/>
              <a:gdLst>
                <a:gd name="T0" fmla="*/ 2 w 29"/>
                <a:gd name="T1" fmla="*/ 0 h 18"/>
                <a:gd name="T2" fmla="*/ 0 w 29"/>
                <a:gd name="T3" fmla="*/ 4 h 18"/>
                <a:gd name="T4" fmla="*/ 23 w 29"/>
                <a:gd name="T5" fmla="*/ 18 h 18"/>
                <a:gd name="T6" fmla="*/ 29 w 29"/>
                <a:gd name="T7" fmla="*/ 12 h 18"/>
                <a:gd name="T8" fmla="*/ 29 w 29"/>
                <a:gd name="T9" fmla="*/ 9 h 18"/>
                <a:gd name="T10" fmla="*/ 14 w 29"/>
                <a:gd name="T11" fmla="*/ 9 h 18"/>
                <a:gd name="T12" fmla="*/ 2 w 29"/>
                <a:gd name="T1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18">
                  <a:moveTo>
                    <a:pt x="2" y="0"/>
                  </a:moveTo>
                  <a:cubicBezTo>
                    <a:pt x="1" y="1"/>
                    <a:pt x="0" y="3"/>
                    <a:pt x="0" y="4"/>
                  </a:cubicBezTo>
                  <a:cubicBezTo>
                    <a:pt x="0" y="8"/>
                    <a:pt x="19" y="18"/>
                    <a:pt x="23" y="18"/>
                  </a:cubicBezTo>
                  <a:cubicBezTo>
                    <a:pt x="24" y="18"/>
                    <a:pt x="29" y="15"/>
                    <a:pt x="29" y="12"/>
                  </a:cubicBezTo>
                  <a:cubicBezTo>
                    <a:pt x="29" y="11"/>
                    <a:pt x="29" y="10"/>
                    <a:pt x="29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8" y="8"/>
                    <a:pt x="5" y="6"/>
                    <a:pt x="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6" name="Freeform 200">
              <a:extLst>
                <a:ext uri="{FF2B5EF4-FFF2-40B4-BE49-F238E27FC236}">
                  <a16:creationId xmlns:a16="http://schemas.microsoft.com/office/drawing/2014/main" id="{37EE9471-D8EA-4DDF-86A8-0B594887170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7" y="1277"/>
              <a:ext cx="47" cy="56"/>
            </a:xfrm>
            <a:custGeom>
              <a:avLst/>
              <a:gdLst>
                <a:gd name="T0" fmla="*/ 12 w 20"/>
                <a:gd name="T1" fmla="*/ 0 h 24"/>
                <a:gd name="T2" fmla="*/ 0 w 20"/>
                <a:gd name="T3" fmla="*/ 18 h 24"/>
                <a:gd name="T4" fmla="*/ 8 w 20"/>
                <a:gd name="T5" fmla="*/ 24 h 24"/>
                <a:gd name="T6" fmla="*/ 20 w 20"/>
                <a:gd name="T7" fmla="*/ 17 h 24"/>
                <a:gd name="T8" fmla="*/ 20 w 20"/>
                <a:gd name="T9" fmla="*/ 13 h 24"/>
                <a:gd name="T10" fmla="*/ 16 w 20"/>
                <a:gd name="T11" fmla="*/ 5 h 24"/>
                <a:gd name="T12" fmla="*/ 12 w 20"/>
                <a:gd name="T1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24">
                  <a:moveTo>
                    <a:pt x="12" y="0"/>
                  </a:moveTo>
                  <a:cubicBezTo>
                    <a:pt x="7" y="2"/>
                    <a:pt x="0" y="15"/>
                    <a:pt x="0" y="18"/>
                  </a:cubicBezTo>
                  <a:cubicBezTo>
                    <a:pt x="0" y="21"/>
                    <a:pt x="3" y="24"/>
                    <a:pt x="8" y="24"/>
                  </a:cubicBezTo>
                  <a:cubicBezTo>
                    <a:pt x="14" y="24"/>
                    <a:pt x="20" y="21"/>
                    <a:pt x="20" y="17"/>
                  </a:cubicBezTo>
                  <a:cubicBezTo>
                    <a:pt x="20" y="16"/>
                    <a:pt x="20" y="14"/>
                    <a:pt x="20" y="13"/>
                  </a:cubicBezTo>
                  <a:cubicBezTo>
                    <a:pt x="8" y="13"/>
                    <a:pt x="16" y="10"/>
                    <a:pt x="16" y="5"/>
                  </a:cubicBezTo>
                  <a:cubicBezTo>
                    <a:pt x="16" y="3"/>
                    <a:pt x="13" y="2"/>
                    <a:pt x="12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7" name="Freeform 201">
              <a:extLst>
                <a:ext uri="{FF2B5EF4-FFF2-40B4-BE49-F238E27FC236}">
                  <a16:creationId xmlns:a16="http://schemas.microsoft.com/office/drawing/2014/main" id="{B9D31B9F-943C-46E4-831A-DDA2404E61E5}"/>
                </a:ext>
              </a:extLst>
            </p:cNvPr>
            <p:cNvSpPr>
              <a:spLocks/>
            </p:cNvSpPr>
            <p:nvPr/>
          </p:nvSpPr>
          <p:spPr bwMode="auto">
            <a:xfrm>
              <a:off x="-2493" y="626"/>
              <a:ext cx="56" cy="22"/>
            </a:xfrm>
            <a:custGeom>
              <a:avLst/>
              <a:gdLst>
                <a:gd name="T0" fmla="*/ 13 w 24"/>
                <a:gd name="T1" fmla="*/ 0 h 9"/>
                <a:gd name="T2" fmla="*/ 8 w 24"/>
                <a:gd name="T3" fmla="*/ 4 h 9"/>
                <a:gd name="T4" fmla="*/ 0 w 24"/>
                <a:gd name="T5" fmla="*/ 4 h 9"/>
                <a:gd name="T6" fmla="*/ 7 w 24"/>
                <a:gd name="T7" fmla="*/ 9 h 9"/>
                <a:gd name="T8" fmla="*/ 24 w 24"/>
                <a:gd name="T9" fmla="*/ 9 h 9"/>
                <a:gd name="T10" fmla="*/ 16 w 24"/>
                <a:gd name="T11" fmla="*/ 0 h 9"/>
                <a:gd name="T12" fmla="*/ 13 w 24"/>
                <a:gd name="T1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9">
                  <a:moveTo>
                    <a:pt x="13" y="0"/>
                  </a:moveTo>
                  <a:cubicBezTo>
                    <a:pt x="11" y="0"/>
                    <a:pt x="10" y="1"/>
                    <a:pt x="8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6"/>
                    <a:pt x="5" y="8"/>
                    <a:pt x="7" y="9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3" y="4"/>
                    <a:pt x="23" y="0"/>
                    <a:pt x="16" y="0"/>
                  </a:cubicBezTo>
                  <a:cubicBezTo>
                    <a:pt x="15" y="0"/>
                    <a:pt x="14" y="0"/>
                    <a:pt x="1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8" name="Freeform 202">
              <a:extLst>
                <a:ext uri="{FF2B5EF4-FFF2-40B4-BE49-F238E27FC236}">
                  <a16:creationId xmlns:a16="http://schemas.microsoft.com/office/drawing/2014/main" id="{DF431598-00DE-4EF9-8D18-BA674500F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-2080" y="2393"/>
              <a:ext cx="31" cy="28"/>
            </a:xfrm>
            <a:custGeom>
              <a:avLst/>
              <a:gdLst>
                <a:gd name="T0" fmla="*/ 0 w 13"/>
                <a:gd name="T1" fmla="*/ 0 h 12"/>
                <a:gd name="T2" fmla="*/ 0 w 13"/>
                <a:gd name="T3" fmla="*/ 8 h 12"/>
                <a:gd name="T4" fmla="*/ 3 w 13"/>
                <a:gd name="T5" fmla="*/ 12 h 12"/>
                <a:gd name="T6" fmla="*/ 13 w 13"/>
                <a:gd name="T7" fmla="*/ 9 h 12"/>
                <a:gd name="T8" fmla="*/ 13 w 13"/>
                <a:gd name="T9" fmla="*/ 5 h 12"/>
                <a:gd name="T10" fmla="*/ 0 w 13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12">
                  <a:moveTo>
                    <a:pt x="0" y="0"/>
                  </a:moveTo>
                  <a:cubicBezTo>
                    <a:pt x="1" y="3"/>
                    <a:pt x="0" y="5"/>
                    <a:pt x="0" y="8"/>
                  </a:cubicBezTo>
                  <a:cubicBezTo>
                    <a:pt x="0" y="9"/>
                    <a:pt x="2" y="12"/>
                    <a:pt x="3" y="12"/>
                  </a:cubicBezTo>
                  <a:cubicBezTo>
                    <a:pt x="7" y="12"/>
                    <a:pt x="9" y="10"/>
                    <a:pt x="13" y="9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0" y="2"/>
                    <a:pt x="6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9" name="Freeform 203">
              <a:extLst>
                <a:ext uri="{FF2B5EF4-FFF2-40B4-BE49-F238E27FC236}">
                  <a16:creationId xmlns:a16="http://schemas.microsoft.com/office/drawing/2014/main" id="{EBDEF2EC-646E-4527-AE55-8EF38C02478A}"/>
                </a:ext>
              </a:extLst>
            </p:cNvPr>
            <p:cNvSpPr>
              <a:spLocks/>
            </p:cNvSpPr>
            <p:nvPr/>
          </p:nvSpPr>
          <p:spPr bwMode="auto">
            <a:xfrm>
              <a:off x="-2103" y="2353"/>
              <a:ext cx="16" cy="12"/>
            </a:xfrm>
            <a:custGeom>
              <a:avLst/>
              <a:gdLst>
                <a:gd name="T0" fmla="*/ 0 w 7"/>
                <a:gd name="T1" fmla="*/ 0 h 5"/>
                <a:gd name="T2" fmla="*/ 5 w 7"/>
                <a:gd name="T3" fmla="*/ 5 h 5"/>
                <a:gd name="T4" fmla="*/ 7 w 7"/>
                <a:gd name="T5" fmla="*/ 4 h 5"/>
                <a:gd name="T6" fmla="*/ 0 w 7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5">
                  <a:moveTo>
                    <a:pt x="0" y="0"/>
                  </a:moveTo>
                  <a:cubicBezTo>
                    <a:pt x="2" y="1"/>
                    <a:pt x="2" y="5"/>
                    <a:pt x="5" y="5"/>
                  </a:cubicBezTo>
                  <a:cubicBezTo>
                    <a:pt x="5" y="5"/>
                    <a:pt x="7" y="4"/>
                    <a:pt x="7" y="4"/>
                  </a:cubicBezTo>
                  <a:cubicBezTo>
                    <a:pt x="5" y="2"/>
                    <a:pt x="3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0" name="Freeform 204">
              <a:extLst>
                <a:ext uri="{FF2B5EF4-FFF2-40B4-BE49-F238E27FC236}">
                  <a16:creationId xmlns:a16="http://schemas.microsoft.com/office/drawing/2014/main" id="{1127CC6E-E7AC-4B27-9715-555D6ED9A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-2134" y="2339"/>
              <a:ext cx="21" cy="9"/>
            </a:xfrm>
            <a:custGeom>
              <a:avLst/>
              <a:gdLst>
                <a:gd name="T0" fmla="*/ 9 w 9"/>
                <a:gd name="T1" fmla="*/ 0 h 4"/>
                <a:gd name="T2" fmla="*/ 0 w 9"/>
                <a:gd name="T3" fmla="*/ 0 h 4"/>
                <a:gd name="T4" fmla="*/ 3 w 9"/>
                <a:gd name="T5" fmla="*/ 4 h 4"/>
                <a:gd name="T6" fmla="*/ 9 w 9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4">
                  <a:moveTo>
                    <a:pt x="9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1" y="4"/>
                    <a:pt x="3" y="4"/>
                  </a:cubicBezTo>
                  <a:cubicBezTo>
                    <a:pt x="5" y="4"/>
                    <a:pt x="8" y="2"/>
                    <a:pt x="9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1" name="Freeform 205">
              <a:extLst>
                <a:ext uri="{FF2B5EF4-FFF2-40B4-BE49-F238E27FC236}">
                  <a16:creationId xmlns:a16="http://schemas.microsoft.com/office/drawing/2014/main" id="{7AF3BCDC-4A53-4B34-BB4A-A2A92ACE4416}"/>
                </a:ext>
              </a:extLst>
            </p:cNvPr>
            <p:cNvSpPr>
              <a:spLocks/>
            </p:cNvSpPr>
            <p:nvPr/>
          </p:nvSpPr>
          <p:spPr bwMode="auto">
            <a:xfrm>
              <a:off x="-2165" y="2324"/>
              <a:ext cx="19" cy="12"/>
            </a:xfrm>
            <a:custGeom>
              <a:avLst/>
              <a:gdLst>
                <a:gd name="T0" fmla="*/ 8 w 8"/>
                <a:gd name="T1" fmla="*/ 0 h 5"/>
                <a:gd name="T2" fmla="*/ 3 w 8"/>
                <a:gd name="T3" fmla="*/ 1 h 5"/>
                <a:gd name="T4" fmla="*/ 4 w 8"/>
                <a:gd name="T5" fmla="*/ 1 h 5"/>
                <a:gd name="T6" fmla="*/ 0 w 8"/>
                <a:gd name="T7" fmla="*/ 1 h 5"/>
                <a:gd name="T8" fmla="*/ 5 w 8"/>
                <a:gd name="T9" fmla="*/ 5 h 5"/>
                <a:gd name="T10" fmla="*/ 8 w 8"/>
                <a:gd name="T11" fmla="*/ 3 h 5"/>
                <a:gd name="T12" fmla="*/ 8 w 8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5">
                  <a:moveTo>
                    <a:pt x="8" y="0"/>
                  </a:moveTo>
                  <a:cubicBezTo>
                    <a:pt x="6" y="0"/>
                    <a:pt x="5" y="0"/>
                    <a:pt x="3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3" y="5"/>
                    <a:pt x="5" y="5"/>
                  </a:cubicBezTo>
                  <a:cubicBezTo>
                    <a:pt x="6" y="5"/>
                    <a:pt x="8" y="4"/>
                    <a:pt x="8" y="3"/>
                  </a:cubicBezTo>
                  <a:cubicBezTo>
                    <a:pt x="8" y="2"/>
                    <a:pt x="8" y="1"/>
                    <a:pt x="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2" name="Freeform 206">
              <a:extLst>
                <a:ext uri="{FF2B5EF4-FFF2-40B4-BE49-F238E27FC236}">
                  <a16:creationId xmlns:a16="http://schemas.microsoft.com/office/drawing/2014/main" id="{CF5BA105-86AF-4DBA-9FC2-808B725419D7}"/>
                </a:ext>
              </a:extLst>
            </p:cNvPr>
            <p:cNvSpPr>
              <a:spLocks/>
            </p:cNvSpPr>
            <p:nvPr/>
          </p:nvSpPr>
          <p:spPr bwMode="auto">
            <a:xfrm>
              <a:off x="-2215" y="2296"/>
              <a:ext cx="19" cy="17"/>
            </a:xfrm>
            <a:custGeom>
              <a:avLst/>
              <a:gdLst>
                <a:gd name="T0" fmla="*/ 3 w 8"/>
                <a:gd name="T1" fmla="*/ 0 h 7"/>
                <a:gd name="T2" fmla="*/ 0 w 8"/>
                <a:gd name="T3" fmla="*/ 3 h 7"/>
                <a:gd name="T4" fmla="*/ 4 w 8"/>
                <a:gd name="T5" fmla="*/ 7 h 7"/>
                <a:gd name="T6" fmla="*/ 8 w 8"/>
                <a:gd name="T7" fmla="*/ 7 h 7"/>
                <a:gd name="T8" fmla="*/ 7 w 8"/>
                <a:gd name="T9" fmla="*/ 2 h 7"/>
                <a:gd name="T10" fmla="*/ 3 w 8"/>
                <a:gd name="T1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7">
                  <a:moveTo>
                    <a:pt x="3" y="0"/>
                  </a:moveTo>
                  <a:cubicBezTo>
                    <a:pt x="2" y="1"/>
                    <a:pt x="1" y="2"/>
                    <a:pt x="0" y="3"/>
                  </a:cubicBezTo>
                  <a:cubicBezTo>
                    <a:pt x="0" y="4"/>
                    <a:pt x="2" y="7"/>
                    <a:pt x="4" y="7"/>
                  </a:cubicBezTo>
                  <a:cubicBezTo>
                    <a:pt x="5" y="7"/>
                    <a:pt x="7" y="7"/>
                    <a:pt x="8" y="7"/>
                  </a:cubicBezTo>
                  <a:cubicBezTo>
                    <a:pt x="7" y="5"/>
                    <a:pt x="7" y="4"/>
                    <a:pt x="7" y="2"/>
                  </a:cubicBezTo>
                  <a:cubicBezTo>
                    <a:pt x="5" y="2"/>
                    <a:pt x="4" y="1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3" name="Group 182">
            <a:extLst>
              <a:ext uri="{FF2B5EF4-FFF2-40B4-BE49-F238E27FC236}">
                <a16:creationId xmlns:a16="http://schemas.microsoft.com/office/drawing/2014/main" id="{6D567E5A-2799-4311-8984-8CFC1CE2B414}"/>
              </a:ext>
            </a:extLst>
          </p:cNvPr>
          <p:cNvGrpSpPr/>
          <p:nvPr/>
        </p:nvGrpSpPr>
        <p:grpSpPr>
          <a:xfrm>
            <a:off x="1559496" y="4605920"/>
            <a:ext cx="2756647" cy="968189"/>
            <a:chOff x="793377" y="4222376"/>
            <a:chExt cx="2756647" cy="968189"/>
          </a:xfrm>
          <a:solidFill>
            <a:schemeClr val="accent1"/>
          </a:solidFill>
        </p:grpSpPr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265D5B6A-17C1-4BB6-9752-C537DDDFC80B}"/>
                </a:ext>
              </a:extLst>
            </p:cNvPr>
            <p:cNvSpPr/>
            <p:nvPr/>
          </p:nvSpPr>
          <p:spPr>
            <a:xfrm>
              <a:off x="793377" y="4477871"/>
              <a:ext cx="2756647" cy="71269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ASSESSMENT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5" name="Trapezoid 184">
              <a:extLst>
                <a:ext uri="{FF2B5EF4-FFF2-40B4-BE49-F238E27FC236}">
                  <a16:creationId xmlns:a16="http://schemas.microsoft.com/office/drawing/2014/main" id="{93823B94-0E71-4C1B-A4CF-F9B69FF5DA0D}"/>
                </a:ext>
              </a:extLst>
            </p:cNvPr>
            <p:cNvSpPr/>
            <p:nvPr/>
          </p:nvSpPr>
          <p:spPr>
            <a:xfrm>
              <a:off x="793377" y="4222376"/>
              <a:ext cx="2756647" cy="255496"/>
            </a:xfrm>
            <a:prstGeom prst="trapezoid">
              <a:avLst>
                <a:gd name="adj" fmla="val 875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80D2158B-961F-4EEC-A26F-B3E4079A7244}"/>
              </a:ext>
            </a:extLst>
          </p:cNvPr>
          <p:cNvGrpSpPr/>
          <p:nvPr/>
        </p:nvGrpSpPr>
        <p:grpSpPr>
          <a:xfrm>
            <a:off x="3395019" y="3893225"/>
            <a:ext cx="2756647" cy="968189"/>
            <a:chOff x="793377" y="4222376"/>
            <a:chExt cx="2756647" cy="968189"/>
          </a:xfrm>
          <a:solidFill>
            <a:schemeClr val="accent2"/>
          </a:solidFill>
        </p:grpSpPr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29817FB1-9E14-4050-9C13-5682D375551C}"/>
                </a:ext>
              </a:extLst>
            </p:cNvPr>
            <p:cNvSpPr/>
            <p:nvPr/>
          </p:nvSpPr>
          <p:spPr>
            <a:xfrm>
              <a:off x="793377" y="4477871"/>
              <a:ext cx="2756647" cy="71269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DESIGN</a:t>
              </a:r>
            </a:p>
          </p:txBody>
        </p:sp>
        <p:sp>
          <p:nvSpPr>
            <p:cNvPr id="188" name="Trapezoid 187">
              <a:extLst>
                <a:ext uri="{FF2B5EF4-FFF2-40B4-BE49-F238E27FC236}">
                  <a16:creationId xmlns:a16="http://schemas.microsoft.com/office/drawing/2014/main" id="{4BC43F3D-F4D6-4221-A7D5-7537FF9616B2}"/>
                </a:ext>
              </a:extLst>
            </p:cNvPr>
            <p:cNvSpPr/>
            <p:nvPr/>
          </p:nvSpPr>
          <p:spPr>
            <a:xfrm>
              <a:off x="793377" y="4222376"/>
              <a:ext cx="2756647" cy="255496"/>
            </a:xfrm>
            <a:prstGeom prst="trapezoid">
              <a:avLst>
                <a:gd name="adj" fmla="val 875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9" name="Group 188">
            <a:extLst>
              <a:ext uri="{FF2B5EF4-FFF2-40B4-BE49-F238E27FC236}">
                <a16:creationId xmlns:a16="http://schemas.microsoft.com/office/drawing/2014/main" id="{2E151245-A33B-4BDD-85BF-FB2BC3A3DEA5}"/>
              </a:ext>
            </a:extLst>
          </p:cNvPr>
          <p:cNvGrpSpPr/>
          <p:nvPr/>
        </p:nvGrpSpPr>
        <p:grpSpPr>
          <a:xfrm>
            <a:off x="5230542" y="3180530"/>
            <a:ext cx="2756647" cy="968189"/>
            <a:chOff x="793377" y="4222376"/>
            <a:chExt cx="2756647" cy="968189"/>
          </a:xfrm>
          <a:solidFill>
            <a:schemeClr val="accent3"/>
          </a:solidFill>
        </p:grpSpPr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id="{ACBD278C-AE9A-4429-B7FE-419849569217}"/>
                </a:ext>
              </a:extLst>
            </p:cNvPr>
            <p:cNvSpPr/>
            <p:nvPr/>
          </p:nvSpPr>
          <p:spPr>
            <a:xfrm>
              <a:off x="793377" y="4477871"/>
              <a:ext cx="2756647" cy="71269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ESTABLISHMENT</a:t>
              </a:r>
            </a:p>
          </p:txBody>
        </p:sp>
        <p:sp>
          <p:nvSpPr>
            <p:cNvPr id="191" name="Trapezoid 190">
              <a:extLst>
                <a:ext uri="{FF2B5EF4-FFF2-40B4-BE49-F238E27FC236}">
                  <a16:creationId xmlns:a16="http://schemas.microsoft.com/office/drawing/2014/main" id="{70AE0119-4BBB-4596-8E35-292D9808E4A1}"/>
                </a:ext>
              </a:extLst>
            </p:cNvPr>
            <p:cNvSpPr/>
            <p:nvPr/>
          </p:nvSpPr>
          <p:spPr>
            <a:xfrm>
              <a:off x="793377" y="4222376"/>
              <a:ext cx="2756647" cy="255496"/>
            </a:xfrm>
            <a:prstGeom prst="trapezoid">
              <a:avLst>
                <a:gd name="adj" fmla="val 875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2" name="Group 191">
            <a:extLst>
              <a:ext uri="{FF2B5EF4-FFF2-40B4-BE49-F238E27FC236}">
                <a16:creationId xmlns:a16="http://schemas.microsoft.com/office/drawing/2014/main" id="{223A9AF7-EEA2-402F-A428-1D357402BB4E}"/>
              </a:ext>
            </a:extLst>
          </p:cNvPr>
          <p:cNvGrpSpPr/>
          <p:nvPr/>
        </p:nvGrpSpPr>
        <p:grpSpPr>
          <a:xfrm>
            <a:off x="7066067" y="2467836"/>
            <a:ext cx="2756647" cy="968189"/>
            <a:chOff x="793377" y="4222376"/>
            <a:chExt cx="2756647" cy="968189"/>
          </a:xfrm>
        </p:grpSpPr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1426747E-2D31-4DFD-B89C-F7468F9B6584}"/>
                </a:ext>
              </a:extLst>
            </p:cNvPr>
            <p:cNvSpPr/>
            <p:nvPr/>
          </p:nvSpPr>
          <p:spPr>
            <a:xfrm>
              <a:off x="793377" y="4477871"/>
              <a:ext cx="2756647" cy="712694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ENHANCEMENT</a:t>
              </a:r>
            </a:p>
          </p:txBody>
        </p:sp>
        <p:sp>
          <p:nvSpPr>
            <p:cNvPr id="194" name="Trapezoid 193">
              <a:extLst>
                <a:ext uri="{FF2B5EF4-FFF2-40B4-BE49-F238E27FC236}">
                  <a16:creationId xmlns:a16="http://schemas.microsoft.com/office/drawing/2014/main" id="{C1FB4D4F-A991-42BF-BEB7-069567631EA0}"/>
                </a:ext>
              </a:extLst>
            </p:cNvPr>
            <p:cNvSpPr/>
            <p:nvPr/>
          </p:nvSpPr>
          <p:spPr>
            <a:xfrm>
              <a:off x="793377" y="4222376"/>
              <a:ext cx="2756647" cy="255496"/>
            </a:xfrm>
            <a:prstGeom prst="trapezoid">
              <a:avLst>
                <a:gd name="adj" fmla="val 875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95" name="Picture 194">
            <a:extLst>
              <a:ext uri="{FF2B5EF4-FFF2-40B4-BE49-F238E27FC236}">
                <a16:creationId xmlns:a16="http://schemas.microsoft.com/office/drawing/2014/main" id="{AA0FE7C6-4BC0-4763-85AF-C41BA3FE17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941"/>
          <a:stretch/>
        </p:blipFill>
        <p:spPr>
          <a:xfrm>
            <a:off x="7173643" y="3436023"/>
            <a:ext cx="2649069" cy="143806"/>
          </a:xfrm>
          <a:prstGeom prst="rect">
            <a:avLst/>
          </a:prstGeom>
        </p:spPr>
      </p:pic>
      <p:pic>
        <p:nvPicPr>
          <p:cNvPr id="196" name="Picture 195">
            <a:extLst>
              <a:ext uri="{FF2B5EF4-FFF2-40B4-BE49-F238E27FC236}">
                <a16:creationId xmlns:a16="http://schemas.microsoft.com/office/drawing/2014/main" id="{28E71E65-8918-4CCB-B68D-D3E603F560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941"/>
          <a:stretch/>
        </p:blipFill>
        <p:spPr>
          <a:xfrm>
            <a:off x="5230542" y="4148716"/>
            <a:ext cx="2756647" cy="149646"/>
          </a:xfrm>
          <a:prstGeom prst="rect">
            <a:avLst/>
          </a:prstGeom>
        </p:spPr>
      </p:pic>
      <p:pic>
        <p:nvPicPr>
          <p:cNvPr id="197" name="Picture 196">
            <a:extLst>
              <a:ext uri="{FF2B5EF4-FFF2-40B4-BE49-F238E27FC236}">
                <a16:creationId xmlns:a16="http://schemas.microsoft.com/office/drawing/2014/main" id="{F1497493-0903-4104-8A03-3184F33B33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941"/>
          <a:stretch/>
        </p:blipFill>
        <p:spPr>
          <a:xfrm>
            <a:off x="3395074" y="4861409"/>
            <a:ext cx="2756592" cy="149643"/>
          </a:xfrm>
          <a:prstGeom prst="rect">
            <a:avLst/>
          </a:prstGeom>
        </p:spPr>
      </p:pic>
      <p:pic>
        <p:nvPicPr>
          <p:cNvPr id="198" name="Picture 197">
            <a:extLst>
              <a:ext uri="{FF2B5EF4-FFF2-40B4-BE49-F238E27FC236}">
                <a16:creationId xmlns:a16="http://schemas.microsoft.com/office/drawing/2014/main" id="{5E80491E-7961-450C-8B95-DC5F27EBA3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941"/>
          <a:stretch/>
        </p:blipFill>
        <p:spPr>
          <a:xfrm>
            <a:off x="1559551" y="5574097"/>
            <a:ext cx="2756592" cy="149643"/>
          </a:xfrm>
          <a:prstGeom prst="rect">
            <a:avLst/>
          </a:prstGeom>
        </p:spPr>
      </p:pic>
      <p:pic>
        <p:nvPicPr>
          <p:cNvPr id="199" name="Picture 198">
            <a:extLst>
              <a:ext uri="{FF2B5EF4-FFF2-40B4-BE49-F238E27FC236}">
                <a16:creationId xmlns:a16="http://schemas.microsoft.com/office/drawing/2014/main" id="{CBE66151-82FD-4F77-AE7C-4541CB2A25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941"/>
          <a:stretch/>
        </p:blipFill>
        <p:spPr>
          <a:xfrm>
            <a:off x="1611216" y="5589240"/>
            <a:ext cx="2756592" cy="149643"/>
          </a:xfrm>
          <a:prstGeom prst="rect">
            <a:avLst/>
          </a:prstGeom>
        </p:spPr>
      </p:pic>
      <p:grpSp>
        <p:nvGrpSpPr>
          <p:cNvPr id="200" name="Group 11">
            <a:extLst>
              <a:ext uri="{FF2B5EF4-FFF2-40B4-BE49-F238E27FC236}">
                <a16:creationId xmlns:a16="http://schemas.microsoft.com/office/drawing/2014/main" id="{4DCBCE41-C6A5-4BCF-8EFE-B38B77896FE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517680" y="2829901"/>
            <a:ext cx="608490" cy="1903767"/>
            <a:chOff x="2681" y="545"/>
            <a:chExt cx="816" cy="2553"/>
          </a:xfrm>
          <a:solidFill>
            <a:schemeClr val="accent1"/>
          </a:solidFill>
        </p:grpSpPr>
        <p:sp>
          <p:nvSpPr>
            <p:cNvPr id="201" name="Freeform 12">
              <a:extLst>
                <a:ext uri="{FF2B5EF4-FFF2-40B4-BE49-F238E27FC236}">
                  <a16:creationId xmlns:a16="http://schemas.microsoft.com/office/drawing/2014/main" id="{95C69E4A-802B-4585-9C66-C6EA7264FF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1" y="545"/>
              <a:ext cx="816" cy="2553"/>
            </a:xfrm>
            <a:custGeom>
              <a:avLst/>
              <a:gdLst>
                <a:gd name="T0" fmla="*/ 230 w 342"/>
                <a:gd name="T1" fmla="*/ 37 h 1078"/>
                <a:gd name="T2" fmla="*/ 223 w 342"/>
                <a:gd name="T3" fmla="*/ 116 h 1078"/>
                <a:gd name="T4" fmla="*/ 203 w 342"/>
                <a:gd name="T5" fmla="*/ 159 h 1078"/>
                <a:gd name="T6" fmla="*/ 238 w 342"/>
                <a:gd name="T7" fmla="*/ 185 h 1078"/>
                <a:gd name="T8" fmla="*/ 304 w 342"/>
                <a:gd name="T9" fmla="*/ 271 h 1078"/>
                <a:gd name="T10" fmla="*/ 329 w 342"/>
                <a:gd name="T11" fmla="*/ 358 h 1078"/>
                <a:gd name="T12" fmla="*/ 278 w 342"/>
                <a:gd name="T13" fmla="*/ 377 h 1078"/>
                <a:gd name="T14" fmla="*/ 278 w 342"/>
                <a:gd name="T15" fmla="*/ 450 h 1078"/>
                <a:gd name="T16" fmla="*/ 286 w 342"/>
                <a:gd name="T17" fmla="*/ 572 h 1078"/>
                <a:gd name="T18" fmla="*/ 269 w 342"/>
                <a:gd name="T19" fmla="*/ 671 h 1078"/>
                <a:gd name="T20" fmla="*/ 233 w 342"/>
                <a:gd name="T21" fmla="*/ 921 h 1078"/>
                <a:gd name="T22" fmla="*/ 256 w 342"/>
                <a:gd name="T23" fmla="*/ 982 h 1078"/>
                <a:gd name="T24" fmla="*/ 284 w 342"/>
                <a:gd name="T25" fmla="*/ 1008 h 1078"/>
                <a:gd name="T26" fmla="*/ 257 w 342"/>
                <a:gd name="T27" fmla="*/ 1028 h 1078"/>
                <a:gd name="T28" fmla="*/ 212 w 342"/>
                <a:gd name="T29" fmla="*/ 1021 h 1078"/>
                <a:gd name="T30" fmla="*/ 158 w 342"/>
                <a:gd name="T31" fmla="*/ 1010 h 1078"/>
                <a:gd name="T32" fmla="*/ 162 w 342"/>
                <a:gd name="T33" fmla="*/ 952 h 1078"/>
                <a:gd name="T34" fmla="*/ 157 w 342"/>
                <a:gd name="T35" fmla="*/ 746 h 1078"/>
                <a:gd name="T36" fmla="*/ 74 w 342"/>
                <a:gd name="T37" fmla="*/ 1019 h 1078"/>
                <a:gd name="T38" fmla="*/ 88 w 342"/>
                <a:gd name="T39" fmla="*/ 1057 h 1078"/>
                <a:gd name="T40" fmla="*/ 24 w 342"/>
                <a:gd name="T41" fmla="*/ 1063 h 1078"/>
                <a:gd name="T42" fmla="*/ 2 w 342"/>
                <a:gd name="T43" fmla="*/ 1025 h 1078"/>
                <a:gd name="T44" fmla="*/ 6 w 342"/>
                <a:gd name="T45" fmla="*/ 980 h 1078"/>
                <a:gd name="T46" fmla="*/ 71 w 342"/>
                <a:gd name="T47" fmla="*/ 568 h 1078"/>
                <a:gd name="T48" fmla="*/ 70 w 342"/>
                <a:gd name="T49" fmla="*/ 492 h 1078"/>
                <a:gd name="T50" fmla="*/ 80 w 342"/>
                <a:gd name="T51" fmla="*/ 408 h 1078"/>
                <a:gd name="T52" fmla="*/ 56 w 342"/>
                <a:gd name="T53" fmla="*/ 284 h 1078"/>
                <a:gd name="T54" fmla="*/ 89 w 342"/>
                <a:gd name="T55" fmla="*/ 178 h 1078"/>
                <a:gd name="T56" fmla="*/ 134 w 342"/>
                <a:gd name="T57" fmla="*/ 138 h 1078"/>
                <a:gd name="T58" fmla="*/ 137 w 342"/>
                <a:gd name="T59" fmla="*/ 122 h 1078"/>
                <a:gd name="T60" fmla="*/ 126 w 342"/>
                <a:gd name="T61" fmla="*/ 88 h 1078"/>
                <a:gd name="T62" fmla="*/ 142 w 342"/>
                <a:gd name="T63" fmla="*/ 22 h 10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42" h="1078">
                  <a:moveTo>
                    <a:pt x="206" y="13"/>
                  </a:moveTo>
                  <a:cubicBezTo>
                    <a:pt x="214" y="14"/>
                    <a:pt x="223" y="19"/>
                    <a:pt x="230" y="37"/>
                  </a:cubicBezTo>
                  <a:cubicBezTo>
                    <a:pt x="236" y="55"/>
                    <a:pt x="237" y="68"/>
                    <a:pt x="231" y="81"/>
                  </a:cubicBezTo>
                  <a:cubicBezTo>
                    <a:pt x="225" y="94"/>
                    <a:pt x="225" y="104"/>
                    <a:pt x="223" y="116"/>
                  </a:cubicBezTo>
                  <a:cubicBezTo>
                    <a:pt x="220" y="128"/>
                    <a:pt x="212" y="147"/>
                    <a:pt x="206" y="149"/>
                  </a:cubicBezTo>
                  <a:cubicBezTo>
                    <a:pt x="201" y="150"/>
                    <a:pt x="203" y="154"/>
                    <a:pt x="203" y="159"/>
                  </a:cubicBezTo>
                  <a:cubicBezTo>
                    <a:pt x="203" y="165"/>
                    <a:pt x="206" y="172"/>
                    <a:pt x="206" y="172"/>
                  </a:cubicBezTo>
                  <a:cubicBezTo>
                    <a:pt x="206" y="172"/>
                    <a:pt x="222" y="181"/>
                    <a:pt x="238" y="185"/>
                  </a:cubicBezTo>
                  <a:cubicBezTo>
                    <a:pt x="253" y="189"/>
                    <a:pt x="277" y="206"/>
                    <a:pt x="279" y="228"/>
                  </a:cubicBezTo>
                  <a:cubicBezTo>
                    <a:pt x="281" y="250"/>
                    <a:pt x="291" y="260"/>
                    <a:pt x="304" y="271"/>
                  </a:cubicBezTo>
                  <a:cubicBezTo>
                    <a:pt x="317" y="283"/>
                    <a:pt x="331" y="283"/>
                    <a:pt x="335" y="303"/>
                  </a:cubicBezTo>
                  <a:cubicBezTo>
                    <a:pt x="339" y="324"/>
                    <a:pt x="342" y="352"/>
                    <a:pt x="329" y="358"/>
                  </a:cubicBezTo>
                  <a:cubicBezTo>
                    <a:pt x="316" y="364"/>
                    <a:pt x="284" y="361"/>
                    <a:pt x="284" y="361"/>
                  </a:cubicBezTo>
                  <a:cubicBezTo>
                    <a:pt x="284" y="361"/>
                    <a:pt x="283" y="372"/>
                    <a:pt x="278" y="377"/>
                  </a:cubicBezTo>
                  <a:cubicBezTo>
                    <a:pt x="273" y="382"/>
                    <a:pt x="265" y="386"/>
                    <a:pt x="265" y="386"/>
                  </a:cubicBezTo>
                  <a:cubicBezTo>
                    <a:pt x="265" y="386"/>
                    <a:pt x="275" y="424"/>
                    <a:pt x="278" y="450"/>
                  </a:cubicBezTo>
                  <a:cubicBezTo>
                    <a:pt x="280" y="476"/>
                    <a:pt x="284" y="530"/>
                    <a:pt x="286" y="543"/>
                  </a:cubicBezTo>
                  <a:cubicBezTo>
                    <a:pt x="289" y="556"/>
                    <a:pt x="291" y="567"/>
                    <a:pt x="286" y="572"/>
                  </a:cubicBezTo>
                  <a:cubicBezTo>
                    <a:pt x="280" y="576"/>
                    <a:pt x="277" y="577"/>
                    <a:pt x="277" y="577"/>
                  </a:cubicBezTo>
                  <a:cubicBezTo>
                    <a:pt x="277" y="577"/>
                    <a:pt x="275" y="635"/>
                    <a:pt x="269" y="671"/>
                  </a:cubicBezTo>
                  <a:cubicBezTo>
                    <a:pt x="264" y="707"/>
                    <a:pt x="255" y="747"/>
                    <a:pt x="248" y="789"/>
                  </a:cubicBezTo>
                  <a:cubicBezTo>
                    <a:pt x="241" y="831"/>
                    <a:pt x="235" y="900"/>
                    <a:pt x="233" y="921"/>
                  </a:cubicBezTo>
                  <a:cubicBezTo>
                    <a:pt x="230" y="942"/>
                    <a:pt x="229" y="943"/>
                    <a:pt x="233" y="952"/>
                  </a:cubicBezTo>
                  <a:cubicBezTo>
                    <a:pt x="236" y="961"/>
                    <a:pt x="261" y="979"/>
                    <a:pt x="256" y="982"/>
                  </a:cubicBezTo>
                  <a:cubicBezTo>
                    <a:pt x="252" y="985"/>
                    <a:pt x="252" y="985"/>
                    <a:pt x="252" y="985"/>
                  </a:cubicBezTo>
                  <a:cubicBezTo>
                    <a:pt x="252" y="985"/>
                    <a:pt x="269" y="1008"/>
                    <a:pt x="284" y="1008"/>
                  </a:cubicBezTo>
                  <a:cubicBezTo>
                    <a:pt x="299" y="1008"/>
                    <a:pt x="317" y="1013"/>
                    <a:pt x="317" y="1024"/>
                  </a:cubicBezTo>
                  <a:cubicBezTo>
                    <a:pt x="317" y="1035"/>
                    <a:pt x="272" y="1028"/>
                    <a:pt x="257" y="1028"/>
                  </a:cubicBezTo>
                  <a:cubicBezTo>
                    <a:pt x="242" y="1028"/>
                    <a:pt x="226" y="1021"/>
                    <a:pt x="219" y="1017"/>
                  </a:cubicBezTo>
                  <a:cubicBezTo>
                    <a:pt x="211" y="1014"/>
                    <a:pt x="212" y="1021"/>
                    <a:pt x="212" y="1021"/>
                  </a:cubicBezTo>
                  <a:cubicBezTo>
                    <a:pt x="212" y="1021"/>
                    <a:pt x="192" y="1021"/>
                    <a:pt x="178" y="1020"/>
                  </a:cubicBezTo>
                  <a:cubicBezTo>
                    <a:pt x="164" y="1018"/>
                    <a:pt x="158" y="1018"/>
                    <a:pt x="158" y="1010"/>
                  </a:cubicBezTo>
                  <a:cubicBezTo>
                    <a:pt x="158" y="1002"/>
                    <a:pt x="158" y="999"/>
                    <a:pt x="158" y="999"/>
                  </a:cubicBezTo>
                  <a:cubicBezTo>
                    <a:pt x="158" y="999"/>
                    <a:pt x="158" y="977"/>
                    <a:pt x="162" y="952"/>
                  </a:cubicBezTo>
                  <a:cubicBezTo>
                    <a:pt x="165" y="928"/>
                    <a:pt x="163" y="833"/>
                    <a:pt x="162" y="804"/>
                  </a:cubicBezTo>
                  <a:cubicBezTo>
                    <a:pt x="160" y="775"/>
                    <a:pt x="157" y="746"/>
                    <a:pt x="157" y="746"/>
                  </a:cubicBezTo>
                  <a:cubicBezTo>
                    <a:pt x="157" y="746"/>
                    <a:pt x="128" y="846"/>
                    <a:pt x="113" y="901"/>
                  </a:cubicBezTo>
                  <a:cubicBezTo>
                    <a:pt x="97" y="957"/>
                    <a:pt x="78" y="1016"/>
                    <a:pt x="74" y="1019"/>
                  </a:cubicBezTo>
                  <a:cubicBezTo>
                    <a:pt x="70" y="1021"/>
                    <a:pt x="71" y="1025"/>
                    <a:pt x="71" y="1025"/>
                  </a:cubicBezTo>
                  <a:cubicBezTo>
                    <a:pt x="71" y="1025"/>
                    <a:pt x="87" y="1044"/>
                    <a:pt x="88" y="1057"/>
                  </a:cubicBezTo>
                  <a:cubicBezTo>
                    <a:pt x="89" y="1070"/>
                    <a:pt x="92" y="1075"/>
                    <a:pt x="79" y="1077"/>
                  </a:cubicBezTo>
                  <a:cubicBezTo>
                    <a:pt x="66" y="1078"/>
                    <a:pt x="35" y="1070"/>
                    <a:pt x="24" y="1063"/>
                  </a:cubicBezTo>
                  <a:cubicBezTo>
                    <a:pt x="14" y="1055"/>
                    <a:pt x="13" y="1047"/>
                    <a:pt x="8" y="1043"/>
                  </a:cubicBezTo>
                  <a:cubicBezTo>
                    <a:pt x="2" y="1040"/>
                    <a:pt x="0" y="1034"/>
                    <a:pt x="2" y="1025"/>
                  </a:cubicBezTo>
                  <a:cubicBezTo>
                    <a:pt x="5" y="1016"/>
                    <a:pt x="5" y="1014"/>
                    <a:pt x="5" y="1014"/>
                  </a:cubicBezTo>
                  <a:cubicBezTo>
                    <a:pt x="5" y="1014"/>
                    <a:pt x="1" y="1011"/>
                    <a:pt x="6" y="980"/>
                  </a:cubicBezTo>
                  <a:cubicBezTo>
                    <a:pt x="11" y="950"/>
                    <a:pt x="35" y="786"/>
                    <a:pt x="50" y="712"/>
                  </a:cubicBezTo>
                  <a:cubicBezTo>
                    <a:pt x="66" y="639"/>
                    <a:pt x="71" y="577"/>
                    <a:pt x="71" y="568"/>
                  </a:cubicBezTo>
                  <a:cubicBezTo>
                    <a:pt x="71" y="558"/>
                    <a:pt x="68" y="559"/>
                    <a:pt x="62" y="556"/>
                  </a:cubicBezTo>
                  <a:cubicBezTo>
                    <a:pt x="56" y="552"/>
                    <a:pt x="68" y="513"/>
                    <a:pt x="70" y="492"/>
                  </a:cubicBezTo>
                  <a:cubicBezTo>
                    <a:pt x="71" y="471"/>
                    <a:pt x="73" y="456"/>
                    <a:pt x="73" y="442"/>
                  </a:cubicBezTo>
                  <a:cubicBezTo>
                    <a:pt x="72" y="428"/>
                    <a:pt x="78" y="419"/>
                    <a:pt x="80" y="408"/>
                  </a:cubicBezTo>
                  <a:cubicBezTo>
                    <a:pt x="81" y="397"/>
                    <a:pt x="85" y="368"/>
                    <a:pt x="77" y="344"/>
                  </a:cubicBezTo>
                  <a:cubicBezTo>
                    <a:pt x="68" y="319"/>
                    <a:pt x="60" y="289"/>
                    <a:pt x="56" y="284"/>
                  </a:cubicBezTo>
                  <a:cubicBezTo>
                    <a:pt x="52" y="279"/>
                    <a:pt x="56" y="261"/>
                    <a:pt x="58" y="238"/>
                  </a:cubicBezTo>
                  <a:cubicBezTo>
                    <a:pt x="60" y="214"/>
                    <a:pt x="66" y="190"/>
                    <a:pt x="89" y="178"/>
                  </a:cubicBezTo>
                  <a:cubicBezTo>
                    <a:pt x="112" y="165"/>
                    <a:pt x="122" y="162"/>
                    <a:pt x="128" y="152"/>
                  </a:cubicBezTo>
                  <a:cubicBezTo>
                    <a:pt x="135" y="141"/>
                    <a:pt x="131" y="140"/>
                    <a:pt x="134" y="138"/>
                  </a:cubicBezTo>
                  <a:cubicBezTo>
                    <a:pt x="137" y="136"/>
                    <a:pt x="138" y="135"/>
                    <a:pt x="138" y="135"/>
                  </a:cubicBezTo>
                  <a:cubicBezTo>
                    <a:pt x="138" y="135"/>
                    <a:pt x="138" y="126"/>
                    <a:pt x="137" y="122"/>
                  </a:cubicBezTo>
                  <a:cubicBezTo>
                    <a:pt x="136" y="118"/>
                    <a:pt x="132" y="118"/>
                    <a:pt x="131" y="113"/>
                  </a:cubicBezTo>
                  <a:cubicBezTo>
                    <a:pt x="129" y="109"/>
                    <a:pt x="125" y="96"/>
                    <a:pt x="126" y="88"/>
                  </a:cubicBezTo>
                  <a:cubicBezTo>
                    <a:pt x="127" y="80"/>
                    <a:pt x="129" y="79"/>
                    <a:pt x="129" y="79"/>
                  </a:cubicBezTo>
                  <a:cubicBezTo>
                    <a:pt x="129" y="79"/>
                    <a:pt x="125" y="35"/>
                    <a:pt x="142" y="22"/>
                  </a:cubicBezTo>
                  <a:cubicBezTo>
                    <a:pt x="159" y="10"/>
                    <a:pt x="189" y="0"/>
                    <a:pt x="206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2" name="Freeform 13">
              <a:extLst>
                <a:ext uri="{FF2B5EF4-FFF2-40B4-BE49-F238E27FC236}">
                  <a16:creationId xmlns:a16="http://schemas.microsoft.com/office/drawing/2014/main" id="{A4635524-6443-4AA7-A181-E584099FCEFA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8" y="867"/>
              <a:ext cx="184" cy="156"/>
            </a:xfrm>
            <a:custGeom>
              <a:avLst/>
              <a:gdLst>
                <a:gd name="T0" fmla="*/ 70 w 77"/>
                <a:gd name="T1" fmla="*/ 26 h 66"/>
                <a:gd name="T2" fmla="*/ 73 w 77"/>
                <a:gd name="T3" fmla="*/ 36 h 66"/>
                <a:gd name="T4" fmla="*/ 74 w 77"/>
                <a:gd name="T5" fmla="*/ 37 h 66"/>
                <a:gd name="T6" fmla="*/ 77 w 77"/>
                <a:gd name="T7" fmla="*/ 66 h 66"/>
                <a:gd name="T8" fmla="*/ 74 w 77"/>
                <a:gd name="T9" fmla="*/ 63 h 66"/>
                <a:gd name="T10" fmla="*/ 63 w 77"/>
                <a:gd name="T11" fmla="*/ 48 h 66"/>
                <a:gd name="T12" fmla="*/ 56 w 77"/>
                <a:gd name="T13" fmla="*/ 63 h 66"/>
                <a:gd name="T14" fmla="*/ 0 w 77"/>
                <a:gd name="T15" fmla="*/ 4 h 66"/>
                <a:gd name="T16" fmla="*/ 1 w 77"/>
                <a:gd name="T17" fmla="*/ 2 h 66"/>
                <a:gd name="T18" fmla="*/ 5 w 77"/>
                <a:gd name="T19" fmla="*/ 0 h 66"/>
                <a:gd name="T20" fmla="*/ 27 w 77"/>
                <a:gd name="T21" fmla="*/ 25 h 66"/>
                <a:gd name="T22" fmla="*/ 63 w 77"/>
                <a:gd name="T23" fmla="*/ 45 h 66"/>
                <a:gd name="T24" fmla="*/ 70 w 77"/>
                <a:gd name="T25" fmla="*/ 2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7" h="66">
                  <a:moveTo>
                    <a:pt x="70" y="26"/>
                  </a:moveTo>
                  <a:cubicBezTo>
                    <a:pt x="71" y="31"/>
                    <a:pt x="73" y="36"/>
                    <a:pt x="73" y="36"/>
                  </a:cubicBezTo>
                  <a:cubicBezTo>
                    <a:pt x="73" y="36"/>
                    <a:pt x="74" y="37"/>
                    <a:pt x="74" y="37"/>
                  </a:cubicBezTo>
                  <a:cubicBezTo>
                    <a:pt x="74" y="43"/>
                    <a:pt x="76" y="56"/>
                    <a:pt x="77" y="66"/>
                  </a:cubicBezTo>
                  <a:cubicBezTo>
                    <a:pt x="76" y="66"/>
                    <a:pt x="75" y="65"/>
                    <a:pt x="74" y="63"/>
                  </a:cubicBezTo>
                  <a:cubicBezTo>
                    <a:pt x="69" y="52"/>
                    <a:pt x="67" y="46"/>
                    <a:pt x="63" y="48"/>
                  </a:cubicBezTo>
                  <a:cubicBezTo>
                    <a:pt x="61" y="50"/>
                    <a:pt x="58" y="57"/>
                    <a:pt x="56" y="63"/>
                  </a:cubicBezTo>
                  <a:cubicBezTo>
                    <a:pt x="43" y="48"/>
                    <a:pt x="12" y="14"/>
                    <a:pt x="0" y="4"/>
                  </a:cubicBezTo>
                  <a:cubicBezTo>
                    <a:pt x="0" y="3"/>
                    <a:pt x="0" y="3"/>
                    <a:pt x="1" y="2"/>
                  </a:cubicBezTo>
                  <a:cubicBezTo>
                    <a:pt x="3" y="1"/>
                    <a:pt x="4" y="0"/>
                    <a:pt x="5" y="0"/>
                  </a:cubicBezTo>
                  <a:cubicBezTo>
                    <a:pt x="8" y="6"/>
                    <a:pt x="17" y="19"/>
                    <a:pt x="27" y="25"/>
                  </a:cubicBezTo>
                  <a:cubicBezTo>
                    <a:pt x="38" y="31"/>
                    <a:pt x="63" y="45"/>
                    <a:pt x="63" y="45"/>
                  </a:cubicBezTo>
                  <a:cubicBezTo>
                    <a:pt x="63" y="45"/>
                    <a:pt x="68" y="33"/>
                    <a:pt x="70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3" name="Freeform 14">
              <a:extLst>
                <a:ext uri="{FF2B5EF4-FFF2-40B4-BE49-F238E27FC236}">
                  <a16:creationId xmlns:a16="http://schemas.microsoft.com/office/drawing/2014/main" id="{11D34A38-0462-4ADC-9942-F0691ED9FBB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0" y="1225"/>
              <a:ext cx="93" cy="130"/>
            </a:xfrm>
            <a:custGeom>
              <a:avLst/>
              <a:gdLst>
                <a:gd name="T0" fmla="*/ 7 w 39"/>
                <a:gd name="T1" fmla="*/ 43 h 55"/>
                <a:gd name="T2" fmla="*/ 21 w 39"/>
                <a:gd name="T3" fmla="*/ 27 h 55"/>
                <a:gd name="T4" fmla="*/ 5 w 39"/>
                <a:gd name="T5" fmla="*/ 8 h 55"/>
                <a:gd name="T6" fmla="*/ 19 w 39"/>
                <a:gd name="T7" fmla="*/ 8 h 55"/>
                <a:gd name="T8" fmla="*/ 39 w 39"/>
                <a:gd name="T9" fmla="*/ 55 h 55"/>
                <a:gd name="T10" fmla="*/ 7 w 39"/>
                <a:gd name="T11" fmla="*/ 4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55">
                  <a:moveTo>
                    <a:pt x="7" y="43"/>
                  </a:moveTo>
                  <a:cubicBezTo>
                    <a:pt x="7" y="43"/>
                    <a:pt x="21" y="38"/>
                    <a:pt x="21" y="27"/>
                  </a:cubicBezTo>
                  <a:cubicBezTo>
                    <a:pt x="21" y="16"/>
                    <a:pt x="11" y="8"/>
                    <a:pt x="5" y="8"/>
                  </a:cubicBezTo>
                  <a:cubicBezTo>
                    <a:pt x="0" y="7"/>
                    <a:pt x="8" y="0"/>
                    <a:pt x="19" y="8"/>
                  </a:cubicBezTo>
                  <a:cubicBezTo>
                    <a:pt x="30" y="17"/>
                    <a:pt x="39" y="55"/>
                    <a:pt x="39" y="55"/>
                  </a:cubicBezTo>
                  <a:cubicBezTo>
                    <a:pt x="39" y="55"/>
                    <a:pt x="16" y="47"/>
                    <a:pt x="7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4" name="Freeform 15">
              <a:extLst>
                <a:ext uri="{FF2B5EF4-FFF2-40B4-BE49-F238E27FC236}">
                  <a16:creationId xmlns:a16="http://schemas.microsoft.com/office/drawing/2014/main" id="{39918082-03DC-4168-91E1-A87BB05F484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6" y="1371"/>
              <a:ext cx="22" cy="100"/>
            </a:xfrm>
            <a:custGeom>
              <a:avLst/>
              <a:gdLst>
                <a:gd name="T0" fmla="*/ 3 w 9"/>
                <a:gd name="T1" fmla="*/ 0 h 42"/>
                <a:gd name="T2" fmla="*/ 9 w 9"/>
                <a:gd name="T3" fmla="*/ 35 h 42"/>
                <a:gd name="T4" fmla="*/ 0 w 9"/>
                <a:gd name="T5" fmla="*/ 42 h 42"/>
                <a:gd name="T6" fmla="*/ 3 w 9"/>
                <a:gd name="T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42">
                  <a:moveTo>
                    <a:pt x="3" y="0"/>
                  </a:moveTo>
                  <a:cubicBezTo>
                    <a:pt x="9" y="35"/>
                    <a:pt x="9" y="35"/>
                    <a:pt x="9" y="35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2" y="12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5" name="Group 18">
            <a:extLst>
              <a:ext uri="{FF2B5EF4-FFF2-40B4-BE49-F238E27FC236}">
                <a16:creationId xmlns:a16="http://schemas.microsoft.com/office/drawing/2014/main" id="{2297893E-9D99-4AB6-AFA1-B3F0175C4E7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090976" y="1484291"/>
            <a:ext cx="769559" cy="1839740"/>
            <a:chOff x="4361" y="855"/>
            <a:chExt cx="919" cy="2197"/>
          </a:xfrm>
          <a:solidFill>
            <a:schemeClr val="accent3"/>
          </a:solidFill>
        </p:grpSpPr>
        <p:sp>
          <p:nvSpPr>
            <p:cNvPr id="206" name="Freeform 19">
              <a:extLst>
                <a:ext uri="{FF2B5EF4-FFF2-40B4-BE49-F238E27FC236}">
                  <a16:creationId xmlns:a16="http://schemas.microsoft.com/office/drawing/2014/main" id="{65AA7727-98EC-46E3-AE28-BDA4FC4CCBE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61" y="855"/>
              <a:ext cx="919" cy="2197"/>
            </a:xfrm>
            <a:custGeom>
              <a:avLst/>
              <a:gdLst>
                <a:gd name="T0" fmla="*/ 471 w 540"/>
                <a:gd name="T1" fmla="*/ 272 h 1295"/>
                <a:gd name="T2" fmla="*/ 525 w 540"/>
                <a:gd name="T3" fmla="*/ 521 h 1295"/>
                <a:gd name="T4" fmla="*/ 452 w 540"/>
                <a:gd name="T5" fmla="*/ 623 h 1295"/>
                <a:gd name="T6" fmla="*/ 451 w 540"/>
                <a:gd name="T7" fmla="*/ 492 h 1295"/>
                <a:gd name="T8" fmla="*/ 451 w 540"/>
                <a:gd name="T9" fmla="*/ 449 h 1295"/>
                <a:gd name="T10" fmla="*/ 330 w 540"/>
                <a:gd name="T11" fmla="*/ 10 h 1295"/>
                <a:gd name="T12" fmla="*/ 364 w 540"/>
                <a:gd name="T13" fmla="*/ 38 h 1295"/>
                <a:gd name="T14" fmla="*/ 374 w 540"/>
                <a:gd name="T15" fmla="*/ 112 h 1295"/>
                <a:gd name="T16" fmla="*/ 358 w 540"/>
                <a:gd name="T17" fmla="*/ 142 h 1295"/>
                <a:gd name="T18" fmla="*/ 355 w 540"/>
                <a:gd name="T19" fmla="*/ 188 h 1295"/>
                <a:gd name="T20" fmla="*/ 425 w 540"/>
                <a:gd name="T21" fmla="*/ 230 h 1295"/>
                <a:gd name="T22" fmla="*/ 451 w 540"/>
                <a:gd name="T23" fmla="*/ 449 h 1295"/>
                <a:gd name="T24" fmla="*/ 441 w 540"/>
                <a:gd name="T25" fmla="*/ 520 h 1295"/>
                <a:gd name="T26" fmla="*/ 451 w 540"/>
                <a:gd name="T27" fmla="*/ 622 h 1295"/>
                <a:gd name="T28" fmla="*/ 429 w 540"/>
                <a:gd name="T29" fmla="*/ 642 h 1295"/>
                <a:gd name="T30" fmla="*/ 400 w 540"/>
                <a:gd name="T31" fmla="*/ 721 h 1295"/>
                <a:gd name="T32" fmla="*/ 360 w 540"/>
                <a:gd name="T33" fmla="*/ 1005 h 1295"/>
                <a:gd name="T34" fmla="*/ 332 w 540"/>
                <a:gd name="T35" fmla="*/ 1162 h 1295"/>
                <a:gd name="T36" fmla="*/ 345 w 540"/>
                <a:gd name="T37" fmla="*/ 1231 h 1295"/>
                <a:gd name="T38" fmla="*/ 333 w 540"/>
                <a:gd name="T39" fmla="*/ 1279 h 1295"/>
                <a:gd name="T40" fmla="*/ 273 w 540"/>
                <a:gd name="T41" fmla="*/ 1260 h 1295"/>
                <a:gd name="T42" fmla="*/ 277 w 540"/>
                <a:gd name="T43" fmla="*/ 1209 h 1295"/>
                <a:gd name="T44" fmla="*/ 272 w 540"/>
                <a:gd name="T45" fmla="*/ 1152 h 1295"/>
                <a:gd name="T46" fmla="*/ 274 w 540"/>
                <a:gd name="T47" fmla="*/ 1050 h 1295"/>
                <a:gd name="T48" fmla="*/ 284 w 540"/>
                <a:gd name="T49" fmla="*/ 961 h 1295"/>
                <a:gd name="T50" fmla="*/ 278 w 540"/>
                <a:gd name="T51" fmla="*/ 836 h 1295"/>
                <a:gd name="T52" fmla="*/ 250 w 540"/>
                <a:gd name="T53" fmla="*/ 789 h 1295"/>
                <a:gd name="T54" fmla="*/ 158 w 540"/>
                <a:gd name="T55" fmla="*/ 1136 h 1295"/>
                <a:gd name="T56" fmla="*/ 163 w 540"/>
                <a:gd name="T57" fmla="*/ 469 h 1295"/>
                <a:gd name="T58" fmla="*/ 158 w 540"/>
                <a:gd name="T59" fmla="*/ 437 h 1295"/>
                <a:gd name="T60" fmla="*/ 190 w 540"/>
                <a:gd name="T61" fmla="*/ 217 h 1295"/>
                <a:gd name="T62" fmla="*/ 272 w 540"/>
                <a:gd name="T63" fmla="*/ 185 h 1295"/>
                <a:gd name="T64" fmla="*/ 260 w 540"/>
                <a:gd name="T65" fmla="*/ 132 h 1295"/>
                <a:gd name="T66" fmla="*/ 265 w 540"/>
                <a:gd name="T67" fmla="*/ 69 h 1295"/>
                <a:gd name="T68" fmla="*/ 290 w 540"/>
                <a:gd name="T69" fmla="*/ 21 h 1295"/>
                <a:gd name="T70" fmla="*/ 330 w 540"/>
                <a:gd name="T71" fmla="*/ 10 h 1295"/>
                <a:gd name="T72" fmla="*/ 155 w 540"/>
                <a:gd name="T73" fmla="*/ 1151 h 1295"/>
                <a:gd name="T74" fmla="*/ 131 w 540"/>
                <a:gd name="T75" fmla="*/ 1241 h 1295"/>
                <a:gd name="T76" fmla="*/ 100 w 540"/>
                <a:gd name="T77" fmla="*/ 1255 h 1295"/>
                <a:gd name="T78" fmla="*/ 0 w 540"/>
                <a:gd name="T79" fmla="*/ 1285 h 1295"/>
                <a:gd name="T80" fmla="*/ 51 w 540"/>
                <a:gd name="T81" fmla="*/ 1218 h 1295"/>
                <a:gd name="T82" fmla="*/ 76 w 540"/>
                <a:gd name="T83" fmla="*/ 1101 h 1295"/>
                <a:gd name="T84" fmla="*/ 135 w 540"/>
                <a:gd name="T85" fmla="*/ 784 h 1295"/>
                <a:gd name="T86" fmla="*/ 154 w 540"/>
                <a:gd name="T87" fmla="*/ 662 h 1295"/>
                <a:gd name="T88" fmla="*/ 132 w 540"/>
                <a:gd name="T89" fmla="*/ 648 h 1295"/>
                <a:gd name="T90" fmla="*/ 126 w 540"/>
                <a:gd name="T91" fmla="*/ 610 h 1295"/>
                <a:gd name="T92" fmla="*/ 83 w 540"/>
                <a:gd name="T93" fmla="*/ 489 h 1295"/>
                <a:gd name="T94" fmla="*/ 114 w 540"/>
                <a:gd name="T95" fmla="*/ 341 h 1295"/>
                <a:gd name="T96" fmla="*/ 147 w 540"/>
                <a:gd name="T97" fmla="*/ 238 h 1295"/>
                <a:gd name="T98" fmla="*/ 158 w 540"/>
                <a:gd name="T99" fmla="*/ 437 h 1295"/>
                <a:gd name="T100" fmla="*/ 150 w 540"/>
                <a:gd name="T101" fmla="*/ 466 h 1295"/>
                <a:gd name="T102" fmla="*/ 158 w 540"/>
                <a:gd name="T103" fmla="*/ 509 h 1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40" h="1295">
                  <a:moveTo>
                    <a:pt x="451" y="240"/>
                  </a:moveTo>
                  <a:cubicBezTo>
                    <a:pt x="460" y="246"/>
                    <a:pt x="468" y="256"/>
                    <a:pt x="471" y="272"/>
                  </a:cubicBezTo>
                  <a:cubicBezTo>
                    <a:pt x="476" y="302"/>
                    <a:pt x="507" y="404"/>
                    <a:pt x="523" y="432"/>
                  </a:cubicBezTo>
                  <a:cubicBezTo>
                    <a:pt x="538" y="459"/>
                    <a:pt x="540" y="497"/>
                    <a:pt x="525" y="521"/>
                  </a:cubicBezTo>
                  <a:cubicBezTo>
                    <a:pt x="509" y="544"/>
                    <a:pt x="473" y="601"/>
                    <a:pt x="467" y="610"/>
                  </a:cubicBezTo>
                  <a:cubicBezTo>
                    <a:pt x="462" y="618"/>
                    <a:pt x="460" y="623"/>
                    <a:pt x="452" y="623"/>
                  </a:cubicBezTo>
                  <a:cubicBezTo>
                    <a:pt x="452" y="622"/>
                    <a:pt x="451" y="622"/>
                    <a:pt x="451" y="622"/>
                  </a:cubicBezTo>
                  <a:cubicBezTo>
                    <a:pt x="451" y="492"/>
                    <a:pt x="451" y="492"/>
                    <a:pt x="451" y="492"/>
                  </a:cubicBezTo>
                  <a:cubicBezTo>
                    <a:pt x="458" y="480"/>
                    <a:pt x="466" y="471"/>
                    <a:pt x="463" y="465"/>
                  </a:cubicBezTo>
                  <a:cubicBezTo>
                    <a:pt x="458" y="457"/>
                    <a:pt x="455" y="456"/>
                    <a:pt x="451" y="449"/>
                  </a:cubicBezTo>
                  <a:lnTo>
                    <a:pt x="451" y="240"/>
                  </a:lnTo>
                  <a:close/>
                  <a:moveTo>
                    <a:pt x="330" y="10"/>
                  </a:moveTo>
                  <a:cubicBezTo>
                    <a:pt x="337" y="16"/>
                    <a:pt x="345" y="27"/>
                    <a:pt x="352" y="23"/>
                  </a:cubicBezTo>
                  <a:cubicBezTo>
                    <a:pt x="358" y="20"/>
                    <a:pt x="357" y="38"/>
                    <a:pt x="364" y="38"/>
                  </a:cubicBezTo>
                  <a:cubicBezTo>
                    <a:pt x="372" y="38"/>
                    <a:pt x="380" y="64"/>
                    <a:pt x="379" y="78"/>
                  </a:cubicBezTo>
                  <a:cubicBezTo>
                    <a:pt x="378" y="92"/>
                    <a:pt x="375" y="106"/>
                    <a:pt x="374" y="112"/>
                  </a:cubicBezTo>
                  <a:cubicBezTo>
                    <a:pt x="373" y="118"/>
                    <a:pt x="370" y="141"/>
                    <a:pt x="365" y="141"/>
                  </a:cubicBezTo>
                  <a:cubicBezTo>
                    <a:pt x="360" y="141"/>
                    <a:pt x="358" y="142"/>
                    <a:pt x="358" y="142"/>
                  </a:cubicBezTo>
                  <a:cubicBezTo>
                    <a:pt x="358" y="142"/>
                    <a:pt x="353" y="160"/>
                    <a:pt x="353" y="174"/>
                  </a:cubicBezTo>
                  <a:cubicBezTo>
                    <a:pt x="353" y="188"/>
                    <a:pt x="355" y="188"/>
                    <a:pt x="355" y="188"/>
                  </a:cubicBezTo>
                  <a:cubicBezTo>
                    <a:pt x="363" y="202"/>
                    <a:pt x="363" y="202"/>
                    <a:pt x="363" y="202"/>
                  </a:cubicBezTo>
                  <a:cubicBezTo>
                    <a:pt x="363" y="202"/>
                    <a:pt x="406" y="224"/>
                    <a:pt x="425" y="230"/>
                  </a:cubicBezTo>
                  <a:cubicBezTo>
                    <a:pt x="434" y="232"/>
                    <a:pt x="443" y="235"/>
                    <a:pt x="451" y="240"/>
                  </a:cubicBezTo>
                  <a:cubicBezTo>
                    <a:pt x="451" y="449"/>
                    <a:pt x="451" y="449"/>
                    <a:pt x="451" y="449"/>
                  </a:cubicBezTo>
                  <a:cubicBezTo>
                    <a:pt x="448" y="445"/>
                    <a:pt x="446" y="439"/>
                    <a:pt x="443" y="426"/>
                  </a:cubicBezTo>
                  <a:cubicBezTo>
                    <a:pt x="443" y="453"/>
                    <a:pt x="434" y="493"/>
                    <a:pt x="441" y="520"/>
                  </a:cubicBezTo>
                  <a:cubicBezTo>
                    <a:pt x="440" y="510"/>
                    <a:pt x="445" y="500"/>
                    <a:pt x="451" y="492"/>
                  </a:cubicBezTo>
                  <a:cubicBezTo>
                    <a:pt x="451" y="622"/>
                    <a:pt x="451" y="622"/>
                    <a:pt x="451" y="622"/>
                  </a:cubicBezTo>
                  <a:cubicBezTo>
                    <a:pt x="444" y="622"/>
                    <a:pt x="439" y="623"/>
                    <a:pt x="439" y="623"/>
                  </a:cubicBezTo>
                  <a:cubicBezTo>
                    <a:pt x="439" y="623"/>
                    <a:pt x="435" y="638"/>
                    <a:pt x="429" y="642"/>
                  </a:cubicBezTo>
                  <a:cubicBezTo>
                    <a:pt x="423" y="647"/>
                    <a:pt x="415" y="662"/>
                    <a:pt x="413" y="657"/>
                  </a:cubicBezTo>
                  <a:cubicBezTo>
                    <a:pt x="411" y="651"/>
                    <a:pt x="406" y="696"/>
                    <a:pt x="400" y="721"/>
                  </a:cubicBezTo>
                  <a:cubicBezTo>
                    <a:pt x="395" y="745"/>
                    <a:pt x="369" y="914"/>
                    <a:pt x="369" y="939"/>
                  </a:cubicBezTo>
                  <a:cubicBezTo>
                    <a:pt x="369" y="963"/>
                    <a:pt x="359" y="988"/>
                    <a:pt x="360" y="1005"/>
                  </a:cubicBezTo>
                  <a:cubicBezTo>
                    <a:pt x="361" y="1022"/>
                    <a:pt x="357" y="1068"/>
                    <a:pt x="356" y="1093"/>
                  </a:cubicBezTo>
                  <a:cubicBezTo>
                    <a:pt x="355" y="1118"/>
                    <a:pt x="332" y="1144"/>
                    <a:pt x="332" y="1162"/>
                  </a:cubicBezTo>
                  <a:cubicBezTo>
                    <a:pt x="332" y="1181"/>
                    <a:pt x="338" y="1189"/>
                    <a:pt x="335" y="1200"/>
                  </a:cubicBezTo>
                  <a:cubicBezTo>
                    <a:pt x="332" y="1210"/>
                    <a:pt x="333" y="1218"/>
                    <a:pt x="345" y="1231"/>
                  </a:cubicBezTo>
                  <a:cubicBezTo>
                    <a:pt x="356" y="1243"/>
                    <a:pt x="361" y="1255"/>
                    <a:pt x="360" y="1264"/>
                  </a:cubicBezTo>
                  <a:cubicBezTo>
                    <a:pt x="359" y="1274"/>
                    <a:pt x="356" y="1278"/>
                    <a:pt x="333" y="1279"/>
                  </a:cubicBezTo>
                  <a:cubicBezTo>
                    <a:pt x="310" y="1280"/>
                    <a:pt x="288" y="1273"/>
                    <a:pt x="288" y="1267"/>
                  </a:cubicBezTo>
                  <a:cubicBezTo>
                    <a:pt x="288" y="1262"/>
                    <a:pt x="280" y="1260"/>
                    <a:pt x="273" y="1260"/>
                  </a:cubicBezTo>
                  <a:cubicBezTo>
                    <a:pt x="266" y="1260"/>
                    <a:pt x="267" y="1253"/>
                    <a:pt x="270" y="1239"/>
                  </a:cubicBezTo>
                  <a:cubicBezTo>
                    <a:pt x="273" y="1226"/>
                    <a:pt x="283" y="1208"/>
                    <a:pt x="277" y="1209"/>
                  </a:cubicBezTo>
                  <a:cubicBezTo>
                    <a:pt x="271" y="1211"/>
                    <a:pt x="266" y="1208"/>
                    <a:pt x="266" y="1188"/>
                  </a:cubicBezTo>
                  <a:cubicBezTo>
                    <a:pt x="266" y="1169"/>
                    <a:pt x="264" y="1163"/>
                    <a:pt x="272" y="1152"/>
                  </a:cubicBezTo>
                  <a:cubicBezTo>
                    <a:pt x="281" y="1140"/>
                    <a:pt x="279" y="1119"/>
                    <a:pt x="277" y="1102"/>
                  </a:cubicBezTo>
                  <a:cubicBezTo>
                    <a:pt x="275" y="1084"/>
                    <a:pt x="269" y="1072"/>
                    <a:pt x="274" y="1050"/>
                  </a:cubicBezTo>
                  <a:cubicBezTo>
                    <a:pt x="279" y="1029"/>
                    <a:pt x="280" y="1003"/>
                    <a:pt x="277" y="993"/>
                  </a:cubicBezTo>
                  <a:cubicBezTo>
                    <a:pt x="274" y="982"/>
                    <a:pt x="276" y="969"/>
                    <a:pt x="284" y="961"/>
                  </a:cubicBezTo>
                  <a:cubicBezTo>
                    <a:pt x="292" y="952"/>
                    <a:pt x="280" y="937"/>
                    <a:pt x="280" y="927"/>
                  </a:cubicBezTo>
                  <a:cubicBezTo>
                    <a:pt x="280" y="917"/>
                    <a:pt x="283" y="877"/>
                    <a:pt x="278" y="836"/>
                  </a:cubicBezTo>
                  <a:cubicBezTo>
                    <a:pt x="273" y="796"/>
                    <a:pt x="272" y="765"/>
                    <a:pt x="271" y="754"/>
                  </a:cubicBezTo>
                  <a:cubicBezTo>
                    <a:pt x="270" y="744"/>
                    <a:pt x="265" y="749"/>
                    <a:pt x="250" y="789"/>
                  </a:cubicBezTo>
                  <a:cubicBezTo>
                    <a:pt x="236" y="830"/>
                    <a:pt x="199" y="956"/>
                    <a:pt x="192" y="984"/>
                  </a:cubicBezTo>
                  <a:cubicBezTo>
                    <a:pt x="186" y="1008"/>
                    <a:pt x="166" y="1096"/>
                    <a:pt x="158" y="1136"/>
                  </a:cubicBezTo>
                  <a:cubicBezTo>
                    <a:pt x="158" y="509"/>
                    <a:pt x="158" y="509"/>
                    <a:pt x="158" y="509"/>
                  </a:cubicBezTo>
                  <a:cubicBezTo>
                    <a:pt x="160" y="506"/>
                    <a:pt x="158" y="485"/>
                    <a:pt x="163" y="469"/>
                  </a:cubicBezTo>
                  <a:cubicBezTo>
                    <a:pt x="169" y="451"/>
                    <a:pt x="171" y="426"/>
                    <a:pt x="172" y="396"/>
                  </a:cubicBezTo>
                  <a:cubicBezTo>
                    <a:pt x="172" y="396"/>
                    <a:pt x="165" y="421"/>
                    <a:pt x="158" y="437"/>
                  </a:cubicBezTo>
                  <a:cubicBezTo>
                    <a:pt x="158" y="224"/>
                    <a:pt x="158" y="224"/>
                    <a:pt x="158" y="224"/>
                  </a:cubicBezTo>
                  <a:cubicBezTo>
                    <a:pt x="164" y="221"/>
                    <a:pt x="175" y="219"/>
                    <a:pt x="190" y="217"/>
                  </a:cubicBezTo>
                  <a:cubicBezTo>
                    <a:pt x="226" y="212"/>
                    <a:pt x="252" y="202"/>
                    <a:pt x="261" y="195"/>
                  </a:cubicBezTo>
                  <a:cubicBezTo>
                    <a:pt x="266" y="191"/>
                    <a:pt x="269" y="188"/>
                    <a:pt x="272" y="185"/>
                  </a:cubicBezTo>
                  <a:cubicBezTo>
                    <a:pt x="274" y="182"/>
                    <a:pt x="279" y="177"/>
                    <a:pt x="275" y="177"/>
                  </a:cubicBezTo>
                  <a:cubicBezTo>
                    <a:pt x="266" y="176"/>
                    <a:pt x="264" y="142"/>
                    <a:pt x="260" y="132"/>
                  </a:cubicBezTo>
                  <a:cubicBezTo>
                    <a:pt x="255" y="122"/>
                    <a:pt x="257" y="115"/>
                    <a:pt x="260" y="106"/>
                  </a:cubicBezTo>
                  <a:cubicBezTo>
                    <a:pt x="263" y="97"/>
                    <a:pt x="257" y="83"/>
                    <a:pt x="265" y="69"/>
                  </a:cubicBezTo>
                  <a:cubicBezTo>
                    <a:pt x="272" y="55"/>
                    <a:pt x="262" y="37"/>
                    <a:pt x="272" y="35"/>
                  </a:cubicBezTo>
                  <a:cubicBezTo>
                    <a:pt x="283" y="33"/>
                    <a:pt x="279" y="21"/>
                    <a:pt x="290" y="21"/>
                  </a:cubicBezTo>
                  <a:cubicBezTo>
                    <a:pt x="300" y="21"/>
                    <a:pt x="301" y="6"/>
                    <a:pt x="312" y="11"/>
                  </a:cubicBezTo>
                  <a:cubicBezTo>
                    <a:pt x="322" y="16"/>
                    <a:pt x="322" y="0"/>
                    <a:pt x="330" y="10"/>
                  </a:cubicBezTo>
                  <a:close/>
                  <a:moveTo>
                    <a:pt x="158" y="1136"/>
                  </a:moveTo>
                  <a:cubicBezTo>
                    <a:pt x="156" y="1142"/>
                    <a:pt x="155" y="1147"/>
                    <a:pt x="155" y="1151"/>
                  </a:cubicBezTo>
                  <a:cubicBezTo>
                    <a:pt x="150" y="1175"/>
                    <a:pt x="144" y="1223"/>
                    <a:pt x="137" y="1223"/>
                  </a:cubicBezTo>
                  <a:cubicBezTo>
                    <a:pt x="131" y="1223"/>
                    <a:pt x="132" y="1228"/>
                    <a:pt x="131" y="1241"/>
                  </a:cubicBezTo>
                  <a:cubicBezTo>
                    <a:pt x="131" y="1255"/>
                    <a:pt x="117" y="1257"/>
                    <a:pt x="109" y="1260"/>
                  </a:cubicBezTo>
                  <a:cubicBezTo>
                    <a:pt x="102" y="1263"/>
                    <a:pt x="100" y="1255"/>
                    <a:pt x="100" y="1255"/>
                  </a:cubicBezTo>
                  <a:cubicBezTo>
                    <a:pt x="100" y="1255"/>
                    <a:pt x="87" y="1281"/>
                    <a:pt x="65" y="1284"/>
                  </a:cubicBezTo>
                  <a:cubicBezTo>
                    <a:pt x="43" y="1287"/>
                    <a:pt x="0" y="1295"/>
                    <a:pt x="0" y="1285"/>
                  </a:cubicBezTo>
                  <a:cubicBezTo>
                    <a:pt x="0" y="1274"/>
                    <a:pt x="5" y="1264"/>
                    <a:pt x="20" y="1256"/>
                  </a:cubicBezTo>
                  <a:cubicBezTo>
                    <a:pt x="34" y="1247"/>
                    <a:pt x="45" y="1224"/>
                    <a:pt x="51" y="1218"/>
                  </a:cubicBezTo>
                  <a:cubicBezTo>
                    <a:pt x="56" y="1212"/>
                    <a:pt x="49" y="1214"/>
                    <a:pt x="53" y="1203"/>
                  </a:cubicBezTo>
                  <a:cubicBezTo>
                    <a:pt x="58" y="1191"/>
                    <a:pt x="73" y="1123"/>
                    <a:pt x="76" y="1101"/>
                  </a:cubicBezTo>
                  <a:cubicBezTo>
                    <a:pt x="78" y="1078"/>
                    <a:pt x="77" y="1002"/>
                    <a:pt x="87" y="967"/>
                  </a:cubicBezTo>
                  <a:cubicBezTo>
                    <a:pt x="98" y="931"/>
                    <a:pt x="131" y="816"/>
                    <a:pt x="135" y="784"/>
                  </a:cubicBezTo>
                  <a:cubicBezTo>
                    <a:pt x="140" y="753"/>
                    <a:pt x="147" y="721"/>
                    <a:pt x="147" y="703"/>
                  </a:cubicBezTo>
                  <a:cubicBezTo>
                    <a:pt x="147" y="686"/>
                    <a:pt x="149" y="674"/>
                    <a:pt x="154" y="662"/>
                  </a:cubicBezTo>
                  <a:cubicBezTo>
                    <a:pt x="158" y="649"/>
                    <a:pt x="153" y="632"/>
                    <a:pt x="153" y="632"/>
                  </a:cubicBezTo>
                  <a:cubicBezTo>
                    <a:pt x="153" y="632"/>
                    <a:pt x="140" y="642"/>
                    <a:pt x="132" y="648"/>
                  </a:cubicBezTo>
                  <a:cubicBezTo>
                    <a:pt x="125" y="655"/>
                    <a:pt x="125" y="645"/>
                    <a:pt x="129" y="629"/>
                  </a:cubicBezTo>
                  <a:cubicBezTo>
                    <a:pt x="132" y="614"/>
                    <a:pt x="130" y="605"/>
                    <a:pt x="126" y="610"/>
                  </a:cubicBezTo>
                  <a:cubicBezTo>
                    <a:pt x="122" y="615"/>
                    <a:pt x="119" y="585"/>
                    <a:pt x="109" y="566"/>
                  </a:cubicBezTo>
                  <a:cubicBezTo>
                    <a:pt x="100" y="548"/>
                    <a:pt x="78" y="511"/>
                    <a:pt x="83" y="489"/>
                  </a:cubicBezTo>
                  <a:cubicBezTo>
                    <a:pt x="88" y="468"/>
                    <a:pt x="90" y="431"/>
                    <a:pt x="96" y="412"/>
                  </a:cubicBezTo>
                  <a:cubicBezTo>
                    <a:pt x="102" y="394"/>
                    <a:pt x="107" y="361"/>
                    <a:pt x="114" y="341"/>
                  </a:cubicBezTo>
                  <a:cubicBezTo>
                    <a:pt x="121" y="321"/>
                    <a:pt x="120" y="311"/>
                    <a:pt x="129" y="291"/>
                  </a:cubicBezTo>
                  <a:cubicBezTo>
                    <a:pt x="137" y="271"/>
                    <a:pt x="147" y="247"/>
                    <a:pt x="147" y="238"/>
                  </a:cubicBezTo>
                  <a:cubicBezTo>
                    <a:pt x="147" y="232"/>
                    <a:pt x="149" y="228"/>
                    <a:pt x="158" y="224"/>
                  </a:cubicBezTo>
                  <a:cubicBezTo>
                    <a:pt x="158" y="437"/>
                    <a:pt x="158" y="437"/>
                    <a:pt x="158" y="437"/>
                  </a:cubicBezTo>
                  <a:cubicBezTo>
                    <a:pt x="155" y="443"/>
                    <a:pt x="152" y="448"/>
                    <a:pt x="150" y="449"/>
                  </a:cubicBezTo>
                  <a:cubicBezTo>
                    <a:pt x="142" y="451"/>
                    <a:pt x="141" y="461"/>
                    <a:pt x="150" y="466"/>
                  </a:cubicBezTo>
                  <a:cubicBezTo>
                    <a:pt x="158" y="471"/>
                    <a:pt x="153" y="504"/>
                    <a:pt x="157" y="509"/>
                  </a:cubicBezTo>
                  <a:cubicBezTo>
                    <a:pt x="157" y="509"/>
                    <a:pt x="157" y="509"/>
                    <a:pt x="158" y="509"/>
                  </a:cubicBezTo>
                  <a:lnTo>
                    <a:pt x="158" y="11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7" name="Freeform 20">
              <a:extLst>
                <a:ext uri="{FF2B5EF4-FFF2-40B4-BE49-F238E27FC236}">
                  <a16:creationId xmlns:a16="http://schemas.microsoft.com/office/drawing/2014/main" id="{1D74E2AF-A93B-4C55-8899-95CB40CAE8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1" y="1169"/>
              <a:ext cx="325" cy="633"/>
            </a:xfrm>
            <a:custGeom>
              <a:avLst/>
              <a:gdLst>
                <a:gd name="T0" fmla="*/ 153 w 191"/>
                <a:gd name="T1" fmla="*/ 0 h 373"/>
                <a:gd name="T2" fmla="*/ 155 w 191"/>
                <a:gd name="T3" fmla="*/ 3 h 373"/>
                <a:gd name="T4" fmla="*/ 162 w 191"/>
                <a:gd name="T5" fmla="*/ 15 h 373"/>
                <a:gd name="T6" fmla="*/ 162 w 191"/>
                <a:gd name="T7" fmla="*/ 17 h 373"/>
                <a:gd name="T8" fmla="*/ 156 w 191"/>
                <a:gd name="T9" fmla="*/ 149 h 373"/>
                <a:gd name="T10" fmla="*/ 157 w 191"/>
                <a:gd name="T11" fmla="*/ 255 h 373"/>
                <a:gd name="T12" fmla="*/ 175 w 191"/>
                <a:gd name="T13" fmla="*/ 334 h 373"/>
                <a:gd name="T14" fmla="*/ 191 w 191"/>
                <a:gd name="T15" fmla="*/ 372 h 373"/>
                <a:gd name="T16" fmla="*/ 126 w 191"/>
                <a:gd name="T17" fmla="*/ 368 h 373"/>
                <a:gd name="T18" fmla="*/ 20 w 191"/>
                <a:gd name="T19" fmla="*/ 369 h 373"/>
                <a:gd name="T20" fmla="*/ 0 w 191"/>
                <a:gd name="T21" fmla="*/ 361 h 373"/>
                <a:gd name="T22" fmla="*/ 24 w 191"/>
                <a:gd name="T23" fmla="*/ 291 h 373"/>
                <a:gd name="T24" fmla="*/ 44 w 191"/>
                <a:gd name="T25" fmla="*/ 155 h 373"/>
                <a:gd name="T26" fmla="*/ 52 w 191"/>
                <a:gd name="T27" fmla="*/ 32 h 373"/>
                <a:gd name="T28" fmla="*/ 60 w 191"/>
                <a:gd name="T29" fmla="*/ 11 h 373"/>
                <a:gd name="T30" fmla="*/ 61 w 191"/>
                <a:gd name="T31" fmla="*/ 10 h 373"/>
                <a:gd name="T32" fmla="*/ 72 w 191"/>
                <a:gd name="T33" fmla="*/ 0 h 373"/>
                <a:gd name="T34" fmla="*/ 91 w 191"/>
                <a:gd name="T35" fmla="*/ 23 h 373"/>
                <a:gd name="T36" fmla="*/ 121 w 191"/>
                <a:gd name="T37" fmla="*/ 33 h 373"/>
                <a:gd name="T38" fmla="*/ 153 w 191"/>
                <a:gd name="T39" fmla="*/ 0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1" h="373">
                  <a:moveTo>
                    <a:pt x="153" y="0"/>
                  </a:moveTo>
                  <a:cubicBezTo>
                    <a:pt x="154" y="3"/>
                    <a:pt x="155" y="3"/>
                    <a:pt x="155" y="3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2" y="16"/>
                    <a:pt x="162" y="16"/>
                    <a:pt x="162" y="17"/>
                  </a:cubicBezTo>
                  <a:cubicBezTo>
                    <a:pt x="159" y="37"/>
                    <a:pt x="156" y="104"/>
                    <a:pt x="156" y="149"/>
                  </a:cubicBezTo>
                  <a:cubicBezTo>
                    <a:pt x="156" y="194"/>
                    <a:pt x="150" y="218"/>
                    <a:pt x="157" y="255"/>
                  </a:cubicBezTo>
                  <a:cubicBezTo>
                    <a:pt x="164" y="291"/>
                    <a:pt x="165" y="312"/>
                    <a:pt x="175" y="334"/>
                  </a:cubicBezTo>
                  <a:cubicBezTo>
                    <a:pt x="185" y="356"/>
                    <a:pt x="191" y="372"/>
                    <a:pt x="191" y="372"/>
                  </a:cubicBezTo>
                  <a:cubicBezTo>
                    <a:pt x="191" y="372"/>
                    <a:pt x="159" y="368"/>
                    <a:pt x="126" y="368"/>
                  </a:cubicBezTo>
                  <a:cubicBezTo>
                    <a:pt x="93" y="368"/>
                    <a:pt x="33" y="373"/>
                    <a:pt x="20" y="369"/>
                  </a:cubicBezTo>
                  <a:cubicBezTo>
                    <a:pt x="8" y="366"/>
                    <a:pt x="0" y="361"/>
                    <a:pt x="0" y="361"/>
                  </a:cubicBezTo>
                  <a:cubicBezTo>
                    <a:pt x="0" y="361"/>
                    <a:pt x="14" y="328"/>
                    <a:pt x="24" y="291"/>
                  </a:cubicBezTo>
                  <a:cubicBezTo>
                    <a:pt x="34" y="255"/>
                    <a:pt x="44" y="205"/>
                    <a:pt x="44" y="155"/>
                  </a:cubicBezTo>
                  <a:cubicBezTo>
                    <a:pt x="44" y="105"/>
                    <a:pt x="42" y="57"/>
                    <a:pt x="52" y="32"/>
                  </a:cubicBezTo>
                  <a:cubicBezTo>
                    <a:pt x="56" y="23"/>
                    <a:pt x="58" y="16"/>
                    <a:pt x="60" y="11"/>
                  </a:cubicBezTo>
                  <a:cubicBezTo>
                    <a:pt x="60" y="11"/>
                    <a:pt x="58" y="12"/>
                    <a:pt x="61" y="10"/>
                  </a:cubicBezTo>
                  <a:cubicBezTo>
                    <a:pt x="63" y="8"/>
                    <a:pt x="69" y="3"/>
                    <a:pt x="72" y="0"/>
                  </a:cubicBezTo>
                  <a:cubicBezTo>
                    <a:pt x="77" y="6"/>
                    <a:pt x="80" y="10"/>
                    <a:pt x="91" y="23"/>
                  </a:cubicBezTo>
                  <a:cubicBezTo>
                    <a:pt x="102" y="36"/>
                    <a:pt x="103" y="45"/>
                    <a:pt x="121" y="33"/>
                  </a:cubicBezTo>
                  <a:cubicBezTo>
                    <a:pt x="135" y="24"/>
                    <a:pt x="144" y="11"/>
                    <a:pt x="15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8" name="Freeform 21">
              <a:extLst>
                <a:ext uri="{FF2B5EF4-FFF2-40B4-BE49-F238E27FC236}">
                  <a16:creationId xmlns:a16="http://schemas.microsoft.com/office/drawing/2014/main" id="{928D1619-8878-4559-AA82-184C9F7C231A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2" y="1242"/>
              <a:ext cx="157" cy="626"/>
            </a:xfrm>
            <a:custGeom>
              <a:avLst/>
              <a:gdLst>
                <a:gd name="T0" fmla="*/ 77 w 92"/>
                <a:gd name="T1" fmla="*/ 0 h 369"/>
                <a:gd name="T2" fmla="*/ 59 w 92"/>
                <a:gd name="T3" fmla="*/ 18 h 369"/>
                <a:gd name="T4" fmla="*/ 65 w 92"/>
                <a:gd name="T5" fmla="*/ 29 h 369"/>
                <a:gd name="T6" fmla="*/ 37 w 92"/>
                <a:gd name="T7" fmla="*/ 139 h 369"/>
                <a:gd name="T8" fmla="*/ 4 w 92"/>
                <a:gd name="T9" fmla="*/ 314 h 369"/>
                <a:gd name="T10" fmla="*/ 15 w 92"/>
                <a:gd name="T11" fmla="*/ 354 h 369"/>
                <a:gd name="T12" fmla="*/ 35 w 92"/>
                <a:gd name="T13" fmla="*/ 356 h 369"/>
                <a:gd name="T14" fmla="*/ 59 w 92"/>
                <a:gd name="T15" fmla="*/ 311 h 369"/>
                <a:gd name="T16" fmla="*/ 80 w 92"/>
                <a:gd name="T17" fmla="*/ 168 h 369"/>
                <a:gd name="T18" fmla="*/ 87 w 92"/>
                <a:gd name="T19" fmla="*/ 57 h 369"/>
                <a:gd name="T20" fmla="*/ 81 w 92"/>
                <a:gd name="T21" fmla="*/ 29 h 369"/>
                <a:gd name="T22" fmla="*/ 92 w 92"/>
                <a:gd name="T23" fmla="*/ 17 h 369"/>
                <a:gd name="T24" fmla="*/ 77 w 92"/>
                <a:gd name="T25" fmla="*/ 0 h 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2" h="369">
                  <a:moveTo>
                    <a:pt x="77" y="0"/>
                  </a:moveTo>
                  <a:cubicBezTo>
                    <a:pt x="59" y="18"/>
                    <a:pt x="59" y="18"/>
                    <a:pt x="59" y="18"/>
                  </a:cubicBezTo>
                  <a:cubicBezTo>
                    <a:pt x="59" y="18"/>
                    <a:pt x="68" y="21"/>
                    <a:pt x="65" y="29"/>
                  </a:cubicBezTo>
                  <a:cubicBezTo>
                    <a:pt x="62" y="37"/>
                    <a:pt x="49" y="81"/>
                    <a:pt x="37" y="139"/>
                  </a:cubicBezTo>
                  <a:cubicBezTo>
                    <a:pt x="24" y="198"/>
                    <a:pt x="7" y="300"/>
                    <a:pt x="4" y="314"/>
                  </a:cubicBezTo>
                  <a:cubicBezTo>
                    <a:pt x="0" y="329"/>
                    <a:pt x="5" y="339"/>
                    <a:pt x="15" y="354"/>
                  </a:cubicBezTo>
                  <a:cubicBezTo>
                    <a:pt x="24" y="369"/>
                    <a:pt x="25" y="369"/>
                    <a:pt x="35" y="356"/>
                  </a:cubicBezTo>
                  <a:cubicBezTo>
                    <a:pt x="45" y="343"/>
                    <a:pt x="52" y="348"/>
                    <a:pt x="59" y="311"/>
                  </a:cubicBezTo>
                  <a:cubicBezTo>
                    <a:pt x="65" y="274"/>
                    <a:pt x="75" y="200"/>
                    <a:pt x="80" y="168"/>
                  </a:cubicBezTo>
                  <a:cubicBezTo>
                    <a:pt x="85" y="135"/>
                    <a:pt x="91" y="72"/>
                    <a:pt x="87" y="57"/>
                  </a:cubicBezTo>
                  <a:cubicBezTo>
                    <a:pt x="83" y="43"/>
                    <a:pt x="80" y="35"/>
                    <a:pt x="81" y="29"/>
                  </a:cubicBezTo>
                  <a:cubicBezTo>
                    <a:pt x="83" y="23"/>
                    <a:pt x="92" y="17"/>
                    <a:pt x="92" y="17"/>
                  </a:cubicBezTo>
                  <a:cubicBezTo>
                    <a:pt x="92" y="17"/>
                    <a:pt x="85" y="4"/>
                    <a:pt x="7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9" name="Group 4">
            <a:extLst>
              <a:ext uri="{FF2B5EF4-FFF2-40B4-BE49-F238E27FC236}">
                <a16:creationId xmlns:a16="http://schemas.microsoft.com/office/drawing/2014/main" id="{FD025D14-67D9-4633-B399-E8F79A5FBD6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198830" y="598844"/>
            <a:ext cx="656699" cy="2040636"/>
            <a:chOff x="110" y="939"/>
            <a:chExt cx="391" cy="1215"/>
          </a:xfrm>
        </p:grpSpPr>
        <p:sp>
          <p:nvSpPr>
            <p:cNvPr id="210" name="Freeform 5">
              <a:extLst>
                <a:ext uri="{FF2B5EF4-FFF2-40B4-BE49-F238E27FC236}">
                  <a16:creationId xmlns:a16="http://schemas.microsoft.com/office/drawing/2014/main" id="{C0675D85-DC7C-4AC3-91D9-5A84A76920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0" y="939"/>
              <a:ext cx="391" cy="1215"/>
            </a:xfrm>
            <a:custGeom>
              <a:avLst/>
              <a:gdLst>
                <a:gd name="T0" fmla="*/ 281 w 338"/>
                <a:gd name="T1" fmla="*/ 214 h 1056"/>
                <a:gd name="T2" fmla="*/ 302 w 338"/>
                <a:gd name="T3" fmla="*/ 451 h 1056"/>
                <a:gd name="T4" fmla="*/ 302 w 338"/>
                <a:gd name="T5" fmla="*/ 541 h 1056"/>
                <a:gd name="T6" fmla="*/ 296 w 338"/>
                <a:gd name="T7" fmla="*/ 578 h 1056"/>
                <a:gd name="T8" fmla="*/ 335 w 338"/>
                <a:gd name="T9" fmla="*/ 741 h 1056"/>
                <a:gd name="T10" fmla="*/ 251 w 338"/>
                <a:gd name="T11" fmla="*/ 784 h 1056"/>
                <a:gd name="T12" fmla="*/ 258 w 338"/>
                <a:gd name="T13" fmla="*/ 582 h 1056"/>
                <a:gd name="T14" fmla="*/ 259 w 338"/>
                <a:gd name="T15" fmla="*/ 539 h 1056"/>
                <a:gd name="T16" fmla="*/ 251 w 338"/>
                <a:gd name="T17" fmla="*/ 181 h 1056"/>
                <a:gd name="T18" fmla="*/ 201 w 338"/>
                <a:gd name="T19" fmla="*/ 33 h 1056"/>
                <a:gd name="T20" fmla="*/ 203 w 338"/>
                <a:gd name="T21" fmla="*/ 102 h 1056"/>
                <a:gd name="T22" fmla="*/ 183 w 338"/>
                <a:gd name="T23" fmla="*/ 135 h 1056"/>
                <a:gd name="T24" fmla="*/ 244 w 338"/>
                <a:gd name="T25" fmla="*/ 179 h 1056"/>
                <a:gd name="T26" fmla="*/ 251 w 338"/>
                <a:gd name="T27" fmla="*/ 548 h 1056"/>
                <a:gd name="T28" fmla="*/ 241 w 338"/>
                <a:gd name="T29" fmla="*/ 549 h 1056"/>
                <a:gd name="T30" fmla="*/ 243 w 338"/>
                <a:gd name="T31" fmla="*/ 584 h 1056"/>
                <a:gd name="T32" fmla="*/ 251 w 338"/>
                <a:gd name="T33" fmla="*/ 784 h 1056"/>
                <a:gd name="T34" fmla="*/ 235 w 338"/>
                <a:gd name="T35" fmla="*/ 785 h 1056"/>
                <a:gd name="T36" fmla="*/ 227 w 338"/>
                <a:gd name="T37" fmla="*/ 918 h 1056"/>
                <a:gd name="T38" fmla="*/ 235 w 338"/>
                <a:gd name="T39" fmla="*/ 1007 h 1056"/>
                <a:gd name="T40" fmla="*/ 180 w 338"/>
                <a:gd name="T41" fmla="*/ 1012 h 1056"/>
                <a:gd name="T42" fmla="*/ 168 w 338"/>
                <a:gd name="T43" fmla="*/ 947 h 1056"/>
                <a:gd name="T44" fmla="*/ 170 w 338"/>
                <a:gd name="T45" fmla="*/ 845 h 1056"/>
                <a:gd name="T46" fmla="*/ 144 w 338"/>
                <a:gd name="T47" fmla="*/ 622 h 1056"/>
                <a:gd name="T48" fmla="*/ 118 w 338"/>
                <a:gd name="T49" fmla="*/ 669 h 1056"/>
                <a:gd name="T50" fmla="*/ 89 w 338"/>
                <a:gd name="T51" fmla="*/ 894 h 1056"/>
                <a:gd name="T52" fmla="*/ 96 w 338"/>
                <a:gd name="T53" fmla="*/ 932 h 1056"/>
                <a:gd name="T54" fmla="*/ 78 w 338"/>
                <a:gd name="T55" fmla="*/ 1001 h 1056"/>
                <a:gd name="T56" fmla="*/ 28 w 338"/>
                <a:gd name="T57" fmla="*/ 1052 h 1056"/>
                <a:gd name="T58" fmla="*/ 35 w 338"/>
                <a:gd name="T59" fmla="*/ 965 h 1056"/>
                <a:gd name="T60" fmla="*/ 31 w 338"/>
                <a:gd name="T61" fmla="*/ 913 h 1056"/>
                <a:gd name="T62" fmla="*/ 27 w 338"/>
                <a:gd name="T63" fmla="*/ 724 h 1056"/>
                <a:gd name="T64" fmla="*/ 28 w 338"/>
                <a:gd name="T65" fmla="*/ 526 h 1056"/>
                <a:gd name="T66" fmla="*/ 17 w 338"/>
                <a:gd name="T67" fmla="*/ 493 h 1056"/>
                <a:gd name="T68" fmla="*/ 7 w 338"/>
                <a:gd name="T69" fmla="*/ 405 h 1056"/>
                <a:gd name="T70" fmla="*/ 20 w 338"/>
                <a:gd name="T71" fmla="*/ 233 h 1056"/>
                <a:gd name="T72" fmla="*/ 113 w 338"/>
                <a:gd name="T73" fmla="*/ 159 h 1056"/>
                <a:gd name="T74" fmla="*/ 117 w 338"/>
                <a:gd name="T75" fmla="*/ 108 h 1056"/>
                <a:gd name="T76" fmla="*/ 103 w 338"/>
                <a:gd name="T77" fmla="*/ 73 h 1056"/>
                <a:gd name="T78" fmla="*/ 108 w 338"/>
                <a:gd name="T79" fmla="*/ 33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38" h="1056">
                  <a:moveTo>
                    <a:pt x="251" y="181"/>
                  </a:moveTo>
                  <a:cubicBezTo>
                    <a:pt x="268" y="186"/>
                    <a:pt x="281" y="191"/>
                    <a:pt x="281" y="214"/>
                  </a:cubicBezTo>
                  <a:cubicBezTo>
                    <a:pt x="282" y="239"/>
                    <a:pt x="284" y="289"/>
                    <a:pt x="288" y="323"/>
                  </a:cubicBezTo>
                  <a:cubicBezTo>
                    <a:pt x="292" y="356"/>
                    <a:pt x="302" y="428"/>
                    <a:pt x="302" y="451"/>
                  </a:cubicBezTo>
                  <a:cubicBezTo>
                    <a:pt x="303" y="474"/>
                    <a:pt x="305" y="522"/>
                    <a:pt x="305" y="527"/>
                  </a:cubicBezTo>
                  <a:cubicBezTo>
                    <a:pt x="304" y="533"/>
                    <a:pt x="300" y="532"/>
                    <a:pt x="302" y="541"/>
                  </a:cubicBezTo>
                  <a:cubicBezTo>
                    <a:pt x="303" y="550"/>
                    <a:pt x="303" y="558"/>
                    <a:pt x="299" y="564"/>
                  </a:cubicBezTo>
                  <a:cubicBezTo>
                    <a:pt x="294" y="570"/>
                    <a:pt x="296" y="578"/>
                    <a:pt x="296" y="578"/>
                  </a:cubicBezTo>
                  <a:cubicBezTo>
                    <a:pt x="338" y="576"/>
                    <a:pt x="338" y="576"/>
                    <a:pt x="338" y="576"/>
                  </a:cubicBezTo>
                  <a:cubicBezTo>
                    <a:pt x="335" y="741"/>
                    <a:pt x="335" y="741"/>
                    <a:pt x="335" y="741"/>
                  </a:cubicBezTo>
                  <a:cubicBezTo>
                    <a:pt x="269" y="792"/>
                    <a:pt x="269" y="792"/>
                    <a:pt x="269" y="792"/>
                  </a:cubicBezTo>
                  <a:cubicBezTo>
                    <a:pt x="269" y="792"/>
                    <a:pt x="260" y="785"/>
                    <a:pt x="251" y="784"/>
                  </a:cubicBezTo>
                  <a:cubicBezTo>
                    <a:pt x="251" y="583"/>
                    <a:pt x="251" y="583"/>
                    <a:pt x="251" y="583"/>
                  </a:cubicBezTo>
                  <a:cubicBezTo>
                    <a:pt x="258" y="582"/>
                    <a:pt x="258" y="582"/>
                    <a:pt x="258" y="582"/>
                  </a:cubicBezTo>
                  <a:cubicBezTo>
                    <a:pt x="258" y="582"/>
                    <a:pt x="257" y="570"/>
                    <a:pt x="259" y="562"/>
                  </a:cubicBezTo>
                  <a:cubicBezTo>
                    <a:pt x="261" y="555"/>
                    <a:pt x="261" y="548"/>
                    <a:pt x="259" y="539"/>
                  </a:cubicBezTo>
                  <a:cubicBezTo>
                    <a:pt x="259" y="539"/>
                    <a:pt x="256" y="547"/>
                    <a:pt x="251" y="548"/>
                  </a:cubicBezTo>
                  <a:lnTo>
                    <a:pt x="251" y="181"/>
                  </a:lnTo>
                  <a:close/>
                  <a:moveTo>
                    <a:pt x="159" y="0"/>
                  </a:moveTo>
                  <a:cubicBezTo>
                    <a:pt x="177" y="0"/>
                    <a:pt x="198" y="14"/>
                    <a:pt x="201" y="33"/>
                  </a:cubicBezTo>
                  <a:cubicBezTo>
                    <a:pt x="203" y="52"/>
                    <a:pt x="202" y="79"/>
                    <a:pt x="202" y="79"/>
                  </a:cubicBezTo>
                  <a:cubicBezTo>
                    <a:pt x="202" y="79"/>
                    <a:pt x="208" y="92"/>
                    <a:pt x="203" y="102"/>
                  </a:cubicBezTo>
                  <a:cubicBezTo>
                    <a:pt x="198" y="112"/>
                    <a:pt x="186" y="110"/>
                    <a:pt x="186" y="110"/>
                  </a:cubicBezTo>
                  <a:cubicBezTo>
                    <a:pt x="186" y="110"/>
                    <a:pt x="183" y="126"/>
                    <a:pt x="183" y="135"/>
                  </a:cubicBezTo>
                  <a:cubicBezTo>
                    <a:pt x="183" y="144"/>
                    <a:pt x="183" y="150"/>
                    <a:pt x="191" y="156"/>
                  </a:cubicBezTo>
                  <a:cubicBezTo>
                    <a:pt x="198" y="162"/>
                    <a:pt x="224" y="173"/>
                    <a:pt x="244" y="179"/>
                  </a:cubicBezTo>
                  <a:cubicBezTo>
                    <a:pt x="247" y="180"/>
                    <a:pt x="249" y="180"/>
                    <a:pt x="251" y="181"/>
                  </a:cubicBezTo>
                  <a:cubicBezTo>
                    <a:pt x="251" y="548"/>
                    <a:pt x="251" y="548"/>
                    <a:pt x="251" y="548"/>
                  </a:cubicBezTo>
                  <a:cubicBezTo>
                    <a:pt x="251" y="548"/>
                    <a:pt x="250" y="548"/>
                    <a:pt x="250" y="548"/>
                  </a:cubicBezTo>
                  <a:cubicBezTo>
                    <a:pt x="244" y="548"/>
                    <a:pt x="241" y="549"/>
                    <a:pt x="241" y="549"/>
                  </a:cubicBezTo>
                  <a:cubicBezTo>
                    <a:pt x="241" y="549"/>
                    <a:pt x="244" y="559"/>
                    <a:pt x="244" y="567"/>
                  </a:cubicBezTo>
                  <a:cubicBezTo>
                    <a:pt x="244" y="576"/>
                    <a:pt x="243" y="584"/>
                    <a:pt x="243" y="584"/>
                  </a:cubicBezTo>
                  <a:cubicBezTo>
                    <a:pt x="251" y="583"/>
                    <a:pt x="251" y="583"/>
                    <a:pt x="251" y="583"/>
                  </a:cubicBezTo>
                  <a:cubicBezTo>
                    <a:pt x="251" y="784"/>
                    <a:pt x="251" y="784"/>
                    <a:pt x="251" y="784"/>
                  </a:cubicBezTo>
                  <a:cubicBezTo>
                    <a:pt x="250" y="784"/>
                    <a:pt x="250" y="784"/>
                    <a:pt x="249" y="784"/>
                  </a:cubicBezTo>
                  <a:cubicBezTo>
                    <a:pt x="240" y="784"/>
                    <a:pt x="235" y="785"/>
                    <a:pt x="235" y="785"/>
                  </a:cubicBezTo>
                  <a:cubicBezTo>
                    <a:pt x="235" y="785"/>
                    <a:pt x="237" y="834"/>
                    <a:pt x="237" y="853"/>
                  </a:cubicBezTo>
                  <a:cubicBezTo>
                    <a:pt x="237" y="873"/>
                    <a:pt x="236" y="904"/>
                    <a:pt x="227" y="918"/>
                  </a:cubicBezTo>
                  <a:cubicBezTo>
                    <a:pt x="219" y="932"/>
                    <a:pt x="217" y="937"/>
                    <a:pt x="217" y="949"/>
                  </a:cubicBezTo>
                  <a:cubicBezTo>
                    <a:pt x="217" y="962"/>
                    <a:pt x="236" y="995"/>
                    <a:pt x="235" y="1007"/>
                  </a:cubicBezTo>
                  <a:cubicBezTo>
                    <a:pt x="235" y="1018"/>
                    <a:pt x="232" y="1036"/>
                    <a:pt x="213" y="1035"/>
                  </a:cubicBezTo>
                  <a:cubicBezTo>
                    <a:pt x="194" y="1035"/>
                    <a:pt x="180" y="1027"/>
                    <a:pt x="180" y="1012"/>
                  </a:cubicBezTo>
                  <a:cubicBezTo>
                    <a:pt x="180" y="996"/>
                    <a:pt x="182" y="987"/>
                    <a:pt x="176" y="981"/>
                  </a:cubicBezTo>
                  <a:cubicBezTo>
                    <a:pt x="170" y="975"/>
                    <a:pt x="179" y="962"/>
                    <a:pt x="168" y="947"/>
                  </a:cubicBezTo>
                  <a:cubicBezTo>
                    <a:pt x="158" y="932"/>
                    <a:pt x="170" y="930"/>
                    <a:pt x="167" y="917"/>
                  </a:cubicBezTo>
                  <a:cubicBezTo>
                    <a:pt x="164" y="903"/>
                    <a:pt x="169" y="861"/>
                    <a:pt x="170" y="845"/>
                  </a:cubicBezTo>
                  <a:cubicBezTo>
                    <a:pt x="171" y="828"/>
                    <a:pt x="168" y="809"/>
                    <a:pt x="160" y="738"/>
                  </a:cubicBezTo>
                  <a:cubicBezTo>
                    <a:pt x="151" y="668"/>
                    <a:pt x="146" y="637"/>
                    <a:pt x="144" y="622"/>
                  </a:cubicBezTo>
                  <a:cubicBezTo>
                    <a:pt x="142" y="606"/>
                    <a:pt x="138" y="587"/>
                    <a:pt x="138" y="587"/>
                  </a:cubicBezTo>
                  <a:cubicBezTo>
                    <a:pt x="138" y="587"/>
                    <a:pt x="127" y="653"/>
                    <a:pt x="118" y="669"/>
                  </a:cubicBezTo>
                  <a:cubicBezTo>
                    <a:pt x="109" y="686"/>
                    <a:pt x="99" y="768"/>
                    <a:pt x="96" y="792"/>
                  </a:cubicBezTo>
                  <a:cubicBezTo>
                    <a:pt x="93" y="816"/>
                    <a:pt x="95" y="886"/>
                    <a:pt x="89" y="894"/>
                  </a:cubicBezTo>
                  <a:cubicBezTo>
                    <a:pt x="84" y="901"/>
                    <a:pt x="81" y="912"/>
                    <a:pt x="81" y="912"/>
                  </a:cubicBezTo>
                  <a:cubicBezTo>
                    <a:pt x="81" y="912"/>
                    <a:pt x="96" y="920"/>
                    <a:pt x="96" y="932"/>
                  </a:cubicBezTo>
                  <a:cubicBezTo>
                    <a:pt x="96" y="944"/>
                    <a:pt x="85" y="954"/>
                    <a:pt x="85" y="969"/>
                  </a:cubicBezTo>
                  <a:cubicBezTo>
                    <a:pt x="86" y="985"/>
                    <a:pt x="84" y="998"/>
                    <a:pt x="78" y="1001"/>
                  </a:cubicBezTo>
                  <a:cubicBezTo>
                    <a:pt x="72" y="1004"/>
                    <a:pt x="73" y="1031"/>
                    <a:pt x="65" y="1040"/>
                  </a:cubicBezTo>
                  <a:cubicBezTo>
                    <a:pt x="57" y="1049"/>
                    <a:pt x="44" y="1056"/>
                    <a:pt x="28" y="1052"/>
                  </a:cubicBezTo>
                  <a:cubicBezTo>
                    <a:pt x="12" y="1047"/>
                    <a:pt x="12" y="1026"/>
                    <a:pt x="20" y="1006"/>
                  </a:cubicBezTo>
                  <a:cubicBezTo>
                    <a:pt x="28" y="986"/>
                    <a:pt x="37" y="973"/>
                    <a:pt x="35" y="965"/>
                  </a:cubicBezTo>
                  <a:cubicBezTo>
                    <a:pt x="32" y="957"/>
                    <a:pt x="29" y="945"/>
                    <a:pt x="37" y="937"/>
                  </a:cubicBezTo>
                  <a:cubicBezTo>
                    <a:pt x="45" y="929"/>
                    <a:pt x="36" y="920"/>
                    <a:pt x="31" y="913"/>
                  </a:cubicBezTo>
                  <a:cubicBezTo>
                    <a:pt x="26" y="906"/>
                    <a:pt x="27" y="875"/>
                    <a:pt x="27" y="857"/>
                  </a:cubicBezTo>
                  <a:cubicBezTo>
                    <a:pt x="26" y="840"/>
                    <a:pt x="28" y="755"/>
                    <a:pt x="27" y="724"/>
                  </a:cubicBezTo>
                  <a:cubicBezTo>
                    <a:pt x="26" y="692"/>
                    <a:pt x="23" y="598"/>
                    <a:pt x="28" y="572"/>
                  </a:cubicBezTo>
                  <a:cubicBezTo>
                    <a:pt x="32" y="546"/>
                    <a:pt x="28" y="526"/>
                    <a:pt x="28" y="526"/>
                  </a:cubicBezTo>
                  <a:cubicBezTo>
                    <a:pt x="28" y="526"/>
                    <a:pt x="18" y="531"/>
                    <a:pt x="18" y="522"/>
                  </a:cubicBezTo>
                  <a:cubicBezTo>
                    <a:pt x="18" y="512"/>
                    <a:pt x="22" y="510"/>
                    <a:pt x="17" y="493"/>
                  </a:cubicBezTo>
                  <a:cubicBezTo>
                    <a:pt x="13" y="476"/>
                    <a:pt x="12" y="460"/>
                    <a:pt x="7" y="447"/>
                  </a:cubicBezTo>
                  <a:cubicBezTo>
                    <a:pt x="1" y="434"/>
                    <a:pt x="0" y="412"/>
                    <a:pt x="7" y="405"/>
                  </a:cubicBezTo>
                  <a:cubicBezTo>
                    <a:pt x="13" y="398"/>
                    <a:pt x="4" y="361"/>
                    <a:pt x="9" y="332"/>
                  </a:cubicBezTo>
                  <a:cubicBezTo>
                    <a:pt x="15" y="304"/>
                    <a:pt x="19" y="258"/>
                    <a:pt x="20" y="233"/>
                  </a:cubicBezTo>
                  <a:cubicBezTo>
                    <a:pt x="20" y="209"/>
                    <a:pt x="21" y="191"/>
                    <a:pt x="53" y="183"/>
                  </a:cubicBezTo>
                  <a:cubicBezTo>
                    <a:pt x="85" y="175"/>
                    <a:pt x="109" y="166"/>
                    <a:pt x="113" y="159"/>
                  </a:cubicBezTo>
                  <a:cubicBezTo>
                    <a:pt x="118" y="153"/>
                    <a:pt x="119" y="135"/>
                    <a:pt x="118" y="127"/>
                  </a:cubicBezTo>
                  <a:cubicBezTo>
                    <a:pt x="117" y="119"/>
                    <a:pt x="117" y="113"/>
                    <a:pt x="117" y="108"/>
                  </a:cubicBezTo>
                  <a:cubicBezTo>
                    <a:pt x="117" y="103"/>
                    <a:pt x="107" y="110"/>
                    <a:pt x="105" y="102"/>
                  </a:cubicBezTo>
                  <a:cubicBezTo>
                    <a:pt x="103" y="93"/>
                    <a:pt x="102" y="75"/>
                    <a:pt x="103" y="73"/>
                  </a:cubicBezTo>
                  <a:cubicBezTo>
                    <a:pt x="105" y="72"/>
                    <a:pt x="106" y="72"/>
                    <a:pt x="108" y="72"/>
                  </a:cubicBezTo>
                  <a:cubicBezTo>
                    <a:pt x="108" y="69"/>
                    <a:pt x="107" y="52"/>
                    <a:pt x="108" y="33"/>
                  </a:cubicBezTo>
                  <a:cubicBezTo>
                    <a:pt x="109" y="16"/>
                    <a:pt x="127" y="2"/>
                    <a:pt x="1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1" name="Freeform 6">
              <a:extLst>
                <a:ext uri="{FF2B5EF4-FFF2-40B4-BE49-F238E27FC236}">
                  <a16:creationId xmlns:a16="http://schemas.microsoft.com/office/drawing/2014/main" id="{BF47362C-8B24-4DC6-8DBC-F5A58003C9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" y="1487"/>
              <a:ext cx="43" cy="40"/>
            </a:xfrm>
            <a:custGeom>
              <a:avLst/>
              <a:gdLst>
                <a:gd name="T0" fmla="*/ 9 w 37"/>
                <a:gd name="T1" fmla="*/ 35 h 35"/>
                <a:gd name="T2" fmla="*/ 9 w 37"/>
                <a:gd name="T3" fmla="*/ 11 h 35"/>
                <a:gd name="T4" fmla="*/ 37 w 37"/>
                <a:gd name="T5" fmla="*/ 8 h 35"/>
                <a:gd name="T6" fmla="*/ 15 w 37"/>
                <a:gd name="T7" fmla="*/ 14 h 35"/>
                <a:gd name="T8" fmla="*/ 9 w 37"/>
                <a:gd name="T9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35">
                  <a:moveTo>
                    <a:pt x="9" y="35"/>
                  </a:moveTo>
                  <a:cubicBezTo>
                    <a:pt x="9" y="35"/>
                    <a:pt x="0" y="22"/>
                    <a:pt x="9" y="11"/>
                  </a:cubicBezTo>
                  <a:cubicBezTo>
                    <a:pt x="17" y="0"/>
                    <a:pt x="37" y="8"/>
                    <a:pt x="37" y="8"/>
                  </a:cubicBezTo>
                  <a:cubicBezTo>
                    <a:pt x="37" y="8"/>
                    <a:pt x="23" y="8"/>
                    <a:pt x="15" y="14"/>
                  </a:cubicBezTo>
                  <a:cubicBezTo>
                    <a:pt x="8" y="20"/>
                    <a:pt x="10" y="24"/>
                    <a:pt x="9" y="35"/>
                  </a:cubicBezTo>
                  <a:close/>
                </a:path>
              </a:pathLst>
            </a:custGeom>
            <a:solidFill>
              <a:srgbClr val="F9FB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2" name="Freeform 7">
              <a:extLst>
                <a:ext uri="{FF2B5EF4-FFF2-40B4-BE49-F238E27FC236}">
                  <a16:creationId xmlns:a16="http://schemas.microsoft.com/office/drawing/2014/main" id="{E9E7D347-2C86-44AB-8012-001FAF06787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" y="1540"/>
              <a:ext cx="48" cy="17"/>
            </a:xfrm>
            <a:custGeom>
              <a:avLst/>
              <a:gdLst>
                <a:gd name="T0" fmla="*/ 0 w 42"/>
                <a:gd name="T1" fmla="*/ 14 h 15"/>
                <a:gd name="T2" fmla="*/ 20 w 42"/>
                <a:gd name="T3" fmla="*/ 0 h 15"/>
                <a:gd name="T4" fmla="*/ 42 w 42"/>
                <a:gd name="T5" fmla="*/ 15 h 15"/>
                <a:gd name="T6" fmla="*/ 19 w 42"/>
                <a:gd name="T7" fmla="*/ 8 h 15"/>
                <a:gd name="T8" fmla="*/ 0 w 42"/>
                <a:gd name="T9" fmla="*/ 14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5">
                  <a:moveTo>
                    <a:pt x="0" y="14"/>
                  </a:moveTo>
                  <a:cubicBezTo>
                    <a:pt x="0" y="14"/>
                    <a:pt x="0" y="0"/>
                    <a:pt x="20" y="0"/>
                  </a:cubicBezTo>
                  <a:cubicBezTo>
                    <a:pt x="39" y="0"/>
                    <a:pt x="42" y="15"/>
                    <a:pt x="42" y="15"/>
                  </a:cubicBezTo>
                  <a:cubicBezTo>
                    <a:pt x="42" y="15"/>
                    <a:pt x="32" y="7"/>
                    <a:pt x="19" y="8"/>
                  </a:cubicBezTo>
                  <a:cubicBezTo>
                    <a:pt x="6" y="8"/>
                    <a:pt x="6" y="8"/>
                    <a:pt x="0" y="14"/>
                  </a:cubicBezTo>
                  <a:close/>
                </a:path>
              </a:pathLst>
            </a:custGeom>
            <a:solidFill>
              <a:srgbClr val="F9FB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3" name="Freeform 8">
              <a:extLst>
                <a:ext uri="{FF2B5EF4-FFF2-40B4-BE49-F238E27FC236}">
                  <a16:creationId xmlns:a16="http://schemas.microsoft.com/office/drawing/2014/main" id="{A519AA57-89EA-4520-970B-70AF4D55ED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" y="1107"/>
              <a:ext cx="130" cy="339"/>
            </a:xfrm>
            <a:custGeom>
              <a:avLst/>
              <a:gdLst>
                <a:gd name="T0" fmla="*/ 109 w 113"/>
                <a:gd name="T1" fmla="*/ 0 h 295"/>
                <a:gd name="T2" fmla="*/ 113 w 113"/>
                <a:gd name="T3" fmla="*/ 8 h 295"/>
                <a:gd name="T4" fmla="*/ 97 w 113"/>
                <a:gd name="T5" fmla="*/ 138 h 295"/>
                <a:gd name="T6" fmla="*/ 103 w 113"/>
                <a:gd name="T7" fmla="*/ 294 h 295"/>
                <a:gd name="T8" fmla="*/ 72 w 113"/>
                <a:gd name="T9" fmla="*/ 295 h 295"/>
                <a:gd name="T10" fmla="*/ 0 w 113"/>
                <a:gd name="T11" fmla="*/ 280 h 295"/>
                <a:gd name="T12" fmla="*/ 15 w 113"/>
                <a:gd name="T13" fmla="*/ 247 h 295"/>
                <a:gd name="T14" fmla="*/ 36 w 113"/>
                <a:gd name="T15" fmla="*/ 78 h 295"/>
                <a:gd name="T16" fmla="*/ 36 w 113"/>
                <a:gd name="T17" fmla="*/ 16 h 295"/>
                <a:gd name="T18" fmla="*/ 38 w 113"/>
                <a:gd name="T19" fmla="*/ 13 h 295"/>
                <a:gd name="T20" fmla="*/ 42 w 113"/>
                <a:gd name="T21" fmla="*/ 4 h 295"/>
                <a:gd name="T22" fmla="*/ 78 w 113"/>
                <a:gd name="T23" fmla="*/ 33 h 295"/>
                <a:gd name="T24" fmla="*/ 109 w 113"/>
                <a:gd name="T25" fmla="*/ 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3" h="295">
                  <a:moveTo>
                    <a:pt x="109" y="0"/>
                  </a:moveTo>
                  <a:cubicBezTo>
                    <a:pt x="109" y="3"/>
                    <a:pt x="111" y="5"/>
                    <a:pt x="113" y="8"/>
                  </a:cubicBezTo>
                  <a:cubicBezTo>
                    <a:pt x="109" y="29"/>
                    <a:pt x="100" y="92"/>
                    <a:pt x="97" y="138"/>
                  </a:cubicBezTo>
                  <a:cubicBezTo>
                    <a:pt x="93" y="191"/>
                    <a:pt x="103" y="294"/>
                    <a:pt x="103" y="294"/>
                  </a:cubicBezTo>
                  <a:cubicBezTo>
                    <a:pt x="103" y="294"/>
                    <a:pt x="96" y="295"/>
                    <a:pt x="72" y="295"/>
                  </a:cubicBezTo>
                  <a:cubicBezTo>
                    <a:pt x="48" y="295"/>
                    <a:pt x="0" y="280"/>
                    <a:pt x="0" y="280"/>
                  </a:cubicBezTo>
                  <a:cubicBezTo>
                    <a:pt x="0" y="280"/>
                    <a:pt x="8" y="266"/>
                    <a:pt x="15" y="247"/>
                  </a:cubicBezTo>
                  <a:cubicBezTo>
                    <a:pt x="21" y="228"/>
                    <a:pt x="33" y="147"/>
                    <a:pt x="36" y="78"/>
                  </a:cubicBezTo>
                  <a:cubicBezTo>
                    <a:pt x="38" y="43"/>
                    <a:pt x="38" y="26"/>
                    <a:pt x="36" y="16"/>
                  </a:cubicBezTo>
                  <a:cubicBezTo>
                    <a:pt x="37" y="15"/>
                    <a:pt x="38" y="14"/>
                    <a:pt x="38" y="13"/>
                  </a:cubicBezTo>
                  <a:cubicBezTo>
                    <a:pt x="40" y="11"/>
                    <a:pt x="41" y="8"/>
                    <a:pt x="42" y="4"/>
                  </a:cubicBezTo>
                  <a:cubicBezTo>
                    <a:pt x="49" y="18"/>
                    <a:pt x="67" y="33"/>
                    <a:pt x="78" y="33"/>
                  </a:cubicBezTo>
                  <a:cubicBezTo>
                    <a:pt x="88" y="33"/>
                    <a:pt x="102" y="12"/>
                    <a:pt x="109" y="0"/>
                  </a:cubicBezTo>
                  <a:close/>
                </a:path>
              </a:pathLst>
            </a:custGeom>
            <a:solidFill>
              <a:srgbClr val="F9FB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4" name="Freeform 9">
              <a:extLst>
                <a:ext uri="{FF2B5EF4-FFF2-40B4-BE49-F238E27FC236}">
                  <a16:creationId xmlns:a16="http://schemas.microsoft.com/office/drawing/2014/main" id="{45E86401-B2FB-401D-B3A9-582AEF9B8A9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" y="1148"/>
              <a:ext cx="53" cy="334"/>
            </a:xfrm>
            <a:custGeom>
              <a:avLst/>
              <a:gdLst>
                <a:gd name="T0" fmla="*/ 0 w 46"/>
                <a:gd name="T1" fmla="*/ 13 h 290"/>
                <a:gd name="T2" fmla="*/ 23 w 46"/>
                <a:gd name="T3" fmla="*/ 0 h 290"/>
                <a:gd name="T4" fmla="*/ 46 w 46"/>
                <a:gd name="T5" fmla="*/ 13 h 290"/>
                <a:gd name="T6" fmla="*/ 31 w 46"/>
                <a:gd name="T7" fmla="*/ 20 h 290"/>
                <a:gd name="T8" fmla="*/ 37 w 46"/>
                <a:gd name="T9" fmla="*/ 120 h 290"/>
                <a:gd name="T10" fmla="*/ 36 w 46"/>
                <a:gd name="T11" fmla="*/ 266 h 290"/>
                <a:gd name="T12" fmla="*/ 17 w 46"/>
                <a:gd name="T13" fmla="*/ 267 h 290"/>
                <a:gd name="T14" fmla="*/ 16 w 46"/>
                <a:gd name="T15" fmla="*/ 100 h 290"/>
                <a:gd name="T16" fmla="*/ 18 w 46"/>
                <a:gd name="T17" fmla="*/ 21 h 290"/>
                <a:gd name="T18" fmla="*/ 0 w 46"/>
                <a:gd name="T19" fmla="*/ 13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" h="290">
                  <a:moveTo>
                    <a:pt x="0" y="13"/>
                  </a:moveTo>
                  <a:cubicBezTo>
                    <a:pt x="0" y="13"/>
                    <a:pt x="9" y="0"/>
                    <a:pt x="23" y="0"/>
                  </a:cubicBezTo>
                  <a:cubicBezTo>
                    <a:pt x="37" y="0"/>
                    <a:pt x="46" y="13"/>
                    <a:pt x="46" y="13"/>
                  </a:cubicBezTo>
                  <a:cubicBezTo>
                    <a:pt x="46" y="13"/>
                    <a:pt x="31" y="9"/>
                    <a:pt x="31" y="20"/>
                  </a:cubicBezTo>
                  <a:cubicBezTo>
                    <a:pt x="32" y="30"/>
                    <a:pt x="37" y="85"/>
                    <a:pt x="37" y="120"/>
                  </a:cubicBezTo>
                  <a:cubicBezTo>
                    <a:pt x="37" y="156"/>
                    <a:pt x="40" y="249"/>
                    <a:pt x="36" y="266"/>
                  </a:cubicBezTo>
                  <a:cubicBezTo>
                    <a:pt x="32" y="284"/>
                    <a:pt x="20" y="290"/>
                    <a:pt x="17" y="267"/>
                  </a:cubicBezTo>
                  <a:cubicBezTo>
                    <a:pt x="15" y="245"/>
                    <a:pt x="15" y="123"/>
                    <a:pt x="16" y="100"/>
                  </a:cubicBezTo>
                  <a:cubicBezTo>
                    <a:pt x="16" y="76"/>
                    <a:pt x="20" y="27"/>
                    <a:pt x="18" y="21"/>
                  </a:cubicBezTo>
                  <a:cubicBezTo>
                    <a:pt x="15" y="14"/>
                    <a:pt x="8" y="9"/>
                    <a:pt x="0" y="1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15" name="Group 11">
            <a:extLst>
              <a:ext uri="{FF2B5EF4-FFF2-40B4-BE49-F238E27FC236}">
                <a16:creationId xmlns:a16="http://schemas.microsoft.com/office/drawing/2014/main" id="{21AD4C0E-A58F-4CA1-9CE7-B7A76B943A2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173981" y="2095312"/>
            <a:ext cx="608490" cy="1903767"/>
            <a:chOff x="2681" y="545"/>
            <a:chExt cx="816" cy="2553"/>
          </a:xfrm>
          <a:solidFill>
            <a:schemeClr val="accent2"/>
          </a:solidFill>
        </p:grpSpPr>
        <p:sp>
          <p:nvSpPr>
            <p:cNvPr id="216" name="Freeform 12">
              <a:extLst>
                <a:ext uri="{FF2B5EF4-FFF2-40B4-BE49-F238E27FC236}">
                  <a16:creationId xmlns:a16="http://schemas.microsoft.com/office/drawing/2014/main" id="{85794D96-3440-4172-AD1A-B7F0117E86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1" y="545"/>
              <a:ext cx="816" cy="2553"/>
            </a:xfrm>
            <a:custGeom>
              <a:avLst/>
              <a:gdLst>
                <a:gd name="T0" fmla="*/ 230 w 342"/>
                <a:gd name="T1" fmla="*/ 37 h 1078"/>
                <a:gd name="T2" fmla="*/ 223 w 342"/>
                <a:gd name="T3" fmla="*/ 116 h 1078"/>
                <a:gd name="T4" fmla="*/ 203 w 342"/>
                <a:gd name="T5" fmla="*/ 159 h 1078"/>
                <a:gd name="T6" fmla="*/ 238 w 342"/>
                <a:gd name="T7" fmla="*/ 185 h 1078"/>
                <a:gd name="T8" fmla="*/ 304 w 342"/>
                <a:gd name="T9" fmla="*/ 271 h 1078"/>
                <a:gd name="T10" fmla="*/ 329 w 342"/>
                <a:gd name="T11" fmla="*/ 358 h 1078"/>
                <a:gd name="T12" fmla="*/ 278 w 342"/>
                <a:gd name="T13" fmla="*/ 377 h 1078"/>
                <a:gd name="T14" fmla="*/ 278 w 342"/>
                <a:gd name="T15" fmla="*/ 450 h 1078"/>
                <a:gd name="T16" fmla="*/ 286 w 342"/>
                <a:gd name="T17" fmla="*/ 572 h 1078"/>
                <a:gd name="T18" fmla="*/ 269 w 342"/>
                <a:gd name="T19" fmla="*/ 671 h 1078"/>
                <a:gd name="T20" fmla="*/ 233 w 342"/>
                <a:gd name="T21" fmla="*/ 921 h 1078"/>
                <a:gd name="T22" fmla="*/ 256 w 342"/>
                <a:gd name="T23" fmla="*/ 982 h 1078"/>
                <a:gd name="T24" fmla="*/ 284 w 342"/>
                <a:gd name="T25" fmla="*/ 1008 h 1078"/>
                <a:gd name="T26" fmla="*/ 257 w 342"/>
                <a:gd name="T27" fmla="*/ 1028 h 1078"/>
                <a:gd name="T28" fmla="*/ 212 w 342"/>
                <a:gd name="T29" fmla="*/ 1021 h 1078"/>
                <a:gd name="T30" fmla="*/ 158 w 342"/>
                <a:gd name="T31" fmla="*/ 1010 h 1078"/>
                <a:gd name="T32" fmla="*/ 162 w 342"/>
                <a:gd name="T33" fmla="*/ 952 h 1078"/>
                <a:gd name="T34" fmla="*/ 157 w 342"/>
                <a:gd name="T35" fmla="*/ 746 h 1078"/>
                <a:gd name="T36" fmla="*/ 74 w 342"/>
                <a:gd name="T37" fmla="*/ 1019 h 1078"/>
                <a:gd name="T38" fmla="*/ 88 w 342"/>
                <a:gd name="T39" fmla="*/ 1057 h 1078"/>
                <a:gd name="T40" fmla="*/ 24 w 342"/>
                <a:gd name="T41" fmla="*/ 1063 h 1078"/>
                <a:gd name="T42" fmla="*/ 2 w 342"/>
                <a:gd name="T43" fmla="*/ 1025 h 1078"/>
                <a:gd name="T44" fmla="*/ 6 w 342"/>
                <a:gd name="T45" fmla="*/ 980 h 1078"/>
                <a:gd name="T46" fmla="*/ 71 w 342"/>
                <a:gd name="T47" fmla="*/ 568 h 1078"/>
                <a:gd name="T48" fmla="*/ 70 w 342"/>
                <a:gd name="T49" fmla="*/ 492 h 1078"/>
                <a:gd name="T50" fmla="*/ 80 w 342"/>
                <a:gd name="T51" fmla="*/ 408 h 1078"/>
                <a:gd name="T52" fmla="*/ 56 w 342"/>
                <a:gd name="T53" fmla="*/ 284 h 1078"/>
                <a:gd name="T54" fmla="*/ 89 w 342"/>
                <a:gd name="T55" fmla="*/ 178 h 1078"/>
                <a:gd name="T56" fmla="*/ 134 w 342"/>
                <a:gd name="T57" fmla="*/ 138 h 1078"/>
                <a:gd name="T58" fmla="*/ 137 w 342"/>
                <a:gd name="T59" fmla="*/ 122 h 1078"/>
                <a:gd name="T60" fmla="*/ 126 w 342"/>
                <a:gd name="T61" fmla="*/ 88 h 1078"/>
                <a:gd name="T62" fmla="*/ 142 w 342"/>
                <a:gd name="T63" fmla="*/ 22 h 10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42" h="1078">
                  <a:moveTo>
                    <a:pt x="206" y="13"/>
                  </a:moveTo>
                  <a:cubicBezTo>
                    <a:pt x="214" y="14"/>
                    <a:pt x="223" y="19"/>
                    <a:pt x="230" y="37"/>
                  </a:cubicBezTo>
                  <a:cubicBezTo>
                    <a:pt x="236" y="55"/>
                    <a:pt x="237" y="68"/>
                    <a:pt x="231" y="81"/>
                  </a:cubicBezTo>
                  <a:cubicBezTo>
                    <a:pt x="225" y="94"/>
                    <a:pt x="225" y="104"/>
                    <a:pt x="223" y="116"/>
                  </a:cubicBezTo>
                  <a:cubicBezTo>
                    <a:pt x="220" y="128"/>
                    <a:pt x="212" y="147"/>
                    <a:pt x="206" y="149"/>
                  </a:cubicBezTo>
                  <a:cubicBezTo>
                    <a:pt x="201" y="150"/>
                    <a:pt x="203" y="154"/>
                    <a:pt x="203" y="159"/>
                  </a:cubicBezTo>
                  <a:cubicBezTo>
                    <a:pt x="203" y="165"/>
                    <a:pt x="206" y="172"/>
                    <a:pt x="206" y="172"/>
                  </a:cubicBezTo>
                  <a:cubicBezTo>
                    <a:pt x="206" y="172"/>
                    <a:pt x="222" y="181"/>
                    <a:pt x="238" y="185"/>
                  </a:cubicBezTo>
                  <a:cubicBezTo>
                    <a:pt x="253" y="189"/>
                    <a:pt x="277" y="206"/>
                    <a:pt x="279" y="228"/>
                  </a:cubicBezTo>
                  <a:cubicBezTo>
                    <a:pt x="281" y="250"/>
                    <a:pt x="291" y="260"/>
                    <a:pt x="304" y="271"/>
                  </a:cubicBezTo>
                  <a:cubicBezTo>
                    <a:pt x="317" y="283"/>
                    <a:pt x="331" y="283"/>
                    <a:pt x="335" y="303"/>
                  </a:cubicBezTo>
                  <a:cubicBezTo>
                    <a:pt x="339" y="324"/>
                    <a:pt x="342" y="352"/>
                    <a:pt x="329" y="358"/>
                  </a:cubicBezTo>
                  <a:cubicBezTo>
                    <a:pt x="316" y="364"/>
                    <a:pt x="284" y="361"/>
                    <a:pt x="284" y="361"/>
                  </a:cubicBezTo>
                  <a:cubicBezTo>
                    <a:pt x="284" y="361"/>
                    <a:pt x="283" y="372"/>
                    <a:pt x="278" y="377"/>
                  </a:cubicBezTo>
                  <a:cubicBezTo>
                    <a:pt x="273" y="382"/>
                    <a:pt x="265" y="386"/>
                    <a:pt x="265" y="386"/>
                  </a:cubicBezTo>
                  <a:cubicBezTo>
                    <a:pt x="265" y="386"/>
                    <a:pt x="275" y="424"/>
                    <a:pt x="278" y="450"/>
                  </a:cubicBezTo>
                  <a:cubicBezTo>
                    <a:pt x="280" y="476"/>
                    <a:pt x="284" y="530"/>
                    <a:pt x="286" y="543"/>
                  </a:cubicBezTo>
                  <a:cubicBezTo>
                    <a:pt x="289" y="556"/>
                    <a:pt x="291" y="567"/>
                    <a:pt x="286" y="572"/>
                  </a:cubicBezTo>
                  <a:cubicBezTo>
                    <a:pt x="280" y="576"/>
                    <a:pt x="277" y="577"/>
                    <a:pt x="277" y="577"/>
                  </a:cubicBezTo>
                  <a:cubicBezTo>
                    <a:pt x="277" y="577"/>
                    <a:pt x="275" y="635"/>
                    <a:pt x="269" y="671"/>
                  </a:cubicBezTo>
                  <a:cubicBezTo>
                    <a:pt x="264" y="707"/>
                    <a:pt x="255" y="747"/>
                    <a:pt x="248" y="789"/>
                  </a:cubicBezTo>
                  <a:cubicBezTo>
                    <a:pt x="241" y="831"/>
                    <a:pt x="235" y="900"/>
                    <a:pt x="233" y="921"/>
                  </a:cubicBezTo>
                  <a:cubicBezTo>
                    <a:pt x="230" y="942"/>
                    <a:pt x="229" y="943"/>
                    <a:pt x="233" y="952"/>
                  </a:cubicBezTo>
                  <a:cubicBezTo>
                    <a:pt x="236" y="961"/>
                    <a:pt x="261" y="979"/>
                    <a:pt x="256" y="982"/>
                  </a:cubicBezTo>
                  <a:cubicBezTo>
                    <a:pt x="252" y="985"/>
                    <a:pt x="252" y="985"/>
                    <a:pt x="252" y="985"/>
                  </a:cubicBezTo>
                  <a:cubicBezTo>
                    <a:pt x="252" y="985"/>
                    <a:pt x="269" y="1008"/>
                    <a:pt x="284" y="1008"/>
                  </a:cubicBezTo>
                  <a:cubicBezTo>
                    <a:pt x="299" y="1008"/>
                    <a:pt x="317" y="1013"/>
                    <a:pt x="317" y="1024"/>
                  </a:cubicBezTo>
                  <a:cubicBezTo>
                    <a:pt x="317" y="1035"/>
                    <a:pt x="272" y="1028"/>
                    <a:pt x="257" y="1028"/>
                  </a:cubicBezTo>
                  <a:cubicBezTo>
                    <a:pt x="242" y="1028"/>
                    <a:pt x="226" y="1021"/>
                    <a:pt x="219" y="1017"/>
                  </a:cubicBezTo>
                  <a:cubicBezTo>
                    <a:pt x="211" y="1014"/>
                    <a:pt x="212" y="1021"/>
                    <a:pt x="212" y="1021"/>
                  </a:cubicBezTo>
                  <a:cubicBezTo>
                    <a:pt x="212" y="1021"/>
                    <a:pt x="192" y="1021"/>
                    <a:pt x="178" y="1020"/>
                  </a:cubicBezTo>
                  <a:cubicBezTo>
                    <a:pt x="164" y="1018"/>
                    <a:pt x="158" y="1018"/>
                    <a:pt x="158" y="1010"/>
                  </a:cubicBezTo>
                  <a:cubicBezTo>
                    <a:pt x="158" y="1002"/>
                    <a:pt x="158" y="999"/>
                    <a:pt x="158" y="999"/>
                  </a:cubicBezTo>
                  <a:cubicBezTo>
                    <a:pt x="158" y="999"/>
                    <a:pt x="158" y="977"/>
                    <a:pt x="162" y="952"/>
                  </a:cubicBezTo>
                  <a:cubicBezTo>
                    <a:pt x="165" y="928"/>
                    <a:pt x="163" y="833"/>
                    <a:pt x="162" y="804"/>
                  </a:cubicBezTo>
                  <a:cubicBezTo>
                    <a:pt x="160" y="775"/>
                    <a:pt x="157" y="746"/>
                    <a:pt x="157" y="746"/>
                  </a:cubicBezTo>
                  <a:cubicBezTo>
                    <a:pt x="157" y="746"/>
                    <a:pt x="128" y="846"/>
                    <a:pt x="113" y="901"/>
                  </a:cubicBezTo>
                  <a:cubicBezTo>
                    <a:pt x="97" y="957"/>
                    <a:pt x="78" y="1016"/>
                    <a:pt x="74" y="1019"/>
                  </a:cubicBezTo>
                  <a:cubicBezTo>
                    <a:pt x="70" y="1021"/>
                    <a:pt x="71" y="1025"/>
                    <a:pt x="71" y="1025"/>
                  </a:cubicBezTo>
                  <a:cubicBezTo>
                    <a:pt x="71" y="1025"/>
                    <a:pt x="87" y="1044"/>
                    <a:pt x="88" y="1057"/>
                  </a:cubicBezTo>
                  <a:cubicBezTo>
                    <a:pt x="89" y="1070"/>
                    <a:pt x="92" y="1075"/>
                    <a:pt x="79" y="1077"/>
                  </a:cubicBezTo>
                  <a:cubicBezTo>
                    <a:pt x="66" y="1078"/>
                    <a:pt x="35" y="1070"/>
                    <a:pt x="24" y="1063"/>
                  </a:cubicBezTo>
                  <a:cubicBezTo>
                    <a:pt x="14" y="1055"/>
                    <a:pt x="13" y="1047"/>
                    <a:pt x="8" y="1043"/>
                  </a:cubicBezTo>
                  <a:cubicBezTo>
                    <a:pt x="2" y="1040"/>
                    <a:pt x="0" y="1034"/>
                    <a:pt x="2" y="1025"/>
                  </a:cubicBezTo>
                  <a:cubicBezTo>
                    <a:pt x="5" y="1016"/>
                    <a:pt x="5" y="1014"/>
                    <a:pt x="5" y="1014"/>
                  </a:cubicBezTo>
                  <a:cubicBezTo>
                    <a:pt x="5" y="1014"/>
                    <a:pt x="1" y="1011"/>
                    <a:pt x="6" y="980"/>
                  </a:cubicBezTo>
                  <a:cubicBezTo>
                    <a:pt x="11" y="950"/>
                    <a:pt x="35" y="786"/>
                    <a:pt x="50" y="712"/>
                  </a:cubicBezTo>
                  <a:cubicBezTo>
                    <a:pt x="66" y="639"/>
                    <a:pt x="71" y="577"/>
                    <a:pt x="71" y="568"/>
                  </a:cubicBezTo>
                  <a:cubicBezTo>
                    <a:pt x="71" y="558"/>
                    <a:pt x="68" y="559"/>
                    <a:pt x="62" y="556"/>
                  </a:cubicBezTo>
                  <a:cubicBezTo>
                    <a:pt x="56" y="552"/>
                    <a:pt x="68" y="513"/>
                    <a:pt x="70" y="492"/>
                  </a:cubicBezTo>
                  <a:cubicBezTo>
                    <a:pt x="71" y="471"/>
                    <a:pt x="73" y="456"/>
                    <a:pt x="73" y="442"/>
                  </a:cubicBezTo>
                  <a:cubicBezTo>
                    <a:pt x="72" y="428"/>
                    <a:pt x="78" y="419"/>
                    <a:pt x="80" y="408"/>
                  </a:cubicBezTo>
                  <a:cubicBezTo>
                    <a:pt x="81" y="397"/>
                    <a:pt x="85" y="368"/>
                    <a:pt x="77" y="344"/>
                  </a:cubicBezTo>
                  <a:cubicBezTo>
                    <a:pt x="68" y="319"/>
                    <a:pt x="60" y="289"/>
                    <a:pt x="56" y="284"/>
                  </a:cubicBezTo>
                  <a:cubicBezTo>
                    <a:pt x="52" y="279"/>
                    <a:pt x="56" y="261"/>
                    <a:pt x="58" y="238"/>
                  </a:cubicBezTo>
                  <a:cubicBezTo>
                    <a:pt x="60" y="214"/>
                    <a:pt x="66" y="190"/>
                    <a:pt x="89" y="178"/>
                  </a:cubicBezTo>
                  <a:cubicBezTo>
                    <a:pt x="112" y="165"/>
                    <a:pt x="122" y="162"/>
                    <a:pt x="128" y="152"/>
                  </a:cubicBezTo>
                  <a:cubicBezTo>
                    <a:pt x="135" y="141"/>
                    <a:pt x="131" y="140"/>
                    <a:pt x="134" y="138"/>
                  </a:cubicBezTo>
                  <a:cubicBezTo>
                    <a:pt x="137" y="136"/>
                    <a:pt x="138" y="135"/>
                    <a:pt x="138" y="135"/>
                  </a:cubicBezTo>
                  <a:cubicBezTo>
                    <a:pt x="138" y="135"/>
                    <a:pt x="138" y="126"/>
                    <a:pt x="137" y="122"/>
                  </a:cubicBezTo>
                  <a:cubicBezTo>
                    <a:pt x="136" y="118"/>
                    <a:pt x="132" y="118"/>
                    <a:pt x="131" y="113"/>
                  </a:cubicBezTo>
                  <a:cubicBezTo>
                    <a:pt x="129" y="109"/>
                    <a:pt x="125" y="96"/>
                    <a:pt x="126" y="88"/>
                  </a:cubicBezTo>
                  <a:cubicBezTo>
                    <a:pt x="127" y="80"/>
                    <a:pt x="129" y="79"/>
                    <a:pt x="129" y="79"/>
                  </a:cubicBezTo>
                  <a:cubicBezTo>
                    <a:pt x="129" y="79"/>
                    <a:pt x="125" y="35"/>
                    <a:pt x="142" y="22"/>
                  </a:cubicBezTo>
                  <a:cubicBezTo>
                    <a:pt x="159" y="10"/>
                    <a:pt x="189" y="0"/>
                    <a:pt x="206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7" name="Freeform 13">
              <a:extLst>
                <a:ext uri="{FF2B5EF4-FFF2-40B4-BE49-F238E27FC236}">
                  <a16:creationId xmlns:a16="http://schemas.microsoft.com/office/drawing/2014/main" id="{1AC3C881-E806-482A-A9CF-3FAC209CA4D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8" y="867"/>
              <a:ext cx="184" cy="156"/>
            </a:xfrm>
            <a:custGeom>
              <a:avLst/>
              <a:gdLst>
                <a:gd name="T0" fmla="*/ 70 w 77"/>
                <a:gd name="T1" fmla="*/ 26 h 66"/>
                <a:gd name="T2" fmla="*/ 73 w 77"/>
                <a:gd name="T3" fmla="*/ 36 h 66"/>
                <a:gd name="T4" fmla="*/ 74 w 77"/>
                <a:gd name="T5" fmla="*/ 37 h 66"/>
                <a:gd name="T6" fmla="*/ 77 w 77"/>
                <a:gd name="T7" fmla="*/ 66 h 66"/>
                <a:gd name="T8" fmla="*/ 74 w 77"/>
                <a:gd name="T9" fmla="*/ 63 h 66"/>
                <a:gd name="T10" fmla="*/ 63 w 77"/>
                <a:gd name="T11" fmla="*/ 48 h 66"/>
                <a:gd name="T12" fmla="*/ 56 w 77"/>
                <a:gd name="T13" fmla="*/ 63 h 66"/>
                <a:gd name="T14" fmla="*/ 0 w 77"/>
                <a:gd name="T15" fmla="*/ 4 h 66"/>
                <a:gd name="T16" fmla="*/ 1 w 77"/>
                <a:gd name="T17" fmla="*/ 2 h 66"/>
                <a:gd name="T18" fmla="*/ 5 w 77"/>
                <a:gd name="T19" fmla="*/ 0 h 66"/>
                <a:gd name="T20" fmla="*/ 27 w 77"/>
                <a:gd name="T21" fmla="*/ 25 h 66"/>
                <a:gd name="T22" fmla="*/ 63 w 77"/>
                <a:gd name="T23" fmla="*/ 45 h 66"/>
                <a:gd name="T24" fmla="*/ 70 w 77"/>
                <a:gd name="T25" fmla="*/ 2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7" h="66">
                  <a:moveTo>
                    <a:pt x="70" y="26"/>
                  </a:moveTo>
                  <a:cubicBezTo>
                    <a:pt x="71" y="31"/>
                    <a:pt x="73" y="36"/>
                    <a:pt x="73" y="36"/>
                  </a:cubicBezTo>
                  <a:cubicBezTo>
                    <a:pt x="73" y="36"/>
                    <a:pt x="74" y="37"/>
                    <a:pt x="74" y="37"/>
                  </a:cubicBezTo>
                  <a:cubicBezTo>
                    <a:pt x="74" y="43"/>
                    <a:pt x="76" y="56"/>
                    <a:pt x="77" y="66"/>
                  </a:cubicBezTo>
                  <a:cubicBezTo>
                    <a:pt x="76" y="66"/>
                    <a:pt x="75" y="65"/>
                    <a:pt x="74" y="63"/>
                  </a:cubicBezTo>
                  <a:cubicBezTo>
                    <a:pt x="69" y="52"/>
                    <a:pt x="67" y="46"/>
                    <a:pt x="63" y="48"/>
                  </a:cubicBezTo>
                  <a:cubicBezTo>
                    <a:pt x="61" y="50"/>
                    <a:pt x="58" y="57"/>
                    <a:pt x="56" y="63"/>
                  </a:cubicBezTo>
                  <a:cubicBezTo>
                    <a:pt x="43" y="48"/>
                    <a:pt x="12" y="14"/>
                    <a:pt x="0" y="4"/>
                  </a:cubicBezTo>
                  <a:cubicBezTo>
                    <a:pt x="0" y="3"/>
                    <a:pt x="0" y="3"/>
                    <a:pt x="1" y="2"/>
                  </a:cubicBezTo>
                  <a:cubicBezTo>
                    <a:pt x="3" y="1"/>
                    <a:pt x="4" y="0"/>
                    <a:pt x="5" y="0"/>
                  </a:cubicBezTo>
                  <a:cubicBezTo>
                    <a:pt x="8" y="6"/>
                    <a:pt x="17" y="19"/>
                    <a:pt x="27" y="25"/>
                  </a:cubicBezTo>
                  <a:cubicBezTo>
                    <a:pt x="38" y="31"/>
                    <a:pt x="63" y="45"/>
                    <a:pt x="63" y="45"/>
                  </a:cubicBezTo>
                  <a:cubicBezTo>
                    <a:pt x="63" y="45"/>
                    <a:pt x="68" y="33"/>
                    <a:pt x="70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8" name="Freeform 14">
              <a:extLst>
                <a:ext uri="{FF2B5EF4-FFF2-40B4-BE49-F238E27FC236}">
                  <a16:creationId xmlns:a16="http://schemas.microsoft.com/office/drawing/2014/main" id="{9521F191-8D48-4429-8FCC-361BC884D4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0" y="1225"/>
              <a:ext cx="93" cy="130"/>
            </a:xfrm>
            <a:custGeom>
              <a:avLst/>
              <a:gdLst>
                <a:gd name="T0" fmla="*/ 7 w 39"/>
                <a:gd name="T1" fmla="*/ 43 h 55"/>
                <a:gd name="T2" fmla="*/ 21 w 39"/>
                <a:gd name="T3" fmla="*/ 27 h 55"/>
                <a:gd name="T4" fmla="*/ 5 w 39"/>
                <a:gd name="T5" fmla="*/ 8 h 55"/>
                <a:gd name="T6" fmla="*/ 19 w 39"/>
                <a:gd name="T7" fmla="*/ 8 h 55"/>
                <a:gd name="T8" fmla="*/ 39 w 39"/>
                <a:gd name="T9" fmla="*/ 55 h 55"/>
                <a:gd name="T10" fmla="*/ 7 w 39"/>
                <a:gd name="T11" fmla="*/ 43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55">
                  <a:moveTo>
                    <a:pt x="7" y="43"/>
                  </a:moveTo>
                  <a:cubicBezTo>
                    <a:pt x="7" y="43"/>
                    <a:pt x="21" y="38"/>
                    <a:pt x="21" y="27"/>
                  </a:cubicBezTo>
                  <a:cubicBezTo>
                    <a:pt x="21" y="16"/>
                    <a:pt x="11" y="8"/>
                    <a:pt x="5" y="8"/>
                  </a:cubicBezTo>
                  <a:cubicBezTo>
                    <a:pt x="0" y="7"/>
                    <a:pt x="8" y="0"/>
                    <a:pt x="19" y="8"/>
                  </a:cubicBezTo>
                  <a:cubicBezTo>
                    <a:pt x="30" y="17"/>
                    <a:pt x="39" y="55"/>
                    <a:pt x="39" y="55"/>
                  </a:cubicBezTo>
                  <a:cubicBezTo>
                    <a:pt x="39" y="55"/>
                    <a:pt x="16" y="47"/>
                    <a:pt x="7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9" name="Freeform 15">
              <a:extLst>
                <a:ext uri="{FF2B5EF4-FFF2-40B4-BE49-F238E27FC236}">
                  <a16:creationId xmlns:a16="http://schemas.microsoft.com/office/drawing/2014/main" id="{B35A843F-9870-4F2E-BDC1-4010179BFF2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6" y="1371"/>
              <a:ext cx="22" cy="100"/>
            </a:xfrm>
            <a:custGeom>
              <a:avLst/>
              <a:gdLst>
                <a:gd name="T0" fmla="*/ 3 w 9"/>
                <a:gd name="T1" fmla="*/ 0 h 42"/>
                <a:gd name="T2" fmla="*/ 9 w 9"/>
                <a:gd name="T3" fmla="*/ 35 h 42"/>
                <a:gd name="T4" fmla="*/ 0 w 9"/>
                <a:gd name="T5" fmla="*/ 42 h 42"/>
                <a:gd name="T6" fmla="*/ 3 w 9"/>
                <a:gd name="T7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42">
                  <a:moveTo>
                    <a:pt x="3" y="0"/>
                  </a:moveTo>
                  <a:cubicBezTo>
                    <a:pt x="9" y="35"/>
                    <a:pt x="9" y="35"/>
                    <a:pt x="9" y="35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2" y="12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20" name="Content Placeholder 2">
            <a:extLst>
              <a:ext uri="{FF2B5EF4-FFF2-40B4-BE49-F238E27FC236}">
                <a16:creationId xmlns:a16="http://schemas.microsoft.com/office/drawing/2014/main" id="{E32CE367-DA77-408F-879E-E0F08DF2F8A6}"/>
              </a:ext>
            </a:extLst>
          </p:cNvPr>
          <p:cNvSpPr txBox="1">
            <a:spLocks/>
          </p:cNvSpPr>
          <p:nvPr/>
        </p:nvSpPr>
        <p:spPr>
          <a:xfrm>
            <a:off x="5546893" y="5157192"/>
            <a:ext cx="6021715" cy="107062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E438A"/>
              </a:buClr>
              <a:buSzPct val="110000"/>
              <a:buFont typeface="Wingdings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Focused on Incident Responses capabilities with National responsibilities</a:t>
            </a: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E438A"/>
              </a:buClr>
              <a:buSzPct val="110000"/>
              <a:buFont typeface="Wingdings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Aligned with the FIRST Service Framework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67575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Flowchart: Document 99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F8BFB83-CD02-48A0-8372-7FD21B5CA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>
            <a:normAutofit/>
          </a:bodyPr>
          <a:lstStyle/>
          <a:p>
            <a:r>
              <a:rPr lang="en-US" sz="3200">
                <a:solidFill>
                  <a:srgbClr val="FFFFFF"/>
                </a:solidFill>
              </a:rPr>
              <a:t>CIRT Assessment</a:t>
            </a:r>
            <a:endParaRPr lang="en-GB" sz="3200">
              <a:solidFill>
                <a:srgbClr val="FFFFFF"/>
              </a:solidFill>
            </a:endParaRPr>
          </a:p>
        </p:txBody>
      </p:sp>
      <p:graphicFrame>
        <p:nvGraphicFramePr>
          <p:cNvPr id="221" name="Content Placeholder 8">
            <a:extLst>
              <a:ext uri="{FF2B5EF4-FFF2-40B4-BE49-F238E27FC236}">
                <a16:creationId xmlns:a16="http://schemas.microsoft.com/office/drawing/2014/main" id="{87565591-F11F-4163-93B0-6A05B67D549C}"/>
              </a:ext>
            </a:extLst>
          </p:cNvPr>
          <p:cNvGraphicFramePr>
            <a:graphicFrameLocks/>
          </p:cNvGraphicFramePr>
          <p:nvPr/>
        </p:nvGraphicFramePr>
        <p:xfrm>
          <a:off x="4086225" y="1111597"/>
          <a:ext cx="7783220" cy="5351725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0400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431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9849">
                <a:tc gridSpan="2">
                  <a:txBody>
                    <a:bodyPr/>
                    <a:lstStyle/>
                    <a:p>
                      <a:pPr algn="ctr"/>
                      <a:r>
                        <a:rPr lang="en-US" sz="2200"/>
                        <a:t>Assessment Service</a:t>
                      </a:r>
                      <a:endParaRPr lang="en-US" sz="2200" b="1" i="0">
                        <a:solidFill>
                          <a:schemeClr val="bg1"/>
                        </a:solidFill>
                      </a:endParaRPr>
                    </a:p>
                  </a:txBody>
                  <a:tcPr marL="111141" marR="111141" marT="55570" marB="5557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2319">
                <a:tc>
                  <a:txBody>
                    <a:bodyPr/>
                    <a:lstStyle/>
                    <a:p>
                      <a:r>
                        <a:rPr lang="en-US" sz="2200"/>
                        <a:t>Description</a:t>
                      </a:r>
                      <a:endParaRPr lang="en-US" sz="2200">
                        <a:solidFill>
                          <a:schemeClr val="bg1"/>
                        </a:solidFill>
                      </a:endParaRPr>
                    </a:p>
                  </a:txBody>
                  <a:tcPr marL="111141" marR="111141" marT="55570" marB="55570"/>
                </a:tc>
                <a:tc>
                  <a:txBody>
                    <a:bodyPr/>
                    <a:lstStyle/>
                    <a:p>
                      <a:r>
                        <a:rPr lang="en-US" sz="2200"/>
                        <a:t>Review the current incident response capabilities present at the national level</a:t>
                      </a:r>
                      <a:endParaRPr lang="en-US" sz="2200">
                        <a:solidFill>
                          <a:schemeClr val="bg1"/>
                        </a:solidFill>
                      </a:endParaRPr>
                    </a:p>
                  </a:txBody>
                  <a:tcPr marL="111141" marR="111141" marT="55570" marB="5557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07263">
                <a:tc>
                  <a:txBody>
                    <a:bodyPr/>
                    <a:lstStyle/>
                    <a:p>
                      <a:r>
                        <a:rPr lang="en-US" sz="2200"/>
                        <a:t>Activities</a:t>
                      </a:r>
                      <a:endParaRPr lang="en-US" sz="2200">
                        <a:solidFill>
                          <a:schemeClr val="bg1"/>
                        </a:solidFill>
                      </a:endParaRPr>
                    </a:p>
                  </a:txBody>
                  <a:tcPr marL="111141" marR="111141" marT="55570" marB="55570"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Administering</a:t>
                      </a:r>
                      <a:r>
                        <a:rPr lang="en-US" sz="2200" baseline="0" dirty="0">
                          <a:solidFill>
                            <a:schemeClr val="tx1"/>
                          </a:solidFill>
                        </a:rPr>
                        <a:t> CIRT questionnaire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2200" baseline="0" dirty="0">
                          <a:solidFill>
                            <a:schemeClr val="tx1"/>
                          </a:solidFill>
                        </a:rPr>
                        <a:t>Analyzing response/s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2200" baseline="0" dirty="0">
                          <a:solidFill>
                            <a:schemeClr val="tx1"/>
                          </a:solidFill>
                        </a:rPr>
                        <a:t>Performing on-site visit for review and finalization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2200" baseline="0" dirty="0">
                          <a:solidFill>
                            <a:schemeClr val="tx1"/>
                          </a:solidFill>
                        </a:rPr>
                        <a:t>On-site workshop</a:t>
                      </a:r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 marL="111141" marR="111141" marT="55570" marB="5557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42319">
                <a:tc>
                  <a:txBody>
                    <a:bodyPr/>
                    <a:lstStyle/>
                    <a:p>
                      <a:r>
                        <a:rPr lang="en-US" sz="2200"/>
                        <a:t>Key Deliverables</a:t>
                      </a:r>
                      <a:endParaRPr lang="en-US" sz="2200">
                        <a:solidFill>
                          <a:schemeClr val="bg1"/>
                        </a:solidFill>
                      </a:endParaRPr>
                    </a:p>
                  </a:txBody>
                  <a:tcPr marL="111141" marR="111141" marT="55570" marB="55570"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Assessment report with basic recommendations</a:t>
                      </a:r>
                      <a:endParaRPr lang="en-US" sz="2200" dirty="0">
                        <a:solidFill>
                          <a:schemeClr val="bg1"/>
                        </a:solidFill>
                      </a:endParaRPr>
                    </a:p>
                  </a:txBody>
                  <a:tcPr marL="111141" marR="111141" marT="55570" marB="5557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9849">
                <a:tc>
                  <a:txBody>
                    <a:bodyPr/>
                    <a:lstStyle/>
                    <a:p>
                      <a:r>
                        <a:rPr lang="en-US" sz="2200"/>
                        <a:t>Modality</a:t>
                      </a:r>
                      <a:endParaRPr lang="en-US" sz="2200">
                        <a:solidFill>
                          <a:schemeClr val="bg1"/>
                        </a:solidFill>
                      </a:endParaRPr>
                    </a:p>
                  </a:txBody>
                  <a:tcPr marL="111141" marR="111141" marT="55570" marB="55570"/>
                </a:tc>
                <a:tc>
                  <a:txBody>
                    <a:bodyPr/>
                    <a:lstStyle/>
                    <a:p>
                      <a:r>
                        <a:rPr lang="en-US" sz="2200"/>
                        <a:t>Off-site</a:t>
                      </a:r>
                      <a:r>
                        <a:rPr lang="en-US" sz="2200" baseline="0"/>
                        <a:t> and On-site</a:t>
                      </a:r>
                      <a:endParaRPr lang="en-US" sz="2200">
                        <a:solidFill>
                          <a:schemeClr val="bg1"/>
                        </a:solidFill>
                      </a:endParaRPr>
                    </a:p>
                  </a:txBody>
                  <a:tcPr marL="111141" marR="111141" marT="55570" marB="5557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9849">
                <a:tc>
                  <a:txBody>
                    <a:bodyPr/>
                    <a:lstStyle/>
                    <a:p>
                      <a:r>
                        <a:rPr lang="en-US" sz="2200" dirty="0"/>
                        <a:t>Costs </a:t>
                      </a:r>
                      <a:endParaRPr lang="en-US" sz="2200" dirty="0">
                        <a:solidFill>
                          <a:schemeClr val="bg1"/>
                        </a:solidFill>
                      </a:endParaRPr>
                    </a:p>
                  </a:txBody>
                  <a:tcPr marL="111141" marR="111141" marT="55570" marB="55570"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Covered by ITU or donor</a:t>
                      </a:r>
                      <a:endParaRPr lang="en-US" sz="2200" dirty="0">
                        <a:solidFill>
                          <a:schemeClr val="bg1"/>
                        </a:solidFill>
                      </a:endParaRPr>
                    </a:p>
                  </a:txBody>
                  <a:tcPr marL="111141" marR="111141" marT="55570" marB="5557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44626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Flowchart: Document 99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F8BFB83-CD02-48A0-8372-7FD21B5CA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CIRT Design</a:t>
            </a:r>
            <a:endParaRPr lang="en-GB" sz="3200" dirty="0">
              <a:solidFill>
                <a:srgbClr val="FFFFFF"/>
              </a:solidFill>
            </a:endParaRPr>
          </a:p>
        </p:txBody>
      </p:sp>
      <p:graphicFrame>
        <p:nvGraphicFramePr>
          <p:cNvPr id="221" name="Content Placeholder 8">
            <a:extLst>
              <a:ext uri="{FF2B5EF4-FFF2-40B4-BE49-F238E27FC236}">
                <a16:creationId xmlns:a16="http://schemas.microsoft.com/office/drawing/2014/main" id="{87565591-F11F-4163-93B0-6A05B67D54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64526062"/>
              </p:ext>
            </p:extLst>
          </p:nvPr>
        </p:nvGraphicFramePr>
        <p:xfrm>
          <a:off x="4086225" y="854144"/>
          <a:ext cx="7783220" cy="517807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0400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431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9849"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Design Service</a:t>
                      </a:r>
                      <a:endParaRPr lang="en-US" sz="1800" b="1" i="0" dirty="0">
                        <a:solidFill>
                          <a:schemeClr val="bg1"/>
                        </a:solidFill>
                      </a:endParaRPr>
                    </a:p>
                  </a:txBody>
                  <a:tcPr marL="111141" marR="111141" marT="55570" marB="5557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2259">
                <a:tc>
                  <a:txBody>
                    <a:bodyPr/>
                    <a:lstStyle/>
                    <a:p>
                      <a:r>
                        <a:rPr lang="en-US" sz="1800"/>
                        <a:t>Description</a:t>
                      </a:r>
                      <a:endParaRPr lang="en-US" sz="1800">
                        <a:solidFill>
                          <a:schemeClr val="bg1"/>
                        </a:solidFill>
                      </a:endParaRPr>
                    </a:p>
                  </a:txBody>
                  <a:tcPr marL="111141" marR="111141" marT="55570" marB="55570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Develop a blueprint of the National CIRT project, with the related implementation processes</a:t>
                      </a:r>
                    </a:p>
                  </a:txBody>
                  <a:tcPr marL="111141" marR="111141" marT="55570" marB="5557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07263">
                <a:tc>
                  <a:txBody>
                    <a:bodyPr/>
                    <a:lstStyle/>
                    <a:p>
                      <a:r>
                        <a:rPr lang="en-US" sz="1800"/>
                        <a:t>Activities</a:t>
                      </a:r>
                      <a:endParaRPr lang="en-US" sz="1800">
                        <a:solidFill>
                          <a:schemeClr val="bg1"/>
                        </a:solidFill>
                      </a:endParaRPr>
                    </a:p>
                  </a:txBody>
                  <a:tcPr marL="111141" marR="111141" marT="55570" marB="55570"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1800" dirty="0"/>
                        <a:t>Defining of CIRT positioning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1800" dirty="0"/>
                        <a:t>Identify CIRT services required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1800" dirty="0"/>
                        <a:t>Identify processes and related workflows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1800" dirty="0"/>
                        <a:t>Identify policies and procedures required (draft)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1800" dirty="0"/>
                        <a:t>Relationships with constituency and communication strategy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1800" dirty="0"/>
                        <a:t>Define technology requirements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1800" dirty="0"/>
                        <a:t>Define premises required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1800" dirty="0"/>
                        <a:t>Identify HR skills required</a:t>
                      </a:r>
                    </a:p>
                  </a:txBody>
                  <a:tcPr marL="111141" marR="111141" marT="55570" marB="5557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0633">
                <a:tc>
                  <a:txBody>
                    <a:bodyPr/>
                    <a:lstStyle/>
                    <a:p>
                      <a:r>
                        <a:rPr lang="en-US" sz="1800"/>
                        <a:t>Key Deliverables</a:t>
                      </a:r>
                      <a:endParaRPr lang="en-US" sz="1800">
                        <a:solidFill>
                          <a:schemeClr val="bg1"/>
                        </a:solidFill>
                      </a:endParaRPr>
                    </a:p>
                  </a:txBody>
                  <a:tcPr marL="111141" marR="111141" marT="55570" marB="5557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CIRT design document</a:t>
                      </a:r>
                      <a:r>
                        <a:rPr lang="en-US" baseline="0" dirty="0"/>
                        <a:t> and implementation plan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marL="111141" marR="111141" marT="55570" marB="5557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740">
                <a:tc>
                  <a:txBody>
                    <a:bodyPr/>
                    <a:lstStyle/>
                    <a:p>
                      <a:r>
                        <a:rPr lang="en-US" sz="1800"/>
                        <a:t>Modality</a:t>
                      </a:r>
                      <a:endParaRPr lang="en-US" sz="1800">
                        <a:solidFill>
                          <a:schemeClr val="bg1"/>
                        </a:solidFill>
                      </a:endParaRPr>
                    </a:p>
                  </a:txBody>
                  <a:tcPr marL="111141" marR="111141" marT="55570" marB="55570"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Off-site</a:t>
                      </a:r>
                      <a:r>
                        <a:rPr lang="en-US" sz="1800" baseline="0"/>
                        <a:t> and On-site</a:t>
                      </a:r>
                      <a:endParaRPr lang="en-US" sz="1800">
                        <a:solidFill>
                          <a:schemeClr val="bg1"/>
                        </a:solidFill>
                      </a:endParaRPr>
                    </a:p>
                  </a:txBody>
                  <a:tcPr marL="111141" marR="111141" marT="55570" marB="5557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9849">
                <a:tc>
                  <a:txBody>
                    <a:bodyPr/>
                    <a:lstStyle/>
                    <a:p>
                      <a:r>
                        <a:rPr lang="en-US" sz="1800" dirty="0"/>
                        <a:t>Costs 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marL="111141" marR="111141" marT="55570" marB="5557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Covered by the beneficiary Member State or donor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marL="111141" marR="111141" marT="55570" marB="5557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79338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Flowchart: Document 99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F8BFB83-CD02-48A0-8372-7FD21B5CA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CIRT Establishment</a:t>
            </a:r>
            <a:endParaRPr lang="en-GB" sz="3200" dirty="0">
              <a:solidFill>
                <a:srgbClr val="FFFFFF"/>
              </a:solidFill>
            </a:endParaRPr>
          </a:p>
        </p:txBody>
      </p:sp>
      <p:graphicFrame>
        <p:nvGraphicFramePr>
          <p:cNvPr id="221" name="Content Placeholder 8">
            <a:extLst>
              <a:ext uri="{FF2B5EF4-FFF2-40B4-BE49-F238E27FC236}">
                <a16:creationId xmlns:a16="http://schemas.microsoft.com/office/drawing/2014/main" id="{87565591-F11F-4163-93B0-6A05B67D54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6215165"/>
              </p:ext>
            </p:extLst>
          </p:nvPr>
        </p:nvGraphicFramePr>
        <p:xfrm>
          <a:off x="4086225" y="854144"/>
          <a:ext cx="7783220" cy="5142897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0400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431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9849"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Establishment Service</a:t>
                      </a:r>
                      <a:endParaRPr lang="en-US" sz="1800" b="1" i="0" dirty="0">
                        <a:solidFill>
                          <a:schemeClr val="bg1"/>
                        </a:solidFill>
                      </a:endParaRPr>
                    </a:p>
                  </a:txBody>
                  <a:tcPr marL="111141" marR="111141" marT="55570" marB="5557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2259">
                <a:tc>
                  <a:txBody>
                    <a:bodyPr/>
                    <a:lstStyle/>
                    <a:p>
                      <a:r>
                        <a:rPr lang="en-US" sz="1800"/>
                        <a:t>Description</a:t>
                      </a:r>
                      <a:endParaRPr lang="en-US" sz="1800">
                        <a:solidFill>
                          <a:schemeClr val="bg1"/>
                        </a:solidFill>
                      </a:endParaRPr>
                    </a:p>
                  </a:txBody>
                  <a:tcPr marL="111141" marR="111141" marT="55570" marB="5557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Execute the project as agreed with the Member States and based on the outcomes</a:t>
                      </a:r>
                      <a:r>
                        <a:rPr lang="en-US" baseline="0" dirty="0"/>
                        <a:t> of the Design Service’s deliverables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marL="111141" marR="111141" marT="55570" marB="5557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07263">
                <a:tc>
                  <a:txBody>
                    <a:bodyPr/>
                    <a:lstStyle/>
                    <a:p>
                      <a:r>
                        <a:rPr lang="en-US" sz="1800"/>
                        <a:t>Activities</a:t>
                      </a:r>
                      <a:endParaRPr lang="en-US" sz="1800">
                        <a:solidFill>
                          <a:schemeClr val="bg1"/>
                        </a:solidFill>
                      </a:endParaRPr>
                    </a:p>
                  </a:txBody>
                  <a:tcPr marL="111141" marR="111141" marT="55570" marB="55570"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dirty="0"/>
                        <a:t>Capabilities development (human and technological)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dirty="0"/>
                        <a:t>Hardware and software acquisition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baseline="0" dirty="0"/>
                        <a:t>Capabilities deployment and testing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baseline="0" dirty="0"/>
                        <a:t>Operations training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baseline="0" dirty="0"/>
                        <a:t>Customization, fine tuning and training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baseline="0" dirty="0"/>
                        <a:t>Handover and closure</a:t>
                      </a:r>
                      <a:endParaRPr lang="en-US" baseline="0" dirty="0">
                        <a:solidFill>
                          <a:schemeClr val="bg1"/>
                        </a:solidFill>
                      </a:endParaRPr>
                    </a:p>
                  </a:txBody>
                  <a:tcPr marL="111141" marR="111141" marT="55570" marB="5557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0633">
                <a:tc>
                  <a:txBody>
                    <a:bodyPr/>
                    <a:lstStyle/>
                    <a:p>
                      <a:r>
                        <a:rPr lang="en-US" sz="1800"/>
                        <a:t>Key Deliverables</a:t>
                      </a:r>
                      <a:endParaRPr lang="en-US" sz="1800">
                        <a:solidFill>
                          <a:schemeClr val="bg1"/>
                        </a:solidFill>
                      </a:endParaRPr>
                    </a:p>
                  </a:txBody>
                  <a:tcPr marL="111141" marR="111141" marT="55570" marB="55570"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dirty="0"/>
                        <a:t>SOPs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dirty="0"/>
                        <a:t>Operating </a:t>
                      </a:r>
                      <a:r>
                        <a:rPr lang="en-US" baseline="0" dirty="0"/>
                        <a:t>manuals </a:t>
                      </a:r>
                      <a:endParaRPr lang="en-US" dirty="0"/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baseline="0" dirty="0"/>
                        <a:t>Training material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baseline="0" dirty="0"/>
                        <a:t>Tools</a:t>
                      </a:r>
                      <a:endParaRPr lang="en-US" baseline="0" dirty="0">
                        <a:solidFill>
                          <a:schemeClr val="bg1"/>
                        </a:solidFill>
                      </a:endParaRPr>
                    </a:p>
                  </a:txBody>
                  <a:tcPr marL="111141" marR="111141" marT="55570" marB="5557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740">
                <a:tc>
                  <a:txBody>
                    <a:bodyPr/>
                    <a:lstStyle/>
                    <a:p>
                      <a:r>
                        <a:rPr lang="en-US" sz="1800"/>
                        <a:t>Modality</a:t>
                      </a:r>
                      <a:endParaRPr lang="en-US" sz="1800">
                        <a:solidFill>
                          <a:schemeClr val="bg1"/>
                        </a:solidFill>
                      </a:endParaRPr>
                    </a:p>
                  </a:txBody>
                  <a:tcPr marL="111141" marR="111141" marT="55570" marB="55570"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Off-site</a:t>
                      </a:r>
                      <a:r>
                        <a:rPr lang="en-US" sz="1800" baseline="0"/>
                        <a:t> and On-site</a:t>
                      </a:r>
                      <a:endParaRPr lang="en-US" sz="1800">
                        <a:solidFill>
                          <a:schemeClr val="bg1"/>
                        </a:solidFill>
                      </a:endParaRPr>
                    </a:p>
                  </a:txBody>
                  <a:tcPr marL="111141" marR="111141" marT="55570" marB="5557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9849">
                <a:tc>
                  <a:txBody>
                    <a:bodyPr/>
                    <a:lstStyle/>
                    <a:p>
                      <a:r>
                        <a:rPr lang="en-US" sz="1800" dirty="0"/>
                        <a:t>Costs 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marL="111141" marR="111141" marT="55570" marB="5557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Covered by the beneficiary Member State or donor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marL="111141" marR="111141" marT="55570" marB="5557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3B9BC6A-230A-424B-82F2-D0E5C03C5CD9}"/>
              </a:ext>
            </a:extLst>
          </p:cNvPr>
          <p:cNvSpPr txBox="1">
            <a:spLocks/>
          </p:cNvSpPr>
          <p:nvPr/>
        </p:nvSpPr>
        <p:spPr>
          <a:xfrm>
            <a:off x="175562" y="3799425"/>
            <a:ext cx="3502820" cy="2197616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E438A"/>
              </a:buClr>
              <a:buSzPct val="110000"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Typical basic services that a National CIRT may provide to its constituents:</a:t>
            </a: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E438A"/>
              </a:buClr>
              <a:buSzPct val="110000"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Incident handling</a:t>
            </a: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E438A"/>
              </a:buClr>
              <a:buSzPct val="110000"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Incident analysis </a:t>
            </a: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E438A"/>
              </a:buClr>
              <a:buSzPct val="110000"/>
              <a:buFont typeface="Wingdings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Outreach and communication</a:t>
            </a:r>
          </a:p>
        </p:txBody>
      </p:sp>
    </p:spTree>
    <p:extLst>
      <p:ext uri="{BB962C8B-B14F-4D97-AF65-F5344CB8AC3E}">
        <p14:creationId xmlns:p14="http://schemas.microsoft.com/office/powerpoint/2010/main" val="28334168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Flowchart: Document 99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F8BFB83-CD02-48A0-8372-7FD21B5CA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162"/>
            <a:ext cx="2840182" cy="2371148"/>
          </a:xfrm>
        </p:spPr>
        <p:txBody>
          <a:bodyPr>
            <a:normAutofit/>
          </a:bodyPr>
          <a:lstStyle/>
          <a:p>
            <a:r>
              <a:rPr lang="en-US" sz="3200">
                <a:solidFill>
                  <a:srgbClr val="FFFFFF"/>
                </a:solidFill>
              </a:rPr>
              <a:t>CIRT Enhancement</a:t>
            </a:r>
            <a:endParaRPr lang="en-GB" sz="3200" dirty="0">
              <a:solidFill>
                <a:srgbClr val="FFFFFF"/>
              </a:solidFill>
            </a:endParaRPr>
          </a:p>
        </p:txBody>
      </p:sp>
      <p:graphicFrame>
        <p:nvGraphicFramePr>
          <p:cNvPr id="221" name="Content Placeholder 8">
            <a:extLst>
              <a:ext uri="{FF2B5EF4-FFF2-40B4-BE49-F238E27FC236}">
                <a16:creationId xmlns:a16="http://schemas.microsoft.com/office/drawing/2014/main" id="{87565591-F11F-4163-93B0-6A05B67D549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45920534"/>
              </p:ext>
            </p:extLst>
          </p:nvPr>
        </p:nvGraphicFramePr>
        <p:xfrm>
          <a:off x="4086225" y="854144"/>
          <a:ext cx="7783220" cy="5130418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0400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431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9849"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/>
                        <a:t>Enhancement Services</a:t>
                      </a:r>
                      <a:endParaRPr lang="en-US" sz="1800" b="1" i="0" dirty="0">
                        <a:solidFill>
                          <a:schemeClr val="bg1"/>
                        </a:solidFill>
                      </a:endParaRPr>
                    </a:p>
                  </a:txBody>
                  <a:tcPr marL="111141" marR="111141" marT="55570" marB="5557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296">
                <a:tc>
                  <a:txBody>
                    <a:bodyPr/>
                    <a:lstStyle/>
                    <a:p>
                      <a:r>
                        <a:rPr lang="en-US" sz="1800"/>
                        <a:t>Description</a:t>
                      </a:r>
                      <a:endParaRPr lang="en-US" sz="1800">
                        <a:solidFill>
                          <a:schemeClr val="bg1"/>
                        </a:solidFill>
                      </a:endParaRPr>
                    </a:p>
                  </a:txBody>
                  <a:tcPr marL="111141" marR="111141" marT="55570" marB="55570"/>
                </a:tc>
                <a:tc>
                  <a:txBody>
                    <a:bodyPr/>
                    <a:lstStyle/>
                    <a:p>
                      <a:r>
                        <a:rPr lang="en-US"/>
                        <a:t>Enhance capabilities and services of the National </a:t>
                      </a:r>
                      <a:r>
                        <a:rPr lang="en-US" baseline="0"/>
                        <a:t>CIRT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marL="111141" marR="111141" marT="55570" marB="5557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07263">
                <a:tc>
                  <a:txBody>
                    <a:bodyPr/>
                    <a:lstStyle/>
                    <a:p>
                      <a:r>
                        <a:rPr lang="en-US" sz="1800"/>
                        <a:t>Activities</a:t>
                      </a:r>
                      <a:endParaRPr lang="en-US" sz="1800">
                        <a:solidFill>
                          <a:schemeClr val="bg1"/>
                        </a:solidFill>
                      </a:endParaRPr>
                    </a:p>
                  </a:txBody>
                  <a:tcPr marL="111141" marR="111141" marT="55570" marB="55570"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dirty="0"/>
                        <a:t>Evaluation and analysis of the quality for the current capabilities and services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dirty="0"/>
                        <a:t>Define the required enhancements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baseline="0" dirty="0"/>
                        <a:t>Additional capabilities deployment and testing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baseline="0" dirty="0"/>
                        <a:t>Enhanced services - operations training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baseline="0" dirty="0"/>
                        <a:t>Customization, fine tuning and training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baseline="0" dirty="0"/>
                        <a:t>Handover and closure</a:t>
                      </a:r>
                      <a:endParaRPr lang="en-US" baseline="0" dirty="0">
                        <a:solidFill>
                          <a:schemeClr val="bg1"/>
                        </a:solidFill>
                      </a:endParaRPr>
                    </a:p>
                  </a:txBody>
                  <a:tcPr marL="111141" marR="111141" marT="55570" marB="5557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0633">
                <a:tc>
                  <a:txBody>
                    <a:bodyPr/>
                    <a:lstStyle/>
                    <a:p>
                      <a:r>
                        <a:rPr lang="en-US" sz="1800"/>
                        <a:t>Key Deliverables</a:t>
                      </a:r>
                      <a:endParaRPr lang="en-US" sz="1800">
                        <a:solidFill>
                          <a:schemeClr val="bg1"/>
                        </a:solidFill>
                      </a:endParaRPr>
                    </a:p>
                  </a:txBody>
                  <a:tcPr marL="111141" marR="111141" marT="55570" marB="55570"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dirty="0"/>
                        <a:t>Additional SOPs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dirty="0"/>
                        <a:t>Additional operating </a:t>
                      </a:r>
                      <a:r>
                        <a:rPr lang="en-US" baseline="0" dirty="0"/>
                        <a:t>manuals </a:t>
                      </a:r>
                      <a:endParaRPr lang="en-US" dirty="0"/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baseline="0" dirty="0"/>
                        <a:t>Additional training materials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baseline="0" dirty="0"/>
                        <a:t>Additional tools</a:t>
                      </a:r>
                      <a:endParaRPr lang="en-US" baseline="0" dirty="0">
                        <a:solidFill>
                          <a:schemeClr val="bg1"/>
                        </a:solidFill>
                      </a:endParaRPr>
                    </a:p>
                  </a:txBody>
                  <a:tcPr marL="111141" marR="111141" marT="55570" marB="5557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740">
                <a:tc>
                  <a:txBody>
                    <a:bodyPr/>
                    <a:lstStyle/>
                    <a:p>
                      <a:r>
                        <a:rPr lang="en-US" sz="1800"/>
                        <a:t>Modality</a:t>
                      </a:r>
                      <a:endParaRPr lang="en-US" sz="1800">
                        <a:solidFill>
                          <a:schemeClr val="bg1"/>
                        </a:solidFill>
                      </a:endParaRPr>
                    </a:p>
                  </a:txBody>
                  <a:tcPr marL="111141" marR="111141" marT="55570" marB="55570"/>
                </a:tc>
                <a:tc>
                  <a:txBody>
                    <a:bodyPr/>
                    <a:lstStyle/>
                    <a:p>
                      <a:r>
                        <a:rPr lang="en-US" sz="1800"/>
                        <a:t>Off-site</a:t>
                      </a:r>
                      <a:r>
                        <a:rPr lang="en-US" sz="1800" baseline="0"/>
                        <a:t> and On-site</a:t>
                      </a:r>
                      <a:endParaRPr lang="en-US" sz="1800">
                        <a:solidFill>
                          <a:schemeClr val="bg1"/>
                        </a:solidFill>
                      </a:endParaRPr>
                    </a:p>
                  </a:txBody>
                  <a:tcPr marL="111141" marR="111141" marT="55570" marB="5557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9849">
                <a:tc>
                  <a:txBody>
                    <a:bodyPr/>
                    <a:lstStyle/>
                    <a:p>
                      <a:r>
                        <a:rPr lang="en-US" sz="1800"/>
                        <a:t>Costs 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marL="111141" marR="111141" marT="55570" marB="55570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Covered by the beneficiary Member State or donor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marL="111141" marR="111141" marT="55570" marB="5557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3B9BC6A-230A-424B-82F2-D0E5C03C5CD9}"/>
              </a:ext>
            </a:extLst>
          </p:cNvPr>
          <p:cNvSpPr txBox="1">
            <a:spLocks/>
          </p:cNvSpPr>
          <p:nvPr/>
        </p:nvSpPr>
        <p:spPr>
          <a:xfrm>
            <a:off x="175562" y="3697272"/>
            <a:ext cx="3502820" cy="2916592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E438A"/>
              </a:buClr>
              <a:buSzPct val="110000"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Typical enhanced services that a National CIRT may provide to its constituents:</a:t>
            </a: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E438A"/>
              </a:buClr>
              <a:buSzPct val="110000"/>
              <a:buFont typeface="Wingdings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Incident handling</a:t>
            </a: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E438A"/>
              </a:buClr>
              <a:buSzPct val="110000"/>
              <a:buFont typeface="Wingdings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Incident analysis </a:t>
            </a: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E438A"/>
              </a:buClr>
              <a:buSzPct val="110000"/>
              <a:buFont typeface="Wingdings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Outreach and communication</a:t>
            </a: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E438A"/>
              </a:buClr>
              <a:buSzPct val="110000"/>
              <a:buFont typeface="Wingdings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Analysis (Artifact, media)</a:t>
            </a: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E438A"/>
              </a:buClr>
              <a:buSzPct val="110000"/>
              <a:buFont typeface="Wingdings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Situational Awareness (Sensor operation, fusion and correlation)</a:t>
            </a:r>
          </a:p>
          <a:p>
            <a:pPr marL="342900" marR="0" lvl="0" indent="-3429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E438A"/>
              </a:buClr>
              <a:buSzPct val="110000"/>
              <a:buFont typeface="Wingdings" pitchFamily="2" charset="2"/>
              <a:buChar char="§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29305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8480340" y="2799371"/>
            <a:ext cx="1828800" cy="975360"/>
            <a:chOff x="5486400" y="3401806"/>
            <a:chExt cx="2286000" cy="1106287"/>
          </a:xfrm>
          <a:solidFill>
            <a:srgbClr val="DDDDDD"/>
          </a:solidFill>
        </p:grpSpPr>
        <p:sp>
          <p:nvSpPr>
            <p:cNvPr id="25" name="Rounded Rectangle 24"/>
            <p:cNvSpPr/>
            <p:nvPr/>
          </p:nvSpPr>
          <p:spPr>
            <a:xfrm>
              <a:off x="5486400" y="3438835"/>
              <a:ext cx="2286000" cy="1069258"/>
            </a:xfrm>
            <a:prstGeom prst="roundRect">
              <a:avLst>
                <a:gd name="adj" fmla="val 4468"/>
              </a:avLst>
            </a:prstGeom>
            <a:grpFill/>
            <a:ln>
              <a:noFill/>
            </a:ln>
            <a:effectLst>
              <a:outerShdw blurRad="381000" dist="38100" dir="8100000" algn="tr" rotWithShape="0">
                <a:prstClr val="black">
                  <a:alpha val="40000"/>
                </a:prstClr>
              </a:outerShdw>
            </a:effectLst>
            <a:scene3d>
              <a:camera prst="isometricOffAxis1Top">
                <a:rot lat="18664799" lon="19558760" rev="2510697"/>
              </a:camera>
              <a:lightRig rig="balanced" dir="t"/>
            </a:scene3d>
            <a:sp3d extrusionH="635000" prstMaterial="plastic">
              <a:bevelT w="381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grpSp>
          <p:nvGrpSpPr>
            <p:cNvPr id="26" name="Group 25"/>
            <p:cNvGrpSpPr>
              <a:grpSpLocks noChangeAspect="1"/>
            </p:cNvGrpSpPr>
            <p:nvPr/>
          </p:nvGrpSpPr>
          <p:grpSpPr>
            <a:xfrm>
              <a:off x="5572637" y="3401806"/>
              <a:ext cx="2089487" cy="914400"/>
              <a:chOff x="5405487" y="2428974"/>
              <a:chExt cx="2140771" cy="936843"/>
            </a:xfrm>
            <a:grpFill/>
            <a:scene3d>
              <a:camera prst="isometricOffAxis1Top">
                <a:rot lat="18664799" lon="19558760" rev="2510697"/>
              </a:camera>
              <a:lightRig rig="balanced" dir="t"/>
            </a:scene3d>
          </p:grpSpPr>
          <p:sp>
            <p:nvSpPr>
              <p:cNvPr id="27" name="Oval 26"/>
              <p:cNvSpPr/>
              <p:nvPr/>
            </p:nvSpPr>
            <p:spPr>
              <a:xfrm>
                <a:off x="5405487" y="2428974"/>
                <a:ext cx="307258" cy="307258"/>
              </a:xfrm>
              <a:prstGeom prst="ellipse">
                <a:avLst/>
              </a:prstGeom>
              <a:grpFill/>
              <a:ln>
                <a:noFill/>
              </a:ln>
              <a:sp3d extrusionH="120650" prstMaterial="plastic">
                <a:bevelT w="381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5405487" y="3058559"/>
                <a:ext cx="307258" cy="307258"/>
              </a:xfrm>
              <a:prstGeom prst="ellipse">
                <a:avLst/>
              </a:prstGeom>
              <a:grpFill/>
              <a:ln>
                <a:noFill/>
              </a:ln>
              <a:sp3d extrusionH="120650" prstMaterial="plastic">
                <a:bevelT w="381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6016658" y="2428974"/>
                <a:ext cx="307258" cy="307258"/>
              </a:xfrm>
              <a:prstGeom prst="ellipse">
                <a:avLst/>
              </a:prstGeom>
              <a:grpFill/>
              <a:ln>
                <a:noFill/>
              </a:ln>
              <a:sp3d extrusionH="120650" prstMaterial="plastic">
                <a:bevelT w="381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6016658" y="3058559"/>
                <a:ext cx="307258" cy="307258"/>
              </a:xfrm>
              <a:prstGeom prst="ellipse">
                <a:avLst/>
              </a:prstGeom>
              <a:grpFill/>
              <a:ln>
                <a:noFill/>
              </a:ln>
              <a:sp3d extrusionH="120650" prstMaterial="plastic">
                <a:bevelT w="381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6627829" y="2428974"/>
                <a:ext cx="307258" cy="307258"/>
              </a:xfrm>
              <a:prstGeom prst="ellipse">
                <a:avLst/>
              </a:prstGeom>
              <a:grpFill/>
              <a:ln>
                <a:noFill/>
              </a:ln>
              <a:sp3d extrusionH="120650" prstMaterial="plastic">
                <a:bevelT w="381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6627829" y="3058559"/>
                <a:ext cx="307258" cy="307258"/>
              </a:xfrm>
              <a:prstGeom prst="ellipse">
                <a:avLst/>
              </a:prstGeom>
              <a:grpFill/>
              <a:ln>
                <a:noFill/>
              </a:ln>
              <a:sp3d extrusionH="120650" prstMaterial="plastic">
                <a:bevelT w="381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7239000" y="2428974"/>
                <a:ext cx="307258" cy="307258"/>
              </a:xfrm>
              <a:prstGeom prst="ellipse">
                <a:avLst/>
              </a:prstGeom>
              <a:grpFill/>
              <a:ln>
                <a:noFill/>
              </a:ln>
              <a:sp3d extrusionH="120650" prstMaterial="plastic">
                <a:bevelT w="381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7239000" y="3058559"/>
                <a:ext cx="307258" cy="307258"/>
              </a:xfrm>
              <a:prstGeom prst="ellipse">
                <a:avLst/>
              </a:prstGeom>
              <a:grpFill/>
              <a:ln>
                <a:noFill/>
              </a:ln>
              <a:sp3d extrusionH="120650" prstMaterial="plastic">
                <a:bevelT w="381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</p:grpSp>
      <p:grpSp>
        <p:nvGrpSpPr>
          <p:cNvPr id="46" name="Group 45"/>
          <p:cNvGrpSpPr/>
          <p:nvPr/>
        </p:nvGrpSpPr>
        <p:grpSpPr>
          <a:xfrm>
            <a:off x="5542868" y="3063776"/>
            <a:ext cx="1832245" cy="975360"/>
            <a:chOff x="5486400" y="3401806"/>
            <a:chExt cx="2286000" cy="110628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7" name="Rounded Rectangle 46"/>
            <p:cNvSpPr/>
            <p:nvPr/>
          </p:nvSpPr>
          <p:spPr>
            <a:xfrm>
              <a:off x="5486400" y="3438835"/>
              <a:ext cx="2286000" cy="1069258"/>
            </a:xfrm>
            <a:prstGeom prst="roundRect">
              <a:avLst>
                <a:gd name="adj" fmla="val 4468"/>
              </a:avLst>
            </a:prstGeom>
            <a:grpFill/>
            <a:ln>
              <a:noFill/>
            </a:ln>
            <a:scene3d>
              <a:camera prst="isometricOffAxis1Top">
                <a:rot lat="18664799" lon="19558760" rev="2510697"/>
              </a:camera>
              <a:lightRig rig="balanced" dir="t"/>
            </a:scene3d>
            <a:sp3d extrusionH="635000" prstMaterial="plastic">
              <a:bevelT w="381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grpSp>
          <p:nvGrpSpPr>
            <p:cNvPr id="48" name="Group 47"/>
            <p:cNvGrpSpPr>
              <a:grpSpLocks noChangeAspect="1"/>
            </p:cNvGrpSpPr>
            <p:nvPr/>
          </p:nvGrpSpPr>
          <p:grpSpPr>
            <a:xfrm>
              <a:off x="5572637" y="3401806"/>
              <a:ext cx="2089487" cy="914400"/>
              <a:chOff x="5405487" y="2428974"/>
              <a:chExt cx="2140771" cy="936843"/>
            </a:xfrm>
            <a:grpFill/>
            <a:scene3d>
              <a:camera prst="isometricOffAxis1Top">
                <a:rot lat="18664799" lon="19558760" rev="2510697"/>
              </a:camera>
              <a:lightRig rig="balanced" dir="t"/>
            </a:scene3d>
          </p:grpSpPr>
          <p:sp>
            <p:nvSpPr>
              <p:cNvPr id="49" name="Oval 48"/>
              <p:cNvSpPr/>
              <p:nvPr/>
            </p:nvSpPr>
            <p:spPr>
              <a:xfrm>
                <a:off x="5405487" y="2428974"/>
                <a:ext cx="307258" cy="307258"/>
              </a:xfrm>
              <a:prstGeom prst="ellipse">
                <a:avLst/>
              </a:prstGeom>
              <a:grpFill/>
              <a:ln>
                <a:noFill/>
              </a:ln>
              <a:sp3d extrusionH="120650" prstMaterial="plastic">
                <a:bevelT w="381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50" name="Oval 49"/>
              <p:cNvSpPr/>
              <p:nvPr/>
            </p:nvSpPr>
            <p:spPr>
              <a:xfrm>
                <a:off x="5405487" y="3058559"/>
                <a:ext cx="307258" cy="307258"/>
              </a:xfrm>
              <a:prstGeom prst="ellipse">
                <a:avLst/>
              </a:prstGeom>
              <a:grpFill/>
              <a:ln>
                <a:noFill/>
              </a:ln>
              <a:sp3d extrusionH="120650" prstMaterial="plastic">
                <a:bevelT w="381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51" name="Oval 50"/>
              <p:cNvSpPr/>
              <p:nvPr/>
            </p:nvSpPr>
            <p:spPr>
              <a:xfrm>
                <a:off x="6016658" y="2428974"/>
                <a:ext cx="307258" cy="307258"/>
              </a:xfrm>
              <a:prstGeom prst="ellipse">
                <a:avLst/>
              </a:prstGeom>
              <a:grpFill/>
              <a:ln>
                <a:noFill/>
              </a:ln>
              <a:sp3d extrusionH="120650" prstMaterial="plastic">
                <a:bevelT w="381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52" name="Oval 51"/>
              <p:cNvSpPr/>
              <p:nvPr/>
            </p:nvSpPr>
            <p:spPr>
              <a:xfrm>
                <a:off x="6016658" y="3058559"/>
                <a:ext cx="307258" cy="307258"/>
              </a:xfrm>
              <a:prstGeom prst="ellipse">
                <a:avLst/>
              </a:prstGeom>
              <a:grpFill/>
              <a:ln>
                <a:noFill/>
              </a:ln>
              <a:sp3d extrusionH="120650" prstMaterial="plastic">
                <a:bevelT w="381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6627829" y="2428974"/>
                <a:ext cx="307258" cy="307258"/>
              </a:xfrm>
              <a:prstGeom prst="ellipse">
                <a:avLst/>
              </a:prstGeom>
              <a:grpFill/>
              <a:ln>
                <a:noFill/>
              </a:ln>
              <a:sp3d extrusionH="120650" prstMaterial="plastic">
                <a:bevelT w="381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6627829" y="3058559"/>
                <a:ext cx="307258" cy="307258"/>
              </a:xfrm>
              <a:prstGeom prst="ellipse">
                <a:avLst/>
              </a:prstGeom>
              <a:grpFill/>
              <a:ln>
                <a:noFill/>
              </a:ln>
              <a:sp3d extrusionH="120650" prstMaterial="plastic">
                <a:bevelT w="381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7239000" y="2428974"/>
                <a:ext cx="307258" cy="307258"/>
              </a:xfrm>
              <a:prstGeom prst="ellipse">
                <a:avLst/>
              </a:prstGeom>
              <a:grpFill/>
              <a:ln>
                <a:noFill/>
              </a:ln>
              <a:sp3d extrusionH="120650" prstMaterial="plastic">
                <a:bevelT w="381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56" name="Oval 55"/>
              <p:cNvSpPr/>
              <p:nvPr/>
            </p:nvSpPr>
            <p:spPr>
              <a:xfrm>
                <a:off x="7239000" y="3058559"/>
                <a:ext cx="307258" cy="307258"/>
              </a:xfrm>
              <a:prstGeom prst="ellipse">
                <a:avLst/>
              </a:prstGeom>
              <a:grpFill/>
              <a:ln>
                <a:noFill/>
              </a:ln>
              <a:sp3d extrusionH="120650" prstMaterial="plastic">
                <a:bevelT w="381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895" y="155792"/>
            <a:ext cx="11360800" cy="763600"/>
          </a:xfrm>
        </p:spPr>
        <p:txBody>
          <a:bodyPr/>
          <a:lstStyle/>
          <a:p>
            <a:pPr eaLnBrk="0" fontAlgn="base" hangingPunct="0">
              <a:spcAft>
                <a:spcPct val="0"/>
              </a:spcAft>
            </a:pPr>
            <a:r>
              <a:rPr lang="en-US" dirty="0">
                <a:solidFill>
                  <a:srgbClr val="1B5BA2"/>
                </a:solidFill>
              </a:rPr>
              <a:t>Notion of building blocks</a:t>
            </a:r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838200" y="1196752"/>
            <a:ext cx="10515600" cy="4351339"/>
          </a:xfrm>
          <a:prstGeom prst="rect">
            <a:avLst/>
          </a:prstGeom>
        </p:spPr>
        <p:txBody>
          <a:bodyPr spcFirstLastPara="1" vert="horz" wrap="square" lIns="91440" tIns="45720" rIns="91440" bIns="45720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891" indent="-342891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438A"/>
              </a:buClr>
              <a:buSzPct val="110000"/>
              <a:buFont typeface="Wingdings" pitchFamily="2" charset="2"/>
              <a:buChar char="§"/>
            </a:pPr>
            <a:r>
              <a:rPr lang="en-US" sz="1867">
                <a:solidFill>
                  <a:srgbClr val="5C5C5C"/>
                </a:solidFill>
              </a:rPr>
              <a:t>A building block is an atomic element (piece of HW, document, training course, etc.) that can be used to produce a deliverable</a:t>
            </a:r>
          </a:p>
          <a:p>
            <a:pPr marL="342891" indent="-342891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438A"/>
              </a:buClr>
              <a:buSzPct val="110000"/>
              <a:buFont typeface="Wingdings" pitchFamily="2" charset="2"/>
              <a:buChar char="§"/>
            </a:pPr>
            <a:r>
              <a:rPr lang="en-US" sz="1867">
                <a:solidFill>
                  <a:srgbClr val="5C5C5C"/>
                </a:solidFill>
              </a:rPr>
              <a:t>Building blocks are cross cutting to all processes used to provide assistance as well as to the services that the CIRT will provide to the constituency</a:t>
            </a:r>
          </a:p>
          <a:p>
            <a:pPr marL="342891" indent="-342891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438A"/>
              </a:buClr>
              <a:buSzPct val="110000"/>
              <a:buFont typeface="Wingdings" pitchFamily="2" charset="2"/>
              <a:buChar char="§"/>
            </a:pPr>
            <a:r>
              <a:rPr lang="en-US" sz="1867">
                <a:solidFill>
                  <a:srgbClr val="5C5C5C"/>
                </a:solidFill>
              </a:rPr>
              <a:t>Interchangeable, modular, designed to be integrated</a:t>
            </a:r>
          </a:p>
          <a:p>
            <a:pPr marL="342891" indent="-342891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438A"/>
              </a:buClr>
              <a:buSzPct val="110000"/>
              <a:buFont typeface="Wingdings" pitchFamily="2" charset="2"/>
              <a:buChar char="§"/>
            </a:pPr>
            <a:r>
              <a:rPr lang="en-US" sz="1867">
                <a:solidFill>
                  <a:srgbClr val="5C5C5C"/>
                </a:solidFill>
              </a:rPr>
              <a:t>Something else?</a:t>
            </a:r>
            <a:endParaRPr lang="en-US" sz="1867" dirty="0">
              <a:solidFill>
                <a:srgbClr val="5C5C5C"/>
              </a:solidFill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3010847" y="4112091"/>
            <a:ext cx="1823279" cy="975360"/>
            <a:chOff x="685800" y="2524435"/>
            <a:chExt cx="2286000" cy="1106287"/>
          </a:xfrm>
          <a:solidFill>
            <a:schemeClr val="accent2">
              <a:lumMod val="40000"/>
              <a:lumOff val="60000"/>
            </a:schemeClr>
          </a:solidFill>
          <a:effectLst/>
        </p:grpSpPr>
        <p:sp>
          <p:nvSpPr>
            <p:cNvPr id="36" name="Rounded Rectangle 35"/>
            <p:cNvSpPr/>
            <p:nvPr/>
          </p:nvSpPr>
          <p:spPr>
            <a:xfrm>
              <a:off x="685800" y="2561464"/>
              <a:ext cx="2286000" cy="1069258"/>
            </a:xfrm>
            <a:prstGeom prst="roundRect">
              <a:avLst>
                <a:gd name="adj" fmla="val 4468"/>
              </a:avLst>
            </a:prstGeom>
            <a:grpFill/>
            <a:ln>
              <a:noFill/>
            </a:ln>
            <a:effectLst>
              <a:outerShdw blurRad="381000" dist="38100" dir="8100000" algn="tr" rotWithShape="0">
                <a:prstClr val="black">
                  <a:alpha val="40000"/>
                </a:prstClr>
              </a:outerShdw>
            </a:effectLst>
            <a:scene3d>
              <a:camera prst="isometricOffAxis1Top">
                <a:rot lat="18664799" lon="19558760" rev="2510697"/>
              </a:camera>
              <a:lightRig rig="balanced" dir="t"/>
            </a:scene3d>
            <a:sp3d extrusionH="635000" prstMaterial="plastic">
              <a:bevelT w="381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grpSp>
          <p:nvGrpSpPr>
            <p:cNvPr id="37" name="Group 36"/>
            <p:cNvGrpSpPr>
              <a:grpSpLocks noChangeAspect="1"/>
            </p:cNvGrpSpPr>
            <p:nvPr/>
          </p:nvGrpSpPr>
          <p:grpSpPr>
            <a:xfrm>
              <a:off x="772037" y="2524435"/>
              <a:ext cx="2089487" cy="914400"/>
              <a:chOff x="5405487" y="2428974"/>
              <a:chExt cx="2140771" cy="936843"/>
            </a:xfrm>
            <a:grpFill/>
            <a:scene3d>
              <a:camera prst="isometricOffAxis1Top">
                <a:rot lat="18664799" lon="19558760" rev="2510697"/>
              </a:camera>
              <a:lightRig rig="balanced" dir="t"/>
            </a:scene3d>
          </p:grpSpPr>
          <p:sp>
            <p:nvSpPr>
              <p:cNvPr id="38" name="Oval 37"/>
              <p:cNvSpPr/>
              <p:nvPr/>
            </p:nvSpPr>
            <p:spPr>
              <a:xfrm>
                <a:off x="5405487" y="2428974"/>
                <a:ext cx="307258" cy="307258"/>
              </a:xfrm>
              <a:prstGeom prst="ellipse">
                <a:avLst/>
              </a:prstGeom>
              <a:grpFill/>
              <a:ln>
                <a:noFill/>
              </a:ln>
              <a:sp3d extrusionH="120650" prstMaterial="plastic">
                <a:bevelT w="381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5405487" y="3058559"/>
                <a:ext cx="307258" cy="307258"/>
              </a:xfrm>
              <a:prstGeom prst="ellipse">
                <a:avLst/>
              </a:prstGeom>
              <a:grpFill/>
              <a:ln>
                <a:noFill/>
              </a:ln>
              <a:sp3d extrusionH="120650" prstMaterial="plastic">
                <a:bevelT w="381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6016658" y="2428974"/>
                <a:ext cx="307258" cy="307258"/>
              </a:xfrm>
              <a:prstGeom prst="ellipse">
                <a:avLst/>
              </a:prstGeom>
              <a:grpFill/>
              <a:ln>
                <a:noFill/>
              </a:ln>
              <a:sp3d extrusionH="120650" prstMaterial="plastic">
                <a:bevelT w="381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6016658" y="3058559"/>
                <a:ext cx="307258" cy="307258"/>
              </a:xfrm>
              <a:prstGeom prst="ellipse">
                <a:avLst/>
              </a:prstGeom>
              <a:grpFill/>
              <a:ln>
                <a:noFill/>
              </a:ln>
              <a:sp3d extrusionH="120650" prstMaterial="plastic">
                <a:bevelT w="381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6627829" y="2428974"/>
                <a:ext cx="307258" cy="307258"/>
              </a:xfrm>
              <a:prstGeom prst="ellipse">
                <a:avLst/>
              </a:prstGeom>
              <a:grpFill/>
              <a:ln>
                <a:noFill/>
              </a:ln>
              <a:sp3d extrusionH="120650" prstMaterial="plastic">
                <a:bevelT w="381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6627829" y="3058559"/>
                <a:ext cx="307258" cy="307258"/>
              </a:xfrm>
              <a:prstGeom prst="ellipse">
                <a:avLst/>
              </a:prstGeom>
              <a:grpFill/>
              <a:ln>
                <a:noFill/>
              </a:ln>
              <a:sp3d extrusionH="120650" prstMaterial="plastic">
                <a:bevelT w="381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7239000" y="2428974"/>
                <a:ext cx="307258" cy="307258"/>
              </a:xfrm>
              <a:prstGeom prst="ellipse">
                <a:avLst/>
              </a:prstGeom>
              <a:grpFill/>
              <a:ln>
                <a:noFill/>
              </a:ln>
              <a:sp3d extrusionH="120650" prstMaterial="plastic">
                <a:bevelT w="381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7239000" y="3058559"/>
                <a:ext cx="307258" cy="307258"/>
              </a:xfrm>
              <a:prstGeom prst="ellipse">
                <a:avLst/>
              </a:prstGeom>
              <a:grpFill/>
              <a:ln>
                <a:noFill/>
              </a:ln>
              <a:sp3d extrusionH="120650" prstMaterial="plastic">
                <a:bevelT w="381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A2112D9-FC8E-45AA-B2F9-691EE4E1906E}"/>
              </a:ext>
            </a:extLst>
          </p:cNvPr>
          <p:cNvGrpSpPr/>
          <p:nvPr/>
        </p:nvGrpSpPr>
        <p:grpSpPr>
          <a:xfrm>
            <a:off x="5849616" y="4903945"/>
            <a:ext cx="914400" cy="1044425"/>
            <a:chOff x="4776456" y="3574663"/>
            <a:chExt cx="685800" cy="783319"/>
          </a:xfrm>
        </p:grpSpPr>
        <p:sp>
          <p:nvSpPr>
            <p:cNvPr id="58" name="Rounded Rectangle 57"/>
            <p:cNvSpPr/>
            <p:nvPr/>
          </p:nvSpPr>
          <p:spPr>
            <a:xfrm>
              <a:off x="4776456" y="3650947"/>
              <a:ext cx="685800" cy="707035"/>
            </a:xfrm>
            <a:prstGeom prst="roundRect">
              <a:avLst>
                <a:gd name="adj" fmla="val 4468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scene3d>
              <a:camera prst="isometricOffAxis1Top">
                <a:rot lat="18664799" lon="19558760" rev="2510697"/>
              </a:camera>
              <a:lightRig rig="balanced" dir="t"/>
            </a:scene3d>
            <a:sp3d extrusionH="635000" prstMaterial="plastic">
              <a:bevelT w="381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grpSp>
          <p:nvGrpSpPr>
            <p:cNvPr id="59" name="Group 58"/>
            <p:cNvGrpSpPr>
              <a:grpSpLocks noChangeAspect="1"/>
            </p:cNvGrpSpPr>
            <p:nvPr/>
          </p:nvGrpSpPr>
          <p:grpSpPr>
            <a:xfrm>
              <a:off x="4840527" y="3574663"/>
              <a:ext cx="560267" cy="604637"/>
              <a:chOff x="5405487" y="2428974"/>
              <a:chExt cx="918429" cy="936843"/>
            </a:xfrm>
            <a:solidFill>
              <a:schemeClr val="accent4">
                <a:lumMod val="20000"/>
                <a:lumOff val="80000"/>
              </a:schemeClr>
            </a:solidFill>
            <a:scene3d>
              <a:camera prst="isometricOffAxis1Top">
                <a:rot lat="18664799" lon="19558760" rev="2510697"/>
              </a:camera>
              <a:lightRig rig="balanced" dir="t"/>
            </a:scene3d>
          </p:grpSpPr>
          <p:sp>
            <p:nvSpPr>
              <p:cNvPr id="60" name="Oval 59"/>
              <p:cNvSpPr/>
              <p:nvPr/>
            </p:nvSpPr>
            <p:spPr>
              <a:xfrm>
                <a:off x="5405487" y="2428974"/>
                <a:ext cx="307258" cy="307258"/>
              </a:xfrm>
              <a:prstGeom prst="ellipse">
                <a:avLst/>
              </a:prstGeom>
              <a:grpFill/>
              <a:ln>
                <a:noFill/>
              </a:ln>
              <a:sp3d extrusionH="120650" prstMaterial="plastic">
                <a:bevelT w="381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5405487" y="3058559"/>
                <a:ext cx="307258" cy="307258"/>
              </a:xfrm>
              <a:prstGeom prst="ellipse">
                <a:avLst/>
              </a:prstGeom>
              <a:grpFill/>
              <a:ln>
                <a:noFill/>
              </a:ln>
              <a:sp3d extrusionH="120650" prstMaterial="plastic">
                <a:bevelT w="381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62" name="Oval 61"/>
              <p:cNvSpPr/>
              <p:nvPr/>
            </p:nvSpPr>
            <p:spPr>
              <a:xfrm>
                <a:off x="6016658" y="2428974"/>
                <a:ext cx="307258" cy="307258"/>
              </a:xfrm>
              <a:prstGeom prst="ellipse">
                <a:avLst/>
              </a:prstGeom>
              <a:grpFill/>
              <a:ln>
                <a:noFill/>
              </a:ln>
              <a:sp3d extrusionH="120650" prstMaterial="plastic">
                <a:bevelT w="381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63" name="Oval 62"/>
              <p:cNvSpPr/>
              <p:nvPr/>
            </p:nvSpPr>
            <p:spPr>
              <a:xfrm>
                <a:off x="6016658" y="3058559"/>
                <a:ext cx="307258" cy="307258"/>
              </a:xfrm>
              <a:prstGeom prst="ellipse">
                <a:avLst/>
              </a:prstGeom>
              <a:grpFill/>
              <a:ln>
                <a:noFill/>
              </a:ln>
              <a:sp3d extrusionH="120650" prstMaterial="plastic">
                <a:bevelT w="381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</p:grpSp>
      <p:grpSp>
        <p:nvGrpSpPr>
          <p:cNvPr id="64" name="Group 63"/>
          <p:cNvGrpSpPr/>
          <p:nvPr/>
        </p:nvGrpSpPr>
        <p:grpSpPr>
          <a:xfrm>
            <a:off x="7961665" y="4786071"/>
            <a:ext cx="914400" cy="975360"/>
            <a:chOff x="685800" y="2524435"/>
            <a:chExt cx="1097280" cy="1106287"/>
          </a:xfrm>
          <a:solidFill>
            <a:schemeClr val="accent6">
              <a:lumMod val="40000"/>
              <a:lumOff val="60000"/>
            </a:schemeClr>
          </a:solidFill>
          <a:effectLst/>
        </p:grpSpPr>
        <p:sp>
          <p:nvSpPr>
            <p:cNvPr id="65" name="Rounded Rectangle 64"/>
            <p:cNvSpPr/>
            <p:nvPr/>
          </p:nvSpPr>
          <p:spPr>
            <a:xfrm>
              <a:off x="685800" y="2561464"/>
              <a:ext cx="1097280" cy="1069258"/>
            </a:xfrm>
            <a:prstGeom prst="roundRect">
              <a:avLst>
                <a:gd name="adj" fmla="val 4468"/>
              </a:avLst>
            </a:prstGeom>
            <a:grpFill/>
            <a:ln>
              <a:noFill/>
            </a:ln>
            <a:scene3d>
              <a:camera prst="isometricOffAxis1Top">
                <a:rot lat="18664799" lon="19558760" rev="2510697"/>
              </a:camera>
              <a:lightRig rig="balanced" dir="t"/>
            </a:scene3d>
            <a:sp3d extrusionH="635000" prstMaterial="plastic">
              <a:bevelT w="381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grpSp>
          <p:nvGrpSpPr>
            <p:cNvPr id="66" name="Group 65"/>
            <p:cNvGrpSpPr>
              <a:grpSpLocks noChangeAspect="1"/>
            </p:cNvGrpSpPr>
            <p:nvPr/>
          </p:nvGrpSpPr>
          <p:grpSpPr>
            <a:xfrm>
              <a:off x="772036" y="2524435"/>
              <a:ext cx="896428" cy="914402"/>
              <a:chOff x="5405486" y="2428974"/>
              <a:chExt cx="918430" cy="936845"/>
            </a:xfrm>
            <a:grpFill/>
            <a:scene3d>
              <a:camera prst="isometricOffAxis1Top">
                <a:rot lat="18664799" lon="19558760" rev="2510697"/>
              </a:camera>
              <a:lightRig rig="balanced" dir="t"/>
            </a:scene3d>
          </p:grpSpPr>
          <p:sp>
            <p:nvSpPr>
              <p:cNvPr id="67" name="Oval 66"/>
              <p:cNvSpPr/>
              <p:nvPr/>
            </p:nvSpPr>
            <p:spPr>
              <a:xfrm>
                <a:off x="5405487" y="2428974"/>
                <a:ext cx="307258" cy="307258"/>
              </a:xfrm>
              <a:prstGeom prst="ellipse">
                <a:avLst/>
              </a:prstGeom>
              <a:grpFill/>
              <a:ln>
                <a:noFill/>
              </a:ln>
              <a:sp3d extrusionH="120650" prstMaterial="plastic">
                <a:bevelT w="381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68" name="Oval 67"/>
              <p:cNvSpPr/>
              <p:nvPr/>
            </p:nvSpPr>
            <p:spPr>
              <a:xfrm>
                <a:off x="5405487" y="3058559"/>
                <a:ext cx="307258" cy="307258"/>
              </a:xfrm>
              <a:prstGeom prst="ellipse">
                <a:avLst/>
              </a:prstGeom>
              <a:grpFill/>
              <a:ln>
                <a:noFill/>
              </a:ln>
              <a:sp3d extrusionH="120650" prstMaterial="plastic">
                <a:bevelT w="381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6016658" y="2428974"/>
                <a:ext cx="307258" cy="307258"/>
              </a:xfrm>
              <a:prstGeom prst="ellipse">
                <a:avLst/>
              </a:prstGeom>
              <a:grpFill/>
              <a:ln>
                <a:noFill/>
              </a:ln>
              <a:sp3d extrusionH="120650" prstMaterial="plastic">
                <a:bevelT w="381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70" name="Oval 69"/>
              <p:cNvSpPr/>
              <p:nvPr/>
            </p:nvSpPr>
            <p:spPr>
              <a:xfrm>
                <a:off x="6016658" y="3058559"/>
                <a:ext cx="307258" cy="307258"/>
              </a:xfrm>
              <a:prstGeom prst="ellipse">
                <a:avLst/>
              </a:prstGeom>
              <a:grpFill/>
              <a:ln>
                <a:noFill/>
              </a:ln>
              <a:sp3d extrusionH="120650" prstMaterial="plastic">
                <a:bevelT w="381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6584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5354812" y="4783789"/>
            <a:ext cx="1828800" cy="975360"/>
            <a:chOff x="5486400" y="3401806"/>
            <a:chExt cx="2286000" cy="1106287"/>
          </a:xfrm>
          <a:solidFill>
            <a:srgbClr val="DDDDDD"/>
          </a:solidFill>
        </p:grpSpPr>
        <p:sp>
          <p:nvSpPr>
            <p:cNvPr id="25" name="Rounded Rectangle 24"/>
            <p:cNvSpPr/>
            <p:nvPr/>
          </p:nvSpPr>
          <p:spPr>
            <a:xfrm>
              <a:off x="5486400" y="3438835"/>
              <a:ext cx="2286000" cy="1069258"/>
            </a:xfrm>
            <a:prstGeom prst="roundRect">
              <a:avLst>
                <a:gd name="adj" fmla="val 4468"/>
              </a:avLst>
            </a:prstGeom>
            <a:grpFill/>
            <a:ln>
              <a:noFill/>
            </a:ln>
            <a:effectLst>
              <a:outerShdw blurRad="381000" dist="38100" dir="8100000" algn="tr" rotWithShape="0">
                <a:prstClr val="black">
                  <a:alpha val="40000"/>
                </a:prstClr>
              </a:outerShdw>
            </a:effectLst>
            <a:scene3d>
              <a:camera prst="isometricOffAxis1Top">
                <a:rot lat="18664799" lon="19558760" rev="2510697"/>
              </a:camera>
              <a:lightRig rig="balanced" dir="t"/>
            </a:scene3d>
            <a:sp3d extrusionH="635000" prstMaterial="plastic">
              <a:bevelT w="381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grpSp>
          <p:nvGrpSpPr>
            <p:cNvPr id="26" name="Group 25"/>
            <p:cNvGrpSpPr>
              <a:grpSpLocks noChangeAspect="1"/>
            </p:cNvGrpSpPr>
            <p:nvPr/>
          </p:nvGrpSpPr>
          <p:grpSpPr>
            <a:xfrm>
              <a:off x="5572637" y="3401806"/>
              <a:ext cx="2089487" cy="914400"/>
              <a:chOff x="5405487" y="2428974"/>
              <a:chExt cx="2140771" cy="936843"/>
            </a:xfrm>
            <a:grpFill/>
            <a:scene3d>
              <a:camera prst="isometricOffAxis1Top">
                <a:rot lat="18664799" lon="19558760" rev="2510697"/>
              </a:camera>
              <a:lightRig rig="balanced" dir="t"/>
            </a:scene3d>
          </p:grpSpPr>
          <p:sp>
            <p:nvSpPr>
              <p:cNvPr id="27" name="Oval 26"/>
              <p:cNvSpPr/>
              <p:nvPr/>
            </p:nvSpPr>
            <p:spPr>
              <a:xfrm>
                <a:off x="5405487" y="2428974"/>
                <a:ext cx="307258" cy="307258"/>
              </a:xfrm>
              <a:prstGeom prst="ellipse">
                <a:avLst/>
              </a:prstGeom>
              <a:grpFill/>
              <a:ln>
                <a:noFill/>
              </a:ln>
              <a:sp3d extrusionH="120650" prstMaterial="plastic">
                <a:bevelT w="381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5405487" y="3058559"/>
                <a:ext cx="307258" cy="307258"/>
              </a:xfrm>
              <a:prstGeom prst="ellipse">
                <a:avLst/>
              </a:prstGeom>
              <a:grpFill/>
              <a:ln>
                <a:noFill/>
              </a:ln>
              <a:sp3d extrusionH="120650" prstMaterial="plastic">
                <a:bevelT w="381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6016658" y="2428974"/>
                <a:ext cx="307258" cy="307258"/>
              </a:xfrm>
              <a:prstGeom prst="ellipse">
                <a:avLst/>
              </a:prstGeom>
              <a:grpFill/>
              <a:ln>
                <a:noFill/>
              </a:ln>
              <a:sp3d extrusionH="120650" prstMaterial="plastic">
                <a:bevelT w="381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30" name="Oval 29"/>
              <p:cNvSpPr/>
              <p:nvPr/>
            </p:nvSpPr>
            <p:spPr>
              <a:xfrm>
                <a:off x="6016658" y="3058559"/>
                <a:ext cx="307258" cy="307258"/>
              </a:xfrm>
              <a:prstGeom prst="ellipse">
                <a:avLst/>
              </a:prstGeom>
              <a:grpFill/>
              <a:ln>
                <a:noFill/>
              </a:ln>
              <a:sp3d extrusionH="120650" prstMaterial="plastic">
                <a:bevelT w="381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6627829" y="2428974"/>
                <a:ext cx="307258" cy="307258"/>
              </a:xfrm>
              <a:prstGeom prst="ellipse">
                <a:avLst/>
              </a:prstGeom>
              <a:grpFill/>
              <a:ln>
                <a:noFill/>
              </a:ln>
              <a:sp3d extrusionH="120650" prstMaterial="plastic">
                <a:bevelT w="381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6627829" y="3058559"/>
                <a:ext cx="307258" cy="307258"/>
              </a:xfrm>
              <a:prstGeom prst="ellipse">
                <a:avLst/>
              </a:prstGeom>
              <a:grpFill/>
              <a:ln>
                <a:noFill/>
              </a:ln>
              <a:sp3d extrusionH="120650" prstMaterial="plastic">
                <a:bevelT w="381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7239000" y="2428974"/>
                <a:ext cx="307258" cy="307258"/>
              </a:xfrm>
              <a:prstGeom prst="ellipse">
                <a:avLst/>
              </a:prstGeom>
              <a:grpFill/>
              <a:ln>
                <a:noFill/>
              </a:ln>
              <a:sp3d extrusionH="120650" prstMaterial="plastic">
                <a:bevelT w="381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7239000" y="3058559"/>
                <a:ext cx="307258" cy="307258"/>
              </a:xfrm>
              <a:prstGeom prst="ellipse">
                <a:avLst/>
              </a:prstGeom>
              <a:grpFill/>
              <a:ln>
                <a:noFill/>
              </a:ln>
              <a:sp3d extrusionH="120650" prstMaterial="plastic">
                <a:bevelT w="381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</p:grpSp>
      <p:grpSp>
        <p:nvGrpSpPr>
          <p:cNvPr id="46" name="Group 45"/>
          <p:cNvGrpSpPr/>
          <p:nvPr/>
        </p:nvGrpSpPr>
        <p:grpSpPr>
          <a:xfrm>
            <a:off x="8900868" y="2610451"/>
            <a:ext cx="1832245" cy="975360"/>
            <a:chOff x="5486400" y="3401806"/>
            <a:chExt cx="2286000" cy="110628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7" name="Rounded Rectangle 46"/>
            <p:cNvSpPr/>
            <p:nvPr/>
          </p:nvSpPr>
          <p:spPr>
            <a:xfrm>
              <a:off x="5486400" y="3438835"/>
              <a:ext cx="2286000" cy="1069258"/>
            </a:xfrm>
            <a:prstGeom prst="roundRect">
              <a:avLst>
                <a:gd name="adj" fmla="val 4468"/>
              </a:avLst>
            </a:prstGeom>
            <a:grpFill/>
            <a:ln>
              <a:noFill/>
            </a:ln>
            <a:scene3d>
              <a:camera prst="isometricOffAxis1Top">
                <a:rot lat="18664799" lon="19558760" rev="2510697"/>
              </a:camera>
              <a:lightRig rig="balanced" dir="t"/>
            </a:scene3d>
            <a:sp3d extrusionH="635000" prstMaterial="plastic">
              <a:bevelT w="381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grpSp>
          <p:nvGrpSpPr>
            <p:cNvPr id="48" name="Group 47"/>
            <p:cNvGrpSpPr>
              <a:grpSpLocks noChangeAspect="1"/>
            </p:cNvGrpSpPr>
            <p:nvPr/>
          </p:nvGrpSpPr>
          <p:grpSpPr>
            <a:xfrm>
              <a:off x="5572637" y="3401806"/>
              <a:ext cx="2089487" cy="914400"/>
              <a:chOff x="5405487" y="2428974"/>
              <a:chExt cx="2140771" cy="936843"/>
            </a:xfrm>
            <a:grpFill/>
            <a:scene3d>
              <a:camera prst="isometricOffAxis1Top">
                <a:rot lat="18664799" lon="19558760" rev="2510697"/>
              </a:camera>
              <a:lightRig rig="balanced" dir="t"/>
            </a:scene3d>
          </p:grpSpPr>
          <p:sp>
            <p:nvSpPr>
              <p:cNvPr id="49" name="Oval 48"/>
              <p:cNvSpPr/>
              <p:nvPr/>
            </p:nvSpPr>
            <p:spPr>
              <a:xfrm>
                <a:off x="5405487" y="2428974"/>
                <a:ext cx="307258" cy="307258"/>
              </a:xfrm>
              <a:prstGeom prst="ellipse">
                <a:avLst/>
              </a:prstGeom>
              <a:grpFill/>
              <a:ln>
                <a:noFill/>
              </a:ln>
              <a:sp3d extrusionH="120650" prstMaterial="plastic">
                <a:bevelT w="381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50" name="Oval 49"/>
              <p:cNvSpPr/>
              <p:nvPr/>
            </p:nvSpPr>
            <p:spPr>
              <a:xfrm>
                <a:off x="5405487" y="3058559"/>
                <a:ext cx="307258" cy="307258"/>
              </a:xfrm>
              <a:prstGeom prst="ellipse">
                <a:avLst/>
              </a:prstGeom>
              <a:grpFill/>
              <a:ln>
                <a:noFill/>
              </a:ln>
              <a:sp3d extrusionH="120650" prstMaterial="plastic">
                <a:bevelT w="381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51" name="Oval 50"/>
              <p:cNvSpPr/>
              <p:nvPr/>
            </p:nvSpPr>
            <p:spPr>
              <a:xfrm>
                <a:off x="6016658" y="2428974"/>
                <a:ext cx="307258" cy="307258"/>
              </a:xfrm>
              <a:prstGeom prst="ellipse">
                <a:avLst/>
              </a:prstGeom>
              <a:grpFill/>
              <a:ln>
                <a:noFill/>
              </a:ln>
              <a:sp3d extrusionH="120650" prstMaterial="plastic">
                <a:bevelT w="381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52" name="Oval 51"/>
              <p:cNvSpPr/>
              <p:nvPr/>
            </p:nvSpPr>
            <p:spPr>
              <a:xfrm>
                <a:off x="6016658" y="3058559"/>
                <a:ext cx="307258" cy="307258"/>
              </a:xfrm>
              <a:prstGeom prst="ellipse">
                <a:avLst/>
              </a:prstGeom>
              <a:grpFill/>
              <a:ln>
                <a:noFill/>
              </a:ln>
              <a:sp3d extrusionH="120650" prstMaterial="plastic">
                <a:bevelT w="381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6627829" y="2428974"/>
                <a:ext cx="307258" cy="307258"/>
              </a:xfrm>
              <a:prstGeom prst="ellipse">
                <a:avLst/>
              </a:prstGeom>
              <a:grpFill/>
              <a:ln>
                <a:noFill/>
              </a:ln>
              <a:sp3d extrusionH="120650" prstMaterial="plastic">
                <a:bevelT w="381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6627829" y="3058559"/>
                <a:ext cx="307258" cy="307258"/>
              </a:xfrm>
              <a:prstGeom prst="ellipse">
                <a:avLst/>
              </a:prstGeom>
              <a:grpFill/>
              <a:ln>
                <a:noFill/>
              </a:ln>
              <a:sp3d extrusionH="120650" prstMaterial="plastic">
                <a:bevelT w="381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7239000" y="2428974"/>
                <a:ext cx="307258" cy="307258"/>
              </a:xfrm>
              <a:prstGeom prst="ellipse">
                <a:avLst/>
              </a:prstGeom>
              <a:grpFill/>
              <a:ln>
                <a:noFill/>
              </a:ln>
              <a:sp3d extrusionH="120650" prstMaterial="plastic">
                <a:bevelT w="381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56" name="Oval 55"/>
              <p:cNvSpPr/>
              <p:nvPr/>
            </p:nvSpPr>
            <p:spPr>
              <a:xfrm>
                <a:off x="7239000" y="3058559"/>
                <a:ext cx="307258" cy="307258"/>
              </a:xfrm>
              <a:prstGeom prst="ellipse">
                <a:avLst/>
              </a:prstGeom>
              <a:grpFill/>
              <a:ln>
                <a:noFill/>
              </a:ln>
              <a:sp3d extrusionH="120650" prstMaterial="plastic">
                <a:bevelT w="381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895" y="155792"/>
            <a:ext cx="11360800" cy="763600"/>
          </a:xfrm>
        </p:spPr>
        <p:txBody>
          <a:bodyPr/>
          <a:lstStyle/>
          <a:p>
            <a:pPr eaLnBrk="0" fontAlgn="base" hangingPunct="0">
              <a:spcAft>
                <a:spcPct val="0"/>
              </a:spcAft>
            </a:pPr>
            <a:r>
              <a:rPr lang="en-US" dirty="0">
                <a:solidFill>
                  <a:srgbClr val="1B5BA2"/>
                </a:solidFill>
              </a:rPr>
              <a:t>Notion of building blocks</a:t>
            </a:r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838200" y="1196752"/>
            <a:ext cx="10515600" cy="4351339"/>
          </a:xfrm>
          <a:prstGeom prst="rect">
            <a:avLst/>
          </a:prstGeom>
        </p:spPr>
        <p:txBody>
          <a:bodyPr spcFirstLastPara="1" vert="horz" wrap="square" lIns="91440" tIns="45720" rIns="91440" bIns="45720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891" indent="-342891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438A"/>
              </a:buClr>
              <a:buSzPct val="110000"/>
              <a:buFont typeface="Wingdings" pitchFamily="2" charset="2"/>
              <a:buChar char="§"/>
            </a:pPr>
            <a:r>
              <a:rPr lang="en-US" sz="1867">
                <a:solidFill>
                  <a:srgbClr val="5C5C5C"/>
                </a:solidFill>
              </a:rPr>
              <a:t>A building block is an atomic element (piece of HW, document, training course, etc.) that can be used to produce a deliverable</a:t>
            </a:r>
          </a:p>
          <a:p>
            <a:pPr marL="342891" indent="-342891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438A"/>
              </a:buClr>
              <a:buSzPct val="110000"/>
              <a:buFont typeface="Wingdings" pitchFamily="2" charset="2"/>
              <a:buChar char="§"/>
            </a:pPr>
            <a:r>
              <a:rPr lang="en-US" sz="1867">
                <a:solidFill>
                  <a:srgbClr val="5C5C5C"/>
                </a:solidFill>
              </a:rPr>
              <a:t>Building blocks are cross cutting to all processes used to provide assistance as well as to the services that the CIRT will provide to the constituency</a:t>
            </a:r>
          </a:p>
          <a:p>
            <a:pPr marL="342891" indent="-342891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438A"/>
              </a:buClr>
              <a:buSzPct val="110000"/>
              <a:buFont typeface="Wingdings" pitchFamily="2" charset="2"/>
              <a:buChar char="§"/>
            </a:pPr>
            <a:r>
              <a:rPr lang="en-US" sz="1867">
                <a:solidFill>
                  <a:srgbClr val="5C5C5C"/>
                </a:solidFill>
              </a:rPr>
              <a:t>Interchangeable, modular, designed to be integrated</a:t>
            </a:r>
          </a:p>
          <a:p>
            <a:pPr marL="342891" indent="-342891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E438A"/>
              </a:buClr>
              <a:buSzPct val="110000"/>
              <a:buFont typeface="Wingdings" pitchFamily="2" charset="2"/>
              <a:buChar char="§"/>
            </a:pPr>
            <a:r>
              <a:rPr lang="en-US" sz="1867">
                <a:solidFill>
                  <a:srgbClr val="5C5C5C"/>
                </a:solidFill>
              </a:rPr>
              <a:t>Something else?</a:t>
            </a:r>
            <a:endParaRPr lang="en-US" sz="1867" dirty="0">
              <a:solidFill>
                <a:srgbClr val="5C5C5C"/>
              </a:solidFill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8917546" y="4411189"/>
            <a:ext cx="1823279" cy="975360"/>
            <a:chOff x="685800" y="2524435"/>
            <a:chExt cx="2286000" cy="1106287"/>
          </a:xfrm>
          <a:solidFill>
            <a:schemeClr val="accent2">
              <a:lumMod val="40000"/>
              <a:lumOff val="60000"/>
            </a:schemeClr>
          </a:solidFill>
          <a:effectLst/>
        </p:grpSpPr>
        <p:sp>
          <p:nvSpPr>
            <p:cNvPr id="36" name="Rounded Rectangle 35"/>
            <p:cNvSpPr/>
            <p:nvPr/>
          </p:nvSpPr>
          <p:spPr>
            <a:xfrm>
              <a:off x="685800" y="2561464"/>
              <a:ext cx="2286000" cy="1069258"/>
            </a:xfrm>
            <a:prstGeom prst="roundRect">
              <a:avLst>
                <a:gd name="adj" fmla="val 4468"/>
              </a:avLst>
            </a:prstGeom>
            <a:grpFill/>
            <a:ln>
              <a:noFill/>
            </a:ln>
            <a:effectLst>
              <a:outerShdw blurRad="381000" dist="38100" dir="8100000" algn="tr" rotWithShape="0">
                <a:prstClr val="black">
                  <a:alpha val="40000"/>
                </a:prstClr>
              </a:outerShdw>
            </a:effectLst>
            <a:scene3d>
              <a:camera prst="isometricOffAxis1Top">
                <a:rot lat="18664799" lon="19558760" rev="2510697"/>
              </a:camera>
              <a:lightRig rig="balanced" dir="t"/>
            </a:scene3d>
            <a:sp3d extrusionH="635000" prstMaterial="plastic">
              <a:bevelT w="381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grpSp>
          <p:nvGrpSpPr>
            <p:cNvPr id="37" name="Group 36"/>
            <p:cNvGrpSpPr>
              <a:grpSpLocks noChangeAspect="1"/>
            </p:cNvGrpSpPr>
            <p:nvPr/>
          </p:nvGrpSpPr>
          <p:grpSpPr>
            <a:xfrm>
              <a:off x="772037" y="2524435"/>
              <a:ext cx="2089487" cy="914400"/>
              <a:chOff x="5405487" y="2428974"/>
              <a:chExt cx="2140771" cy="936843"/>
            </a:xfrm>
            <a:grpFill/>
            <a:scene3d>
              <a:camera prst="isometricOffAxis1Top">
                <a:rot lat="18664799" lon="19558760" rev="2510697"/>
              </a:camera>
              <a:lightRig rig="balanced" dir="t"/>
            </a:scene3d>
          </p:grpSpPr>
          <p:sp>
            <p:nvSpPr>
              <p:cNvPr id="38" name="Oval 37"/>
              <p:cNvSpPr/>
              <p:nvPr/>
            </p:nvSpPr>
            <p:spPr>
              <a:xfrm>
                <a:off x="5405487" y="2428974"/>
                <a:ext cx="307258" cy="307258"/>
              </a:xfrm>
              <a:prstGeom prst="ellipse">
                <a:avLst/>
              </a:prstGeom>
              <a:grpFill/>
              <a:ln>
                <a:noFill/>
              </a:ln>
              <a:sp3d extrusionH="120650" prstMaterial="plastic">
                <a:bevelT w="381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5405487" y="3058559"/>
                <a:ext cx="307258" cy="307258"/>
              </a:xfrm>
              <a:prstGeom prst="ellipse">
                <a:avLst/>
              </a:prstGeom>
              <a:grpFill/>
              <a:ln>
                <a:noFill/>
              </a:ln>
              <a:sp3d extrusionH="120650" prstMaterial="plastic">
                <a:bevelT w="381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6016658" y="2428974"/>
                <a:ext cx="307258" cy="307258"/>
              </a:xfrm>
              <a:prstGeom prst="ellipse">
                <a:avLst/>
              </a:prstGeom>
              <a:grpFill/>
              <a:ln>
                <a:noFill/>
              </a:ln>
              <a:sp3d extrusionH="120650" prstMaterial="plastic">
                <a:bevelT w="381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6016658" y="3058559"/>
                <a:ext cx="307258" cy="307258"/>
              </a:xfrm>
              <a:prstGeom prst="ellipse">
                <a:avLst/>
              </a:prstGeom>
              <a:grpFill/>
              <a:ln>
                <a:noFill/>
              </a:ln>
              <a:sp3d extrusionH="120650" prstMaterial="plastic">
                <a:bevelT w="381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6627829" y="2428974"/>
                <a:ext cx="307258" cy="307258"/>
              </a:xfrm>
              <a:prstGeom prst="ellipse">
                <a:avLst/>
              </a:prstGeom>
              <a:grpFill/>
              <a:ln>
                <a:noFill/>
              </a:ln>
              <a:sp3d extrusionH="120650" prstMaterial="plastic">
                <a:bevelT w="381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6627829" y="3058559"/>
                <a:ext cx="307258" cy="307258"/>
              </a:xfrm>
              <a:prstGeom prst="ellipse">
                <a:avLst/>
              </a:prstGeom>
              <a:grpFill/>
              <a:ln>
                <a:noFill/>
              </a:ln>
              <a:sp3d extrusionH="120650" prstMaterial="plastic">
                <a:bevelT w="381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7239000" y="2428974"/>
                <a:ext cx="307258" cy="307258"/>
              </a:xfrm>
              <a:prstGeom prst="ellipse">
                <a:avLst/>
              </a:prstGeom>
              <a:grpFill/>
              <a:ln>
                <a:noFill/>
              </a:ln>
              <a:sp3d extrusionH="120650" prstMaterial="plastic">
                <a:bevelT w="381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7239000" y="3058559"/>
                <a:ext cx="307258" cy="307258"/>
              </a:xfrm>
              <a:prstGeom prst="ellipse">
                <a:avLst/>
              </a:prstGeom>
              <a:grpFill/>
              <a:ln>
                <a:noFill/>
              </a:ln>
              <a:sp3d extrusionH="120650" prstMaterial="plastic">
                <a:bevelT w="381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A2112D9-FC8E-45AA-B2F9-691EE4E1906E}"/>
              </a:ext>
            </a:extLst>
          </p:cNvPr>
          <p:cNvGrpSpPr/>
          <p:nvPr/>
        </p:nvGrpSpPr>
        <p:grpSpPr>
          <a:xfrm>
            <a:off x="6726412" y="2779629"/>
            <a:ext cx="914400" cy="1044425"/>
            <a:chOff x="4776456" y="3574663"/>
            <a:chExt cx="685800" cy="783319"/>
          </a:xfrm>
        </p:grpSpPr>
        <p:sp>
          <p:nvSpPr>
            <p:cNvPr id="58" name="Rounded Rectangle 57"/>
            <p:cNvSpPr/>
            <p:nvPr/>
          </p:nvSpPr>
          <p:spPr>
            <a:xfrm>
              <a:off x="4776456" y="3650947"/>
              <a:ext cx="685800" cy="707035"/>
            </a:xfrm>
            <a:prstGeom prst="roundRect">
              <a:avLst>
                <a:gd name="adj" fmla="val 4468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scene3d>
              <a:camera prst="isometricOffAxis1Top">
                <a:rot lat="18664799" lon="19558760" rev="2510697"/>
              </a:camera>
              <a:lightRig rig="balanced" dir="t"/>
            </a:scene3d>
            <a:sp3d extrusionH="635000" prstMaterial="plastic">
              <a:bevelT w="381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grpSp>
          <p:nvGrpSpPr>
            <p:cNvPr id="59" name="Group 58"/>
            <p:cNvGrpSpPr>
              <a:grpSpLocks noChangeAspect="1"/>
            </p:cNvGrpSpPr>
            <p:nvPr/>
          </p:nvGrpSpPr>
          <p:grpSpPr>
            <a:xfrm>
              <a:off x="4840527" y="3574663"/>
              <a:ext cx="560267" cy="604637"/>
              <a:chOff x="5405487" y="2428974"/>
              <a:chExt cx="918429" cy="936843"/>
            </a:xfrm>
            <a:solidFill>
              <a:schemeClr val="accent4">
                <a:lumMod val="20000"/>
                <a:lumOff val="80000"/>
              </a:schemeClr>
            </a:solidFill>
            <a:scene3d>
              <a:camera prst="isometricOffAxis1Top">
                <a:rot lat="18664799" lon="19558760" rev="2510697"/>
              </a:camera>
              <a:lightRig rig="balanced" dir="t"/>
            </a:scene3d>
          </p:grpSpPr>
          <p:sp>
            <p:nvSpPr>
              <p:cNvPr id="60" name="Oval 59"/>
              <p:cNvSpPr/>
              <p:nvPr/>
            </p:nvSpPr>
            <p:spPr>
              <a:xfrm>
                <a:off x="5405487" y="2428974"/>
                <a:ext cx="307258" cy="307258"/>
              </a:xfrm>
              <a:prstGeom prst="ellipse">
                <a:avLst/>
              </a:prstGeom>
              <a:grpFill/>
              <a:ln>
                <a:noFill/>
              </a:ln>
              <a:sp3d extrusionH="120650" prstMaterial="plastic">
                <a:bevelT w="381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5405487" y="3058559"/>
                <a:ext cx="307258" cy="307258"/>
              </a:xfrm>
              <a:prstGeom prst="ellipse">
                <a:avLst/>
              </a:prstGeom>
              <a:grpFill/>
              <a:ln>
                <a:noFill/>
              </a:ln>
              <a:sp3d extrusionH="120650" prstMaterial="plastic">
                <a:bevelT w="381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62" name="Oval 61"/>
              <p:cNvSpPr/>
              <p:nvPr/>
            </p:nvSpPr>
            <p:spPr>
              <a:xfrm>
                <a:off x="6016658" y="2428974"/>
                <a:ext cx="307258" cy="307258"/>
              </a:xfrm>
              <a:prstGeom prst="ellipse">
                <a:avLst/>
              </a:prstGeom>
              <a:grpFill/>
              <a:ln>
                <a:noFill/>
              </a:ln>
              <a:sp3d extrusionH="120650" prstMaterial="plastic">
                <a:bevelT w="381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63" name="Oval 62"/>
              <p:cNvSpPr/>
              <p:nvPr/>
            </p:nvSpPr>
            <p:spPr>
              <a:xfrm>
                <a:off x="6016658" y="3058559"/>
                <a:ext cx="307258" cy="307258"/>
              </a:xfrm>
              <a:prstGeom prst="ellipse">
                <a:avLst/>
              </a:prstGeom>
              <a:grpFill/>
              <a:ln>
                <a:noFill/>
              </a:ln>
              <a:sp3d extrusionH="120650" prstMaterial="plastic">
                <a:bevelT w="381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</p:grpSp>
      <p:grpSp>
        <p:nvGrpSpPr>
          <p:cNvPr id="64" name="Group 63"/>
          <p:cNvGrpSpPr/>
          <p:nvPr/>
        </p:nvGrpSpPr>
        <p:grpSpPr>
          <a:xfrm>
            <a:off x="4749319" y="3429000"/>
            <a:ext cx="914400" cy="975360"/>
            <a:chOff x="685800" y="2524435"/>
            <a:chExt cx="1097280" cy="1106287"/>
          </a:xfrm>
          <a:solidFill>
            <a:schemeClr val="accent6">
              <a:lumMod val="40000"/>
              <a:lumOff val="60000"/>
            </a:schemeClr>
          </a:solidFill>
          <a:effectLst/>
        </p:grpSpPr>
        <p:sp>
          <p:nvSpPr>
            <p:cNvPr id="65" name="Rounded Rectangle 64"/>
            <p:cNvSpPr/>
            <p:nvPr/>
          </p:nvSpPr>
          <p:spPr>
            <a:xfrm>
              <a:off x="685800" y="2561464"/>
              <a:ext cx="1097280" cy="1069258"/>
            </a:xfrm>
            <a:prstGeom prst="roundRect">
              <a:avLst>
                <a:gd name="adj" fmla="val 4468"/>
              </a:avLst>
            </a:prstGeom>
            <a:grpFill/>
            <a:ln>
              <a:noFill/>
            </a:ln>
            <a:scene3d>
              <a:camera prst="isometricOffAxis1Top">
                <a:rot lat="18664799" lon="19558760" rev="2510697"/>
              </a:camera>
              <a:lightRig rig="balanced" dir="t"/>
            </a:scene3d>
            <a:sp3d extrusionH="635000" prstMaterial="plastic">
              <a:bevelT w="381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grpSp>
          <p:nvGrpSpPr>
            <p:cNvPr id="66" name="Group 65"/>
            <p:cNvGrpSpPr>
              <a:grpSpLocks noChangeAspect="1"/>
            </p:cNvGrpSpPr>
            <p:nvPr/>
          </p:nvGrpSpPr>
          <p:grpSpPr>
            <a:xfrm>
              <a:off x="772036" y="2524435"/>
              <a:ext cx="896428" cy="914402"/>
              <a:chOff x="5405486" y="2428974"/>
              <a:chExt cx="918430" cy="936845"/>
            </a:xfrm>
            <a:grpFill/>
            <a:scene3d>
              <a:camera prst="isometricOffAxis1Top">
                <a:rot lat="18664799" lon="19558760" rev="2510697"/>
              </a:camera>
              <a:lightRig rig="balanced" dir="t"/>
            </a:scene3d>
          </p:grpSpPr>
          <p:sp>
            <p:nvSpPr>
              <p:cNvPr id="67" name="Oval 66"/>
              <p:cNvSpPr/>
              <p:nvPr/>
            </p:nvSpPr>
            <p:spPr>
              <a:xfrm>
                <a:off x="5405487" y="2428974"/>
                <a:ext cx="307258" cy="307258"/>
              </a:xfrm>
              <a:prstGeom prst="ellipse">
                <a:avLst/>
              </a:prstGeom>
              <a:grpFill/>
              <a:ln>
                <a:noFill/>
              </a:ln>
              <a:sp3d extrusionH="120650" prstMaterial="plastic">
                <a:bevelT w="381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68" name="Oval 67"/>
              <p:cNvSpPr/>
              <p:nvPr/>
            </p:nvSpPr>
            <p:spPr>
              <a:xfrm>
                <a:off x="5405487" y="3058559"/>
                <a:ext cx="307258" cy="307258"/>
              </a:xfrm>
              <a:prstGeom prst="ellipse">
                <a:avLst/>
              </a:prstGeom>
              <a:grpFill/>
              <a:ln>
                <a:noFill/>
              </a:ln>
              <a:sp3d extrusionH="120650" prstMaterial="plastic">
                <a:bevelT w="381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6016658" y="2428974"/>
                <a:ext cx="307258" cy="307258"/>
              </a:xfrm>
              <a:prstGeom prst="ellipse">
                <a:avLst/>
              </a:prstGeom>
              <a:grpFill/>
              <a:ln>
                <a:noFill/>
              </a:ln>
              <a:sp3d extrusionH="120650" prstMaterial="plastic">
                <a:bevelT w="381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70" name="Oval 69"/>
              <p:cNvSpPr/>
              <p:nvPr/>
            </p:nvSpPr>
            <p:spPr>
              <a:xfrm>
                <a:off x="6016658" y="3058559"/>
                <a:ext cx="307258" cy="307258"/>
              </a:xfrm>
              <a:prstGeom prst="ellipse">
                <a:avLst/>
              </a:prstGeom>
              <a:grpFill/>
              <a:ln>
                <a:noFill/>
              </a:ln>
              <a:sp3d extrusionH="120650" prstMaterial="plastic">
                <a:bevelT w="381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348694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4621" y="71619"/>
            <a:ext cx="11360800" cy="763600"/>
          </a:xfrm>
        </p:spPr>
        <p:txBody>
          <a:bodyPr/>
          <a:lstStyle/>
          <a:p>
            <a:pPr eaLnBrk="0" fontAlgn="base" hangingPunct="0">
              <a:spcAft>
                <a:spcPct val="0"/>
              </a:spcAft>
            </a:pPr>
            <a:r>
              <a:rPr lang="en-US" dirty="0">
                <a:solidFill>
                  <a:srgbClr val="1B5BA2"/>
                </a:solidFill>
              </a:rPr>
              <a:t>Typology of Building Blocks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F77C75C-6C35-4E80-A865-D47E88FFF318}"/>
              </a:ext>
            </a:extLst>
          </p:cNvPr>
          <p:cNvGrpSpPr/>
          <p:nvPr/>
        </p:nvGrpSpPr>
        <p:grpSpPr>
          <a:xfrm>
            <a:off x="9531105" y="4760993"/>
            <a:ext cx="2294426" cy="1690678"/>
            <a:chOff x="6871552" y="3150306"/>
            <a:chExt cx="1720820" cy="1268009"/>
          </a:xfrm>
        </p:grpSpPr>
        <p:grpSp>
          <p:nvGrpSpPr>
            <p:cNvPr id="73" name="Group 72"/>
            <p:cNvGrpSpPr/>
            <p:nvPr/>
          </p:nvGrpSpPr>
          <p:grpSpPr>
            <a:xfrm>
              <a:off x="6871552" y="3150306"/>
              <a:ext cx="1714500" cy="829716"/>
              <a:chOff x="5486400" y="3401806"/>
              <a:chExt cx="2286000" cy="1106287"/>
            </a:xfrm>
            <a:solidFill>
              <a:schemeClr val="bg2">
                <a:lumMod val="90000"/>
              </a:schemeClr>
            </a:solidFill>
          </p:grpSpPr>
          <p:sp>
            <p:nvSpPr>
              <p:cNvPr id="127" name="Rounded Rectangle 126"/>
              <p:cNvSpPr/>
              <p:nvPr/>
            </p:nvSpPr>
            <p:spPr>
              <a:xfrm>
                <a:off x="5486400" y="3438835"/>
                <a:ext cx="2286000" cy="1069258"/>
              </a:xfrm>
              <a:prstGeom prst="roundRect">
                <a:avLst>
                  <a:gd name="adj" fmla="val 4468"/>
                </a:avLst>
              </a:prstGeom>
              <a:grpFill/>
              <a:ln>
                <a:noFill/>
              </a:ln>
              <a:effectLst>
                <a:outerShdw blurRad="381000" dist="38100" dir="8100000" algn="tr" rotWithShape="0">
                  <a:prstClr val="black">
                    <a:alpha val="40000"/>
                  </a:prstClr>
                </a:outerShdw>
              </a:effectLst>
              <a:scene3d>
                <a:camera prst="isometricOffAxis1Top">
                  <a:rot lat="18664799" lon="19558760" rev="2510697"/>
                </a:camera>
                <a:lightRig rig="balanced" dir="t"/>
              </a:scene3d>
              <a:sp3d extrusionH="635000" prstMaterial="plastic">
                <a:bevelT w="381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grpSp>
            <p:nvGrpSpPr>
              <p:cNvPr id="128" name="Group 127"/>
              <p:cNvGrpSpPr>
                <a:grpSpLocks noChangeAspect="1"/>
              </p:cNvGrpSpPr>
              <p:nvPr/>
            </p:nvGrpSpPr>
            <p:grpSpPr>
              <a:xfrm>
                <a:off x="5572637" y="3401806"/>
                <a:ext cx="2089487" cy="914400"/>
                <a:chOff x="5405487" y="2428974"/>
                <a:chExt cx="2140771" cy="936843"/>
              </a:xfrm>
              <a:grpFill/>
              <a:scene3d>
                <a:camera prst="isometricOffAxis1Top">
                  <a:rot lat="18664799" lon="19558760" rev="2510697"/>
                </a:camera>
                <a:lightRig rig="balanced" dir="t"/>
              </a:scene3d>
            </p:grpSpPr>
            <p:sp>
              <p:nvSpPr>
                <p:cNvPr id="129" name="Oval 128"/>
                <p:cNvSpPr/>
                <p:nvPr/>
              </p:nvSpPr>
              <p:spPr>
                <a:xfrm>
                  <a:off x="5405487" y="2428974"/>
                  <a:ext cx="307258" cy="307258"/>
                </a:xfrm>
                <a:prstGeom prst="ellipse">
                  <a:avLst/>
                </a:prstGeom>
                <a:grpFill/>
                <a:ln>
                  <a:noFill/>
                </a:ln>
                <a:sp3d extrusionH="120650" prstMaterial="plastic">
                  <a:bevelT w="381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130" name="Oval 129"/>
                <p:cNvSpPr/>
                <p:nvPr/>
              </p:nvSpPr>
              <p:spPr>
                <a:xfrm>
                  <a:off x="5405487" y="3058559"/>
                  <a:ext cx="307258" cy="307258"/>
                </a:xfrm>
                <a:prstGeom prst="ellipse">
                  <a:avLst/>
                </a:prstGeom>
                <a:grpFill/>
                <a:ln>
                  <a:noFill/>
                </a:ln>
                <a:sp3d extrusionH="120650" prstMaterial="plastic">
                  <a:bevelT w="381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131" name="Oval 130"/>
                <p:cNvSpPr/>
                <p:nvPr/>
              </p:nvSpPr>
              <p:spPr>
                <a:xfrm>
                  <a:off x="6016658" y="2428974"/>
                  <a:ext cx="307258" cy="307258"/>
                </a:xfrm>
                <a:prstGeom prst="ellipse">
                  <a:avLst/>
                </a:prstGeom>
                <a:grpFill/>
                <a:ln>
                  <a:noFill/>
                </a:ln>
                <a:sp3d extrusionH="120650" prstMaterial="plastic">
                  <a:bevelT w="381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132" name="Oval 131"/>
                <p:cNvSpPr/>
                <p:nvPr/>
              </p:nvSpPr>
              <p:spPr>
                <a:xfrm>
                  <a:off x="6016658" y="3058559"/>
                  <a:ext cx="307258" cy="307258"/>
                </a:xfrm>
                <a:prstGeom prst="ellipse">
                  <a:avLst/>
                </a:prstGeom>
                <a:grpFill/>
                <a:ln>
                  <a:noFill/>
                </a:ln>
                <a:sp3d extrusionH="120650" prstMaterial="plastic">
                  <a:bevelT w="381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133" name="Oval 132"/>
                <p:cNvSpPr/>
                <p:nvPr/>
              </p:nvSpPr>
              <p:spPr>
                <a:xfrm>
                  <a:off x="6627829" y="2428974"/>
                  <a:ext cx="307258" cy="307258"/>
                </a:xfrm>
                <a:prstGeom prst="ellipse">
                  <a:avLst/>
                </a:prstGeom>
                <a:grpFill/>
                <a:ln>
                  <a:noFill/>
                </a:ln>
                <a:sp3d extrusionH="120650" prstMaterial="plastic">
                  <a:bevelT w="381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134" name="Oval 133"/>
                <p:cNvSpPr/>
                <p:nvPr/>
              </p:nvSpPr>
              <p:spPr>
                <a:xfrm>
                  <a:off x="6627829" y="3058559"/>
                  <a:ext cx="307258" cy="307258"/>
                </a:xfrm>
                <a:prstGeom prst="ellipse">
                  <a:avLst/>
                </a:prstGeom>
                <a:grpFill/>
                <a:ln>
                  <a:noFill/>
                </a:ln>
                <a:sp3d extrusionH="120650" prstMaterial="plastic">
                  <a:bevelT w="381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135" name="Oval 134"/>
                <p:cNvSpPr/>
                <p:nvPr/>
              </p:nvSpPr>
              <p:spPr>
                <a:xfrm>
                  <a:off x="7239000" y="2428974"/>
                  <a:ext cx="307258" cy="307258"/>
                </a:xfrm>
                <a:prstGeom prst="ellipse">
                  <a:avLst/>
                </a:prstGeom>
                <a:grpFill/>
                <a:ln>
                  <a:noFill/>
                </a:ln>
                <a:sp3d extrusionH="120650" prstMaterial="plastic">
                  <a:bevelT w="381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136" name="Oval 135"/>
                <p:cNvSpPr/>
                <p:nvPr/>
              </p:nvSpPr>
              <p:spPr>
                <a:xfrm>
                  <a:off x="7239000" y="3058559"/>
                  <a:ext cx="307258" cy="307258"/>
                </a:xfrm>
                <a:prstGeom prst="ellipse">
                  <a:avLst/>
                </a:prstGeom>
                <a:grpFill/>
                <a:ln>
                  <a:noFill/>
                </a:ln>
                <a:sp3d extrusionH="120650" prstMaterial="plastic">
                  <a:bevelT w="381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</p:grpSp>
        <p:sp>
          <p:nvSpPr>
            <p:cNvPr id="79" name="TextBox 78"/>
            <p:cNvSpPr txBox="1"/>
            <p:nvPr/>
          </p:nvSpPr>
          <p:spPr>
            <a:xfrm>
              <a:off x="7447347" y="3795067"/>
              <a:ext cx="1145025" cy="623248"/>
            </a:xfrm>
            <a:prstGeom prst="rect">
              <a:avLst/>
            </a:prstGeom>
            <a:noFill/>
            <a:scene3d>
              <a:camera prst="isometricOffAxis1Right">
                <a:rot lat="1080000" lon="20039998" rev="300000"/>
              </a:camera>
              <a:lightRig rig="threePt" dir="t"/>
            </a:scene3d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Awareness and </a:t>
              </a:r>
            </a:p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Training</a:t>
              </a:r>
            </a:p>
            <a:p>
              <a:pPr algn="ctr"/>
              <a:endParaRPr lang="en-US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F18A055-9004-416C-925F-D30F7C52FB09}"/>
              </a:ext>
            </a:extLst>
          </p:cNvPr>
          <p:cNvGrpSpPr/>
          <p:nvPr/>
        </p:nvGrpSpPr>
        <p:grpSpPr>
          <a:xfrm>
            <a:off x="7232190" y="2904273"/>
            <a:ext cx="1097280" cy="1360140"/>
            <a:chOff x="3976768" y="2701067"/>
            <a:chExt cx="822960" cy="1020105"/>
          </a:xfrm>
        </p:grpSpPr>
        <p:grpSp>
          <p:nvGrpSpPr>
            <p:cNvPr id="78" name="Group 77"/>
            <p:cNvGrpSpPr/>
            <p:nvPr/>
          </p:nvGrpSpPr>
          <p:grpSpPr>
            <a:xfrm>
              <a:off x="3976768" y="2701067"/>
              <a:ext cx="822960" cy="829716"/>
              <a:chOff x="685800" y="2524435"/>
              <a:chExt cx="1097280" cy="1106287"/>
            </a:xfrm>
            <a:solidFill>
              <a:schemeClr val="accent6">
                <a:lumMod val="40000"/>
                <a:lumOff val="60000"/>
              </a:schemeClr>
            </a:solidFill>
            <a:effectLst/>
          </p:grpSpPr>
          <p:sp>
            <p:nvSpPr>
              <p:cNvPr id="85" name="Rounded Rectangle 84"/>
              <p:cNvSpPr/>
              <p:nvPr/>
            </p:nvSpPr>
            <p:spPr>
              <a:xfrm>
                <a:off x="685800" y="2561464"/>
                <a:ext cx="1097280" cy="1069258"/>
              </a:xfrm>
              <a:prstGeom prst="roundRect">
                <a:avLst>
                  <a:gd name="adj" fmla="val 4468"/>
                </a:avLst>
              </a:prstGeom>
              <a:grpFill/>
              <a:ln>
                <a:noFill/>
              </a:ln>
              <a:scene3d>
                <a:camera prst="isometricOffAxis1Top">
                  <a:rot lat="18664799" lon="19558760" rev="2510697"/>
                </a:camera>
                <a:lightRig rig="balanced" dir="t"/>
              </a:scene3d>
              <a:sp3d extrusionH="635000" prstMaterial="plastic">
                <a:bevelT w="381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grpSp>
            <p:nvGrpSpPr>
              <p:cNvPr id="86" name="Group 85"/>
              <p:cNvGrpSpPr>
                <a:grpSpLocks noChangeAspect="1"/>
              </p:cNvGrpSpPr>
              <p:nvPr/>
            </p:nvGrpSpPr>
            <p:grpSpPr>
              <a:xfrm>
                <a:off x="772036" y="2524435"/>
                <a:ext cx="896428" cy="914402"/>
                <a:chOff x="5405486" y="2428974"/>
                <a:chExt cx="918430" cy="936845"/>
              </a:xfrm>
              <a:grpFill/>
              <a:scene3d>
                <a:camera prst="isometricOffAxis1Top">
                  <a:rot lat="18664799" lon="19558760" rev="2510697"/>
                </a:camera>
                <a:lightRig rig="balanced" dir="t"/>
              </a:scene3d>
            </p:grpSpPr>
            <p:sp>
              <p:nvSpPr>
                <p:cNvPr id="87" name="Oval 86"/>
                <p:cNvSpPr/>
                <p:nvPr/>
              </p:nvSpPr>
              <p:spPr>
                <a:xfrm>
                  <a:off x="5405487" y="2428974"/>
                  <a:ext cx="307258" cy="307258"/>
                </a:xfrm>
                <a:prstGeom prst="ellipse">
                  <a:avLst/>
                </a:prstGeom>
                <a:grpFill/>
                <a:ln>
                  <a:noFill/>
                </a:ln>
                <a:sp3d extrusionH="120650" prstMaterial="plastic">
                  <a:bevelT w="381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88" name="Oval 87"/>
                <p:cNvSpPr/>
                <p:nvPr/>
              </p:nvSpPr>
              <p:spPr>
                <a:xfrm>
                  <a:off x="5405487" y="3058559"/>
                  <a:ext cx="307258" cy="307258"/>
                </a:xfrm>
                <a:prstGeom prst="ellipse">
                  <a:avLst/>
                </a:prstGeom>
                <a:grpFill/>
                <a:ln>
                  <a:noFill/>
                </a:ln>
                <a:sp3d extrusionH="120650" prstMaterial="plastic">
                  <a:bevelT w="381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89" name="Oval 88"/>
                <p:cNvSpPr/>
                <p:nvPr/>
              </p:nvSpPr>
              <p:spPr>
                <a:xfrm>
                  <a:off x="6016658" y="2428974"/>
                  <a:ext cx="307258" cy="307258"/>
                </a:xfrm>
                <a:prstGeom prst="ellipse">
                  <a:avLst/>
                </a:prstGeom>
                <a:grpFill/>
                <a:ln>
                  <a:noFill/>
                </a:ln>
                <a:sp3d extrusionH="120650" prstMaterial="plastic">
                  <a:bevelT w="381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90" name="Oval 89"/>
                <p:cNvSpPr/>
                <p:nvPr/>
              </p:nvSpPr>
              <p:spPr>
                <a:xfrm>
                  <a:off x="6016658" y="3058559"/>
                  <a:ext cx="307258" cy="307258"/>
                </a:xfrm>
                <a:prstGeom prst="ellipse">
                  <a:avLst/>
                </a:prstGeom>
                <a:grpFill/>
                <a:ln>
                  <a:noFill/>
                </a:ln>
                <a:sp3d extrusionH="120650" prstMaterial="plastic">
                  <a:bevelT w="381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</p:grpSp>
        <p:sp>
          <p:nvSpPr>
            <p:cNvPr id="80" name="TextBox 79"/>
            <p:cNvSpPr txBox="1"/>
            <p:nvPr/>
          </p:nvSpPr>
          <p:spPr>
            <a:xfrm>
              <a:off x="4267006" y="3351840"/>
              <a:ext cx="523220" cy="369332"/>
            </a:xfrm>
            <a:prstGeom prst="rect">
              <a:avLst/>
            </a:prstGeom>
            <a:noFill/>
            <a:scene3d>
              <a:camera prst="isometricOffAxis1Right">
                <a:rot lat="1080000" lon="20039998" rev="300000"/>
              </a:camera>
              <a:lightRig rig="threePt" dir="t"/>
            </a:scene3d>
          </p:spPr>
          <p:txBody>
            <a:bodyPr wrap="none" rtlCol="0">
              <a:spAutoFit/>
            </a:bodyPr>
            <a:lstStyle/>
            <a:p>
              <a:r>
                <a:rPr lang="en-US" sz="2600" b="1" dirty="0"/>
                <a:t>HW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778B1CF-BD37-4129-A84B-C3C2E5422DED}"/>
              </a:ext>
            </a:extLst>
          </p:cNvPr>
          <p:cNvGrpSpPr/>
          <p:nvPr/>
        </p:nvGrpSpPr>
        <p:grpSpPr>
          <a:xfrm>
            <a:off x="1287731" y="4402040"/>
            <a:ext cx="5086316" cy="1649524"/>
            <a:chOff x="1164193" y="3267624"/>
            <a:chExt cx="3814737" cy="1237143"/>
          </a:xfrm>
        </p:grpSpPr>
        <p:grpSp>
          <p:nvGrpSpPr>
            <p:cNvPr id="74" name="Group 73"/>
            <p:cNvGrpSpPr/>
            <p:nvPr/>
          </p:nvGrpSpPr>
          <p:grpSpPr>
            <a:xfrm>
              <a:off x="2696182" y="3267624"/>
              <a:ext cx="1714500" cy="829716"/>
              <a:chOff x="5486400" y="3401806"/>
              <a:chExt cx="2286000" cy="1106287"/>
            </a:xfrm>
            <a:solidFill>
              <a:schemeClr val="accent2">
                <a:lumMod val="60000"/>
                <a:lumOff val="40000"/>
              </a:schemeClr>
            </a:solidFill>
          </p:grpSpPr>
          <p:sp>
            <p:nvSpPr>
              <p:cNvPr id="117" name="Rounded Rectangle 116"/>
              <p:cNvSpPr/>
              <p:nvPr/>
            </p:nvSpPr>
            <p:spPr>
              <a:xfrm>
                <a:off x="5486400" y="3438835"/>
                <a:ext cx="2286000" cy="1069258"/>
              </a:xfrm>
              <a:prstGeom prst="roundRect">
                <a:avLst>
                  <a:gd name="adj" fmla="val 4468"/>
                </a:avLst>
              </a:prstGeom>
              <a:grpFill/>
              <a:ln>
                <a:noFill/>
              </a:ln>
              <a:effectLst>
                <a:outerShdw blurRad="381000" dist="38100" dir="8100000" algn="tr" rotWithShape="0">
                  <a:prstClr val="black">
                    <a:alpha val="40000"/>
                  </a:prstClr>
                </a:outerShdw>
              </a:effectLst>
              <a:scene3d>
                <a:camera prst="isometricOffAxis1Top">
                  <a:rot lat="18664799" lon="19558760" rev="2510697"/>
                </a:camera>
                <a:lightRig rig="balanced" dir="t"/>
              </a:scene3d>
              <a:sp3d extrusionH="635000" prstMaterial="plastic">
                <a:bevelT w="381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grpSp>
            <p:nvGrpSpPr>
              <p:cNvPr id="118" name="Group 117"/>
              <p:cNvGrpSpPr>
                <a:grpSpLocks noChangeAspect="1"/>
              </p:cNvGrpSpPr>
              <p:nvPr/>
            </p:nvGrpSpPr>
            <p:grpSpPr>
              <a:xfrm>
                <a:off x="5572637" y="3401806"/>
                <a:ext cx="2089487" cy="914400"/>
                <a:chOff x="5405487" y="2428974"/>
                <a:chExt cx="2140771" cy="936843"/>
              </a:xfrm>
              <a:grpFill/>
              <a:scene3d>
                <a:camera prst="isometricOffAxis1Top">
                  <a:rot lat="18664799" lon="19558760" rev="2510697"/>
                </a:camera>
                <a:lightRig rig="balanced" dir="t"/>
              </a:scene3d>
            </p:grpSpPr>
            <p:sp>
              <p:nvSpPr>
                <p:cNvPr id="119" name="Oval 118"/>
                <p:cNvSpPr/>
                <p:nvPr/>
              </p:nvSpPr>
              <p:spPr>
                <a:xfrm>
                  <a:off x="5405487" y="2428974"/>
                  <a:ext cx="307258" cy="307258"/>
                </a:xfrm>
                <a:prstGeom prst="ellipse">
                  <a:avLst/>
                </a:prstGeom>
                <a:grpFill/>
                <a:ln>
                  <a:noFill/>
                </a:ln>
                <a:sp3d extrusionH="120650" prstMaterial="plastic">
                  <a:bevelT w="381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120" name="Oval 119"/>
                <p:cNvSpPr/>
                <p:nvPr/>
              </p:nvSpPr>
              <p:spPr>
                <a:xfrm>
                  <a:off x="5405487" y="3058559"/>
                  <a:ext cx="307258" cy="307258"/>
                </a:xfrm>
                <a:prstGeom prst="ellipse">
                  <a:avLst/>
                </a:prstGeom>
                <a:grpFill/>
                <a:ln>
                  <a:noFill/>
                </a:ln>
                <a:sp3d extrusionH="120650" prstMaterial="plastic">
                  <a:bevelT w="381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121" name="Oval 120"/>
                <p:cNvSpPr/>
                <p:nvPr/>
              </p:nvSpPr>
              <p:spPr>
                <a:xfrm>
                  <a:off x="6016658" y="2428974"/>
                  <a:ext cx="307258" cy="307258"/>
                </a:xfrm>
                <a:prstGeom prst="ellipse">
                  <a:avLst/>
                </a:prstGeom>
                <a:grpFill/>
                <a:ln>
                  <a:noFill/>
                </a:ln>
                <a:sp3d extrusionH="120650" prstMaterial="plastic">
                  <a:bevelT w="381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122" name="Oval 121"/>
                <p:cNvSpPr/>
                <p:nvPr/>
              </p:nvSpPr>
              <p:spPr>
                <a:xfrm>
                  <a:off x="6016658" y="3058559"/>
                  <a:ext cx="307258" cy="307258"/>
                </a:xfrm>
                <a:prstGeom prst="ellipse">
                  <a:avLst/>
                </a:prstGeom>
                <a:grpFill/>
                <a:ln>
                  <a:noFill/>
                </a:ln>
                <a:sp3d extrusionH="120650" prstMaterial="plastic">
                  <a:bevelT w="381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123" name="Oval 122"/>
                <p:cNvSpPr/>
                <p:nvPr/>
              </p:nvSpPr>
              <p:spPr>
                <a:xfrm>
                  <a:off x="6627829" y="2428974"/>
                  <a:ext cx="307258" cy="307258"/>
                </a:xfrm>
                <a:prstGeom prst="ellipse">
                  <a:avLst/>
                </a:prstGeom>
                <a:grpFill/>
                <a:ln>
                  <a:noFill/>
                </a:ln>
                <a:sp3d extrusionH="120650" prstMaterial="plastic">
                  <a:bevelT w="381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124" name="Oval 123"/>
                <p:cNvSpPr/>
                <p:nvPr/>
              </p:nvSpPr>
              <p:spPr>
                <a:xfrm>
                  <a:off x="6627829" y="3058559"/>
                  <a:ext cx="307258" cy="307258"/>
                </a:xfrm>
                <a:prstGeom prst="ellipse">
                  <a:avLst/>
                </a:prstGeom>
                <a:grpFill/>
                <a:ln>
                  <a:noFill/>
                </a:ln>
                <a:sp3d extrusionH="120650" prstMaterial="plastic">
                  <a:bevelT w="381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125" name="Oval 124"/>
                <p:cNvSpPr/>
                <p:nvPr/>
              </p:nvSpPr>
              <p:spPr>
                <a:xfrm>
                  <a:off x="7239000" y="2428974"/>
                  <a:ext cx="307258" cy="307258"/>
                </a:xfrm>
                <a:prstGeom prst="ellipse">
                  <a:avLst/>
                </a:prstGeom>
                <a:grpFill/>
                <a:ln>
                  <a:noFill/>
                </a:ln>
                <a:sp3d extrusionH="120650" prstMaterial="plastic">
                  <a:bevelT w="381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126" name="Oval 125"/>
                <p:cNvSpPr/>
                <p:nvPr/>
              </p:nvSpPr>
              <p:spPr>
                <a:xfrm>
                  <a:off x="7239000" y="3058559"/>
                  <a:ext cx="307258" cy="307258"/>
                </a:xfrm>
                <a:prstGeom prst="ellipse">
                  <a:avLst/>
                </a:prstGeom>
                <a:grpFill/>
                <a:ln>
                  <a:noFill/>
                </a:ln>
                <a:sp3d extrusionH="120650" prstMaterial="plastic">
                  <a:bevelT w="381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</p:grpSp>
        <p:grpSp>
          <p:nvGrpSpPr>
            <p:cNvPr id="75" name="Group 74"/>
            <p:cNvGrpSpPr/>
            <p:nvPr/>
          </p:nvGrpSpPr>
          <p:grpSpPr>
            <a:xfrm>
              <a:off x="1164193" y="3675051"/>
              <a:ext cx="1714500" cy="829716"/>
              <a:chOff x="685800" y="2524435"/>
              <a:chExt cx="2286000" cy="1106287"/>
            </a:xfrm>
            <a:solidFill>
              <a:schemeClr val="accent2">
                <a:lumMod val="60000"/>
                <a:lumOff val="40000"/>
              </a:schemeClr>
            </a:solidFill>
            <a:effectLst/>
          </p:grpSpPr>
          <p:sp>
            <p:nvSpPr>
              <p:cNvPr id="107" name="Rounded Rectangle 106"/>
              <p:cNvSpPr/>
              <p:nvPr/>
            </p:nvSpPr>
            <p:spPr>
              <a:xfrm>
                <a:off x="685800" y="2561464"/>
                <a:ext cx="2286000" cy="1069258"/>
              </a:xfrm>
              <a:prstGeom prst="roundRect">
                <a:avLst>
                  <a:gd name="adj" fmla="val 4468"/>
                </a:avLst>
              </a:prstGeom>
              <a:grpFill/>
              <a:ln>
                <a:noFill/>
              </a:ln>
              <a:effectLst>
                <a:outerShdw blurRad="381000" dist="38100" dir="8100000" algn="tr" rotWithShape="0">
                  <a:prstClr val="black">
                    <a:alpha val="40000"/>
                  </a:prstClr>
                </a:outerShdw>
              </a:effectLst>
              <a:scene3d>
                <a:camera prst="isometricOffAxis1Top">
                  <a:rot lat="18664799" lon="19558760" rev="2510697"/>
                </a:camera>
                <a:lightRig rig="balanced" dir="t"/>
              </a:scene3d>
              <a:sp3d extrusionH="635000" prstMaterial="plastic">
                <a:bevelT w="381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grpSp>
            <p:nvGrpSpPr>
              <p:cNvPr id="108" name="Group 107"/>
              <p:cNvGrpSpPr>
                <a:grpSpLocks noChangeAspect="1"/>
              </p:cNvGrpSpPr>
              <p:nvPr/>
            </p:nvGrpSpPr>
            <p:grpSpPr>
              <a:xfrm>
                <a:off x="772037" y="2524435"/>
                <a:ext cx="2089487" cy="914400"/>
                <a:chOff x="5405487" y="2428974"/>
                <a:chExt cx="2140771" cy="936843"/>
              </a:xfrm>
              <a:grpFill/>
              <a:scene3d>
                <a:camera prst="isometricOffAxis1Top">
                  <a:rot lat="18664799" lon="19558760" rev="2510697"/>
                </a:camera>
                <a:lightRig rig="balanced" dir="t"/>
              </a:scene3d>
            </p:grpSpPr>
            <p:sp>
              <p:nvSpPr>
                <p:cNvPr id="109" name="Oval 108"/>
                <p:cNvSpPr/>
                <p:nvPr/>
              </p:nvSpPr>
              <p:spPr>
                <a:xfrm>
                  <a:off x="5405487" y="2428974"/>
                  <a:ext cx="307258" cy="307258"/>
                </a:xfrm>
                <a:prstGeom prst="ellipse">
                  <a:avLst/>
                </a:prstGeom>
                <a:grpFill/>
                <a:ln>
                  <a:noFill/>
                </a:ln>
                <a:sp3d extrusionH="120650" prstMaterial="plastic">
                  <a:bevelT w="381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110" name="Oval 109"/>
                <p:cNvSpPr/>
                <p:nvPr/>
              </p:nvSpPr>
              <p:spPr>
                <a:xfrm>
                  <a:off x="5405487" y="3058559"/>
                  <a:ext cx="307258" cy="307258"/>
                </a:xfrm>
                <a:prstGeom prst="ellipse">
                  <a:avLst/>
                </a:prstGeom>
                <a:grpFill/>
                <a:ln>
                  <a:noFill/>
                </a:ln>
                <a:sp3d extrusionH="120650" prstMaterial="plastic">
                  <a:bevelT w="381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111" name="Oval 110"/>
                <p:cNvSpPr/>
                <p:nvPr/>
              </p:nvSpPr>
              <p:spPr>
                <a:xfrm>
                  <a:off x="6016658" y="2428974"/>
                  <a:ext cx="307258" cy="307258"/>
                </a:xfrm>
                <a:prstGeom prst="ellipse">
                  <a:avLst/>
                </a:prstGeom>
                <a:grpFill/>
                <a:ln>
                  <a:noFill/>
                </a:ln>
                <a:sp3d extrusionH="120650" prstMaterial="plastic">
                  <a:bevelT w="381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112" name="Oval 111"/>
                <p:cNvSpPr/>
                <p:nvPr/>
              </p:nvSpPr>
              <p:spPr>
                <a:xfrm>
                  <a:off x="6016658" y="3058559"/>
                  <a:ext cx="307258" cy="307258"/>
                </a:xfrm>
                <a:prstGeom prst="ellipse">
                  <a:avLst/>
                </a:prstGeom>
                <a:grpFill/>
                <a:ln>
                  <a:noFill/>
                </a:ln>
                <a:sp3d extrusionH="120650" prstMaterial="plastic">
                  <a:bevelT w="381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113" name="Oval 112"/>
                <p:cNvSpPr/>
                <p:nvPr/>
              </p:nvSpPr>
              <p:spPr>
                <a:xfrm>
                  <a:off x="6627829" y="2428974"/>
                  <a:ext cx="307258" cy="307258"/>
                </a:xfrm>
                <a:prstGeom prst="ellipse">
                  <a:avLst/>
                </a:prstGeom>
                <a:grpFill/>
                <a:ln>
                  <a:noFill/>
                </a:ln>
                <a:sp3d extrusionH="120650" prstMaterial="plastic">
                  <a:bevelT w="381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114" name="Oval 113"/>
                <p:cNvSpPr/>
                <p:nvPr/>
              </p:nvSpPr>
              <p:spPr>
                <a:xfrm>
                  <a:off x="6627829" y="3058559"/>
                  <a:ext cx="307258" cy="307258"/>
                </a:xfrm>
                <a:prstGeom prst="ellipse">
                  <a:avLst/>
                </a:prstGeom>
                <a:grpFill/>
                <a:ln>
                  <a:noFill/>
                </a:ln>
                <a:sp3d extrusionH="120650" prstMaterial="plastic">
                  <a:bevelT w="381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115" name="Oval 114"/>
                <p:cNvSpPr/>
                <p:nvPr/>
              </p:nvSpPr>
              <p:spPr>
                <a:xfrm>
                  <a:off x="7239000" y="2428974"/>
                  <a:ext cx="307258" cy="307258"/>
                </a:xfrm>
                <a:prstGeom prst="ellipse">
                  <a:avLst/>
                </a:prstGeom>
                <a:grpFill/>
                <a:ln>
                  <a:noFill/>
                </a:ln>
                <a:sp3d extrusionH="120650" prstMaterial="plastic">
                  <a:bevelT w="381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116" name="Oval 115"/>
                <p:cNvSpPr/>
                <p:nvPr/>
              </p:nvSpPr>
              <p:spPr>
                <a:xfrm>
                  <a:off x="7239000" y="3058559"/>
                  <a:ext cx="307258" cy="307258"/>
                </a:xfrm>
                <a:prstGeom prst="ellipse">
                  <a:avLst/>
                </a:prstGeom>
                <a:grpFill/>
                <a:ln>
                  <a:noFill/>
                </a:ln>
                <a:sp3d extrusionH="120650" prstMaterial="plastic">
                  <a:bevelT w="381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</p:grpSp>
        <p:sp>
          <p:nvSpPr>
            <p:cNvPr id="81" name="TextBox 80"/>
            <p:cNvSpPr txBox="1"/>
            <p:nvPr/>
          </p:nvSpPr>
          <p:spPr>
            <a:xfrm>
              <a:off x="1294250" y="4206871"/>
              <a:ext cx="3684680" cy="253916"/>
            </a:xfrm>
            <a:prstGeom prst="rect">
              <a:avLst/>
            </a:prstGeom>
            <a:noFill/>
            <a:scene3d>
              <a:camera prst="isometricOffAxis1Right">
                <a:rot lat="1080000" lon="20039998" rev="300000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Community and Stakeholders engagement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5AF8F36-BD49-4E0D-90FA-7FCD41387543}"/>
              </a:ext>
            </a:extLst>
          </p:cNvPr>
          <p:cNvGrpSpPr/>
          <p:nvPr/>
        </p:nvGrpSpPr>
        <p:grpSpPr>
          <a:xfrm>
            <a:off x="6067492" y="4985003"/>
            <a:ext cx="2286000" cy="1392549"/>
            <a:chOff x="4550619" y="3738753"/>
            <a:chExt cx="1714500" cy="1044412"/>
          </a:xfrm>
        </p:grpSpPr>
        <p:sp>
          <p:nvSpPr>
            <p:cNvPr id="97" name="Rounded Rectangle 96"/>
            <p:cNvSpPr/>
            <p:nvPr/>
          </p:nvSpPr>
          <p:spPr>
            <a:xfrm>
              <a:off x="4550619" y="3812264"/>
              <a:ext cx="1714500" cy="801945"/>
            </a:xfrm>
            <a:prstGeom prst="roundRect">
              <a:avLst>
                <a:gd name="adj" fmla="val 4468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scene3d>
              <a:camera prst="isometricOffAxis1Top">
                <a:rot lat="18664799" lon="19558760" rev="2510697"/>
              </a:camera>
              <a:lightRig rig="balanced" dir="t"/>
            </a:scene3d>
            <a:sp3d extrusionH="635000" prstMaterial="plastic">
              <a:bevelT w="381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grpSp>
          <p:nvGrpSpPr>
            <p:cNvPr id="98" name="Group 97"/>
            <p:cNvGrpSpPr>
              <a:grpSpLocks noChangeAspect="1"/>
            </p:cNvGrpSpPr>
            <p:nvPr/>
          </p:nvGrpSpPr>
          <p:grpSpPr>
            <a:xfrm>
              <a:off x="4642770" y="3738753"/>
              <a:ext cx="1567115" cy="685801"/>
              <a:chOff x="5405487" y="2428974"/>
              <a:chExt cx="2140771" cy="936843"/>
            </a:xfrm>
            <a:solidFill>
              <a:schemeClr val="accent5">
                <a:lumMod val="20000"/>
                <a:lumOff val="80000"/>
              </a:schemeClr>
            </a:solidFill>
            <a:scene3d>
              <a:camera prst="isometricOffAxis1Top">
                <a:rot lat="18664799" lon="19558760" rev="2510697"/>
              </a:camera>
              <a:lightRig rig="balanced" dir="t"/>
            </a:scene3d>
          </p:grpSpPr>
          <p:sp>
            <p:nvSpPr>
              <p:cNvPr id="99" name="Oval 98"/>
              <p:cNvSpPr/>
              <p:nvPr/>
            </p:nvSpPr>
            <p:spPr>
              <a:xfrm>
                <a:off x="5405487" y="2428974"/>
                <a:ext cx="307258" cy="307258"/>
              </a:xfrm>
              <a:prstGeom prst="ellipse">
                <a:avLst/>
              </a:prstGeom>
              <a:grpFill/>
              <a:ln>
                <a:noFill/>
              </a:ln>
              <a:sp3d extrusionH="120650" prstMaterial="plastic">
                <a:bevelT w="381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100" name="Oval 99"/>
              <p:cNvSpPr/>
              <p:nvPr/>
            </p:nvSpPr>
            <p:spPr>
              <a:xfrm>
                <a:off x="5405487" y="3058559"/>
                <a:ext cx="307258" cy="307258"/>
              </a:xfrm>
              <a:prstGeom prst="ellipse">
                <a:avLst/>
              </a:prstGeom>
              <a:grpFill/>
              <a:ln>
                <a:noFill/>
              </a:ln>
              <a:sp3d extrusionH="120650" prstMaterial="plastic">
                <a:bevelT w="381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101" name="Oval 100"/>
              <p:cNvSpPr/>
              <p:nvPr/>
            </p:nvSpPr>
            <p:spPr>
              <a:xfrm>
                <a:off x="6016658" y="2428974"/>
                <a:ext cx="307258" cy="307258"/>
              </a:xfrm>
              <a:prstGeom prst="ellipse">
                <a:avLst/>
              </a:prstGeom>
              <a:grpFill/>
              <a:ln>
                <a:noFill/>
              </a:ln>
              <a:sp3d extrusionH="120650" prstMaterial="plastic">
                <a:bevelT w="381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102" name="Oval 101"/>
              <p:cNvSpPr/>
              <p:nvPr/>
            </p:nvSpPr>
            <p:spPr>
              <a:xfrm>
                <a:off x="6016658" y="3058559"/>
                <a:ext cx="307258" cy="307258"/>
              </a:xfrm>
              <a:prstGeom prst="ellipse">
                <a:avLst/>
              </a:prstGeom>
              <a:grpFill/>
              <a:ln>
                <a:noFill/>
              </a:ln>
              <a:sp3d extrusionH="120650" prstMaterial="plastic">
                <a:bevelT w="381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103" name="Oval 102"/>
              <p:cNvSpPr/>
              <p:nvPr/>
            </p:nvSpPr>
            <p:spPr>
              <a:xfrm>
                <a:off x="6627829" y="2428974"/>
                <a:ext cx="307258" cy="307258"/>
              </a:xfrm>
              <a:prstGeom prst="ellipse">
                <a:avLst/>
              </a:prstGeom>
              <a:grpFill/>
              <a:ln>
                <a:noFill/>
              </a:ln>
              <a:sp3d extrusionH="120650" prstMaterial="plastic">
                <a:bevelT w="381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104" name="Oval 103"/>
              <p:cNvSpPr/>
              <p:nvPr/>
            </p:nvSpPr>
            <p:spPr>
              <a:xfrm>
                <a:off x="6627829" y="3058559"/>
                <a:ext cx="307258" cy="307258"/>
              </a:xfrm>
              <a:prstGeom prst="ellipse">
                <a:avLst/>
              </a:prstGeom>
              <a:grpFill/>
              <a:ln>
                <a:noFill/>
              </a:ln>
              <a:sp3d extrusionH="120650" prstMaterial="plastic">
                <a:bevelT w="381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105" name="Oval 104"/>
              <p:cNvSpPr/>
              <p:nvPr/>
            </p:nvSpPr>
            <p:spPr>
              <a:xfrm>
                <a:off x="7239000" y="2428974"/>
                <a:ext cx="307258" cy="307258"/>
              </a:xfrm>
              <a:prstGeom prst="ellipse">
                <a:avLst/>
              </a:prstGeom>
              <a:grpFill/>
              <a:ln>
                <a:noFill/>
              </a:ln>
              <a:sp3d extrusionH="120650" prstMaterial="plastic">
                <a:bevelT w="381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106" name="Oval 105"/>
              <p:cNvSpPr/>
              <p:nvPr/>
            </p:nvSpPr>
            <p:spPr>
              <a:xfrm>
                <a:off x="7239000" y="3058559"/>
                <a:ext cx="307258" cy="307258"/>
              </a:xfrm>
              <a:prstGeom prst="ellipse">
                <a:avLst/>
              </a:prstGeom>
              <a:grpFill/>
              <a:ln>
                <a:noFill/>
              </a:ln>
              <a:sp3d extrusionH="120650" prstMaterial="plastic">
                <a:bevelT w="381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83" name="TextBox 82"/>
            <p:cNvSpPr txBox="1"/>
            <p:nvPr/>
          </p:nvSpPr>
          <p:spPr>
            <a:xfrm>
              <a:off x="4904720" y="4529249"/>
              <a:ext cx="1131993" cy="253916"/>
            </a:xfrm>
            <a:prstGeom prst="rect">
              <a:avLst/>
            </a:prstGeom>
            <a:noFill/>
            <a:scene3d>
              <a:camera prst="isometricOffAxis1Right">
                <a:rot lat="1080000" lon="20039998" rev="300000"/>
              </a:camera>
              <a:lightRig rig="threePt" dir="t"/>
            </a:scene3d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Documentation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1CD9FD3-8417-41DE-9966-8A373EF36FA2}"/>
              </a:ext>
            </a:extLst>
          </p:cNvPr>
          <p:cNvGrpSpPr/>
          <p:nvPr/>
        </p:nvGrpSpPr>
        <p:grpSpPr>
          <a:xfrm>
            <a:off x="10366986" y="2826983"/>
            <a:ext cx="1097280" cy="1460743"/>
            <a:chOff x="515778" y="2596053"/>
            <a:chExt cx="822960" cy="1095557"/>
          </a:xfrm>
        </p:grpSpPr>
        <p:sp>
          <p:nvSpPr>
            <p:cNvPr id="91" name="Rounded Rectangle 90"/>
            <p:cNvSpPr/>
            <p:nvPr/>
          </p:nvSpPr>
          <p:spPr>
            <a:xfrm>
              <a:off x="515778" y="2644584"/>
              <a:ext cx="822960" cy="801944"/>
            </a:xfrm>
            <a:prstGeom prst="roundRect">
              <a:avLst>
                <a:gd name="adj" fmla="val 4468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scene3d>
              <a:camera prst="isometricOffAxis1Top">
                <a:rot lat="18664799" lon="19558760" rev="2510697"/>
              </a:camera>
              <a:lightRig rig="balanced" dir="t"/>
            </a:scene3d>
            <a:sp3d extrusionH="635000" prstMaterial="plastic">
              <a:bevelT w="381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grpSp>
          <p:nvGrpSpPr>
            <p:cNvPr id="92" name="Group 91"/>
            <p:cNvGrpSpPr>
              <a:grpSpLocks noChangeAspect="1"/>
            </p:cNvGrpSpPr>
            <p:nvPr/>
          </p:nvGrpSpPr>
          <p:grpSpPr>
            <a:xfrm>
              <a:off x="586411" y="2596053"/>
              <a:ext cx="672320" cy="685800"/>
              <a:chOff x="5405487" y="2428974"/>
              <a:chExt cx="918429" cy="936843"/>
            </a:xfrm>
            <a:solidFill>
              <a:schemeClr val="accent4">
                <a:lumMod val="20000"/>
                <a:lumOff val="80000"/>
              </a:schemeClr>
            </a:solidFill>
            <a:scene3d>
              <a:camera prst="isometricOffAxis1Top">
                <a:rot lat="18664799" lon="19558760" rev="2510697"/>
              </a:camera>
              <a:lightRig rig="balanced" dir="t"/>
            </a:scene3d>
          </p:grpSpPr>
          <p:sp>
            <p:nvSpPr>
              <p:cNvPr id="93" name="Oval 92"/>
              <p:cNvSpPr/>
              <p:nvPr/>
            </p:nvSpPr>
            <p:spPr>
              <a:xfrm>
                <a:off x="5405487" y="2428974"/>
                <a:ext cx="307258" cy="307258"/>
              </a:xfrm>
              <a:prstGeom prst="ellipse">
                <a:avLst/>
              </a:prstGeom>
              <a:grpFill/>
              <a:ln>
                <a:noFill/>
              </a:ln>
              <a:sp3d extrusionH="120650" prstMaterial="plastic">
                <a:bevelT w="381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94" name="Oval 93"/>
              <p:cNvSpPr/>
              <p:nvPr/>
            </p:nvSpPr>
            <p:spPr>
              <a:xfrm>
                <a:off x="5405487" y="3058559"/>
                <a:ext cx="307258" cy="307258"/>
              </a:xfrm>
              <a:prstGeom prst="ellipse">
                <a:avLst/>
              </a:prstGeom>
              <a:grpFill/>
              <a:ln>
                <a:noFill/>
              </a:ln>
              <a:sp3d extrusionH="120650" prstMaterial="plastic">
                <a:bevelT w="381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95" name="Oval 94"/>
              <p:cNvSpPr/>
              <p:nvPr/>
            </p:nvSpPr>
            <p:spPr>
              <a:xfrm>
                <a:off x="6016658" y="2428974"/>
                <a:ext cx="307258" cy="307258"/>
              </a:xfrm>
              <a:prstGeom prst="ellipse">
                <a:avLst/>
              </a:prstGeom>
              <a:grpFill/>
              <a:ln>
                <a:noFill/>
              </a:ln>
              <a:sp3d extrusionH="120650" prstMaterial="plastic">
                <a:bevelT w="381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96" name="Oval 95"/>
              <p:cNvSpPr/>
              <p:nvPr/>
            </p:nvSpPr>
            <p:spPr>
              <a:xfrm>
                <a:off x="6016658" y="3058559"/>
                <a:ext cx="307258" cy="307258"/>
              </a:xfrm>
              <a:prstGeom prst="ellipse">
                <a:avLst/>
              </a:prstGeom>
              <a:grpFill/>
              <a:ln>
                <a:noFill/>
              </a:ln>
              <a:sp3d extrusionH="120650" prstMaterial="plastic">
                <a:bevelT w="381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84" name="TextBox 83"/>
            <p:cNvSpPr txBox="1"/>
            <p:nvPr/>
          </p:nvSpPr>
          <p:spPr>
            <a:xfrm>
              <a:off x="821179" y="3322278"/>
              <a:ext cx="481719" cy="369332"/>
            </a:xfrm>
            <a:prstGeom prst="rect">
              <a:avLst/>
            </a:prstGeom>
            <a:noFill/>
            <a:scene3d>
              <a:camera prst="isometricOffAxis1Right">
                <a:rot lat="1080000" lon="20039998" rev="300000"/>
              </a:camera>
              <a:lightRig rig="threePt" dir="t"/>
            </a:scene3d>
          </p:spPr>
          <p:txBody>
            <a:bodyPr wrap="none" rtlCol="0">
              <a:spAutoFit/>
            </a:bodyPr>
            <a:lstStyle/>
            <a:p>
              <a:r>
                <a:rPr lang="en-US" sz="2600" b="1" dirty="0"/>
                <a:t>SW</a:t>
              </a:r>
            </a:p>
          </p:txBody>
        </p:sp>
      </p:grpSp>
      <p:graphicFrame>
        <p:nvGraphicFramePr>
          <p:cNvPr id="138" name="Content Placeholder 8">
            <a:extLst>
              <a:ext uri="{FF2B5EF4-FFF2-40B4-BE49-F238E27FC236}">
                <a16:creationId xmlns:a16="http://schemas.microsoft.com/office/drawing/2014/main" id="{BFC226C1-C63D-4B94-B37C-6CFA430B66C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1898375"/>
              </p:ext>
            </p:extLst>
          </p:nvPr>
        </p:nvGraphicFramePr>
        <p:xfrm>
          <a:off x="180399" y="837499"/>
          <a:ext cx="6064196" cy="3017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597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044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85520">
                <a:tc>
                  <a:txBody>
                    <a:bodyPr/>
                    <a:lstStyle/>
                    <a:p>
                      <a:pPr algn="ctr"/>
                      <a:endParaRPr lang="en-US" sz="1500" b="0" i="0" u="non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algn="ctr"/>
                      <a:r>
                        <a:rPr lang="en-US" sz="1500" b="0" i="0" u="non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HW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1500" b="0" i="0" u="non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Appliances</a:t>
                      </a:r>
                      <a:endParaRPr lang="en-US" sz="1500" b="0" i="0" u="none" baseline="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1500" b="0" i="0" u="none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Network devices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1500" b="0" i="0" u="none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Desktops, laptops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1500" b="0" i="0" u="none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Cables</a:t>
                      </a:r>
                      <a:endParaRPr lang="en-US" sz="1500" b="0" i="0" u="non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algn="ctr"/>
                      <a:endParaRPr lang="en-US" sz="1500" b="0" i="0" u="non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algn="ctr"/>
                      <a:r>
                        <a:rPr lang="en-US" sz="1500" b="0" i="0" u="non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SW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1500" b="0" i="0" u="non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RTIR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1500" b="0" i="0" u="non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Tools for malware analysis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1500" b="0" i="0" u="non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Office automation tools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09040">
                <a:tc>
                  <a:txBody>
                    <a:bodyPr/>
                    <a:lstStyle/>
                    <a:p>
                      <a:pPr algn="ctr"/>
                      <a:endParaRPr lang="en-US" sz="1500" b="0" i="0" u="non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algn="ctr"/>
                      <a:endParaRPr lang="en-US" sz="1500" b="0" i="0" u="non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algn="ctr"/>
                      <a:endParaRPr lang="en-US" sz="1500" b="0" i="0" u="non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algn="ctr"/>
                      <a:r>
                        <a:rPr lang="en-US" sz="1500" b="0" i="0" u="non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Documentation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1500" b="0" i="0" u="none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Policies (internal security policy, data and incident classification, org charts, job profiles)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1500" b="0" i="0" u="none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Templates, manuals, communication material</a:t>
                      </a:r>
                      <a:endParaRPr lang="en-US" sz="1500" b="0" i="0" u="non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39" name="Content Placeholder 8">
            <a:extLst>
              <a:ext uri="{FF2B5EF4-FFF2-40B4-BE49-F238E27FC236}">
                <a16:creationId xmlns:a16="http://schemas.microsoft.com/office/drawing/2014/main" id="{9B13B1CA-BC5C-43D4-B5DF-6805B0C1C5EC}"/>
              </a:ext>
            </a:extLst>
          </p:cNvPr>
          <p:cNvGraphicFramePr>
            <a:graphicFrameLocks/>
          </p:cNvGraphicFramePr>
          <p:nvPr/>
        </p:nvGraphicFramePr>
        <p:xfrm>
          <a:off x="6329791" y="835219"/>
          <a:ext cx="5748566" cy="2011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170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15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09040">
                <a:tc>
                  <a:txBody>
                    <a:bodyPr/>
                    <a:lstStyle/>
                    <a:p>
                      <a:pPr algn="ctr"/>
                      <a:endParaRPr lang="en-US" sz="1500" b="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algn="ctr"/>
                      <a:endParaRPr lang="en-US" sz="1500" b="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algn="ctr"/>
                      <a:r>
                        <a:rPr lang="en-US" sz="1500" b="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Awareness and training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1500" b="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Presentations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1500" b="0" baseline="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Books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1500" b="0" baseline="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Training lab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1500" b="0" baseline="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Manuals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1500" b="0" baseline="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Communication material</a:t>
                      </a:r>
                      <a:endParaRPr lang="en-US" sz="1500" b="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Community</a:t>
                      </a:r>
                      <a:r>
                        <a:rPr lang="en-US" sz="1500" b="0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and stakeholders engagement</a:t>
                      </a:r>
                      <a:endParaRPr lang="en-US" sz="1500" b="0" dirty="0">
                        <a:solidFill>
                          <a:schemeClr val="bg1">
                            <a:lumMod val="50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15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FIRST Membership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1500" b="0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Outreach plan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1500" b="0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Announcement plan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7867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6123" y="254679"/>
            <a:ext cx="96632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Expected Results – Outlined @ WTDC 2017</a:t>
            </a:r>
          </a:p>
        </p:txBody>
      </p:sp>
      <p:sp>
        <p:nvSpPr>
          <p:cNvPr id="6" name="Rectangle 5"/>
          <p:cNvSpPr/>
          <p:nvPr/>
        </p:nvSpPr>
        <p:spPr>
          <a:xfrm>
            <a:off x="423500" y="1169442"/>
            <a:ext cx="6909456" cy="50261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Arial" panose="020B0604020202020204" pitchFamily="34" charset="0"/>
              </a:rPr>
              <a:t>Objective 2: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Arial" panose="020B0604020202020204" pitchFamily="34" charset="0"/>
              </a:rPr>
              <a:t>Modern and secure telecommunication/ICT Infrastructure: Foster the development of infrastructure and services, including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Arial" panose="020B0604020202020204" pitchFamily="34" charset="0"/>
              </a:rPr>
              <a:t>building confidence and security in the use of telecommunications/ICTs</a:t>
            </a: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Arial" panose="020B0604020202020204" pitchFamily="34" charset="0"/>
              </a:rPr>
              <a:t>Outcomes 2.2: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Arial" panose="020B0604020202020204" pitchFamily="34" charset="0"/>
              </a:rPr>
              <a:t>Strengthened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Arial" panose="020B0604020202020204" pitchFamily="34" charset="0"/>
              </a:rPr>
              <a:t>capacity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Arial" panose="020B0604020202020204" pitchFamily="34" charset="0"/>
              </a:rPr>
              <a:t> of Member States to effectively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Arial" panose="020B0604020202020204" pitchFamily="34" charset="0"/>
              </a:rPr>
              <a:t>share information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Arial" panose="020B0604020202020204" pitchFamily="34" charset="0"/>
              </a:rPr>
              <a:t>, find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Arial" panose="020B0604020202020204" pitchFamily="34" charset="0"/>
              </a:rPr>
              <a:t>solutions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Arial" panose="020B0604020202020204" pitchFamily="34" charset="0"/>
              </a:rPr>
              <a:t>, and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Arial" panose="020B0604020202020204" pitchFamily="34" charset="0"/>
              </a:rPr>
              <a:t>respond to threats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Arial" panose="020B0604020202020204" pitchFamily="34" charset="0"/>
              </a:rPr>
              <a:t>to cybersecurity, and to develop and implement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Arial" panose="020B0604020202020204" pitchFamily="34" charset="0"/>
              </a:rPr>
              <a:t>national strategies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Arial" panose="020B0604020202020204" pitchFamily="34" charset="0"/>
              </a:rPr>
              <a:t>and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Arial" panose="020B0604020202020204" pitchFamily="34" charset="0"/>
              </a:rPr>
              <a:t>capabilities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Arial" panose="020B0604020202020204" pitchFamily="34" charset="0"/>
              </a:rPr>
              <a:t>, including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Arial" panose="020B0604020202020204" pitchFamily="34" charset="0"/>
              </a:rPr>
              <a:t>capacity building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Arial" panose="020B0604020202020204" pitchFamily="34" charset="0"/>
              </a:rPr>
              <a:t>, encouraging national, regional and international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Arial" panose="020B0604020202020204" pitchFamily="34" charset="0"/>
              </a:rPr>
              <a:t>cooperation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Arial" panose="020B0604020202020204" pitchFamily="34" charset="0"/>
              </a:rPr>
              <a:t> towards enhanced engagement among Member States and relevant players</a:t>
            </a: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20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Arial" panose="020B0604020202020204" pitchFamily="34" charset="0"/>
              </a:rPr>
              <a:t>Output 2.2: Products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Arial" panose="020B0604020202020204" pitchFamily="34" charset="0"/>
              </a:rPr>
              <a:t> and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Arial" panose="020B0604020202020204" pitchFamily="34" charset="0"/>
              </a:rPr>
              <a:t>services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Arial" panose="020B0604020202020204" pitchFamily="34" charset="0"/>
              </a:rPr>
              <a:t> for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Arial" panose="020B0604020202020204" pitchFamily="34" charset="0"/>
              </a:rPr>
              <a:t>building confidence and security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Arial" panose="020B0604020202020204" pitchFamily="34" charset="0"/>
              </a:rPr>
              <a:t>in the use of telecommunications/ICTs, such as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Arial" panose="020B0604020202020204" pitchFamily="34" charset="0"/>
              </a:rPr>
              <a:t>reports and publications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Arial" panose="020B0604020202020204" pitchFamily="34" charset="0"/>
              </a:rPr>
              <a:t>, and for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Arial" panose="020B0604020202020204" pitchFamily="34" charset="0"/>
              </a:rPr>
              <a:t>contributing to the implementation of national and global initiatives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44444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C79380-22D6-4603-97E2-1C117508C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F9E8EB-0DDF-4D7C-A745-6B028D7CD0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920A66-1800-4C5E-9566-94720913B13D}"/>
              </a:ext>
            </a:extLst>
          </p:cNvPr>
          <p:cNvSpPr/>
          <p:nvPr/>
        </p:nvSpPr>
        <p:spPr>
          <a:xfrm>
            <a:off x="7572651" y="1089334"/>
            <a:ext cx="4373252" cy="544957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Expected Key Performance Indicators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71450" marR="0" lvl="0" indent="-171450" algn="ju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Number of cybersecurity national strategies implemented in countries that BDT contributed to develop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Number of CERTs that BDT has contributed to establish 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Number of countries where BDT provided technical assistance and improved cybersecurity capability and awareness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Number of cyber attacks repelled by CERTs established with the support of BDT</a:t>
            </a:r>
          </a:p>
        </p:txBody>
      </p:sp>
    </p:spTree>
    <p:extLst>
      <p:ext uri="{BB962C8B-B14F-4D97-AF65-F5344CB8AC3E}">
        <p14:creationId xmlns:p14="http://schemas.microsoft.com/office/powerpoint/2010/main" val="26808826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4621" y="71619"/>
            <a:ext cx="11360800" cy="763600"/>
          </a:xfrm>
        </p:spPr>
        <p:txBody>
          <a:bodyPr/>
          <a:lstStyle/>
          <a:p>
            <a:pPr eaLnBrk="0" fontAlgn="base" hangingPunct="0">
              <a:spcAft>
                <a:spcPct val="0"/>
              </a:spcAft>
            </a:pPr>
            <a:r>
              <a:rPr lang="en-US" dirty="0">
                <a:solidFill>
                  <a:srgbClr val="1B5BA2"/>
                </a:solidFill>
              </a:rPr>
              <a:t>Typology of Building Blocks</a:t>
            </a:r>
          </a:p>
        </p:txBody>
      </p:sp>
      <p:graphicFrame>
        <p:nvGraphicFramePr>
          <p:cNvPr id="71" name="Content Placeholder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7106933"/>
              </p:ext>
            </p:extLst>
          </p:nvPr>
        </p:nvGraphicFramePr>
        <p:xfrm>
          <a:off x="180399" y="837499"/>
          <a:ext cx="6064196" cy="3017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597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044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85520">
                <a:tc>
                  <a:txBody>
                    <a:bodyPr/>
                    <a:lstStyle/>
                    <a:p>
                      <a:pPr algn="ctr"/>
                      <a:endParaRPr lang="en-US" sz="1500" b="0" i="0" u="non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algn="ctr"/>
                      <a:r>
                        <a:rPr lang="en-US" sz="1500" b="0" i="0" u="non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HW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1500" b="0" i="0" u="non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Appliances</a:t>
                      </a:r>
                      <a:endParaRPr lang="en-US" sz="1500" b="0" i="0" u="none" baseline="0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1500" b="0" i="0" u="none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Network devices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1500" b="0" i="0" u="none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Desktops, laptops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1500" b="0" i="0" u="none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Cables</a:t>
                      </a:r>
                      <a:endParaRPr lang="en-US" sz="1500" b="0" i="0" u="non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algn="ctr"/>
                      <a:endParaRPr lang="en-US" sz="1500" b="0" i="0" u="non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algn="ctr"/>
                      <a:r>
                        <a:rPr lang="en-US" sz="1500" b="0" i="0" u="non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SW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1500" b="0" i="0" u="non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RTIR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1500" b="0" i="0" u="non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Tools for malware analysis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1500" b="0" i="0" u="non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Office automation tools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09040">
                <a:tc>
                  <a:txBody>
                    <a:bodyPr/>
                    <a:lstStyle/>
                    <a:p>
                      <a:pPr algn="ctr"/>
                      <a:endParaRPr lang="en-US" sz="1500" b="0" i="0" u="non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algn="ctr"/>
                      <a:endParaRPr lang="en-US" sz="1500" b="0" i="0" u="non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algn="ctr"/>
                      <a:endParaRPr lang="en-US" sz="1500" b="0" i="0" u="non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algn="ctr"/>
                      <a:r>
                        <a:rPr lang="en-US" sz="1500" b="0" i="0" u="none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Documentation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1500" b="0" i="0" u="none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Policies (Internal security policy, data and incident classification, org charts, job profiles)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1500" b="0" i="0" u="none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Templates, manuals, communication material</a:t>
                      </a:r>
                      <a:endParaRPr lang="en-US" sz="1500" b="0" i="0" u="none" dirty="0"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3F77C75C-6C35-4E80-A865-D47E88FFF318}"/>
              </a:ext>
            </a:extLst>
          </p:cNvPr>
          <p:cNvGrpSpPr/>
          <p:nvPr/>
        </p:nvGrpSpPr>
        <p:grpSpPr>
          <a:xfrm>
            <a:off x="9585810" y="3359014"/>
            <a:ext cx="2294426" cy="1690678"/>
            <a:chOff x="6871552" y="3150306"/>
            <a:chExt cx="1720820" cy="1268009"/>
          </a:xfrm>
        </p:grpSpPr>
        <p:grpSp>
          <p:nvGrpSpPr>
            <p:cNvPr id="73" name="Group 72"/>
            <p:cNvGrpSpPr/>
            <p:nvPr/>
          </p:nvGrpSpPr>
          <p:grpSpPr>
            <a:xfrm>
              <a:off x="6871552" y="3150306"/>
              <a:ext cx="1714500" cy="829716"/>
              <a:chOff x="5486400" y="3401806"/>
              <a:chExt cx="2286000" cy="1106287"/>
            </a:xfrm>
            <a:solidFill>
              <a:schemeClr val="bg2">
                <a:lumMod val="90000"/>
              </a:schemeClr>
            </a:solidFill>
          </p:grpSpPr>
          <p:sp>
            <p:nvSpPr>
              <p:cNvPr id="127" name="Rounded Rectangle 126"/>
              <p:cNvSpPr/>
              <p:nvPr/>
            </p:nvSpPr>
            <p:spPr>
              <a:xfrm>
                <a:off x="5486400" y="3438835"/>
                <a:ext cx="2286000" cy="1069258"/>
              </a:xfrm>
              <a:prstGeom prst="roundRect">
                <a:avLst>
                  <a:gd name="adj" fmla="val 4468"/>
                </a:avLst>
              </a:prstGeom>
              <a:grpFill/>
              <a:ln>
                <a:noFill/>
              </a:ln>
              <a:effectLst>
                <a:outerShdw blurRad="381000" dist="38100" dir="8100000" algn="tr" rotWithShape="0">
                  <a:prstClr val="black">
                    <a:alpha val="40000"/>
                  </a:prstClr>
                </a:outerShdw>
              </a:effectLst>
              <a:scene3d>
                <a:camera prst="isometricOffAxis1Top">
                  <a:rot lat="18664799" lon="19558760" rev="2510697"/>
                </a:camera>
                <a:lightRig rig="balanced" dir="t"/>
              </a:scene3d>
              <a:sp3d extrusionH="635000" prstMaterial="plastic">
                <a:bevelT w="381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grpSp>
            <p:nvGrpSpPr>
              <p:cNvPr id="128" name="Group 127"/>
              <p:cNvGrpSpPr>
                <a:grpSpLocks noChangeAspect="1"/>
              </p:cNvGrpSpPr>
              <p:nvPr/>
            </p:nvGrpSpPr>
            <p:grpSpPr>
              <a:xfrm>
                <a:off x="5572637" y="3401806"/>
                <a:ext cx="2089487" cy="914400"/>
                <a:chOff x="5405487" y="2428974"/>
                <a:chExt cx="2140771" cy="936843"/>
              </a:xfrm>
              <a:grpFill/>
              <a:scene3d>
                <a:camera prst="isometricOffAxis1Top">
                  <a:rot lat="18664799" lon="19558760" rev="2510697"/>
                </a:camera>
                <a:lightRig rig="balanced" dir="t"/>
              </a:scene3d>
            </p:grpSpPr>
            <p:sp>
              <p:nvSpPr>
                <p:cNvPr id="129" name="Oval 128"/>
                <p:cNvSpPr/>
                <p:nvPr/>
              </p:nvSpPr>
              <p:spPr>
                <a:xfrm>
                  <a:off x="5405487" y="2428974"/>
                  <a:ext cx="307258" cy="307258"/>
                </a:xfrm>
                <a:prstGeom prst="ellipse">
                  <a:avLst/>
                </a:prstGeom>
                <a:grpFill/>
                <a:ln>
                  <a:noFill/>
                </a:ln>
                <a:sp3d extrusionH="120650" prstMaterial="plastic">
                  <a:bevelT w="381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130" name="Oval 129"/>
                <p:cNvSpPr/>
                <p:nvPr/>
              </p:nvSpPr>
              <p:spPr>
                <a:xfrm>
                  <a:off x="5405487" y="3058559"/>
                  <a:ext cx="307258" cy="307258"/>
                </a:xfrm>
                <a:prstGeom prst="ellipse">
                  <a:avLst/>
                </a:prstGeom>
                <a:grpFill/>
                <a:ln>
                  <a:noFill/>
                </a:ln>
                <a:sp3d extrusionH="120650" prstMaterial="plastic">
                  <a:bevelT w="381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131" name="Oval 130"/>
                <p:cNvSpPr/>
                <p:nvPr/>
              </p:nvSpPr>
              <p:spPr>
                <a:xfrm>
                  <a:off x="6016658" y="2428974"/>
                  <a:ext cx="307258" cy="307258"/>
                </a:xfrm>
                <a:prstGeom prst="ellipse">
                  <a:avLst/>
                </a:prstGeom>
                <a:grpFill/>
                <a:ln>
                  <a:noFill/>
                </a:ln>
                <a:sp3d extrusionH="120650" prstMaterial="plastic">
                  <a:bevelT w="381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132" name="Oval 131"/>
                <p:cNvSpPr/>
                <p:nvPr/>
              </p:nvSpPr>
              <p:spPr>
                <a:xfrm>
                  <a:off x="6016658" y="3058559"/>
                  <a:ext cx="307258" cy="307258"/>
                </a:xfrm>
                <a:prstGeom prst="ellipse">
                  <a:avLst/>
                </a:prstGeom>
                <a:grpFill/>
                <a:ln>
                  <a:noFill/>
                </a:ln>
                <a:sp3d extrusionH="120650" prstMaterial="plastic">
                  <a:bevelT w="381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133" name="Oval 132"/>
                <p:cNvSpPr/>
                <p:nvPr/>
              </p:nvSpPr>
              <p:spPr>
                <a:xfrm>
                  <a:off x="6627829" y="2428974"/>
                  <a:ext cx="307258" cy="307258"/>
                </a:xfrm>
                <a:prstGeom prst="ellipse">
                  <a:avLst/>
                </a:prstGeom>
                <a:grpFill/>
                <a:ln>
                  <a:noFill/>
                </a:ln>
                <a:sp3d extrusionH="120650" prstMaterial="plastic">
                  <a:bevelT w="381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134" name="Oval 133"/>
                <p:cNvSpPr/>
                <p:nvPr/>
              </p:nvSpPr>
              <p:spPr>
                <a:xfrm>
                  <a:off x="6627829" y="3058559"/>
                  <a:ext cx="307258" cy="307258"/>
                </a:xfrm>
                <a:prstGeom prst="ellipse">
                  <a:avLst/>
                </a:prstGeom>
                <a:grpFill/>
                <a:ln>
                  <a:noFill/>
                </a:ln>
                <a:sp3d extrusionH="120650" prstMaterial="plastic">
                  <a:bevelT w="381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135" name="Oval 134"/>
                <p:cNvSpPr/>
                <p:nvPr/>
              </p:nvSpPr>
              <p:spPr>
                <a:xfrm>
                  <a:off x="7239000" y="2428974"/>
                  <a:ext cx="307258" cy="307258"/>
                </a:xfrm>
                <a:prstGeom prst="ellipse">
                  <a:avLst/>
                </a:prstGeom>
                <a:grpFill/>
                <a:ln>
                  <a:noFill/>
                </a:ln>
                <a:sp3d extrusionH="120650" prstMaterial="plastic">
                  <a:bevelT w="381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136" name="Oval 135"/>
                <p:cNvSpPr/>
                <p:nvPr/>
              </p:nvSpPr>
              <p:spPr>
                <a:xfrm>
                  <a:off x="7239000" y="3058559"/>
                  <a:ext cx="307258" cy="307258"/>
                </a:xfrm>
                <a:prstGeom prst="ellipse">
                  <a:avLst/>
                </a:prstGeom>
                <a:grpFill/>
                <a:ln>
                  <a:noFill/>
                </a:ln>
                <a:sp3d extrusionH="120650" prstMaterial="plastic">
                  <a:bevelT w="381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</p:grpSp>
        <p:sp>
          <p:nvSpPr>
            <p:cNvPr id="79" name="TextBox 78"/>
            <p:cNvSpPr txBox="1"/>
            <p:nvPr/>
          </p:nvSpPr>
          <p:spPr>
            <a:xfrm>
              <a:off x="7447347" y="3795067"/>
              <a:ext cx="1145025" cy="623248"/>
            </a:xfrm>
            <a:prstGeom prst="rect">
              <a:avLst/>
            </a:prstGeom>
            <a:noFill/>
            <a:scene3d>
              <a:camera prst="isometricOffAxis1Right">
                <a:rot lat="1080000" lon="20039998" rev="300000"/>
              </a:camera>
              <a:lightRig rig="threePt" dir="t"/>
            </a:scene3d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Awareness and </a:t>
              </a:r>
            </a:p>
            <a:p>
              <a:pPr algn="ctr"/>
              <a:r>
                <a:rPr lang="en-US" sz="1600" b="1" dirty="0">
                  <a:solidFill>
                    <a:schemeClr val="bg1"/>
                  </a:solidFill>
                </a:rPr>
                <a:t>Training</a:t>
              </a:r>
            </a:p>
            <a:p>
              <a:pPr algn="ctr"/>
              <a:endParaRPr lang="en-US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F18A055-9004-416C-925F-D30F7C52FB09}"/>
              </a:ext>
            </a:extLst>
          </p:cNvPr>
          <p:cNvGrpSpPr/>
          <p:nvPr/>
        </p:nvGrpSpPr>
        <p:grpSpPr>
          <a:xfrm>
            <a:off x="8648523" y="3761752"/>
            <a:ext cx="1097280" cy="1360140"/>
            <a:chOff x="3976768" y="2701067"/>
            <a:chExt cx="822960" cy="1020105"/>
          </a:xfrm>
        </p:grpSpPr>
        <p:grpSp>
          <p:nvGrpSpPr>
            <p:cNvPr id="78" name="Group 77"/>
            <p:cNvGrpSpPr/>
            <p:nvPr/>
          </p:nvGrpSpPr>
          <p:grpSpPr>
            <a:xfrm>
              <a:off x="3976768" y="2701067"/>
              <a:ext cx="822960" cy="829716"/>
              <a:chOff x="685800" y="2524435"/>
              <a:chExt cx="1097280" cy="1106287"/>
            </a:xfrm>
            <a:solidFill>
              <a:schemeClr val="accent6">
                <a:lumMod val="40000"/>
                <a:lumOff val="60000"/>
              </a:schemeClr>
            </a:solidFill>
            <a:effectLst/>
          </p:grpSpPr>
          <p:sp>
            <p:nvSpPr>
              <p:cNvPr id="85" name="Rounded Rectangle 84"/>
              <p:cNvSpPr/>
              <p:nvPr/>
            </p:nvSpPr>
            <p:spPr>
              <a:xfrm>
                <a:off x="685800" y="2561464"/>
                <a:ext cx="1097280" cy="1069258"/>
              </a:xfrm>
              <a:prstGeom prst="roundRect">
                <a:avLst>
                  <a:gd name="adj" fmla="val 4468"/>
                </a:avLst>
              </a:prstGeom>
              <a:grpFill/>
              <a:ln>
                <a:noFill/>
              </a:ln>
              <a:scene3d>
                <a:camera prst="isometricOffAxis1Top">
                  <a:rot lat="18664799" lon="19558760" rev="2510697"/>
                </a:camera>
                <a:lightRig rig="balanced" dir="t"/>
              </a:scene3d>
              <a:sp3d extrusionH="635000" prstMaterial="plastic">
                <a:bevelT w="381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grpSp>
            <p:nvGrpSpPr>
              <p:cNvPr id="86" name="Group 85"/>
              <p:cNvGrpSpPr>
                <a:grpSpLocks noChangeAspect="1"/>
              </p:cNvGrpSpPr>
              <p:nvPr/>
            </p:nvGrpSpPr>
            <p:grpSpPr>
              <a:xfrm>
                <a:off x="772036" y="2524435"/>
                <a:ext cx="896428" cy="914402"/>
                <a:chOff x="5405486" y="2428974"/>
                <a:chExt cx="918430" cy="936845"/>
              </a:xfrm>
              <a:grpFill/>
              <a:scene3d>
                <a:camera prst="isometricOffAxis1Top">
                  <a:rot lat="18664799" lon="19558760" rev="2510697"/>
                </a:camera>
                <a:lightRig rig="balanced" dir="t"/>
              </a:scene3d>
            </p:grpSpPr>
            <p:sp>
              <p:nvSpPr>
                <p:cNvPr id="87" name="Oval 86"/>
                <p:cNvSpPr/>
                <p:nvPr/>
              </p:nvSpPr>
              <p:spPr>
                <a:xfrm>
                  <a:off x="5405487" y="2428974"/>
                  <a:ext cx="307258" cy="307258"/>
                </a:xfrm>
                <a:prstGeom prst="ellipse">
                  <a:avLst/>
                </a:prstGeom>
                <a:grpFill/>
                <a:ln>
                  <a:noFill/>
                </a:ln>
                <a:sp3d extrusionH="120650" prstMaterial="plastic">
                  <a:bevelT w="381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88" name="Oval 87"/>
                <p:cNvSpPr/>
                <p:nvPr/>
              </p:nvSpPr>
              <p:spPr>
                <a:xfrm>
                  <a:off x="5405487" y="3058559"/>
                  <a:ext cx="307258" cy="307258"/>
                </a:xfrm>
                <a:prstGeom prst="ellipse">
                  <a:avLst/>
                </a:prstGeom>
                <a:grpFill/>
                <a:ln>
                  <a:noFill/>
                </a:ln>
                <a:sp3d extrusionH="120650" prstMaterial="plastic">
                  <a:bevelT w="381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89" name="Oval 88"/>
                <p:cNvSpPr/>
                <p:nvPr/>
              </p:nvSpPr>
              <p:spPr>
                <a:xfrm>
                  <a:off x="6016658" y="2428974"/>
                  <a:ext cx="307258" cy="307258"/>
                </a:xfrm>
                <a:prstGeom prst="ellipse">
                  <a:avLst/>
                </a:prstGeom>
                <a:grpFill/>
                <a:ln>
                  <a:noFill/>
                </a:ln>
                <a:sp3d extrusionH="120650" prstMaterial="plastic">
                  <a:bevelT w="381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90" name="Oval 89"/>
                <p:cNvSpPr/>
                <p:nvPr/>
              </p:nvSpPr>
              <p:spPr>
                <a:xfrm>
                  <a:off x="6016658" y="3058559"/>
                  <a:ext cx="307258" cy="307258"/>
                </a:xfrm>
                <a:prstGeom prst="ellipse">
                  <a:avLst/>
                </a:prstGeom>
                <a:grpFill/>
                <a:ln>
                  <a:noFill/>
                </a:ln>
                <a:sp3d extrusionH="120650" prstMaterial="plastic">
                  <a:bevelT w="381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</p:grpSp>
        <p:sp>
          <p:nvSpPr>
            <p:cNvPr id="80" name="TextBox 79"/>
            <p:cNvSpPr txBox="1"/>
            <p:nvPr/>
          </p:nvSpPr>
          <p:spPr>
            <a:xfrm>
              <a:off x="4267006" y="3351840"/>
              <a:ext cx="523220" cy="369332"/>
            </a:xfrm>
            <a:prstGeom prst="rect">
              <a:avLst/>
            </a:prstGeom>
            <a:noFill/>
            <a:scene3d>
              <a:camera prst="isometricOffAxis1Right">
                <a:rot lat="1080000" lon="20039998" rev="300000"/>
              </a:camera>
              <a:lightRig rig="threePt" dir="t"/>
            </a:scene3d>
          </p:spPr>
          <p:txBody>
            <a:bodyPr wrap="none" rtlCol="0">
              <a:spAutoFit/>
            </a:bodyPr>
            <a:lstStyle/>
            <a:p>
              <a:r>
                <a:rPr lang="en-US" sz="2600" b="1" dirty="0"/>
                <a:t>HW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778B1CF-BD37-4129-A84B-C3C2E5422DED}"/>
              </a:ext>
            </a:extLst>
          </p:cNvPr>
          <p:cNvGrpSpPr/>
          <p:nvPr/>
        </p:nvGrpSpPr>
        <p:grpSpPr>
          <a:xfrm>
            <a:off x="4515713" y="4182716"/>
            <a:ext cx="5086316" cy="1649524"/>
            <a:chOff x="1164193" y="3267624"/>
            <a:chExt cx="3814737" cy="1237143"/>
          </a:xfrm>
        </p:grpSpPr>
        <p:grpSp>
          <p:nvGrpSpPr>
            <p:cNvPr id="74" name="Group 73"/>
            <p:cNvGrpSpPr/>
            <p:nvPr/>
          </p:nvGrpSpPr>
          <p:grpSpPr>
            <a:xfrm>
              <a:off x="2696182" y="3267624"/>
              <a:ext cx="1714500" cy="829716"/>
              <a:chOff x="5486400" y="3401806"/>
              <a:chExt cx="2286000" cy="1106287"/>
            </a:xfrm>
            <a:solidFill>
              <a:schemeClr val="accent2">
                <a:lumMod val="60000"/>
                <a:lumOff val="40000"/>
              </a:schemeClr>
            </a:solidFill>
          </p:grpSpPr>
          <p:sp>
            <p:nvSpPr>
              <p:cNvPr id="117" name="Rounded Rectangle 116"/>
              <p:cNvSpPr/>
              <p:nvPr/>
            </p:nvSpPr>
            <p:spPr>
              <a:xfrm>
                <a:off x="5486400" y="3438835"/>
                <a:ext cx="2286000" cy="1069258"/>
              </a:xfrm>
              <a:prstGeom prst="roundRect">
                <a:avLst>
                  <a:gd name="adj" fmla="val 4468"/>
                </a:avLst>
              </a:prstGeom>
              <a:grpFill/>
              <a:ln>
                <a:noFill/>
              </a:ln>
              <a:effectLst>
                <a:outerShdw blurRad="381000" dist="38100" dir="8100000" algn="tr" rotWithShape="0">
                  <a:prstClr val="black">
                    <a:alpha val="40000"/>
                  </a:prstClr>
                </a:outerShdw>
              </a:effectLst>
              <a:scene3d>
                <a:camera prst="isometricOffAxis1Top">
                  <a:rot lat="18664799" lon="19558760" rev="2510697"/>
                </a:camera>
                <a:lightRig rig="balanced" dir="t"/>
              </a:scene3d>
              <a:sp3d extrusionH="635000" prstMaterial="plastic">
                <a:bevelT w="381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grpSp>
            <p:nvGrpSpPr>
              <p:cNvPr id="118" name="Group 117"/>
              <p:cNvGrpSpPr>
                <a:grpSpLocks noChangeAspect="1"/>
              </p:cNvGrpSpPr>
              <p:nvPr/>
            </p:nvGrpSpPr>
            <p:grpSpPr>
              <a:xfrm>
                <a:off x="5572637" y="3401806"/>
                <a:ext cx="2089487" cy="914400"/>
                <a:chOff x="5405487" y="2428974"/>
                <a:chExt cx="2140771" cy="936843"/>
              </a:xfrm>
              <a:grpFill/>
              <a:scene3d>
                <a:camera prst="isometricOffAxis1Top">
                  <a:rot lat="18664799" lon="19558760" rev="2510697"/>
                </a:camera>
                <a:lightRig rig="balanced" dir="t"/>
              </a:scene3d>
            </p:grpSpPr>
            <p:sp>
              <p:nvSpPr>
                <p:cNvPr id="119" name="Oval 118"/>
                <p:cNvSpPr/>
                <p:nvPr/>
              </p:nvSpPr>
              <p:spPr>
                <a:xfrm>
                  <a:off x="5405487" y="2428974"/>
                  <a:ext cx="307258" cy="307258"/>
                </a:xfrm>
                <a:prstGeom prst="ellipse">
                  <a:avLst/>
                </a:prstGeom>
                <a:grpFill/>
                <a:ln>
                  <a:noFill/>
                </a:ln>
                <a:sp3d extrusionH="120650" prstMaterial="plastic">
                  <a:bevelT w="381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120" name="Oval 119"/>
                <p:cNvSpPr/>
                <p:nvPr/>
              </p:nvSpPr>
              <p:spPr>
                <a:xfrm>
                  <a:off x="5405487" y="3058559"/>
                  <a:ext cx="307258" cy="307258"/>
                </a:xfrm>
                <a:prstGeom prst="ellipse">
                  <a:avLst/>
                </a:prstGeom>
                <a:grpFill/>
                <a:ln>
                  <a:noFill/>
                </a:ln>
                <a:sp3d extrusionH="120650" prstMaterial="plastic">
                  <a:bevelT w="381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121" name="Oval 120"/>
                <p:cNvSpPr/>
                <p:nvPr/>
              </p:nvSpPr>
              <p:spPr>
                <a:xfrm>
                  <a:off x="6016658" y="2428974"/>
                  <a:ext cx="307258" cy="307258"/>
                </a:xfrm>
                <a:prstGeom prst="ellipse">
                  <a:avLst/>
                </a:prstGeom>
                <a:grpFill/>
                <a:ln>
                  <a:noFill/>
                </a:ln>
                <a:sp3d extrusionH="120650" prstMaterial="plastic">
                  <a:bevelT w="381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122" name="Oval 121"/>
                <p:cNvSpPr/>
                <p:nvPr/>
              </p:nvSpPr>
              <p:spPr>
                <a:xfrm>
                  <a:off x="6016658" y="3058559"/>
                  <a:ext cx="307258" cy="307258"/>
                </a:xfrm>
                <a:prstGeom prst="ellipse">
                  <a:avLst/>
                </a:prstGeom>
                <a:grpFill/>
                <a:ln>
                  <a:noFill/>
                </a:ln>
                <a:sp3d extrusionH="120650" prstMaterial="plastic">
                  <a:bevelT w="381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123" name="Oval 122"/>
                <p:cNvSpPr/>
                <p:nvPr/>
              </p:nvSpPr>
              <p:spPr>
                <a:xfrm>
                  <a:off x="6627829" y="2428974"/>
                  <a:ext cx="307258" cy="307258"/>
                </a:xfrm>
                <a:prstGeom prst="ellipse">
                  <a:avLst/>
                </a:prstGeom>
                <a:grpFill/>
                <a:ln>
                  <a:noFill/>
                </a:ln>
                <a:sp3d extrusionH="120650" prstMaterial="plastic">
                  <a:bevelT w="381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124" name="Oval 123"/>
                <p:cNvSpPr/>
                <p:nvPr/>
              </p:nvSpPr>
              <p:spPr>
                <a:xfrm>
                  <a:off x="6627829" y="3058559"/>
                  <a:ext cx="307258" cy="307258"/>
                </a:xfrm>
                <a:prstGeom prst="ellipse">
                  <a:avLst/>
                </a:prstGeom>
                <a:grpFill/>
                <a:ln>
                  <a:noFill/>
                </a:ln>
                <a:sp3d extrusionH="120650" prstMaterial="plastic">
                  <a:bevelT w="381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125" name="Oval 124"/>
                <p:cNvSpPr/>
                <p:nvPr/>
              </p:nvSpPr>
              <p:spPr>
                <a:xfrm>
                  <a:off x="7239000" y="2428974"/>
                  <a:ext cx="307258" cy="307258"/>
                </a:xfrm>
                <a:prstGeom prst="ellipse">
                  <a:avLst/>
                </a:prstGeom>
                <a:grpFill/>
                <a:ln>
                  <a:noFill/>
                </a:ln>
                <a:sp3d extrusionH="120650" prstMaterial="plastic">
                  <a:bevelT w="381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126" name="Oval 125"/>
                <p:cNvSpPr/>
                <p:nvPr/>
              </p:nvSpPr>
              <p:spPr>
                <a:xfrm>
                  <a:off x="7239000" y="3058559"/>
                  <a:ext cx="307258" cy="307258"/>
                </a:xfrm>
                <a:prstGeom prst="ellipse">
                  <a:avLst/>
                </a:prstGeom>
                <a:grpFill/>
                <a:ln>
                  <a:noFill/>
                </a:ln>
                <a:sp3d extrusionH="120650" prstMaterial="plastic">
                  <a:bevelT w="381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</p:grpSp>
        <p:grpSp>
          <p:nvGrpSpPr>
            <p:cNvPr id="75" name="Group 74"/>
            <p:cNvGrpSpPr/>
            <p:nvPr/>
          </p:nvGrpSpPr>
          <p:grpSpPr>
            <a:xfrm>
              <a:off x="1164193" y="3675051"/>
              <a:ext cx="1714500" cy="829716"/>
              <a:chOff x="685800" y="2524435"/>
              <a:chExt cx="2286000" cy="1106287"/>
            </a:xfrm>
            <a:solidFill>
              <a:schemeClr val="accent2">
                <a:lumMod val="60000"/>
                <a:lumOff val="40000"/>
              </a:schemeClr>
            </a:solidFill>
            <a:effectLst/>
          </p:grpSpPr>
          <p:sp>
            <p:nvSpPr>
              <p:cNvPr id="107" name="Rounded Rectangle 106"/>
              <p:cNvSpPr/>
              <p:nvPr/>
            </p:nvSpPr>
            <p:spPr>
              <a:xfrm>
                <a:off x="685800" y="2561464"/>
                <a:ext cx="2286000" cy="1069258"/>
              </a:xfrm>
              <a:prstGeom prst="roundRect">
                <a:avLst>
                  <a:gd name="adj" fmla="val 4468"/>
                </a:avLst>
              </a:prstGeom>
              <a:grpFill/>
              <a:ln>
                <a:noFill/>
              </a:ln>
              <a:effectLst>
                <a:outerShdw blurRad="381000" dist="38100" dir="8100000" algn="tr" rotWithShape="0">
                  <a:prstClr val="black">
                    <a:alpha val="40000"/>
                  </a:prstClr>
                </a:outerShdw>
              </a:effectLst>
              <a:scene3d>
                <a:camera prst="isometricOffAxis1Top">
                  <a:rot lat="18664799" lon="19558760" rev="2510697"/>
                </a:camera>
                <a:lightRig rig="balanced" dir="t"/>
              </a:scene3d>
              <a:sp3d extrusionH="635000" prstMaterial="plastic">
                <a:bevelT w="381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grpSp>
            <p:nvGrpSpPr>
              <p:cNvPr id="108" name="Group 107"/>
              <p:cNvGrpSpPr>
                <a:grpSpLocks noChangeAspect="1"/>
              </p:cNvGrpSpPr>
              <p:nvPr/>
            </p:nvGrpSpPr>
            <p:grpSpPr>
              <a:xfrm>
                <a:off x="772037" y="2524435"/>
                <a:ext cx="2089487" cy="914400"/>
                <a:chOff x="5405487" y="2428974"/>
                <a:chExt cx="2140771" cy="936843"/>
              </a:xfrm>
              <a:grpFill/>
              <a:scene3d>
                <a:camera prst="isometricOffAxis1Top">
                  <a:rot lat="18664799" lon="19558760" rev="2510697"/>
                </a:camera>
                <a:lightRig rig="balanced" dir="t"/>
              </a:scene3d>
            </p:grpSpPr>
            <p:sp>
              <p:nvSpPr>
                <p:cNvPr id="109" name="Oval 108"/>
                <p:cNvSpPr/>
                <p:nvPr/>
              </p:nvSpPr>
              <p:spPr>
                <a:xfrm>
                  <a:off x="5405487" y="2428974"/>
                  <a:ext cx="307258" cy="307258"/>
                </a:xfrm>
                <a:prstGeom prst="ellipse">
                  <a:avLst/>
                </a:prstGeom>
                <a:grpFill/>
                <a:ln>
                  <a:noFill/>
                </a:ln>
                <a:sp3d extrusionH="120650" prstMaterial="plastic">
                  <a:bevelT w="381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110" name="Oval 109"/>
                <p:cNvSpPr/>
                <p:nvPr/>
              </p:nvSpPr>
              <p:spPr>
                <a:xfrm>
                  <a:off x="5405487" y="3058559"/>
                  <a:ext cx="307258" cy="307258"/>
                </a:xfrm>
                <a:prstGeom prst="ellipse">
                  <a:avLst/>
                </a:prstGeom>
                <a:grpFill/>
                <a:ln>
                  <a:noFill/>
                </a:ln>
                <a:sp3d extrusionH="120650" prstMaterial="plastic">
                  <a:bevelT w="381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111" name="Oval 110"/>
                <p:cNvSpPr/>
                <p:nvPr/>
              </p:nvSpPr>
              <p:spPr>
                <a:xfrm>
                  <a:off x="6016658" y="2428974"/>
                  <a:ext cx="307258" cy="307258"/>
                </a:xfrm>
                <a:prstGeom prst="ellipse">
                  <a:avLst/>
                </a:prstGeom>
                <a:grpFill/>
                <a:ln>
                  <a:noFill/>
                </a:ln>
                <a:sp3d extrusionH="120650" prstMaterial="plastic">
                  <a:bevelT w="381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112" name="Oval 111"/>
                <p:cNvSpPr/>
                <p:nvPr/>
              </p:nvSpPr>
              <p:spPr>
                <a:xfrm>
                  <a:off x="6016658" y="3058559"/>
                  <a:ext cx="307258" cy="307258"/>
                </a:xfrm>
                <a:prstGeom prst="ellipse">
                  <a:avLst/>
                </a:prstGeom>
                <a:grpFill/>
                <a:ln>
                  <a:noFill/>
                </a:ln>
                <a:sp3d extrusionH="120650" prstMaterial="plastic">
                  <a:bevelT w="381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113" name="Oval 112"/>
                <p:cNvSpPr/>
                <p:nvPr/>
              </p:nvSpPr>
              <p:spPr>
                <a:xfrm>
                  <a:off x="6627829" y="2428974"/>
                  <a:ext cx="307258" cy="307258"/>
                </a:xfrm>
                <a:prstGeom prst="ellipse">
                  <a:avLst/>
                </a:prstGeom>
                <a:grpFill/>
                <a:ln>
                  <a:noFill/>
                </a:ln>
                <a:sp3d extrusionH="120650" prstMaterial="plastic">
                  <a:bevelT w="381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114" name="Oval 113"/>
                <p:cNvSpPr/>
                <p:nvPr/>
              </p:nvSpPr>
              <p:spPr>
                <a:xfrm>
                  <a:off x="6627829" y="3058559"/>
                  <a:ext cx="307258" cy="307258"/>
                </a:xfrm>
                <a:prstGeom prst="ellipse">
                  <a:avLst/>
                </a:prstGeom>
                <a:grpFill/>
                <a:ln>
                  <a:noFill/>
                </a:ln>
                <a:sp3d extrusionH="120650" prstMaterial="plastic">
                  <a:bevelT w="381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115" name="Oval 114"/>
                <p:cNvSpPr/>
                <p:nvPr/>
              </p:nvSpPr>
              <p:spPr>
                <a:xfrm>
                  <a:off x="7239000" y="2428974"/>
                  <a:ext cx="307258" cy="307258"/>
                </a:xfrm>
                <a:prstGeom prst="ellipse">
                  <a:avLst/>
                </a:prstGeom>
                <a:grpFill/>
                <a:ln>
                  <a:noFill/>
                </a:ln>
                <a:sp3d extrusionH="120650" prstMaterial="plastic">
                  <a:bevelT w="381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sp>
              <p:nvSpPr>
                <p:cNvPr id="116" name="Oval 115"/>
                <p:cNvSpPr/>
                <p:nvPr/>
              </p:nvSpPr>
              <p:spPr>
                <a:xfrm>
                  <a:off x="7239000" y="3058559"/>
                  <a:ext cx="307258" cy="307258"/>
                </a:xfrm>
                <a:prstGeom prst="ellipse">
                  <a:avLst/>
                </a:prstGeom>
                <a:grpFill/>
                <a:ln>
                  <a:noFill/>
                </a:ln>
                <a:sp3d extrusionH="120650" prstMaterial="plastic">
                  <a:bevelT w="38100" h="381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</p:grpSp>
        </p:grpSp>
        <p:sp>
          <p:nvSpPr>
            <p:cNvPr id="81" name="TextBox 80"/>
            <p:cNvSpPr txBox="1"/>
            <p:nvPr/>
          </p:nvSpPr>
          <p:spPr>
            <a:xfrm>
              <a:off x="1294250" y="4206871"/>
              <a:ext cx="3684680" cy="253916"/>
            </a:xfrm>
            <a:prstGeom prst="rect">
              <a:avLst/>
            </a:prstGeom>
            <a:noFill/>
            <a:scene3d>
              <a:camera prst="isometricOffAxis1Right">
                <a:rot lat="1080000" lon="20039998" rev="300000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</a:rPr>
                <a:t>Community and Stakeholders engagement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5AF8F36-BD49-4E0D-90FA-7FCD41387543}"/>
              </a:ext>
            </a:extLst>
          </p:cNvPr>
          <p:cNvGrpSpPr/>
          <p:nvPr/>
        </p:nvGrpSpPr>
        <p:grpSpPr>
          <a:xfrm>
            <a:off x="8054161" y="2964646"/>
            <a:ext cx="2286000" cy="1392549"/>
            <a:chOff x="4550619" y="3738753"/>
            <a:chExt cx="1714500" cy="1044412"/>
          </a:xfrm>
        </p:grpSpPr>
        <p:sp>
          <p:nvSpPr>
            <p:cNvPr id="97" name="Rounded Rectangle 96"/>
            <p:cNvSpPr/>
            <p:nvPr/>
          </p:nvSpPr>
          <p:spPr>
            <a:xfrm>
              <a:off x="4550619" y="3812264"/>
              <a:ext cx="1714500" cy="801945"/>
            </a:xfrm>
            <a:prstGeom prst="roundRect">
              <a:avLst>
                <a:gd name="adj" fmla="val 4468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scene3d>
              <a:camera prst="isometricOffAxis1Top">
                <a:rot lat="18664799" lon="19558760" rev="2510697"/>
              </a:camera>
              <a:lightRig rig="balanced" dir="t"/>
            </a:scene3d>
            <a:sp3d extrusionH="635000" prstMaterial="plastic">
              <a:bevelT w="381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grpSp>
          <p:nvGrpSpPr>
            <p:cNvPr id="98" name="Group 97"/>
            <p:cNvGrpSpPr>
              <a:grpSpLocks noChangeAspect="1"/>
            </p:cNvGrpSpPr>
            <p:nvPr/>
          </p:nvGrpSpPr>
          <p:grpSpPr>
            <a:xfrm>
              <a:off x="4642770" y="3738753"/>
              <a:ext cx="1567115" cy="685801"/>
              <a:chOff x="5405487" y="2428974"/>
              <a:chExt cx="2140771" cy="936843"/>
            </a:xfrm>
            <a:solidFill>
              <a:schemeClr val="accent5">
                <a:lumMod val="20000"/>
                <a:lumOff val="80000"/>
              </a:schemeClr>
            </a:solidFill>
            <a:scene3d>
              <a:camera prst="isometricOffAxis1Top">
                <a:rot lat="18664799" lon="19558760" rev="2510697"/>
              </a:camera>
              <a:lightRig rig="balanced" dir="t"/>
            </a:scene3d>
          </p:grpSpPr>
          <p:sp>
            <p:nvSpPr>
              <p:cNvPr id="99" name="Oval 98"/>
              <p:cNvSpPr/>
              <p:nvPr/>
            </p:nvSpPr>
            <p:spPr>
              <a:xfrm>
                <a:off x="5405487" y="2428974"/>
                <a:ext cx="307258" cy="307258"/>
              </a:xfrm>
              <a:prstGeom prst="ellipse">
                <a:avLst/>
              </a:prstGeom>
              <a:grpFill/>
              <a:ln>
                <a:noFill/>
              </a:ln>
              <a:sp3d extrusionH="120650" prstMaterial="plastic">
                <a:bevelT w="381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100" name="Oval 99"/>
              <p:cNvSpPr/>
              <p:nvPr/>
            </p:nvSpPr>
            <p:spPr>
              <a:xfrm>
                <a:off x="5405487" y="3058559"/>
                <a:ext cx="307258" cy="307258"/>
              </a:xfrm>
              <a:prstGeom prst="ellipse">
                <a:avLst/>
              </a:prstGeom>
              <a:grpFill/>
              <a:ln>
                <a:noFill/>
              </a:ln>
              <a:sp3d extrusionH="120650" prstMaterial="plastic">
                <a:bevelT w="381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101" name="Oval 100"/>
              <p:cNvSpPr/>
              <p:nvPr/>
            </p:nvSpPr>
            <p:spPr>
              <a:xfrm>
                <a:off x="6016658" y="2428974"/>
                <a:ext cx="307258" cy="307258"/>
              </a:xfrm>
              <a:prstGeom prst="ellipse">
                <a:avLst/>
              </a:prstGeom>
              <a:grpFill/>
              <a:ln>
                <a:noFill/>
              </a:ln>
              <a:sp3d extrusionH="120650" prstMaterial="plastic">
                <a:bevelT w="381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102" name="Oval 101"/>
              <p:cNvSpPr/>
              <p:nvPr/>
            </p:nvSpPr>
            <p:spPr>
              <a:xfrm>
                <a:off x="6016658" y="3058559"/>
                <a:ext cx="307258" cy="307258"/>
              </a:xfrm>
              <a:prstGeom prst="ellipse">
                <a:avLst/>
              </a:prstGeom>
              <a:grpFill/>
              <a:ln>
                <a:noFill/>
              </a:ln>
              <a:sp3d extrusionH="120650" prstMaterial="plastic">
                <a:bevelT w="381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103" name="Oval 102"/>
              <p:cNvSpPr/>
              <p:nvPr/>
            </p:nvSpPr>
            <p:spPr>
              <a:xfrm>
                <a:off x="6627829" y="2428974"/>
                <a:ext cx="307258" cy="307258"/>
              </a:xfrm>
              <a:prstGeom prst="ellipse">
                <a:avLst/>
              </a:prstGeom>
              <a:grpFill/>
              <a:ln>
                <a:noFill/>
              </a:ln>
              <a:sp3d extrusionH="120650" prstMaterial="plastic">
                <a:bevelT w="381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104" name="Oval 103"/>
              <p:cNvSpPr/>
              <p:nvPr/>
            </p:nvSpPr>
            <p:spPr>
              <a:xfrm>
                <a:off x="6627829" y="3058559"/>
                <a:ext cx="307258" cy="307258"/>
              </a:xfrm>
              <a:prstGeom prst="ellipse">
                <a:avLst/>
              </a:prstGeom>
              <a:grpFill/>
              <a:ln>
                <a:noFill/>
              </a:ln>
              <a:sp3d extrusionH="120650" prstMaterial="plastic">
                <a:bevelT w="381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105" name="Oval 104"/>
              <p:cNvSpPr/>
              <p:nvPr/>
            </p:nvSpPr>
            <p:spPr>
              <a:xfrm>
                <a:off x="7239000" y="2428974"/>
                <a:ext cx="307258" cy="307258"/>
              </a:xfrm>
              <a:prstGeom prst="ellipse">
                <a:avLst/>
              </a:prstGeom>
              <a:grpFill/>
              <a:ln>
                <a:noFill/>
              </a:ln>
              <a:sp3d extrusionH="120650" prstMaterial="plastic">
                <a:bevelT w="381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106" name="Oval 105"/>
              <p:cNvSpPr/>
              <p:nvPr/>
            </p:nvSpPr>
            <p:spPr>
              <a:xfrm>
                <a:off x="7239000" y="3058559"/>
                <a:ext cx="307258" cy="307258"/>
              </a:xfrm>
              <a:prstGeom prst="ellipse">
                <a:avLst/>
              </a:prstGeom>
              <a:grpFill/>
              <a:ln>
                <a:noFill/>
              </a:ln>
              <a:sp3d extrusionH="120650" prstMaterial="plastic">
                <a:bevelT w="381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83" name="TextBox 82"/>
            <p:cNvSpPr txBox="1"/>
            <p:nvPr/>
          </p:nvSpPr>
          <p:spPr>
            <a:xfrm>
              <a:off x="4904720" y="4529249"/>
              <a:ext cx="1131993" cy="253916"/>
            </a:xfrm>
            <a:prstGeom prst="rect">
              <a:avLst/>
            </a:prstGeom>
            <a:noFill/>
            <a:scene3d>
              <a:camera prst="isometricOffAxis1Right">
                <a:rot lat="1080000" lon="20039998" rev="300000"/>
              </a:camera>
              <a:lightRig rig="threePt" dir="t"/>
            </a:scene3d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Documentation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1CD9FD3-8417-41DE-9966-8A373EF36FA2}"/>
              </a:ext>
            </a:extLst>
          </p:cNvPr>
          <p:cNvGrpSpPr/>
          <p:nvPr/>
        </p:nvGrpSpPr>
        <p:grpSpPr>
          <a:xfrm>
            <a:off x="7127009" y="3403484"/>
            <a:ext cx="1097280" cy="1460743"/>
            <a:chOff x="515778" y="2596053"/>
            <a:chExt cx="822960" cy="1095557"/>
          </a:xfrm>
        </p:grpSpPr>
        <p:sp>
          <p:nvSpPr>
            <p:cNvPr id="91" name="Rounded Rectangle 90"/>
            <p:cNvSpPr/>
            <p:nvPr/>
          </p:nvSpPr>
          <p:spPr>
            <a:xfrm>
              <a:off x="515778" y="2644584"/>
              <a:ext cx="822960" cy="801944"/>
            </a:xfrm>
            <a:prstGeom prst="roundRect">
              <a:avLst>
                <a:gd name="adj" fmla="val 4468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scene3d>
              <a:camera prst="isometricOffAxis1Top">
                <a:rot lat="18664799" lon="19558760" rev="2510697"/>
              </a:camera>
              <a:lightRig rig="balanced" dir="t"/>
            </a:scene3d>
            <a:sp3d extrusionH="635000" prstMaterial="plastic">
              <a:bevelT w="381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grpSp>
          <p:nvGrpSpPr>
            <p:cNvPr id="92" name="Group 91"/>
            <p:cNvGrpSpPr>
              <a:grpSpLocks noChangeAspect="1"/>
            </p:cNvGrpSpPr>
            <p:nvPr/>
          </p:nvGrpSpPr>
          <p:grpSpPr>
            <a:xfrm>
              <a:off x="586411" y="2596053"/>
              <a:ext cx="672320" cy="685800"/>
              <a:chOff x="5405487" y="2428974"/>
              <a:chExt cx="918429" cy="936843"/>
            </a:xfrm>
            <a:solidFill>
              <a:schemeClr val="accent4">
                <a:lumMod val="20000"/>
                <a:lumOff val="80000"/>
              </a:schemeClr>
            </a:solidFill>
            <a:scene3d>
              <a:camera prst="isometricOffAxis1Top">
                <a:rot lat="18664799" lon="19558760" rev="2510697"/>
              </a:camera>
              <a:lightRig rig="balanced" dir="t"/>
            </a:scene3d>
          </p:grpSpPr>
          <p:sp>
            <p:nvSpPr>
              <p:cNvPr id="93" name="Oval 92"/>
              <p:cNvSpPr/>
              <p:nvPr/>
            </p:nvSpPr>
            <p:spPr>
              <a:xfrm>
                <a:off x="5405487" y="2428974"/>
                <a:ext cx="307258" cy="307258"/>
              </a:xfrm>
              <a:prstGeom prst="ellipse">
                <a:avLst/>
              </a:prstGeom>
              <a:grpFill/>
              <a:ln>
                <a:noFill/>
              </a:ln>
              <a:sp3d extrusionH="120650" prstMaterial="plastic">
                <a:bevelT w="381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94" name="Oval 93"/>
              <p:cNvSpPr/>
              <p:nvPr/>
            </p:nvSpPr>
            <p:spPr>
              <a:xfrm>
                <a:off x="5405487" y="3058559"/>
                <a:ext cx="307258" cy="307258"/>
              </a:xfrm>
              <a:prstGeom prst="ellipse">
                <a:avLst/>
              </a:prstGeom>
              <a:grpFill/>
              <a:ln>
                <a:noFill/>
              </a:ln>
              <a:sp3d extrusionH="120650" prstMaterial="plastic">
                <a:bevelT w="381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95" name="Oval 94"/>
              <p:cNvSpPr/>
              <p:nvPr/>
            </p:nvSpPr>
            <p:spPr>
              <a:xfrm>
                <a:off x="6016658" y="2428974"/>
                <a:ext cx="307258" cy="307258"/>
              </a:xfrm>
              <a:prstGeom prst="ellipse">
                <a:avLst/>
              </a:prstGeom>
              <a:grpFill/>
              <a:ln>
                <a:noFill/>
              </a:ln>
              <a:sp3d extrusionH="120650" prstMaterial="plastic">
                <a:bevelT w="381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96" name="Oval 95"/>
              <p:cNvSpPr/>
              <p:nvPr/>
            </p:nvSpPr>
            <p:spPr>
              <a:xfrm>
                <a:off x="6016658" y="3058559"/>
                <a:ext cx="307258" cy="307258"/>
              </a:xfrm>
              <a:prstGeom prst="ellipse">
                <a:avLst/>
              </a:prstGeom>
              <a:grpFill/>
              <a:ln>
                <a:noFill/>
              </a:ln>
              <a:sp3d extrusionH="120650" prstMaterial="plastic">
                <a:bevelT w="381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84" name="TextBox 83"/>
            <p:cNvSpPr txBox="1"/>
            <p:nvPr/>
          </p:nvSpPr>
          <p:spPr>
            <a:xfrm>
              <a:off x="821179" y="3322278"/>
              <a:ext cx="481719" cy="369332"/>
            </a:xfrm>
            <a:prstGeom prst="rect">
              <a:avLst/>
            </a:prstGeom>
            <a:noFill/>
            <a:scene3d>
              <a:camera prst="isometricOffAxis1Right">
                <a:rot lat="1080000" lon="20039998" rev="300000"/>
              </a:camera>
              <a:lightRig rig="threePt" dir="t"/>
            </a:scene3d>
          </p:spPr>
          <p:txBody>
            <a:bodyPr wrap="none" rtlCol="0">
              <a:spAutoFit/>
            </a:bodyPr>
            <a:lstStyle/>
            <a:p>
              <a:r>
                <a:rPr lang="en-US" sz="2600" b="1" dirty="0"/>
                <a:t>SW</a:t>
              </a:r>
            </a:p>
          </p:txBody>
        </p:sp>
      </p:grpSp>
      <p:graphicFrame>
        <p:nvGraphicFramePr>
          <p:cNvPr id="137" name="Content Placeholder 8"/>
          <p:cNvGraphicFramePr>
            <a:graphicFrameLocks/>
          </p:cNvGraphicFramePr>
          <p:nvPr/>
        </p:nvGraphicFramePr>
        <p:xfrm>
          <a:off x="6329791" y="835219"/>
          <a:ext cx="5748566" cy="2011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170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15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09040">
                <a:tc>
                  <a:txBody>
                    <a:bodyPr/>
                    <a:lstStyle/>
                    <a:p>
                      <a:pPr algn="ctr"/>
                      <a:endParaRPr lang="en-US" sz="1500" b="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algn="ctr"/>
                      <a:endParaRPr lang="en-US" sz="1500" b="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algn="ctr"/>
                      <a:r>
                        <a:rPr lang="en-US" sz="1500" b="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Awareness and training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1500" b="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Presentations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1500" b="0" baseline="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Books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1500" b="0" baseline="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Training lab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1500" b="0" baseline="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Manuals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1500" b="0" baseline="0" dirty="0"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Communication material</a:t>
                      </a:r>
                      <a:endParaRPr lang="en-US" sz="1500" b="0" dirty="0">
                        <a:solidFill>
                          <a:schemeClr val="bg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algn="ctr"/>
                      <a:r>
                        <a:rPr lang="en-US" sz="15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Community</a:t>
                      </a:r>
                      <a:r>
                        <a:rPr lang="en-US" sz="1500" b="0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and stakeholders engagement</a:t>
                      </a:r>
                      <a:endParaRPr lang="en-US" sz="1500" b="0" dirty="0">
                        <a:solidFill>
                          <a:schemeClr val="bg1">
                            <a:lumMod val="50000"/>
                          </a:schemeClr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1500" b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FIRST Membership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1500" b="0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Outreach plan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1500" b="0" baseline="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Announcement plan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27825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4621" y="71619"/>
            <a:ext cx="11360800" cy="763600"/>
          </a:xfrm>
        </p:spPr>
        <p:txBody>
          <a:bodyPr/>
          <a:lstStyle/>
          <a:p>
            <a:pPr eaLnBrk="0" fontAlgn="base" hangingPunct="0">
              <a:spcAft>
                <a:spcPct val="0"/>
              </a:spcAft>
            </a:pPr>
            <a:r>
              <a:rPr lang="en-US" dirty="0">
                <a:solidFill>
                  <a:srgbClr val="1B5BA2"/>
                </a:solidFill>
              </a:rPr>
              <a:t>ITU CIRT Framework applied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7429F4C6-E4CC-4965-835E-B5F7FC49C188}"/>
              </a:ext>
            </a:extLst>
          </p:cNvPr>
          <p:cNvGraphicFramePr/>
          <p:nvPr/>
        </p:nvGraphicFramePr>
        <p:xfrm>
          <a:off x="731521" y="931817"/>
          <a:ext cx="11025659" cy="53299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DCFD3B63-D9B5-44B4-BDEC-2A275FE2DBB4}"/>
              </a:ext>
            </a:extLst>
          </p:cNvPr>
          <p:cNvSpPr txBox="1"/>
          <p:nvPr/>
        </p:nvSpPr>
        <p:spPr>
          <a:xfrm>
            <a:off x="1926089" y="4686297"/>
            <a:ext cx="14717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Makes use</a:t>
            </a:r>
            <a:endParaRPr lang="en-GB" sz="1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035BCDB-09C9-4042-84C3-0804C67AA969}"/>
              </a:ext>
            </a:extLst>
          </p:cNvPr>
          <p:cNvSpPr txBox="1"/>
          <p:nvPr/>
        </p:nvSpPr>
        <p:spPr>
          <a:xfrm>
            <a:off x="4275445" y="2203846"/>
            <a:ext cx="14717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To build</a:t>
            </a:r>
            <a:endParaRPr lang="en-GB" sz="12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B06B7F4-BBF3-4644-8E53-3EB4AF243548}"/>
              </a:ext>
            </a:extLst>
          </p:cNvPr>
          <p:cNvSpPr txBox="1"/>
          <p:nvPr/>
        </p:nvSpPr>
        <p:spPr>
          <a:xfrm>
            <a:off x="6473698" y="4626615"/>
            <a:ext cx="14717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To implement</a:t>
            </a:r>
            <a:endParaRPr lang="en-GB" sz="12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E6CA363-F6A7-44BE-A49E-E961DC059B04}"/>
              </a:ext>
            </a:extLst>
          </p:cNvPr>
          <p:cNvSpPr txBox="1"/>
          <p:nvPr/>
        </p:nvSpPr>
        <p:spPr>
          <a:xfrm>
            <a:off x="8859521" y="2203846"/>
            <a:ext cx="14717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Aligned with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40782022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30711" y="411237"/>
            <a:ext cx="10515600" cy="61560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1B5BA2"/>
                </a:solidFill>
              </a:rPr>
              <a:t>CIRT Basic Services Portfolio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530711" y="2187735"/>
            <a:ext cx="11532196" cy="1815389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2667" dirty="0"/>
              <a:t>Effective incident handling capability</a:t>
            </a:r>
          </a:p>
          <a:p>
            <a:r>
              <a:rPr lang="en-GB" sz="2667" dirty="0"/>
              <a:t>Provide services to reduce the vulnerability of networks to cyber–attacks</a:t>
            </a:r>
          </a:p>
          <a:p>
            <a:r>
              <a:rPr lang="en-GB" sz="2667" dirty="0"/>
              <a:t>Provide services to support an effective response to cyber–attacks</a:t>
            </a:r>
          </a:p>
          <a:p>
            <a:endParaRPr lang="en-GB" sz="2667" dirty="0"/>
          </a:p>
        </p:txBody>
      </p:sp>
    </p:spTree>
    <p:extLst>
      <p:ext uri="{BB962C8B-B14F-4D97-AF65-F5344CB8AC3E}">
        <p14:creationId xmlns:p14="http://schemas.microsoft.com/office/powerpoint/2010/main" val="42309249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44625"/>
            <a:ext cx="10515600" cy="61560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spcFirstLastPara="1"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0000"/>
          </a:bodyPr>
          <a:lstStyle/>
          <a:p>
            <a:pPr algn="ctr" eaLnBrk="0" fontAlgn="base" hangingPunct="0">
              <a:spcAft>
                <a:spcPct val="0"/>
              </a:spcAft>
            </a:pPr>
            <a:r>
              <a:rPr lang="en-US" dirty="0">
                <a:solidFill>
                  <a:srgbClr val="1B5BA2"/>
                </a:solidFill>
              </a:rPr>
              <a:t>The Basic Services Offered by a National CIRT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863752" y="188641"/>
            <a:ext cx="5688632" cy="6156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000" b="1" dirty="0">
              <a:solidFill>
                <a:schemeClr val="accent2">
                  <a:lumMod val="7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064824" y="3460208"/>
            <a:ext cx="1791816" cy="2417064"/>
          </a:xfrm>
          <a:prstGeom prst="rect">
            <a:avLst/>
          </a:prstGeom>
          <a:ln w="952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1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832576" y="3460208"/>
            <a:ext cx="1791816" cy="2417064"/>
          </a:xfrm>
          <a:prstGeom prst="rect">
            <a:avLst/>
          </a:prstGeom>
          <a:ln w="952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1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03512" y="3460208"/>
            <a:ext cx="5760640" cy="2417064"/>
          </a:xfrm>
          <a:prstGeom prst="rect">
            <a:avLst/>
          </a:prstGeom>
          <a:ln w="952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1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91344" y="3573017"/>
            <a:ext cx="1368152" cy="521283"/>
          </a:xfrm>
          <a:prstGeom prst="rect">
            <a:avLst/>
          </a:prstGeom>
          <a:ln w="952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SERVICE AREA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91344" y="4851933"/>
            <a:ext cx="1368152" cy="521283"/>
          </a:xfrm>
          <a:prstGeom prst="rect">
            <a:avLst/>
          </a:prstGeom>
          <a:ln w="952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Service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943872" y="1059539"/>
            <a:ext cx="2280229" cy="525368"/>
          </a:xfrm>
          <a:prstGeom prst="rect">
            <a:avLst/>
          </a:prstGeom>
          <a:ln w="952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National CIRT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431704" y="2819193"/>
            <a:ext cx="1368152" cy="521283"/>
          </a:xfrm>
          <a:prstGeom prst="rect">
            <a:avLst/>
          </a:prstGeom>
          <a:ln w="952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Incident Response Center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7876156" y="2850464"/>
            <a:ext cx="1676229" cy="521283"/>
          </a:xfrm>
          <a:prstGeom prst="rect">
            <a:avLst/>
          </a:prstGeom>
          <a:ln w="952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Consulting and Technical Assistance Department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0164453" y="2842131"/>
            <a:ext cx="1548172" cy="521283"/>
          </a:xfrm>
          <a:prstGeom prst="rect">
            <a:avLst/>
          </a:prstGeom>
          <a:ln w="952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Awareness and Communication Department</a:t>
            </a:r>
          </a:p>
        </p:txBody>
      </p:sp>
      <p:cxnSp>
        <p:nvCxnSpPr>
          <p:cNvPr id="15" name="Elbow Connector 14"/>
          <p:cNvCxnSpPr>
            <a:stCxn id="11" idx="2"/>
            <a:endCxn id="12" idx="0"/>
          </p:cNvCxnSpPr>
          <p:nvPr/>
        </p:nvCxnSpPr>
        <p:spPr>
          <a:xfrm rot="5400000">
            <a:off x="4482742" y="1217947"/>
            <a:ext cx="1234287" cy="1968207"/>
          </a:xfrm>
          <a:prstGeom prst="bentConnector3">
            <a:avLst>
              <a:gd name="adj1" fmla="val 52270"/>
            </a:avLst>
          </a:prstGeom>
          <a:ln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1847528" y="3546892"/>
            <a:ext cx="1871379" cy="58753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accent3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INCIDENT MANAGEMENT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847530" y="4559824"/>
            <a:ext cx="1876783" cy="12241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46" indent="-171446"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chemeClr val="accent3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Incident handling</a:t>
            </a:r>
          </a:p>
          <a:p>
            <a:pPr marL="171446" indent="-171446"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chemeClr val="accent3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Incident analysis </a:t>
            </a:r>
          </a:p>
          <a:p>
            <a:pPr marL="171446" indent="-171446"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chemeClr val="accent3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Incident mitigation and recovery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3863752" y="3552080"/>
            <a:ext cx="1584176" cy="58753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accent3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ANALYSIS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3868329" y="4570200"/>
            <a:ext cx="1579601" cy="12241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46" indent="-171446"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chemeClr val="accent3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Artifact analysis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5644656" y="3546892"/>
            <a:ext cx="1584176" cy="58753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accent3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SITUAITON AWARENESS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668529" y="4568091"/>
            <a:ext cx="1579601" cy="12241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46" indent="-171446"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chemeClr val="accent3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Development and curation of security intelligence 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7932204" y="3573016"/>
            <a:ext cx="1584176" cy="58753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accent3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INFORMATION ASSURANCE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7936781" y="4581152"/>
            <a:ext cx="1579601" cy="12241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46" indent="-171446"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chemeClr val="accent3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Risk Management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0194033" y="3573016"/>
            <a:ext cx="1584176" cy="58753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accent3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OUREACH AND COMMUNICATION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10170933" y="4581152"/>
            <a:ext cx="1579601" cy="122411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46" indent="-171446"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chemeClr val="accent3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Security awareness raising</a:t>
            </a:r>
          </a:p>
          <a:p>
            <a:pPr marL="171446" indent="-171446">
              <a:buFont typeface="Wingdings" panose="05000000000000000000" pitchFamily="2" charset="2"/>
              <a:buChar char="§"/>
            </a:pPr>
            <a:r>
              <a:rPr lang="en-US" sz="1100" dirty="0">
                <a:solidFill>
                  <a:schemeClr val="accent3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Knowledge sharing and publications dissemination</a:t>
            </a: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47328" y="4293096"/>
            <a:ext cx="12025336" cy="720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lbow Connector 26"/>
          <p:cNvCxnSpPr>
            <a:stCxn id="11" idx="2"/>
            <a:endCxn id="13" idx="0"/>
          </p:cNvCxnSpPr>
          <p:nvPr/>
        </p:nvCxnSpPr>
        <p:spPr>
          <a:xfrm rot="16200000" flipH="1">
            <a:off x="6766351" y="902543"/>
            <a:ext cx="1265557" cy="2630283"/>
          </a:xfrm>
          <a:prstGeom prst="bentConnector3">
            <a:avLst>
              <a:gd name="adj1" fmla="val 51129"/>
            </a:avLst>
          </a:prstGeom>
          <a:ln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lbow Connector 27"/>
          <p:cNvCxnSpPr>
            <a:stCxn id="11" idx="2"/>
            <a:endCxn id="14" idx="0"/>
          </p:cNvCxnSpPr>
          <p:nvPr/>
        </p:nvCxnSpPr>
        <p:spPr>
          <a:xfrm rot="16200000" flipH="1">
            <a:off x="7882651" y="-213757"/>
            <a:ext cx="1257224" cy="4854551"/>
          </a:xfrm>
          <a:prstGeom prst="bentConnector3">
            <a:avLst>
              <a:gd name="adj1" fmla="val 51135"/>
            </a:avLst>
          </a:prstGeom>
          <a:ln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91667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206688" y="2890501"/>
            <a:ext cx="2232248" cy="634272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National CIRT</a:t>
            </a:r>
          </a:p>
        </p:txBody>
      </p:sp>
      <p:sp>
        <p:nvSpPr>
          <p:cNvPr id="5" name="Rectangle 4"/>
          <p:cNvSpPr/>
          <p:nvPr/>
        </p:nvSpPr>
        <p:spPr>
          <a:xfrm>
            <a:off x="6389601" y="1245324"/>
            <a:ext cx="1372132" cy="367971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INCIDENT MANAGEMENT</a:t>
            </a: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4238136" y="1405343"/>
            <a:ext cx="662152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cxnSp>
      <p:sp>
        <p:nvSpPr>
          <p:cNvPr id="7" name="Rectangle 6"/>
          <p:cNvSpPr/>
          <p:nvPr/>
        </p:nvSpPr>
        <p:spPr>
          <a:xfrm>
            <a:off x="6389601" y="2800449"/>
            <a:ext cx="1372132" cy="311659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ANALYSIS</a:t>
            </a:r>
          </a:p>
        </p:txBody>
      </p:sp>
      <p:sp>
        <p:nvSpPr>
          <p:cNvPr id="8" name="Rectangle 7"/>
          <p:cNvSpPr/>
          <p:nvPr/>
        </p:nvSpPr>
        <p:spPr>
          <a:xfrm>
            <a:off x="3590064" y="605183"/>
            <a:ext cx="1656181" cy="32004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Incident handling</a:t>
            </a:r>
          </a:p>
        </p:txBody>
      </p:sp>
      <p:sp>
        <p:nvSpPr>
          <p:cNvPr id="9" name="Rectangle 8"/>
          <p:cNvSpPr/>
          <p:nvPr/>
        </p:nvSpPr>
        <p:spPr>
          <a:xfrm>
            <a:off x="205688" y="342045"/>
            <a:ext cx="2331272" cy="830555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171446" indent="-171446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Incident validation and classification</a:t>
            </a:r>
          </a:p>
          <a:p>
            <a:pPr marL="171446" indent="-171446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Incident tracking</a:t>
            </a:r>
          </a:p>
          <a:p>
            <a:pPr marL="171446" indent="-171446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Information collection</a:t>
            </a:r>
          </a:p>
          <a:p>
            <a:pPr marL="171446" indent="-171446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Coordination and reporting</a:t>
            </a:r>
          </a:p>
        </p:txBody>
      </p:sp>
      <p:sp>
        <p:nvSpPr>
          <p:cNvPr id="10" name="Rectangle 9"/>
          <p:cNvSpPr/>
          <p:nvPr/>
        </p:nvSpPr>
        <p:spPr>
          <a:xfrm>
            <a:off x="217709" y="1240544"/>
            <a:ext cx="2319251" cy="504057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171446" indent="-171446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Impact analysis</a:t>
            </a:r>
          </a:p>
          <a:p>
            <a:pPr marL="171446" indent="-171446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Mitigation analysis </a:t>
            </a:r>
          </a:p>
          <a:p>
            <a:pPr marL="171446" indent="-171446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Recovery analysis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17711" y="1800688"/>
            <a:ext cx="2319251" cy="504057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171446" indent="-171446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Containment</a:t>
            </a:r>
          </a:p>
          <a:p>
            <a:pPr marL="171446" indent="-171446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Restore confidentiality, integrity, availability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05688" y="2549400"/>
            <a:ext cx="2331275" cy="653545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171446" indent="-171446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Surface analysis</a:t>
            </a:r>
          </a:p>
          <a:p>
            <a:pPr marL="171446" indent="-171446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Reverse engineering</a:t>
            </a:r>
          </a:p>
          <a:p>
            <a:pPr marL="171446" indent="-171446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Run time analysis</a:t>
            </a:r>
          </a:p>
          <a:p>
            <a:pPr marL="171446" indent="-171446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Comparative analysis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05688" y="3486445"/>
            <a:ext cx="2331277" cy="894327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171446" indent="-171446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Source identification and inventory</a:t>
            </a:r>
          </a:p>
          <a:p>
            <a:pPr marL="171446" indent="-171446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Source content collection and cataloging</a:t>
            </a:r>
          </a:p>
          <a:p>
            <a:pPr marL="171446" indent="-171446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Information sharing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587011" y="3790303"/>
            <a:ext cx="1659235" cy="512336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Development and curation of security intelligence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590064" y="2792068"/>
            <a:ext cx="1656181" cy="32004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Artifact </a:t>
            </a:r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analysis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590065" y="1774699"/>
            <a:ext cx="1656180" cy="344339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Incident mitigation and recovery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590065" y="1238855"/>
            <a:ext cx="1656180" cy="32004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Incident analysis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594859" y="4675731"/>
            <a:ext cx="1656183" cy="32004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Risk management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10483" y="4637632"/>
            <a:ext cx="2326976" cy="395121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171446" indent="-171446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Risk assessment</a:t>
            </a:r>
          </a:p>
          <a:p>
            <a:pPr marL="171446" indent="-171446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Risk assessment advice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612782" y="5213695"/>
            <a:ext cx="1633465" cy="391411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Technical security support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612781" y="5701075"/>
            <a:ext cx="1633467" cy="408087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Security awareness raising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09991" y="5500293"/>
            <a:ext cx="2326975" cy="648073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171446" indent="-171446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Public service announcements</a:t>
            </a:r>
          </a:p>
          <a:p>
            <a:pPr marL="171446" indent="-171446">
              <a:buClr>
                <a:schemeClr val="accent5">
                  <a:lumMod val="75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Publication/dissemination of information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389601" y="3867373"/>
            <a:ext cx="1372132" cy="361440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SITUATIONAL AWARENESS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389600" y="5640344"/>
            <a:ext cx="1376928" cy="367971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OUTREACH / COMMUNICATION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394397" y="4652560"/>
            <a:ext cx="1372132" cy="367971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INFORMATION ASSURANCE</a:t>
            </a:r>
          </a:p>
        </p:txBody>
      </p:sp>
      <p:graphicFrame>
        <p:nvGraphicFramePr>
          <p:cNvPr id="26" name="Table 25"/>
          <p:cNvGraphicFramePr>
            <a:graphicFrameLocks noGrp="1"/>
          </p:cNvGraphicFramePr>
          <p:nvPr/>
        </p:nvGraphicFramePr>
        <p:xfrm>
          <a:off x="10224925" y="5140307"/>
          <a:ext cx="1718067" cy="124896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819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6720"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Service Area</a:t>
                      </a:r>
                      <a:endParaRPr lang="en-US" sz="11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123">
                <a:tc>
                  <a:txBody>
                    <a:bodyPr/>
                    <a:lstStyle/>
                    <a:p>
                      <a:endParaRPr lang="en-US" sz="15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Service</a:t>
                      </a:r>
                      <a:endParaRPr lang="en-US" sz="11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1123"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Function</a:t>
                      </a:r>
                      <a:endParaRPr lang="en-US" sz="110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7" name="Rectangle 26"/>
          <p:cNvSpPr/>
          <p:nvPr/>
        </p:nvSpPr>
        <p:spPr>
          <a:xfrm>
            <a:off x="10502832" y="5209764"/>
            <a:ext cx="360040" cy="274275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00" dirty="0">
              <a:solidFill>
                <a:schemeClr val="bg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0502832" y="5649744"/>
            <a:ext cx="360040" cy="248795"/>
          </a:xfrm>
          <a:prstGeom prst="rect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00" dirty="0">
              <a:solidFill>
                <a:schemeClr val="bg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0502833" y="6076924"/>
            <a:ext cx="360040" cy="220891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1000" dirty="0">
              <a:solidFill>
                <a:schemeClr val="bg2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038336" y="317152"/>
            <a:ext cx="5329808" cy="61560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spcFirstLastPara="1"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0000"/>
          </a:bodyPr>
          <a:lstStyle/>
          <a:p>
            <a:pPr algn="ctr" eaLnBrk="0" fontAlgn="base" hangingPunct="0">
              <a:spcAft>
                <a:spcPct val="0"/>
              </a:spcAft>
            </a:pPr>
            <a:r>
              <a:rPr lang="en-US" dirty="0">
                <a:solidFill>
                  <a:srgbClr val="1B5BA2"/>
                </a:solidFill>
              </a:rPr>
              <a:t>CIRT Services (FIRST) </a:t>
            </a:r>
          </a:p>
        </p:txBody>
      </p:sp>
      <p:cxnSp>
        <p:nvCxnSpPr>
          <p:cNvPr id="31" name="Elbow Connector 30"/>
          <p:cNvCxnSpPr>
            <a:stCxn id="4" idx="1"/>
            <a:endCxn id="5" idx="3"/>
          </p:cNvCxnSpPr>
          <p:nvPr/>
        </p:nvCxnSpPr>
        <p:spPr>
          <a:xfrm rot="10800000">
            <a:off x="7761733" y="1429309"/>
            <a:ext cx="1444956" cy="1778328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lbow Connector 31"/>
          <p:cNvCxnSpPr>
            <a:stCxn id="4" idx="1"/>
            <a:endCxn id="7" idx="3"/>
          </p:cNvCxnSpPr>
          <p:nvPr/>
        </p:nvCxnSpPr>
        <p:spPr>
          <a:xfrm rot="10800000">
            <a:off x="7761733" y="2956281"/>
            <a:ext cx="1444956" cy="251359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Elbow Connector 32"/>
          <p:cNvCxnSpPr>
            <a:stCxn id="4" idx="1"/>
            <a:endCxn id="23" idx="3"/>
          </p:cNvCxnSpPr>
          <p:nvPr/>
        </p:nvCxnSpPr>
        <p:spPr>
          <a:xfrm rot="10800000" flipV="1">
            <a:off x="7761733" y="3207637"/>
            <a:ext cx="1444956" cy="840456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lbow Connector 33"/>
          <p:cNvCxnSpPr>
            <a:stCxn id="4" idx="1"/>
            <a:endCxn id="25" idx="3"/>
          </p:cNvCxnSpPr>
          <p:nvPr/>
        </p:nvCxnSpPr>
        <p:spPr>
          <a:xfrm rot="10800000" flipV="1">
            <a:off x="7766528" y="3207638"/>
            <a:ext cx="1440160" cy="1628908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Elbow Connector 34"/>
          <p:cNvCxnSpPr>
            <a:stCxn id="4" idx="1"/>
            <a:endCxn id="24" idx="3"/>
          </p:cNvCxnSpPr>
          <p:nvPr/>
        </p:nvCxnSpPr>
        <p:spPr>
          <a:xfrm rot="10800000" flipV="1">
            <a:off x="7766528" y="3207638"/>
            <a:ext cx="1440160" cy="2616692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lbow Connector 35"/>
          <p:cNvCxnSpPr>
            <a:stCxn id="5" idx="1"/>
            <a:endCxn id="8" idx="3"/>
          </p:cNvCxnSpPr>
          <p:nvPr/>
        </p:nvCxnSpPr>
        <p:spPr>
          <a:xfrm rot="10800000">
            <a:off x="5246245" y="765204"/>
            <a:ext cx="1143356" cy="664107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lbow Connector 36"/>
          <p:cNvCxnSpPr>
            <a:stCxn id="5" idx="1"/>
            <a:endCxn id="17" idx="3"/>
          </p:cNvCxnSpPr>
          <p:nvPr/>
        </p:nvCxnSpPr>
        <p:spPr>
          <a:xfrm rot="10800000">
            <a:off x="5246245" y="1398876"/>
            <a:ext cx="1143356" cy="30435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5" idx="1"/>
            <a:endCxn id="16" idx="3"/>
          </p:cNvCxnSpPr>
          <p:nvPr/>
        </p:nvCxnSpPr>
        <p:spPr>
          <a:xfrm rot="10800000" flipV="1">
            <a:off x="5246245" y="1429310"/>
            <a:ext cx="1143356" cy="517559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lbow Connector 38"/>
          <p:cNvCxnSpPr>
            <a:stCxn id="7" idx="1"/>
            <a:endCxn id="15" idx="3"/>
          </p:cNvCxnSpPr>
          <p:nvPr/>
        </p:nvCxnSpPr>
        <p:spPr>
          <a:xfrm rot="10800000">
            <a:off x="5246245" y="2952090"/>
            <a:ext cx="1143356" cy="4191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lbow Connector 39"/>
          <p:cNvCxnSpPr>
            <a:stCxn id="23" idx="1"/>
            <a:endCxn id="14" idx="3"/>
          </p:cNvCxnSpPr>
          <p:nvPr/>
        </p:nvCxnSpPr>
        <p:spPr>
          <a:xfrm rot="10800000">
            <a:off x="5246247" y="4046473"/>
            <a:ext cx="1143355" cy="1623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Elbow Connector 40"/>
          <p:cNvCxnSpPr>
            <a:stCxn id="25" idx="1"/>
            <a:endCxn id="18" idx="3"/>
          </p:cNvCxnSpPr>
          <p:nvPr/>
        </p:nvCxnSpPr>
        <p:spPr>
          <a:xfrm rot="10800000">
            <a:off x="5251043" y="4835752"/>
            <a:ext cx="1143355" cy="795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Elbow Connector 41"/>
          <p:cNvCxnSpPr>
            <a:stCxn id="24" idx="1"/>
            <a:endCxn id="20" idx="3"/>
          </p:cNvCxnSpPr>
          <p:nvPr/>
        </p:nvCxnSpPr>
        <p:spPr>
          <a:xfrm rot="10800000">
            <a:off x="5246245" y="5409400"/>
            <a:ext cx="1143355" cy="414931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Elbow Connector 42"/>
          <p:cNvCxnSpPr>
            <a:stCxn id="24" idx="1"/>
            <a:endCxn id="21" idx="3"/>
          </p:cNvCxnSpPr>
          <p:nvPr/>
        </p:nvCxnSpPr>
        <p:spPr>
          <a:xfrm rot="10800000" flipV="1">
            <a:off x="5246249" y="5824330"/>
            <a:ext cx="1143353" cy="80788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Elbow Connector 43"/>
          <p:cNvCxnSpPr>
            <a:stCxn id="24" idx="1"/>
          </p:cNvCxnSpPr>
          <p:nvPr/>
        </p:nvCxnSpPr>
        <p:spPr>
          <a:xfrm rot="10800000" flipV="1">
            <a:off x="5246248" y="5824330"/>
            <a:ext cx="1143352" cy="616719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Elbow Connector 44"/>
          <p:cNvCxnSpPr/>
          <p:nvPr/>
        </p:nvCxnSpPr>
        <p:spPr>
          <a:xfrm rot="10800000">
            <a:off x="2574410" y="5824331"/>
            <a:ext cx="1038375" cy="616719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Elbow Connector 45"/>
          <p:cNvCxnSpPr>
            <a:stCxn id="18" idx="1"/>
            <a:endCxn id="19" idx="3"/>
          </p:cNvCxnSpPr>
          <p:nvPr/>
        </p:nvCxnSpPr>
        <p:spPr>
          <a:xfrm rot="10800000">
            <a:off x="2537459" y="4835194"/>
            <a:ext cx="1057400" cy="559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Elbow Connector 46"/>
          <p:cNvCxnSpPr>
            <a:stCxn id="14" idx="1"/>
            <a:endCxn id="13" idx="3"/>
          </p:cNvCxnSpPr>
          <p:nvPr/>
        </p:nvCxnSpPr>
        <p:spPr>
          <a:xfrm rot="10800000">
            <a:off x="2536965" y="3933607"/>
            <a:ext cx="1050047" cy="112864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Elbow Connector 47"/>
          <p:cNvCxnSpPr>
            <a:stCxn id="15" idx="1"/>
            <a:endCxn id="12" idx="3"/>
          </p:cNvCxnSpPr>
          <p:nvPr/>
        </p:nvCxnSpPr>
        <p:spPr>
          <a:xfrm rot="10800000">
            <a:off x="2536964" y="2876173"/>
            <a:ext cx="1053101" cy="75916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Elbow Connector 48"/>
          <p:cNvCxnSpPr>
            <a:stCxn id="16" idx="1"/>
            <a:endCxn id="11" idx="3"/>
          </p:cNvCxnSpPr>
          <p:nvPr/>
        </p:nvCxnSpPr>
        <p:spPr>
          <a:xfrm rot="10800000" flipV="1">
            <a:off x="2536963" y="1946869"/>
            <a:ext cx="1053103" cy="105847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Elbow Connector 49"/>
          <p:cNvCxnSpPr>
            <a:stCxn id="17" idx="1"/>
            <a:endCxn id="10" idx="3"/>
          </p:cNvCxnSpPr>
          <p:nvPr/>
        </p:nvCxnSpPr>
        <p:spPr>
          <a:xfrm rot="10800000" flipV="1">
            <a:off x="2536960" y="1398875"/>
            <a:ext cx="1053104" cy="93696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Elbow Connector 50"/>
          <p:cNvCxnSpPr>
            <a:stCxn id="8" idx="1"/>
            <a:endCxn id="9" idx="3"/>
          </p:cNvCxnSpPr>
          <p:nvPr/>
        </p:nvCxnSpPr>
        <p:spPr>
          <a:xfrm rot="10800000">
            <a:off x="2536962" y="757323"/>
            <a:ext cx="1053103" cy="788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3599895" y="6245548"/>
            <a:ext cx="1633467" cy="488355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Knowledge sharing and publications dissemination</a:t>
            </a:r>
          </a:p>
        </p:txBody>
      </p:sp>
    </p:spTree>
    <p:extLst>
      <p:ext uri="{BB962C8B-B14F-4D97-AF65-F5344CB8AC3E}">
        <p14:creationId xmlns:p14="http://schemas.microsoft.com/office/powerpoint/2010/main" val="14851904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6197D16-FE75-4A0E-A0C9-28C0F04A43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557022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8FCEC6-4B30-4FF2-8B32-504BEAEA3A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16" b="9820"/>
          <a:stretch>
            <a:fillRect/>
          </a:stretch>
        </p:blipFill>
        <p:spPr>
          <a:xfrm>
            <a:off x="0" y="3808676"/>
            <a:ext cx="12192000" cy="3049325"/>
          </a:xfrm>
          <a:custGeom>
            <a:avLst/>
            <a:gdLst>
              <a:gd name="connsiteX0" fmla="*/ 0 w 12192000"/>
              <a:gd name="connsiteY0" fmla="*/ 0 h 3049325"/>
              <a:gd name="connsiteX1" fmla="*/ 12192000 w 12192000"/>
              <a:gd name="connsiteY1" fmla="*/ 0 h 3049325"/>
              <a:gd name="connsiteX2" fmla="*/ 12192000 w 12192000"/>
              <a:gd name="connsiteY2" fmla="*/ 3049325 h 3049325"/>
              <a:gd name="connsiteX3" fmla="*/ 0 w 12192000"/>
              <a:gd name="connsiteY3" fmla="*/ 3049325 h 3049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049325">
                <a:moveTo>
                  <a:pt x="0" y="0"/>
                </a:moveTo>
                <a:lnTo>
                  <a:pt x="12192000" y="0"/>
                </a:lnTo>
                <a:lnTo>
                  <a:pt x="12192000" y="3049325"/>
                </a:lnTo>
                <a:lnTo>
                  <a:pt x="0" y="3049325"/>
                </a:lnTo>
                <a:close/>
              </a:path>
            </a:pathLst>
          </a:cu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F8BFB83-CD02-48A0-8372-7FD21B5CA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484" y="1191796"/>
            <a:ext cx="10021446" cy="29763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ITU CIRT Framework Activities</a:t>
            </a:r>
          </a:p>
        </p:txBody>
      </p:sp>
    </p:spTree>
    <p:extLst>
      <p:ext uri="{BB962C8B-B14F-4D97-AF65-F5344CB8AC3E}">
        <p14:creationId xmlns:p14="http://schemas.microsoft.com/office/powerpoint/2010/main" val="25862564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EA030B-8788-48A0-8613-0BAD2B5D6B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13" r="607" b="215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16AC8B-E26E-44C1-B749-41E967E86759}"/>
              </a:ext>
            </a:extLst>
          </p:cNvPr>
          <p:cNvSpPr txBox="1"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75 CIRT READINESS ASSESSMENTS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02656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EF99CE-2C49-48AD-A7D4-317F786548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71" t="4402" r="745" b="97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3E53AF-743F-4D99-9D6F-0EAA1A575180}"/>
              </a:ext>
            </a:extLst>
          </p:cNvPr>
          <p:cNvSpPr txBox="1"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13 CIRT ESTABLISHMENTS + 1 CIRT ENHANCEMENT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8C3C7D36-52A2-4905-982D-D577180AAF81}"/>
              </a:ext>
            </a:extLst>
          </p:cNvPr>
          <p:cNvGrpSpPr/>
          <p:nvPr/>
        </p:nvGrpSpPr>
        <p:grpSpPr>
          <a:xfrm>
            <a:off x="83126" y="4304021"/>
            <a:ext cx="1898073" cy="707886"/>
            <a:chOff x="83126" y="4218709"/>
            <a:chExt cx="1898073" cy="707886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4CF7B57-C8F2-4824-8A9D-B7AC9278FFC0}"/>
                </a:ext>
              </a:extLst>
            </p:cNvPr>
            <p:cNvSpPr txBox="1"/>
            <p:nvPr/>
          </p:nvSpPr>
          <p:spPr>
            <a:xfrm>
              <a:off x="83126" y="4218709"/>
              <a:ext cx="1898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en-US" sz="800" dirty="0"/>
                <a:t>Establishment National CIRT</a:t>
              </a:r>
            </a:p>
            <a:p>
              <a:pPr marL="285750" indent="-285750">
                <a:buFontTx/>
                <a:buChar char="-"/>
              </a:pPr>
              <a:endParaRPr lang="en-US" sz="800" dirty="0"/>
            </a:p>
            <a:p>
              <a:pPr marL="285750" indent="-285750">
                <a:buFontTx/>
                <a:buChar char="-"/>
              </a:pPr>
              <a:r>
                <a:rPr lang="en-US" sz="800" dirty="0"/>
                <a:t>Establishment Govt. CIRT</a:t>
              </a:r>
            </a:p>
            <a:p>
              <a:pPr marL="285750" indent="-285750">
                <a:buFontTx/>
                <a:buChar char="-"/>
              </a:pPr>
              <a:endParaRPr lang="en-US" sz="800" dirty="0"/>
            </a:p>
            <a:p>
              <a:pPr marL="285750" indent="-285750">
                <a:buFontTx/>
                <a:buChar char="-"/>
              </a:pPr>
              <a:r>
                <a:rPr lang="en-US" sz="800" dirty="0"/>
                <a:t>Enhancement National CIRT</a:t>
              </a:r>
              <a:endParaRPr lang="en-GB" sz="800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5ADDC26-2869-43DA-9B50-AE37B4ABDBD4}"/>
                </a:ext>
              </a:extLst>
            </p:cNvPr>
            <p:cNvSpPr/>
            <p:nvPr/>
          </p:nvSpPr>
          <p:spPr>
            <a:xfrm>
              <a:off x="183569" y="4267200"/>
              <a:ext cx="200892" cy="145473"/>
            </a:xfrm>
            <a:prstGeom prst="rect">
              <a:avLst/>
            </a:prstGeom>
            <a:solidFill>
              <a:srgbClr val="4EC2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DA6B8AA-E2DC-4B2B-AEE6-2571516B3370}"/>
                </a:ext>
              </a:extLst>
            </p:cNvPr>
            <p:cNvSpPr/>
            <p:nvPr/>
          </p:nvSpPr>
          <p:spPr>
            <a:xfrm>
              <a:off x="183569" y="4512491"/>
              <a:ext cx="200892" cy="145473"/>
            </a:xfrm>
            <a:prstGeom prst="rect">
              <a:avLst/>
            </a:prstGeom>
            <a:solidFill>
              <a:srgbClr val="B87C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CA55B36-C86C-47C7-A461-932ADB365A20}"/>
                </a:ext>
              </a:extLst>
            </p:cNvPr>
            <p:cNvSpPr/>
            <p:nvPr/>
          </p:nvSpPr>
          <p:spPr>
            <a:xfrm>
              <a:off x="183569" y="4757781"/>
              <a:ext cx="200892" cy="145473"/>
            </a:xfrm>
            <a:prstGeom prst="rect">
              <a:avLst/>
            </a:prstGeom>
            <a:solidFill>
              <a:srgbClr val="EDD7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8504996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637CDAE-F258-4CD9-B637-0B5FEA2D29FA}"/>
              </a:ext>
            </a:extLst>
          </p:cNvPr>
          <p:cNvSpPr txBox="1"/>
          <p:nvPr/>
        </p:nvSpPr>
        <p:spPr>
          <a:xfrm>
            <a:off x="767178" y="5945188"/>
            <a:ext cx="10515600" cy="8223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2019 CIRT ACTIVITIES IN AFRICA REGION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11BB9F-5CD5-4159-A6DD-1C455B6EB7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07" b="10777"/>
          <a:stretch/>
        </p:blipFill>
        <p:spPr>
          <a:xfrm>
            <a:off x="20" y="10"/>
            <a:ext cx="12191980" cy="587700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5427CF3-5F84-4FE0-AA08-B52A194F9289}"/>
              </a:ext>
            </a:extLst>
          </p:cNvPr>
          <p:cNvGrpSpPr/>
          <p:nvPr/>
        </p:nvGrpSpPr>
        <p:grpSpPr>
          <a:xfrm>
            <a:off x="581552" y="4702507"/>
            <a:ext cx="1898073" cy="707886"/>
            <a:chOff x="173180" y="3876883"/>
            <a:chExt cx="1898073" cy="70788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7616141-653D-4123-A793-2334AC8B6A2F}"/>
                </a:ext>
              </a:extLst>
            </p:cNvPr>
            <p:cNvSpPr txBox="1"/>
            <p:nvPr/>
          </p:nvSpPr>
          <p:spPr>
            <a:xfrm>
              <a:off x="173180" y="3876883"/>
              <a:ext cx="1898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en-US" sz="800" dirty="0"/>
                <a:t>Establishment National CIRT</a:t>
              </a:r>
            </a:p>
            <a:p>
              <a:pPr marL="285750" indent="-285750">
                <a:buFontTx/>
                <a:buChar char="-"/>
              </a:pPr>
              <a:endParaRPr lang="en-US" sz="800" dirty="0"/>
            </a:p>
            <a:p>
              <a:pPr marL="285750" indent="-285750">
                <a:buFontTx/>
                <a:buChar char="-"/>
              </a:pPr>
              <a:r>
                <a:rPr lang="en-US" sz="800" dirty="0"/>
                <a:t>Design National CIRT</a:t>
              </a:r>
            </a:p>
            <a:p>
              <a:pPr marL="285750" indent="-285750">
                <a:buFontTx/>
                <a:buChar char="-"/>
              </a:pPr>
              <a:endParaRPr lang="en-US" sz="800" dirty="0"/>
            </a:p>
            <a:p>
              <a:pPr marL="285750" indent="-285750">
                <a:buFontTx/>
                <a:buChar char="-"/>
              </a:pPr>
              <a:r>
                <a:rPr lang="en-US" sz="800" dirty="0"/>
                <a:t>Enhancement National CIRT</a:t>
              </a:r>
              <a:endParaRPr lang="en-GB" sz="800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CD92EF9-9200-49D4-995A-60F4768FCB7F}"/>
                </a:ext>
              </a:extLst>
            </p:cNvPr>
            <p:cNvSpPr/>
            <p:nvPr/>
          </p:nvSpPr>
          <p:spPr>
            <a:xfrm>
              <a:off x="273623" y="3925374"/>
              <a:ext cx="200892" cy="145473"/>
            </a:xfrm>
            <a:prstGeom prst="rect">
              <a:avLst/>
            </a:prstGeom>
            <a:solidFill>
              <a:srgbClr val="EDD7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CE68388-9810-40E7-A94F-17E83D0C6ADB}"/>
                </a:ext>
              </a:extLst>
            </p:cNvPr>
            <p:cNvSpPr/>
            <p:nvPr/>
          </p:nvSpPr>
          <p:spPr>
            <a:xfrm>
              <a:off x="273623" y="4170665"/>
              <a:ext cx="200892" cy="145473"/>
            </a:xfrm>
            <a:prstGeom prst="rect">
              <a:avLst/>
            </a:prstGeom>
            <a:solidFill>
              <a:srgbClr val="B595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0BEEC90-BA25-4ECC-8118-CCD17060CF1C}"/>
                </a:ext>
              </a:extLst>
            </p:cNvPr>
            <p:cNvSpPr/>
            <p:nvPr/>
          </p:nvSpPr>
          <p:spPr>
            <a:xfrm>
              <a:off x="273623" y="4415955"/>
              <a:ext cx="200892" cy="145473"/>
            </a:xfrm>
            <a:prstGeom prst="rect">
              <a:avLst/>
            </a:prstGeom>
            <a:solidFill>
              <a:srgbClr val="4EC2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8941397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54E6803-409E-43F9-AADA-2753DF43AA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63784" cy="5945187"/>
          </a:xfrm>
          <a:prstGeom prst="rect">
            <a:avLst/>
          </a:prstGeom>
          <a:ln w="57150"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057D2F7-BC52-4A03-8AF4-716DC7415C70}"/>
              </a:ext>
            </a:extLst>
          </p:cNvPr>
          <p:cNvSpPr txBox="1"/>
          <p:nvPr/>
        </p:nvSpPr>
        <p:spPr>
          <a:xfrm>
            <a:off x="838200" y="5945188"/>
            <a:ext cx="10515600" cy="8223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National CIRT Establishment – Interests Around the World</a:t>
            </a:r>
          </a:p>
        </p:txBody>
      </p:sp>
    </p:spTree>
    <p:extLst>
      <p:ext uri="{BB962C8B-B14F-4D97-AF65-F5344CB8AC3E}">
        <p14:creationId xmlns:p14="http://schemas.microsoft.com/office/powerpoint/2010/main" val="21899507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62;p14"/>
          <p:cNvSpPr txBox="1"/>
          <p:nvPr/>
        </p:nvSpPr>
        <p:spPr>
          <a:xfrm>
            <a:off x="168608" y="238767"/>
            <a:ext cx="9428721" cy="1791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lvl="0"/>
            <a:r>
              <a:rPr lang="en-US" sz="4000" dirty="0"/>
              <a:t>Implementation Mechanisms</a:t>
            </a:r>
            <a:endParaRPr lang="en-US" sz="4800" dirty="0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5D24F185-8A3B-465D-B595-6DD88861BA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19011630"/>
              </p:ext>
            </p:extLst>
          </p:nvPr>
        </p:nvGraphicFramePr>
        <p:xfrm>
          <a:off x="502922" y="1340350"/>
          <a:ext cx="11328199" cy="50358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764138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6197D16-FE75-4A0E-A0C9-28C0F04A43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557022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8FCEC6-4B30-4FF2-8B32-504BEAEA3A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16" b="9820"/>
          <a:stretch>
            <a:fillRect/>
          </a:stretch>
        </p:blipFill>
        <p:spPr>
          <a:xfrm>
            <a:off x="0" y="3808676"/>
            <a:ext cx="12192000" cy="3049325"/>
          </a:xfrm>
          <a:custGeom>
            <a:avLst/>
            <a:gdLst>
              <a:gd name="connsiteX0" fmla="*/ 0 w 12192000"/>
              <a:gd name="connsiteY0" fmla="*/ 0 h 3049325"/>
              <a:gd name="connsiteX1" fmla="*/ 12192000 w 12192000"/>
              <a:gd name="connsiteY1" fmla="*/ 0 h 3049325"/>
              <a:gd name="connsiteX2" fmla="*/ 12192000 w 12192000"/>
              <a:gd name="connsiteY2" fmla="*/ 3049325 h 3049325"/>
              <a:gd name="connsiteX3" fmla="*/ 0 w 12192000"/>
              <a:gd name="connsiteY3" fmla="*/ 3049325 h 3049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049325">
                <a:moveTo>
                  <a:pt x="0" y="0"/>
                </a:moveTo>
                <a:lnTo>
                  <a:pt x="12192000" y="0"/>
                </a:lnTo>
                <a:lnTo>
                  <a:pt x="12192000" y="3049325"/>
                </a:lnTo>
                <a:lnTo>
                  <a:pt x="0" y="3049325"/>
                </a:lnTo>
                <a:close/>
              </a:path>
            </a:pathLst>
          </a:cu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F8BFB83-CD02-48A0-8372-7FD21B5CA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484" y="1191796"/>
            <a:ext cx="10021446" cy="29763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Cyberdrills</a:t>
            </a:r>
            <a:endParaRPr lang="en-US" sz="54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692595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048C3-F4A1-46AC-AF7E-A334C559D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1053942"/>
            <a:ext cx="6788605" cy="737893"/>
          </a:xfrm>
          <a:prstGeom prst="ellipse">
            <a:avLst/>
          </a:prstGeom>
        </p:spPr>
        <p:txBody>
          <a:bodyPr anchor="b">
            <a:normAutofit/>
          </a:bodyPr>
          <a:lstStyle/>
          <a:p>
            <a:r>
              <a:rPr lang="en-US" sz="2800"/>
              <a:t>Regional Cyberdrills -Objectives</a:t>
            </a:r>
            <a:endParaRPr lang="en-US" sz="2800" dirty="0"/>
          </a:p>
        </p:txBody>
      </p:sp>
      <p:pic>
        <p:nvPicPr>
          <p:cNvPr id="8" name="Picture 2" descr="cybdrill01.jpg">
            <a:extLst>
              <a:ext uri="{FF2B5EF4-FFF2-40B4-BE49-F238E27FC236}">
                <a16:creationId xmlns:a16="http://schemas.microsoft.com/office/drawing/2014/main" id="{EC73305D-7E01-48F9-B264-3C0D1515E0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84" r="20697" b="-1"/>
          <a:stretch/>
        </p:blipFill>
        <p:spPr bwMode="auto">
          <a:xfrm>
            <a:off x="20" y="10"/>
            <a:ext cx="4635571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0" name="Straight Connector 42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8CE9F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8" name="Content Placeholder 2">
            <a:extLst>
              <a:ext uri="{FF2B5EF4-FFF2-40B4-BE49-F238E27FC236}">
                <a16:creationId xmlns:a16="http://schemas.microsoft.com/office/drawing/2014/main" id="{50C2D9B5-75FA-4B68-AFB4-32A06253D58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53164887"/>
              </p:ext>
            </p:extLst>
          </p:nvPr>
        </p:nvGraphicFramePr>
        <p:xfrm>
          <a:off x="4965431" y="2438400"/>
          <a:ext cx="6586489" cy="37854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23495465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42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4" descr="cybdrill02.jpg">
            <a:extLst>
              <a:ext uri="{FF2B5EF4-FFF2-40B4-BE49-F238E27FC236}">
                <a16:creationId xmlns:a16="http://schemas.microsoft.com/office/drawing/2014/main" id="{B62A3509-9312-4E72-B6FA-E9E2222383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5" b="7865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7048C3-F4A1-46AC-AF7E-A334C559D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ellipse">
            <a:avLst/>
          </a:prstGeom>
        </p:spPr>
        <p:txBody>
          <a:bodyPr>
            <a:normAutofit/>
          </a:bodyPr>
          <a:lstStyle/>
          <a:p>
            <a:r>
              <a:rPr lang="en-US" sz="4100">
                <a:solidFill>
                  <a:srgbClr val="FFFFFF"/>
                </a:solidFill>
              </a:rPr>
              <a:t>Regional Cyberdrills - Programme</a:t>
            </a:r>
          </a:p>
        </p:txBody>
      </p:sp>
      <p:graphicFrame>
        <p:nvGraphicFramePr>
          <p:cNvPr id="38" name="Content Placeholder 2">
            <a:extLst>
              <a:ext uri="{FF2B5EF4-FFF2-40B4-BE49-F238E27FC236}">
                <a16:creationId xmlns:a16="http://schemas.microsoft.com/office/drawing/2014/main" id="{50C2D9B5-75FA-4B68-AFB4-32A06253D58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2007575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4331352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09D4EC-7E3A-4CFF-AD41-2EBCD59CA447}"/>
              </a:ext>
            </a:extLst>
          </p:cNvPr>
          <p:cNvSpPr/>
          <p:nvPr/>
        </p:nvSpPr>
        <p:spPr>
          <a:xfrm>
            <a:off x="3134534" y="129181"/>
            <a:ext cx="5453737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CYBERDRILLS 2018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6B58BAC-C25A-450A-89A3-AA634522229A}"/>
              </a:ext>
            </a:extLst>
          </p:cNvPr>
          <p:cNvGrpSpPr/>
          <p:nvPr/>
        </p:nvGrpSpPr>
        <p:grpSpPr>
          <a:xfrm>
            <a:off x="554697" y="1017325"/>
            <a:ext cx="10613412" cy="5392353"/>
            <a:chOff x="554697" y="1017325"/>
            <a:chExt cx="9144000" cy="455199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7F485B6-5120-48E3-92AA-986E7146A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697" y="1017325"/>
              <a:ext cx="9144000" cy="4551993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B27A5F3-974C-49D0-90B8-1887E7CB318E}"/>
                </a:ext>
              </a:extLst>
            </p:cNvPr>
            <p:cNvSpPr/>
            <p:nvPr/>
          </p:nvSpPr>
          <p:spPr>
            <a:xfrm>
              <a:off x="5863676" y="4149913"/>
              <a:ext cx="1644556" cy="1978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50" dirty="0">
                  <a:solidFill>
                    <a:schemeClr val="tx1"/>
                  </a:solidFill>
                  <a:latin typeface="Arial Black" panose="020B0A04020102020204" pitchFamily="34" charset="0"/>
                </a:rPr>
                <a:t>21-25 October 2018</a:t>
              </a:r>
              <a:endParaRPr lang="en-GB" sz="1050" dirty="0">
                <a:solidFill>
                  <a:schemeClr val="tx1"/>
                </a:solidFill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2860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BA8825-2D1F-42FA-AD79-7C67F97A74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94" t="28704" r="6570" b="15370"/>
          <a:stretch/>
        </p:blipFill>
        <p:spPr>
          <a:xfrm>
            <a:off x="375348" y="1348781"/>
            <a:ext cx="11441301" cy="513413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A09D4EC-7E3A-4CFF-AD41-2EBCD59CA447}"/>
              </a:ext>
            </a:extLst>
          </p:cNvPr>
          <p:cNvSpPr/>
          <p:nvPr/>
        </p:nvSpPr>
        <p:spPr>
          <a:xfrm>
            <a:off x="3369131" y="129181"/>
            <a:ext cx="5453737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CYBERDRILLS 2019</a:t>
            </a:r>
          </a:p>
        </p:txBody>
      </p:sp>
    </p:spTree>
    <p:extLst>
      <p:ext uri="{BB962C8B-B14F-4D97-AF65-F5344CB8AC3E}">
        <p14:creationId xmlns:p14="http://schemas.microsoft.com/office/powerpoint/2010/main" val="35899046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A09D4EC-7E3A-4CFF-AD41-2EBCD59CA447}"/>
              </a:ext>
            </a:extLst>
          </p:cNvPr>
          <p:cNvSpPr/>
          <p:nvPr/>
        </p:nvSpPr>
        <p:spPr>
          <a:xfrm>
            <a:off x="4621021" y="198888"/>
            <a:ext cx="3199915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267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Cyberdrills</a:t>
            </a:r>
            <a:r>
              <a:rPr lang="en-US" sz="4267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1150" y="1587652"/>
            <a:ext cx="1932081" cy="5257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4711" y="1465776"/>
            <a:ext cx="2021177" cy="11318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3296" y="1478548"/>
            <a:ext cx="2125691" cy="11318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289" y="2610410"/>
            <a:ext cx="2012350" cy="45715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47348" y="2742333"/>
            <a:ext cx="1284998" cy="1284998"/>
          </a:xfrm>
          <a:prstGeom prst="rect">
            <a:avLst/>
          </a:prstGeom>
        </p:spPr>
      </p:pic>
      <p:pic>
        <p:nvPicPr>
          <p:cNvPr id="13" name="Picture 12" descr="FIRST.Or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2371" y="5526164"/>
            <a:ext cx="272739" cy="169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ARCC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3696" y="2044479"/>
            <a:ext cx="1563459" cy="1054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 descr="http://www.africacert.org/home/wp-content/uploads/2013/06/logo.png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41" y="3463805"/>
            <a:ext cx="2271597" cy="831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silensec_logo_blue.jp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45" y="4115668"/>
            <a:ext cx="2019664" cy="604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500682" y="4157247"/>
            <a:ext cx="1193665" cy="95120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46565" y="4944574"/>
            <a:ext cx="1432713" cy="143271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2978" y="5249455"/>
            <a:ext cx="2115564" cy="98976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712724" y="5695473"/>
            <a:ext cx="3122480" cy="609715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3300585" y="887066"/>
            <a:ext cx="57563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/>
              <a:t>SOME OF ORGANIZATIONS WE WORK WITH</a:t>
            </a:r>
            <a:endParaRPr lang="en-GB" sz="2400" b="1" dirty="0"/>
          </a:p>
        </p:txBody>
      </p:sp>
      <p:pic>
        <p:nvPicPr>
          <p:cNvPr id="1026" name="Picture 2" descr="https://www.itu.int/en/ITU-D/Cybersecurity/PublishingImages/Cyber_Services_logo.png">
            <a:extLst>
              <a:ext uri="{FF2B5EF4-FFF2-40B4-BE49-F238E27FC236}">
                <a16:creationId xmlns:a16="http://schemas.microsoft.com/office/drawing/2014/main" id="{56E5E405-BE78-499F-925C-65F9FD3E2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204" y="4295409"/>
            <a:ext cx="1905000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arcc.om/templates/arcc_om/assets/images/drill/Fortinet-01.jpg">
            <a:extLst>
              <a:ext uri="{FF2B5EF4-FFF2-40B4-BE49-F238E27FC236}">
                <a16:creationId xmlns:a16="http://schemas.microsoft.com/office/drawing/2014/main" id="{941F4AA9-6433-4412-BB29-3EF98EE1E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436" y="4389349"/>
            <a:ext cx="1540714" cy="1048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www.itu.int/en/ITU-D/Regional-Presence/Americas/Documents/EVENTS/2017/20287-SR/logo%20LACNIC.jpg">
            <a:extLst>
              <a:ext uri="{FF2B5EF4-FFF2-40B4-BE49-F238E27FC236}">
                <a16:creationId xmlns:a16="http://schemas.microsoft.com/office/drawing/2014/main" id="{F94CBE82-F9DB-4EFB-A2CF-6972859E5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546" y="2642541"/>
            <a:ext cx="1812574" cy="97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arcc.om/templates/arcc_om/assets/images/drill/Symantec-01.jpg">
            <a:extLst>
              <a:ext uri="{FF2B5EF4-FFF2-40B4-BE49-F238E27FC236}">
                <a16:creationId xmlns:a16="http://schemas.microsoft.com/office/drawing/2014/main" id="{5B626883-68A0-47EE-9746-7AAB98566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520" y="2672566"/>
            <a:ext cx="1585775" cy="1079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43045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6197D16-FE75-4A0E-A0C9-28C0F04A43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557022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8FCEC6-4B30-4FF2-8B32-504BEAEA3A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16" b="9820"/>
          <a:stretch>
            <a:fillRect/>
          </a:stretch>
        </p:blipFill>
        <p:spPr>
          <a:xfrm>
            <a:off x="0" y="3808676"/>
            <a:ext cx="12192000" cy="3049325"/>
          </a:xfrm>
          <a:custGeom>
            <a:avLst/>
            <a:gdLst>
              <a:gd name="connsiteX0" fmla="*/ 0 w 12192000"/>
              <a:gd name="connsiteY0" fmla="*/ 0 h 3049325"/>
              <a:gd name="connsiteX1" fmla="*/ 12192000 w 12192000"/>
              <a:gd name="connsiteY1" fmla="*/ 0 h 3049325"/>
              <a:gd name="connsiteX2" fmla="*/ 12192000 w 12192000"/>
              <a:gd name="connsiteY2" fmla="*/ 3049325 h 3049325"/>
              <a:gd name="connsiteX3" fmla="*/ 0 w 12192000"/>
              <a:gd name="connsiteY3" fmla="*/ 3049325 h 3049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049325">
                <a:moveTo>
                  <a:pt x="0" y="0"/>
                </a:moveTo>
                <a:lnTo>
                  <a:pt x="12192000" y="0"/>
                </a:lnTo>
                <a:lnTo>
                  <a:pt x="12192000" y="3049325"/>
                </a:lnTo>
                <a:lnTo>
                  <a:pt x="0" y="3049325"/>
                </a:lnTo>
                <a:close/>
              </a:path>
            </a:pathLst>
          </a:cu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F8BFB83-CD02-48A0-8372-7FD21B5CA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484" y="1191796"/>
            <a:ext cx="10021446" cy="29763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Human Capacity Development</a:t>
            </a:r>
          </a:p>
        </p:txBody>
      </p:sp>
    </p:spTree>
    <p:extLst>
      <p:ext uri="{BB962C8B-B14F-4D97-AF65-F5344CB8AC3E}">
        <p14:creationId xmlns:p14="http://schemas.microsoft.com/office/powerpoint/2010/main" val="19974678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59A7D7E6-A330-49E6-BEE7-0AB6A97216F0}"/>
              </a:ext>
            </a:extLst>
          </p:cNvPr>
          <p:cNvGraphicFramePr>
            <a:graphicFrameLocks/>
          </p:cNvGraphicFramePr>
          <p:nvPr/>
        </p:nvGraphicFramePr>
        <p:xfrm>
          <a:off x="355600" y="990601"/>
          <a:ext cx="11480801" cy="54038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AE0549D5-0E6E-4CAB-97DD-5630E1D894B5}"/>
              </a:ext>
            </a:extLst>
          </p:cNvPr>
          <p:cNvSpPr/>
          <p:nvPr/>
        </p:nvSpPr>
        <p:spPr>
          <a:xfrm>
            <a:off x="355599" y="1480696"/>
            <a:ext cx="1823144" cy="1015507"/>
          </a:xfrm>
          <a:prstGeom prst="flowChartAlternateProcess">
            <a:avLst/>
          </a:prstGeom>
          <a:solidFill>
            <a:srgbClr val="92D050"/>
          </a:solidFill>
          <a:ln w="12700" cap="flat" cmpd="sng" algn="ctr">
            <a:solidFill>
              <a:srgbClr val="418AB3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Evaluate current trainings</a:t>
            </a:r>
          </a:p>
        </p:txBody>
      </p:sp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AC224FE0-B183-4415-9A65-969F9557FF57}"/>
              </a:ext>
            </a:extLst>
          </p:cNvPr>
          <p:cNvSpPr/>
          <p:nvPr/>
        </p:nvSpPr>
        <p:spPr>
          <a:xfrm>
            <a:off x="450155" y="4904880"/>
            <a:ext cx="1912043" cy="1015507"/>
          </a:xfrm>
          <a:prstGeom prst="flowChartAlternateProcess">
            <a:avLst/>
          </a:prstGeom>
          <a:solidFill>
            <a:srgbClr val="92D050"/>
          </a:solidFill>
          <a:ln w="12700" cap="flat" cmpd="sng" algn="ctr">
            <a:solidFill>
              <a:srgbClr val="418AB3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Training courses and certification programs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BB0754C-4724-40AB-BC31-42FE96B9E77C}"/>
              </a:ext>
            </a:extLst>
          </p:cNvPr>
          <p:cNvCxnSpPr/>
          <p:nvPr/>
        </p:nvCxnSpPr>
        <p:spPr>
          <a:xfrm>
            <a:off x="1277979" y="2650224"/>
            <a:ext cx="0" cy="514971"/>
          </a:xfrm>
          <a:prstGeom prst="line">
            <a:avLst/>
          </a:prstGeom>
          <a:noFill/>
          <a:ln w="57150" cap="flat" cmpd="sng" algn="ctr">
            <a:solidFill>
              <a:srgbClr val="418AB3"/>
            </a:solidFill>
            <a:prstDash val="solid"/>
            <a:miter lim="800000"/>
            <a:headEnd type="triangle" w="med" len="med"/>
            <a:tailEnd type="triangle" w="med" len="med"/>
          </a:ln>
          <a:effectLst/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EAA3B2F-2D0E-4B9D-91F2-E8C976913886}"/>
              </a:ext>
            </a:extLst>
          </p:cNvPr>
          <p:cNvCxnSpPr/>
          <p:nvPr/>
        </p:nvCxnSpPr>
        <p:spPr>
          <a:xfrm>
            <a:off x="1281527" y="4170735"/>
            <a:ext cx="0" cy="514971"/>
          </a:xfrm>
          <a:prstGeom prst="line">
            <a:avLst/>
          </a:prstGeom>
          <a:noFill/>
          <a:ln w="57150" cap="flat" cmpd="sng" algn="ctr">
            <a:solidFill>
              <a:srgbClr val="418AB3"/>
            </a:solidFill>
            <a:prstDash val="solid"/>
            <a:miter lim="800000"/>
            <a:headEnd type="triangle" w="med" len="med"/>
            <a:tailEnd type="triangle" w="med" len="med"/>
          </a:ln>
          <a:effectLst/>
        </p:spPr>
      </p:cxnSp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EB695BA6-1D7A-4090-AD2A-589B812494F9}"/>
              </a:ext>
            </a:extLst>
          </p:cNvPr>
          <p:cNvSpPr/>
          <p:nvPr/>
        </p:nvSpPr>
        <p:spPr>
          <a:xfrm>
            <a:off x="7788694" y="1730524"/>
            <a:ext cx="1930548" cy="848800"/>
          </a:xfrm>
          <a:prstGeom prst="flowChartAlternateProcess">
            <a:avLst/>
          </a:prstGeom>
          <a:solidFill>
            <a:srgbClr val="418AB3"/>
          </a:solidFill>
          <a:ln w="12700" cap="flat" cmpd="sng" algn="ctr">
            <a:solidFill>
              <a:srgbClr val="418AB3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Based on ITU Academy standards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6B3DC25-F9AF-4EBA-99E7-CB3BB96FD8B7}"/>
              </a:ext>
            </a:extLst>
          </p:cNvPr>
          <p:cNvCxnSpPr>
            <a:cxnSpLocks/>
          </p:cNvCxnSpPr>
          <p:nvPr/>
        </p:nvCxnSpPr>
        <p:spPr>
          <a:xfrm>
            <a:off x="8753968" y="2650224"/>
            <a:ext cx="0" cy="514971"/>
          </a:xfrm>
          <a:prstGeom prst="line">
            <a:avLst/>
          </a:prstGeom>
          <a:noFill/>
          <a:ln w="57150" cap="flat" cmpd="sng" algn="ctr">
            <a:solidFill>
              <a:srgbClr val="418AB3"/>
            </a:solidFill>
            <a:prstDash val="solid"/>
            <a:miter lim="800000"/>
            <a:headEnd type="triangle" w="med" len="med"/>
            <a:tailEnd type="triangle" w="med" len="med"/>
          </a:ln>
          <a:effectLst/>
        </p:spPr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8915CB79-B109-44AF-83CF-1EAE99091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524" y="138518"/>
            <a:ext cx="10515600" cy="1325563"/>
          </a:xfrm>
        </p:spPr>
        <p:txBody>
          <a:bodyPr/>
          <a:lstStyle/>
          <a:p>
            <a:r>
              <a:rPr lang="en-GB" dirty="0"/>
              <a:t>Cybersecurity Training Catalogue</a:t>
            </a:r>
          </a:p>
        </p:txBody>
      </p:sp>
    </p:spTree>
    <p:extLst>
      <p:ext uri="{BB962C8B-B14F-4D97-AF65-F5344CB8AC3E}">
        <p14:creationId xmlns:p14="http://schemas.microsoft.com/office/powerpoint/2010/main" val="24111774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6197D16-FE75-4A0E-A0C9-28C0F04A43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557022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8FCEC6-4B30-4FF2-8B32-504BEAEA3A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16" b="9820"/>
          <a:stretch>
            <a:fillRect/>
          </a:stretch>
        </p:blipFill>
        <p:spPr>
          <a:xfrm>
            <a:off x="0" y="3808676"/>
            <a:ext cx="12192000" cy="3049325"/>
          </a:xfrm>
          <a:custGeom>
            <a:avLst/>
            <a:gdLst>
              <a:gd name="connsiteX0" fmla="*/ 0 w 12192000"/>
              <a:gd name="connsiteY0" fmla="*/ 0 h 3049325"/>
              <a:gd name="connsiteX1" fmla="*/ 12192000 w 12192000"/>
              <a:gd name="connsiteY1" fmla="*/ 0 h 3049325"/>
              <a:gd name="connsiteX2" fmla="*/ 12192000 w 12192000"/>
              <a:gd name="connsiteY2" fmla="*/ 3049325 h 3049325"/>
              <a:gd name="connsiteX3" fmla="*/ 0 w 12192000"/>
              <a:gd name="connsiteY3" fmla="*/ 3049325 h 3049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049325">
                <a:moveTo>
                  <a:pt x="0" y="0"/>
                </a:moveTo>
                <a:lnTo>
                  <a:pt x="12192000" y="0"/>
                </a:lnTo>
                <a:lnTo>
                  <a:pt x="12192000" y="3049325"/>
                </a:lnTo>
                <a:lnTo>
                  <a:pt x="0" y="3049325"/>
                </a:lnTo>
                <a:close/>
              </a:path>
            </a:pathLst>
          </a:cu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F8BFB83-CD02-48A0-8372-7FD21B5CA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484" y="1191796"/>
            <a:ext cx="10021446" cy="297634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 Honeypot Research Network (HORNET)</a:t>
            </a:r>
          </a:p>
        </p:txBody>
      </p:sp>
    </p:spTree>
    <p:extLst>
      <p:ext uri="{BB962C8B-B14F-4D97-AF65-F5344CB8AC3E}">
        <p14:creationId xmlns:p14="http://schemas.microsoft.com/office/powerpoint/2010/main" val="41506861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0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7048C3-F4A1-46AC-AF7E-A334C559D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362" y="172845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n-US" sz="2600" dirty="0">
                <a:solidFill>
                  <a:srgbClr val="FFFFFF"/>
                </a:solidFill>
              </a:rPr>
              <a:t>Cyber Threat Intelligence – </a:t>
            </a:r>
            <a:br>
              <a:rPr lang="en-US" sz="2600" dirty="0">
                <a:solidFill>
                  <a:srgbClr val="FFFFFF"/>
                </a:solidFill>
              </a:rPr>
            </a:br>
            <a:r>
              <a:rPr lang="en-US" sz="2600" dirty="0">
                <a:solidFill>
                  <a:srgbClr val="FFFFFF"/>
                </a:solidFill>
              </a:rPr>
              <a:t>HORNET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E1A058-99B6-4E4D-8628-574D70DA6C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7915" y="313578"/>
            <a:ext cx="7402101" cy="500171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265383E-F4F6-4AD5-8334-7C0795D61AA2}"/>
              </a:ext>
            </a:extLst>
          </p:cNvPr>
          <p:cNvSpPr/>
          <p:nvPr/>
        </p:nvSpPr>
        <p:spPr>
          <a:xfrm>
            <a:off x="2281291" y="5379869"/>
            <a:ext cx="9091003" cy="1461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+mn-cs"/>
              </a:rPr>
              <a:t>The main functions of the HORNET platform are: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Enable countries to detect, recognize, and prevent attacks that target their cyberspace.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Help the countries to strengthen the security monitoring of their cyberspace.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Facilitate communication and improve collaboration between national CIRTs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Play the role of a data sharing platform between National CIRTs</a:t>
            </a:r>
          </a:p>
        </p:txBody>
      </p:sp>
    </p:spTree>
    <p:extLst>
      <p:ext uri="{BB962C8B-B14F-4D97-AF65-F5344CB8AC3E}">
        <p14:creationId xmlns:p14="http://schemas.microsoft.com/office/powerpoint/2010/main" val="28218645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34">
            <a:extLst>
              <a:ext uri="{FF2B5EF4-FFF2-40B4-BE49-F238E27FC236}">
                <a16:creationId xmlns:a16="http://schemas.microsoft.com/office/drawing/2014/main" id="{86197D16-FE75-4A0E-A0C9-28C0F04A43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557022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7" name="Picture 36">
            <a:extLst>
              <a:ext uri="{FF2B5EF4-FFF2-40B4-BE49-F238E27FC236}">
                <a16:creationId xmlns:a16="http://schemas.microsoft.com/office/drawing/2014/main" id="{FA8FCEC6-4B30-4FF2-8B32-504BEAEA3A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16" b="9820"/>
          <a:stretch>
            <a:fillRect/>
          </a:stretch>
        </p:blipFill>
        <p:spPr>
          <a:xfrm>
            <a:off x="0" y="3808676"/>
            <a:ext cx="12192000" cy="3049325"/>
          </a:xfrm>
          <a:custGeom>
            <a:avLst/>
            <a:gdLst>
              <a:gd name="connsiteX0" fmla="*/ 0 w 12192000"/>
              <a:gd name="connsiteY0" fmla="*/ 0 h 3049325"/>
              <a:gd name="connsiteX1" fmla="*/ 12192000 w 12192000"/>
              <a:gd name="connsiteY1" fmla="*/ 0 h 3049325"/>
              <a:gd name="connsiteX2" fmla="*/ 12192000 w 12192000"/>
              <a:gd name="connsiteY2" fmla="*/ 3049325 h 3049325"/>
              <a:gd name="connsiteX3" fmla="*/ 0 w 12192000"/>
              <a:gd name="connsiteY3" fmla="*/ 3049325 h 3049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049325">
                <a:moveTo>
                  <a:pt x="0" y="0"/>
                </a:moveTo>
                <a:lnTo>
                  <a:pt x="12192000" y="0"/>
                </a:lnTo>
                <a:lnTo>
                  <a:pt x="12192000" y="3049325"/>
                </a:lnTo>
                <a:lnTo>
                  <a:pt x="0" y="3049325"/>
                </a:lnTo>
                <a:close/>
              </a:path>
            </a:pathLst>
          </a:cu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F8BFB83-CD02-48A0-8372-7FD21B5CA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484" y="1191796"/>
            <a:ext cx="10021446" cy="29763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BDT Cybersecurity</a:t>
            </a:r>
            <a:br>
              <a:rPr lang="en-US" sz="6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6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Services </a:t>
            </a:r>
            <a:r>
              <a:rPr lang="en-US" sz="5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Focus Areas</a:t>
            </a:r>
            <a:endParaRPr lang="en-US" sz="6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341472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D2C4BFA1-2075-4901-9E24-E41D1FDD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55481" y="498348"/>
            <a:ext cx="9902663" cy="5861304"/>
            <a:chOff x="1155481" y="498348"/>
            <a:chExt cx="9902663" cy="5861304"/>
          </a:xfrm>
        </p:grpSpPr>
        <p:sp>
          <p:nvSpPr>
            <p:cNvPr id="10" name="Oval 5">
              <a:extLst>
                <a:ext uri="{FF2B5EF4-FFF2-40B4-BE49-F238E27FC236}">
                  <a16:creationId xmlns:a16="http://schemas.microsoft.com/office/drawing/2014/main" id="{985A7375-E3AF-4F5C-85AE-17E883295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5481" y="498348"/>
              <a:ext cx="5861304" cy="5861304"/>
            </a:xfrm>
            <a:prstGeom prst="ellipse">
              <a:avLst/>
            </a:prstGeom>
            <a:solidFill>
              <a:schemeClr val="accent1">
                <a:alpha val="55000"/>
              </a:schemeClr>
            </a:solidFill>
            <a:ln>
              <a:noFill/>
            </a:ln>
          </p:spPr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0307F65-8304-4FA8-A841-D4D7625411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196840" y="498348"/>
              <a:ext cx="5861304" cy="5861304"/>
            </a:xfrm>
            <a:prstGeom prst="ellipse">
              <a:avLst/>
            </a:prstGeom>
            <a:solidFill>
              <a:schemeClr val="accent1">
                <a:alpha val="55000"/>
              </a:schemeClr>
            </a:solidFill>
            <a:ln>
              <a:noFill/>
            </a:ln>
          </p:spPr>
        </p:sp>
        <p:sp>
          <p:nvSpPr>
            <p:cNvPr id="12" name="Oval 5">
              <a:extLst>
                <a:ext uri="{FF2B5EF4-FFF2-40B4-BE49-F238E27FC236}">
                  <a16:creationId xmlns:a16="http://schemas.microsoft.com/office/drawing/2014/main" id="{C8B8394C-136F-4E05-A002-D93A5E79CD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65348" y="498348"/>
              <a:ext cx="5861304" cy="5861304"/>
            </a:xfrm>
            <a:prstGeom prst="ellipse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053FB2EE-284F-4C87-AB3D-BBF87A9FAB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514600"/>
            <a:ext cx="12192000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F8BFB83-CD02-48A0-8372-7FD21B5CA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776538"/>
            <a:ext cx="9144000" cy="13811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Our Approach</a:t>
            </a:r>
          </a:p>
        </p:txBody>
      </p:sp>
    </p:spTree>
    <p:extLst>
      <p:ext uri="{BB962C8B-B14F-4D97-AF65-F5344CB8AC3E}">
        <p14:creationId xmlns:p14="http://schemas.microsoft.com/office/powerpoint/2010/main" val="16925113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1419E48-DAA2-4C1C-8E6F-FA3F8092A2BC}"/>
              </a:ext>
            </a:extLst>
          </p:cNvPr>
          <p:cNvSpPr/>
          <p:nvPr/>
        </p:nvSpPr>
        <p:spPr>
          <a:xfrm>
            <a:off x="3026875" y="554504"/>
            <a:ext cx="6138250" cy="5794218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Capacity Development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CD90EC75-6087-459A-B523-B8F6200EC916}"/>
              </a:ext>
            </a:extLst>
          </p:cNvPr>
          <p:cNvGraphicFramePr/>
          <p:nvPr/>
        </p:nvGraphicFramePr>
        <p:xfrm>
          <a:off x="2032000" y="769442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E9CA7BEA-6F97-415E-B3E4-FC2756DCD752}"/>
              </a:ext>
            </a:extLst>
          </p:cNvPr>
          <p:cNvGraphicFramePr/>
          <p:nvPr/>
        </p:nvGraphicFramePr>
        <p:xfrm>
          <a:off x="11878147" y="4372032"/>
          <a:ext cx="190122" cy="1879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BF6504D2-F634-4147-86CF-23D1337238A9}"/>
              </a:ext>
            </a:extLst>
          </p:cNvPr>
          <p:cNvSpPr/>
          <p:nvPr/>
        </p:nvSpPr>
        <p:spPr>
          <a:xfrm>
            <a:off x="11506954" y="4055161"/>
            <a:ext cx="685046" cy="7785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66DA3A6E-BF48-4208-9543-348A6B03015D}"/>
              </a:ext>
            </a:extLst>
          </p:cNvPr>
          <p:cNvGraphicFramePr/>
          <p:nvPr/>
        </p:nvGraphicFramePr>
        <p:xfrm>
          <a:off x="4426874" y="2254928"/>
          <a:ext cx="3338251" cy="24900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</p:spTree>
    <p:extLst>
      <p:ext uri="{BB962C8B-B14F-4D97-AF65-F5344CB8AC3E}">
        <p14:creationId xmlns:p14="http://schemas.microsoft.com/office/powerpoint/2010/main" val="2891768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519C61C-CA9F-43E7-A055-7339A47BDACC}"/>
              </a:ext>
            </a:extLst>
          </p:cNvPr>
          <p:cNvSpPr/>
          <p:nvPr/>
        </p:nvSpPr>
        <p:spPr>
          <a:xfrm>
            <a:off x="1533062" y="563386"/>
            <a:ext cx="9331096" cy="5794218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Capacity Development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EDA57F4F-2F5F-4F85-9A80-8336D6A38814}"/>
              </a:ext>
            </a:extLst>
          </p:cNvPr>
          <p:cNvGraphicFramePr/>
          <p:nvPr/>
        </p:nvGraphicFramePr>
        <p:xfrm>
          <a:off x="538188" y="778324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E9CA7BEA-6F97-415E-B3E4-FC2756DCD752}"/>
              </a:ext>
            </a:extLst>
          </p:cNvPr>
          <p:cNvGraphicFramePr/>
          <p:nvPr/>
        </p:nvGraphicFramePr>
        <p:xfrm>
          <a:off x="6730738" y="990587"/>
          <a:ext cx="3264277" cy="30963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3164503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519C61C-CA9F-43E7-A055-7339A47BDACC}"/>
              </a:ext>
            </a:extLst>
          </p:cNvPr>
          <p:cNvSpPr/>
          <p:nvPr/>
        </p:nvSpPr>
        <p:spPr>
          <a:xfrm>
            <a:off x="253637" y="971755"/>
            <a:ext cx="11684726" cy="5794218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Capacity Development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EDA57F4F-2F5F-4F85-9A80-8336D6A38814}"/>
              </a:ext>
            </a:extLst>
          </p:cNvPr>
          <p:cNvGraphicFramePr/>
          <p:nvPr/>
        </p:nvGraphicFramePr>
        <p:xfrm>
          <a:off x="319596" y="1186693"/>
          <a:ext cx="9417454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E9CA7BEA-6F97-415E-B3E4-FC2756DCD752}"/>
              </a:ext>
            </a:extLst>
          </p:cNvPr>
          <p:cNvGraphicFramePr/>
          <p:nvPr/>
        </p:nvGraphicFramePr>
        <p:xfrm>
          <a:off x="7156873" y="1398956"/>
          <a:ext cx="3264277" cy="30963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8" name="Title 3">
            <a:extLst>
              <a:ext uri="{FF2B5EF4-FFF2-40B4-BE49-F238E27FC236}">
                <a16:creationId xmlns:a16="http://schemas.microsoft.com/office/drawing/2014/main" id="{EF121C8C-9CD1-49D3-BB38-A2A16B7EC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019"/>
            <a:ext cx="10515600" cy="801124"/>
          </a:xfrm>
        </p:spPr>
        <p:txBody>
          <a:bodyPr/>
          <a:lstStyle/>
          <a:p>
            <a:r>
              <a:rPr lang="en-US" dirty="0"/>
              <a:t>Monitoring and Evaluation </a:t>
            </a:r>
            <a:r>
              <a:rPr lang="en-US" dirty="0">
                <a:sym typeface="Wingdings" panose="05000000000000000000" pitchFamily="2" charset="2"/>
              </a:rPr>
              <a:t> Enhancement</a:t>
            </a:r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F758BE5-3252-4BBC-B0DA-15C227583E89}"/>
              </a:ext>
            </a:extLst>
          </p:cNvPr>
          <p:cNvSpPr/>
          <p:nvPr/>
        </p:nvSpPr>
        <p:spPr>
          <a:xfrm>
            <a:off x="253637" y="971755"/>
            <a:ext cx="2027924" cy="5794218"/>
          </a:xfrm>
          <a:prstGeom prst="rect">
            <a:avLst/>
          </a:prstGeom>
          <a:noFill/>
          <a:ln w="57150"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Lessons Learnt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Enhance Future Work</a:t>
            </a:r>
          </a:p>
        </p:txBody>
      </p:sp>
    </p:spTree>
    <p:extLst>
      <p:ext uri="{BB962C8B-B14F-4D97-AF65-F5344CB8AC3E}">
        <p14:creationId xmlns:p14="http://schemas.microsoft.com/office/powerpoint/2010/main" val="34290399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1419E48-DAA2-4C1C-8E6F-FA3F8092A2BC}"/>
              </a:ext>
            </a:extLst>
          </p:cNvPr>
          <p:cNvSpPr/>
          <p:nvPr/>
        </p:nvSpPr>
        <p:spPr>
          <a:xfrm>
            <a:off x="3026875" y="554504"/>
            <a:ext cx="6138250" cy="5794218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Capacity Development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CD90EC75-6087-459A-B523-B8F6200EC916}"/>
              </a:ext>
            </a:extLst>
          </p:cNvPr>
          <p:cNvGraphicFramePr/>
          <p:nvPr/>
        </p:nvGraphicFramePr>
        <p:xfrm>
          <a:off x="2032000" y="769442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E9CA7BEA-6F97-415E-B3E4-FC2756DCD752}"/>
              </a:ext>
            </a:extLst>
          </p:cNvPr>
          <p:cNvGraphicFramePr/>
          <p:nvPr/>
        </p:nvGraphicFramePr>
        <p:xfrm>
          <a:off x="11878147" y="4372032"/>
          <a:ext cx="190122" cy="1879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BF6504D2-F634-4147-86CF-23D1337238A9}"/>
              </a:ext>
            </a:extLst>
          </p:cNvPr>
          <p:cNvSpPr/>
          <p:nvPr/>
        </p:nvSpPr>
        <p:spPr>
          <a:xfrm>
            <a:off x="11506954" y="4055161"/>
            <a:ext cx="685046" cy="7785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66DA3A6E-BF48-4208-9543-348A6B03015D}"/>
              </a:ext>
            </a:extLst>
          </p:cNvPr>
          <p:cNvGraphicFramePr/>
          <p:nvPr/>
        </p:nvGraphicFramePr>
        <p:xfrm>
          <a:off x="4426874" y="2254928"/>
          <a:ext cx="3338251" cy="24900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11" name="Arrow: Right 10">
            <a:extLst>
              <a:ext uri="{FF2B5EF4-FFF2-40B4-BE49-F238E27FC236}">
                <a16:creationId xmlns:a16="http://schemas.microsoft.com/office/drawing/2014/main" id="{5958C63C-D1C6-4A74-B1EE-F46CA4CEB0E3}"/>
              </a:ext>
            </a:extLst>
          </p:cNvPr>
          <p:cNvSpPr/>
          <p:nvPr/>
        </p:nvSpPr>
        <p:spPr>
          <a:xfrm rot="3529785">
            <a:off x="4303371" y="1486052"/>
            <a:ext cx="1448576" cy="3205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Enhancements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8069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0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F8BFB83-CD02-48A0-8372-7FD21B5CA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anchor="ctr">
            <a:normAutofit/>
          </a:bodyPr>
          <a:lstStyle/>
          <a:p>
            <a:pPr algn="ctr"/>
            <a:r>
              <a:rPr lang="en-US" sz="2000" dirty="0">
                <a:solidFill>
                  <a:srgbClr val="FFFFFF"/>
                </a:solidFill>
              </a:rPr>
              <a:t>Enhancements in our processes </a:t>
            </a:r>
            <a:r>
              <a:rPr lang="en-US" sz="2000" dirty="0">
                <a:solidFill>
                  <a:srgbClr val="FFFFFF"/>
                </a:solidFill>
                <a:sym typeface="Wingdings" panose="05000000000000000000" pitchFamily="2" charset="2"/>
              </a:rPr>
              <a:t> </a:t>
            </a:r>
            <a:r>
              <a:rPr lang="en-US" sz="2000" b="1" dirty="0">
                <a:solidFill>
                  <a:srgbClr val="FFFFFF"/>
                </a:solidFill>
                <a:sym typeface="Wingdings" panose="05000000000000000000" pitchFamily="2" charset="2"/>
              </a:rPr>
              <a:t>Improve</a:t>
            </a:r>
            <a:r>
              <a:rPr lang="en-US" sz="2000" dirty="0">
                <a:solidFill>
                  <a:srgbClr val="FFFFFF"/>
                </a:solidFill>
                <a:sym typeface="Wingdings" panose="05000000000000000000" pitchFamily="2" charset="2"/>
              </a:rPr>
              <a:t> </a:t>
            </a:r>
            <a:r>
              <a:rPr lang="en-US" sz="2000" b="1" dirty="0">
                <a:solidFill>
                  <a:srgbClr val="FFFFFF"/>
                </a:solidFill>
                <a:sym typeface="Wingdings" panose="05000000000000000000" pitchFamily="2" charset="2"/>
              </a:rPr>
              <a:t>Quality</a:t>
            </a:r>
            <a:endParaRPr lang="en-GB" sz="2000" b="1" dirty="0">
              <a:solidFill>
                <a:srgbClr val="FFFFFF"/>
              </a:solidFill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EDA57F4F-2F5F-4F85-9A80-8336D6A38814}"/>
              </a:ext>
            </a:extLst>
          </p:cNvPr>
          <p:cNvGraphicFramePr/>
          <p:nvPr/>
        </p:nvGraphicFramePr>
        <p:xfrm>
          <a:off x="3042724" y="858219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270927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F8BFB83-CD02-48A0-8372-7FD21B5CA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428" y="627564"/>
            <a:ext cx="7474172" cy="1325563"/>
          </a:xfrm>
        </p:spPr>
        <p:txBody>
          <a:bodyPr>
            <a:normAutofit/>
          </a:bodyPr>
          <a:lstStyle/>
          <a:p>
            <a:r>
              <a:rPr lang="en-US" b="1" dirty="0"/>
              <a:t>Who we work with?</a:t>
            </a:r>
            <a:endParaRPr lang="en-GB" b="1" dirty="0"/>
          </a:p>
        </p:txBody>
      </p:sp>
      <p:sp>
        <p:nvSpPr>
          <p:cNvPr id="18" name="Content Placeholder 1">
            <a:extLst>
              <a:ext uri="{FF2B5EF4-FFF2-40B4-BE49-F238E27FC236}">
                <a16:creationId xmlns:a16="http://schemas.microsoft.com/office/drawing/2014/main" id="{1E6F4B14-28C0-4E2B-8687-276EF5C3FF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6429" y="2086253"/>
            <a:ext cx="7280384" cy="3642534"/>
          </a:xfrm>
        </p:spPr>
        <p:txBody>
          <a:bodyPr anchor="ctr">
            <a:normAutofit/>
          </a:bodyPr>
          <a:lstStyle/>
          <a:p>
            <a:r>
              <a:rPr lang="en-US" sz="3600" dirty="0"/>
              <a:t>Member States</a:t>
            </a:r>
          </a:p>
          <a:p>
            <a:r>
              <a:rPr lang="en-US" sz="3600" dirty="0"/>
              <a:t>Partner Organizations</a:t>
            </a:r>
          </a:p>
          <a:p>
            <a:r>
              <a:rPr lang="en-US" sz="3600" dirty="0"/>
              <a:t>Private Sector Members</a:t>
            </a:r>
          </a:p>
          <a:p>
            <a:r>
              <a:rPr lang="en-US" sz="3600" dirty="0"/>
              <a:t>Academia Sector Members</a:t>
            </a:r>
          </a:p>
          <a:p>
            <a:r>
              <a:rPr lang="en-US" sz="3600" dirty="0"/>
              <a:t>Independent Experts</a:t>
            </a:r>
            <a:endParaRPr lang="en-GB" sz="36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raphic 7" descr="Handshake">
            <a:extLst>
              <a:ext uri="{FF2B5EF4-FFF2-40B4-BE49-F238E27FC236}">
                <a16:creationId xmlns:a16="http://schemas.microsoft.com/office/drawing/2014/main" id="{2A611341-CACB-4096-8005-374F4DD03D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413987" y="2857501"/>
            <a:ext cx="1142998" cy="114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8119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905BA41-EE6E-4F80-8636-447F22DD72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F8BFB83-CD02-48A0-8372-7FD21B5CA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8465" y="3298722"/>
            <a:ext cx="8495070" cy="178440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1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SOME OF THE ORGANIZATIONS WE WORK WITH </a:t>
            </a:r>
            <a:r>
              <a:rPr lang="en-US" sz="5100" kern="1200" dirty="0">
                <a:solidFill>
                  <a:srgbClr val="FFFFFF"/>
                </a:solidFill>
                <a:latin typeface="+mj-lt"/>
                <a:ea typeface="+mj-ea"/>
                <a:cs typeface="+mj-cs"/>
                <a:sym typeface="Wingdings" panose="05000000000000000000" pitchFamily="2" charset="2"/>
              </a:rPr>
              <a:t></a:t>
            </a:r>
            <a:endParaRPr lang="en-US" sz="51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D7549B2-EE05-4558-8C64-AC46755F2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25914" y="889251"/>
            <a:ext cx="2140172" cy="2140172"/>
          </a:xfrm>
          <a:prstGeom prst="ellipse">
            <a:avLst/>
          </a:prstGeom>
          <a:solidFill>
            <a:srgbClr val="FFFFFF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Graphic 7" descr="Onboarding">
            <a:extLst>
              <a:ext uri="{FF2B5EF4-FFF2-40B4-BE49-F238E27FC236}">
                <a16:creationId xmlns:a16="http://schemas.microsoft.com/office/drawing/2014/main" id="{58B48B89-6DB1-4F1F-AFEE-AFD983377C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08264" y="1371601"/>
            <a:ext cx="1175474" cy="117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0399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8;p20"/>
          <p:cNvSpPr txBox="1"/>
          <p:nvPr/>
        </p:nvSpPr>
        <p:spPr>
          <a:xfrm>
            <a:off x="718488" y="509078"/>
            <a:ext cx="4067200" cy="11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4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1D947B-7DC3-4BAA-BDA1-C69C70A721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1237" y="4469231"/>
            <a:ext cx="1073993" cy="9828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385B50-9D30-4A83-BC72-DED0666FCA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793" y="587667"/>
            <a:ext cx="1153427" cy="6920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592C6D-1558-469A-AF46-DBA4BD2C1C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2986" y="965559"/>
            <a:ext cx="1108604" cy="11086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8948FB-CAA6-46A6-B604-45534B4467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4153" y="4679726"/>
            <a:ext cx="1350521" cy="7596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09227A3-5B01-408F-83B4-E3E214F8F7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79574" y="3988293"/>
            <a:ext cx="872761" cy="8727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DAF1F61-7E8C-4DB4-A4CF-C1C948BD00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54042" y="552772"/>
            <a:ext cx="1274156" cy="80462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325D481-ECBC-4A4D-BA5A-1F31872C2F0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85409" y="1316781"/>
            <a:ext cx="2254713" cy="10287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1386739-42DF-40F4-B6ED-3AC3D72BC70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53388" y="3834671"/>
            <a:ext cx="2569179" cy="103860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EC422D1-7968-49A4-B805-AF8AD82D7FA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64587" y="447390"/>
            <a:ext cx="1699917" cy="117798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15A578B-F3F4-4051-B7C8-C9784D0BBD6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80181" y="2283082"/>
            <a:ext cx="1536683" cy="476245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A1817D0-07EB-4E21-A4B5-9FC806E8974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4490" y="3591477"/>
            <a:ext cx="2411055" cy="152499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3554AB0-507F-4CC2-AC1F-5E19D12910A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741590" y="670794"/>
            <a:ext cx="2411055" cy="77030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D37C422-CDD0-4912-86B2-65B5BFDCEE38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b="18125"/>
          <a:stretch/>
        </p:blipFill>
        <p:spPr>
          <a:xfrm>
            <a:off x="390440" y="2855575"/>
            <a:ext cx="1693788" cy="61013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76D5F83-F4A8-430C-8874-600E227B7D9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12759" y="5149699"/>
            <a:ext cx="1642028" cy="67098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BE7816E-77E2-4DB8-AEE0-0FFE7605B33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874153" y="2084164"/>
            <a:ext cx="1885700" cy="72339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A612FA7-C7A2-4E5E-A6A9-AD1CF1F7E07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885856" y="4884318"/>
            <a:ext cx="1754333" cy="61024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FC9F138-9DA5-4337-9BB2-87FAD6D8D67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369153" y="2731253"/>
            <a:ext cx="2099267" cy="75806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0009BBE-9FC8-4099-8F18-F2B7129984D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946901" y="2470163"/>
            <a:ext cx="1772781" cy="57832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C5E6D33-43D0-4AAF-BB2F-BEA648FC6278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4134" y="2467961"/>
            <a:ext cx="2934317" cy="37730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866C9010-1346-4B89-B8D4-7675AFB28B1E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28265" y="1442153"/>
            <a:ext cx="930012" cy="93001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8D0D62E-C02E-49A8-850F-3F734ECD41CA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00893" y="669446"/>
            <a:ext cx="2161849" cy="40587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789284D1-7465-4B97-A710-ED8BC80B5C37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b="24998"/>
          <a:stretch/>
        </p:blipFill>
        <p:spPr>
          <a:xfrm>
            <a:off x="4021136" y="3181084"/>
            <a:ext cx="934080" cy="43131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9D785A9E-EBF5-4EC7-81BD-F510A0ABC2EF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090524" y="4890052"/>
            <a:ext cx="2388567" cy="67296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24BBB177-DF3B-4884-9333-C66C2FDD67E4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564058" y="3598268"/>
            <a:ext cx="1157723" cy="12583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AA394E73-ADDD-4820-A29B-29C67434AD08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9613394" y="5247276"/>
            <a:ext cx="2467665" cy="1146809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C8814FB4-71A5-4955-A562-BC3CF5E77CDD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191630" y="3043113"/>
            <a:ext cx="1598935" cy="725916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27A8E547-BD34-4BA1-BE2C-A9EF5BB6C175}"/>
              </a:ext>
            </a:extLst>
          </p:cNvPr>
          <p:cNvPicPr>
            <a:picLocks noChangeAspect="1"/>
          </p:cNvPicPr>
          <p:nvPr/>
        </p:nvPicPr>
        <p:blipFill rotWithShape="1">
          <a:blip r:embed="rId29"/>
          <a:srcRect r="6781"/>
          <a:stretch/>
        </p:blipFill>
        <p:spPr>
          <a:xfrm>
            <a:off x="897531" y="5996278"/>
            <a:ext cx="2285211" cy="465703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B6B0B78-6C08-4FE8-8540-70AFEC50E283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3718353" y="5641070"/>
            <a:ext cx="1314239" cy="673547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644488FD-C18B-4196-AE67-40894921F2A6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9316447" y="1677724"/>
            <a:ext cx="2151973" cy="365873"/>
          </a:xfrm>
          <a:prstGeom prst="rect">
            <a:avLst/>
          </a:prstGeom>
        </p:spPr>
      </p:pic>
      <p:pic>
        <p:nvPicPr>
          <p:cNvPr id="1025" name="Picture 1024">
            <a:extLst>
              <a:ext uri="{FF2B5EF4-FFF2-40B4-BE49-F238E27FC236}">
                <a16:creationId xmlns:a16="http://schemas.microsoft.com/office/drawing/2014/main" id="{3B917AB5-6B19-4944-B280-24AE76555484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8655893" y="3916662"/>
            <a:ext cx="1507104" cy="476245"/>
          </a:xfrm>
          <a:prstGeom prst="rect">
            <a:avLst/>
          </a:prstGeom>
        </p:spPr>
      </p:pic>
      <p:pic>
        <p:nvPicPr>
          <p:cNvPr id="1028" name="Picture 1027">
            <a:extLst>
              <a:ext uri="{FF2B5EF4-FFF2-40B4-BE49-F238E27FC236}">
                <a16:creationId xmlns:a16="http://schemas.microsoft.com/office/drawing/2014/main" id="{A9F6A39E-546A-4832-85DF-2329E6B67CEE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5543803" y="5782606"/>
            <a:ext cx="1988728" cy="505608"/>
          </a:xfrm>
          <a:prstGeom prst="rect">
            <a:avLst/>
          </a:prstGeom>
        </p:spPr>
      </p:pic>
      <p:pic>
        <p:nvPicPr>
          <p:cNvPr id="1030" name="Picture 1029">
            <a:extLst>
              <a:ext uri="{FF2B5EF4-FFF2-40B4-BE49-F238E27FC236}">
                <a16:creationId xmlns:a16="http://schemas.microsoft.com/office/drawing/2014/main" id="{D5E0A84F-7FEE-49A0-B910-0E8DFDFA419A}"/>
              </a:ext>
            </a:extLst>
          </p:cNvPr>
          <p:cNvPicPr>
            <a:picLocks noChangeAspect="1"/>
          </p:cNvPicPr>
          <p:nvPr/>
        </p:nvPicPr>
        <p:blipFill rotWithShape="1">
          <a:blip r:embed="rId34"/>
          <a:srcRect t="34978" b="34318"/>
          <a:stretch/>
        </p:blipFill>
        <p:spPr>
          <a:xfrm>
            <a:off x="7590798" y="5674428"/>
            <a:ext cx="2467665" cy="563889"/>
          </a:xfrm>
          <a:prstGeom prst="rect">
            <a:avLst/>
          </a:prstGeom>
        </p:spPr>
      </p:pic>
      <p:pic>
        <p:nvPicPr>
          <p:cNvPr id="1032" name="Picture 1031">
            <a:extLst>
              <a:ext uri="{FF2B5EF4-FFF2-40B4-BE49-F238E27FC236}">
                <a16:creationId xmlns:a16="http://schemas.microsoft.com/office/drawing/2014/main" id="{9E7DEECE-1E4A-43F8-9FF1-63F44B47BB71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5220107" y="3030870"/>
            <a:ext cx="2240453" cy="9106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DAF0CD-750C-4948-9337-D465AE471669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6072505" y="1467098"/>
            <a:ext cx="1397507" cy="4337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ADEDE57-2532-407E-B6B9-AD13C61632B0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3843471" y="3937694"/>
            <a:ext cx="1554853" cy="8743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1DABDF0-0FD2-4458-82C0-6928E2F2DA86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5163321" y="1656793"/>
            <a:ext cx="660285" cy="10797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5747581-FC00-465D-9B28-040271CF286B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9966256" y="2263139"/>
            <a:ext cx="2114803" cy="448137"/>
          </a:xfrm>
          <a:prstGeom prst="rect">
            <a:avLst/>
          </a:prstGeom>
        </p:spPr>
      </p:pic>
      <p:pic>
        <p:nvPicPr>
          <p:cNvPr id="2" name="Picture 4" descr="Image result for high-tech bridge logo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986" y="3270945"/>
            <a:ext cx="1418502" cy="359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42180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>
          <a:xfrm>
            <a:off x="329902" y="3081995"/>
            <a:ext cx="11532196" cy="69401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Thank you for your attention</a:t>
            </a:r>
            <a:endParaRPr lang="en-GB" sz="36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061C71-0A2D-FA45-9510-38AB2ED143EC}"/>
              </a:ext>
            </a:extLst>
          </p:cNvPr>
          <p:cNvSpPr/>
          <p:nvPr/>
        </p:nvSpPr>
        <p:spPr>
          <a:xfrm>
            <a:off x="8035636" y="4863147"/>
            <a:ext cx="382646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x-none" sz="2000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Farid Nakhli, </a:t>
            </a:r>
          </a:p>
          <a:p>
            <a:pPr eaLnBrk="1" hangingPunct="1"/>
            <a:r>
              <a:rPr lang="en-US" altLang="x-none" sz="2000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Programme Officer</a:t>
            </a:r>
          </a:p>
          <a:p>
            <a:pPr eaLnBrk="1" hangingPunct="1"/>
            <a:r>
              <a:rPr lang="en-US" altLang="x-none" sz="2000" dirty="0">
                <a:latin typeface="Calibri" panose="020F0502020204030204" pitchFamily="34" charset="0"/>
                <a:ea typeface="Arial" charset="0"/>
                <a:cs typeface="Calibri" panose="020F0502020204030204" pitchFamily="34" charset="0"/>
              </a:rPr>
              <a:t>ITU Regional Office for CIS</a:t>
            </a:r>
            <a:endParaRPr lang="ru-RU" altLang="x-none" sz="2000" dirty="0"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  <a:p>
            <a:pPr eaLnBrk="1" hangingPunct="1"/>
            <a:r>
              <a:rPr lang="en-US" altLang="x-none" sz="20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Arial" charset="0"/>
                <a:cs typeface="Calibri" panose="020F0502020204030204" pitchFamily="34" charset="0"/>
                <a:hlinkClick r:id="rId2"/>
              </a:rPr>
              <a:t>farid.nakhli@itu.int</a:t>
            </a:r>
            <a:endParaRPr lang="en-US" altLang="x-none" sz="200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ea typeface="Arial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65914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7A251AB-4D21-4D37-A610-C01F348AF77C}"/>
              </a:ext>
            </a:extLst>
          </p:cNvPr>
          <p:cNvSpPr/>
          <p:nvPr/>
        </p:nvSpPr>
        <p:spPr>
          <a:xfrm>
            <a:off x="372860" y="1428101"/>
            <a:ext cx="11683013" cy="977749"/>
          </a:xfrm>
          <a:prstGeom prst="roundRect">
            <a:avLst>
              <a:gd name="adj" fmla="val 8495"/>
            </a:avLst>
          </a:prstGeom>
          <a:solidFill>
            <a:srgbClr val="5698D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Service areas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A3A5365-4B1B-4E24-BD1C-41D1A990474B}"/>
              </a:ext>
            </a:extLst>
          </p:cNvPr>
          <p:cNvSpPr/>
          <p:nvPr/>
        </p:nvSpPr>
        <p:spPr>
          <a:xfrm>
            <a:off x="372860" y="2451251"/>
            <a:ext cx="11683013" cy="3922916"/>
          </a:xfrm>
          <a:prstGeom prst="roundRect">
            <a:avLst>
              <a:gd name="adj" fmla="val 3089"/>
            </a:avLst>
          </a:prstGeom>
          <a:solidFill>
            <a:srgbClr val="5698D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Services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EF003160-5DF9-4A86-BE41-2789BCDD30D8}"/>
              </a:ext>
            </a:extLst>
          </p:cNvPr>
          <p:cNvGraphicFramePr/>
          <p:nvPr/>
        </p:nvGraphicFramePr>
        <p:xfrm>
          <a:off x="1080186" y="998565"/>
          <a:ext cx="10873593" cy="56384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0F8BFB83-CD02-48A0-8372-7FD21B5CA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018"/>
            <a:ext cx="10515600" cy="1325563"/>
          </a:xfrm>
        </p:spPr>
        <p:txBody>
          <a:bodyPr/>
          <a:lstStyle/>
          <a:p>
            <a:r>
              <a:rPr lang="en-US" dirty="0"/>
              <a:t>Cybersecurity Services Catalogue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8DEB41-C78A-458C-98D4-99CC1AF002F6}"/>
              </a:ext>
            </a:extLst>
          </p:cNvPr>
          <p:cNvSpPr txBox="1"/>
          <p:nvPr/>
        </p:nvSpPr>
        <p:spPr>
          <a:xfrm>
            <a:off x="6551720" y="1472996"/>
            <a:ext cx="3737499" cy="3116759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txBody>
          <a:bodyPr wrap="square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CAPACITY DEVELOPMENT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63679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F8BFB83-CD02-48A0-8372-7FD21B5CA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018"/>
            <a:ext cx="10515600" cy="1325563"/>
          </a:xfrm>
        </p:spPr>
        <p:txBody>
          <a:bodyPr/>
          <a:lstStyle/>
          <a:p>
            <a:r>
              <a:rPr lang="en-US" dirty="0"/>
              <a:t>Engagement and Awareness</a:t>
            </a:r>
            <a:endParaRPr lang="en-GB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E44F939-F9C3-4687-8B4F-98CD93F36C37}"/>
              </a:ext>
            </a:extLst>
          </p:cNvPr>
          <p:cNvSpPr/>
          <p:nvPr/>
        </p:nvSpPr>
        <p:spPr>
          <a:xfrm>
            <a:off x="372860" y="998565"/>
            <a:ext cx="11683013" cy="1194219"/>
          </a:xfrm>
          <a:prstGeom prst="roundRect">
            <a:avLst>
              <a:gd name="adj" fmla="val 8495"/>
            </a:avLst>
          </a:prstGeom>
          <a:solidFill>
            <a:srgbClr val="5698D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Services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3CDEB06-E6FB-4DCD-BE41-091BCDD59C08}"/>
              </a:ext>
            </a:extLst>
          </p:cNvPr>
          <p:cNvSpPr/>
          <p:nvPr/>
        </p:nvSpPr>
        <p:spPr>
          <a:xfrm>
            <a:off x="372860" y="2254928"/>
            <a:ext cx="11683013" cy="4593054"/>
          </a:xfrm>
          <a:prstGeom prst="roundRect">
            <a:avLst>
              <a:gd name="adj" fmla="val 3089"/>
            </a:avLst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A17347D8-B561-48DD-B18F-21968422EE2E}"/>
              </a:ext>
            </a:extLst>
          </p:cNvPr>
          <p:cNvGraphicFramePr/>
          <p:nvPr/>
        </p:nvGraphicFramePr>
        <p:xfrm>
          <a:off x="532661" y="1145218"/>
          <a:ext cx="11286480" cy="56338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257081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F8BFB83-CD02-48A0-8372-7FD21B5CA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018"/>
            <a:ext cx="10515600" cy="1325563"/>
          </a:xfrm>
        </p:spPr>
        <p:txBody>
          <a:bodyPr/>
          <a:lstStyle/>
          <a:p>
            <a:r>
              <a:rPr lang="en-US" dirty="0"/>
              <a:t>National Cybersecurity Assistance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E44F939-F9C3-4687-8B4F-98CD93F36C37}"/>
              </a:ext>
            </a:extLst>
          </p:cNvPr>
          <p:cNvSpPr/>
          <p:nvPr/>
        </p:nvSpPr>
        <p:spPr>
          <a:xfrm>
            <a:off x="372860" y="945298"/>
            <a:ext cx="11683013" cy="1061054"/>
          </a:xfrm>
          <a:prstGeom prst="roundRect">
            <a:avLst>
              <a:gd name="adj" fmla="val 8495"/>
            </a:avLst>
          </a:prstGeom>
          <a:solidFill>
            <a:srgbClr val="5698D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Services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3CDEB06-E6FB-4DCD-BE41-091BCDD59C08}"/>
              </a:ext>
            </a:extLst>
          </p:cNvPr>
          <p:cNvSpPr/>
          <p:nvPr/>
        </p:nvSpPr>
        <p:spPr>
          <a:xfrm>
            <a:off x="372860" y="2059619"/>
            <a:ext cx="11683013" cy="4643022"/>
          </a:xfrm>
          <a:prstGeom prst="roundRect">
            <a:avLst>
              <a:gd name="adj" fmla="val 3089"/>
            </a:avLst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A17347D8-B561-48DD-B18F-21968422EE2E}"/>
              </a:ext>
            </a:extLst>
          </p:cNvPr>
          <p:cNvGraphicFramePr/>
          <p:nvPr/>
        </p:nvGraphicFramePr>
        <p:xfrm>
          <a:off x="1080186" y="998565"/>
          <a:ext cx="10873593" cy="56384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222788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F8BFB83-CD02-48A0-8372-7FD21B5CA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0018"/>
            <a:ext cx="12055873" cy="1325563"/>
          </a:xfrm>
        </p:spPr>
        <p:txBody>
          <a:bodyPr/>
          <a:lstStyle/>
          <a:p>
            <a:r>
              <a:rPr lang="en-US" dirty="0"/>
              <a:t>Computer Incident Response Team (CIRT) Program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E44F939-F9C3-4687-8B4F-98CD93F36C37}"/>
              </a:ext>
            </a:extLst>
          </p:cNvPr>
          <p:cNvSpPr/>
          <p:nvPr/>
        </p:nvSpPr>
        <p:spPr>
          <a:xfrm>
            <a:off x="372860" y="945298"/>
            <a:ext cx="11683013" cy="1061054"/>
          </a:xfrm>
          <a:prstGeom prst="roundRect">
            <a:avLst>
              <a:gd name="adj" fmla="val 8495"/>
            </a:avLst>
          </a:prstGeom>
          <a:solidFill>
            <a:srgbClr val="5698D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Services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3CDEB06-E6FB-4DCD-BE41-091BCDD59C08}"/>
              </a:ext>
            </a:extLst>
          </p:cNvPr>
          <p:cNvSpPr/>
          <p:nvPr/>
        </p:nvSpPr>
        <p:spPr>
          <a:xfrm>
            <a:off x="372860" y="2059619"/>
            <a:ext cx="11683013" cy="4643022"/>
          </a:xfrm>
          <a:prstGeom prst="roundRect">
            <a:avLst>
              <a:gd name="adj" fmla="val 3089"/>
            </a:avLst>
          </a:prstGeom>
          <a:solidFill>
            <a:srgbClr val="4472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t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A17347D8-B561-48DD-B18F-21968422EE2E}"/>
              </a:ext>
            </a:extLst>
          </p:cNvPr>
          <p:cNvGraphicFramePr/>
          <p:nvPr/>
        </p:nvGraphicFramePr>
        <p:xfrm>
          <a:off x="1080186" y="998565"/>
          <a:ext cx="10873593" cy="56384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736352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ervice xmlns="537d122c-552e-4337-8e4c-318eb22827d7"/>
    <Document_x0020_Type xmlns="537d122c-552e-4337-8e4c-318eb22827d7"/>
    <Beneficiary xmlns="537d122c-552e-4337-8e4c-318eb22827d7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4322DDA3F36C643BD2A6491AF59FF82" ma:contentTypeVersion="7" ma:contentTypeDescription="Create a new document." ma:contentTypeScope="" ma:versionID="7a59548a4c83c0762edbaf0ed08e8d2d">
  <xsd:schema xmlns:xsd="http://www.w3.org/2001/XMLSchema" xmlns:xs="http://www.w3.org/2001/XMLSchema" xmlns:p="http://schemas.microsoft.com/office/2006/metadata/properties" xmlns:ns2="c1e983c1-841f-482a-95bd-91ef85ccc98f" xmlns:ns3="537d122c-552e-4337-8e4c-318eb22827d7" targetNamespace="http://schemas.microsoft.com/office/2006/metadata/properties" ma:root="true" ma:fieldsID="593484f598b90246ed505ef9cd68d029" ns2:_="" ns3:_="">
    <xsd:import namespace="c1e983c1-841f-482a-95bd-91ef85ccc98f"/>
    <xsd:import namespace="537d122c-552e-4337-8e4c-318eb22827d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3:Service" minOccurs="0"/>
                <xsd:element ref="ns3:Document_x0020_Type" minOccurs="0"/>
                <xsd:element ref="ns3:Beneficiar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e983c1-841f-482a-95bd-91ef85ccc98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7d122c-552e-4337-8e4c-318eb22827d7" elementFormDefault="qualified">
    <xsd:import namespace="http://schemas.microsoft.com/office/2006/documentManagement/types"/>
    <xsd:import namespace="http://schemas.microsoft.com/office/infopath/2007/PartnerControls"/>
    <xsd:element name="Service" ma:index="9" nillable="true" ma:displayName="Related Service" ma:internalName="Service">
      <xsd:complexType>
        <xsd:complexContent>
          <xsd:extension base="dms:MultiChoiceFillIn">
            <xsd:sequence>
              <xsd:element name="Value" maxOccurs="unbounded" minOccurs="0" nillable="true">
                <xsd:simpleType>
                  <xsd:union memberTypes="dms:Text">
                    <xsd:simpleType>
                      <xsd:restriction base="dms:Choice">
                        <xsd:enumeration value="CIRT"/>
                        <xsd:enumeration value="NCS"/>
                        <xsd:enumeration value="CyberDrill"/>
                        <xsd:enumeration value="GCI"/>
                      </xsd:restriction>
                    </xsd:simpleType>
                  </xsd:union>
                </xsd:simpleType>
              </xsd:element>
            </xsd:sequence>
          </xsd:extension>
        </xsd:complexContent>
      </xsd:complexType>
    </xsd:element>
    <xsd:element name="Document_x0020_Type" ma:index="10" nillable="true" ma:displayName="Document Type" ma:internalName="Document_x0020_Type">
      <xsd:complexType>
        <xsd:complexContent>
          <xsd:extension base="dms:MultiChoiceFillIn">
            <xsd:sequence>
              <xsd:element name="Value" maxOccurs="unbounded" minOccurs="0" nillable="true">
                <xsd:simpleType>
                  <xsd:union memberTypes="dms:Text">
                    <xsd:simpleType>
                      <xsd:restriction base="dms:Choice">
                        <xsd:enumeration value="Presentation"/>
                        <xsd:enumeration value="Report"/>
                        <xsd:enumeration value="Proposal"/>
                        <xsd:enumeration value="Quotation"/>
                        <xsd:enumeration value="TA"/>
                      </xsd:restriction>
                    </xsd:simpleType>
                  </xsd:union>
                </xsd:simpleType>
              </xsd:element>
            </xsd:sequence>
          </xsd:extension>
        </xsd:complexContent>
      </xsd:complexType>
    </xsd:element>
    <xsd:element name="Beneficiary" ma:index="11" nillable="true" ma:displayName="Beneficiary" ma:internalName="Beneficiary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B1E9CC7-DF84-4817-84B8-184B669BA0D8}">
  <ds:schemaRefs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http://www.w3.org/XML/1998/namespace"/>
    <ds:schemaRef ds:uri="http://schemas.microsoft.com/office/2006/metadata/properties"/>
    <ds:schemaRef ds:uri="http://purl.org/dc/terms/"/>
    <ds:schemaRef ds:uri="http://schemas.openxmlformats.org/package/2006/metadata/core-properties"/>
    <ds:schemaRef ds:uri="537d122c-552e-4337-8e4c-318eb22827d7"/>
    <ds:schemaRef ds:uri="c1e983c1-841f-482a-95bd-91ef85ccc98f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50FD1BE6-B5A1-4F81-92B2-2AE09BCEC68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1e983c1-841f-482a-95bd-91ef85ccc98f"/>
    <ds:schemaRef ds:uri="537d122c-552e-4337-8e4c-318eb22827d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B3EDD2E-56B6-4C4F-9ECA-B7D78FA12E6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2482</Words>
  <Application>Microsoft Macintosh PowerPoint</Application>
  <PresentationFormat>Widescreen</PresentationFormat>
  <Paragraphs>651</Paragraphs>
  <Slides>59</Slides>
  <Notes>48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71" baseType="lpstr">
      <vt:lpstr>Arial</vt:lpstr>
      <vt:lpstr>Arial</vt:lpstr>
      <vt:lpstr>Arial Black</vt:lpstr>
      <vt:lpstr>Calibri</vt:lpstr>
      <vt:lpstr>Calibri Light</vt:lpstr>
      <vt:lpstr>Gotham Book</vt:lpstr>
      <vt:lpstr>inherit</vt:lpstr>
      <vt:lpstr>Symbol</vt:lpstr>
      <vt:lpstr>Times New Roman</vt:lpstr>
      <vt:lpstr>Verdana</vt:lpstr>
      <vt:lpstr>Wingdings</vt:lpstr>
      <vt:lpstr>Office Theme</vt:lpstr>
      <vt:lpstr>Cybersecurity development Areas of action - an overview</vt:lpstr>
      <vt:lpstr>PowerPoint Presentation</vt:lpstr>
      <vt:lpstr>PowerPoint Presentation</vt:lpstr>
      <vt:lpstr>PowerPoint Presentation</vt:lpstr>
      <vt:lpstr>BDT Cybersecurity Services Focus Areas</vt:lpstr>
      <vt:lpstr>Cybersecurity Services Catalogue</vt:lpstr>
      <vt:lpstr>Engagement and Awareness</vt:lpstr>
      <vt:lpstr>National Cybersecurity Assistance</vt:lpstr>
      <vt:lpstr>Computer Incident Response Team (CIRT) Program</vt:lpstr>
      <vt:lpstr>Human and Institutional Capacity Development</vt:lpstr>
      <vt:lpstr>Information Sharing</vt:lpstr>
      <vt:lpstr>Global Cybersecurity Index</vt:lpstr>
      <vt:lpstr>Global Cybersecurity Index - Background</vt:lpstr>
      <vt:lpstr>Global Cybersecurity Index - Goals</vt:lpstr>
      <vt:lpstr>Global Cybersecurity Index</vt:lpstr>
      <vt:lpstr>Global Cybersecurity Index - Phases</vt:lpstr>
      <vt:lpstr>National Cybersecurity Assistance</vt:lpstr>
      <vt:lpstr>National Cybersecurity Strategy (NCS)</vt:lpstr>
      <vt:lpstr>National Cybersecurity Strategy (NCS) Lifecycle</vt:lpstr>
      <vt:lpstr>Cybersecurity Capacity Maturity Model Assessments</vt:lpstr>
      <vt:lpstr>CIRT Framework</vt:lpstr>
      <vt:lpstr>CIRT Development Framework</vt:lpstr>
      <vt:lpstr>CIRT Assessment</vt:lpstr>
      <vt:lpstr>CIRT Design</vt:lpstr>
      <vt:lpstr>CIRT Establishment</vt:lpstr>
      <vt:lpstr>CIRT Enhancement</vt:lpstr>
      <vt:lpstr>Notion of building blocks</vt:lpstr>
      <vt:lpstr>Notion of building blocks</vt:lpstr>
      <vt:lpstr>Typology of Building Blocks</vt:lpstr>
      <vt:lpstr>Typology of Building Blocks</vt:lpstr>
      <vt:lpstr>ITU CIRT Framework applied</vt:lpstr>
      <vt:lpstr>CIRT Basic Services Portfolio</vt:lpstr>
      <vt:lpstr>The Basic Services Offered by a National CIRT</vt:lpstr>
      <vt:lpstr>CIRT Services (FIRST) </vt:lpstr>
      <vt:lpstr>ITU CIRT Framework Activities</vt:lpstr>
      <vt:lpstr>PowerPoint Presentation</vt:lpstr>
      <vt:lpstr>PowerPoint Presentation</vt:lpstr>
      <vt:lpstr>PowerPoint Presentation</vt:lpstr>
      <vt:lpstr>PowerPoint Presentation</vt:lpstr>
      <vt:lpstr>Cyberdrills</vt:lpstr>
      <vt:lpstr>Regional Cyberdrills -Objectives</vt:lpstr>
      <vt:lpstr>Regional Cyberdrills - Programme</vt:lpstr>
      <vt:lpstr>PowerPoint Presentation</vt:lpstr>
      <vt:lpstr>PowerPoint Presentation</vt:lpstr>
      <vt:lpstr>PowerPoint Presentation</vt:lpstr>
      <vt:lpstr>Human Capacity Development</vt:lpstr>
      <vt:lpstr>Cybersecurity Training Catalogue</vt:lpstr>
      <vt:lpstr>The Honeypot Research Network (HORNET)</vt:lpstr>
      <vt:lpstr>Cyber Threat Intelligence –  HORNET</vt:lpstr>
      <vt:lpstr>Our Approach</vt:lpstr>
      <vt:lpstr>PowerPoint Presentation</vt:lpstr>
      <vt:lpstr>PowerPoint Presentation</vt:lpstr>
      <vt:lpstr>Monitoring and Evaluation  Enhancement</vt:lpstr>
      <vt:lpstr>PowerPoint Presentation</vt:lpstr>
      <vt:lpstr>Enhancements in our processes  Improve Quality</vt:lpstr>
      <vt:lpstr>Who we work with?</vt:lpstr>
      <vt:lpstr>SOME OF THE ORGANIZATIONS WE WORK WITH 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Cybersecurity Development Areas of Action - An Overview</dc:title>
  <dc:creator>Osmani, Orhan</dc:creator>
  <cp:lastModifiedBy>Farid Nakhli</cp:lastModifiedBy>
  <cp:revision>13</cp:revision>
  <cp:lastPrinted>2019-03-26T08:07:59Z</cp:lastPrinted>
  <dcterms:created xsi:type="dcterms:W3CDTF">2019-03-25T18:40:56Z</dcterms:created>
  <dcterms:modified xsi:type="dcterms:W3CDTF">2019-05-15T13:43:33Z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0x01010094322DDA3F36C643BD2A6491AF59FF82</vt:lpwstr>
  </property>
</Properties>
</file>