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305" r:id="rId3"/>
    <p:sldId id="306" r:id="rId4"/>
    <p:sldId id="299" r:id="rId5"/>
    <p:sldId id="308" r:id="rId6"/>
    <p:sldId id="307" r:id="rId7"/>
    <p:sldId id="312" r:id="rId8"/>
    <p:sldId id="260" r:id="rId9"/>
    <p:sldId id="282" r:id="rId10"/>
    <p:sldId id="283" r:id="rId11"/>
    <p:sldId id="286" r:id="rId12"/>
    <p:sldId id="302" r:id="rId13"/>
    <p:sldId id="288" r:id="rId14"/>
    <p:sldId id="310" r:id="rId15"/>
    <p:sldId id="311" r:id="rId16"/>
    <p:sldId id="30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BE4BE-4E35-430B-AEA2-E405CF7682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BD4D0E-18E3-4E92-B008-B4AD446B708F}">
      <dgm:prSet phldrT="[Текст]" custT="1"/>
      <dgm:spPr>
        <a:solidFill>
          <a:srgbClr val="00457E"/>
        </a:solidFill>
      </dgm:spPr>
      <dgm:t>
        <a:bodyPr/>
        <a:lstStyle/>
        <a:p>
          <a:r>
            <a:rPr lang="ru-RU" sz="1400" b="1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Функции НКИ</a:t>
          </a:r>
          <a:endParaRPr lang="ru-RU" sz="14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83D69F-7C1D-4549-88B0-6ABC2C6A6D3C}" type="parTrans" cxnId="{CD8CE832-6CA7-42F5-9D3F-927B91D88045}">
      <dgm:prSet/>
      <dgm:spPr/>
      <dgm:t>
        <a:bodyPr/>
        <a:lstStyle/>
        <a:p>
          <a:endParaRPr lang="ru-RU"/>
        </a:p>
      </dgm:t>
    </dgm:pt>
    <dgm:pt modelId="{F1186DE6-C67B-49E7-BEE4-5F975E2FF6A4}" type="sibTrans" cxnId="{CD8CE832-6CA7-42F5-9D3F-927B91D88045}">
      <dgm:prSet/>
      <dgm:spPr/>
      <dgm:t>
        <a:bodyPr/>
        <a:lstStyle/>
        <a:p>
          <a:endParaRPr lang="ru-RU"/>
        </a:p>
      </dgm:t>
    </dgm:pt>
    <dgm:pt modelId="{731F1E06-0A62-498F-B700-641ECB822244}">
      <dgm:prSet phldrT="[Текст]" custT="1"/>
      <dgm:spPr>
        <a:solidFill>
          <a:srgbClr val="005CAB"/>
        </a:solidFill>
      </dgm:spPr>
      <dgm:t>
        <a:bodyPr/>
        <a:lstStyle/>
        <a:p>
          <a:r>
            <a:rPr lang="ru-RU" sz="1000" b="1" dirty="0" smtClean="0"/>
            <a:t>Допуск сотрудников в помещения через СКУД и учет рабочего времени</a:t>
          </a:r>
          <a:endParaRPr lang="uk-UA" sz="1000" b="1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BBD6FD1-4B50-45EE-9B40-8572259AB759}" type="parTrans" cxnId="{7464AD8E-AAE2-43D1-8564-0C5084813DE4}">
      <dgm:prSet/>
      <dgm:spPr/>
      <dgm:t>
        <a:bodyPr/>
        <a:lstStyle/>
        <a:p>
          <a:endParaRPr lang="ru-RU"/>
        </a:p>
      </dgm:t>
    </dgm:pt>
    <dgm:pt modelId="{BF5A2826-E9DD-49E1-9FCD-F82C19740C0B}" type="sibTrans" cxnId="{7464AD8E-AAE2-43D1-8564-0C5084813DE4}">
      <dgm:prSet/>
      <dgm:spPr/>
      <dgm:t>
        <a:bodyPr/>
        <a:lstStyle/>
        <a:p>
          <a:endParaRPr lang="ru-RU"/>
        </a:p>
      </dgm:t>
    </dgm:pt>
    <dgm:pt modelId="{667548D5-1D0B-4104-97EB-6CF4EAA71090}">
      <dgm:prSet phldrT="[Текст]" custT="1"/>
      <dgm:spPr>
        <a:solidFill>
          <a:srgbClr val="005CAB"/>
        </a:solidFill>
      </dgm:spPr>
      <dgm:t>
        <a:bodyPr/>
        <a:lstStyle/>
        <a:p>
          <a:r>
            <a:rPr lang="ru-RU" sz="1000" b="1" i="0" dirty="0" smtClean="0"/>
            <a:t>Двухфакторная авторизация пользователей к ресурсам ИТС</a:t>
          </a:r>
          <a:endParaRPr lang="uk-UA" sz="1000" b="1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7CBB183-EA9E-41DE-B04E-39A90AC991CF}" type="parTrans" cxnId="{7F83DF4B-AE9E-4A41-A2DE-B200AFDB8316}">
      <dgm:prSet/>
      <dgm:spPr/>
      <dgm:t>
        <a:bodyPr/>
        <a:lstStyle/>
        <a:p>
          <a:endParaRPr lang="ru-RU"/>
        </a:p>
      </dgm:t>
    </dgm:pt>
    <dgm:pt modelId="{07376882-63AC-411A-8EA0-57AA57C2332D}" type="sibTrans" cxnId="{7F83DF4B-AE9E-4A41-A2DE-B200AFDB8316}">
      <dgm:prSet/>
      <dgm:spPr/>
      <dgm:t>
        <a:bodyPr/>
        <a:lstStyle/>
        <a:p>
          <a:endParaRPr lang="ru-RU"/>
        </a:p>
      </dgm:t>
    </dgm:pt>
    <dgm:pt modelId="{47060D14-61D7-4724-A7C3-810F16B53283}">
      <dgm:prSet phldrT="[Текст]" custT="1"/>
      <dgm:spPr>
        <a:solidFill>
          <a:srgbClr val="005CAB"/>
        </a:solidFill>
      </dgm:spPr>
      <dgm:t>
        <a:bodyPr/>
        <a:lstStyle/>
        <a:p>
          <a:r>
            <a:rPr lang="ru-RU" sz="1000" b="1" i="0" dirty="0" smtClean="0"/>
            <a:t>Правовой электронный документооборот</a:t>
          </a:r>
          <a:endParaRPr lang="uk-UA" sz="1000" b="1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90FBF19-0DCE-402C-ADF8-EDC435F1A90C}" type="parTrans" cxnId="{054861B9-5AA1-4761-B6A8-9E7E951BF216}">
      <dgm:prSet/>
      <dgm:spPr/>
      <dgm:t>
        <a:bodyPr/>
        <a:lstStyle/>
        <a:p>
          <a:endParaRPr lang="ru-RU"/>
        </a:p>
      </dgm:t>
    </dgm:pt>
    <dgm:pt modelId="{091B7573-517B-4F6E-8BA5-512DC479A5B2}" type="sibTrans" cxnId="{054861B9-5AA1-4761-B6A8-9E7E951BF216}">
      <dgm:prSet/>
      <dgm:spPr/>
      <dgm:t>
        <a:bodyPr/>
        <a:lstStyle/>
        <a:p>
          <a:endParaRPr lang="ru-RU"/>
        </a:p>
      </dgm:t>
    </dgm:pt>
    <dgm:pt modelId="{EEC87F1D-E71F-4365-9F5B-41A59034BD1A}">
      <dgm:prSet custT="1"/>
      <dgm:spPr>
        <a:solidFill>
          <a:srgbClr val="005CAB"/>
        </a:solidFill>
      </dgm:spPr>
      <dgm:t>
        <a:bodyPr/>
        <a:lstStyle/>
        <a:p>
          <a:r>
            <a:rPr lang="ru-RU" sz="1000" b="1" dirty="0" smtClean="0"/>
            <a:t>Взаимодействие клиентов с банковскими ПО</a:t>
          </a:r>
          <a:endParaRPr lang="uk-UA" sz="1000" b="1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5DC7C64-AFA4-4287-B5A4-429B4899D24A}" type="parTrans" cxnId="{6E2DAFF5-D2EE-499F-B756-6B55703E819F}">
      <dgm:prSet/>
      <dgm:spPr/>
      <dgm:t>
        <a:bodyPr/>
        <a:lstStyle/>
        <a:p>
          <a:endParaRPr lang="ru-RU"/>
        </a:p>
      </dgm:t>
    </dgm:pt>
    <dgm:pt modelId="{18BB4198-2BFE-457C-BB28-7A623EDA09BC}" type="sibTrans" cxnId="{6E2DAFF5-D2EE-499F-B756-6B55703E819F}">
      <dgm:prSet/>
      <dgm:spPr/>
      <dgm:t>
        <a:bodyPr/>
        <a:lstStyle/>
        <a:p>
          <a:endParaRPr lang="ru-RU"/>
        </a:p>
      </dgm:t>
    </dgm:pt>
    <dgm:pt modelId="{E3303FBD-330B-4A3D-A80A-207917D41781}">
      <dgm:prSet custT="1"/>
      <dgm:spPr>
        <a:solidFill>
          <a:srgbClr val="005CAB"/>
        </a:solidFill>
      </dgm:spPr>
      <dgm:t>
        <a:bodyPr/>
        <a:lstStyle/>
        <a:p>
          <a:r>
            <a:rPr lang="uk-UA" sz="1000" b="1" i="0" noProof="0" dirty="0" err="1" smtClean="0"/>
            <a:t>Юридически</a:t>
          </a:r>
          <a:r>
            <a:rPr lang="uk-UA" sz="1000" b="1" i="0" noProof="0" dirty="0" smtClean="0"/>
            <a:t> </a:t>
          </a:r>
          <a:r>
            <a:rPr lang="uk-UA" sz="1000" b="1" i="0" noProof="0" dirty="0" err="1" smtClean="0"/>
            <a:t>значимая</a:t>
          </a:r>
          <a:r>
            <a:rPr lang="uk-UA" sz="1000" b="1" i="0" noProof="0" dirty="0" smtClean="0"/>
            <a:t> ЭЦП</a:t>
          </a:r>
          <a:endParaRPr lang="uk-UA" sz="1000" b="1" i="0" noProof="0" dirty="0"/>
        </a:p>
      </dgm:t>
    </dgm:pt>
    <dgm:pt modelId="{BB3C5371-B9BE-4BB6-82D1-63C123DDFA09}" type="parTrans" cxnId="{B8AFF17D-3378-45FF-A38C-BA5AF1630ACB}">
      <dgm:prSet/>
      <dgm:spPr/>
      <dgm:t>
        <a:bodyPr/>
        <a:lstStyle/>
        <a:p>
          <a:endParaRPr lang="ru-RU"/>
        </a:p>
      </dgm:t>
    </dgm:pt>
    <dgm:pt modelId="{E45AA035-7048-4637-B23C-7BED927C4A45}" type="sibTrans" cxnId="{B8AFF17D-3378-45FF-A38C-BA5AF1630ACB}">
      <dgm:prSet/>
      <dgm:spPr/>
      <dgm:t>
        <a:bodyPr/>
        <a:lstStyle/>
        <a:p>
          <a:endParaRPr lang="ru-RU"/>
        </a:p>
      </dgm:t>
    </dgm:pt>
    <dgm:pt modelId="{B952EFDB-F3E0-48BE-9B9B-488BA8EBB575}">
      <dgm:prSet custT="1"/>
      <dgm:spPr>
        <a:solidFill>
          <a:srgbClr val="54BCEB"/>
        </a:solidFill>
      </dgm:spPr>
      <dgm:t>
        <a:bodyPr/>
        <a:lstStyle/>
        <a:p>
          <a:r>
            <a:rPr lang="ru-RU" sz="1100" b="1" noProof="0" dirty="0" smtClean="0"/>
            <a:t>Доменные сети</a:t>
          </a:r>
          <a:endParaRPr lang="uk-UA" sz="1100" b="1" noProof="0" dirty="0"/>
        </a:p>
      </dgm:t>
    </dgm:pt>
    <dgm:pt modelId="{A9254F34-D35A-41C6-A729-F1A9A9461281}" type="parTrans" cxnId="{26AACA03-4311-4B5F-9F4E-6EC1F2EBF90B}">
      <dgm:prSet/>
      <dgm:spPr/>
      <dgm:t>
        <a:bodyPr/>
        <a:lstStyle/>
        <a:p>
          <a:endParaRPr lang="ru-RU"/>
        </a:p>
      </dgm:t>
    </dgm:pt>
    <dgm:pt modelId="{1A3E1624-FD02-4ACF-AA44-A171B82F746F}" type="sibTrans" cxnId="{26AACA03-4311-4B5F-9F4E-6EC1F2EBF90B}">
      <dgm:prSet/>
      <dgm:spPr/>
      <dgm:t>
        <a:bodyPr/>
        <a:lstStyle/>
        <a:p>
          <a:endParaRPr lang="ru-RU"/>
        </a:p>
      </dgm:t>
    </dgm:pt>
    <dgm:pt modelId="{F81B9CAA-E283-44FD-B007-F8966C870A4B}">
      <dgm:prSet custT="1"/>
      <dgm:spPr>
        <a:solidFill>
          <a:srgbClr val="54BCEB"/>
        </a:solidFill>
      </dgm:spPr>
      <dgm:t>
        <a:bodyPr/>
        <a:lstStyle/>
        <a:p>
          <a:r>
            <a:rPr lang="ru-RU" sz="1100" b="1" noProof="0" dirty="0" smtClean="0"/>
            <a:t>Корпоративное ПО</a:t>
          </a:r>
          <a:endParaRPr lang="ru-RU" sz="1100" b="1" dirty="0"/>
        </a:p>
      </dgm:t>
    </dgm:pt>
    <dgm:pt modelId="{82EED3C2-E45B-44A5-B697-EE36E4ED27E4}" type="parTrans" cxnId="{844550F7-86DE-4C7B-9B2C-DD91073DEC94}">
      <dgm:prSet/>
      <dgm:spPr/>
      <dgm:t>
        <a:bodyPr/>
        <a:lstStyle/>
        <a:p>
          <a:endParaRPr lang="ru-RU"/>
        </a:p>
      </dgm:t>
    </dgm:pt>
    <dgm:pt modelId="{93B797DE-F510-4A5D-B295-C2CE1E84E624}" type="sibTrans" cxnId="{844550F7-86DE-4C7B-9B2C-DD91073DEC94}">
      <dgm:prSet/>
      <dgm:spPr/>
      <dgm:t>
        <a:bodyPr/>
        <a:lstStyle/>
        <a:p>
          <a:endParaRPr lang="ru-RU"/>
        </a:p>
      </dgm:t>
    </dgm:pt>
    <dgm:pt modelId="{2AA3CC0A-2490-4340-8140-0A6879F61185}">
      <dgm:prSet custT="1"/>
      <dgm:spPr>
        <a:solidFill>
          <a:srgbClr val="54BCEB"/>
        </a:solidFill>
      </dgm:spPr>
      <dgm:t>
        <a:bodyPr/>
        <a:lstStyle/>
        <a:p>
          <a:r>
            <a:rPr lang="ru-RU" sz="1100" b="0" i="0" dirty="0" smtClean="0"/>
            <a:t>Подписание договоров в электронном формате</a:t>
          </a:r>
          <a:endParaRPr lang="uk-UA" sz="1100" b="1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501B8E8-9A01-4E6D-814E-3C462B50CC24}" type="parTrans" cxnId="{7047E5D1-D252-4700-B762-4C3A7B275107}">
      <dgm:prSet/>
      <dgm:spPr/>
      <dgm:t>
        <a:bodyPr/>
        <a:lstStyle/>
        <a:p>
          <a:endParaRPr lang="ru-RU"/>
        </a:p>
      </dgm:t>
    </dgm:pt>
    <dgm:pt modelId="{5CF07460-956E-446A-8372-2C9A97C0B1DF}" type="sibTrans" cxnId="{7047E5D1-D252-4700-B762-4C3A7B275107}">
      <dgm:prSet/>
      <dgm:spPr/>
      <dgm:t>
        <a:bodyPr/>
        <a:lstStyle/>
        <a:p>
          <a:endParaRPr lang="ru-RU"/>
        </a:p>
      </dgm:t>
    </dgm:pt>
    <dgm:pt modelId="{4093FF09-63F3-4E26-AB81-2DE4EAB8FA93}">
      <dgm:prSet custT="1"/>
      <dgm:spPr>
        <a:solidFill>
          <a:srgbClr val="54BCEB"/>
        </a:solidFill>
      </dgm:spPr>
      <dgm:t>
        <a:bodyPr/>
        <a:lstStyle/>
        <a:p>
          <a:r>
            <a:rPr lang="uk-UA" sz="1100" b="1" noProof="0" dirty="0" err="1" smtClean="0"/>
            <a:t>Отчетность</a:t>
          </a:r>
          <a:r>
            <a:rPr lang="uk-UA" sz="1100" b="1" noProof="0" dirty="0" smtClean="0"/>
            <a:t> в </a:t>
          </a:r>
          <a:r>
            <a:rPr lang="uk-UA" sz="1100" b="1" noProof="0" dirty="0" err="1" smtClean="0"/>
            <a:t>государственные</a:t>
          </a:r>
          <a:r>
            <a:rPr lang="uk-UA" sz="1100" b="1" noProof="0" dirty="0" smtClean="0"/>
            <a:t> </a:t>
          </a:r>
          <a:r>
            <a:rPr lang="uk-UA" sz="1100" b="1" noProof="0" dirty="0" err="1" smtClean="0"/>
            <a:t>структуры</a:t>
          </a:r>
          <a:endParaRPr lang="uk-UA" sz="1100" b="1" noProof="0" dirty="0"/>
        </a:p>
      </dgm:t>
    </dgm:pt>
    <dgm:pt modelId="{F9EA5764-7D20-4542-B120-4C461B780238}" type="parTrans" cxnId="{C0530871-3ACD-44DA-BE89-DFF33230CFF0}">
      <dgm:prSet/>
      <dgm:spPr/>
      <dgm:t>
        <a:bodyPr/>
        <a:lstStyle/>
        <a:p>
          <a:endParaRPr lang="ru-RU"/>
        </a:p>
      </dgm:t>
    </dgm:pt>
    <dgm:pt modelId="{E84D0B7B-6934-4A1C-B1BB-A1FE6B5190A5}" type="sibTrans" cxnId="{C0530871-3ACD-44DA-BE89-DFF33230CFF0}">
      <dgm:prSet/>
      <dgm:spPr/>
      <dgm:t>
        <a:bodyPr/>
        <a:lstStyle/>
        <a:p>
          <a:endParaRPr lang="ru-RU"/>
        </a:p>
      </dgm:t>
    </dgm:pt>
    <dgm:pt modelId="{1E018297-845E-41A2-84F5-2D669BA00806}">
      <dgm:prSet custT="1"/>
      <dgm:spPr>
        <a:solidFill>
          <a:srgbClr val="54BCEB"/>
        </a:solidFill>
      </dgm:spPr>
      <dgm:t>
        <a:bodyPr/>
        <a:lstStyle/>
        <a:p>
          <a:r>
            <a:rPr lang="ru-RU" sz="1100" b="1" dirty="0" smtClean="0"/>
            <a:t>Карточка-пропуск с защитой от копирования</a:t>
          </a:r>
          <a:endParaRPr lang="uk-UA" sz="1100" b="1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0419531-EC6D-4856-A127-500C5C5493C5}" type="parTrans" cxnId="{E59F0A64-A4AC-44E8-966B-CDA9ACCB2FFE}">
      <dgm:prSet/>
      <dgm:spPr/>
      <dgm:t>
        <a:bodyPr/>
        <a:lstStyle/>
        <a:p>
          <a:endParaRPr lang="ru-RU"/>
        </a:p>
      </dgm:t>
    </dgm:pt>
    <dgm:pt modelId="{91740C4F-D7D4-487D-9CE3-3212BEC1B9BC}" type="sibTrans" cxnId="{E59F0A64-A4AC-44E8-966B-CDA9ACCB2FFE}">
      <dgm:prSet/>
      <dgm:spPr/>
      <dgm:t>
        <a:bodyPr/>
        <a:lstStyle/>
        <a:p>
          <a:endParaRPr lang="ru-RU"/>
        </a:p>
      </dgm:t>
    </dgm:pt>
    <dgm:pt modelId="{1988530A-2557-4E09-9F27-305662BFA848}">
      <dgm:prSet custT="1"/>
      <dgm:spPr>
        <a:solidFill>
          <a:srgbClr val="54BCEB"/>
        </a:solidFill>
      </dgm:spPr>
      <dgm:t>
        <a:bodyPr/>
        <a:lstStyle/>
        <a:p>
          <a:r>
            <a:rPr lang="uk-UA" sz="1100" b="1" noProof="0" dirty="0" err="1" smtClean="0"/>
            <a:t>Авторизация</a:t>
          </a:r>
          <a:r>
            <a:rPr lang="uk-UA" sz="1100" b="1" noProof="0" dirty="0" smtClean="0"/>
            <a:t> в </a:t>
          </a:r>
          <a:r>
            <a:rPr lang="uk-UA" sz="1100" b="1" noProof="0" dirty="0" err="1" smtClean="0"/>
            <a:t>клиент</a:t>
          </a:r>
          <a:r>
            <a:rPr lang="uk-UA" sz="1100" b="1" noProof="0" dirty="0" smtClean="0"/>
            <a:t>-банк</a:t>
          </a:r>
          <a:endParaRPr lang="uk-UA" sz="1100" b="1" noProof="0" dirty="0"/>
        </a:p>
      </dgm:t>
    </dgm:pt>
    <dgm:pt modelId="{EFF26501-0856-4FB7-BE85-75E7AE7F8B65}" type="parTrans" cxnId="{8DB37C02-F090-486C-90FD-0F7768CA6342}">
      <dgm:prSet/>
      <dgm:spPr/>
      <dgm:t>
        <a:bodyPr/>
        <a:lstStyle/>
        <a:p>
          <a:endParaRPr lang="ru-RU"/>
        </a:p>
      </dgm:t>
    </dgm:pt>
    <dgm:pt modelId="{956AADE4-C892-491E-AD62-368C8B3F9545}" type="sibTrans" cxnId="{8DB37C02-F090-486C-90FD-0F7768CA6342}">
      <dgm:prSet/>
      <dgm:spPr/>
      <dgm:t>
        <a:bodyPr/>
        <a:lstStyle/>
        <a:p>
          <a:endParaRPr lang="ru-RU"/>
        </a:p>
      </dgm:t>
    </dgm:pt>
    <dgm:pt modelId="{8A4C5AF0-A049-496D-A7AF-E9CE93C17DDD}">
      <dgm:prSet custT="1"/>
      <dgm:spPr>
        <a:solidFill>
          <a:srgbClr val="54BCEB"/>
        </a:solidFill>
      </dgm:spPr>
      <dgm:t>
        <a:bodyPr/>
        <a:lstStyle/>
        <a:p>
          <a:r>
            <a:rPr lang="ru-RU" sz="1100" b="1" noProof="0" dirty="0" smtClean="0"/>
            <a:t>Подтверждение операции</a:t>
          </a:r>
          <a:endParaRPr lang="uk-UA" sz="1100" b="1" noProof="0" dirty="0"/>
        </a:p>
      </dgm:t>
    </dgm:pt>
    <dgm:pt modelId="{E54B58EC-17D9-443A-8428-600273275BE9}" type="parTrans" cxnId="{56EF69A6-16F0-441A-A185-9FC3C55B2A13}">
      <dgm:prSet/>
      <dgm:spPr/>
      <dgm:t>
        <a:bodyPr/>
        <a:lstStyle/>
        <a:p>
          <a:endParaRPr lang="ru-RU"/>
        </a:p>
      </dgm:t>
    </dgm:pt>
    <dgm:pt modelId="{DC3D3D27-7E1E-4501-A16B-D8900ABB7172}" type="sibTrans" cxnId="{56EF69A6-16F0-441A-A185-9FC3C55B2A13}">
      <dgm:prSet/>
      <dgm:spPr/>
      <dgm:t>
        <a:bodyPr/>
        <a:lstStyle/>
        <a:p>
          <a:endParaRPr lang="ru-RU"/>
        </a:p>
      </dgm:t>
    </dgm:pt>
    <dgm:pt modelId="{C5CEBDB0-ACC5-4CA3-BF39-83AC4EDF5DAB}" type="pres">
      <dgm:prSet presAssocID="{A39BE4BE-4E35-430B-AEA2-E405CF7682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C41D4E-A67E-4F59-A731-7F2375F19DAD}" type="pres">
      <dgm:prSet presAssocID="{E1BD4D0E-18E3-4E92-B008-B4AD446B708F}" presName="hierRoot1" presStyleCnt="0">
        <dgm:presLayoutVars>
          <dgm:hierBranch val="init"/>
        </dgm:presLayoutVars>
      </dgm:prSet>
      <dgm:spPr/>
    </dgm:pt>
    <dgm:pt modelId="{8E661D35-B4F4-44EE-AF9E-80CCEEFEAFA2}" type="pres">
      <dgm:prSet presAssocID="{E1BD4D0E-18E3-4E92-B008-B4AD446B708F}" presName="rootComposite1" presStyleCnt="0"/>
      <dgm:spPr/>
    </dgm:pt>
    <dgm:pt modelId="{48D53813-8233-44D0-8470-B274BC119456}" type="pres">
      <dgm:prSet presAssocID="{E1BD4D0E-18E3-4E92-B008-B4AD446B708F}" presName="rootText1" presStyleLbl="node0" presStyleIdx="0" presStyleCnt="1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8455EEB-48A4-4B21-82B6-244D7E16AAA1}" type="pres">
      <dgm:prSet presAssocID="{E1BD4D0E-18E3-4E92-B008-B4AD446B708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07F8425-0CCD-4D1B-A3F8-C64D8C2ACB1F}" type="pres">
      <dgm:prSet presAssocID="{E1BD4D0E-18E3-4E92-B008-B4AD446B708F}" presName="hierChild2" presStyleCnt="0"/>
      <dgm:spPr/>
    </dgm:pt>
    <dgm:pt modelId="{F98DF31D-401E-435D-BF78-F268C7C7CBB0}" type="pres">
      <dgm:prSet presAssocID="{75DC7C64-AFA4-4287-B5A4-429B4899D24A}" presName="Name37" presStyleLbl="parChTrans1D2" presStyleIdx="0" presStyleCnt="5"/>
      <dgm:spPr/>
      <dgm:t>
        <a:bodyPr/>
        <a:lstStyle/>
        <a:p>
          <a:endParaRPr lang="ru-RU"/>
        </a:p>
      </dgm:t>
    </dgm:pt>
    <dgm:pt modelId="{8C2311FC-91C9-4CF8-98C3-606551F4A861}" type="pres">
      <dgm:prSet presAssocID="{EEC87F1D-E71F-4365-9F5B-41A59034BD1A}" presName="hierRoot2" presStyleCnt="0">
        <dgm:presLayoutVars>
          <dgm:hierBranch val="init"/>
        </dgm:presLayoutVars>
      </dgm:prSet>
      <dgm:spPr/>
    </dgm:pt>
    <dgm:pt modelId="{C9D2225C-F9B6-4BED-B92A-F1662A55235A}" type="pres">
      <dgm:prSet presAssocID="{EEC87F1D-E71F-4365-9F5B-41A59034BD1A}" presName="rootComposite" presStyleCnt="0"/>
      <dgm:spPr/>
    </dgm:pt>
    <dgm:pt modelId="{81855E2D-521B-4D79-8C4E-CA04B65452C9}" type="pres">
      <dgm:prSet presAssocID="{EEC87F1D-E71F-4365-9F5B-41A59034BD1A}" presName="rootText" presStyleLbl="node2" presStyleIdx="0" presStyleCnt="5" custScaleX="102504" custScaleY="1035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0D9FD48C-0558-4AD0-9C4D-10A2C9F82BEF}" type="pres">
      <dgm:prSet presAssocID="{EEC87F1D-E71F-4365-9F5B-41A59034BD1A}" presName="rootConnector" presStyleLbl="node2" presStyleIdx="0" presStyleCnt="5"/>
      <dgm:spPr/>
      <dgm:t>
        <a:bodyPr/>
        <a:lstStyle/>
        <a:p>
          <a:endParaRPr lang="ru-RU"/>
        </a:p>
      </dgm:t>
    </dgm:pt>
    <dgm:pt modelId="{7D300E96-0517-4E9A-9B52-01C7B43378E0}" type="pres">
      <dgm:prSet presAssocID="{EEC87F1D-E71F-4365-9F5B-41A59034BD1A}" presName="hierChild4" presStyleCnt="0"/>
      <dgm:spPr/>
    </dgm:pt>
    <dgm:pt modelId="{3353E71E-FE90-4433-AA73-8E2A92733B5E}" type="pres">
      <dgm:prSet presAssocID="{EFF26501-0856-4FB7-BE85-75E7AE7F8B65}" presName="Name37" presStyleLbl="parChTrans1D3" presStyleIdx="0" presStyleCnt="7"/>
      <dgm:spPr/>
      <dgm:t>
        <a:bodyPr/>
        <a:lstStyle/>
        <a:p>
          <a:endParaRPr lang="ru-RU"/>
        </a:p>
      </dgm:t>
    </dgm:pt>
    <dgm:pt modelId="{8EB613B2-BAD7-4E8A-99AA-65C61D2570F1}" type="pres">
      <dgm:prSet presAssocID="{1988530A-2557-4E09-9F27-305662BFA848}" presName="hierRoot2" presStyleCnt="0">
        <dgm:presLayoutVars>
          <dgm:hierBranch val="init"/>
        </dgm:presLayoutVars>
      </dgm:prSet>
      <dgm:spPr/>
    </dgm:pt>
    <dgm:pt modelId="{E772B36A-40D4-4307-BAC1-2DBAC0284D64}" type="pres">
      <dgm:prSet presAssocID="{1988530A-2557-4E09-9F27-305662BFA848}" presName="rootComposite" presStyleCnt="0"/>
      <dgm:spPr/>
    </dgm:pt>
    <dgm:pt modelId="{4FDF0C80-E1AC-43DE-A258-2C67AA6A24A7}" type="pres">
      <dgm:prSet presAssocID="{1988530A-2557-4E09-9F27-305662BFA848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035E31-B239-40E1-8DE2-A64B60D64EC7}" type="pres">
      <dgm:prSet presAssocID="{1988530A-2557-4E09-9F27-305662BFA848}" presName="rootConnector" presStyleLbl="node3" presStyleIdx="0" presStyleCnt="7"/>
      <dgm:spPr/>
      <dgm:t>
        <a:bodyPr/>
        <a:lstStyle/>
        <a:p>
          <a:endParaRPr lang="ru-RU"/>
        </a:p>
      </dgm:t>
    </dgm:pt>
    <dgm:pt modelId="{B503EF2B-7668-4B85-ABA5-5F0A6297FE02}" type="pres">
      <dgm:prSet presAssocID="{1988530A-2557-4E09-9F27-305662BFA848}" presName="hierChild4" presStyleCnt="0"/>
      <dgm:spPr/>
    </dgm:pt>
    <dgm:pt modelId="{1E191C18-4D20-41E9-82F4-9841B0ADD7AF}" type="pres">
      <dgm:prSet presAssocID="{1988530A-2557-4E09-9F27-305662BFA848}" presName="hierChild5" presStyleCnt="0"/>
      <dgm:spPr/>
    </dgm:pt>
    <dgm:pt modelId="{8A00C693-57DB-4AC2-B423-5F0F0A76485E}" type="pres">
      <dgm:prSet presAssocID="{E54B58EC-17D9-443A-8428-600273275BE9}" presName="Name37" presStyleLbl="parChTrans1D3" presStyleIdx="1" presStyleCnt="7"/>
      <dgm:spPr/>
      <dgm:t>
        <a:bodyPr/>
        <a:lstStyle/>
        <a:p>
          <a:endParaRPr lang="ru-RU"/>
        </a:p>
      </dgm:t>
    </dgm:pt>
    <dgm:pt modelId="{2C5661B0-69F5-4686-8940-1507F1EF1F1C}" type="pres">
      <dgm:prSet presAssocID="{8A4C5AF0-A049-496D-A7AF-E9CE93C17DDD}" presName="hierRoot2" presStyleCnt="0">
        <dgm:presLayoutVars>
          <dgm:hierBranch val="init"/>
        </dgm:presLayoutVars>
      </dgm:prSet>
      <dgm:spPr/>
    </dgm:pt>
    <dgm:pt modelId="{B7C618F6-A604-4F44-8C78-4A6364BD720B}" type="pres">
      <dgm:prSet presAssocID="{8A4C5AF0-A049-496D-A7AF-E9CE93C17DDD}" presName="rootComposite" presStyleCnt="0"/>
      <dgm:spPr/>
    </dgm:pt>
    <dgm:pt modelId="{66447BC8-8BE7-48C3-A105-B6C3A6E06D39}" type="pres">
      <dgm:prSet presAssocID="{8A4C5AF0-A049-496D-A7AF-E9CE93C17DDD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58E8395-B277-4ABC-A739-59FE0B665335}" type="pres">
      <dgm:prSet presAssocID="{8A4C5AF0-A049-496D-A7AF-E9CE93C17DDD}" presName="rootConnector" presStyleLbl="node3" presStyleIdx="1" presStyleCnt="7"/>
      <dgm:spPr/>
      <dgm:t>
        <a:bodyPr/>
        <a:lstStyle/>
        <a:p>
          <a:endParaRPr lang="ru-RU"/>
        </a:p>
      </dgm:t>
    </dgm:pt>
    <dgm:pt modelId="{817D8E98-3356-45F0-B74A-5FD3F871548D}" type="pres">
      <dgm:prSet presAssocID="{8A4C5AF0-A049-496D-A7AF-E9CE93C17DDD}" presName="hierChild4" presStyleCnt="0"/>
      <dgm:spPr/>
    </dgm:pt>
    <dgm:pt modelId="{0C9375FE-A237-4317-9F9C-8181FE88643B}" type="pres">
      <dgm:prSet presAssocID="{8A4C5AF0-A049-496D-A7AF-E9CE93C17DDD}" presName="hierChild5" presStyleCnt="0"/>
      <dgm:spPr/>
    </dgm:pt>
    <dgm:pt modelId="{EBD8BAFC-A98F-496A-9DED-DFE48AE1F932}" type="pres">
      <dgm:prSet presAssocID="{EEC87F1D-E71F-4365-9F5B-41A59034BD1A}" presName="hierChild5" presStyleCnt="0"/>
      <dgm:spPr/>
    </dgm:pt>
    <dgm:pt modelId="{7EC3C296-96BD-442D-9622-0F4F3526FF1B}" type="pres">
      <dgm:prSet presAssocID="{5BBD6FD1-4B50-45EE-9B40-8572259AB759}" presName="Name37" presStyleLbl="parChTrans1D2" presStyleIdx="1" presStyleCnt="5"/>
      <dgm:spPr/>
      <dgm:t>
        <a:bodyPr/>
        <a:lstStyle/>
        <a:p>
          <a:endParaRPr lang="ru-RU"/>
        </a:p>
      </dgm:t>
    </dgm:pt>
    <dgm:pt modelId="{F496F2A3-D57B-418B-AEA4-2A77BEC2D3D7}" type="pres">
      <dgm:prSet presAssocID="{731F1E06-0A62-498F-B700-641ECB822244}" presName="hierRoot2" presStyleCnt="0">
        <dgm:presLayoutVars>
          <dgm:hierBranch val="init"/>
        </dgm:presLayoutVars>
      </dgm:prSet>
      <dgm:spPr/>
    </dgm:pt>
    <dgm:pt modelId="{E6240A79-3772-4DD7-BCDB-A326B6BA18C5}" type="pres">
      <dgm:prSet presAssocID="{731F1E06-0A62-498F-B700-641ECB822244}" presName="rootComposite" presStyleCnt="0"/>
      <dgm:spPr/>
    </dgm:pt>
    <dgm:pt modelId="{5C64D51F-4E74-4627-B8AF-95D8BDC5DBCA}" type="pres">
      <dgm:prSet presAssocID="{731F1E06-0A62-498F-B700-641ECB822244}" presName="rootText" presStyleLbl="node2" presStyleIdx="1" presStyleCnt="5" custScaleX="105786" custScaleY="10452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4A4BD37-B03A-4409-9F11-B4DA71006E73}" type="pres">
      <dgm:prSet presAssocID="{731F1E06-0A62-498F-B700-641ECB822244}" presName="rootConnector" presStyleLbl="node2" presStyleIdx="1" presStyleCnt="5"/>
      <dgm:spPr/>
      <dgm:t>
        <a:bodyPr/>
        <a:lstStyle/>
        <a:p>
          <a:endParaRPr lang="ru-RU"/>
        </a:p>
      </dgm:t>
    </dgm:pt>
    <dgm:pt modelId="{8DADBACE-BA2C-4183-B860-C8FC6A5D98A7}" type="pres">
      <dgm:prSet presAssocID="{731F1E06-0A62-498F-B700-641ECB822244}" presName="hierChild4" presStyleCnt="0"/>
      <dgm:spPr/>
    </dgm:pt>
    <dgm:pt modelId="{39A1813E-7661-448A-8703-4EBE1D57DC85}" type="pres">
      <dgm:prSet presAssocID="{90419531-EC6D-4856-A127-500C5C5493C5}" presName="Name37" presStyleLbl="parChTrans1D3" presStyleIdx="2" presStyleCnt="7"/>
      <dgm:spPr/>
      <dgm:t>
        <a:bodyPr/>
        <a:lstStyle/>
        <a:p>
          <a:endParaRPr lang="ru-RU"/>
        </a:p>
      </dgm:t>
    </dgm:pt>
    <dgm:pt modelId="{B908EE31-42FC-4096-BD15-1795EAD08753}" type="pres">
      <dgm:prSet presAssocID="{1E018297-845E-41A2-84F5-2D669BA00806}" presName="hierRoot2" presStyleCnt="0">
        <dgm:presLayoutVars>
          <dgm:hierBranch val="init"/>
        </dgm:presLayoutVars>
      </dgm:prSet>
      <dgm:spPr/>
    </dgm:pt>
    <dgm:pt modelId="{827ED6C1-2022-4159-89A9-2905A4E2CA70}" type="pres">
      <dgm:prSet presAssocID="{1E018297-845E-41A2-84F5-2D669BA00806}" presName="rootComposite" presStyleCnt="0"/>
      <dgm:spPr/>
    </dgm:pt>
    <dgm:pt modelId="{A2619825-4695-4CBD-BD81-77ACB9FAE10A}" type="pres">
      <dgm:prSet presAssocID="{1E018297-845E-41A2-84F5-2D669BA00806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DF992-92E2-46F0-A2C4-0075DAFD3AF2}" type="pres">
      <dgm:prSet presAssocID="{1E018297-845E-41A2-84F5-2D669BA00806}" presName="rootConnector" presStyleLbl="node3" presStyleIdx="2" presStyleCnt="7"/>
      <dgm:spPr/>
      <dgm:t>
        <a:bodyPr/>
        <a:lstStyle/>
        <a:p>
          <a:endParaRPr lang="ru-RU"/>
        </a:p>
      </dgm:t>
    </dgm:pt>
    <dgm:pt modelId="{65696956-A0C5-4110-908B-6D093D97F16D}" type="pres">
      <dgm:prSet presAssocID="{1E018297-845E-41A2-84F5-2D669BA00806}" presName="hierChild4" presStyleCnt="0"/>
      <dgm:spPr/>
    </dgm:pt>
    <dgm:pt modelId="{5170A891-29DD-4B74-BBC4-139078A8EC8A}" type="pres">
      <dgm:prSet presAssocID="{1E018297-845E-41A2-84F5-2D669BA00806}" presName="hierChild5" presStyleCnt="0"/>
      <dgm:spPr/>
    </dgm:pt>
    <dgm:pt modelId="{D5BDF46B-27E1-4610-A259-DCCD985F97D6}" type="pres">
      <dgm:prSet presAssocID="{731F1E06-0A62-498F-B700-641ECB822244}" presName="hierChild5" presStyleCnt="0"/>
      <dgm:spPr/>
    </dgm:pt>
    <dgm:pt modelId="{CBEE0140-D906-456D-8FC3-21C3338B0920}" type="pres">
      <dgm:prSet presAssocID="{B7CBB183-EA9E-41DE-B04E-39A90AC991CF}" presName="Name37" presStyleLbl="parChTrans1D2" presStyleIdx="2" presStyleCnt="5"/>
      <dgm:spPr/>
      <dgm:t>
        <a:bodyPr/>
        <a:lstStyle/>
        <a:p>
          <a:endParaRPr lang="ru-RU"/>
        </a:p>
      </dgm:t>
    </dgm:pt>
    <dgm:pt modelId="{AA62A747-552F-48C6-BEF8-FF5F09D97DED}" type="pres">
      <dgm:prSet presAssocID="{667548D5-1D0B-4104-97EB-6CF4EAA71090}" presName="hierRoot2" presStyleCnt="0">
        <dgm:presLayoutVars>
          <dgm:hierBranch val="init"/>
        </dgm:presLayoutVars>
      </dgm:prSet>
      <dgm:spPr/>
    </dgm:pt>
    <dgm:pt modelId="{B8CF95E8-027C-4A80-83F7-BA49C2C6AE16}" type="pres">
      <dgm:prSet presAssocID="{667548D5-1D0B-4104-97EB-6CF4EAA71090}" presName="rootComposite" presStyleCnt="0"/>
      <dgm:spPr/>
    </dgm:pt>
    <dgm:pt modelId="{8D4C42C5-5FAC-4830-A7F0-2507B75EDC5F}" type="pres">
      <dgm:prSet presAssocID="{667548D5-1D0B-4104-97EB-6CF4EAA71090}" presName="rootText" presStyleLbl="node2" presStyleIdx="2" presStyleCnt="5" custScaleX="100513" custScaleY="10410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1923F9C-7718-4C95-9D74-CCC715965213}" type="pres">
      <dgm:prSet presAssocID="{667548D5-1D0B-4104-97EB-6CF4EAA71090}" presName="rootConnector" presStyleLbl="node2" presStyleIdx="2" presStyleCnt="5"/>
      <dgm:spPr/>
      <dgm:t>
        <a:bodyPr/>
        <a:lstStyle/>
        <a:p>
          <a:endParaRPr lang="ru-RU"/>
        </a:p>
      </dgm:t>
    </dgm:pt>
    <dgm:pt modelId="{2B32DE2A-D24F-43CD-B5EC-8534B01D2F37}" type="pres">
      <dgm:prSet presAssocID="{667548D5-1D0B-4104-97EB-6CF4EAA71090}" presName="hierChild4" presStyleCnt="0"/>
      <dgm:spPr/>
    </dgm:pt>
    <dgm:pt modelId="{85A4EBB5-D63E-4C51-901D-F4ACBD11F050}" type="pres">
      <dgm:prSet presAssocID="{A9254F34-D35A-41C6-A729-F1A9A9461281}" presName="Name37" presStyleLbl="parChTrans1D3" presStyleIdx="3" presStyleCnt="7"/>
      <dgm:spPr/>
      <dgm:t>
        <a:bodyPr/>
        <a:lstStyle/>
        <a:p>
          <a:endParaRPr lang="ru-RU"/>
        </a:p>
      </dgm:t>
    </dgm:pt>
    <dgm:pt modelId="{A1A33030-D4B2-441C-8436-EDE1173372D1}" type="pres">
      <dgm:prSet presAssocID="{B952EFDB-F3E0-48BE-9B9B-488BA8EBB575}" presName="hierRoot2" presStyleCnt="0">
        <dgm:presLayoutVars>
          <dgm:hierBranch val="init"/>
        </dgm:presLayoutVars>
      </dgm:prSet>
      <dgm:spPr/>
    </dgm:pt>
    <dgm:pt modelId="{D0D7354E-E66F-4A9E-9BB2-D11ABF9A7FF7}" type="pres">
      <dgm:prSet presAssocID="{B952EFDB-F3E0-48BE-9B9B-488BA8EBB575}" presName="rootComposite" presStyleCnt="0"/>
      <dgm:spPr/>
    </dgm:pt>
    <dgm:pt modelId="{3949C3C7-5CAC-4B62-BEDA-3D0DAE3F03FF}" type="pres">
      <dgm:prSet presAssocID="{B952EFDB-F3E0-48BE-9B9B-488BA8EBB575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57E20E-63F9-42B5-8135-5204C24BD691}" type="pres">
      <dgm:prSet presAssocID="{B952EFDB-F3E0-48BE-9B9B-488BA8EBB575}" presName="rootConnector" presStyleLbl="node3" presStyleIdx="3" presStyleCnt="7"/>
      <dgm:spPr/>
      <dgm:t>
        <a:bodyPr/>
        <a:lstStyle/>
        <a:p>
          <a:endParaRPr lang="ru-RU"/>
        </a:p>
      </dgm:t>
    </dgm:pt>
    <dgm:pt modelId="{D4CEF9B1-C12B-4333-A098-E3F7449A257D}" type="pres">
      <dgm:prSet presAssocID="{B952EFDB-F3E0-48BE-9B9B-488BA8EBB575}" presName="hierChild4" presStyleCnt="0"/>
      <dgm:spPr/>
    </dgm:pt>
    <dgm:pt modelId="{7FB818B3-4DE2-4958-A5A9-7A4D1949C34E}" type="pres">
      <dgm:prSet presAssocID="{B952EFDB-F3E0-48BE-9B9B-488BA8EBB575}" presName="hierChild5" presStyleCnt="0"/>
      <dgm:spPr/>
    </dgm:pt>
    <dgm:pt modelId="{53D6101C-CD20-40F8-8992-C726A4FD5527}" type="pres">
      <dgm:prSet presAssocID="{82EED3C2-E45B-44A5-B697-EE36E4ED27E4}" presName="Name37" presStyleLbl="parChTrans1D3" presStyleIdx="4" presStyleCnt="7"/>
      <dgm:spPr/>
      <dgm:t>
        <a:bodyPr/>
        <a:lstStyle/>
        <a:p>
          <a:endParaRPr lang="ru-RU"/>
        </a:p>
      </dgm:t>
    </dgm:pt>
    <dgm:pt modelId="{6A663E8D-8A28-43A8-9653-0CC6D08B16D6}" type="pres">
      <dgm:prSet presAssocID="{F81B9CAA-E283-44FD-B007-F8966C870A4B}" presName="hierRoot2" presStyleCnt="0">
        <dgm:presLayoutVars>
          <dgm:hierBranch val="init"/>
        </dgm:presLayoutVars>
      </dgm:prSet>
      <dgm:spPr/>
    </dgm:pt>
    <dgm:pt modelId="{51CDD519-F73D-4C21-8942-0CBEC25F27C4}" type="pres">
      <dgm:prSet presAssocID="{F81B9CAA-E283-44FD-B007-F8966C870A4B}" presName="rootComposite" presStyleCnt="0"/>
      <dgm:spPr/>
    </dgm:pt>
    <dgm:pt modelId="{E54114DD-05AA-4ED9-9BE7-2CE7C707DBA6}" type="pres">
      <dgm:prSet presAssocID="{F81B9CAA-E283-44FD-B007-F8966C870A4B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737E75-4656-42DF-851C-D43B9B4C738B}" type="pres">
      <dgm:prSet presAssocID="{F81B9CAA-E283-44FD-B007-F8966C870A4B}" presName="rootConnector" presStyleLbl="node3" presStyleIdx="4" presStyleCnt="7"/>
      <dgm:spPr/>
      <dgm:t>
        <a:bodyPr/>
        <a:lstStyle/>
        <a:p>
          <a:endParaRPr lang="ru-RU"/>
        </a:p>
      </dgm:t>
    </dgm:pt>
    <dgm:pt modelId="{CCE7594A-CEFE-4E89-82B5-C6F1D6001FEA}" type="pres">
      <dgm:prSet presAssocID="{F81B9CAA-E283-44FD-B007-F8966C870A4B}" presName="hierChild4" presStyleCnt="0"/>
      <dgm:spPr/>
    </dgm:pt>
    <dgm:pt modelId="{0CD8C066-23AF-4BE4-B3CE-00FA0008CF63}" type="pres">
      <dgm:prSet presAssocID="{F81B9CAA-E283-44FD-B007-F8966C870A4B}" presName="hierChild5" presStyleCnt="0"/>
      <dgm:spPr/>
    </dgm:pt>
    <dgm:pt modelId="{65A2B4B7-6342-45DB-9B6C-8FE8BB61C3D5}" type="pres">
      <dgm:prSet presAssocID="{667548D5-1D0B-4104-97EB-6CF4EAA71090}" presName="hierChild5" presStyleCnt="0"/>
      <dgm:spPr/>
    </dgm:pt>
    <dgm:pt modelId="{404906F2-9222-4B7E-922B-D05261C5E739}" type="pres">
      <dgm:prSet presAssocID="{290FBF19-0DCE-402C-ADF8-EDC435F1A90C}" presName="Name37" presStyleLbl="parChTrans1D2" presStyleIdx="3" presStyleCnt="5"/>
      <dgm:spPr/>
      <dgm:t>
        <a:bodyPr/>
        <a:lstStyle/>
        <a:p>
          <a:endParaRPr lang="ru-RU"/>
        </a:p>
      </dgm:t>
    </dgm:pt>
    <dgm:pt modelId="{AD1722DB-DF91-4C28-8147-0314B9A2882A}" type="pres">
      <dgm:prSet presAssocID="{47060D14-61D7-4724-A7C3-810F16B53283}" presName="hierRoot2" presStyleCnt="0">
        <dgm:presLayoutVars>
          <dgm:hierBranch val="init"/>
        </dgm:presLayoutVars>
      </dgm:prSet>
      <dgm:spPr/>
    </dgm:pt>
    <dgm:pt modelId="{6D16A329-7244-4B81-B74E-54EDC347F183}" type="pres">
      <dgm:prSet presAssocID="{47060D14-61D7-4724-A7C3-810F16B53283}" presName="rootComposite" presStyleCnt="0"/>
      <dgm:spPr/>
    </dgm:pt>
    <dgm:pt modelId="{8B051D0E-FDB0-49F6-A960-1919225E1D7C}" type="pres">
      <dgm:prSet presAssocID="{47060D14-61D7-4724-A7C3-810F16B53283}" presName="rootText" presStyleLbl="node2" presStyleIdx="3" presStyleCnt="5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C72AA306-D302-400E-ACED-69CE6DD3B8BF}" type="pres">
      <dgm:prSet presAssocID="{47060D14-61D7-4724-A7C3-810F16B53283}" presName="rootConnector" presStyleLbl="node2" presStyleIdx="3" presStyleCnt="5"/>
      <dgm:spPr/>
      <dgm:t>
        <a:bodyPr/>
        <a:lstStyle/>
        <a:p>
          <a:endParaRPr lang="ru-RU"/>
        </a:p>
      </dgm:t>
    </dgm:pt>
    <dgm:pt modelId="{FC858B34-C792-4200-B5C2-17D9F62366DF}" type="pres">
      <dgm:prSet presAssocID="{47060D14-61D7-4724-A7C3-810F16B53283}" presName="hierChild4" presStyleCnt="0"/>
      <dgm:spPr/>
    </dgm:pt>
    <dgm:pt modelId="{6945A05A-C1D0-476E-A6C3-EBCC1F8CC07B}" type="pres">
      <dgm:prSet presAssocID="{47060D14-61D7-4724-A7C3-810F16B53283}" presName="hierChild5" presStyleCnt="0"/>
      <dgm:spPr/>
    </dgm:pt>
    <dgm:pt modelId="{D215AA70-45CE-425C-91B4-BAD4C9B9ED07}" type="pres">
      <dgm:prSet presAssocID="{BB3C5371-B9BE-4BB6-82D1-63C123DDFA09}" presName="Name37" presStyleLbl="parChTrans1D2" presStyleIdx="4" presStyleCnt="5"/>
      <dgm:spPr/>
      <dgm:t>
        <a:bodyPr/>
        <a:lstStyle/>
        <a:p>
          <a:endParaRPr lang="ru-RU"/>
        </a:p>
      </dgm:t>
    </dgm:pt>
    <dgm:pt modelId="{9FF69AC7-3B82-4191-BE0A-1FCD67953B2D}" type="pres">
      <dgm:prSet presAssocID="{E3303FBD-330B-4A3D-A80A-207917D41781}" presName="hierRoot2" presStyleCnt="0">
        <dgm:presLayoutVars>
          <dgm:hierBranch val="init"/>
        </dgm:presLayoutVars>
      </dgm:prSet>
      <dgm:spPr/>
    </dgm:pt>
    <dgm:pt modelId="{1B5179B2-FB97-446A-B9F7-2078F0F7AE9C}" type="pres">
      <dgm:prSet presAssocID="{E3303FBD-330B-4A3D-A80A-207917D41781}" presName="rootComposite" presStyleCnt="0"/>
      <dgm:spPr/>
    </dgm:pt>
    <dgm:pt modelId="{F593B250-3CA9-4382-9918-E7709698B3D8}" type="pres">
      <dgm:prSet presAssocID="{E3303FBD-330B-4A3D-A80A-207917D41781}" presName="rootText" presStyleLbl="node2" presStyleIdx="4" presStyleCnt="5" custScaleX="105418" custScaleY="10734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4DC75BE-B4DB-4201-8626-4702983B1040}" type="pres">
      <dgm:prSet presAssocID="{E3303FBD-330B-4A3D-A80A-207917D41781}" presName="rootConnector" presStyleLbl="node2" presStyleIdx="4" presStyleCnt="5"/>
      <dgm:spPr/>
      <dgm:t>
        <a:bodyPr/>
        <a:lstStyle/>
        <a:p>
          <a:endParaRPr lang="ru-RU"/>
        </a:p>
      </dgm:t>
    </dgm:pt>
    <dgm:pt modelId="{96142EA6-C044-4CCC-A697-AAA3040A8393}" type="pres">
      <dgm:prSet presAssocID="{E3303FBD-330B-4A3D-A80A-207917D41781}" presName="hierChild4" presStyleCnt="0"/>
      <dgm:spPr/>
    </dgm:pt>
    <dgm:pt modelId="{B4D7371E-7353-49FF-B6AE-4101FB8DBF6D}" type="pres">
      <dgm:prSet presAssocID="{3501B8E8-9A01-4E6D-814E-3C462B50CC24}" presName="Name37" presStyleLbl="parChTrans1D3" presStyleIdx="5" presStyleCnt="7"/>
      <dgm:spPr/>
      <dgm:t>
        <a:bodyPr/>
        <a:lstStyle/>
        <a:p>
          <a:endParaRPr lang="ru-RU"/>
        </a:p>
      </dgm:t>
    </dgm:pt>
    <dgm:pt modelId="{F72B35F8-2E6E-4CFB-8E47-FE3D9E191AFF}" type="pres">
      <dgm:prSet presAssocID="{2AA3CC0A-2490-4340-8140-0A6879F61185}" presName="hierRoot2" presStyleCnt="0">
        <dgm:presLayoutVars>
          <dgm:hierBranch val="init"/>
        </dgm:presLayoutVars>
      </dgm:prSet>
      <dgm:spPr/>
    </dgm:pt>
    <dgm:pt modelId="{858D9C2F-318B-4B51-A7C1-73754081F3E5}" type="pres">
      <dgm:prSet presAssocID="{2AA3CC0A-2490-4340-8140-0A6879F61185}" presName="rootComposite" presStyleCnt="0"/>
      <dgm:spPr/>
    </dgm:pt>
    <dgm:pt modelId="{E7897A97-4F9B-4AC4-B605-08E4B074F960}" type="pres">
      <dgm:prSet presAssocID="{2AA3CC0A-2490-4340-8140-0A6879F61185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714BC7-FFF9-4C02-9CC8-AA1C6508F194}" type="pres">
      <dgm:prSet presAssocID="{2AA3CC0A-2490-4340-8140-0A6879F61185}" presName="rootConnector" presStyleLbl="node3" presStyleIdx="5" presStyleCnt="7"/>
      <dgm:spPr/>
      <dgm:t>
        <a:bodyPr/>
        <a:lstStyle/>
        <a:p>
          <a:endParaRPr lang="ru-RU"/>
        </a:p>
      </dgm:t>
    </dgm:pt>
    <dgm:pt modelId="{474D4C32-204A-4348-8A41-4292160F42F0}" type="pres">
      <dgm:prSet presAssocID="{2AA3CC0A-2490-4340-8140-0A6879F61185}" presName="hierChild4" presStyleCnt="0"/>
      <dgm:spPr/>
    </dgm:pt>
    <dgm:pt modelId="{80D9F02A-B1AF-4F04-8AA7-80E7A5C07CE9}" type="pres">
      <dgm:prSet presAssocID="{2AA3CC0A-2490-4340-8140-0A6879F61185}" presName="hierChild5" presStyleCnt="0"/>
      <dgm:spPr/>
    </dgm:pt>
    <dgm:pt modelId="{FC6A4BBD-D444-4819-88A9-CECF67C1040F}" type="pres">
      <dgm:prSet presAssocID="{F9EA5764-7D20-4542-B120-4C461B780238}" presName="Name37" presStyleLbl="parChTrans1D3" presStyleIdx="6" presStyleCnt="7"/>
      <dgm:spPr/>
      <dgm:t>
        <a:bodyPr/>
        <a:lstStyle/>
        <a:p>
          <a:endParaRPr lang="ru-RU"/>
        </a:p>
      </dgm:t>
    </dgm:pt>
    <dgm:pt modelId="{DACAEB3F-C0AE-465A-ADED-CFBB7277ED1D}" type="pres">
      <dgm:prSet presAssocID="{4093FF09-63F3-4E26-AB81-2DE4EAB8FA93}" presName="hierRoot2" presStyleCnt="0">
        <dgm:presLayoutVars>
          <dgm:hierBranch val="init"/>
        </dgm:presLayoutVars>
      </dgm:prSet>
      <dgm:spPr/>
    </dgm:pt>
    <dgm:pt modelId="{BA6B1382-48D2-41BA-9037-30AFC96FBAD0}" type="pres">
      <dgm:prSet presAssocID="{4093FF09-63F3-4E26-AB81-2DE4EAB8FA93}" presName="rootComposite" presStyleCnt="0"/>
      <dgm:spPr/>
    </dgm:pt>
    <dgm:pt modelId="{65C805B0-A1F2-4C40-BDCD-E27524635A33}" type="pres">
      <dgm:prSet presAssocID="{4093FF09-63F3-4E26-AB81-2DE4EAB8FA93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27352F-8EB8-4939-A814-6315F46F3A99}" type="pres">
      <dgm:prSet presAssocID="{4093FF09-63F3-4E26-AB81-2DE4EAB8FA93}" presName="rootConnector" presStyleLbl="node3" presStyleIdx="6" presStyleCnt="7"/>
      <dgm:spPr/>
      <dgm:t>
        <a:bodyPr/>
        <a:lstStyle/>
        <a:p>
          <a:endParaRPr lang="ru-RU"/>
        </a:p>
      </dgm:t>
    </dgm:pt>
    <dgm:pt modelId="{0E175982-3F47-4B4C-9081-DC2BA5BBD39F}" type="pres">
      <dgm:prSet presAssocID="{4093FF09-63F3-4E26-AB81-2DE4EAB8FA93}" presName="hierChild4" presStyleCnt="0"/>
      <dgm:spPr/>
    </dgm:pt>
    <dgm:pt modelId="{9A9336BC-1472-4F6E-9D6E-ECCE054D1F8B}" type="pres">
      <dgm:prSet presAssocID="{4093FF09-63F3-4E26-AB81-2DE4EAB8FA93}" presName="hierChild5" presStyleCnt="0"/>
      <dgm:spPr/>
    </dgm:pt>
    <dgm:pt modelId="{739F2878-C27C-4038-AD88-C4D9264FB0A9}" type="pres">
      <dgm:prSet presAssocID="{E3303FBD-330B-4A3D-A80A-207917D41781}" presName="hierChild5" presStyleCnt="0"/>
      <dgm:spPr/>
    </dgm:pt>
    <dgm:pt modelId="{769972A4-5148-46FB-A640-C92121EA05D0}" type="pres">
      <dgm:prSet presAssocID="{E1BD4D0E-18E3-4E92-B008-B4AD446B708F}" presName="hierChild3" presStyleCnt="0"/>
      <dgm:spPr/>
    </dgm:pt>
  </dgm:ptLst>
  <dgm:cxnLst>
    <dgm:cxn modelId="{B3EBEFA9-6E15-427F-A606-38A9358CB444}" type="presOf" srcId="{E1BD4D0E-18E3-4E92-B008-B4AD446B708F}" destId="{48D53813-8233-44D0-8470-B274BC119456}" srcOrd="0" destOrd="0" presId="urn:microsoft.com/office/officeart/2005/8/layout/orgChart1"/>
    <dgm:cxn modelId="{844550F7-86DE-4C7B-9B2C-DD91073DEC94}" srcId="{667548D5-1D0B-4104-97EB-6CF4EAA71090}" destId="{F81B9CAA-E283-44FD-B007-F8966C870A4B}" srcOrd="1" destOrd="0" parTransId="{82EED3C2-E45B-44A5-B697-EE36E4ED27E4}" sibTransId="{93B797DE-F510-4A5D-B295-C2CE1E84E624}"/>
    <dgm:cxn modelId="{6EE65D4F-9FB1-4B17-99EE-FC44E1167547}" type="presOf" srcId="{A39BE4BE-4E35-430B-AEA2-E405CF76827D}" destId="{C5CEBDB0-ACC5-4CA3-BF39-83AC4EDF5DAB}" srcOrd="0" destOrd="0" presId="urn:microsoft.com/office/officeart/2005/8/layout/orgChart1"/>
    <dgm:cxn modelId="{0ECCAEE6-78C3-4B44-BD25-CEC65DE4B823}" type="presOf" srcId="{E54B58EC-17D9-443A-8428-600273275BE9}" destId="{8A00C693-57DB-4AC2-B423-5F0F0A76485E}" srcOrd="0" destOrd="0" presId="urn:microsoft.com/office/officeart/2005/8/layout/orgChart1"/>
    <dgm:cxn modelId="{D433105A-7AEA-4395-9D68-C80BFB25D86F}" type="presOf" srcId="{2AA3CC0A-2490-4340-8140-0A6879F61185}" destId="{E7897A97-4F9B-4AC4-B605-08E4B074F960}" srcOrd="0" destOrd="0" presId="urn:microsoft.com/office/officeart/2005/8/layout/orgChart1"/>
    <dgm:cxn modelId="{DD48860B-0E6A-43CC-AD7B-7720C94A8249}" type="presOf" srcId="{1E018297-845E-41A2-84F5-2D669BA00806}" destId="{D71DF992-92E2-46F0-A2C4-0075DAFD3AF2}" srcOrd="1" destOrd="0" presId="urn:microsoft.com/office/officeart/2005/8/layout/orgChart1"/>
    <dgm:cxn modelId="{796BC278-D3CE-4FF0-B783-38984987264E}" type="presOf" srcId="{47060D14-61D7-4724-A7C3-810F16B53283}" destId="{C72AA306-D302-400E-ACED-69CE6DD3B8BF}" srcOrd="1" destOrd="0" presId="urn:microsoft.com/office/officeart/2005/8/layout/orgChart1"/>
    <dgm:cxn modelId="{991879B6-8841-4732-9A94-F21DC3E21FC5}" type="presOf" srcId="{E3303FBD-330B-4A3D-A80A-207917D41781}" destId="{94DC75BE-B4DB-4201-8626-4702983B1040}" srcOrd="1" destOrd="0" presId="urn:microsoft.com/office/officeart/2005/8/layout/orgChart1"/>
    <dgm:cxn modelId="{38B7C788-670C-4A46-AF40-BB8AC586F182}" type="presOf" srcId="{F9EA5764-7D20-4542-B120-4C461B780238}" destId="{FC6A4BBD-D444-4819-88A9-CECF67C1040F}" srcOrd="0" destOrd="0" presId="urn:microsoft.com/office/officeart/2005/8/layout/orgChart1"/>
    <dgm:cxn modelId="{7464AD8E-AAE2-43D1-8564-0C5084813DE4}" srcId="{E1BD4D0E-18E3-4E92-B008-B4AD446B708F}" destId="{731F1E06-0A62-498F-B700-641ECB822244}" srcOrd="1" destOrd="0" parTransId="{5BBD6FD1-4B50-45EE-9B40-8572259AB759}" sibTransId="{BF5A2826-E9DD-49E1-9FCD-F82C19740C0B}"/>
    <dgm:cxn modelId="{C0530871-3ACD-44DA-BE89-DFF33230CFF0}" srcId="{E3303FBD-330B-4A3D-A80A-207917D41781}" destId="{4093FF09-63F3-4E26-AB81-2DE4EAB8FA93}" srcOrd="1" destOrd="0" parTransId="{F9EA5764-7D20-4542-B120-4C461B780238}" sibTransId="{E84D0B7B-6934-4A1C-B1BB-A1FE6B5190A5}"/>
    <dgm:cxn modelId="{4D9CF2CE-31AE-42A7-AF53-185439D9BA8A}" type="presOf" srcId="{F81B9CAA-E283-44FD-B007-F8966C870A4B}" destId="{E54114DD-05AA-4ED9-9BE7-2CE7C707DBA6}" srcOrd="0" destOrd="0" presId="urn:microsoft.com/office/officeart/2005/8/layout/orgChart1"/>
    <dgm:cxn modelId="{4E206CFF-47E2-4337-8055-EA0BFB962F9F}" type="presOf" srcId="{90419531-EC6D-4856-A127-500C5C5493C5}" destId="{39A1813E-7661-448A-8703-4EBE1D57DC85}" srcOrd="0" destOrd="0" presId="urn:microsoft.com/office/officeart/2005/8/layout/orgChart1"/>
    <dgm:cxn modelId="{E59F0A64-A4AC-44E8-966B-CDA9ACCB2FFE}" srcId="{731F1E06-0A62-498F-B700-641ECB822244}" destId="{1E018297-845E-41A2-84F5-2D669BA00806}" srcOrd="0" destOrd="0" parTransId="{90419531-EC6D-4856-A127-500C5C5493C5}" sibTransId="{91740C4F-D7D4-487D-9CE3-3212BEC1B9BC}"/>
    <dgm:cxn modelId="{7DAE8A1D-DDEC-4105-BA3D-BE96970D265E}" type="presOf" srcId="{EFF26501-0856-4FB7-BE85-75E7AE7F8B65}" destId="{3353E71E-FE90-4433-AA73-8E2A92733B5E}" srcOrd="0" destOrd="0" presId="urn:microsoft.com/office/officeart/2005/8/layout/orgChart1"/>
    <dgm:cxn modelId="{B4DE9BBA-5E4E-491F-A1A9-91BFA00F772E}" type="presOf" srcId="{B952EFDB-F3E0-48BE-9B9B-488BA8EBB575}" destId="{3949C3C7-5CAC-4B62-BEDA-3D0DAE3F03FF}" srcOrd="0" destOrd="0" presId="urn:microsoft.com/office/officeart/2005/8/layout/orgChart1"/>
    <dgm:cxn modelId="{4BA5CCD5-BC34-41FF-B7EB-6116EEFD5111}" type="presOf" srcId="{667548D5-1D0B-4104-97EB-6CF4EAA71090}" destId="{8D4C42C5-5FAC-4830-A7F0-2507B75EDC5F}" srcOrd="0" destOrd="0" presId="urn:microsoft.com/office/officeart/2005/8/layout/orgChart1"/>
    <dgm:cxn modelId="{50DBCFEF-5304-4B40-AF98-A25F4DAEA144}" type="presOf" srcId="{EEC87F1D-E71F-4365-9F5B-41A59034BD1A}" destId="{81855E2D-521B-4D79-8C4E-CA04B65452C9}" srcOrd="0" destOrd="0" presId="urn:microsoft.com/office/officeart/2005/8/layout/orgChart1"/>
    <dgm:cxn modelId="{C682DF52-5C73-4899-B897-D5AABDEE248B}" type="presOf" srcId="{B952EFDB-F3E0-48BE-9B9B-488BA8EBB575}" destId="{1157E20E-63F9-42B5-8135-5204C24BD691}" srcOrd="1" destOrd="0" presId="urn:microsoft.com/office/officeart/2005/8/layout/orgChart1"/>
    <dgm:cxn modelId="{F70B328C-B2ED-40E7-BCC0-D37C783442D7}" type="presOf" srcId="{F81B9CAA-E283-44FD-B007-F8966C870A4B}" destId="{BE737E75-4656-42DF-851C-D43B9B4C738B}" srcOrd="1" destOrd="0" presId="urn:microsoft.com/office/officeart/2005/8/layout/orgChart1"/>
    <dgm:cxn modelId="{7F83DF4B-AE9E-4A41-A2DE-B200AFDB8316}" srcId="{E1BD4D0E-18E3-4E92-B008-B4AD446B708F}" destId="{667548D5-1D0B-4104-97EB-6CF4EAA71090}" srcOrd="2" destOrd="0" parTransId="{B7CBB183-EA9E-41DE-B04E-39A90AC991CF}" sibTransId="{07376882-63AC-411A-8EA0-57AA57C2332D}"/>
    <dgm:cxn modelId="{5F4A2A51-558C-4537-A583-0F53989216D5}" type="presOf" srcId="{75DC7C64-AFA4-4287-B5A4-429B4899D24A}" destId="{F98DF31D-401E-435D-BF78-F268C7C7CBB0}" srcOrd="0" destOrd="0" presId="urn:microsoft.com/office/officeart/2005/8/layout/orgChart1"/>
    <dgm:cxn modelId="{DE5E41DA-F570-4466-8CC6-5A5D1802C595}" type="presOf" srcId="{4093FF09-63F3-4E26-AB81-2DE4EAB8FA93}" destId="{65C805B0-A1F2-4C40-BDCD-E27524635A33}" srcOrd="0" destOrd="0" presId="urn:microsoft.com/office/officeart/2005/8/layout/orgChart1"/>
    <dgm:cxn modelId="{CD8CE832-6CA7-42F5-9D3F-927B91D88045}" srcId="{A39BE4BE-4E35-430B-AEA2-E405CF76827D}" destId="{E1BD4D0E-18E3-4E92-B008-B4AD446B708F}" srcOrd="0" destOrd="0" parTransId="{EB83D69F-7C1D-4549-88B0-6ABC2C6A6D3C}" sibTransId="{F1186DE6-C67B-49E7-BEE4-5F975E2FF6A4}"/>
    <dgm:cxn modelId="{0DE6004F-64D6-4A28-B28F-FDFB6D8A4D94}" type="presOf" srcId="{667548D5-1D0B-4104-97EB-6CF4EAA71090}" destId="{A1923F9C-7718-4C95-9D74-CCC715965213}" srcOrd="1" destOrd="0" presId="urn:microsoft.com/office/officeart/2005/8/layout/orgChart1"/>
    <dgm:cxn modelId="{6E2DAFF5-D2EE-499F-B756-6B55703E819F}" srcId="{E1BD4D0E-18E3-4E92-B008-B4AD446B708F}" destId="{EEC87F1D-E71F-4365-9F5B-41A59034BD1A}" srcOrd="0" destOrd="0" parTransId="{75DC7C64-AFA4-4287-B5A4-429B4899D24A}" sibTransId="{18BB4198-2BFE-457C-BB28-7A623EDA09BC}"/>
    <dgm:cxn modelId="{56EF69A6-16F0-441A-A185-9FC3C55B2A13}" srcId="{EEC87F1D-E71F-4365-9F5B-41A59034BD1A}" destId="{8A4C5AF0-A049-496D-A7AF-E9CE93C17DDD}" srcOrd="1" destOrd="0" parTransId="{E54B58EC-17D9-443A-8428-600273275BE9}" sibTransId="{DC3D3D27-7E1E-4501-A16B-D8900ABB7172}"/>
    <dgm:cxn modelId="{00B70B36-33B1-4E08-A3A2-CD63C25FF602}" type="presOf" srcId="{BB3C5371-B9BE-4BB6-82D1-63C123DDFA09}" destId="{D215AA70-45CE-425C-91B4-BAD4C9B9ED07}" srcOrd="0" destOrd="0" presId="urn:microsoft.com/office/officeart/2005/8/layout/orgChart1"/>
    <dgm:cxn modelId="{6FC87668-CAB5-4269-9969-F583CE2F2ABD}" type="presOf" srcId="{8A4C5AF0-A049-496D-A7AF-E9CE93C17DDD}" destId="{66447BC8-8BE7-48C3-A105-B6C3A6E06D39}" srcOrd="0" destOrd="0" presId="urn:microsoft.com/office/officeart/2005/8/layout/orgChart1"/>
    <dgm:cxn modelId="{054861B9-5AA1-4761-B6A8-9E7E951BF216}" srcId="{E1BD4D0E-18E3-4E92-B008-B4AD446B708F}" destId="{47060D14-61D7-4724-A7C3-810F16B53283}" srcOrd="3" destOrd="0" parTransId="{290FBF19-0DCE-402C-ADF8-EDC435F1A90C}" sibTransId="{091B7573-517B-4F6E-8BA5-512DC479A5B2}"/>
    <dgm:cxn modelId="{0F139804-78A6-4AA5-9AEC-DA1628816410}" type="presOf" srcId="{290FBF19-0DCE-402C-ADF8-EDC435F1A90C}" destId="{404906F2-9222-4B7E-922B-D05261C5E739}" srcOrd="0" destOrd="0" presId="urn:microsoft.com/office/officeart/2005/8/layout/orgChart1"/>
    <dgm:cxn modelId="{2B4B9E60-F415-40AF-BC97-B9D4AFACEF14}" type="presOf" srcId="{E1BD4D0E-18E3-4E92-B008-B4AD446B708F}" destId="{98455EEB-48A4-4B21-82B6-244D7E16AAA1}" srcOrd="1" destOrd="0" presId="urn:microsoft.com/office/officeart/2005/8/layout/orgChart1"/>
    <dgm:cxn modelId="{7047E5D1-D252-4700-B762-4C3A7B275107}" srcId="{E3303FBD-330B-4A3D-A80A-207917D41781}" destId="{2AA3CC0A-2490-4340-8140-0A6879F61185}" srcOrd="0" destOrd="0" parTransId="{3501B8E8-9A01-4E6D-814E-3C462B50CC24}" sibTransId="{5CF07460-956E-446A-8372-2C9A97C0B1DF}"/>
    <dgm:cxn modelId="{16D2042D-5BF2-4313-94BE-C01E4C1BA747}" type="presOf" srcId="{E3303FBD-330B-4A3D-A80A-207917D41781}" destId="{F593B250-3CA9-4382-9918-E7709698B3D8}" srcOrd="0" destOrd="0" presId="urn:microsoft.com/office/officeart/2005/8/layout/orgChart1"/>
    <dgm:cxn modelId="{A37283A5-889A-43F2-9AD1-96016F44FEB7}" type="presOf" srcId="{1988530A-2557-4E09-9F27-305662BFA848}" destId="{9A035E31-B239-40E1-8DE2-A64B60D64EC7}" srcOrd="1" destOrd="0" presId="urn:microsoft.com/office/officeart/2005/8/layout/orgChart1"/>
    <dgm:cxn modelId="{AD5CDFEC-3677-42D9-ADAD-E5BAEE5D63F1}" type="presOf" srcId="{731F1E06-0A62-498F-B700-641ECB822244}" destId="{5C64D51F-4E74-4627-B8AF-95D8BDC5DBCA}" srcOrd="0" destOrd="0" presId="urn:microsoft.com/office/officeart/2005/8/layout/orgChart1"/>
    <dgm:cxn modelId="{DEDF844E-48A1-40A6-8BDB-AEAC62853B01}" type="presOf" srcId="{A9254F34-D35A-41C6-A729-F1A9A9461281}" destId="{85A4EBB5-D63E-4C51-901D-F4ACBD11F050}" srcOrd="0" destOrd="0" presId="urn:microsoft.com/office/officeart/2005/8/layout/orgChart1"/>
    <dgm:cxn modelId="{41F2EEB8-B047-4F08-A5E4-EDC62318E1CB}" type="presOf" srcId="{82EED3C2-E45B-44A5-B697-EE36E4ED27E4}" destId="{53D6101C-CD20-40F8-8992-C726A4FD5527}" srcOrd="0" destOrd="0" presId="urn:microsoft.com/office/officeart/2005/8/layout/orgChart1"/>
    <dgm:cxn modelId="{788E3444-0ABC-4B20-B4FA-E238E05803A5}" type="presOf" srcId="{B7CBB183-EA9E-41DE-B04E-39A90AC991CF}" destId="{CBEE0140-D906-456D-8FC3-21C3338B0920}" srcOrd="0" destOrd="0" presId="urn:microsoft.com/office/officeart/2005/8/layout/orgChart1"/>
    <dgm:cxn modelId="{A77F5731-E0AC-41DB-B503-79AF103CCC52}" type="presOf" srcId="{8A4C5AF0-A049-496D-A7AF-E9CE93C17DDD}" destId="{658E8395-B277-4ABC-A739-59FE0B665335}" srcOrd="1" destOrd="0" presId="urn:microsoft.com/office/officeart/2005/8/layout/orgChart1"/>
    <dgm:cxn modelId="{98424F84-73A7-4D0A-98ED-4258549F1A6A}" type="presOf" srcId="{EEC87F1D-E71F-4365-9F5B-41A59034BD1A}" destId="{0D9FD48C-0558-4AD0-9C4D-10A2C9F82BEF}" srcOrd="1" destOrd="0" presId="urn:microsoft.com/office/officeart/2005/8/layout/orgChart1"/>
    <dgm:cxn modelId="{37B93DD6-7523-4A20-996E-33966DFB6BC2}" type="presOf" srcId="{47060D14-61D7-4724-A7C3-810F16B53283}" destId="{8B051D0E-FDB0-49F6-A960-1919225E1D7C}" srcOrd="0" destOrd="0" presId="urn:microsoft.com/office/officeart/2005/8/layout/orgChart1"/>
    <dgm:cxn modelId="{E193F01F-E8ED-468E-B6F9-0B100CE616F9}" type="presOf" srcId="{3501B8E8-9A01-4E6D-814E-3C462B50CC24}" destId="{B4D7371E-7353-49FF-B6AE-4101FB8DBF6D}" srcOrd="0" destOrd="0" presId="urn:microsoft.com/office/officeart/2005/8/layout/orgChart1"/>
    <dgm:cxn modelId="{69E655ED-F705-4DE0-B597-365D761CC4A4}" type="presOf" srcId="{731F1E06-0A62-498F-B700-641ECB822244}" destId="{D4A4BD37-B03A-4409-9F11-B4DA71006E73}" srcOrd="1" destOrd="0" presId="urn:microsoft.com/office/officeart/2005/8/layout/orgChart1"/>
    <dgm:cxn modelId="{E93FCFE5-4012-46AA-9D88-1F616F6CB1E6}" type="presOf" srcId="{1988530A-2557-4E09-9F27-305662BFA848}" destId="{4FDF0C80-E1AC-43DE-A258-2C67AA6A24A7}" srcOrd="0" destOrd="0" presId="urn:microsoft.com/office/officeart/2005/8/layout/orgChart1"/>
    <dgm:cxn modelId="{B8AFF17D-3378-45FF-A38C-BA5AF1630ACB}" srcId="{E1BD4D0E-18E3-4E92-B008-B4AD446B708F}" destId="{E3303FBD-330B-4A3D-A80A-207917D41781}" srcOrd="4" destOrd="0" parTransId="{BB3C5371-B9BE-4BB6-82D1-63C123DDFA09}" sibTransId="{E45AA035-7048-4637-B23C-7BED927C4A45}"/>
    <dgm:cxn modelId="{26AACA03-4311-4B5F-9F4E-6EC1F2EBF90B}" srcId="{667548D5-1D0B-4104-97EB-6CF4EAA71090}" destId="{B952EFDB-F3E0-48BE-9B9B-488BA8EBB575}" srcOrd="0" destOrd="0" parTransId="{A9254F34-D35A-41C6-A729-F1A9A9461281}" sibTransId="{1A3E1624-FD02-4ACF-AA44-A171B82F746F}"/>
    <dgm:cxn modelId="{40EC4EF8-6E58-40C6-B323-1B089C481300}" type="presOf" srcId="{2AA3CC0A-2490-4340-8140-0A6879F61185}" destId="{EF714BC7-FFF9-4C02-9CC8-AA1C6508F194}" srcOrd="1" destOrd="0" presId="urn:microsoft.com/office/officeart/2005/8/layout/orgChart1"/>
    <dgm:cxn modelId="{BB6055E7-5ED4-492A-8233-A9CCF9FC60F7}" type="presOf" srcId="{4093FF09-63F3-4E26-AB81-2DE4EAB8FA93}" destId="{6127352F-8EB8-4939-A814-6315F46F3A99}" srcOrd="1" destOrd="0" presId="urn:microsoft.com/office/officeart/2005/8/layout/orgChart1"/>
    <dgm:cxn modelId="{795B6F97-0198-49EA-AB2C-C32D555868A9}" type="presOf" srcId="{5BBD6FD1-4B50-45EE-9B40-8572259AB759}" destId="{7EC3C296-96BD-442D-9622-0F4F3526FF1B}" srcOrd="0" destOrd="0" presId="urn:microsoft.com/office/officeart/2005/8/layout/orgChart1"/>
    <dgm:cxn modelId="{18BC637D-BCE1-4CD5-81FB-32A07B4283D7}" type="presOf" srcId="{1E018297-845E-41A2-84F5-2D669BA00806}" destId="{A2619825-4695-4CBD-BD81-77ACB9FAE10A}" srcOrd="0" destOrd="0" presId="urn:microsoft.com/office/officeart/2005/8/layout/orgChart1"/>
    <dgm:cxn modelId="{8DB37C02-F090-486C-90FD-0F7768CA6342}" srcId="{EEC87F1D-E71F-4365-9F5B-41A59034BD1A}" destId="{1988530A-2557-4E09-9F27-305662BFA848}" srcOrd="0" destOrd="0" parTransId="{EFF26501-0856-4FB7-BE85-75E7AE7F8B65}" sibTransId="{956AADE4-C892-491E-AD62-368C8B3F9545}"/>
    <dgm:cxn modelId="{C7AAC287-0D33-4E4F-AF8D-FA8A94F911F5}" type="presParOf" srcId="{C5CEBDB0-ACC5-4CA3-BF39-83AC4EDF5DAB}" destId="{48C41D4E-A67E-4F59-A731-7F2375F19DAD}" srcOrd="0" destOrd="0" presId="urn:microsoft.com/office/officeart/2005/8/layout/orgChart1"/>
    <dgm:cxn modelId="{1A5B964B-89F0-4F54-92D8-2771C0AED84F}" type="presParOf" srcId="{48C41D4E-A67E-4F59-A731-7F2375F19DAD}" destId="{8E661D35-B4F4-44EE-AF9E-80CCEEFEAFA2}" srcOrd="0" destOrd="0" presId="urn:microsoft.com/office/officeart/2005/8/layout/orgChart1"/>
    <dgm:cxn modelId="{8B45BB5B-F326-4B47-BE64-793FABD096A2}" type="presParOf" srcId="{8E661D35-B4F4-44EE-AF9E-80CCEEFEAFA2}" destId="{48D53813-8233-44D0-8470-B274BC119456}" srcOrd="0" destOrd="0" presId="urn:microsoft.com/office/officeart/2005/8/layout/orgChart1"/>
    <dgm:cxn modelId="{87515F2B-CEDA-4802-A1D1-4B01AF2CEC0E}" type="presParOf" srcId="{8E661D35-B4F4-44EE-AF9E-80CCEEFEAFA2}" destId="{98455EEB-48A4-4B21-82B6-244D7E16AAA1}" srcOrd="1" destOrd="0" presId="urn:microsoft.com/office/officeart/2005/8/layout/orgChart1"/>
    <dgm:cxn modelId="{5ACCD218-1AA7-4D62-AA5C-0CC7A35C2F95}" type="presParOf" srcId="{48C41D4E-A67E-4F59-A731-7F2375F19DAD}" destId="{807F8425-0CCD-4D1B-A3F8-C64D8C2ACB1F}" srcOrd="1" destOrd="0" presId="urn:microsoft.com/office/officeart/2005/8/layout/orgChart1"/>
    <dgm:cxn modelId="{4892C89B-BC05-4917-80FA-1066744B0081}" type="presParOf" srcId="{807F8425-0CCD-4D1B-A3F8-C64D8C2ACB1F}" destId="{F98DF31D-401E-435D-BF78-F268C7C7CBB0}" srcOrd="0" destOrd="0" presId="urn:microsoft.com/office/officeart/2005/8/layout/orgChart1"/>
    <dgm:cxn modelId="{3DB83109-929C-4DE0-8E4E-62A5DF9A9DD6}" type="presParOf" srcId="{807F8425-0CCD-4D1B-A3F8-C64D8C2ACB1F}" destId="{8C2311FC-91C9-4CF8-98C3-606551F4A861}" srcOrd="1" destOrd="0" presId="urn:microsoft.com/office/officeart/2005/8/layout/orgChart1"/>
    <dgm:cxn modelId="{F0C87151-8528-456E-B002-F826256287E6}" type="presParOf" srcId="{8C2311FC-91C9-4CF8-98C3-606551F4A861}" destId="{C9D2225C-F9B6-4BED-B92A-F1662A55235A}" srcOrd="0" destOrd="0" presId="urn:microsoft.com/office/officeart/2005/8/layout/orgChart1"/>
    <dgm:cxn modelId="{0CE9ABE0-5974-4476-8EB3-1D99EE5E123F}" type="presParOf" srcId="{C9D2225C-F9B6-4BED-B92A-F1662A55235A}" destId="{81855E2D-521B-4D79-8C4E-CA04B65452C9}" srcOrd="0" destOrd="0" presId="urn:microsoft.com/office/officeart/2005/8/layout/orgChart1"/>
    <dgm:cxn modelId="{76687D2B-D1F9-4A14-8FFD-F45B2A4CE280}" type="presParOf" srcId="{C9D2225C-F9B6-4BED-B92A-F1662A55235A}" destId="{0D9FD48C-0558-4AD0-9C4D-10A2C9F82BEF}" srcOrd="1" destOrd="0" presId="urn:microsoft.com/office/officeart/2005/8/layout/orgChart1"/>
    <dgm:cxn modelId="{45955CED-4EF3-4683-80B4-50052CDDD3B9}" type="presParOf" srcId="{8C2311FC-91C9-4CF8-98C3-606551F4A861}" destId="{7D300E96-0517-4E9A-9B52-01C7B43378E0}" srcOrd="1" destOrd="0" presId="urn:microsoft.com/office/officeart/2005/8/layout/orgChart1"/>
    <dgm:cxn modelId="{EE5F371D-B921-41ED-BB14-40707C0BBED0}" type="presParOf" srcId="{7D300E96-0517-4E9A-9B52-01C7B43378E0}" destId="{3353E71E-FE90-4433-AA73-8E2A92733B5E}" srcOrd="0" destOrd="0" presId="urn:microsoft.com/office/officeart/2005/8/layout/orgChart1"/>
    <dgm:cxn modelId="{773DD452-DB0C-490A-8943-C0A129D69A8F}" type="presParOf" srcId="{7D300E96-0517-4E9A-9B52-01C7B43378E0}" destId="{8EB613B2-BAD7-4E8A-99AA-65C61D2570F1}" srcOrd="1" destOrd="0" presId="urn:microsoft.com/office/officeart/2005/8/layout/orgChart1"/>
    <dgm:cxn modelId="{12B4648B-B6C5-4574-B899-EE0C22C4957F}" type="presParOf" srcId="{8EB613B2-BAD7-4E8A-99AA-65C61D2570F1}" destId="{E772B36A-40D4-4307-BAC1-2DBAC0284D64}" srcOrd="0" destOrd="0" presId="urn:microsoft.com/office/officeart/2005/8/layout/orgChart1"/>
    <dgm:cxn modelId="{7C66613E-AFAF-4A68-93E9-81F6C8D3C878}" type="presParOf" srcId="{E772B36A-40D4-4307-BAC1-2DBAC0284D64}" destId="{4FDF0C80-E1AC-43DE-A258-2C67AA6A24A7}" srcOrd="0" destOrd="0" presId="urn:microsoft.com/office/officeart/2005/8/layout/orgChart1"/>
    <dgm:cxn modelId="{15936AE6-0D4B-47F9-8B6A-6311AF234F70}" type="presParOf" srcId="{E772B36A-40D4-4307-BAC1-2DBAC0284D64}" destId="{9A035E31-B239-40E1-8DE2-A64B60D64EC7}" srcOrd="1" destOrd="0" presId="urn:microsoft.com/office/officeart/2005/8/layout/orgChart1"/>
    <dgm:cxn modelId="{BB15E02B-5946-446E-98F3-597757E8D6BF}" type="presParOf" srcId="{8EB613B2-BAD7-4E8A-99AA-65C61D2570F1}" destId="{B503EF2B-7668-4B85-ABA5-5F0A6297FE02}" srcOrd="1" destOrd="0" presId="urn:microsoft.com/office/officeart/2005/8/layout/orgChart1"/>
    <dgm:cxn modelId="{8D5DA78C-855E-4BA3-B97C-3406674210A0}" type="presParOf" srcId="{8EB613B2-BAD7-4E8A-99AA-65C61D2570F1}" destId="{1E191C18-4D20-41E9-82F4-9841B0ADD7AF}" srcOrd="2" destOrd="0" presId="urn:microsoft.com/office/officeart/2005/8/layout/orgChart1"/>
    <dgm:cxn modelId="{762B8BC6-B58D-436A-ABBB-9C3DD552CCB8}" type="presParOf" srcId="{7D300E96-0517-4E9A-9B52-01C7B43378E0}" destId="{8A00C693-57DB-4AC2-B423-5F0F0A76485E}" srcOrd="2" destOrd="0" presId="urn:microsoft.com/office/officeart/2005/8/layout/orgChart1"/>
    <dgm:cxn modelId="{9B2D421C-7DF3-413E-B2B2-35979ABE4C28}" type="presParOf" srcId="{7D300E96-0517-4E9A-9B52-01C7B43378E0}" destId="{2C5661B0-69F5-4686-8940-1507F1EF1F1C}" srcOrd="3" destOrd="0" presId="urn:microsoft.com/office/officeart/2005/8/layout/orgChart1"/>
    <dgm:cxn modelId="{F6EBA9EF-0BF1-407D-926C-133BEDC0F84E}" type="presParOf" srcId="{2C5661B0-69F5-4686-8940-1507F1EF1F1C}" destId="{B7C618F6-A604-4F44-8C78-4A6364BD720B}" srcOrd="0" destOrd="0" presId="urn:microsoft.com/office/officeart/2005/8/layout/orgChart1"/>
    <dgm:cxn modelId="{DFC8BE1E-FC21-44D1-8895-1DDCD1078BDF}" type="presParOf" srcId="{B7C618F6-A604-4F44-8C78-4A6364BD720B}" destId="{66447BC8-8BE7-48C3-A105-B6C3A6E06D39}" srcOrd="0" destOrd="0" presId="urn:microsoft.com/office/officeart/2005/8/layout/orgChart1"/>
    <dgm:cxn modelId="{CB9CCFC7-5D3C-4E28-85A5-F3AEA9239E74}" type="presParOf" srcId="{B7C618F6-A604-4F44-8C78-4A6364BD720B}" destId="{658E8395-B277-4ABC-A739-59FE0B665335}" srcOrd="1" destOrd="0" presId="urn:microsoft.com/office/officeart/2005/8/layout/orgChart1"/>
    <dgm:cxn modelId="{5A29EEFA-14C4-4FCD-831B-7ECABA5232BA}" type="presParOf" srcId="{2C5661B0-69F5-4686-8940-1507F1EF1F1C}" destId="{817D8E98-3356-45F0-B74A-5FD3F871548D}" srcOrd="1" destOrd="0" presId="urn:microsoft.com/office/officeart/2005/8/layout/orgChart1"/>
    <dgm:cxn modelId="{86326B78-78D9-46DB-8960-99F10F3915B5}" type="presParOf" srcId="{2C5661B0-69F5-4686-8940-1507F1EF1F1C}" destId="{0C9375FE-A237-4317-9F9C-8181FE88643B}" srcOrd="2" destOrd="0" presId="urn:microsoft.com/office/officeart/2005/8/layout/orgChart1"/>
    <dgm:cxn modelId="{EBB2E39F-F6C9-4491-A090-8B38AAFBF64F}" type="presParOf" srcId="{8C2311FC-91C9-4CF8-98C3-606551F4A861}" destId="{EBD8BAFC-A98F-496A-9DED-DFE48AE1F932}" srcOrd="2" destOrd="0" presId="urn:microsoft.com/office/officeart/2005/8/layout/orgChart1"/>
    <dgm:cxn modelId="{856DDBA1-CE02-4A26-8F9F-E755AC648000}" type="presParOf" srcId="{807F8425-0CCD-4D1B-A3F8-C64D8C2ACB1F}" destId="{7EC3C296-96BD-442D-9622-0F4F3526FF1B}" srcOrd="2" destOrd="0" presId="urn:microsoft.com/office/officeart/2005/8/layout/orgChart1"/>
    <dgm:cxn modelId="{A6097CDF-800A-4B11-9E6D-C8467D6B3C39}" type="presParOf" srcId="{807F8425-0CCD-4D1B-A3F8-C64D8C2ACB1F}" destId="{F496F2A3-D57B-418B-AEA4-2A77BEC2D3D7}" srcOrd="3" destOrd="0" presId="urn:microsoft.com/office/officeart/2005/8/layout/orgChart1"/>
    <dgm:cxn modelId="{4A88F97C-998C-4740-8BD6-44F7EE2E8F98}" type="presParOf" srcId="{F496F2A3-D57B-418B-AEA4-2A77BEC2D3D7}" destId="{E6240A79-3772-4DD7-BCDB-A326B6BA18C5}" srcOrd="0" destOrd="0" presId="urn:microsoft.com/office/officeart/2005/8/layout/orgChart1"/>
    <dgm:cxn modelId="{D6EB2BF5-FCA9-45AD-B36A-95D99BA6AA93}" type="presParOf" srcId="{E6240A79-3772-4DD7-BCDB-A326B6BA18C5}" destId="{5C64D51F-4E74-4627-B8AF-95D8BDC5DBCA}" srcOrd="0" destOrd="0" presId="urn:microsoft.com/office/officeart/2005/8/layout/orgChart1"/>
    <dgm:cxn modelId="{E983F9E1-3548-4408-8362-518683C23980}" type="presParOf" srcId="{E6240A79-3772-4DD7-BCDB-A326B6BA18C5}" destId="{D4A4BD37-B03A-4409-9F11-B4DA71006E73}" srcOrd="1" destOrd="0" presId="urn:microsoft.com/office/officeart/2005/8/layout/orgChart1"/>
    <dgm:cxn modelId="{536042C2-BB93-48DC-85FD-A7B6ABBE0B54}" type="presParOf" srcId="{F496F2A3-D57B-418B-AEA4-2A77BEC2D3D7}" destId="{8DADBACE-BA2C-4183-B860-C8FC6A5D98A7}" srcOrd="1" destOrd="0" presId="urn:microsoft.com/office/officeart/2005/8/layout/orgChart1"/>
    <dgm:cxn modelId="{9727A4CC-F83D-44EE-90DD-DC2D53CEC0B5}" type="presParOf" srcId="{8DADBACE-BA2C-4183-B860-C8FC6A5D98A7}" destId="{39A1813E-7661-448A-8703-4EBE1D57DC85}" srcOrd="0" destOrd="0" presId="urn:microsoft.com/office/officeart/2005/8/layout/orgChart1"/>
    <dgm:cxn modelId="{B37C5162-C5E9-4062-87EF-12D06AE847B7}" type="presParOf" srcId="{8DADBACE-BA2C-4183-B860-C8FC6A5D98A7}" destId="{B908EE31-42FC-4096-BD15-1795EAD08753}" srcOrd="1" destOrd="0" presId="urn:microsoft.com/office/officeart/2005/8/layout/orgChart1"/>
    <dgm:cxn modelId="{0AC0E815-CECD-45A7-90CC-66DCCD41EF73}" type="presParOf" srcId="{B908EE31-42FC-4096-BD15-1795EAD08753}" destId="{827ED6C1-2022-4159-89A9-2905A4E2CA70}" srcOrd="0" destOrd="0" presId="urn:microsoft.com/office/officeart/2005/8/layout/orgChart1"/>
    <dgm:cxn modelId="{8C68CBE8-F885-494C-AB23-2AE8778D1087}" type="presParOf" srcId="{827ED6C1-2022-4159-89A9-2905A4E2CA70}" destId="{A2619825-4695-4CBD-BD81-77ACB9FAE10A}" srcOrd="0" destOrd="0" presId="urn:microsoft.com/office/officeart/2005/8/layout/orgChart1"/>
    <dgm:cxn modelId="{6DBF6D08-3D7C-4BF7-A9F4-AFD848D3AF00}" type="presParOf" srcId="{827ED6C1-2022-4159-89A9-2905A4E2CA70}" destId="{D71DF992-92E2-46F0-A2C4-0075DAFD3AF2}" srcOrd="1" destOrd="0" presId="urn:microsoft.com/office/officeart/2005/8/layout/orgChart1"/>
    <dgm:cxn modelId="{F0E7589F-91A5-4EFC-800C-3E03BF50F285}" type="presParOf" srcId="{B908EE31-42FC-4096-BD15-1795EAD08753}" destId="{65696956-A0C5-4110-908B-6D093D97F16D}" srcOrd="1" destOrd="0" presId="urn:microsoft.com/office/officeart/2005/8/layout/orgChart1"/>
    <dgm:cxn modelId="{866BB995-C6AD-4AF4-BA3E-0622D0AFBB25}" type="presParOf" srcId="{B908EE31-42FC-4096-BD15-1795EAD08753}" destId="{5170A891-29DD-4B74-BBC4-139078A8EC8A}" srcOrd="2" destOrd="0" presId="urn:microsoft.com/office/officeart/2005/8/layout/orgChart1"/>
    <dgm:cxn modelId="{6ACF13D9-DEF5-45D6-8F60-4BFB60A6BE3D}" type="presParOf" srcId="{F496F2A3-D57B-418B-AEA4-2A77BEC2D3D7}" destId="{D5BDF46B-27E1-4610-A259-DCCD985F97D6}" srcOrd="2" destOrd="0" presId="urn:microsoft.com/office/officeart/2005/8/layout/orgChart1"/>
    <dgm:cxn modelId="{6056CAC8-4416-4547-A2DE-154CE1FC2233}" type="presParOf" srcId="{807F8425-0CCD-4D1B-A3F8-C64D8C2ACB1F}" destId="{CBEE0140-D906-456D-8FC3-21C3338B0920}" srcOrd="4" destOrd="0" presId="urn:microsoft.com/office/officeart/2005/8/layout/orgChart1"/>
    <dgm:cxn modelId="{7B8D0173-F20C-4168-AA50-A3DA85781564}" type="presParOf" srcId="{807F8425-0CCD-4D1B-A3F8-C64D8C2ACB1F}" destId="{AA62A747-552F-48C6-BEF8-FF5F09D97DED}" srcOrd="5" destOrd="0" presId="urn:microsoft.com/office/officeart/2005/8/layout/orgChart1"/>
    <dgm:cxn modelId="{2AC60E1F-343E-413F-BC09-DCBD325C8CFF}" type="presParOf" srcId="{AA62A747-552F-48C6-BEF8-FF5F09D97DED}" destId="{B8CF95E8-027C-4A80-83F7-BA49C2C6AE16}" srcOrd="0" destOrd="0" presId="urn:microsoft.com/office/officeart/2005/8/layout/orgChart1"/>
    <dgm:cxn modelId="{110F7617-B767-4D47-9354-266F41537C30}" type="presParOf" srcId="{B8CF95E8-027C-4A80-83F7-BA49C2C6AE16}" destId="{8D4C42C5-5FAC-4830-A7F0-2507B75EDC5F}" srcOrd="0" destOrd="0" presId="urn:microsoft.com/office/officeart/2005/8/layout/orgChart1"/>
    <dgm:cxn modelId="{C790B8F6-5366-42F2-A943-37831A68289B}" type="presParOf" srcId="{B8CF95E8-027C-4A80-83F7-BA49C2C6AE16}" destId="{A1923F9C-7718-4C95-9D74-CCC715965213}" srcOrd="1" destOrd="0" presId="urn:microsoft.com/office/officeart/2005/8/layout/orgChart1"/>
    <dgm:cxn modelId="{D127C736-A623-466B-BCFE-221745923B8C}" type="presParOf" srcId="{AA62A747-552F-48C6-BEF8-FF5F09D97DED}" destId="{2B32DE2A-D24F-43CD-B5EC-8534B01D2F37}" srcOrd="1" destOrd="0" presId="urn:microsoft.com/office/officeart/2005/8/layout/orgChart1"/>
    <dgm:cxn modelId="{7981804E-73FA-4209-AC05-9B9753ED38F1}" type="presParOf" srcId="{2B32DE2A-D24F-43CD-B5EC-8534B01D2F37}" destId="{85A4EBB5-D63E-4C51-901D-F4ACBD11F050}" srcOrd="0" destOrd="0" presId="urn:microsoft.com/office/officeart/2005/8/layout/orgChart1"/>
    <dgm:cxn modelId="{0957DB4A-CA6A-4EFB-AA0C-D618A4805930}" type="presParOf" srcId="{2B32DE2A-D24F-43CD-B5EC-8534B01D2F37}" destId="{A1A33030-D4B2-441C-8436-EDE1173372D1}" srcOrd="1" destOrd="0" presId="urn:microsoft.com/office/officeart/2005/8/layout/orgChart1"/>
    <dgm:cxn modelId="{B006E407-60C9-47DC-ADA7-A1799264E303}" type="presParOf" srcId="{A1A33030-D4B2-441C-8436-EDE1173372D1}" destId="{D0D7354E-E66F-4A9E-9BB2-D11ABF9A7FF7}" srcOrd="0" destOrd="0" presId="urn:microsoft.com/office/officeart/2005/8/layout/orgChart1"/>
    <dgm:cxn modelId="{210705F4-602F-49D4-95A5-12382AE65E2D}" type="presParOf" srcId="{D0D7354E-E66F-4A9E-9BB2-D11ABF9A7FF7}" destId="{3949C3C7-5CAC-4B62-BEDA-3D0DAE3F03FF}" srcOrd="0" destOrd="0" presId="urn:microsoft.com/office/officeart/2005/8/layout/orgChart1"/>
    <dgm:cxn modelId="{2BF211DB-AB1F-41A1-A86D-02E44527A338}" type="presParOf" srcId="{D0D7354E-E66F-4A9E-9BB2-D11ABF9A7FF7}" destId="{1157E20E-63F9-42B5-8135-5204C24BD691}" srcOrd="1" destOrd="0" presId="urn:microsoft.com/office/officeart/2005/8/layout/orgChart1"/>
    <dgm:cxn modelId="{A1631BA3-4009-4DF8-AD7B-0DD56F8065FF}" type="presParOf" srcId="{A1A33030-D4B2-441C-8436-EDE1173372D1}" destId="{D4CEF9B1-C12B-4333-A098-E3F7449A257D}" srcOrd="1" destOrd="0" presId="urn:microsoft.com/office/officeart/2005/8/layout/orgChart1"/>
    <dgm:cxn modelId="{C2D943E4-7541-47A2-9119-9E57C8F78B38}" type="presParOf" srcId="{A1A33030-D4B2-441C-8436-EDE1173372D1}" destId="{7FB818B3-4DE2-4958-A5A9-7A4D1949C34E}" srcOrd="2" destOrd="0" presId="urn:microsoft.com/office/officeart/2005/8/layout/orgChart1"/>
    <dgm:cxn modelId="{9D5D0662-E4BB-441F-901D-1FD8A9D2AAA0}" type="presParOf" srcId="{2B32DE2A-D24F-43CD-B5EC-8534B01D2F37}" destId="{53D6101C-CD20-40F8-8992-C726A4FD5527}" srcOrd="2" destOrd="0" presId="urn:microsoft.com/office/officeart/2005/8/layout/orgChart1"/>
    <dgm:cxn modelId="{81FC0092-C150-4C5F-90E0-A44AB6E7E35F}" type="presParOf" srcId="{2B32DE2A-D24F-43CD-B5EC-8534B01D2F37}" destId="{6A663E8D-8A28-43A8-9653-0CC6D08B16D6}" srcOrd="3" destOrd="0" presId="urn:microsoft.com/office/officeart/2005/8/layout/orgChart1"/>
    <dgm:cxn modelId="{02B0D548-C499-4DBF-A34D-69F82833F97E}" type="presParOf" srcId="{6A663E8D-8A28-43A8-9653-0CC6D08B16D6}" destId="{51CDD519-F73D-4C21-8942-0CBEC25F27C4}" srcOrd="0" destOrd="0" presId="urn:microsoft.com/office/officeart/2005/8/layout/orgChart1"/>
    <dgm:cxn modelId="{877D996E-1882-402F-9CF8-337D499C8C02}" type="presParOf" srcId="{51CDD519-F73D-4C21-8942-0CBEC25F27C4}" destId="{E54114DD-05AA-4ED9-9BE7-2CE7C707DBA6}" srcOrd="0" destOrd="0" presId="urn:microsoft.com/office/officeart/2005/8/layout/orgChart1"/>
    <dgm:cxn modelId="{52CCEDF6-1DD2-44A5-AC2B-9396F7DF0CD8}" type="presParOf" srcId="{51CDD519-F73D-4C21-8942-0CBEC25F27C4}" destId="{BE737E75-4656-42DF-851C-D43B9B4C738B}" srcOrd="1" destOrd="0" presId="urn:microsoft.com/office/officeart/2005/8/layout/orgChart1"/>
    <dgm:cxn modelId="{A70D3A4A-4111-4DF4-BD7A-9E010A8676DE}" type="presParOf" srcId="{6A663E8D-8A28-43A8-9653-0CC6D08B16D6}" destId="{CCE7594A-CEFE-4E89-82B5-C6F1D6001FEA}" srcOrd="1" destOrd="0" presId="urn:microsoft.com/office/officeart/2005/8/layout/orgChart1"/>
    <dgm:cxn modelId="{E0426351-8B1B-4181-82A2-8B6AA379954A}" type="presParOf" srcId="{6A663E8D-8A28-43A8-9653-0CC6D08B16D6}" destId="{0CD8C066-23AF-4BE4-B3CE-00FA0008CF63}" srcOrd="2" destOrd="0" presId="urn:microsoft.com/office/officeart/2005/8/layout/orgChart1"/>
    <dgm:cxn modelId="{FB33532C-83E6-449E-9404-B74817C4EB41}" type="presParOf" srcId="{AA62A747-552F-48C6-BEF8-FF5F09D97DED}" destId="{65A2B4B7-6342-45DB-9B6C-8FE8BB61C3D5}" srcOrd="2" destOrd="0" presId="urn:microsoft.com/office/officeart/2005/8/layout/orgChart1"/>
    <dgm:cxn modelId="{E31AC87D-D2FF-4F1A-BCA6-9B09C1789F63}" type="presParOf" srcId="{807F8425-0CCD-4D1B-A3F8-C64D8C2ACB1F}" destId="{404906F2-9222-4B7E-922B-D05261C5E739}" srcOrd="6" destOrd="0" presId="urn:microsoft.com/office/officeart/2005/8/layout/orgChart1"/>
    <dgm:cxn modelId="{23F8CB1F-136F-44C3-A9DE-51E063E8A0F7}" type="presParOf" srcId="{807F8425-0CCD-4D1B-A3F8-C64D8C2ACB1F}" destId="{AD1722DB-DF91-4C28-8147-0314B9A2882A}" srcOrd="7" destOrd="0" presId="urn:microsoft.com/office/officeart/2005/8/layout/orgChart1"/>
    <dgm:cxn modelId="{AE0916BA-7432-4982-B4BB-895E00C3126F}" type="presParOf" srcId="{AD1722DB-DF91-4C28-8147-0314B9A2882A}" destId="{6D16A329-7244-4B81-B74E-54EDC347F183}" srcOrd="0" destOrd="0" presId="urn:microsoft.com/office/officeart/2005/8/layout/orgChart1"/>
    <dgm:cxn modelId="{8E150B73-6B3F-4AA7-ADF6-EA590D465DCC}" type="presParOf" srcId="{6D16A329-7244-4B81-B74E-54EDC347F183}" destId="{8B051D0E-FDB0-49F6-A960-1919225E1D7C}" srcOrd="0" destOrd="0" presId="urn:microsoft.com/office/officeart/2005/8/layout/orgChart1"/>
    <dgm:cxn modelId="{3AB8879A-F43F-4D32-BDFF-8C06181A117D}" type="presParOf" srcId="{6D16A329-7244-4B81-B74E-54EDC347F183}" destId="{C72AA306-D302-400E-ACED-69CE6DD3B8BF}" srcOrd="1" destOrd="0" presId="urn:microsoft.com/office/officeart/2005/8/layout/orgChart1"/>
    <dgm:cxn modelId="{1980BBC7-E61D-4DDF-85F0-8BD1F7D8FB2A}" type="presParOf" srcId="{AD1722DB-DF91-4C28-8147-0314B9A2882A}" destId="{FC858B34-C792-4200-B5C2-17D9F62366DF}" srcOrd="1" destOrd="0" presId="urn:microsoft.com/office/officeart/2005/8/layout/orgChart1"/>
    <dgm:cxn modelId="{0C098ED1-64C3-48A3-8DDA-8B76F3F202A6}" type="presParOf" srcId="{AD1722DB-DF91-4C28-8147-0314B9A2882A}" destId="{6945A05A-C1D0-476E-A6C3-EBCC1F8CC07B}" srcOrd="2" destOrd="0" presId="urn:microsoft.com/office/officeart/2005/8/layout/orgChart1"/>
    <dgm:cxn modelId="{8677F467-BED0-447D-8372-34154C34FB42}" type="presParOf" srcId="{807F8425-0CCD-4D1B-A3F8-C64D8C2ACB1F}" destId="{D215AA70-45CE-425C-91B4-BAD4C9B9ED07}" srcOrd="8" destOrd="0" presId="urn:microsoft.com/office/officeart/2005/8/layout/orgChart1"/>
    <dgm:cxn modelId="{970CDC5F-D3DA-4250-A449-B2A19CF557EE}" type="presParOf" srcId="{807F8425-0CCD-4D1B-A3F8-C64D8C2ACB1F}" destId="{9FF69AC7-3B82-4191-BE0A-1FCD67953B2D}" srcOrd="9" destOrd="0" presId="urn:microsoft.com/office/officeart/2005/8/layout/orgChart1"/>
    <dgm:cxn modelId="{FF90BD48-31E3-4106-BAA5-DDE8985ABA1C}" type="presParOf" srcId="{9FF69AC7-3B82-4191-BE0A-1FCD67953B2D}" destId="{1B5179B2-FB97-446A-B9F7-2078F0F7AE9C}" srcOrd="0" destOrd="0" presId="urn:microsoft.com/office/officeart/2005/8/layout/orgChart1"/>
    <dgm:cxn modelId="{6B865B66-DC45-4B63-B9EE-E9B0FFD9B0B1}" type="presParOf" srcId="{1B5179B2-FB97-446A-B9F7-2078F0F7AE9C}" destId="{F593B250-3CA9-4382-9918-E7709698B3D8}" srcOrd="0" destOrd="0" presId="urn:microsoft.com/office/officeart/2005/8/layout/orgChart1"/>
    <dgm:cxn modelId="{60590BBF-15F1-49E8-899B-B52ADDE18DF5}" type="presParOf" srcId="{1B5179B2-FB97-446A-B9F7-2078F0F7AE9C}" destId="{94DC75BE-B4DB-4201-8626-4702983B1040}" srcOrd="1" destOrd="0" presId="urn:microsoft.com/office/officeart/2005/8/layout/orgChart1"/>
    <dgm:cxn modelId="{279B7A27-F0FB-467C-A4CF-54DFA9EA64C5}" type="presParOf" srcId="{9FF69AC7-3B82-4191-BE0A-1FCD67953B2D}" destId="{96142EA6-C044-4CCC-A697-AAA3040A8393}" srcOrd="1" destOrd="0" presId="urn:microsoft.com/office/officeart/2005/8/layout/orgChart1"/>
    <dgm:cxn modelId="{DEB5AE32-B680-4F51-B6A7-999D32CF98A4}" type="presParOf" srcId="{96142EA6-C044-4CCC-A697-AAA3040A8393}" destId="{B4D7371E-7353-49FF-B6AE-4101FB8DBF6D}" srcOrd="0" destOrd="0" presId="urn:microsoft.com/office/officeart/2005/8/layout/orgChart1"/>
    <dgm:cxn modelId="{6CD0CA11-B351-4843-A5FE-D2F47C8FAD8B}" type="presParOf" srcId="{96142EA6-C044-4CCC-A697-AAA3040A8393}" destId="{F72B35F8-2E6E-4CFB-8E47-FE3D9E191AFF}" srcOrd="1" destOrd="0" presId="urn:microsoft.com/office/officeart/2005/8/layout/orgChart1"/>
    <dgm:cxn modelId="{14C1C7F4-5AC5-401F-BC7A-DF09D4B6B412}" type="presParOf" srcId="{F72B35F8-2E6E-4CFB-8E47-FE3D9E191AFF}" destId="{858D9C2F-318B-4B51-A7C1-73754081F3E5}" srcOrd="0" destOrd="0" presId="urn:microsoft.com/office/officeart/2005/8/layout/orgChart1"/>
    <dgm:cxn modelId="{B2761D24-45B4-46BF-A423-373126976D74}" type="presParOf" srcId="{858D9C2F-318B-4B51-A7C1-73754081F3E5}" destId="{E7897A97-4F9B-4AC4-B605-08E4B074F960}" srcOrd="0" destOrd="0" presId="urn:microsoft.com/office/officeart/2005/8/layout/orgChart1"/>
    <dgm:cxn modelId="{350C9DD1-DB79-42A7-A6C5-25C3CABE23DF}" type="presParOf" srcId="{858D9C2F-318B-4B51-A7C1-73754081F3E5}" destId="{EF714BC7-FFF9-4C02-9CC8-AA1C6508F194}" srcOrd="1" destOrd="0" presId="urn:microsoft.com/office/officeart/2005/8/layout/orgChart1"/>
    <dgm:cxn modelId="{7D9B1F7E-4192-4754-B73D-5111CFFE2F35}" type="presParOf" srcId="{F72B35F8-2E6E-4CFB-8E47-FE3D9E191AFF}" destId="{474D4C32-204A-4348-8A41-4292160F42F0}" srcOrd="1" destOrd="0" presId="urn:microsoft.com/office/officeart/2005/8/layout/orgChart1"/>
    <dgm:cxn modelId="{0CC47116-00DD-4192-A84C-6D9896BA0D62}" type="presParOf" srcId="{F72B35F8-2E6E-4CFB-8E47-FE3D9E191AFF}" destId="{80D9F02A-B1AF-4F04-8AA7-80E7A5C07CE9}" srcOrd="2" destOrd="0" presId="urn:microsoft.com/office/officeart/2005/8/layout/orgChart1"/>
    <dgm:cxn modelId="{356A8BB0-DDF9-4F70-8A82-59A16CD4A9BB}" type="presParOf" srcId="{96142EA6-C044-4CCC-A697-AAA3040A8393}" destId="{FC6A4BBD-D444-4819-88A9-CECF67C1040F}" srcOrd="2" destOrd="0" presId="urn:microsoft.com/office/officeart/2005/8/layout/orgChart1"/>
    <dgm:cxn modelId="{E561467A-DCB9-4BE3-A7F8-B89599570A86}" type="presParOf" srcId="{96142EA6-C044-4CCC-A697-AAA3040A8393}" destId="{DACAEB3F-C0AE-465A-ADED-CFBB7277ED1D}" srcOrd="3" destOrd="0" presId="urn:microsoft.com/office/officeart/2005/8/layout/orgChart1"/>
    <dgm:cxn modelId="{0CB7DC63-42F8-4ADA-8D12-80C0A50A83E0}" type="presParOf" srcId="{DACAEB3F-C0AE-465A-ADED-CFBB7277ED1D}" destId="{BA6B1382-48D2-41BA-9037-30AFC96FBAD0}" srcOrd="0" destOrd="0" presId="urn:microsoft.com/office/officeart/2005/8/layout/orgChart1"/>
    <dgm:cxn modelId="{1D8AF543-7633-4669-9E10-22D0903C1A2D}" type="presParOf" srcId="{BA6B1382-48D2-41BA-9037-30AFC96FBAD0}" destId="{65C805B0-A1F2-4C40-BDCD-E27524635A33}" srcOrd="0" destOrd="0" presId="urn:microsoft.com/office/officeart/2005/8/layout/orgChart1"/>
    <dgm:cxn modelId="{D8E2ACAA-B439-4D71-A12B-5A6E6B5F2D72}" type="presParOf" srcId="{BA6B1382-48D2-41BA-9037-30AFC96FBAD0}" destId="{6127352F-8EB8-4939-A814-6315F46F3A99}" srcOrd="1" destOrd="0" presId="urn:microsoft.com/office/officeart/2005/8/layout/orgChart1"/>
    <dgm:cxn modelId="{BB6F24C3-E596-490E-A699-EF432CA8A083}" type="presParOf" srcId="{DACAEB3F-C0AE-465A-ADED-CFBB7277ED1D}" destId="{0E175982-3F47-4B4C-9081-DC2BA5BBD39F}" srcOrd="1" destOrd="0" presId="urn:microsoft.com/office/officeart/2005/8/layout/orgChart1"/>
    <dgm:cxn modelId="{12E7CB0C-726F-4E78-9749-2118DEF3A8B8}" type="presParOf" srcId="{DACAEB3F-C0AE-465A-ADED-CFBB7277ED1D}" destId="{9A9336BC-1472-4F6E-9D6E-ECCE054D1F8B}" srcOrd="2" destOrd="0" presId="urn:microsoft.com/office/officeart/2005/8/layout/orgChart1"/>
    <dgm:cxn modelId="{D6B87385-1583-4187-ABA9-48612EAEDE92}" type="presParOf" srcId="{9FF69AC7-3B82-4191-BE0A-1FCD67953B2D}" destId="{739F2878-C27C-4038-AD88-C4D9264FB0A9}" srcOrd="2" destOrd="0" presId="urn:microsoft.com/office/officeart/2005/8/layout/orgChart1"/>
    <dgm:cxn modelId="{B6B877AB-7917-42CB-B749-5FD502624584}" type="presParOf" srcId="{48C41D4E-A67E-4F59-A731-7F2375F19DAD}" destId="{769972A4-5148-46FB-A640-C92121EA05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6A4BBD-D444-4819-88A9-CECF67C1040F}">
      <dsp:nvSpPr>
        <dsp:cNvPr id="0" name=""/>
        <dsp:cNvSpPr/>
      </dsp:nvSpPr>
      <dsp:spPr>
        <a:xfrm>
          <a:off x="7082251" y="1840729"/>
          <a:ext cx="222429" cy="164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783"/>
              </a:lnTo>
              <a:lnTo>
                <a:pt x="222429" y="16457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D7371E-7353-49FF-B6AE-4101FB8DBF6D}">
      <dsp:nvSpPr>
        <dsp:cNvPr id="0" name=""/>
        <dsp:cNvSpPr/>
      </dsp:nvSpPr>
      <dsp:spPr>
        <a:xfrm>
          <a:off x="7082251" y="1840729"/>
          <a:ext cx="222429" cy="64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60"/>
              </a:lnTo>
              <a:lnTo>
                <a:pt x="222429" y="6470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15AA70-45CE-425C-91B4-BAD4C9B9ED07}">
      <dsp:nvSpPr>
        <dsp:cNvPr id="0" name=""/>
        <dsp:cNvSpPr/>
      </dsp:nvSpPr>
      <dsp:spPr>
        <a:xfrm>
          <a:off x="4209383" y="790318"/>
          <a:ext cx="3466013" cy="295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98"/>
              </a:lnTo>
              <a:lnTo>
                <a:pt x="3466013" y="147698"/>
              </a:lnTo>
              <a:lnTo>
                <a:pt x="3466013" y="295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906F2-9222-4B7E-922B-D05261C5E739}">
      <dsp:nvSpPr>
        <dsp:cNvPr id="0" name=""/>
        <dsp:cNvSpPr/>
      </dsp:nvSpPr>
      <dsp:spPr>
        <a:xfrm>
          <a:off x="4209383" y="790318"/>
          <a:ext cx="1725857" cy="295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698"/>
              </a:lnTo>
              <a:lnTo>
                <a:pt x="1725857" y="147698"/>
              </a:lnTo>
              <a:lnTo>
                <a:pt x="1725857" y="295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D6101C-CD20-40F8-8992-C726A4FD5527}">
      <dsp:nvSpPr>
        <dsp:cNvPr id="0" name=""/>
        <dsp:cNvSpPr/>
      </dsp:nvSpPr>
      <dsp:spPr>
        <a:xfrm>
          <a:off x="3664035" y="1817906"/>
          <a:ext cx="212080" cy="164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783"/>
              </a:lnTo>
              <a:lnTo>
                <a:pt x="212080" y="16457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4EBB5-D63E-4C51-901D-F4ACBD11F050}">
      <dsp:nvSpPr>
        <dsp:cNvPr id="0" name=""/>
        <dsp:cNvSpPr/>
      </dsp:nvSpPr>
      <dsp:spPr>
        <a:xfrm>
          <a:off x="3664035" y="1817906"/>
          <a:ext cx="212080" cy="64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60"/>
              </a:lnTo>
              <a:lnTo>
                <a:pt x="212080" y="6470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EE0140-D906-456D-8FC3-21C3338B0920}">
      <dsp:nvSpPr>
        <dsp:cNvPr id="0" name=""/>
        <dsp:cNvSpPr/>
      </dsp:nvSpPr>
      <dsp:spPr>
        <a:xfrm>
          <a:off x="4163663" y="790318"/>
          <a:ext cx="91440" cy="29539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7698"/>
              </a:lnTo>
              <a:lnTo>
                <a:pt x="65919" y="147698"/>
              </a:lnTo>
              <a:lnTo>
                <a:pt x="65919" y="295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1813E-7661-448A-8703-4EBE1D57DC85}">
      <dsp:nvSpPr>
        <dsp:cNvPr id="0" name=""/>
        <dsp:cNvSpPr/>
      </dsp:nvSpPr>
      <dsp:spPr>
        <a:xfrm>
          <a:off x="1888013" y="1820874"/>
          <a:ext cx="223206" cy="64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60"/>
              </a:lnTo>
              <a:lnTo>
                <a:pt x="223206" y="6470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3C296-96BD-442D-9622-0F4F3526FF1B}">
      <dsp:nvSpPr>
        <dsp:cNvPr id="0" name=""/>
        <dsp:cNvSpPr/>
      </dsp:nvSpPr>
      <dsp:spPr>
        <a:xfrm>
          <a:off x="2483230" y="790318"/>
          <a:ext cx="1726153" cy="295397"/>
        </a:xfrm>
        <a:custGeom>
          <a:avLst/>
          <a:gdLst/>
          <a:ahLst/>
          <a:cxnLst/>
          <a:rect l="0" t="0" r="0" b="0"/>
          <a:pathLst>
            <a:path>
              <a:moveTo>
                <a:pt x="1726153" y="0"/>
              </a:moveTo>
              <a:lnTo>
                <a:pt x="1726153" y="147698"/>
              </a:lnTo>
              <a:lnTo>
                <a:pt x="0" y="147698"/>
              </a:lnTo>
              <a:lnTo>
                <a:pt x="0" y="295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0C693-57DB-4AC2-B423-5F0F0A76485E}">
      <dsp:nvSpPr>
        <dsp:cNvPr id="0" name=""/>
        <dsp:cNvSpPr/>
      </dsp:nvSpPr>
      <dsp:spPr>
        <a:xfrm>
          <a:off x="146124" y="1814347"/>
          <a:ext cx="216281" cy="16457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5783"/>
              </a:lnTo>
              <a:lnTo>
                <a:pt x="216281" y="164578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53E71E-FE90-4433-AA73-8E2A92733B5E}">
      <dsp:nvSpPr>
        <dsp:cNvPr id="0" name=""/>
        <dsp:cNvSpPr/>
      </dsp:nvSpPr>
      <dsp:spPr>
        <a:xfrm>
          <a:off x="146124" y="1814347"/>
          <a:ext cx="216281" cy="647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60"/>
              </a:lnTo>
              <a:lnTo>
                <a:pt x="216281" y="64706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DF31D-401E-435D-BF78-F268C7C7CBB0}">
      <dsp:nvSpPr>
        <dsp:cNvPr id="0" name=""/>
        <dsp:cNvSpPr/>
      </dsp:nvSpPr>
      <dsp:spPr>
        <a:xfrm>
          <a:off x="722874" y="790318"/>
          <a:ext cx="3486508" cy="295397"/>
        </a:xfrm>
        <a:custGeom>
          <a:avLst/>
          <a:gdLst/>
          <a:ahLst/>
          <a:cxnLst/>
          <a:rect l="0" t="0" r="0" b="0"/>
          <a:pathLst>
            <a:path>
              <a:moveTo>
                <a:pt x="3486508" y="0"/>
              </a:moveTo>
              <a:lnTo>
                <a:pt x="3486508" y="147698"/>
              </a:lnTo>
              <a:lnTo>
                <a:pt x="0" y="147698"/>
              </a:lnTo>
              <a:lnTo>
                <a:pt x="0" y="2953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D53813-8233-44D0-8470-B274BC119456}">
      <dsp:nvSpPr>
        <dsp:cNvPr id="0" name=""/>
        <dsp:cNvSpPr/>
      </dsp:nvSpPr>
      <dsp:spPr>
        <a:xfrm>
          <a:off x="3506057" y="86992"/>
          <a:ext cx="1406652" cy="703326"/>
        </a:xfrm>
        <a:prstGeom prst="roundRect">
          <a:avLst/>
        </a:prstGeom>
        <a:solidFill>
          <a:srgbClr val="00457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noProof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Функции НКИ</a:t>
          </a:r>
          <a:endParaRPr lang="ru-RU" sz="14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40391" y="121326"/>
        <a:ext cx="1337984" cy="634658"/>
      </dsp:txXfrm>
    </dsp:sp>
    <dsp:sp modelId="{81855E2D-521B-4D79-8C4E-CA04B65452C9}">
      <dsp:nvSpPr>
        <dsp:cNvPr id="0" name=""/>
        <dsp:cNvSpPr/>
      </dsp:nvSpPr>
      <dsp:spPr>
        <a:xfrm>
          <a:off x="1936" y="1085715"/>
          <a:ext cx="1441875" cy="728632"/>
        </a:xfrm>
        <a:prstGeom prst="roundRect">
          <a:avLst/>
        </a:prstGeom>
        <a:solidFill>
          <a:srgbClr val="005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Взаимодействие клиентов с банковскими ПО</a:t>
          </a:r>
          <a:endParaRPr lang="uk-UA" sz="1000" b="1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7505" y="1121284"/>
        <a:ext cx="1370737" cy="657494"/>
      </dsp:txXfrm>
    </dsp:sp>
    <dsp:sp modelId="{4FDF0C80-E1AC-43DE-A258-2C67AA6A24A7}">
      <dsp:nvSpPr>
        <dsp:cNvPr id="0" name=""/>
        <dsp:cNvSpPr/>
      </dsp:nvSpPr>
      <dsp:spPr>
        <a:xfrm>
          <a:off x="362405" y="2109745"/>
          <a:ext cx="1406652" cy="703326"/>
        </a:xfrm>
        <a:prstGeom prst="rect">
          <a:avLst/>
        </a:prstGeom>
        <a:solidFill>
          <a:srgbClr val="54BC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noProof="0" dirty="0" err="1" smtClean="0"/>
            <a:t>Авторизация</a:t>
          </a:r>
          <a:r>
            <a:rPr lang="uk-UA" sz="1100" b="1" kern="1200" noProof="0" dirty="0" smtClean="0"/>
            <a:t> в </a:t>
          </a:r>
          <a:r>
            <a:rPr lang="uk-UA" sz="1100" b="1" kern="1200" noProof="0" dirty="0" err="1" smtClean="0"/>
            <a:t>клиент</a:t>
          </a:r>
          <a:r>
            <a:rPr lang="uk-UA" sz="1100" b="1" kern="1200" noProof="0" dirty="0" smtClean="0"/>
            <a:t>-банк</a:t>
          </a:r>
          <a:endParaRPr lang="uk-UA" sz="1100" b="1" kern="1200" noProof="0" dirty="0"/>
        </a:p>
      </dsp:txBody>
      <dsp:txXfrm>
        <a:off x="362405" y="2109745"/>
        <a:ext cx="1406652" cy="703326"/>
      </dsp:txXfrm>
    </dsp:sp>
    <dsp:sp modelId="{66447BC8-8BE7-48C3-A105-B6C3A6E06D39}">
      <dsp:nvSpPr>
        <dsp:cNvPr id="0" name=""/>
        <dsp:cNvSpPr/>
      </dsp:nvSpPr>
      <dsp:spPr>
        <a:xfrm>
          <a:off x="362405" y="3108468"/>
          <a:ext cx="1406652" cy="703326"/>
        </a:xfrm>
        <a:prstGeom prst="rect">
          <a:avLst/>
        </a:prstGeom>
        <a:solidFill>
          <a:srgbClr val="54BC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noProof="0" dirty="0" smtClean="0"/>
            <a:t>Подтверждение операции</a:t>
          </a:r>
          <a:endParaRPr lang="uk-UA" sz="1100" b="1" kern="1200" noProof="0" dirty="0"/>
        </a:p>
      </dsp:txBody>
      <dsp:txXfrm>
        <a:off x="362405" y="3108468"/>
        <a:ext cx="1406652" cy="703326"/>
      </dsp:txXfrm>
    </dsp:sp>
    <dsp:sp modelId="{5C64D51F-4E74-4627-B8AF-95D8BDC5DBCA}">
      <dsp:nvSpPr>
        <dsp:cNvPr id="0" name=""/>
        <dsp:cNvSpPr/>
      </dsp:nvSpPr>
      <dsp:spPr>
        <a:xfrm>
          <a:off x="1739209" y="1085715"/>
          <a:ext cx="1488041" cy="735159"/>
        </a:xfrm>
        <a:prstGeom prst="roundRect">
          <a:avLst/>
        </a:prstGeom>
        <a:solidFill>
          <a:srgbClr val="005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Допуск сотрудников в помещения через СКУД и учет рабочего времени</a:t>
          </a:r>
          <a:endParaRPr lang="uk-UA" sz="1000" b="1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1775097" y="1121603"/>
        <a:ext cx="1416265" cy="663383"/>
      </dsp:txXfrm>
    </dsp:sp>
    <dsp:sp modelId="{A2619825-4695-4CBD-BD81-77ACB9FAE10A}">
      <dsp:nvSpPr>
        <dsp:cNvPr id="0" name=""/>
        <dsp:cNvSpPr/>
      </dsp:nvSpPr>
      <dsp:spPr>
        <a:xfrm>
          <a:off x="2111220" y="2116271"/>
          <a:ext cx="1406652" cy="703326"/>
        </a:xfrm>
        <a:prstGeom prst="rect">
          <a:avLst/>
        </a:prstGeom>
        <a:solidFill>
          <a:srgbClr val="54BC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Карточка-пропуск с защитой от копирования</a:t>
          </a:r>
          <a:endParaRPr lang="uk-UA" sz="1100" b="1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2111220" y="2116271"/>
        <a:ext cx="1406652" cy="703326"/>
      </dsp:txXfrm>
    </dsp:sp>
    <dsp:sp modelId="{8D4C42C5-5FAC-4830-A7F0-2507B75EDC5F}">
      <dsp:nvSpPr>
        <dsp:cNvPr id="0" name=""/>
        <dsp:cNvSpPr/>
      </dsp:nvSpPr>
      <dsp:spPr>
        <a:xfrm>
          <a:off x="3522648" y="1085715"/>
          <a:ext cx="1413869" cy="732190"/>
        </a:xfrm>
        <a:prstGeom prst="roundRect">
          <a:avLst/>
        </a:prstGeom>
        <a:solidFill>
          <a:srgbClr val="005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/>
            <a:t>Двухфакторная авторизация пользователей к ресурсам ИТС</a:t>
          </a:r>
          <a:endParaRPr lang="uk-UA" sz="1000" b="1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558391" y="1121458"/>
        <a:ext cx="1342383" cy="660704"/>
      </dsp:txXfrm>
    </dsp:sp>
    <dsp:sp modelId="{3949C3C7-5CAC-4B62-BEDA-3D0DAE3F03FF}">
      <dsp:nvSpPr>
        <dsp:cNvPr id="0" name=""/>
        <dsp:cNvSpPr/>
      </dsp:nvSpPr>
      <dsp:spPr>
        <a:xfrm>
          <a:off x="3876115" y="2113303"/>
          <a:ext cx="1406652" cy="703326"/>
        </a:xfrm>
        <a:prstGeom prst="rect">
          <a:avLst/>
        </a:prstGeom>
        <a:solidFill>
          <a:srgbClr val="54BC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noProof="0" dirty="0" smtClean="0"/>
            <a:t>Доменные сети</a:t>
          </a:r>
          <a:endParaRPr lang="uk-UA" sz="1100" b="1" kern="1200" noProof="0" dirty="0"/>
        </a:p>
      </dsp:txBody>
      <dsp:txXfrm>
        <a:off x="3876115" y="2113303"/>
        <a:ext cx="1406652" cy="703326"/>
      </dsp:txXfrm>
    </dsp:sp>
    <dsp:sp modelId="{E54114DD-05AA-4ED9-9BE7-2CE7C707DBA6}">
      <dsp:nvSpPr>
        <dsp:cNvPr id="0" name=""/>
        <dsp:cNvSpPr/>
      </dsp:nvSpPr>
      <dsp:spPr>
        <a:xfrm>
          <a:off x="3876115" y="3112027"/>
          <a:ext cx="1406652" cy="703326"/>
        </a:xfrm>
        <a:prstGeom prst="rect">
          <a:avLst/>
        </a:prstGeom>
        <a:solidFill>
          <a:srgbClr val="54BC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noProof="0" dirty="0" smtClean="0"/>
            <a:t>Корпоративное ПО</a:t>
          </a:r>
          <a:endParaRPr lang="ru-RU" sz="1100" b="1" kern="1200" dirty="0"/>
        </a:p>
      </dsp:txBody>
      <dsp:txXfrm>
        <a:off x="3876115" y="3112027"/>
        <a:ext cx="1406652" cy="703326"/>
      </dsp:txXfrm>
    </dsp:sp>
    <dsp:sp modelId="{8B051D0E-FDB0-49F6-A960-1919225E1D7C}">
      <dsp:nvSpPr>
        <dsp:cNvPr id="0" name=""/>
        <dsp:cNvSpPr/>
      </dsp:nvSpPr>
      <dsp:spPr>
        <a:xfrm>
          <a:off x="5231914" y="1085715"/>
          <a:ext cx="1406652" cy="703326"/>
        </a:xfrm>
        <a:prstGeom prst="roundRect">
          <a:avLst/>
        </a:prstGeom>
        <a:solidFill>
          <a:srgbClr val="005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/>
            <a:t>Правовой электронный документооборот</a:t>
          </a:r>
          <a:endParaRPr lang="uk-UA" sz="1000" b="1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266248" y="1120049"/>
        <a:ext cx="1337984" cy="634658"/>
      </dsp:txXfrm>
    </dsp:sp>
    <dsp:sp modelId="{F593B250-3CA9-4382-9918-E7709698B3D8}">
      <dsp:nvSpPr>
        <dsp:cNvPr id="0" name=""/>
        <dsp:cNvSpPr/>
      </dsp:nvSpPr>
      <dsp:spPr>
        <a:xfrm>
          <a:off x="6933964" y="1085715"/>
          <a:ext cx="1482865" cy="755013"/>
        </a:xfrm>
        <a:prstGeom prst="roundRect">
          <a:avLst/>
        </a:prstGeom>
        <a:solidFill>
          <a:srgbClr val="005CA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i="0" kern="1200" noProof="0" dirty="0" err="1" smtClean="0"/>
            <a:t>Юридически</a:t>
          </a:r>
          <a:r>
            <a:rPr lang="uk-UA" sz="1000" b="1" i="0" kern="1200" noProof="0" dirty="0" smtClean="0"/>
            <a:t> </a:t>
          </a:r>
          <a:r>
            <a:rPr lang="uk-UA" sz="1000" b="1" i="0" kern="1200" noProof="0" dirty="0" err="1" smtClean="0"/>
            <a:t>значимая</a:t>
          </a:r>
          <a:r>
            <a:rPr lang="uk-UA" sz="1000" b="1" i="0" kern="1200" noProof="0" dirty="0" smtClean="0"/>
            <a:t> ЭЦП</a:t>
          </a:r>
          <a:endParaRPr lang="uk-UA" sz="1000" b="1" i="0" kern="1200" noProof="0" dirty="0"/>
        </a:p>
      </dsp:txBody>
      <dsp:txXfrm>
        <a:off x="6970821" y="1122572"/>
        <a:ext cx="1409151" cy="681299"/>
      </dsp:txXfrm>
    </dsp:sp>
    <dsp:sp modelId="{E7897A97-4F9B-4AC4-B605-08E4B074F960}">
      <dsp:nvSpPr>
        <dsp:cNvPr id="0" name=""/>
        <dsp:cNvSpPr/>
      </dsp:nvSpPr>
      <dsp:spPr>
        <a:xfrm>
          <a:off x="7304681" y="2136126"/>
          <a:ext cx="1406652" cy="703326"/>
        </a:xfrm>
        <a:prstGeom prst="rect">
          <a:avLst/>
        </a:prstGeom>
        <a:solidFill>
          <a:srgbClr val="54BC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0" i="0" kern="1200" dirty="0" smtClean="0"/>
            <a:t>Подписание договоров в электронном формате</a:t>
          </a:r>
          <a:endParaRPr lang="uk-UA" sz="1100" b="1" kern="1200" noProof="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7304681" y="2136126"/>
        <a:ext cx="1406652" cy="703326"/>
      </dsp:txXfrm>
    </dsp:sp>
    <dsp:sp modelId="{65C805B0-A1F2-4C40-BDCD-E27524635A33}">
      <dsp:nvSpPr>
        <dsp:cNvPr id="0" name=""/>
        <dsp:cNvSpPr/>
      </dsp:nvSpPr>
      <dsp:spPr>
        <a:xfrm>
          <a:off x="7304681" y="3134850"/>
          <a:ext cx="1406652" cy="703326"/>
        </a:xfrm>
        <a:prstGeom prst="rect">
          <a:avLst/>
        </a:prstGeom>
        <a:solidFill>
          <a:srgbClr val="54BCE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noProof="0" dirty="0" err="1" smtClean="0"/>
            <a:t>Отчетность</a:t>
          </a:r>
          <a:r>
            <a:rPr lang="uk-UA" sz="1100" b="1" kern="1200" noProof="0" dirty="0" smtClean="0"/>
            <a:t> в </a:t>
          </a:r>
          <a:r>
            <a:rPr lang="uk-UA" sz="1100" b="1" kern="1200" noProof="0" dirty="0" err="1" smtClean="0"/>
            <a:t>государственные</a:t>
          </a:r>
          <a:r>
            <a:rPr lang="uk-UA" sz="1100" b="1" kern="1200" noProof="0" dirty="0" smtClean="0"/>
            <a:t> </a:t>
          </a:r>
          <a:r>
            <a:rPr lang="uk-UA" sz="1100" b="1" kern="1200" noProof="0" dirty="0" err="1" smtClean="0"/>
            <a:t>структуры</a:t>
          </a:r>
          <a:endParaRPr lang="uk-UA" sz="1100" b="1" kern="1200" noProof="0" dirty="0"/>
        </a:p>
      </dsp:txBody>
      <dsp:txXfrm>
        <a:off x="7304681" y="3134850"/>
        <a:ext cx="1406652" cy="703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CB65D-5A50-4AE6-B919-B3602C5B38D6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3CE1F-B42A-449F-96A5-AF7F609C7C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96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2B9DB-81C4-4B3E-8212-D2441BEBAB3F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4912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3CE1F-B42A-449F-96A5-AF7F609C7C2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434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7E8F3-85E1-41E6-86D2-80408EEDFD8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78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3B1B12-D54F-4CBA-8D4E-B4CB30A4918A}" type="slidenum">
              <a:rPr lang="ru-RU" altLang="ru-RU" smtClean="0">
                <a:solidFill>
                  <a:prstClr val="black"/>
                </a:solidFill>
              </a:rPr>
              <a:pPr/>
              <a:t>15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0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0275" y="739775"/>
            <a:ext cx="4937125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3B1B12-D54F-4CBA-8D4E-B4CB30A4918A}" type="slidenum">
              <a:rPr lang="ru-RU" altLang="ru-RU" smtClean="0">
                <a:solidFill>
                  <a:prstClr val="black"/>
                </a:solidFill>
              </a:rPr>
              <a:pPr/>
              <a:t>16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06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959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78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72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77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5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74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81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155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007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31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B548-7638-4666-BA1F-E2D69625933E}" type="datetimeFigureOut">
              <a:rPr lang="ru-RU" smtClean="0"/>
              <a:t>13.05.2019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C0D31-CA1F-4984-8408-2F219EDAEA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79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54" y="1969607"/>
            <a:ext cx="8282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Защита</a:t>
            </a:r>
            <a:r>
              <a:rPr lang="uk-UA" sz="28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персональных</a:t>
            </a:r>
            <a:r>
              <a:rPr lang="uk-UA" sz="28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данных</a:t>
            </a:r>
            <a:r>
              <a:rPr lang="uk-UA" sz="28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sz="28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современном</a:t>
            </a:r>
            <a:r>
              <a:rPr lang="uk-UA" sz="28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8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киберпространстве</a:t>
            </a:r>
            <a:endParaRPr lang="uk-UA" sz="28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1608" y="4934480"/>
            <a:ext cx="82823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8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Полищук В. В.</a:t>
            </a:r>
          </a:p>
          <a:p>
            <a:pPr algn="r"/>
            <a:r>
              <a:rPr lang="ru-RU" sz="1600" dirty="0"/>
              <a:t>Руководитель группы поддержки </a:t>
            </a:r>
            <a:r>
              <a:rPr lang="ru-RU" sz="1600" dirty="0" smtClean="0"/>
              <a:t>внедрения </a:t>
            </a:r>
          </a:p>
          <a:p>
            <a:pPr algn="r"/>
            <a:r>
              <a:rPr lang="ru-RU" sz="1600" dirty="0" smtClean="0"/>
              <a:t>систем </a:t>
            </a:r>
            <a:r>
              <a:rPr lang="ru-RU" sz="1600" dirty="0"/>
              <a:t>информационной безопасности</a:t>
            </a:r>
            <a:endParaRPr lang="uk-UA" sz="1600" b="1" dirty="0" smtClean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28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6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206" y="260647"/>
            <a:ext cx="8229600" cy="5040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altLang="uk-UA" sz="24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SecureToken-337 FIDO</a:t>
            </a:r>
            <a:r>
              <a:rPr lang="en-US" altLang="uk-UA" sz="24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 </a:t>
            </a:r>
            <a:r>
              <a:rPr lang="ru-RU" altLang="uk-UA" sz="24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1</a:t>
            </a:r>
            <a:endParaRPr lang="uk-UA" sz="24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77" y="2975747"/>
            <a:ext cx="2088232" cy="1389357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1397977"/>
            <a:ext cx="2836658" cy="49833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40260" y="1462472"/>
            <a:ext cx="2167793" cy="310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Token-337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500209" y="4126769"/>
            <a:ext cx="2251593" cy="53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Token-337 FIDO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3203848" y="3554987"/>
            <a:ext cx="403702" cy="457450"/>
          </a:xfrm>
          <a:prstGeom prst="lef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лево 16"/>
          <p:cNvSpPr/>
          <p:nvPr/>
        </p:nvSpPr>
        <p:spPr>
          <a:xfrm rot="10800000">
            <a:off x="5580112" y="3554987"/>
            <a:ext cx="403702" cy="457450"/>
          </a:xfrm>
          <a:prstGeom prst="lef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084168" y="1397977"/>
            <a:ext cx="2836658" cy="498335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53394" y="1837310"/>
            <a:ext cx="1933885" cy="12570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6553395" y="1462472"/>
            <a:ext cx="1933884" cy="310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FIDO Token U2F</a:t>
            </a:r>
            <a:endParaRPr lang="en-US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8424" y="1963899"/>
            <a:ext cx="1474219" cy="1003873"/>
          </a:xfrm>
          <a:prstGeom prst="rect">
            <a:avLst/>
          </a:prstGeom>
        </p:spPr>
      </p:pic>
      <p:sp>
        <p:nvSpPr>
          <p:cNvPr id="23" name="Стрелка влево 22"/>
          <p:cNvSpPr/>
          <p:nvPr/>
        </p:nvSpPr>
        <p:spPr>
          <a:xfrm rot="16200000">
            <a:off x="7442582" y="3090486"/>
            <a:ext cx="225157" cy="322564"/>
          </a:xfrm>
          <a:prstGeom prst="lef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553395" y="3406916"/>
            <a:ext cx="1979045" cy="12570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лево 24"/>
          <p:cNvSpPr/>
          <p:nvPr/>
        </p:nvSpPr>
        <p:spPr>
          <a:xfrm rot="16200000">
            <a:off x="7432955" y="4672723"/>
            <a:ext cx="225157" cy="322564"/>
          </a:xfrm>
          <a:prstGeom prst="leftArrow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553395" y="4976522"/>
            <a:ext cx="1979045" cy="12570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9227" y="3533696"/>
            <a:ext cx="1703118" cy="970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698" y="5091998"/>
            <a:ext cx="1482924" cy="1026099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630885" y="1864369"/>
            <a:ext cx="1933885" cy="12570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0884" y="3364347"/>
            <a:ext cx="1933885" cy="12570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48994" y="4861043"/>
            <a:ext cx="1933885" cy="12570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584" y="3406916"/>
            <a:ext cx="1566213" cy="1156014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46847"/>
            <a:ext cx="1819162" cy="92019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75" y="4926420"/>
            <a:ext cx="1675146" cy="112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9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966" y="308650"/>
            <a:ext cx="7453581" cy="634081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Трехфакторная защита </a:t>
            </a:r>
            <a:r>
              <a:rPr lang="uk-UA" alt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SecureToken-337 </a:t>
            </a:r>
            <a:r>
              <a:rPr lang="uk-UA" altLang="uk-UA" sz="2000" b="1" dirty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FIDO</a:t>
            </a:r>
            <a:endParaRPr lang="ru-RU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1771" y="4746755"/>
            <a:ext cx="1862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Подключить </a:t>
            </a:r>
            <a:r>
              <a:rPr lang="ru-RU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endParaRPr lang="uk-UA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39904" y="4703745"/>
            <a:ext cx="1959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Ввести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</a:t>
            </a:r>
            <a:r>
              <a:rPr lang="uk-U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r>
              <a:rPr lang="ru-RU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код</a:t>
            </a:r>
            <a:endParaRPr lang="uk-UA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85164" y="4703745"/>
            <a:ext cx="2558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Нажать</a:t>
            </a:r>
            <a:r>
              <a:rPr lang="uk-U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корпус для </a:t>
            </a:r>
            <a:r>
              <a:rPr lang="uk-UA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подтверждение</a:t>
            </a:r>
            <a:r>
              <a:rPr lang="uk-UA" sz="1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2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операции</a:t>
            </a:r>
            <a:endParaRPr lang="uk-UA" sz="12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66" y="1217689"/>
            <a:ext cx="7776542" cy="341749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798" y="2420888"/>
            <a:ext cx="652658" cy="73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553" y="271684"/>
            <a:ext cx="7102444" cy="634082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Смарт-карта</a:t>
            </a:r>
            <a:r>
              <a:rPr lang="ru-RU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CryptoCard-338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n-US" sz="2000" b="1" baseline="40000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NEW</a:t>
            </a:r>
            <a:endParaRPr lang="en-US" sz="2000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030" y="1230645"/>
            <a:ext cx="5103114" cy="229041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uk-UA" sz="2400" b="1" dirty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uk-UA" sz="24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Смарт-карта</a:t>
            </a:r>
            <a:r>
              <a:rPr lang="ru-RU" sz="24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400" b="1" dirty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CryptoCard-338 (ID) </a:t>
            </a:r>
            <a:r>
              <a:rPr lang="en-US" sz="2400" b="1" dirty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ru-RU" sz="2400" b="1" dirty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ru-RU" sz="2400" b="1" dirty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носитель ключевой информации, который имеет контактный и бесконтактный </a:t>
            </a:r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интерфейсы,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предназначенный для использования в системах информационного доступа, электронного документооборота, авторизации пользователей, защищенного хранения ключевой информации, а также в качестве платежного и идентификационного инструмента</a:t>
            </a:r>
            <a:r>
              <a:rPr lang="uk-UA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821" y="1367316"/>
            <a:ext cx="2668524" cy="1727731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755576" y="3418222"/>
            <a:ext cx="7921769" cy="88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600"/>
              </a:spcBef>
              <a:buNone/>
            </a:pPr>
            <a:r>
              <a:rPr lang="uk-UA" sz="1300" b="1" dirty="0" smtClean="0">
                <a:solidFill>
                  <a:srgbClr val="005C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uk-UA" sz="13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Смарт-карта </a:t>
            </a:r>
            <a:r>
              <a:rPr lang="en-US" sz="13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CryptoCard-338 (ID)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создана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базе смарт-чипов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SLE78 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 </a:t>
            </a:r>
            <a:r>
              <a:rPr lang="en-US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Infineon</a:t>
            </a:r>
            <a:r>
              <a:rPr lang="ru-RU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использует высокоскоростные алгоритмы и имеет высокий уровень защиты от атак</a:t>
            </a:r>
            <a:endParaRPr lang="uk-UA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765030" y="4215650"/>
            <a:ext cx="7921769" cy="975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30000"/>
              </a:lnSpc>
              <a:spcBef>
                <a:spcPts val="600"/>
              </a:spcBef>
              <a:buNone/>
            </a:pPr>
            <a:r>
              <a:rPr lang="uk-UA" sz="1300" b="1" dirty="0" smtClean="0">
                <a:solidFill>
                  <a:srgbClr val="005CB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uk-UA" sz="13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Смарт-карта </a:t>
            </a:r>
            <a:r>
              <a:rPr lang="en-US" sz="13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CryptoCard-338 (ID)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может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поставляться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двойным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интверфейсом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контактным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бесконтактным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CryptoCard-338Dual, 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 и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бесконтактным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CryptoCard-338CL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uk-UA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5553" y="5098354"/>
            <a:ext cx="7912315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uk-UA" sz="13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</a:t>
            </a:r>
            <a:r>
              <a:rPr lang="uk-UA" sz="13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</a:t>
            </a:r>
            <a:r>
              <a:rPr lang="uk-UA" sz="13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uk-UA" sz="1300" b="1" dirty="0" smtClean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005CAB"/>
              </a:buClr>
              <a:buFont typeface="Wingdings" panose="05000000000000000000" pitchFamily="2" charset="2"/>
              <a:buChar char="Ø"/>
            </a:pPr>
            <a:r>
              <a:rPr lang="uk-UA" sz="1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</a:t>
            </a:r>
            <a:r>
              <a:rPr lang="uk-UA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универсальный</a:t>
            </a:r>
            <a:r>
              <a:rPr lang="uk-UA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идентификатор</a:t>
            </a:r>
            <a:r>
              <a:rPr lang="uk-UA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платежный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инструмент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который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полной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мере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может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заменить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традиционные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документы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паспорт,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удостоверение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личности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кредитную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карту,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электронный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билет</a:t>
            </a:r>
            <a:endParaRPr lang="uk-UA" sz="13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algn="just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lr>
                <a:srgbClr val="005CAB"/>
              </a:buClr>
              <a:buFont typeface="Wingdings" panose="05000000000000000000" pitchFamily="2" charset="2"/>
              <a:buChar char="Ø"/>
            </a:pPr>
            <a:r>
              <a:rPr lang="uk-UA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Карта </a:t>
            </a:r>
            <a:r>
              <a:rPr lang="uk-UA" sz="1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доступа</a:t>
            </a:r>
            <a:r>
              <a:rPr lang="uk-UA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</a:t>
            </a:r>
            <a:r>
              <a:rPr lang="uk-UA" sz="13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СКД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контроль и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доступом,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учет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рабочего</a:t>
            </a:r>
            <a:r>
              <a:rPr lang="uk-UA" sz="13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3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времени</a:t>
            </a:r>
            <a:endParaRPr lang="uk-UA" sz="13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6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915" y="186352"/>
            <a:ext cx="8502518" cy="72008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Пример использования </a:t>
            </a:r>
            <a:r>
              <a:rPr lang="en-US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CryptoCard-33</a:t>
            </a:r>
            <a:r>
              <a:rPr lang="ru-RU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endParaRPr lang="ru-RU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60" y="1144837"/>
            <a:ext cx="1104740" cy="102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31" y="3035172"/>
            <a:ext cx="1215834" cy="810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101" y="3110940"/>
            <a:ext cx="865053" cy="8175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678" y="1257675"/>
            <a:ext cx="1201242" cy="8008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99" y="3624686"/>
            <a:ext cx="206335" cy="206335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4478504" y="1091273"/>
            <a:ext cx="2757792" cy="1507294"/>
          </a:xfrm>
          <a:prstGeom prst="roundRect">
            <a:avLst/>
          </a:prstGeom>
          <a:noFill/>
          <a:ln w="12700">
            <a:solidFill>
              <a:srgbClr val="005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Система контроля и управления доступом</a:t>
            </a:r>
            <a:endParaRPr lang="uk-UA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78504" y="2799475"/>
            <a:ext cx="2735762" cy="1542862"/>
          </a:xfrm>
          <a:prstGeom prst="roundRect">
            <a:avLst/>
          </a:prstGeom>
          <a:noFill/>
          <a:ln w="12700">
            <a:solidFill>
              <a:srgbClr val="005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10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Авторизация</a:t>
            </a:r>
            <a:r>
              <a:rPr lang="uk-UA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домен, WEB-</a:t>
            </a:r>
            <a:r>
              <a:rPr lang="uk-UA" sz="1000" b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ресурсы</a:t>
            </a:r>
            <a:endParaRPr lang="uk-UA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513782" y="4549945"/>
            <a:ext cx="2757792" cy="1530813"/>
          </a:xfrm>
          <a:prstGeom prst="roundRect">
            <a:avLst/>
          </a:prstGeom>
          <a:noFill/>
          <a:ln w="12700">
            <a:solidFill>
              <a:srgbClr val="005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/>
            <a:r>
              <a:rPr lang="ru-RU" sz="10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Хранение ЭЦП, подпись документов</a:t>
            </a:r>
            <a:endParaRPr lang="uk-UA" sz="10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57" name="Прямая соединительная линия 56"/>
          <p:cNvCxnSpPr>
            <a:stCxn id="8" idx="0"/>
          </p:cNvCxnSpPr>
          <p:nvPr/>
        </p:nvCxnSpPr>
        <p:spPr>
          <a:xfrm flipV="1">
            <a:off x="5394248" y="2926098"/>
            <a:ext cx="0" cy="109074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9" idx="0"/>
          </p:cNvCxnSpPr>
          <p:nvPr/>
        </p:nvCxnSpPr>
        <p:spPr>
          <a:xfrm flipH="1" flipV="1">
            <a:off x="6469627" y="2926098"/>
            <a:ext cx="1" cy="184842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394248" y="2926098"/>
            <a:ext cx="107537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Рисунок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106" y="4711680"/>
            <a:ext cx="841647" cy="763641"/>
          </a:xfrm>
          <a:prstGeom prst="rect">
            <a:avLst/>
          </a:prstGeom>
        </p:spPr>
      </p:pic>
      <p:sp>
        <p:nvSpPr>
          <p:cNvPr id="64" name="Скругленный прямоугольник 63"/>
          <p:cNvSpPr/>
          <p:nvPr/>
        </p:nvSpPr>
        <p:spPr>
          <a:xfrm>
            <a:off x="4616756" y="4900334"/>
            <a:ext cx="661862" cy="432048"/>
          </a:xfrm>
          <a:prstGeom prst="roundRect">
            <a:avLst/>
          </a:prstGeom>
          <a:solidFill>
            <a:srgbClr val="005CAB"/>
          </a:solidFill>
          <a:ln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АЦСК</a:t>
            </a:r>
            <a:endParaRPr lang="ru-RU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Стрелка вправо 65"/>
          <p:cNvSpPr/>
          <p:nvPr/>
        </p:nvSpPr>
        <p:spPr>
          <a:xfrm>
            <a:off x="6392584" y="5070639"/>
            <a:ext cx="67690" cy="45719"/>
          </a:xfrm>
          <a:prstGeom prst="rightArrow">
            <a:avLst/>
          </a:prstGeom>
          <a:solidFill>
            <a:srgbClr val="005CAB"/>
          </a:solidFill>
          <a:ln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трелка вправо 66"/>
          <p:cNvSpPr/>
          <p:nvPr/>
        </p:nvSpPr>
        <p:spPr>
          <a:xfrm>
            <a:off x="5398416" y="5070640"/>
            <a:ext cx="67690" cy="45719"/>
          </a:xfrm>
          <a:prstGeom prst="rightArrow">
            <a:avLst/>
          </a:prstGeom>
          <a:solidFill>
            <a:srgbClr val="005CAB"/>
          </a:solidFill>
          <a:ln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19859784">
            <a:off x="3076620" y="2015101"/>
            <a:ext cx="594287" cy="5002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5" y="2737576"/>
            <a:ext cx="2085144" cy="1350023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08" y="4902244"/>
            <a:ext cx="664358" cy="430138"/>
          </a:xfrm>
          <a:prstGeom prst="rect">
            <a:avLst/>
          </a:prstGeom>
        </p:spPr>
      </p:pic>
      <p:sp>
        <p:nvSpPr>
          <p:cNvPr id="23" name="Стрелка вправо 22"/>
          <p:cNvSpPr/>
          <p:nvPr/>
        </p:nvSpPr>
        <p:spPr>
          <a:xfrm rot="1816612">
            <a:off x="3115601" y="4490946"/>
            <a:ext cx="594287" cy="5002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115602" y="3190307"/>
            <a:ext cx="594287" cy="500286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59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72" y="1857429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6" name="Восьмиугольник 5"/>
          <p:cNvSpPr/>
          <p:nvPr/>
        </p:nvSpPr>
        <p:spPr>
          <a:xfrm>
            <a:off x="682854" y="2081671"/>
            <a:ext cx="1157456" cy="1152128"/>
          </a:xfrm>
          <a:prstGeom prst="octagon">
            <a:avLst/>
          </a:prstGeom>
          <a:solidFill>
            <a:schemeClr val="bg1"/>
          </a:solidFill>
          <a:ln w="12700">
            <a:solidFill>
              <a:srgbClr val="003D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866" y="3674117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8" name="Восьмиугольник 7"/>
          <p:cNvSpPr/>
          <p:nvPr/>
        </p:nvSpPr>
        <p:spPr>
          <a:xfrm>
            <a:off x="682854" y="3898358"/>
            <a:ext cx="1177650" cy="1186825"/>
          </a:xfrm>
          <a:prstGeom prst="octagon">
            <a:avLst/>
          </a:prstGeom>
          <a:solidFill>
            <a:schemeClr val="bg1"/>
          </a:solidFill>
          <a:ln w="12700">
            <a:solidFill>
              <a:srgbClr val="29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493" y="4680922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10" name="Восьмиугольник 9"/>
          <p:cNvSpPr/>
          <p:nvPr/>
        </p:nvSpPr>
        <p:spPr>
          <a:xfrm>
            <a:off x="2244675" y="4905164"/>
            <a:ext cx="1157456" cy="1152128"/>
          </a:xfrm>
          <a:prstGeom prst="octagon">
            <a:avLst/>
          </a:prstGeom>
          <a:solidFill>
            <a:schemeClr val="bg1"/>
          </a:solidFill>
          <a:ln w="127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969" y="764600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12" name="Восьмиугольник 11"/>
          <p:cNvSpPr/>
          <p:nvPr/>
        </p:nvSpPr>
        <p:spPr>
          <a:xfrm>
            <a:off x="2262151" y="988842"/>
            <a:ext cx="1157456" cy="1152128"/>
          </a:xfrm>
          <a:prstGeom prst="octagon">
            <a:avLst/>
          </a:prstGeom>
          <a:solidFill>
            <a:schemeClr val="bg1"/>
          </a:solidFill>
          <a:ln w="12700"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82854" y="238422"/>
            <a:ext cx="6408712" cy="468000"/>
          </a:xfrm>
          <a:noFill/>
        </p:spPr>
        <p:txBody>
          <a:bodyPr>
            <a:noAutofit/>
          </a:bodyPr>
          <a:lstStyle/>
          <a:p>
            <a:pPr algn="l"/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Карт-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ридеры</a:t>
            </a:r>
            <a:endParaRPr lang="uk-UA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998" y="1330447"/>
            <a:ext cx="957762" cy="51722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2852381">
            <a:off x="1027241" y="2279272"/>
            <a:ext cx="529079" cy="77608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731231">
            <a:off x="1023823" y="4156543"/>
            <a:ext cx="534682" cy="7886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828" y="5168982"/>
            <a:ext cx="979932" cy="630963"/>
          </a:xfrm>
          <a:prstGeom prst="rect">
            <a:avLst/>
          </a:prstGeom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2715491" y="2538534"/>
            <a:ext cx="5902036" cy="1960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1200" b="1" kern="0" dirty="0" smtClean="0">
                <a:solidFill>
                  <a:srgbClr val="005CAB"/>
                </a:solidFill>
                <a:latin typeface="Verdana" pitchFamily="34" charset="0"/>
              </a:rPr>
              <a:t>Карт-</a:t>
            </a:r>
            <a:r>
              <a:rPr lang="uk-UA" sz="1200" b="1" kern="0" dirty="0" err="1" smtClean="0">
                <a:solidFill>
                  <a:srgbClr val="005CAB"/>
                </a:solidFill>
                <a:latin typeface="Verdana" pitchFamily="34" charset="0"/>
              </a:rPr>
              <a:t>ридеры</a:t>
            </a:r>
            <a:r>
              <a:rPr lang="uk-UA" sz="1200" b="1" kern="0" dirty="0" smtClean="0">
                <a:solidFill>
                  <a:srgbClr val="005CAB"/>
                </a:solidFill>
                <a:latin typeface="Verdana" pitchFamily="34" charset="0"/>
              </a:rPr>
              <a:t> </a:t>
            </a:r>
            <a:r>
              <a:rPr lang="uk-UA" sz="1200" kern="0" dirty="0" smtClean="0">
                <a:latin typeface="Verdana" pitchFamily="34" charset="0"/>
              </a:rPr>
              <a:t>для </a:t>
            </a:r>
            <a:r>
              <a:rPr lang="uk-UA" sz="1200" kern="0" dirty="0" err="1" smtClean="0">
                <a:latin typeface="Verdana" pitchFamily="34" charset="0"/>
              </a:rPr>
              <a:t>считывания</a:t>
            </a:r>
            <a:r>
              <a:rPr lang="uk-UA" sz="1200" kern="0" dirty="0" smtClean="0">
                <a:latin typeface="Verdana" pitchFamily="34" charset="0"/>
              </a:rPr>
              <a:t>/записи </a:t>
            </a:r>
            <a:r>
              <a:rPr lang="uk-UA" sz="1200" kern="0" dirty="0" err="1" smtClean="0">
                <a:latin typeface="Verdana" pitchFamily="34" charset="0"/>
              </a:rPr>
              <a:t>информации</a:t>
            </a:r>
            <a:r>
              <a:rPr lang="uk-UA" sz="1200" kern="0" dirty="0" smtClean="0">
                <a:latin typeface="Verdana" pitchFamily="34" charset="0"/>
              </a:rPr>
              <a:t> с </a:t>
            </a:r>
            <a:r>
              <a:rPr lang="uk-UA" sz="1200" kern="0" dirty="0" err="1" smtClean="0">
                <a:latin typeface="Verdana" pitchFamily="34" charset="0"/>
              </a:rPr>
              <a:t>контактных</a:t>
            </a:r>
            <a:r>
              <a:rPr lang="uk-UA" sz="1200" kern="0" dirty="0" smtClean="0">
                <a:latin typeface="Verdana" pitchFamily="34" charset="0"/>
              </a:rPr>
              <a:t> и </a:t>
            </a:r>
            <a:r>
              <a:rPr lang="uk-UA" sz="1200" kern="0" dirty="0" err="1" smtClean="0">
                <a:latin typeface="Verdana" pitchFamily="34" charset="0"/>
              </a:rPr>
              <a:t>бесконтактных</a:t>
            </a:r>
            <a:r>
              <a:rPr lang="uk-UA" sz="1200" kern="0" dirty="0" smtClean="0">
                <a:latin typeface="Verdana" pitchFamily="34" charset="0"/>
              </a:rPr>
              <a:t> смарт-карт; </a:t>
            </a:r>
            <a:r>
              <a:rPr lang="uk-UA" sz="1200" kern="0" dirty="0" err="1" smtClean="0">
                <a:latin typeface="Verdana" pitchFamily="34" charset="0"/>
              </a:rPr>
              <a:t>обеспечивают</a:t>
            </a:r>
            <a:r>
              <a:rPr lang="uk-UA" sz="1200" kern="0" dirty="0" smtClean="0">
                <a:latin typeface="Verdana" pitchFamily="34" charset="0"/>
              </a:rPr>
              <a:t> </a:t>
            </a:r>
            <a:r>
              <a:rPr lang="uk-UA" sz="1200" kern="0" dirty="0" err="1" smtClean="0">
                <a:latin typeface="Verdana" pitchFamily="34" charset="0"/>
              </a:rPr>
              <a:t>интерфейс</a:t>
            </a:r>
            <a:r>
              <a:rPr lang="uk-UA" sz="1200" kern="0" dirty="0" smtClean="0">
                <a:latin typeface="Verdana" pitchFamily="34" charset="0"/>
              </a:rPr>
              <a:t> </a:t>
            </a:r>
            <a:r>
              <a:rPr lang="uk-UA" sz="1200" kern="0" dirty="0" err="1" smtClean="0">
                <a:latin typeface="Verdana" pitchFamily="34" charset="0"/>
              </a:rPr>
              <a:t>между</a:t>
            </a:r>
            <a:r>
              <a:rPr lang="uk-UA" sz="1200" kern="0" dirty="0" smtClean="0">
                <a:latin typeface="Verdana" pitchFamily="34" charset="0"/>
              </a:rPr>
              <a:t> </a:t>
            </a:r>
            <a:r>
              <a:rPr lang="uk-UA" sz="1200" kern="0" dirty="0" err="1" smtClean="0">
                <a:latin typeface="Verdana" pitchFamily="34" charset="0"/>
              </a:rPr>
              <a:t>компьютером</a:t>
            </a:r>
            <a:r>
              <a:rPr lang="uk-UA" sz="1200" kern="0" dirty="0" smtClean="0">
                <a:latin typeface="Verdana" pitchFamily="34" charset="0"/>
              </a:rPr>
              <a:t> и смарт-</a:t>
            </a:r>
            <a:r>
              <a:rPr lang="uk-UA" sz="1200" kern="0" dirty="0" err="1" smtClean="0">
                <a:latin typeface="Verdana" pitchFamily="34" charset="0"/>
              </a:rPr>
              <a:t>картой</a:t>
            </a:r>
            <a:r>
              <a:rPr lang="uk-UA" sz="1200" kern="0" dirty="0" smtClean="0">
                <a:latin typeface="Verdana" pitchFamily="34" charset="0"/>
              </a:rPr>
              <a:t>.</a:t>
            </a:r>
            <a:endParaRPr lang="uk-UA" sz="1200" kern="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  <a:buClr>
                <a:srgbClr val="005CAB"/>
              </a:buClr>
              <a:buFont typeface="Wingdings" panose="05000000000000000000" pitchFamily="2" charset="2"/>
              <a:buChar char="Ø"/>
            </a:pPr>
            <a:r>
              <a:rPr lang="ru-RU" sz="1200" kern="0" dirty="0" smtClean="0">
                <a:latin typeface="Verdana" pitchFamily="34" charset="0"/>
              </a:rPr>
              <a:t>Контактный карт-</a:t>
            </a:r>
            <a:r>
              <a:rPr lang="ru-RU" sz="1200" kern="0" dirty="0" err="1" smtClean="0">
                <a:latin typeface="Verdana" pitchFamily="34" charset="0"/>
              </a:rPr>
              <a:t>ридер</a:t>
            </a:r>
            <a:endParaRPr lang="ru-RU" sz="1200" kern="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  <a:buClr>
                <a:srgbClr val="005CAB"/>
              </a:buClr>
              <a:buFont typeface="Wingdings" panose="05000000000000000000" pitchFamily="2" charset="2"/>
              <a:buChar char="Ø"/>
            </a:pPr>
            <a:r>
              <a:rPr lang="ru-RU" sz="1200" kern="0" dirty="0" smtClean="0">
                <a:latin typeface="Verdana" pitchFamily="34" charset="0"/>
              </a:rPr>
              <a:t>Бесконтактный карт-</a:t>
            </a:r>
            <a:r>
              <a:rPr lang="ru-RU" sz="1200" kern="0" dirty="0" err="1" smtClean="0">
                <a:latin typeface="Verdana" pitchFamily="34" charset="0"/>
              </a:rPr>
              <a:t>ридер</a:t>
            </a:r>
            <a:endParaRPr lang="en-US" sz="1200" kern="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  <a:buClr>
                <a:srgbClr val="005CAB"/>
              </a:buClr>
              <a:buFont typeface="Wingdings" panose="05000000000000000000" pitchFamily="2" charset="2"/>
              <a:buChar char="Ø"/>
            </a:pPr>
            <a:r>
              <a:rPr lang="en-US" sz="1200" kern="0" dirty="0" smtClean="0">
                <a:latin typeface="Verdana" pitchFamily="34" charset="0"/>
              </a:rPr>
              <a:t>Bluetooth </a:t>
            </a:r>
            <a:r>
              <a:rPr lang="uk-UA" sz="1200" kern="0" dirty="0" smtClean="0">
                <a:latin typeface="Verdana" pitchFamily="34" charset="0"/>
              </a:rPr>
              <a:t>карт-</a:t>
            </a:r>
            <a:r>
              <a:rPr lang="uk-UA" sz="1200" kern="0" dirty="0" err="1" smtClean="0">
                <a:latin typeface="Verdana" pitchFamily="34" charset="0"/>
              </a:rPr>
              <a:t>ридер</a:t>
            </a:r>
            <a:endParaRPr lang="ru-RU" sz="1200" kern="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  <a:buClr>
                <a:srgbClr val="005CAB"/>
              </a:buClr>
              <a:buFont typeface="Wingdings" panose="05000000000000000000" pitchFamily="2" charset="2"/>
              <a:buChar char="Ø"/>
            </a:pPr>
            <a:endParaRPr lang="ru-RU" sz="1200" kern="0" dirty="0" smtClean="0">
              <a:latin typeface="Verdana" pitchFamily="34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ru-RU" sz="1200" kern="0" dirty="0" smtClean="0">
              <a:latin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ru-RU" sz="1200" kern="0" dirty="0" smtClean="0">
              <a:latin typeface="Verdana" pitchFamily="34" charset="0"/>
            </a:endParaRPr>
          </a:p>
          <a:p>
            <a:pPr marL="0" indent="0">
              <a:buNone/>
            </a:pPr>
            <a:endParaRPr lang="en-US" sz="11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6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39669" y="172150"/>
            <a:ext cx="5200650" cy="43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защиты </a:t>
            </a:r>
            <a:r>
              <a:rPr lang="en-US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IP-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трафіка</a:t>
            </a:r>
            <a:endParaRPr lang="uk-UA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2798045" y="2247293"/>
            <a:ext cx="6156684" cy="2526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defRPr/>
            </a:pPr>
            <a:r>
              <a:rPr lang="ru-RU" altLang="ru-RU" sz="1200" b="1" dirty="0" smtClean="0">
                <a:solidFill>
                  <a:srgbClr val="005CAB"/>
                </a:solidFill>
                <a:latin typeface="Verdana"/>
              </a:rPr>
              <a:t>Аппаратные и программные </a:t>
            </a:r>
            <a:r>
              <a:rPr lang="en-US" altLang="ru-RU" sz="1200" b="1" dirty="0" smtClean="0">
                <a:solidFill>
                  <a:srgbClr val="005CAB"/>
                </a:solidFill>
                <a:latin typeface="Verdana"/>
              </a:rPr>
              <a:t>IP-</a:t>
            </a:r>
            <a:r>
              <a:rPr lang="uk-UA" altLang="ru-RU" sz="1200" b="1" dirty="0" smtClean="0">
                <a:solidFill>
                  <a:srgbClr val="005CAB"/>
                </a:solidFill>
                <a:latin typeface="Verdana"/>
              </a:rPr>
              <a:t>шифратори</a:t>
            </a:r>
            <a:r>
              <a:rPr lang="ru-RU" altLang="ru-RU" sz="1200" b="1" dirty="0" smtClean="0">
                <a:solidFill>
                  <a:srgbClr val="005CAB"/>
                </a:solidFill>
                <a:latin typeface="Verdana"/>
              </a:rPr>
              <a:t>:</a:t>
            </a:r>
            <a:endParaRPr lang="ru-RU" altLang="ru-RU" sz="1200" b="1" dirty="0">
              <a:solidFill>
                <a:srgbClr val="005CAB"/>
              </a:solidFill>
              <a:latin typeface="Verdana"/>
            </a:endParaRPr>
          </a:p>
          <a:p>
            <a:pPr marL="628650" lvl="1" indent="-285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ru-RU" altLang="ru-RU" sz="1200" dirty="0" smtClean="0">
                <a:solidFill>
                  <a:prstClr val="black"/>
                </a:solidFill>
                <a:latin typeface="Verdana"/>
              </a:rPr>
              <a:t>Шифрования международными стандартами алгоритмами </a:t>
            </a:r>
            <a:r>
              <a:rPr lang="en-US" altLang="ru-RU" sz="1200" dirty="0">
                <a:solidFill>
                  <a:prstClr val="black"/>
                </a:solidFill>
                <a:latin typeface="Verdana"/>
              </a:rPr>
              <a:t>RSA, DES, 3DES, AES</a:t>
            </a:r>
          </a:p>
          <a:p>
            <a:pPr marL="628650" lvl="1" indent="-285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Защита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информации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от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исследования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,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иммитации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и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искажения</a:t>
            </a:r>
            <a:endParaRPr lang="uk-UA" altLang="ru-RU" sz="1200" dirty="0" smtClean="0">
              <a:solidFill>
                <a:prstClr val="black"/>
              </a:solidFill>
              <a:latin typeface="Verdana"/>
            </a:endParaRPr>
          </a:p>
          <a:p>
            <a:pPr marL="628650" lvl="1" indent="-285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Пропускная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способность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от 5 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до 300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Мбі</a:t>
            </a:r>
            <a:r>
              <a:rPr lang="ru-RU" altLang="ru-RU" sz="1200" dirty="0" smtClean="0">
                <a:solidFill>
                  <a:prstClr val="black"/>
                </a:solidFill>
                <a:latin typeface="Verdana"/>
              </a:rPr>
              <a:t>т/с</a:t>
            </a:r>
            <a:endParaRPr lang="ru-RU" altLang="ru-RU" sz="1200" dirty="0">
              <a:solidFill>
                <a:prstClr val="black"/>
              </a:solidFill>
              <a:latin typeface="Verdana"/>
            </a:endParaRPr>
          </a:p>
          <a:p>
            <a:pPr marL="628650" lvl="1" indent="-285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Сохранение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ключевой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информации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на смарт-картах</a:t>
            </a:r>
            <a:endParaRPr lang="ru-RU" altLang="ru-RU" sz="1200" dirty="0">
              <a:solidFill>
                <a:prstClr val="black"/>
              </a:solidFill>
              <a:latin typeface="Verdana"/>
            </a:endParaRPr>
          </a:p>
          <a:p>
            <a:pPr marL="628650" lvl="1" indent="-285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Абонентские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аппаратн</a:t>
            </a:r>
            <a:r>
              <a:rPr lang="ru-RU" altLang="ru-RU" sz="1200" dirty="0" err="1" smtClean="0">
                <a:solidFill>
                  <a:prstClr val="black"/>
                </a:solidFill>
                <a:latin typeface="Verdana"/>
              </a:rPr>
              <a:t>ые</a:t>
            </a:r>
            <a:r>
              <a:rPr lang="ru-RU" altLang="ru-RU" sz="1200" dirty="0" smtClean="0">
                <a:solidFill>
                  <a:prstClr val="black"/>
                </a:solidFill>
                <a:latin typeface="Verdana"/>
              </a:rPr>
              <a:t> устройства</a:t>
            </a:r>
            <a:endParaRPr lang="uk-UA" altLang="ru-RU" sz="1200" dirty="0" smtClean="0">
              <a:solidFill>
                <a:prstClr val="black"/>
              </a:solidFill>
              <a:latin typeface="Verdana"/>
            </a:endParaRPr>
          </a:p>
          <a:p>
            <a:pPr marL="628650" lvl="1" indent="-285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Работа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без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смены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ключей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до 3-х лет</a:t>
            </a:r>
            <a:endParaRPr lang="uk-UA" altLang="ru-RU" sz="1200" dirty="0" smtClean="0">
              <a:solidFill>
                <a:prstClr val="black"/>
              </a:solidFill>
              <a:latin typeface="Verdana"/>
            </a:endParaRPr>
          </a:p>
          <a:p>
            <a:pPr marL="628650" lvl="1" indent="-285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Устройства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без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вентиляторов</a:t>
            </a:r>
            <a:endParaRPr lang="uk-UA" altLang="ru-RU" sz="1200" dirty="0" smtClean="0">
              <a:solidFill>
                <a:prstClr val="black"/>
              </a:solidFill>
              <a:latin typeface="Verdana"/>
            </a:endParaRPr>
          </a:p>
          <a:p>
            <a:pPr marL="628650" lvl="1" indent="-2857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Возможность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использования</a:t>
            </a:r>
            <a:r>
              <a:rPr lang="uk-UA" altLang="ru-RU" sz="1200" dirty="0" smtClean="0">
                <a:solidFill>
                  <a:prstClr val="black"/>
                </a:solidFill>
                <a:latin typeface="Verdana"/>
              </a:rPr>
              <a:t> на </a:t>
            </a:r>
            <a:r>
              <a:rPr lang="uk-UA" altLang="ru-RU" sz="1200" dirty="0" err="1" smtClean="0">
                <a:solidFill>
                  <a:prstClr val="black"/>
                </a:solidFill>
                <a:latin typeface="Verdana"/>
              </a:rPr>
              <a:t>подвижн</a:t>
            </a:r>
            <a:r>
              <a:rPr lang="ru-RU" altLang="ru-RU" sz="1200" dirty="0" err="1" smtClean="0">
                <a:solidFill>
                  <a:prstClr val="black"/>
                </a:solidFill>
                <a:latin typeface="Verdana"/>
              </a:rPr>
              <a:t>ых</a:t>
            </a:r>
            <a:r>
              <a:rPr lang="ru-RU" altLang="ru-RU" sz="1200" dirty="0" smtClean="0">
                <a:solidFill>
                  <a:prstClr val="black"/>
                </a:solidFill>
                <a:latin typeface="Verdana"/>
              </a:rPr>
              <a:t> объектах</a:t>
            </a:r>
            <a:endParaRPr lang="ru-RU" altLang="ru-RU" sz="1200" dirty="0">
              <a:solidFill>
                <a:prstClr val="black"/>
              </a:solidFill>
              <a:latin typeface="Verdan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62" y="3709595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11" name="Восьмиугольник 10"/>
          <p:cNvSpPr/>
          <p:nvPr/>
        </p:nvSpPr>
        <p:spPr>
          <a:xfrm>
            <a:off x="561450" y="3933836"/>
            <a:ext cx="1177650" cy="1186825"/>
          </a:xfrm>
          <a:prstGeom prst="octagon">
            <a:avLst/>
          </a:prstGeom>
          <a:solidFill>
            <a:schemeClr val="bg1"/>
          </a:solidFill>
          <a:ln w="12700">
            <a:solidFill>
              <a:srgbClr val="29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67" y="4797985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13" name="Восьмиугольник 12"/>
          <p:cNvSpPr/>
          <p:nvPr/>
        </p:nvSpPr>
        <p:spPr>
          <a:xfrm>
            <a:off x="2204249" y="5022227"/>
            <a:ext cx="1157456" cy="1152128"/>
          </a:xfrm>
          <a:prstGeom prst="octagon">
            <a:avLst/>
          </a:prstGeom>
          <a:solidFill>
            <a:schemeClr val="bg1"/>
          </a:solidFill>
          <a:ln w="127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64546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15" name="Восьмиугольник 14"/>
          <p:cNvSpPr/>
          <p:nvPr/>
        </p:nvSpPr>
        <p:spPr>
          <a:xfrm>
            <a:off x="597718" y="1988788"/>
            <a:ext cx="1157456" cy="1152128"/>
          </a:xfrm>
          <a:prstGeom prst="octagon">
            <a:avLst/>
          </a:prstGeom>
          <a:solidFill>
            <a:schemeClr val="bg1"/>
          </a:solidFill>
          <a:ln w="12700"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37" y="2287281"/>
            <a:ext cx="946469" cy="6093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6" y="4234348"/>
            <a:ext cx="936104" cy="54294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067" y="680291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23" name="Восьмиугольник 22"/>
          <p:cNvSpPr/>
          <p:nvPr/>
        </p:nvSpPr>
        <p:spPr>
          <a:xfrm>
            <a:off x="2204249" y="904533"/>
            <a:ext cx="1157456" cy="1152128"/>
          </a:xfrm>
          <a:prstGeom prst="octagon">
            <a:avLst/>
          </a:prstGeom>
          <a:solidFill>
            <a:schemeClr val="bg1"/>
          </a:solidFill>
          <a:ln w="12700">
            <a:solidFill>
              <a:srgbClr val="003D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9" y="1181067"/>
            <a:ext cx="873472" cy="583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2812" y="5302041"/>
            <a:ext cx="882527" cy="59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430240" y="266938"/>
            <a:ext cx="8784976" cy="431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Преимущества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продукции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решений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компании«АВТОР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в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сфере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защиты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персональных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данных</a:t>
            </a:r>
            <a:endParaRPr lang="uk-UA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Пятиугольник 29"/>
          <p:cNvSpPr/>
          <p:nvPr/>
        </p:nvSpPr>
        <p:spPr>
          <a:xfrm>
            <a:off x="430240" y="2228021"/>
            <a:ext cx="4861840" cy="462451"/>
          </a:xfrm>
          <a:prstGeom prst="homePlat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Изготовление</a:t>
            </a:r>
            <a:r>
              <a:rPr lang="uk-UA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аппаратных</a:t>
            </a:r>
            <a:r>
              <a:rPr lang="uk-UA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</a:t>
            </a:r>
            <a:r>
              <a:rPr lang="uk-UA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uk-UA" sz="1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основании</a:t>
            </a:r>
            <a:r>
              <a:rPr lang="uk-UA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Смарт-карт </a:t>
            </a:r>
            <a:r>
              <a:rPr lang="uk-UA" sz="14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технологий</a:t>
            </a:r>
            <a:endParaRPr lang="uk-UA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Пятиугольник 31"/>
          <p:cNvSpPr/>
          <p:nvPr/>
        </p:nvSpPr>
        <p:spPr>
          <a:xfrm>
            <a:off x="421666" y="2792976"/>
            <a:ext cx="7617811" cy="471666"/>
          </a:xfrm>
          <a:prstGeom prst="homePlate">
            <a:avLst/>
          </a:prstGeom>
          <a:solidFill>
            <a:srgbClr val="299018"/>
          </a:solidFill>
          <a:ln>
            <a:solidFill>
              <a:srgbClr val="29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1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Надежная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встроенная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система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защиты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информации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базе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собственной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операционной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</a:t>
            </a:r>
            <a:endParaRPr lang="uk-UA" sz="1400" b="1" baseline="4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Пятиугольник 32"/>
          <p:cNvSpPr/>
          <p:nvPr/>
        </p:nvSpPr>
        <p:spPr>
          <a:xfrm>
            <a:off x="421666" y="3943009"/>
            <a:ext cx="4870414" cy="464358"/>
          </a:xfrm>
          <a:prstGeom prst="homePlate">
            <a:avLst/>
          </a:prstGeom>
          <a:solidFill>
            <a:srgbClr val="14CE40"/>
          </a:solidFill>
          <a:ln>
            <a:solidFill>
              <a:srgbClr val="14C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Поддержка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различных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интерфейсов</a:t>
            </a:r>
            <a:endParaRPr lang="uk-U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Пятиугольник 33"/>
          <p:cNvSpPr/>
          <p:nvPr/>
        </p:nvSpPr>
        <p:spPr>
          <a:xfrm>
            <a:off x="421666" y="4515052"/>
            <a:ext cx="7750734" cy="464358"/>
          </a:xfrm>
          <a:prstGeom prst="homePlate">
            <a:avLst/>
          </a:prstGeom>
          <a:solidFill>
            <a:srgbClr val="D6A300"/>
          </a:soli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Лучшее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соотношение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цена-качества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»,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большой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ассортимент</a:t>
            </a:r>
            <a:endParaRPr lang="uk-UA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421666" y="3367146"/>
            <a:ext cx="8251554" cy="487376"/>
          </a:xfrm>
          <a:prstGeom prst="homePlate">
            <a:avLst/>
          </a:prstGeom>
          <a:solidFill>
            <a:srgbClr val="005CAB"/>
          </a:solidFill>
          <a:ln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Соответствие международному уровню </a:t>
            </a:r>
            <a:r>
              <a:rPr lang="uk-UA" sz="14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безопасности</a:t>
            </a:r>
            <a:r>
              <a:rPr lang="uk-UA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Common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Criteria </a:t>
            </a:r>
            <a:r>
              <a:rPr lang="ru-RU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en-US" sz="1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EAL5 </a:t>
            </a:r>
            <a:r>
              <a:rPr lang="en-US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+, EAL6 +</a:t>
            </a:r>
          </a:p>
        </p:txBody>
      </p:sp>
    </p:spTree>
    <p:extLst>
      <p:ext uri="{BB962C8B-B14F-4D97-AF65-F5344CB8AC3E}">
        <p14:creationId xmlns:p14="http://schemas.microsoft.com/office/powerpoint/2010/main" val="20273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124660"/>
            <a:ext cx="8229600" cy="568036"/>
          </a:xfrm>
        </p:spPr>
        <p:txBody>
          <a:bodyPr>
            <a:normAutofit/>
          </a:bodyPr>
          <a:lstStyle/>
          <a:p>
            <a:r>
              <a:rPr lang="uk-UA" sz="24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Киберугрозы</a:t>
            </a:r>
            <a:endParaRPr lang="uk-UA" sz="24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2" descr="C:\Users\yarmolenkoel\Downloads\passwor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092" y="1216433"/>
            <a:ext cx="891750" cy="89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0"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4" descr="C:\Users\yarmolenkoel\Downloads\padloc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028" y="4429616"/>
            <a:ext cx="891751" cy="891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0"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5" descr="C:\Users\yarmolenkoel\Downloads\shopping-stor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75" y="4088160"/>
            <a:ext cx="892459" cy="892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0"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399" y="819255"/>
            <a:ext cx="902249" cy="892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7" descr="C:\Users\yarmolenkoel\Downloads\curriculu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534" y="2632269"/>
            <a:ext cx="892459" cy="892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0"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8" descr="C:\Users\yarmolenkoel\Downloads\emai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08" y="4907795"/>
            <a:ext cx="903038" cy="9030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0"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18" y="1584024"/>
            <a:ext cx="1008111" cy="8924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250" y="2252844"/>
            <a:ext cx="2266204" cy="1835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827584" y="6093296"/>
            <a:ext cx="7377880" cy="302821"/>
          </a:xfrm>
          <a:prstGeom prst="rect">
            <a:avLst/>
          </a:prstGeom>
          <a:solidFill>
            <a:srgbClr val="C00000"/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У</a:t>
            </a:r>
            <a:r>
              <a:rPr lang="ru-RU" sz="1200" b="1" dirty="0" err="1" smtClean="0">
                <a:solidFill>
                  <a:schemeClr val="bg1"/>
                </a:solidFill>
              </a:rPr>
              <a:t>щерб</a:t>
            </a:r>
            <a:r>
              <a:rPr lang="ru-RU" sz="1200" b="1" dirty="0" smtClean="0">
                <a:solidFill>
                  <a:schemeClr val="bg1"/>
                </a:solidFill>
              </a:rPr>
              <a:t> от </a:t>
            </a:r>
            <a:r>
              <a:rPr lang="ru-RU" sz="1200" b="1" dirty="0" err="1" smtClean="0">
                <a:solidFill>
                  <a:schemeClr val="bg1"/>
                </a:solidFill>
              </a:rPr>
              <a:t>кибер</a:t>
            </a:r>
            <a:r>
              <a:rPr lang="ru-RU" sz="1200" b="1" dirty="0" err="1" smtClean="0">
                <a:solidFill>
                  <a:schemeClr val="bg1"/>
                </a:solidFill>
              </a:rPr>
              <a:t>преступников</a:t>
            </a:r>
            <a:r>
              <a:rPr lang="ru-RU" sz="1200" b="1" dirty="0" smtClean="0">
                <a:solidFill>
                  <a:schemeClr val="bg1"/>
                </a:solidFill>
              </a:rPr>
              <a:t> для мировой экономики оценивается в </a:t>
            </a:r>
            <a:r>
              <a:rPr lang="ru-RU" sz="1200" b="1" dirty="0" smtClean="0">
                <a:solidFill>
                  <a:schemeClr val="bg1"/>
                </a:solidFill>
              </a:rPr>
              <a:t>$600 </a:t>
            </a:r>
            <a:r>
              <a:rPr lang="uk-UA" sz="1200" b="1" dirty="0" err="1" smtClean="0">
                <a:solidFill>
                  <a:schemeClr val="bg1"/>
                </a:solidFill>
              </a:rPr>
              <a:t>миллиардов</a:t>
            </a:r>
            <a:r>
              <a:rPr lang="uk-UA" sz="1200" b="1" dirty="0" smtClean="0">
                <a:solidFill>
                  <a:schemeClr val="bg1"/>
                </a:solidFill>
              </a:rPr>
              <a:t> за </a:t>
            </a:r>
            <a:r>
              <a:rPr lang="uk-UA" sz="1200" b="1" dirty="0" err="1" smtClean="0">
                <a:solidFill>
                  <a:schemeClr val="bg1"/>
                </a:solidFill>
              </a:rPr>
              <a:t>прошлый</a:t>
            </a:r>
            <a:r>
              <a:rPr lang="uk-UA" sz="1200" b="1" dirty="0" smtClean="0">
                <a:solidFill>
                  <a:schemeClr val="bg1"/>
                </a:solidFill>
              </a:rPr>
              <a:t> год</a:t>
            </a:r>
            <a:endParaRPr lang="uk-UA" sz="1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827584" y="6396117"/>
            <a:ext cx="7377880" cy="261472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tx1"/>
                </a:solidFill>
              </a:rPr>
              <a:t>Данные антивирусной компании </a:t>
            </a:r>
            <a:r>
              <a:rPr lang="en-US" sz="1100" i="1" dirty="0" smtClean="0">
                <a:solidFill>
                  <a:schemeClr val="tx1"/>
                </a:solidFill>
              </a:rPr>
              <a:t>McAfee</a:t>
            </a:r>
            <a:endParaRPr lang="uk-UA" sz="1100" i="1" dirty="0">
              <a:solidFill>
                <a:schemeClr val="tx1"/>
              </a:solidFill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585" y="3133681"/>
            <a:ext cx="891750" cy="891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54" name="Прямая соединительная линия 53"/>
          <p:cNvCxnSpPr>
            <a:stCxn id="32" idx="2"/>
            <a:endCxn id="10" idx="0"/>
          </p:cNvCxnSpPr>
          <p:nvPr/>
        </p:nvCxnSpPr>
        <p:spPr>
          <a:xfrm>
            <a:off x="4654352" y="4088160"/>
            <a:ext cx="177075" cy="819635"/>
          </a:xfrm>
          <a:prstGeom prst="line">
            <a:avLst/>
          </a:prstGeom>
          <a:ln w="3175">
            <a:solidFill>
              <a:srgbClr val="95C2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6" idx="3"/>
            <a:endCxn id="10" idx="1"/>
          </p:cNvCxnSpPr>
          <p:nvPr/>
        </p:nvCxnSpPr>
        <p:spPr>
          <a:xfrm>
            <a:off x="3463779" y="4875492"/>
            <a:ext cx="916129" cy="483822"/>
          </a:xfrm>
          <a:prstGeom prst="line">
            <a:avLst/>
          </a:prstGeom>
          <a:ln w="3175">
            <a:solidFill>
              <a:srgbClr val="95C2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9" idx="1"/>
          </p:cNvCxnSpPr>
          <p:nvPr/>
        </p:nvCxnSpPr>
        <p:spPr>
          <a:xfrm>
            <a:off x="6340967" y="2101778"/>
            <a:ext cx="750567" cy="976721"/>
          </a:xfrm>
          <a:prstGeom prst="line">
            <a:avLst/>
          </a:prstGeom>
          <a:ln w="3175">
            <a:solidFill>
              <a:srgbClr val="95C2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506491" y="1711714"/>
            <a:ext cx="157894" cy="541130"/>
          </a:xfrm>
          <a:prstGeom prst="line">
            <a:avLst/>
          </a:prstGeom>
          <a:ln w="3175">
            <a:solidFill>
              <a:srgbClr val="95C2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stCxn id="5" idx="1"/>
            <a:endCxn id="32" idx="0"/>
          </p:cNvCxnSpPr>
          <p:nvPr/>
        </p:nvCxnSpPr>
        <p:spPr>
          <a:xfrm flipH="1">
            <a:off x="4654352" y="1662308"/>
            <a:ext cx="1240740" cy="590536"/>
          </a:xfrm>
          <a:prstGeom prst="line">
            <a:avLst/>
          </a:prstGeom>
          <a:ln w="3175">
            <a:solidFill>
              <a:srgbClr val="95C2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32" idx="3"/>
            <a:endCxn id="5" idx="2"/>
          </p:cNvCxnSpPr>
          <p:nvPr/>
        </p:nvCxnSpPr>
        <p:spPr>
          <a:xfrm flipV="1">
            <a:off x="5787454" y="2108183"/>
            <a:ext cx="553513" cy="1062319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5" idx="2"/>
          </p:cNvCxnSpPr>
          <p:nvPr/>
        </p:nvCxnSpPr>
        <p:spPr>
          <a:xfrm>
            <a:off x="6340967" y="2108183"/>
            <a:ext cx="260364" cy="1974659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stCxn id="6" idx="0"/>
            <a:endCxn id="41" idx="3"/>
          </p:cNvCxnSpPr>
          <p:nvPr/>
        </p:nvCxnSpPr>
        <p:spPr>
          <a:xfrm flipH="1" flipV="1">
            <a:off x="2423335" y="3579556"/>
            <a:ext cx="594569" cy="850060"/>
          </a:xfrm>
          <a:prstGeom prst="line">
            <a:avLst/>
          </a:prstGeom>
          <a:ln w="3175">
            <a:solidFill>
              <a:srgbClr val="95C2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stCxn id="32" idx="1"/>
            <a:endCxn id="6" idx="0"/>
          </p:cNvCxnSpPr>
          <p:nvPr/>
        </p:nvCxnSpPr>
        <p:spPr>
          <a:xfrm flipH="1">
            <a:off x="3017904" y="3170502"/>
            <a:ext cx="503346" cy="1259114"/>
          </a:xfrm>
          <a:prstGeom prst="line">
            <a:avLst/>
          </a:prstGeom>
          <a:ln w="3175">
            <a:solidFill>
              <a:srgbClr val="95C2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stCxn id="6" idx="0"/>
            <a:endCxn id="11" idx="2"/>
          </p:cNvCxnSpPr>
          <p:nvPr/>
        </p:nvCxnSpPr>
        <p:spPr>
          <a:xfrm flipH="1" flipV="1">
            <a:off x="2686574" y="2476483"/>
            <a:ext cx="331330" cy="1953133"/>
          </a:xfrm>
          <a:prstGeom prst="line">
            <a:avLst/>
          </a:prstGeom>
          <a:ln w="3175">
            <a:solidFill>
              <a:srgbClr val="95C2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>
            <a:stCxn id="32" idx="1"/>
            <a:endCxn id="11" idx="2"/>
          </p:cNvCxnSpPr>
          <p:nvPr/>
        </p:nvCxnSpPr>
        <p:spPr>
          <a:xfrm flipH="1" flipV="1">
            <a:off x="2686574" y="2476483"/>
            <a:ext cx="834676" cy="694019"/>
          </a:xfrm>
          <a:prstGeom prst="line">
            <a:avLst/>
          </a:prstGeom>
          <a:ln w="3175">
            <a:solidFill>
              <a:srgbClr val="95C2D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32" idx="0"/>
            <a:endCxn id="5" idx="2"/>
          </p:cNvCxnSpPr>
          <p:nvPr/>
        </p:nvCxnSpPr>
        <p:spPr>
          <a:xfrm flipV="1">
            <a:off x="4654352" y="2108183"/>
            <a:ext cx="1686615" cy="144661"/>
          </a:xfrm>
          <a:prstGeom prst="line">
            <a:avLst/>
          </a:prstGeom>
          <a:ln w="31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017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34614"/>
            <a:ext cx="6768752" cy="504056"/>
          </a:xfrm>
        </p:spPr>
        <p:txBody>
          <a:bodyPr>
            <a:noAutofit/>
          </a:bodyPr>
          <a:lstStyle/>
          <a:p>
            <a:r>
              <a:rPr lang="uk-UA" altLang="ru-RU" sz="2000" b="1" dirty="0" err="1" smtClean="0">
                <a:solidFill>
                  <a:srgbClr val="005CAB"/>
                </a:solidFill>
                <a:latin typeface="Verdana" panose="020B0604030504040204" pitchFamily="34" charset="0"/>
              </a:rPr>
              <a:t>Комплексные</a:t>
            </a:r>
            <a:r>
              <a:rPr lang="uk-UA" altLang="ru-RU" sz="2000" b="1" dirty="0" smtClean="0">
                <a:solidFill>
                  <a:srgbClr val="005CAB"/>
                </a:solidFill>
                <a:latin typeface="Verdana" panose="020B0604030504040204" pitchFamily="34" charset="0"/>
              </a:rPr>
              <a:t> </a:t>
            </a:r>
            <a:r>
              <a:rPr lang="uk-UA" altLang="ru-RU" sz="2000" b="1" dirty="0" err="1" smtClean="0">
                <a:solidFill>
                  <a:srgbClr val="005CAB"/>
                </a:solidFill>
                <a:latin typeface="Verdana" panose="020B0604030504040204" pitchFamily="34" charset="0"/>
              </a:rPr>
              <a:t>системы</a:t>
            </a:r>
            <a:r>
              <a:rPr lang="uk-UA" altLang="ru-RU" sz="2000" b="1" dirty="0" smtClean="0">
                <a:solidFill>
                  <a:srgbClr val="005CAB"/>
                </a:solidFill>
                <a:latin typeface="Verdana" panose="020B0604030504040204" pitchFamily="34" charset="0"/>
              </a:rPr>
              <a:t> </a:t>
            </a:r>
            <a:r>
              <a:rPr lang="uk-UA" altLang="ru-RU" sz="2000" b="1" dirty="0" err="1" smtClean="0">
                <a:solidFill>
                  <a:srgbClr val="005CAB"/>
                </a:solidFill>
                <a:latin typeface="Verdana" panose="020B0604030504040204" pitchFamily="34" charset="0"/>
              </a:rPr>
              <a:t>защиты</a:t>
            </a:r>
            <a:r>
              <a:rPr lang="uk-UA" altLang="ru-RU" sz="2000" b="1" dirty="0" smtClean="0">
                <a:solidFill>
                  <a:srgbClr val="005CAB"/>
                </a:solidFill>
                <a:latin typeface="Verdana" panose="020B0604030504040204" pitchFamily="34" charset="0"/>
              </a:rPr>
              <a:t> </a:t>
            </a:r>
            <a:r>
              <a:rPr lang="uk-UA" altLang="ru-RU" sz="2000" b="1" dirty="0" err="1" smtClean="0">
                <a:solidFill>
                  <a:srgbClr val="005CAB"/>
                </a:solidFill>
                <a:latin typeface="Verdana" panose="020B0604030504040204" pitchFamily="34" charset="0"/>
              </a:rPr>
              <a:t>информации</a:t>
            </a:r>
            <a:endParaRPr lang="uk-UA" sz="2000" dirty="0">
              <a:solidFill>
                <a:srgbClr val="005CAB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05064"/>
            <a:ext cx="6336704" cy="1368152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Компания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«АВТОР»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предоставляе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услуги с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разработки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внедрения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комплексных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защиты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информации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автоматизированных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разного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назначения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любого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уровня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сложности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31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5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1" y="1656184"/>
            <a:ext cx="9109389" cy="2132856"/>
          </a:xfrm>
          <a:prstGeom prst="rect">
            <a:avLst/>
          </a:prstGeom>
        </p:spPr>
      </p:pic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134644" y="3964081"/>
            <a:ext cx="1664406" cy="761063"/>
          </a:xfrm>
          <a:prstGeom prst="round2Diag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лет успешной работы на рынке </a:t>
            </a:r>
            <a:r>
              <a:rPr lang="en-US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IT-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технологий</a:t>
            </a:r>
            <a:endParaRPr lang="uk-UA" dirty="0"/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1943482" y="3968740"/>
            <a:ext cx="1677762" cy="756404"/>
          </a:xfrm>
          <a:prstGeom prst="round2DiagRect">
            <a:avLst/>
          </a:prstGeom>
          <a:solidFill>
            <a:srgbClr val="005CAB"/>
          </a:solidFill>
          <a:ln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Собственные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программы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аппаратные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разработки</a:t>
            </a:r>
            <a:endParaRPr lang="uk-UA" dirty="0"/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757102" y="3957486"/>
            <a:ext cx="1664406" cy="761064"/>
          </a:xfrm>
          <a:prstGeom prst="round2DiagRect">
            <a:avLst/>
          </a:prstGeom>
          <a:solidFill>
            <a:srgbClr val="299018"/>
          </a:solidFill>
          <a:ln>
            <a:solidFill>
              <a:srgbClr val="29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Сотрудничество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партнерские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статусы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ведущими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компаниями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разработчиками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uk-UA" dirty="0"/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57366" y="3957486"/>
            <a:ext cx="1664406" cy="761064"/>
          </a:xfrm>
          <a:prstGeom prst="round2DiagRect">
            <a:avLst/>
          </a:prstGeom>
          <a:solidFill>
            <a:srgbClr val="14CE40"/>
          </a:solidFill>
          <a:ln>
            <a:solidFill>
              <a:srgbClr val="14C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Клиенты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любых</a:t>
            </a:r>
            <a:r>
              <a:rPr lang="uk-UA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масштабов</a:t>
            </a:r>
            <a:endParaRPr lang="uk-UA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7357630" y="3957486"/>
            <a:ext cx="1664406" cy="761064"/>
          </a:xfrm>
          <a:prstGeom prst="round2DiagRect">
            <a:avLst/>
          </a:prstGeom>
          <a:solidFill>
            <a:srgbClr val="D6A300"/>
          </a:solidFill>
          <a:ln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 anchorCtr="0"/>
          <a:lstStyle/>
          <a:p>
            <a:pPr algn="ctr"/>
            <a:r>
              <a:rPr lang="ru-RU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Поставка продуктов и решений по всему миру</a:t>
            </a:r>
            <a:endParaRPr lang="uk-UA" sz="9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06660" y="426977"/>
            <a:ext cx="5114848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 факты ООО «АВТОР»</a:t>
            </a:r>
            <a:endParaRPr lang="uk-UA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34644" y="1340768"/>
            <a:ext cx="8887392" cy="0"/>
          </a:xfrm>
          <a:prstGeom prst="line">
            <a:avLst/>
          </a:prstGeom>
          <a:ln w="104775">
            <a:gradFill>
              <a:gsLst>
                <a:gs pos="0">
                  <a:schemeClr val="bg1">
                    <a:lumMod val="75000"/>
                  </a:schemeClr>
                </a:gs>
                <a:gs pos="36000">
                  <a:schemeClr val="tx1">
                    <a:lumMod val="50000"/>
                    <a:lumOff val="50000"/>
                  </a:schemeClr>
                </a:gs>
                <a:gs pos="68000">
                  <a:srgbClr val="0069C0"/>
                </a:gs>
                <a:gs pos="100000">
                  <a:srgbClr val="005CAB"/>
                </a:gs>
              </a:gsLst>
              <a:lin ang="36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87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11" y="111136"/>
            <a:ext cx="4562422" cy="432048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Направления деятельности</a:t>
            </a:r>
            <a:endParaRPr lang="uk-UA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152400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137989" y="1066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uk-UA" alt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718" y="579188"/>
            <a:ext cx="1806282" cy="1841700"/>
          </a:xfrm>
          <a:prstGeom prst="rect">
            <a:avLst/>
          </a:prstGeom>
        </p:spPr>
      </p:pic>
      <p:sp>
        <p:nvSpPr>
          <p:cNvPr id="37" name="Восьмиугольник 36"/>
          <p:cNvSpPr/>
          <p:nvPr/>
        </p:nvSpPr>
        <p:spPr>
          <a:xfrm>
            <a:off x="2942389" y="838800"/>
            <a:ext cx="1422436" cy="1354088"/>
          </a:xfrm>
          <a:prstGeom prst="octagon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002A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uk-UA" sz="8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</a:t>
            </a:r>
            <a:r>
              <a:rPr lang="uk-UA" sz="8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аутентификации</a:t>
            </a:r>
            <a:endParaRPr lang="uk-UA" sz="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677" y="3504338"/>
            <a:ext cx="2168414" cy="57018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2935" y="2505194"/>
            <a:ext cx="714109" cy="88413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844" y="548680"/>
            <a:ext cx="1806282" cy="1841700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45" name="Восьмиугольник 44"/>
          <p:cNvSpPr/>
          <p:nvPr/>
        </p:nvSpPr>
        <p:spPr>
          <a:xfrm>
            <a:off x="5043401" y="818975"/>
            <a:ext cx="1368152" cy="1354088"/>
          </a:xfrm>
          <a:prstGeom prst="octagon">
            <a:avLst/>
          </a:prstGeom>
          <a:solidFill>
            <a:srgbClr val="005CAB"/>
          </a:solidFill>
          <a:ln w="12700"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107" y="2019347"/>
            <a:ext cx="1806282" cy="1841700"/>
          </a:xfrm>
          <a:prstGeom prst="rect">
            <a:avLst/>
          </a:prstGeom>
        </p:spPr>
      </p:pic>
      <p:sp>
        <p:nvSpPr>
          <p:cNvPr id="49" name="Восьмиугольник 48"/>
          <p:cNvSpPr/>
          <p:nvPr/>
        </p:nvSpPr>
        <p:spPr>
          <a:xfrm>
            <a:off x="1343282" y="2292471"/>
            <a:ext cx="1380042" cy="1354088"/>
          </a:xfrm>
          <a:prstGeom prst="octagon">
            <a:avLst/>
          </a:prstGeom>
          <a:solidFill>
            <a:srgbClr val="299018"/>
          </a:solidFill>
          <a:ln w="12700">
            <a:solidFill>
              <a:srgbClr val="29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75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программных индивидуальных решений</a:t>
            </a:r>
            <a:endParaRPr lang="uk-UA" sz="75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598" y="3861048"/>
            <a:ext cx="1806282" cy="1841700"/>
          </a:xfrm>
          <a:prstGeom prst="rect">
            <a:avLst/>
          </a:prstGeom>
        </p:spPr>
      </p:pic>
      <p:sp>
        <p:nvSpPr>
          <p:cNvPr id="51" name="Восьмиугольник 50"/>
          <p:cNvSpPr/>
          <p:nvPr/>
        </p:nvSpPr>
        <p:spPr>
          <a:xfrm>
            <a:off x="1904663" y="4134172"/>
            <a:ext cx="1368152" cy="1354088"/>
          </a:xfrm>
          <a:prstGeom prst="octagon">
            <a:avLst/>
          </a:prstGeom>
          <a:solidFill>
            <a:srgbClr val="005CAB"/>
          </a:solidFill>
          <a:ln w="12700"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1"/>
          <a:lstStyle/>
          <a:p>
            <a:pPr algn="ctr"/>
            <a:r>
              <a:rPr lang="uk-UA" sz="9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Построение</a:t>
            </a:r>
            <a:r>
              <a:rPr lang="uk-UA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систем </a:t>
            </a:r>
            <a:r>
              <a:rPr lang="uk-UA" sz="9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комплексной</a:t>
            </a:r>
            <a:r>
              <a:rPr lang="uk-UA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</a:t>
            </a:r>
            <a:r>
              <a:rPr lang="ru-RU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ы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4395612"/>
            <a:ext cx="1806282" cy="1841700"/>
          </a:xfrm>
          <a:prstGeom prst="rect">
            <a:avLst/>
          </a:prstGeom>
        </p:spPr>
      </p:pic>
      <p:sp>
        <p:nvSpPr>
          <p:cNvPr id="53" name="Восьмиугольник 52"/>
          <p:cNvSpPr/>
          <p:nvPr/>
        </p:nvSpPr>
        <p:spPr>
          <a:xfrm>
            <a:off x="3998977" y="4668736"/>
            <a:ext cx="1368152" cy="1354088"/>
          </a:xfrm>
          <a:prstGeom prst="octagon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003D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1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</a:t>
            </a:r>
          </a:p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Защиты </a:t>
            </a:r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IP</a:t>
            </a:r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uk-UA" sz="9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траффика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553" y="2032379"/>
            <a:ext cx="1806282" cy="1841700"/>
          </a:xfrm>
          <a:prstGeom prst="rect">
            <a:avLst/>
          </a:prstGeom>
        </p:spPr>
      </p:pic>
      <p:sp>
        <p:nvSpPr>
          <p:cNvPr id="55" name="Восьмиугольник 54"/>
          <p:cNvSpPr/>
          <p:nvPr/>
        </p:nvSpPr>
        <p:spPr>
          <a:xfrm>
            <a:off x="6633659" y="2301527"/>
            <a:ext cx="1368152" cy="1354088"/>
          </a:xfrm>
          <a:prstGeom prst="octagon">
            <a:avLst/>
          </a:prstGeom>
          <a:solidFill>
            <a:srgbClr val="299018"/>
          </a:solidFill>
          <a:ln w="12700">
            <a:solidFill>
              <a:srgbClr val="29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ru-RU" sz="9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Многофактор-ная</a:t>
            </a:r>
            <a:r>
              <a:rPr lang="ru-RU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авторизация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933056"/>
            <a:ext cx="1806282" cy="1841700"/>
          </a:xfrm>
          <a:prstGeom prst="rect">
            <a:avLst/>
          </a:prstGeom>
        </p:spPr>
      </p:pic>
      <p:sp>
        <p:nvSpPr>
          <p:cNvPr id="57" name="Восьмиугольник 56"/>
          <p:cNvSpPr/>
          <p:nvPr/>
        </p:nvSpPr>
        <p:spPr>
          <a:xfrm>
            <a:off x="6087209" y="4188074"/>
            <a:ext cx="1293104" cy="1354088"/>
          </a:xfrm>
          <a:prstGeom prst="octagon">
            <a:avLst/>
          </a:prstGeom>
          <a:solidFill>
            <a:srgbClr val="D6A300"/>
          </a:solidFill>
          <a:ln w="127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Электронный </a:t>
            </a:r>
            <a:r>
              <a:rPr lang="ru-RU" sz="900" b="1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документо</a:t>
            </a:r>
            <a:r>
              <a:rPr lang="ru-RU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-оборот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67" y="1484794"/>
            <a:ext cx="525783" cy="470796"/>
          </a:xfrm>
          <a:prstGeom prst="rect">
            <a:avLst/>
          </a:prstGeom>
        </p:spPr>
      </p:pic>
      <p:pic>
        <p:nvPicPr>
          <p:cNvPr id="2048" name="Рисунок 20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39" y="1387894"/>
            <a:ext cx="549197" cy="54919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36" y="1586613"/>
            <a:ext cx="358295" cy="320825"/>
          </a:xfrm>
          <a:prstGeom prst="rect">
            <a:avLst/>
          </a:prstGeom>
        </p:spPr>
      </p:pic>
      <p:pic>
        <p:nvPicPr>
          <p:cNvPr id="2052" name="Рисунок 205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64" y="3212976"/>
            <a:ext cx="413248" cy="413248"/>
          </a:xfrm>
          <a:prstGeom prst="rect">
            <a:avLst/>
          </a:prstGeom>
        </p:spPr>
      </p:pic>
      <p:pic>
        <p:nvPicPr>
          <p:cNvPr id="2055" name="Рисунок 205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03" y="4822045"/>
            <a:ext cx="647764" cy="647764"/>
          </a:xfrm>
          <a:prstGeom prst="rect">
            <a:avLst/>
          </a:prstGeom>
        </p:spPr>
      </p:pic>
      <p:pic>
        <p:nvPicPr>
          <p:cNvPr id="2059" name="Рисунок 205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924944"/>
            <a:ext cx="354591" cy="354591"/>
          </a:xfrm>
          <a:prstGeom prst="rect">
            <a:avLst/>
          </a:prstGeom>
        </p:spPr>
      </p:pic>
      <p:pic>
        <p:nvPicPr>
          <p:cNvPr id="2060" name="Рисунок 205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3982">
            <a:off x="7366454" y="3064210"/>
            <a:ext cx="375313" cy="468043"/>
          </a:xfrm>
          <a:prstGeom prst="rect">
            <a:avLst/>
          </a:prstGeom>
        </p:spPr>
      </p:pic>
      <p:pic>
        <p:nvPicPr>
          <p:cNvPr id="2063" name="Рисунок 20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401" y="5024556"/>
            <a:ext cx="442353" cy="442353"/>
          </a:xfrm>
          <a:prstGeom prst="rect">
            <a:avLst/>
          </a:prstGeom>
        </p:spPr>
      </p:pic>
      <p:pic>
        <p:nvPicPr>
          <p:cNvPr id="2064" name="Рисунок 206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122" y="3254647"/>
            <a:ext cx="378529" cy="378529"/>
          </a:xfrm>
          <a:prstGeom prst="rect">
            <a:avLst/>
          </a:prstGeom>
        </p:spPr>
      </p:pic>
      <p:pic>
        <p:nvPicPr>
          <p:cNvPr id="2065" name="Рисунок 206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456" y="3078388"/>
            <a:ext cx="365524" cy="365524"/>
          </a:xfrm>
          <a:prstGeom prst="rect">
            <a:avLst/>
          </a:prstGeom>
        </p:spPr>
      </p:pic>
      <p:pic>
        <p:nvPicPr>
          <p:cNvPr id="2066" name="Рисунок 206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08" y="5318473"/>
            <a:ext cx="560151" cy="56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0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59024" y="3605529"/>
            <a:ext cx="6891978" cy="504056"/>
          </a:xfrm>
        </p:spPr>
        <p:txBody>
          <a:bodyPr>
            <a:noAutofit/>
          </a:bodyPr>
          <a:lstStyle/>
          <a:p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Защита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от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внешних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внутренних</a:t>
            </a:r>
            <a:r>
              <a:rPr 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угроз</a:t>
            </a:r>
            <a:endParaRPr lang="uk-UA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501008"/>
          </a:xfrm>
          <a:prstGeom prst="rect">
            <a:avLst/>
          </a:prstGeom>
        </p:spPr>
      </p:pic>
      <p:sp>
        <p:nvSpPr>
          <p:cNvPr id="31" name="Объект 2"/>
          <p:cNvSpPr>
            <a:spLocks noGrp="1"/>
          </p:cNvSpPr>
          <p:nvPr>
            <p:ph idx="1"/>
          </p:nvPr>
        </p:nvSpPr>
        <p:spPr>
          <a:xfrm>
            <a:off x="559024" y="4255686"/>
            <a:ext cx="7317491" cy="17196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Несанкционированный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доступ в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информационно-телекомуникационные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системы</a:t>
            </a:r>
            <a:endParaRPr lang="uk-UA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Подделка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электронных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документов</a:t>
            </a:r>
            <a:endParaRPr lang="uk-UA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Утечка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конфиденциальной</a:t>
            </a: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информации</a:t>
            </a:r>
            <a:endParaRPr lang="uk-UA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правомерные действия пользователей</a:t>
            </a:r>
            <a:endParaRPr lang="uk-UA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2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80672" y="178465"/>
            <a:ext cx="7445430" cy="468000"/>
          </a:xfrm>
          <a:noFill/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Средства аутентификации и хранения ЭЦП</a:t>
            </a:r>
            <a:endParaRPr lang="ru-RU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75818" y="2176571"/>
            <a:ext cx="5701682" cy="265867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fontAlgn="base">
              <a:lnSpc>
                <a:spcPct val="120000"/>
              </a:lnSpc>
              <a:spcAft>
                <a:spcPts val="600"/>
              </a:spcAft>
              <a:defRPr/>
            </a:pPr>
            <a:r>
              <a:rPr lang="ru-RU" sz="14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Использование:</a:t>
            </a:r>
            <a:endParaRPr lang="ru-RU" sz="14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Операции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 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использованием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ЭЦП (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электронный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документооборот 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различных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разработчиков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uk-U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Многофакторная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авторизация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пользователей</a:t>
            </a:r>
            <a:endParaRPr lang="uk-U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Защищенное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хранение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данных</a:t>
            </a:r>
            <a:endParaRPr lang="uk-U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Защита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электронной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почты</a:t>
            </a:r>
            <a:endParaRPr lang="uk-U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uk-UA" sz="12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Защищенный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доступ к сети</a:t>
            </a:r>
            <a:endParaRPr lang="uk-U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Защищенный доступ к </a:t>
            </a:r>
            <a:r>
              <a:rPr lang="en-US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WEB-</a:t>
            </a:r>
            <a:r>
              <a:rPr lang="uk-UA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ресурсам</a:t>
            </a:r>
            <a:endParaRPr lang="uk-UA" sz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base">
              <a:lnSpc>
                <a:spcPct val="130000"/>
              </a:lnSpc>
              <a:spcBef>
                <a:spcPts val="200"/>
              </a:spcBef>
              <a:spcAft>
                <a:spcPts val="200"/>
              </a:spcAft>
              <a:buClr>
                <a:srgbClr val="005CAB"/>
              </a:buClr>
              <a:buFont typeface="Wingdings" panose="05000000000000000000" pitchFamily="2" charset="2"/>
              <a:buChar char="Ø"/>
              <a:defRPr/>
            </a:pPr>
            <a:r>
              <a:rPr lang="ru-RU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использования средств аутентификации для СКУД</a:t>
            </a:r>
            <a:endParaRPr lang="ru-RU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828442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8" name="Восьмиугольник 7"/>
          <p:cNvSpPr/>
          <p:nvPr/>
        </p:nvSpPr>
        <p:spPr>
          <a:xfrm>
            <a:off x="2181894" y="1052684"/>
            <a:ext cx="1157456" cy="1152128"/>
          </a:xfrm>
          <a:prstGeom prst="octagon">
            <a:avLst/>
          </a:prstGeom>
          <a:solidFill>
            <a:schemeClr val="bg1"/>
          </a:solidFill>
          <a:ln w="12700">
            <a:solidFill>
              <a:srgbClr val="005C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125" y="1602057"/>
            <a:ext cx="562223" cy="40656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57429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13" name="Восьмиугольник 12"/>
          <p:cNvSpPr/>
          <p:nvPr/>
        </p:nvSpPr>
        <p:spPr>
          <a:xfrm>
            <a:off x="597718" y="2081671"/>
            <a:ext cx="1157456" cy="1152128"/>
          </a:xfrm>
          <a:prstGeom prst="octagon">
            <a:avLst/>
          </a:prstGeom>
          <a:solidFill>
            <a:schemeClr val="bg1"/>
          </a:solidFill>
          <a:ln w="12700">
            <a:solidFill>
              <a:srgbClr val="003D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708762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15" name="Восьмиугольник 14"/>
          <p:cNvSpPr/>
          <p:nvPr/>
        </p:nvSpPr>
        <p:spPr>
          <a:xfrm>
            <a:off x="577524" y="3933003"/>
            <a:ext cx="1177650" cy="1186825"/>
          </a:xfrm>
          <a:prstGeom prst="octagon">
            <a:avLst/>
          </a:prstGeom>
          <a:solidFill>
            <a:schemeClr val="bg1"/>
          </a:solidFill>
          <a:ln w="12700">
            <a:solidFill>
              <a:srgbClr val="2990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680922"/>
            <a:ext cx="1561821" cy="1592446"/>
          </a:xfrm>
          <a:prstGeom prst="rect">
            <a:avLst/>
          </a:prstGeom>
          <a:solidFill>
            <a:srgbClr val="0098C1"/>
          </a:solidFill>
        </p:spPr>
      </p:pic>
      <p:sp>
        <p:nvSpPr>
          <p:cNvPr id="17" name="Восьмиугольник 16"/>
          <p:cNvSpPr/>
          <p:nvPr/>
        </p:nvSpPr>
        <p:spPr>
          <a:xfrm>
            <a:off x="2181894" y="4905164"/>
            <a:ext cx="1157456" cy="1152128"/>
          </a:xfrm>
          <a:prstGeom prst="octagon">
            <a:avLst/>
          </a:prstGeom>
          <a:solidFill>
            <a:schemeClr val="bg1"/>
          </a:solidFill>
          <a:ln w="12700">
            <a:solidFill>
              <a:srgbClr val="D6A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PKI</a:t>
            </a:r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uk-UA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48" y="2351474"/>
            <a:ext cx="792088" cy="4465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08" y="2827071"/>
            <a:ext cx="458063" cy="377021"/>
          </a:xfrm>
          <a:prstGeom prst="rect">
            <a:avLst/>
          </a:prstGeom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94" y="1134842"/>
            <a:ext cx="554306" cy="46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5" y="4285832"/>
            <a:ext cx="874364" cy="5157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47" y="5266563"/>
            <a:ext cx="769082" cy="51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80556444"/>
              </p:ext>
            </p:extLst>
          </p:nvPr>
        </p:nvGraphicFramePr>
        <p:xfrm>
          <a:off x="179512" y="1052736"/>
          <a:ext cx="8713271" cy="39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21421" y="335427"/>
            <a:ext cx="7886700" cy="480047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Функции НКИ</a:t>
            </a:r>
            <a:endParaRPr lang="ru-RU" sz="2000" b="1" dirty="0">
              <a:solidFill>
                <a:srgbClr val="005CA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27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814166" y="359817"/>
            <a:ext cx="7596503" cy="504055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uk-UA" altLang="uk-UA" sz="2000" b="1" dirty="0" err="1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Электронный</a:t>
            </a:r>
            <a:r>
              <a:rPr lang="uk-UA" alt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ключ SecureToken-337 </a:t>
            </a:r>
            <a:r>
              <a:rPr lang="uk-UA" altLang="uk-UA" sz="2000" b="1" dirty="0" smtClean="0">
                <a:solidFill>
                  <a:srgbClr val="005CA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FIDO</a:t>
            </a:r>
            <a:r>
              <a:rPr lang="en-US" altLang="uk-UA" sz="2000" b="1" baseline="400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uk-UA" altLang="uk-UA" sz="2000" b="1" baseline="400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66" y="1763540"/>
            <a:ext cx="2041973" cy="14401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94" y="3311513"/>
            <a:ext cx="2124716" cy="141363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23669" y="1844824"/>
            <a:ext cx="5328592" cy="2766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Secure Token-337 </a:t>
            </a:r>
            <a:r>
              <a:rPr lang="en-US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FIDO»</a:t>
            </a:r>
            <a:r>
              <a:rPr lang="uk-UA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объединяет</a:t>
            </a:r>
            <a:r>
              <a:rPr lang="uk-UA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в </a:t>
            </a:r>
            <a:r>
              <a:rPr lang="uk-UA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одном</a:t>
            </a:r>
            <a:r>
              <a:rPr lang="uk-UA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устройстве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преимущества 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традиционных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токенов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которые поддерживают украинские и международные криптографические стандарты и </a:t>
            </a:r>
            <a:r>
              <a:rPr lang="ru-RU" sz="14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токенов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, которые соответствуют стандарту</a:t>
            </a:r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FIDO U2F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uk-UA" sz="14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>
              <a:lnSpc>
                <a:spcPct val="130000"/>
              </a:lnSpc>
              <a:spcAft>
                <a:spcPts val="1200"/>
              </a:spcAft>
            </a:pPr>
            <a:r>
              <a:rPr lang="ru-RU" sz="1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«</a:t>
            </a: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SecureToken-337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FIDO</a:t>
            </a:r>
            <a:r>
              <a:rPr lang="ru-RU" sz="1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»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- 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обеспечивает трехфакторную защиту персональных данных, при которой необходимо физическое подтверждение выполняемой операции – прикосновение к </a:t>
            </a:r>
            <a:r>
              <a:rPr lang="ru-RU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токену</a:t>
            </a:r>
            <a:r>
              <a:rPr lang="ru-RU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endParaRPr lang="uk-UA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604</Words>
  <Application>Microsoft Office PowerPoint</Application>
  <PresentationFormat>Экран (4:3)</PresentationFormat>
  <Paragraphs>169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Киберугрозы</vt:lpstr>
      <vt:lpstr>Комплексные системы защиты информации</vt:lpstr>
      <vt:lpstr>Ключевые факты ООО «АВТОР»</vt:lpstr>
      <vt:lpstr>Направления деятельности</vt:lpstr>
      <vt:lpstr>Защита от внешних и внутренних угроз</vt:lpstr>
      <vt:lpstr>Средства аутентификации и хранения ЭЦП</vt:lpstr>
      <vt:lpstr>Функции НКИ</vt:lpstr>
      <vt:lpstr>Электронный ключ SecureToken-337 FIDONEW</vt:lpstr>
      <vt:lpstr>SecureToken-337 FIDO 2 в 1</vt:lpstr>
      <vt:lpstr>Трехфакторная защита SecureToken-337 FIDO</vt:lpstr>
      <vt:lpstr>Смарт-карта CryptoCard-338 (ID) NEW</vt:lpstr>
      <vt:lpstr>Пример использования CryptoCard-338</vt:lpstr>
      <vt:lpstr>Карт-ридеры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Ярмоленко Елена</dc:creator>
  <cp:lastModifiedBy>Полищук Василий</cp:lastModifiedBy>
  <cp:revision>180</cp:revision>
  <dcterms:created xsi:type="dcterms:W3CDTF">2017-11-15T08:53:36Z</dcterms:created>
  <dcterms:modified xsi:type="dcterms:W3CDTF">2019-05-13T08:17:04Z</dcterms:modified>
</cp:coreProperties>
</file>