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861" r:id="rId1"/>
    <p:sldMasterId id="2147484763" r:id="rId2"/>
  </p:sldMasterIdLst>
  <p:notesMasterIdLst>
    <p:notesMasterId r:id="rId42"/>
  </p:notesMasterIdLst>
  <p:handoutMasterIdLst>
    <p:handoutMasterId r:id="rId43"/>
  </p:handoutMasterIdLst>
  <p:sldIdLst>
    <p:sldId id="1171" r:id="rId3"/>
    <p:sldId id="4316" r:id="rId4"/>
    <p:sldId id="4314" r:id="rId5"/>
    <p:sldId id="4315" r:id="rId6"/>
    <p:sldId id="794" r:id="rId7"/>
    <p:sldId id="780" r:id="rId8"/>
    <p:sldId id="781" r:id="rId9"/>
    <p:sldId id="782" r:id="rId10"/>
    <p:sldId id="783" r:id="rId11"/>
    <p:sldId id="784" r:id="rId12"/>
    <p:sldId id="785" r:id="rId13"/>
    <p:sldId id="4290" r:id="rId14"/>
    <p:sldId id="5031" r:id="rId15"/>
    <p:sldId id="1538" r:id="rId16"/>
    <p:sldId id="866" r:id="rId17"/>
    <p:sldId id="867" r:id="rId18"/>
    <p:sldId id="868" r:id="rId19"/>
    <p:sldId id="869" r:id="rId20"/>
    <p:sldId id="5018" r:id="rId21"/>
    <p:sldId id="1006" r:id="rId22"/>
    <p:sldId id="834" r:id="rId23"/>
    <p:sldId id="5032" r:id="rId24"/>
    <p:sldId id="871" r:id="rId25"/>
    <p:sldId id="872" r:id="rId26"/>
    <p:sldId id="5019" r:id="rId27"/>
    <p:sldId id="5034" r:id="rId28"/>
    <p:sldId id="1062" r:id="rId29"/>
    <p:sldId id="5038" r:id="rId30"/>
    <p:sldId id="5039" r:id="rId31"/>
    <p:sldId id="5040" r:id="rId32"/>
    <p:sldId id="5022" r:id="rId33"/>
    <p:sldId id="5036" r:id="rId34"/>
    <p:sldId id="5020" r:id="rId35"/>
    <p:sldId id="5030" r:id="rId36"/>
    <p:sldId id="694" r:id="rId37"/>
    <p:sldId id="681" r:id="rId38"/>
    <p:sldId id="4304" r:id="rId39"/>
    <p:sldId id="842" r:id="rId40"/>
    <p:sldId id="5037" r:id="rId41"/>
  </p:sldIdLst>
  <p:sldSz cx="9144000" cy="5143500" type="screen16x9"/>
  <p:notesSz cx="7010400" cy="9296400"/>
  <p:defaultTextStyle>
    <a:defPPr>
      <a:defRPr lang="en-US"/>
    </a:defPPr>
    <a:lvl1pPr algn="l" rtl="0" fontAlgn="base">
      <a:spcBef>
        <a:spcPct val="0"/>
      </a:spcBef>
      <a:spcAft>
        <a:spcPct val="0"/>
      </a:spcAft>
      <a:defRPr sz="1080" kern="1200">
        <a:solidFill>
          <a:schemeClr val="tx1"/>
        </a:solidFill>
        <a:latin typeface="Arial" pitchFamily="34" charset="0"/>
        <a:ea typeface="ＭＳ Ｐゴシック" pitchFamily="34" charset="-128"/>
        <a:cs typeface="+mn-cs"/>
      </a:defRPr>
    </a:lvl1pPr>
    <a:lvl2pPr marL="411480" algn="l" rtl="0" fontAlgn="base">
      <a:spcBef>
        <a:spcPct val="0"/>
      </a:spcBef>
      <a:spcAft>
        <a:spcPct val="0"/>
      </a:spcAft>
      <a:defRPr sz="1080" kern="1200">
        <a:solidFill>
          <a:schemeClr val="tx1"/>
        </a:solidFill>
        <a:latin typeface="Arial" pitchFamily="34" charset="0"/>
        <a:ea typeface="ＭＳ Ｐゴシック" pitchFamily="34" charset="-128"/>
        <a:cs typeface="+mn-cs"/>
      </a:defRPr>
    </a:lvl2pPr>
    <a:lvl3pPr marL="822960" algn="l" rtl="0" fontAlgn="base">
      <a:spcBef>
        <a:spcPct val="0"/>
      </a:spcBef>
      <a:spcAft>
        <a:spcPct val="0"/>
      </a:spcAft>
      <a:defRPr sz="1080" kern="1200">
        <a:solidFill>
          <a:schemeClr val="tx1"/>
        </a:solidFill>
        <a:latin typeface="Arial" pitchFamily="34" charset="0"/>
        <a:ea typeface="ＭＳ Ｐゴシック" pitchFamily="34" charset="-128"/>
        <a:cs typeface="+mn-cs"/>
      </a:defRPr>
    </a:lvl3pPr>
    <a:lvl4pPr marL="1234440" algn="l" rtl="0" fontAlgn="base">
      <a:spcBef>
        <a:spcPct val="0"/>
      </a:spcBef>
      <a:spcAft>
        <a:spcPct val="0"/>
      </a:spcAft>
      <a:defRPr sz="1080" kern="1200">
        <a:solidFill>
          <a:schemeClr val="tx1"/>
        </a:solidFill>
        <a:latin typeface="Arial" pitchFamily="34" charset="0"/>
        <a:ea typeface="ＭＳ Ｐゴシック" pitchFamily="34" charset="-128"/>
        <a:cs typeface="+mn-cs"/>
      </a:defRPr>
    </a:lvl4pPr>
    <a:lvl5pPr marL="1645920" algn="l" rtl="0" fontAlgn="base">
      <a:spcBef>
        <a:spcPct val="0"/>
      </a:spcBef>
      <a:spcAft>
        <a:spcPct val="0"/>
      </a:spcAft>
      <a:defRPr sz="1080" kern="1200">
        <a:solidFill>
          <a:schemeClr val="tx1"/>
        </a:solidFill>
        <a:latin typeface="Arial" pitchFamily="34" charset="0"/>
        <a:ea typeface="ＭＳ Ｐゴシック" pitchFamily="34" charset="-128"/>
        <a:cs typeface="+mn-cs"/>
      </a:defRPr>
    </a:lvl5pPr>
    <a:lvl6pPr marL="2057400" algn="l" defTabSz="822960" rtl="0" eaLnBrk="1" latinLnBrk="0" hangingPunct="1">
      <a:defRPr sz="1080" kern="1200">
        <a:solidFill>
          <a:schemeClr val="tx1"/>
        </a:solidFill>
        <a:latin typeface="Arial" pitchFamily="34" charset="0"/>
        <a:ea typeface="ＭＳ Ｐゴシック" pitchFamily="34" charset="-128"/>
        <a:cs typeface="+mn-cs"/>
      </a:defRPr>
    </a:lvl6pPr>
    <a:lvl7pPr marL="2468880" algn="l" defTabSz="822960" rtl="0" eaLnBrk="1" latinLnBrk="0" hangingPunct="1">
      <a:defRPr sz="1080" kern="1200">
        <a:solidFill>
          <a:schemeClr val="tx1"/>
        </a:solidFill>
        <a:latin typeface="Arial" pitchFamily="34" charset="0"/>
        <a:ea typeface="ＭＳ Ｐゴシック" pitchFamily="34" charset="-128"/>
        <a:cs typeface="+mn-cs"/>
      </a:defRPr>
    </a:lvl7pPr>
    <a:lvl8pPr marL="2880360" algn="l" defTabSz="822960" rtl="0" eaLnBrk="1" latinLnBrk="0" hangingPunct="1">
      <a:defRPr sz="1080" kern="1200">
        <a:solidFill>
          <a:schemeClr val="tx1"/>
        </a:solidFill>
        <a:latin typeface="Arial" pitchFamily="34" charset="0"/>
        <a:ea typeface="ＭＳ Ｐゴシック" pitchFamily="34" charset="-128"/>
        <a:cs typeface="+mn-cs"/>
      </a:defRPr>
    </a:lvl8pPr>
    <a:lvl9pPr marL="3291840" algn="l" defTabSz="822960" rtl="0" eaLnBrk="1" latinLnBrk="0" hangingPunct="1">
      <a:defRPr sz="108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4" pos="2880">
          <p15:clr>
            <a:srgbClr val="A4A3A4"/>
          </p15:clr>
        </p15:guide>
        <p15:guide id="5" orient="horz" pos="3036" userDrawn="1">
          <p15:clr>
            <a:srgbClr val="A4A3A4"/>
          </p15:clr>
        </p15:guide>
        <p15:guide id="6" pos="3672" userDrawn="1">
          <p15:clr>
            <a:srgbClr val="A4A3A4"/>
          </p15:clr>
        </p15:guide>
        <p15:guide id="7" pos="1920" userDrawn="1">
          <p15:clr>
            <a:srgbClr val="A4A3A4"/>
          </p15:clr>
        </p15:guide>
        <p15:guide id="8" orient="horz" pos="2916"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3171A"/>
    <a:srgbClr val="D5D9E0"/>
    <a:srgbClr val="9FA5AD"/>
    <a:srgbClr val="697077"/>
    <a:srgbClr val="000000"/>
    <a:srgbClr val="2F3943"/>
    <a:srgbClr val="0069FF"/>
    <a:srgbClr val="0062FF"/>
    <a:srgbClr val="9DEEB2"/>
    <a:srgbClr val="1414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73" autoAdjust="0"/>
    <p:restoredTop sz="77660" autoAdjust="0"/>
  </p:normalViewPr>
  <p:slideViewPr>
    <p:cSldViewPr snapToGrid="0">
      <p:cViewPr varScale="1">
        <p:scale>
          <a:sx n="98" d="100"/>
          <a:sy n="98" d="100"/>
        </p:scale>
        <p:origin x="1312" y="176"/>
      </p:cViewPr>
      <p:guideLst>
        <p:guide pos="2880"/>
        <p:guide orient="horz" pos="3036"/>
        <p:guide pos="3672"/>
        <p:guide pos="1920"/>
        <p:guide orient="horz" pos="2916"/>
      </p:guideLst>
    </p:cSldViewPr>
  </p:slideViewPr>
  <p:outlineViewPr>
    <p:cViewPr>
      <p:scale>
        <a:sx n="33" d="100"/>
        <a:sy n="33" d="100"/>
      </p:scale>
      <p:origin x="0" y="-16512"/>
    </p:cViewPr>
  </p:outlineViewPr>
  <p:notesTextViewPr>
    <p:cViewPr>
      <p:scale>
        <a:sx n="90" d="100"/>
        <a:sy n="90" d="100"/>
      </p:scale>
      <p:origin x="0" y="0"/>
    </p:cViewPr>
  </p:notesTextViewPr>
  <p:sorterViewPr>
    <p:cViewPr>
      <p:scale>
        <a:sx n="183" d="100"/>
        <a:sy n="183" d="100"/>
      </p:scale>
      <p:origin x="0" y="-3384"/>
    </p:cViewPr>
  </p:sorterViewPr>
  <p:notesViewPr>
    <p:cSldViewPr snapToGrid="0">
      <p:cViewPr>
        <p:scale>
          <a:sx n="140" d="100"/>
          <a:sy n="140" d="100"/>
        </p:scale>
        <p:origin x="6536" y="82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9" name="Rectangle 3"/>
          <p:cNvSpPr>
            <a:spLocks noGrp="1" noChangeArrowheads="1"/>
          </p:cNvSpPr>
          <p:nvPr>
            <p:ph type="dt" sz="quarter" idx="1"/>
          </p:nvPr>
        </p:nvSpPr>
        <p:spPr bwMode="auto">
          <a:xfrm>
            <a:off x="5656440" y="150099"/>
            <a:ext cx="1151103" cy="24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eaLnBrk="1" hangingPunct="1">
              <a:defRPr sz="1000">
                <a:latin typeface="Arial" charset="0"/>
                <a:ea typeface="+mn-ea"/>
                <a:cs typeface="+mn-cs"/>
              </a:defRPr>
            </a:lvl1pPr>
          </a:lstStyle>
          <a:p>
            <a:pPr>
              <a:defRPr/>
            </a:pPr>
            <a:fld id="{6F63AE99-270E-E548-BDD7-581C90D629B9}" type="datetime1">
              <a:rPr lang="en-US" sz="900"/>
              <a:t>5/14/19</a:t>
            </a:fld>
            <a:endParaRPr lang="en-US" sz="900" dirty="0"/>
          </a:p>
        </p:txBody>
      </p:sp>
      <p:sp>
        <p:nvSpPr>
          <p:cNvPr id="80900" name="Rectangle 4"/>
          <p:cNvSpPr>
            <a:spLocks noGrp="1" noChangeArrowheads="1"/>
          </p:cNvSpPr>
          <p:nvPr>
            <p:ph type="ftr" sz="quarter" idx="2"/>
          </p:nvPr>
        </p:nvSpPr>
        <p:spPr bwMode="auto">
          <a:xfrm>
            <a:off x="1580407" y="8881005"/>
            <a:ext cx="4774203" cy="278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lvl1pPr algn="l" eaLnBrk="1" hangingPunct="1">
              <a:defRPr sz="1000">
                <a:latin typeface="Arial" charset="0"/>
                <a:ea typeface="+mn-ea"/>
                <a:cs typeface="+mn-cs"/>
              </a:defRPr>
            </a:lvl1pPr>
          </a:lstStyle>
          <a:p>
            <a:pPr algn="r">
              <a:defRPr/>
            </a:pPr>
            <a:r>
              <a:rPr lang="en-US" sz="900"/>
              <a:t>IBM Security</a:t>
            </a:r>
            <a:endParaRPr lang="en-US" sz="900" dirty="0"/>
          </a:p>
        </p:txBody>
      </p:sp>
      <p:sp>
        <p:nvSpPr>
          <p:cNvPr id="80901" name="Rectangle 5"/>
          <p:cNvSpPr>
            <a:spLocks noGrp="1" noChangeArrowheads="1"/>
          </p:cNvSpPr>
          <p:nvPr>
            <p:ph type="sldNum" sz="quarter" idx="3"/>
          </p:nvPr>
        </p:nvSpPr>
        <p:spPr bwMode="auto">
          <a:xfrm>
            <a:off x="99620" y="8881005"/>
            <a:ext cx="1480787" cy="278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eaLnBrk="1" hangingPunct="1">
              <a:defRPr sz="1000">
                <a:latin typeface="Arial" charset="0"/>
                <a:ea typeface="+mn-ea"/>
                <a:cs typeface="+mn-cs"/>
              </a:defRPr>
            </a:lvl1pPr>
          </a:lstStyle>
          <a:p>
            <a:pPr algn="l">
              <a:tabLst>
                <a:tab pos="283292" algn="r"/>
                <a:tab pos="585471" algn="l"/>
              </a:tabLst>
              <a:defRPr/>
            </a:pPr>
            <a:r>
              <a:rPr lang="en-US" sz="900" dirty="0"/>
              <a:t>	</a:t>
            </a:r>
            <a:fld id="{EF5086F7-8D61-4005-821D-6721B3FC81DA}" type="slidenum">
              <a:rPr lang="en-US" sz="900"/>
              <a:pPr algn="l">
                <a:tabLst>
                  <a:tab pos="283292" algn="r"/>
                  <a:tab pos="585471" algn="l"/>
                </a:tabLst>
                <a:defRPr/>
              </a:pPr>
              <a:t>‹#›</a:t>
            </a:fld>
            <a:r>
              <a:rPr lang="en-US" sz="900" dirty="0"/>
              <a:t>	IBM SECURITY</a:t>
            </a:r>
          </a:p>
        </p:txBody>
      </p:sp>
      <p:pic>
        <p:nvPicPr>
          <p:cNvPr id="7" name="Picture 6"/>
          <p:cNvPicPr>
            <a:picLocks noChangeAspect="1"/>
          </p:cNvPicPr>
          <p:nvPr/>
        </p:nvPicPr>
        <p:blipFill>
          <a:blip r:embed="rId2" cstate="screen">
            <a:lum bright="-100000"/>
            <a:extLst>
              <a:ext uri="{28A0092B-C50C-407E-A947-70E740481C1C}">
                <a14:useLocalDpi xmlns:a14="http://schemas.microsoft.com/office/drawing/2010/main"/>
              </a:ext>
            </a:extLst>
          </a:blip>
          <a:stretch>
            <a:fillRect/>
          </a:stretch>
        </p:blipFill>
        <p:spPr>
          <a:xfrm>
            <a:off x="6505613" y="9021749"/>
            <a:ext cx="339669" cy="127801"/>
          </a:xfrm>
          <a:prstGeom prst="rect">
            <a:avLst/>
          </a:prstGeom>
        </p:spPr>
      </p:pic>
      <p:sp>
        <p:nvSpPr>
          <p:cNvPr id="3" name="Header Placeholder 2"/>
          <p:cNvSpPr>
            <a:spLocks noGrp="1"/>
          </p:cNvSpPr>
          <p:nvPr>
            <p:ph type="hdr" sz="quarter"/>
          </p:nvPr>
        </p:nvSpPr>
        <p:spPr>
          <a:xfrm>
            <a:off x="226447" y="150099"/>
            <a:ext cx="5429993" cy="245871"/>
          </a:xfrm>
          <a:prstGeom prst="rect">
            <a:avLst/>
          </a:prstGeom>
        </p:spPr>
        <p:txBody>
          <a:bodyPr vert="horz" lIns="0" tIns="0" rIns="0" bIns="0" rtlCol="0" anchor="b" anchorCtr="0"/>
          <a:lstStyle>
            <a:lvl1pPr algn="l">
              <a:defRPr sz="1200"/>
            </a:lvl1pPr>
          </a:lstStyle>
          <a:p>
            <a:endParaRPr lang="en-US" sz="900" dirty="0"/>
          </a:p>
        </p:txBody>
      </p:sp>
    </p:spTree>
    <p:extLst>
      <p:ext uri="{BB962C8B-B14F-4D97-AF65-F5344CB8AC3E}">
        <p14:creationId xmlns:p14="http://schemas.microsoft.com/office/powerpoint/2010/main" val="2378803359"/>
      </p:ext>
    </p:extLst>
  </p:cSld>
  <p:clrMap bg1="lt1" tx1="dk1" bg2="lt2" tx2="dk2" accent1="accent1" accent2="accent2" accent3="accent3" accent4="accent4" accent5="accent5" accent6="accent6" hlink="hlink" folHlink="folHlink"/>
  <p:hf hdr="0" ftr="0" dt="0"/>
  <p:extLst mod="1">
    <p:ext uri="{56416CCD-93CA-4268-BC5B-53C4BB910035}">
      <p15:sldGuideLst xmlns:p15="http://schemas.microsoft.com/office/powerpoint/2012/main">
        <p15:guide id="1" pos="143" userDrawn="1">
          <p15:clr>
            <a:srgbClr val="F26B43"/>
          </p15:clr>
        </p15:guide>
        <p15:guide id="2" pos="4279"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8" name="Rectangle 4"/>
          <p:cNvSpPr>
            <a:spLocks noGrp="1" noRot="1" noChangeAspect="1" noChangeArrowheads="1" noTextEdit="1"/>
          </p:cNvSpPr>
          <p:nvPr>
            <p:ph type="sldImg" idx="2"/>
          </p:nvPr>
        </p:nvSpPr>
        <p:spPr bwMode="auto">
          <a:xfrm>
            <a:off x="1568450" y="198438"/>
            <a:ext cx="3871913" cy="21780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 name="Footer Placeholder 2">
            <a:extLst>
              <a:ext uri="{FF2B5EF4-FFF2-40B4-BE49-F238E27FC236}">
                <a16:creationId xmlns:a16="http://schemas.microsoft.com/office/drawing/2014/main" id="{784FF9C8-BE08-2E4B-851A-50512DCA5EE8}"/>
              </a:ext>
            </a:extLst>
          </p:cNvPr>
          <p:cNvSpPr>
            <a:spLocks noGrp="1"/>
          </p:cNvSpPr>
          <p:nvPr>
            <p:ph type="ftr" sz="quarter" idx="4"/>
          </p:nvPr>
        </p:nvSpPr>
        <p:spPr>
          <a:xfrm>
            <a:off x="2343999" y="9067233"/>
            <a:ext cx="4458538" cy="181455"/>
          </a:xfrm>
          <a:prstGeom prst="rect">
            <a:avLst/>
          </a:prstGeom>
        </p:spPr>
        <p:txBody>
          <a:bodyPr vert="horz" wrap="none" lIns="0" tIns="0" rIns="0" bIns="0" rtlCol="0" anchor="b"/>
          <a:lstStyle>
            <a:lvl1pPr algn="r">
              <a:defRPr sz="800" b="0" i="0">
                <a:solidFill>
                  <a:schemeClr val="bg1">
                    <a:lumMod val="50000"/>
                  </a:schemeClr>
                </a:solidFill>
                <a:latin typeface="IBM Plex Sans" panose="020B0503050203000203" pitchFamily="34" charset="77"/>
              </a:defRPr>
            </a:lvl1pPr>
          </a:lstStyle>
          <a:p>
            <a:endParaRPr lang="en-US" dirty="0"/>
          </a:p>
        </p:txBody>
      </p:sp>
      <p:sp>
        <p:nvSpPr>
          <p:cNvPr id="7" name="Rectangle 6">
            <a:extLst>
              <a:ext uri="{FF2B5EF4-FFF2-40B4-BE49-F238E27FC236}">
                <a16:creationId xmlns:a16="http://schemas.microsoft.com/office/drawing/2014/main" id="{3F782A94-3354-334A-A12E-8280CD39A47E}"/>
              </a:ext>
            </a:extLst>
          </p:cNvPr>
          <p:cNvSpPr/>
          <p:nvPr/>
        </p:nvSpPr>
        <p:spPr>
          <a:xfrm>
            <a:off x="225074" y="9072732"/>
            <a:ext cx="1932342" cy="175956"/>
          </a:xfrm>
          <a:prstGeom prst="rect">
            <a:avLst/>
          </a:prstGeom>
        </p:spPr>
        <p:txBody>
          <a:bodyPr vert="horz" wrap="none" lIns="0" tIns="0" rIns="0" bIns="0" rtlCol="0" anchor="b"/>
          <a:lstStyle/>
          <a:p>
            <a:pPr marL="0" marR="0" lvl="0" indent="0" algn="l" defTabSz="906628" rtl="0" eaLnBrk="1" fontAlgn="base" latinLnBrk="0" hangingPunct="1">
              <a:lnSpc>
                <a:spcPct val="100000"/>
              </a:lnSpc>
              <a:spcBef>
                <a:spcPct val="0"/>
              </a:spcBef>
              <a:spcAft>
                <a:spcPct val="0"/>
              </a:spcAft>
              <a:buClrTx/>
              <a:buSzTx/>
              <a:buFontTx/>
              <a:buNone/>
              <a:tabLst/>
              <a:defRPr/>
            </a:pPr>
            <a:fld id="{5117CB92-E327-844C-960B-D599601BC180}" type="slidenum">
              <a:rPr lang="en-US" sz="700" b="0" i="0" smtClean="0">
                <a:solidFill>
                  <a:schemeClr val="bg1">
                    <a:lumMod val="50000"/>
                  </a:schemeClr>
                </a:solidFill>
                <a:latin typeface="IBM Plex Sans" panose="020B0503050203000203" pitchFamily="34" charset="77"/>
              </a:rPr>
              <a:pPr marL="0" marR="0" lvl="0" indent="0" algn="l" defTabSz="906628" rtl="0" eaLnBrk="1" fontAlgn="base" latinLnBrk="0" hangingPunct="1">
                <a:lnSpc>
                  <a:spcPct val="100000"/>
                </a:lnSpc>
                <a:spcBef>
                  <a:spcPct val="0"/>
                </a:spcBef>
                <a:spcAft>
                  <a:spcPct val="0"/>
                </a:spcAft>
                <a:buClrTx/>
                <a:buSzTx/>
                <a:buFontTx/>
                <a:buNone/>
                <a:tabLst/>
                <a:defRPr/>
              </a:pPr>
              <a:t>‹#›</a:t>
            </a:fld>
            <a:r>
              <a:rPr lang="en-US" sz="700" b="0" i="0" dirty="0">
                <a:solidFill>
                  <a:schemeClr val="bg1">
                    <a:lumMod val="50000"/>
                  </a:schemeClr>
                </a:solidFill>
                <a:latin typeface="IBM Plex Sans" panose="020B0503050203000203" pitchFamily="34" charset="77"/>
              </a:rPr>
              <a:t>    </a:t>
            </a:r>
            <a:r>
              <a:rPr lang="en-US" sz="600" b="0" i="0" noProof="0" dirty="0">
                <a:solidFill>
                  <a:schemeClr val="bg1">
                    <a:lumMod val="50000"/>
                  </a:schemeClr>
                </a:solidFill>
                <a:latin typeface="IBM Plex Sans" panose="020B0503050203000203" pitchFamily="34" charset="77"/>
              </a:rPr>
              <a:t>© 2019 IBM Corporation</a:t>
            </a:r>
            <a:endParaRPr lang="en-US" sz="600" b="0" i="0" dirty="0">
              <a:solidFill>
                <a:schemeClr val="bg1">
                  <a:lumMod val="50000"/>
                </a:schemeClr>
              </a:solidFill>
              <a:latin typeface="IBM Plex Sans" panose="020B0503050203000203" pitchFamily="34" charset="77"/>
            </a:endParaRPr>
          </a:p>
        </p:txBody>
      </p:sp>
      <p:sp>
        <p:nvSpPr>
          <p:cNvPr id="4" name="Notes Placeholder 3">
            <a:extLst>
              <a:ext uri="{FF2B5EF4-FFF2-40B4-BE49-F238E27FC236}">
                <a16:creationId xmlns:a16="http://schemas.microsoft.com/office/drawing/2014/main" id="{A02F9ED0-3865-8348-A08A-9684FD3671C5}"/>
              </a:ext>
            </a:extLst>
          </p:cNvPr>
          <p:cNvSpPr>
            <a:spLocks noGrp="1"/>
          </p:cNvSpPr>
          <p:nvPr>
            <p:ph type="body" sz="quarter" idx="3"/>
          </p:nvPr>
        </p:nvSpPr>
        <p:spPr>
          <a:xfrm>
            <a:off x="72085" y="2467783"/>
            <a:ext cx="6866230" cy="6595876"/>
          </a:xfrm>
          <a:prstGeom prst="rect">
            <a:avLst/>
          </a:prstGeom>
        </p:spPr>
        <p:txBody>
          <a:bodyPr vert="horz" lIns="90663" tIns="45331" rIns="90663" bIns="45331" rtlCol="0"/>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2039152"/>
      </p:ext>
    </p:extLst>
  </p:cSld>
  <p:clrMap bg1="lt1" tx1="dk1" bg2="lt2" tx2="dk2" accent1="accent1" accent2="accent2" accent3="accent3" accent4="accent4" accent5="accent5" accent6="accent6" hlink="hlink" folHlink="folHlink"/>
  <p:hf hdr="0" ftr="0" dt="0"/>
  <p:notesStyle>
    <a:lvl1pPr algn="l" rtl="0" eaLnBrk="0" fontAlgn="base" hangingPunct="0">
      <a:spcBef>
        <a:spcPts val="540"/>
      </a:spcBef>
      <a:spcAft>
        <a:spcPct val="0"/>
      </a:spcAft>
      <a:defRPr sz="900" b="0" i="0" kern="1200">
        <a:solidFill>
          <a:schemeClr val="tx1"/>
        </a:solidFill>
        <a:latin typeface="IBM Plex Sans" panose="020B0503050203000203" pitchFamily="34" charset="77"/>
        <a:ea typeface="+mn-ea"/>
        <a:cs typeface="Arial" charset="0"/>
      </a:defRPr>
    </a:lvl1pPr>
    <a:lvl2pPr marL="124302" indent="-122873" algn="l" rtl="0" eaLnBrk="0" fontAlgn="base" hangingPunct="0">
      <a:spcBef>
        <a:spcPct val="20000"/>
      </a:spcBef>
      <a:spcAft>
        <a:spcPct val="0"/>
      </a:spcAft>
      <a:buChar char="•"/>
      <a:defRPr sz="900" b="0" i="0" kern="1200">
        <a:solidFill>
          <a:schemeClr val="tx1"/>
        </a:solidFill>
        <a:latin typeface="IBM Plex Sans" panose="020B0503050203000203" pitchFamily="34" charset="77"/>
        <a:ea typeface="+mn-ea"/>
        <a:cs typeface="Arial" charset="0"/>
      </a:defRPr>
    </a:lvl2pPr>
    <a:lvl3pPr marL="232887" indent="-107157" algn="l" rtl="0" eaLnBrk="0" fontAlgn="base" hangingPunct="0">
      <a:spcBef>
        <a:spcPct val="20000"/>
      </a:spcBef>
      <a:spcAft>
        <a:spcPct val="0"/>
      </a:spcAft>
      <a:buFont typeface="Arial" pitchFamily="34" charset="0"/>
      <a:buChar char="–"/>
      <a:defRPr sz="900" b="0" i="0" kern="1200">
        <a:solidFill>
          <a:schemeClr val="tx1"/>
        </a:solidFill>
        <a:latin typeface="IBM Plex Sans" panose="020B0503050203000203" pitchFamily="34" charset="77"/>
        <a:ea typeface="+mn-ea"/>
        <a:cs typeface="Arial" charset="0"/>
      </a:defRPr>
    </a:lvl3pPr>
    <a:lvl4pPr marL="367189" indent="-132874" algn="l" rtl="0" eaLnBrk="0" fontAlgn="base" hangingPunct="0">
      <a:spcBef>
        <a:spcPct val="20000"/>
      </a:spcBef>
      <a:spcAft>
        <a:spcPct val="0"/>
      </a:spcAft>
      <a:buFont typeface="Arial" pitchFamily="34" charset="0"/>
      <a:buChar char="–"/>
      <a:defRPr sz="900" b="0" i="0" kern="1200">
        <a:solidFill>
          <a:schemeClr val="tx1"/>
        </a:solidFill>
        <a:latin typeface="IBM Plex Sans" panose="020B0503050203000203" pitchFamily="34" charset="77"/>
        <a:ea typeface="+mn-ea"/>
        <a:cs typeface="Arial" charset="0"/>
      </a:defRPr>
    </a:lvl4pPr>
    <a:lvl5pPr marL="515938" indent="-107950" algn="l" rtl="0" eaLnBrk="0" fontAlgn="base" hangingPunct="0">
      <a:spcBef>
        <a:spcPct val="30000"/>
      </a:spcBef>
      <a:spcAft>
        <a:spcPct val="0"/>
      </a:spcAft>
      <a:buChar char="•"/>
      <a:tabLst/>
      <a:defRPr sz="1080" b="0" i="0" kern="1200">
        <a:solidFill>
          <a:schemeClr val="tx1"/>
        </a:solidFill>
        <a:latin typeface="Arial" charset="0"/>
        <a:ea typeface="+mn-ea"/>
        <a:cs typeface="Arial" charset="0"/>
      </a:defRPr>
    </a:lvl5pPr>
    <a:lvl6pPr marL="2057400" algn="l" defTabSz="822960" rtl="0" eaLnBrk="1" latinLnBrk="0" hangingPunct="1">
      <a:defRPr sz="1080" kern="1200">
        <a:solidFill>
          <a:schemeClr val="tx1"/>
        </a:solidFill>
        <a:latin typeface="+mn-lt"/>
        <a:ea typeface="+mn-ea"/>
        <a:cs typeface="+mn-cs"/>
      </a:defRPr>
    </a:lvl6pPr>
    <a:lvl7pPr marL="2468880" algn="l" defTabSz="822960" rtl="0" eaLnBrk="1" latinLnBrk="0" hangingPunct="1">
      <a:defRPr sz="1080" kern="1200">
        <a:solidFill>
          <a:schemeClr val="tx1"/>
        </a:solidFill>
        <a:latin typeface="+mn-lt"/>
        <a:ea typeface="+mn-ea"/>
        <a:cs typeface="+mn-cs"/>
      </a:defRPr>
    </a:lvl7pPr>
    <a:lvl8pPr marL="2880360" algn="l" defTabSz="822960" rtl="0" eaLnBrk="1" latinLnBrk="0" hangingPunct="1">
      <a:defRPr sz="1080" kern="1200">
        <a:solidFill>
          <a:schemeClr val="tx1"/>
        </a:solidFill>
        <a:latin typeface="+mn-lt"/>
        <a:ea typeface="+mn-ea"/>
        <a:cs typeface="+mn-cs"/>
      </a:defRPr>
    </a:lvl8pPr>
    <a:lvl9pPr marL="3291840" algn="l" defTabSz="822960" rtl="0" eaLnBrk="1" latinLnBrk="0" hangingPunct="1">
      <a:defRPr sz="1080" kern="1200">
        <a:solidFill>
          <a:schemeClr val="tx1"/>
        </a:solidFill>
        <a:latin typeface="+mn-lt"/>
        <a:ea typeface="+mn-ea"/>
        <a:cs typeface="+mn-cs"/>
      </a:defRPr>
    </a:lvl9pPr>
  </p:notesStyle>
  <p:extLst mod="1">
    <p:ext uri="{620B2872-D7B9-4A21-9093-7833F8D536E1}">
      <p15:sldGuideLst xmlns:p15="http://schemas.microsoft.com/office/powerpoint/2012/main">
        <p15:guide id="1" pos="4279" userDrawn="1">
          <p15:clr>
            <a:srgbClr val="F26B43"/>
          </p15:clr>
        </p15:guide>
        <p15:guide id="2" pos="143" userDrawn="1">
          <p15:clr>
            <a:srgbClr val="F26B43"/>
          </p15:clr>
        </p15:guide>
        <p15:guide id="3" orient="horz" pos="1548" userDrawn="1">
          <p15:clr>
            <a:srgbClr val="F26B43"/>
          </p15:clr>
        </p15:guide>
        <p15:guide id="4" orient="horz" pos="119" userDrawn="1">
          <p15:clr>
            <a:srgbClr val="F26B43"/>
          </p15:clr>
        </p15:guide>
        <p15:guide id="5" orient="horz" pos="150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www.ibm.com/security/services/managed-detection-response" TargetMode="External"/><Relationship Id="rId3" Type="http://schemas.openxmlformats.org/officeDocument/2006/relationships/hyperlink" Target="https://www.ibm.com/security/security-intelligence/qradar" TargetMode="External"/><Relationship Id="rId7" Type="http://schemas.openxmlformats.org/officeDocument/2006/relationships/hyperlink" Target="https://www.ibm.com/ms-en/marketplace/qradar-user-behavior-analytics"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ibm.com/us-en/marketplace/cognitive-security-analytics#product-header-top" TargetMode="External"/><Relationship Id="rId11" Type="http://schemas.openxmlformats.org/officeDocument/2006/relationships/hyperlink" Target="https://www.ibm.com/us-en/marketplace/identity-governance-and-intelligence" TargetMode="External"/><Relationship Id="rId5" Type="http://schemas.openxmlformats.org/officeDocument/2006/relationships/hyperlink" Target="https://www.ibm.com/security/services/security-information-event-management" TargetMode="External"/><Relationship Id="rId10" Type="http://schemas.openxmlformats.org/officeDocument/2006/relationships/hyperlink" Target="https://www.ibm.com/us-en/marketplace/access-management" TargetMode="External"/><Relationship Id="rId4" Type="http://schemas.openxmlformats.org/officeDocument/2006/relationships/hyperlink" Target="https://www.ibm.com/security/services/security-intelligence-operations-center-consulting" TargetMode="External"/><Relationship Id="rId9" Type="http://schemas.openxmlformats.org/officeDocument/2006/relationships/hyperlink" Target="https://www.ibm.com/security/services/ibm-x-force-incident-response-and-intelligence"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www.ibm.com/security/services/ibm-x-force-incident-response-and-intelligence" TargetMode="External"/><Relationship Id="rId3" Type="http://schemas.openxmlformats.org/officeDocument/2006/relationships/hyperlink" Target="https://www.ibm.com/security/intelligent-orchestration/resilient" TargetMode="External"/><Relationship Id="rId7" Type="http://schemas.openxmlformats.org/officeDocument/2006/relationships/hyperlink" Target="https://www.ibm.com/us-en/marketplace/qradar-user-behavior-analytics"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ibm.com/us-en/marketplace/cognitive-security-analytics" TargetMode="External"/><Relationship Id="rId5" Type="http://schemas.openxmlformats.org/officeDocument/2006/relationships/hyperlink" Target="https://www.ibm.com/security/security-intelligence/qradar" TargetMode="External"/><Relationship Id="rId10" Type="http://schemas.openxmlformats.org/officeDocument/2006/relationships/hyperlink" Target="https://www.ibm.com/security/services/security-information-event-management" TargetMode="External"/><Relationship Id="rId4" Type="http://schemas.openxmlformats.org/officeDocument/2006/relationships/hyperlink" Target="https://www.ibm.com/security/intelligent-orchestration/resilient/dynamic-playbooks" TargetMode="External"/><Relationship Id="rId9" Type="http://schemas.openxmlformats.org/officeDocument/2006/relationships/hyperlink" Target="https://www.ibm.com/security/services/managed-detection-response"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gartner.com/newsroom/id/3165317"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iamcybersafe.org/wp-content/uploads/2017/03/WomensReport.pdf" TargetMode="External"/><Relationship Id="rId5" Type="http://schemas.openxmlformats.org/officeDocument/2006/relationships/hyperlink" Target="https://securityintelligence.com/prepared-for-the-general-data-protection-regulation-gdpr-top-10-findings-from-hurwitz-associates-survey/" TargetMode="External"/><Relationship Id="rId4" Type="http://schemas.openxmlformats.org/officeDocument/2006/relationships/hyperlink" Target="https://www.juniperresearch.com/press/press-releases/cybercrime-to-cost-global-business-over-$8-trn" TargetMode="Externa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www.ibm.com/security/services/managed-detection-response" TargetMode="External"/><Relationship Id="rId3" Type="http://schemas.openxmlformats.org/officeDocument/2006/relationships/hyperlink" Target="https://www.ibm.com/us-en/marketplace/analysts-notebook" TargetMode="External"/><Relationship Id="rId7" Type="http://schemas.openxmlformats.org/officeDocument/2006/relationships/hyperlink" Target="https://www.ibm.com/security/services/ibm-x-force-incident-response-and-intelligence"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www.ibm.com/us-en/marketplace/qradar-user-behavior-analytics" TargetMode="External"/><Relationship Id="rId5" Type="http://schemas.openxmlformats.org/officeDocument/2006/relationships/hyperlink" Target="https://www.ibm.com/us-en/marketplace/cognitive-security-analytics" TargetMode="External"/><Relationship Id="rId4" Type="http://schemas.openxmlformats.org/officeDocument/2006/relationships/hyperlink" Target="https://www.ibm.com/security/security-intelligence/qradar" TargetMode="External"/><Relationship Id="rId9" Type="http://schemas.openxmlformats.org/officeDocument/2006/relationships/hyperlink" Target="https://www.ibm.com/security/services/security-information-event-management"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257898" y="2895084"/>
            <a:ext cx="6280740" cy="5757090"/>
          </a:xfrm>
          <a:prstGeom prst="rect">
            <a:avLst/>
          </a:prstGeom>
          <a:noFill/>
        </p:spPr>
        <p:txBody>
          <a:bodyPr/>
          <a:lstStyle/>
          <a:p>
            <a:pPr lvl="1"/>
            <a:endParaRPr lang="en-US" dirty="0"/>
          </a:p>
        </p:txBody>
      </p:sp>
      <p:sp>
        <p:nvSpPr>
          <p:cNvPr id="17411" name="Slide Image Placeholder 5"/>
          <p:cNvSpPr>
            <a:spLocks noGrp="1" noRot="1" noChangeAspect="1" noTextEdit="1"/>
          </p:cNvSpPr>
          <p:nvPr>
            <p:ph type="sldImg"/>
          </p:nvPr>
        </p:nvSpPr>
        <p:spPr>
          <a:xfrm>
            <a:off x="1482725" y="657225"/>
            <a:ext cx="3827463" cy="2154238"/>
          </a:xfrm>
          <a:ln/>
        </p:spPr>
      </p:sp>
    </p:spTree>
    <p:extLst>
      <p:ext uri="{BB962C8B-B14F-4D97-AF65-F5344CB8AC3E}">
        <p14:creationId xmlns:p14="http://schemas.microsoft.com/office/powerpoint/2010/main" val="1276187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3790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a:extLst>
              <a:ext uri="{FF2B5EF4-FFF2-40B4-BE49-F238E27FC236}">
                <a16:creationId xmlns:a16="http://schemas.microsoft.com/office/drawing/2014/main" id="{BF91AAA2-CC32-4876-BC41-58C7E653292A}"/>
              </a:ext>
            </a:extLst>
          </p:cNvPr>
          <p:cNvSpPr>
            <a:spLocks noGrp="1"/>
          </p:cNvSpPr>
          <p:nvPr>
            <p:ph type="body" idx="1"/>
          </p:nvPr>
        </p:nvSpPr>
        <p:spPr/>
        <p:txBody>
          <a:bodyPr/>
          <a:lstStyle/>
          <a:p>
            <a:r>
              <a:rPr lang="en-US" b="1" dirty="0"/>
              <a:t>Moment Sridhar take stage, but to help set context</a:t>
            </a:r>
          </a:p>
          <a:p>
            <a:pPr marL="169993" indent="-169993">
              <a:buFont typeface="Arial" panose="020B0604020202020204" pitchFamily="34" charset="0"/>
              <a:buChar char="•"/>
            </a:pPr>
            <a:r>
              <a:rPr lang="en-US" dirty="0"/>
              <a:t>Goal of Connect two fold | Change clients consume and freedom to compose | Move from solution to solution w/o complex</a:t>
            </a:r>
          </a:p>
          <a:p>
            <a:pPr marL="169993" indent="-169993">
              <a:buFont typeface="Arial" panose="020B0604020202020204" pitchFamily="34" charset="0"/>
              <a:buChar char="•"/>
            </a:pPr>
            <a:r>
              <a:rPr lang="en-US" dirty="0"/>
              <a:t>Will be hub for Threat Intelligence | Collaboration | Cloud-based AI | Extend value of existing IBM and 3</a:t>
            </a:r>
            <a:r>
              <a:rPr lang="en-US" baseline="30000" dirty="0"/>
              <a:t>rd</a:t>
            </a:r>
            <a:r>
              <a:rPr lang="en-US" dirty="0"/>
              <a:t> party | On prem or in cloud</a:t>
            </a:r>
          </a:p>
          <a:p>
            <a:pPr marL="169993" indent="-169993">
              <a:buFont typeface="Arial" panose="020B0604020202020204" pitchFamily="34" charset="0"/>
              <a:buChar char="•"/>
            </a:pPr>
            <a:endParaRPr lang="en-US" dirty="0"/>
          </a:p>
          <a:p>
            <a:pPr defTabSz="906628">
              <a:spcBef>
                <a:spcPts val="535"/>
              </a:spcBef>
            </a:pPr>
            <a:r>
              <a:rPr lang="en-US" b="1" dirty="0"/>
              <a:t>We not just aiming for this to be IBM Security’s new platform, we want it to become the industry’s new platform.</a:t>
            </a:r>
          </a:p>
          <a:p>
            <a:endParaRPr lang="en-US" dirty="0"/>
          </a:p>
        </p:txBody>
      </p:sp>
      <p:sp>
        <p:nvSpPr>
          <p:cNvPr id="2" name="Slide Image Placeholder 1"/>
          <p:cNvSpPr>
            <a:spLocks noGrp="1" noRot="1" noChangeAspect="1"/>
          </p:cNvSpPr>
          <p:nvPr>
            <p:ph type="sldImg"/>
          </p:nvPr>
        </p:nvSpPr>
        <p:spPr>
          <a:xfrm>
            <a:off x="1557338" y="188913"/>
            <a:ext cx="3894137" cy="2190750"/>
          </a:xfrm>
        </p:spPr>
      </p:sp>
    </p:spTree>
    <p:extLst>
      <p:ext uri="{BB962C8B-B14F-4D97-AF65-F5344CB8AC3E}">
        <p14:creationId xmlns:p14="http://schemas.microsoft.com/office/powerpoint/2010/main" val="3520929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data, everywhere, but not a clear insight in sight. </a:t>
            </a:r>
          </a:p>
          <a:p>
            <a:endParaRPr lang="en-US" dirty="0"/>
          </a:p>
          <a:p>
            <a:r>
              <a:rPr lang="en-US" dirty="0"/>
              <a:t>Trapped by too much info and not enough resources to parse it down to palatable bites. </a:t>
            </a:r>
          </a:p>
          <a:p>
            <a:endParaRPr lang="en-US" dirty="0"/>
          </a:p>
          <a:p>
            <a:r>
              <a:rPr lang="en-US" dirty="0"/>
              <a:t>82% - Insider and privilege misuse breaches that took months, or even years, to be discovered. </a:t>
            </a:r>
          </a:p>
        </p:txBody>
      </p:sp>
      <p:sp>
        <p:nvSpPr>
          <p:cNvPr id="4" name="Slide Number Placeholder 3"/>
          <p:cNvSpPr>
            <a:spLocks noGrp="1"/>
          </p:cNvSpPr>
          <p:nvPr>
            <p:ph type="sldNum" sz="quarter" idx="5"/>
          </p:nvPr>
        </p:nvSpPr>
        <p:spPr/>
        <p:txBody>
          <a:bodyPr lIns="90663" tIns="45331" rIns="90663" bIns="45331"/>
          <a:lstStyle/>
          <a:p>
            <a:fld id="{18D02FFD-07D4-5C4F-BD77-921008177348}" type="slidenum">
              <a:rPr lang="en-US" smtClean="0"/>
              <a:t>19</a:t>
            </a:fld>
            <a:endParaRPr lang="en-US"/>
          </a:p>
        </p:txBody>
      </p:sp>
    </p:spTree>
    <p:extLst>
      <p:ext uri="{BB962C8B-B14F-4D97-AF65-F5344CB8AC3E}">
        <p14:creationId xmlns:p14="http://schemas.microsoft.com/office/powerpoint/2010/main" val="1469718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DSAT VP</a:t>
            </a:r>
          </a:p>
          <a:p>
            <a:endParaRPr lang="en-US" dirty="0"/>
          </a:p>
          <a:p>
            <a:pPr defTabSz="611974">
              <a:buClr>
                <a:srgbClr val="FC5120"/>
              </a:buClr>
            </a:pPr>
            <a:r>
              <a:rPr lang="en-US" dirty="0"/>
              <a:t>CLEARLY VISUALIZE:</a:t>
            </a:r>
          </a:p>
          <a:p>
            <a:pPr defTabSz="611974" eaLnBrk="1" fontAlgn="auto" hangingPunct="1">
              <a:spcBef>
                <a:spcPts val="0"/>
              </a:spcBef>
              <a:spcAft>
                <a:spcPts val="0"/>
              </a:spcAft>
              <a:buClr>
                <a:srgbClr val="FC5120"/>
              </a:buClr>
              <a:defRPr/>
            </a:pPr>
            <a:r>
              <a:rPr lang="en-US" dirty="0">
                <a:latin typeface="Arial" pitchFamily="34" charset="0"/>
                <a:ea typeface="ＭＳ Ｐゴシック" pitchFamily="34" charset="-128"/>
                <a:cs typeface="Arial" pitchFamily="34" charset="0"/>
              </a:rPr>
              <a:t>According to Cisco research, organizations report that </a:t>
            </a:r>
            <a:r>
              <a:rPr lang="en-US" b="1" dirty="0">
                <a:latin typeface="Arial" pitchFamily="34" charset="0"/>
                <a:ea typeface="ＭＳ Ｐゴシック" pitchFamily="34" charset="-128"/>
                <a:cs typeface="Arial" pitchFamily="34" charset="0"/>
              </a:rPr>
              <a:t>44% percent of alerts go uninvestigated, and of the alerts that are true positives, 54% are never remediated</a:t>
            </a:r>
            <a:r>
              <a:rPr lang="en-US" dirty="0">
                <a:latin typeface="Arial" pitchFamily="34" charset="0"/>
                <a:ea typeface="ＭＳ Ｐゴシック" pitchFamily="34" charset="-128"/>
                <a:cs typeface="Arial" pitchFamily="34" charset="0"/>
              </a:rPr>
              <a:t>. Despite their best efforts, teams just can’t keep up.  This problem is becoming so serious that </a:t>
            </a:r>
            <a:r>
              <a:rPr lang="en-US" b="1" dirty="0">
                <a:latin typeface="Arial" pitchFamily="34" charset="0"/>
                <a:ea typeface="ＭＳ Ｐゴシック" pitchFamily="34" charset="-128"/>
                <a:cs typeface="Arial" pitchFamily="34" charset="0"/>
              </a:rPr>
              <a:t>over one third of cybersecurity professionals</a:t>
            </a:r>
            <a:r>
              <a:rPr lang="en-US" dirty="0">
                <a:latin typeface="Arial" pitchFamily="34" charset="0"/>
                <a:ea typeface="ＭＳ Ｐゴシック" pitchFamily="34" charset="-128"/>
                <a:cs typeface="Arial" pitchFamily="34" charset="0"/>
              </a:rPr>
              <a:t> rate the inability to keep up with alerts as their single greatest challenges incident response challenge.</a:t>
            </a:r>
            <a:endParaRPr lang="en-US" dirty="0"/>
          </a:p>
          <a:p>
            <a:pPr defTabSz="611974">
              <a:buClr>
                <a:srgbClr val="FC5120"/>
              </a:buClr>
            </a:pPr>
            <a:endParaRPr lang="en-US" dirty="0"/>
          </a:p>
          <a:p>
            <a:pPr marL="152993" indent="-152993" defTabSz="611974">
              <a:buClr>
                <a:srgbClr val="FC5120"/>
              </a:buClr>
              <a:buFont typeface="Arial" panose="020B0604020202020204" pitchFamily="34" charset="0"/>
              <a:buChar char="•"/>
            </a:pPr>
            <a:r>
              <a:rPr lang="en-US" dirty="0">
                <a:solidFill>
                  <a:srgbClr val="3B6CAA"/>
                </a:solidFill>
                <a:hlinkClick r:id="rId3">
                  <a:extLst>
                    <a:ext uri="{A12FA001-AC4F-418D-AE19-62706E023703}">
                      <ahyp:hlinkClr xmlns:ahyp="http://schemas.microsoft.com/office/drawing/2018/hyperlinkcolor" val="tx"/>
                    </a:ext>
                  </a:extLst>
                </a:hlinkClick>
              </a:rPr>
              <a:t>IBM QRadar Security Intelligence Platform</a:t>
            </a:r>
            <a:r>
              <a:rPr lang="en-US" dirty="0">
                <a:solidFill>
                  <a:srgbClr val="3B6CAA"/>
                </a:solidFill>
              </a:rPr>
              <a:t>: How does </a:t>
            </a:r>
            <a:r>
              <a:rPr lang="en-US" dirty="0" err="1">
                <a:solidFill>
                  <a:srgbClr val="3B6CAA"/>
                </a:solidFill>
              </a:rPr>
              <a:t>Qradar</a:t>
            </a:r>
            <a:r>
              <a:rPr lang="en-US" dirty="0">
                <a:solidFill>
                  <a:srgbClr val="3B6CAA"/>
                </a:solidFill>
              </a:rPr>
              <a:t> (or any good SIEM) best see into data sources for threat information </a:t>
            </a:r>
          </a:p>
          <a:p>
            <a:pPr marL="152993" indent="-152993" defTabSz="611974">
              <a:buClr>
                <a:srgbClr val="FC5120"/>
              </a:buClr>
              <a:buFont typeface="Arial" panose="020B0604020202020204" pitchFamily="34" charset="0"/>
              <a:buChar char="•"/>
            </a:pPr>
            <a:r>
              <a:rPr lang="en-US" dirty="0">
                <a:solidFill>
                  <a:srgbClr val="3B6CAA"/>
                </a:solidFill>
                <a:hlinkClick r:id="rId4">
                  <a:extLst>
                    <a:ext uri="{A12FA001-AC4F-418D-AE19-62706E023703}">
                      <ahyp:hlinkClr xmlns:ahyp="http://schemas.microsoft.com/office/drawing/2018/hyperlinkcolor" val="tx"/>
                    </a:ext>
                  </a:extLst>
                </a:hlinkClick>
              </a:rPr>
              <a:t>IBM Security Intelligence Operations and Consulting Services</a:t>
            </a:r>
            <a:endParaRPr lang="en-US" dirty="0">
              <a:solidFill>
                <a:srgbClr val="3B6CAA"/>
              </a:solidFill>
            </a:endParaRPr>
          </a:p>
          <a:p>
            <a:pPr marL="152993" indent="-152993" defTabSz="611974">
              <a:buClr>
                <a:srgbClr val="FC5120"/>
              </a:buClr>
              <a:buFont typeface="Arial" panose="020B0604020202020204" pitchFamily="34" charset="0"/>
              <a:buChar char="•"/>
            </a:pPr>
            <a:r>
              <a:rPr lang="en-US" dirty="0">
                <a:solidFill>
                  <a:srgbClr val="3B6CAA"/>
                </a:solidFill>
                <a:hlinkClick r:id="rId5">
                  <a:extLst>
                    <a:ext uri="{A12FA001-AC4F-418D-AE19-62706E023703}">
                      <ahyp:hlinkClr xmlns:ahyp="http://schemas.microsoft.com/office/drawing/2018/hyperlinkcolor" val="tx"/>
                    </a:ext>
                  </a:extLst>
                </a:hlinkClick>
              </a:rPr>
              <a:t>IBM Managed Security Information and Event Management (SIEM)</a:t>
            </a:r>
            <a:endParaRPr lang="en-US" dirty="0">
              <a:solidFill>
                <a:srgbClr val="3B6CAA"/>
              </a:solidFill>
            </a:endParaRPr>
          </a:p>
          <a:p>
            <a:endParaRPr lang="en-US" dirty="0"/>
          </a:p>
          <a:p>
            <a:r>
              <a:rPr lang="en-US" dirty="0"/>
              <a:t>QUESTION: Who is running multiple SIEMs. Why? Do you still think you’re seeing it all? </a:t>
            </a:r>
          </a:p>
          <a:p>
            <a:endParaRPr lang="en-US" dirty="0"/>
          </a:p>
          <a:p>
            <a:endParaRPr lang="en-US" dirty="0"/>
          </a:p>
          <a:p>
            <a:r>
              <a:rPr lang="en-US" dirty="0"/>
              <a:t>INTELLIGENTLY UNCOVER</a:t>
            </a:r>
          </a:p>
          <a:p>
            <a:r>
              <a:rPr lang="en-US" dirty="0"/>
              <a:t>Two questions to answer here: 1. How does Advisor help uncover more threats with it’s AI awesomeness of  scouring unstructured data. 2. Looking inside the perimeter for APTs and other chained attacks. </a:t>
            </a:r>
          </a:p>
          <a:p>
            <a:r>
              <a:rPr lang="en-US" dirty="0"/>
              <a:t> </a:t>
            </a:r>
          </a:p>
          <a:p>
            <a:pPr marL="152993" indent="-152993" defTabSz="611974">
              <a:buClr>
                <a:srgbClr val="FC5120"/>
              </a:buClr>
              <a:buFont typeface="Arial" panose="020B0604020202020204" pitchFamily="34" charset="0"/>
              <a:buChar char="•"/>
            </a:pPr>
            <a:r>
              <a:rPr lang="en-US" dirty="0">
                <a:solidFill>
                  <a:srgbClr val="3B6CAA"/>
                </a:solidFill>
                <a:hlinkClick r:id="rId6">
                  <a:extLst>
                    <a:ext uri="{A12FA001-AC4F-418D-AE19-62706E023703}">
                      <ahyp:hlinkClr xmlns:ahyp="http://schemas.microsoft.com/office/drawing/2018/hyperlinkcolor" val="tx"/>
                    </a:ext>
                  </a:extLst>
                </a:hlinkClick>
              </a:rPr>
              <a:t>IBM QRadar Advisor with Watson</a:t>
            </a:r>
            <a:endParaRPr lang="en-US" dirty="0">
              <a:solidFill>
                <a:srgbClr val="3B6CAA"/>
              </a:solidFill>
            </a:endParaRPr>
          </a:p>
          <a:p>
            <a:pPr marL="152993" indent="-152993" defTabSz="611974">
              <a:buClr>
                <a:srgbClr val="FC5120"/>
              </a:buClr>
              <a:buFont typeface="Arial" panose="020B0604020202020204" pitchFamily="34" charset="0"/>
              <a:buChar char="•"/>
            </a:pPr>
            <a:r>
              <a:rPr lang="en-US" dirty="0">
                <a:solidFill>
                  <a:srgbClr val="3B6CAA"/>
                </a:solidFill>
                <a:hlinkClick r:id="rId7">
                  <a:extLst>
                    <a:ext uri="{A12FA001-AC4F-418D-AE19-62706E023703}">
                      <ahyp:hlinkClr xmlns:ahyp="http://schemas.microsoft.com/office/drawing/2018/hyperlinkcolor" val="tx"/>
                    </a:ext>
                  </a:extLst>
                </a:hlinkClick>
              </a:rPr>
              <a:t>IBM QRadar User Behavior Analytics</a:t>
            </a:r>
            <a:endParaRPr lang="en-US" dirty="0">
              <a:solidFill>
                <a:srgbClr val="3B6CAA"/>
              </a:solidFill>
            </a:endParaRPr>
          </a:p>
          <a:p>
            <a:pPr marL="152993" indent="-152993" defTabSz="611974">
              <a:buClr>
                <a:srgbClr val="FC5120"/>
              </a:buClr>
              <a:buFont typeface="Arial" panose="020B0604020202020204" pitchFamily="34" charset="0"/>
              <a:buChar char="•"/>
            </a:pPr>
            <a:r>
              <a:rPr lang="en-US" dirty="0">
                <a:solidFill>
                  <a:srgbClr val="3B6CAA"/>
                </a:solidFill>
                <a:hlinkClick r:id="rId8">
                  <a:extLst>
                    <a:ext uri="{A12FA001-AC4F-418D-AE19-62706E023703}">
                      <ahyp:hlinkClr xmlns:ahyp="http://schemas.microsoft.com/office/drawing/2018/hyperlinkcolor" val="tx"/>
                    </a:ext>
                  </a:extLst>
                </a:hlinkClick>
              </a:rPr>
              <a:t>IBM Managed Detection and Response</a:t>
            </a:r>
            <a:endParaRPr lang="en-US" dirty="0">
              <a:solidFill>
                <a:srgbClr val="3B6CAA"/>
              </a:solidFill>
            </a:endParaRPr>
          </a:p>
          <a:p>
            <a:pPr marL="152993" indent="-152993" defTabSz="611974">
              <a:buClr>
                <a:srgbClr val="FC5120"/>
              </a:buClr>
              <a:buFont typeface="Arial" panose="020B0604020202020204" pitchFamily="34" charset="0"/>
              <a:buChar char="•"/>
            </a:pPr>
            <a:endParaRPr lang="en-US" dirty="0">
              <a:solidFill>
                <a:srgbClr val="3B6CAA"/>
              </a:solidFill>
            </a:endParaRPr>
          </a:p>
          <a:p>
            <a:pPr defTabSz="611974">
              <a:buClr>
                <a:srgbClr val="FC5120"/>
              </a:buClr>
            </a:pPr>
            <a:endParaRPr lang="en-US" dirty="0">
              <a:solidFill>
                <a:srgbClr val="3B6CAA"/>
              </a:solidFill>
            </a:endParaRPr>
          </a:p>
          <a:p>
            <a:pPr defTabSz="611974">
              <a:buClr>
                <a:srgbClr val="FC5120"/>
              </a:buClr>
            </a:pPr>
            <a:r>
              <a:rPr lang="en-US" dirty="0">
                <a:solidFill>
                  <a:srgbClr val="3B6CAA"/>
                </a:solidFill>
              </a:rPr>
              <a:t>QUESTION: Are you seeing insider risky behavior? APTs are on the rise and often start with jacked credentials.  What about threat intelligence that doesn’t come  from a neat and tidy structured data feed. How quickly are you seeing threats and responding? </a:t>
            </a:r>
          </a:p>
          <a:p>
            <a:pPr defTabSz="611974">
              <a:buClr>
                <a:srgbClr val="FC5120"/>
              </a:buClr>
            </a:pPr>
            <a:endParaRPr lang="en-US" dirty="0">
              <a:solidFill>
                <a:srgbClr val="3B6CAA"/>
              </a:solidFill>
            </a:endParaRPr>
          </a:p>
          <a:p>
            <a:pPr defTabSz="611974">
              <a:buClr>
                <a:srgbClr val="FC5120"/>
              </a:buClr>
            </a:pPr>
            <a:r>
              <a:rPr lang="en-US" dirty="0">
                <a:solidFill>
                  <a:srgbClr val="3B6CAA"/>
                </a:solidFill>
              </a:rPr>
              <a:t>SEAMLESSLY STOP</a:t>
            </a:r>
          </a:p>
          <a:p>
            <a:pPr defTabSz="611974">
              <a:buClr>
                <a:srgbClr val="FC5120"/>
              </a:buClr>
            </a:pPr>
            <a:endParaRPr lang="en-US" dirty="0">
              <a:solidFill>
                <a:srgbClr val="3B6CAA"/>
              </a:solidFill>
            </a:endParaRPr>
          </a:p>
          <a:p>
            <a:pPr defTabSz="611974">
              <a:buClr>
                <a:srgbClr val="FC5120"/>
              </a:buClr>
            </a:pPr>
            <a:r>
              <a:rPr lang="en-US" dirty="0">
                <a:solidFill>
                  <a:srgbClr val="3B6CAA"/>
                </a:solidFill>
              </a:rPr>
              <a:t>Heavy services play here, while we know </a:t>
            </a:r>
            <a:r>
              <a:rPr lang="en-US" dirty="0" err="1">
                <a:solidFill>
                  <a:srgbClr val="3B6CAA"/>
                </a:solidFill>
              </a:rPr>
              <a:t>Qradar</a:t>
            </a:r>
            <a:r>
              <a:rPr lang="en-US" dirty="0">
                <a:solidFill>
                  <a:srgbClr val="3B6CAA"/>
                </a:solidFill>
              </a:rPr>
              <a:t> is the end all be all of integrations, slow your roll, push services help here. That mid-market </a:t>
            </a:r>
            <a:r>
              <a:rPr lang="en-US" dirty="0" err="1">
                <a:solidFill>
                  <a:srgbClr val="3B6CAA"/>
                </a:solidFill>
              </a:rPr>
              <a:t>convo</a:t>
            </a:r>
            <a:r>
              <a:rPr lang="en-US" dirty="0">
                <a:solidFill>
                  <a:srgbClr val="3B6CAA"/>
                </a:solidFill>
              </a:rPr>
              <a:t> we discussed on our first call. </a:t>
            </a:r>
          </a:p>
          <a:p>
            <a:pPr defTabSz="611974">
              <a:buClr>
                <a:srgbClr val="FC5120"/>
              </a:buClr>
            </a:pPr>
            <a:endParaRPr lang="en-US" dirty="0">
              <a:solidFill>
                <a:srgbClr val="3B6CAA"/>
              </a:solidFill>
            </a:endParaRPr>
          </a:p>
          <a:p>
            <a:pPr defTabSz="611974">
              <a:buClr>
                <a:srgbClr val="FC5120"/>
              </a:buClr>
            </a:pPr>
            <a:r>
              <a:rPr lang="en-US" dirty="0">
                <a:solidFill>
                  <a:srgbClr val="3B6CAA"/>
                </a:solidFill>
              </a:rPr>
              <a:t>Who is doing all they can to manage access and see insider behavior? The best bet to slowing down the APT deluge from multi-pronged attacks. This is also a bleed-in point to Orchestrate Incident Response. </a:t>
            </a:r>
          </a:p>
          <a:p>
            <a:pPr defTabSz="611974">
              <a:buClr>
                <a:srgbClr val="FC5120"/>
              </a:buClr>
            </a:pPr>
            <a:endParaRPr lang="en-US" dirty="0">
              <a:solidFill>
                <a:srgbClr val="3B6CAA"/>
              </a:solidFill>
            </a:endParaRPr>
          </a:p>
          <a:p>
            <a:pPr marL="169993" indent="-169993" defTabSz="611974">
              <a:buClr>
                <a:srgbClr val="FC5120"/>
              </a:buClr>
              <a:buFont typeface="Arial" panose="020B0604020202020204" pitchFamily="34" charset="0"/>
              <a:buChar char="•"/>
            </a:pPr>
            <a:r>
              <a:rPr lang="en-US" dirty="0">
                <a:solidFill>
                  <a:srgbClr val="3B6CAA"/>
                </a:solidFill>
                <a:hlinkClick r:id="rId9">
                  <a:extLst>
                    <a:ext uri="{A12FA001-AC4F-418D-AE19-62706E023703}">
                      <ahyp:hlinkClr xmlns:ahyp="http://schemas.microsoft.com/office/drawing/2018/hyperlinkcolor" val="tx"/>
                    </a:ext>
                  </a:extLst>
                </a:hlinkClick>
              </a:rPr>
              <a:t>IBM X-Force Incident Response Intelligence Services (IRIS)</a:t>
            </a:r>
            <a:endParaRPr lang="en-US" dirty="0">
              <a:solidFill>
                <a:srgbClr val="3B6CAA"/>
              </a:solidFill>
            </a:endParaRPr>
          </a:p>
          <a:p>
            <a:pPr marL="152993" indent="-152993" defTabSz="611974">
              <a:buClr>
                <a:srgbClr val="FC5120"/>
              </a:buClr>
              <a:buFont typeface="Arial" panose="020B0604020202020204" pitchFamily="34" charset="0"/>
              <a:buChar char="•"/>
            </a:pPr>
            <a:r>
              <a:rPr lang="en-US" dirty="0">
                <a:solidFill>
                  <a:srgbClr val="3B6CAA"/>
                </a:solidFill>
                <a:hlinkClick r:id="rId10">
                  <a:extLst>
                    <a:ext uri="{A12FA001-AC4F-418D-AE19-62706E023703}">
                      <ahyp:hlinkClr xmlns:ahyp="http://schemas.microsoft.com/office/drawing/2018/hyperlinkcolor" val="tx"/>
                    </a:ext>
                  </a:extLst>
                </a:hlinkClick>
              </a:rPr>
              <a:t>IBM Security Access Manager</a:t>
            </a:r>
            <a:endParaRPr lang="en-US" dirty="0">
              <a:solidFill>
                <a:srgbClr val="3B6CAA"/>
              </a:solidFill>
            </a:endParaRPr>
          </a:p>
          <a:p>
            <a:pPr marL="152993" indent="-152993" defTabSz="611974">
              <a:buClr>
                <a:srgbClr val="FC5120"/>
              </a:buClr>
              <a:buFont typeface="Arial" panose="020B0604020202020204" pitchFamily="34" charset="0"/>
              <a:buChar char="•"/>
            </a:pPr>
            <a:r>
              <a:rPr lang="en-US" dirty="0">
                <a:solidFill>
                  <a:srgbClr val="3B6CAA"/>
                </a:solidFill>
                <a:hlinkClick r:id="rId11">
                  <a:extLst>
                    <a:ext uri="{A12FA001-AC4F-418D-AE19-62706E023703}">
                      <ahyp:hlinkClr xmlns:ahyp="http://schemas.microsoft.com/office/drawing/2018/hyperlinkcolor" val="tx"/>
                    </a:ext>
                  </a:extLst>
                </a:hlinkClick>
              </a:rPr>
              <a:t>IBM Identity Governance and Intelligence</a:t>
            </a:r>
            <a:endParaRPr lang="en-US" dirty="0">
              <a:solidFill>
                <a:srgbClr val="3B6CAA"/>
              </a:solidFill>
            </a:endParaRPr>
          </a:p>
          <a:p>
            <a:pPr defTabSz="611974">
              <a:buClr>
                <a:srgbClr val="FC5120"/>
              </a:buClr>
            </a:pPr>
            <a:endParaRPr lang="en-US" dirty="0">
              <a:solidFill>
                <a:srgbClr val="3B6CAA"/>
              </a:solidFill>
            </a:endParaRPr>
          </a:p>
          <a:p>
            <a:endParaRPr lang="en-US" dirty="0"/>
          </a:p>
        </p:txBody>
      </p:sp>
      <p:sp>
        <p:nvSpPr>
          <p:cNvPr id="4" name="Slide Number Placeholder 3"/>
          <p:cNvSpPr>
            <a:spLocks noGrp="1"/>
          </p:cNvSpPr>
          <p:nvPr>
            <p:ph type="sldNum" sz="quarter" idx="5"/>
          </p:nvPr>
        </p:nvSpPr>
        <p:spPr/>
        <p:txBody>
          <a:bodyPr lIns="90663" tIns="45331" rIns="90663" bIns="45331"/>
          <a:lstStyle/>
          <a:p>
            <a:fld id="{18D02FFD-07D4-5C4F-BD77-921008177348}" type="slidenum">
              <a:rPr lang="en-US" smtClean="0"/>
              <a:t>20</a:t>
            </a:fld>
            <a:endParaRPr lang="en-US"/>
          </a:p>
        </p:txBody>
      </p:sp>
    </p:spTree>
    <p:extLst>
      <p:ext uri="{BB962C8B-B14F-4D97-AF65-F5344CB8AC3E}">
        <p14:creationId xmlns:p14="http://schemas.microsoft.com/office/powerpoint/2010/main" val="4038657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b="0" i="0" u="none" strike="noStrike" kern="1200" baseline="0" dirty="0">
              <a:solidFill>
                <a:schemeClr val="tx1"/>
              </a:solidFill>
              <a:latin typeface="Arial" charset="0"/>
              <a:ea typeface="+mn-ea"/>
              <a:cs typeface="Arial"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D817518-FB06-4843-9B46-F72D174830EE}" type="slidenum">
              <a:rPr kumimoji="0" lang="en-US" sz="10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0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80593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3F8297-3BA2-7A42-8D1F-E5D01EECEFDF}" type="slidenum">
              <a:rPr lang="en-US" smtClean="0"/>
              <a:t>23</a:t>
            </a:fld>
            <a:endParaRPr lang="en-US"/>
          </a:p>
        </p:txBody>
      </p:sp>
    </p:spTree>
    <p:extLst>
      <p:ext uri="{BB962C8B-B14F-4D97-AF65-F5344CB8AC3E}">
        <p14:creationId xmlns:p14="http://schemas.microsoft.com/office/powerpoint/2010/main" val="3846548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3F8297-3BA2-7A42-8D1F-E5D01EECEFDF}" type="slidenum">
              <a:rPr lang="en-US" smtClean="0"/>
              <a:t>24</a:t>
            </a:fld>
            <a:endParaRPr lang="en-US"/>
          </a:p>
        </p:txBody>
      </p:sp>
    </p:spTree>
    <p:extLst>
      <p:ext uri="{BB962C8B-B14F-4D97-AF65-F5344CB8AC3E}">
        <p14:creationId xmlns:p14="http://schemas.microsoft.com/office/powerpoint/2010/main" val="3061897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77% of orgs don’t have a response plan. 57% say time to respond to events has increased YoY/. 40x faster responses with intelligent orchestration. </a:t>
            </a:r>
          </a:p>
          <a:p>
            <a:endParaRPr lang="en-US" dirty="0"/>
          </a:p>
          <a:p>
            <a:r>
              <a:rPr lang="en-US" dirty="0"/>
              <a:t>Increased complexity of attacks and security tools is causing Analysts to be bogged down by baby sitting false positives. (Good place to harken back to initial New Rules, not tools mantra). </a:t>
            </a:r>
          </a:p>
          <a:p>
            <a:endParaRPr lang="en-US" dirty="0"/>
          </a:p>
        </p:txBody>
      </p:sp>
      <p:sp>
        <p:nvSpPr>
          <p:cNvPr id="4" name="Slide Number Placeholder 3"/>
          <p:cNvSpPr>
            <a:spLocks noGrp="1"/>
          </p:cNvSpPr>
          <p:nvPr>
            <p:ph type="sldNum" sz="quarter" idx="5"/>
          </p:nvPr>
        </p:nvSpPr>
        <p:spPr/>
        <p:txBody>
          <a:bodyPr lIns="90663" tIns="45331" rIns="90663" bIns="45331"/>
          <a:lstStyle/>
          <a:p>
            <a:fld id="{18D02FFD-07D4-5C4F-BD77-921008177348}" type="slidenum">
              <a:rPr lang="en-US" smtClean="0"/>
              <a:t>25</a:t>
            </a:fld>
            <a:endParaRPr lang="en-US"/>
          </a:p>
        </p:txBody>
      </p:sp>
    </p:spTree>
    <p:extLst>
      <p:ext uri="{BB962C8B-B14F-4D97-AF65-F5344CB8AC3E}">
        <p14:creationId xmlns:p14="http://schemas.microsoft.com/office/powerpoint/2010/main" val="2704804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79971" eaLnBrk="1" fontAlgn="auto" hangingPunct="1">
              <a:spcBef>
                <a:spcPts val="0"/>
              </a:spcBef>
              <a:spcAft>
                <a:spcPts val="0"/>
              </a:spcAft>
              <a:defRPr/>
            </a:pPr>
            <a:r>
              <a:rPr lang="en-US" b="1" dirty="0">
                <a:solidFill>
                  <a:schemeClr val="bg1"/>
                </a:solidFill>
              </a:rPr>
              <a:t>Orchestrate and automate: </a:t>
            </a:r>
          </a:p>
          <a:p>
            <a:pPr defTabSz="679971" eaLnBrk="1" fontAlgn="auto" hangingPunct="1">
              <a:spcBef>
                <a:spcPts val="0"/>
              </a:spcBef>
              <a:spcAft>
                <a:spcPts val="0"/>
              </a:spcAft>
              <a:defRPr/>
            </a:pPr>
            <a:r>
              <a:rPr lang="en-US" dirty="0"/>
              <a:t>Resilient helps alleviate the skills gap by allowing analysts to focus energy on investigation and response – rather than pivoting between tools and repeating basic steps – by automating triage and enrichment tasks.</a:t>
            </a:r>
          </a:p>
          <a:p>
            <a:pPr defTabSz="679971" eaLnBrk="1" fontAlgn="auto" hangingPunct="1">
              <a:spcBef>
                <a:spcPts val="0"/>
              </a:spcBef>
              <a:spcAft>
                <a:spcPts val="0"/>
              </a:spcAft>
              <a:defRPr/>
            </a:pPr>
            <a:endParaRPr lang="en-US" dirty="0"/>
          </a:p>
          <a:p>
            <a:pPr defTabSz="679971" eaLnBrk="1" fontAlgn="auto" hangingPunct="1">
              <a:spcBef>
                <a:spcPts val="0"/>
              </a:spcBef>
              <a:spcAft>
                <a:spcPts val="0"/>
              </a:spcAft>
              <a:defRPr/>
            </a:pPr>
            <a:r>
              <a:rPr lang="en-US" sz="900" dirty="0">
                <a:latin typeface="IBM Plex Sans" panose="020B0503050000000000" pitchFamily="34" charset="77"/>
              </a:rPr>
              <a:t>Freeing SOC staff to focus on more strategic priorities.</a:t>
            </a:r>
            <a:endParaRPr lang="en-US" dirty="0"/>
          </a:p>
          <a:p>
            <a:pPr defTabSz="679971" eaLnBrk="1" fontAlgn="auto" hangingPunct="1">
              <a:spcBef>
                <a:spcPts val="0"/>
              </a:spcBef>
              <a:spcAft>
                <a:spcPts val="0"/>
              </a:spcAft>
              <a:defRPr/>
            </a:pPr>
            <a:endParaRPr lang="en-US" b="1" dirty="0">
              <a:solidFill>
                <a:schemeClr val="bg1"/>
              </a:solidFill>
            </a:endParaRPr>
          </a:p>
          <a:p>
            <a:pPr defTabSz="679971" eaLnBrk="1" fontAlgn="auto" hangingPunct="1">
              <a:spcBef>
                <a:spcPts val="0"/>
              </a:spcBef>
              <a:spcAft>
                <a:spcPts val="0"/>
              </a:spcAft>
              <a:defRPr/>
            </a:pPr>
            <a:r>
              <a:rPr lang="en-US" dirty="0">
                <a:solidFill>
                  <a:srgbClr val="3B6CAA"/>
                </a:solidFill>
                <a:hlinkClick r:id="rId3">
                  <a:extLst>
                    <a:ext uri="{A12FA001-AC4F-418D-AE19-62706E023703}">
                      <ahyp:hlinkClr xmlns:ahyp="http://schemas.microsoft.com/office/drawing/2018/hyperlinkcolor" val="tx"/>
                    </a:ext>
                  </a:extLst>
                </a:hlinkClick>
              </a:rPr>
              <a:t>IBM Resilient Incident Response Platform</a:t>
            </a:r>
            <a:endParaRPr lang="en-US" dirty="0">
              <a:solidFill>
                <a:srgbClr val="3B6CAA"/>
              </a:solidFill>
            </a:endParaRPr>
          </a:p>
          <a:p>
            <a:pPr defTabSz="679971" eaLnBrk="1" fontAlgn="auto" hangingPunct="1">
              <a:spcBef>
                <a:spcPts val="0"/>
              </a:spcBef>
              <a:spcAft>
                <a:spcPts val="0"/>
              </a:spcAft>
              <a:defRPr/>
            </a:pPr>
            <a:r>
              <a:rPr lang="en-US" dirty="0">
                <a:solidFill>
                  <a:srgbClr val="3B6CAA"/>
                </a:solidFill>
                <a:hlinkClick r:id="rId4">
                  <a:extLst>
                    <a:ext uri="{A12FA001-AC4F-418D-AE19-62706E023703}">
                      <ahyp:hlinkClr xmlns:ahyp="http://schemas.microsoft.com/office/drawing/2018/hyperlinkcolor" val="tx"/>
                    </a:ext>
                  </a:extLst>
                </a:hlinkClick>
              </a:rPr>
              <a:t>Resilient Dynamic Playbooks</a:t>
            </a:r>
            <a:endParaRPr lang="en-US" dirty="0">
              <a:solidFill>
                <a:srgbClr val="3B6CAA"/>
              </a:solidFill>
            </a:endParaRPr>
          </a:p>
          <a:p>
            <a:pPr defTabSz="679971" eaLnBrk="1" fontAlgn="auto" hangingPunct="1">
              <a:spcBef>
                <a:spcPts val="0"/>
              </a:spcBef>
              <a:spcAft>
                <a:spcPts val="0"/>
              </a:spcAft>
              <a:defRPr/>
            </a:pPr>
            <a:endParaRPr lang="en-US" dirty="0">
              <a:solidFill>
                <a:schemeClr val="bg1"/>
              </a:solidFill>
            </a:endParaRPr>
          </a:p>
          <a:p>
            <a:pPr defTabSz="679971" eaLnBrk="1" fontAlgn="auto" hangingPunct="1">
              <a:spcBef>
                <a:spcPts val="0"/>
              </a:spcBef>
              <a:spcAft>
                <a:spcPts val="0"/>
              </a:spcAft>
              <a:defRPr/>
            </a:pPr>
            <a:r>
              <a:rPr lang="en-US" b="1" dirty="0">
                <a:solidFill>
                  <a:schemeClr val="bg1"/>
                </a:solidFill>
              </a:rPr>
              <a:t>QUESTION: </a:t>
            </a:r>
            <a:r>
              <a:rPr lang="en-US" b="0" dirty="0">
                <a:solidFill>
                  <a:schemeClr val="bg1"/>
                </a:solidFill>
              </a:rPr>
              <a:t>What’s your biggest incident response challenge? Well documented processes, people, </a:t>
            </a:r>
            <a:endParaRPr lang="en-US" b="1" dirty="0">
              <a:solidFill>
                <a:schemeClr val="bg1"/>
              </a:solidFill>
            </a:endParaRPr>
          </a:p>
          <a:p>
            <a:pPr defTabSz="679971" eaLnBrk="1" fontAlgn="auto" hangingPunct="1">
              <a:spcBef>
                <a:spcPts val="0"/>
              </a:spcBef>
              <a:spcAft>
                <a:spcPts val="0"/>
              </a:spcAft>
              <a:defRPr/>
            </a:pPr>
            <a:endParaRPr lang="en-US" b="1" dirty="0">
              <a:solidFill>
                <a:schemeClr val="bg1"/>
              </a:solidFill>
            </a:endParaRPr>
          </a:p>
          <a:p>
            <a:pPr defTabSz="679971" eaLnBrk="1" fontAlgn="auto" hangingPunct="1">
              <a:spcBef>
                <a:spcPts val="0"/>
              </a:spcBef>
              <a:spcAft>
                <a:spcPts val="0"/>
              </a:spcAft>
              <a:defRPr/>
            </a:pPr>
            <a:r>
              <a:rPr lang="en-US" b="1" dirty="0">
                <a:solidFill>
                  <a:schemeClr val="bg1"/>
                </a:solidFill>
              </a:rPr>
              <a:t>Fully integrate human and AI </a:t>
            </a:r>
          </a:p>
          <a:p>
            <a:pPr defTabSz="679971" eaLnBrk="1" fontAlgn="auto" hangingPunct="1">
              <a:spcBef>
                <a:spcPts val="0"/>
              </a:spcBef>
              <a:spcAft>
                <a:spcPts val="0"/>
              </a:spcAft>
              <a:defRPr/>
            </a:pPr>
            <a:r>
              <a:rPr lang="en-US" dirty="0"/>
              <a:t>Resilient helps enable SOC Managers to increase and measure SOC productivity by integrating with existing security tools. Teams can enforce </a:t>
            </a:r>
            <a:r>
              <a:rPr lang="en-US" dirty="0" err="1"/>
              <a:t>SLAs</a:t>
            </a:r>
            <a:r>
              <a:rPr lang="en-US" dirty="0"/>
              <a:t> and help ensure that the right analyst is working on the right tasks with the right tools.</a:t>
            </a:r>
            <a:endParaRPr lang="en-US" b="1" dirty="0">
              <a:solidFill>
                <a:schemeClr val="bg1"/>
              </a:solidFill>
            </a:endParaRPr>
          </a:p>
          <a:p>
            <a:pPr defTabSz="679971" eaLnBrk="1" fontAlgn="auto" hangingPunct="1">
              <a:spcBef>
                <a:spcPts val="0"/>
              </a:spcBef>
              <a:spcAft>
                <a:spcPts val="0"/>
              </a:spcAft>
              <a:defRPr/>
            </a:pPr>
            <a:endParaRPr lang="en-US" b="1" dirty="0">
              <a:solidFill>
                <a:schemeClr val="bg1"/>
              </a:solidFill>
            </a:endParaRPr>
          </a:p>
          <a:p>
            <a:pPr defTabSz="679971" eaLnBrk="1" fontAlgn="auto" hangingPunct="1">
              <a:spcBef>
                <a:spcPts val="0"/>
              </a:spcBef>
              <a:spcAft>
                <a:spcPts val="0"/>
              </a:spcAft>
              <a:defRPr/>
            </a:pPr>
            <a:endParaRPr lang="en-US" dirty="0">
              <a:solidFill>
                <a:schemeClr val="bg1"/>
              </a:solidFill>
            </a:endParaRPr>
          </a:p>
          <a:p>
            <a:pPr defTabSz="679971" eaLnBrk="1" fontAlgn="auto" hangingPunct="1">
              <a:spcBef>
                <a:spcPts val="0"/>
              </a:spcBef>
              <a:spcAft>
                <a:spcPts val="0"/>
              </a:spcAft>
              <a:defRPr/>
            </a:pPr>
            <a:r>
              <a:rPr lang="en-US" dirty="0">
                <a:solidFill>
                  <a:srgbClr val="3B6CAA"/>
                </a:solidFill>
                <a:hlinkClick r:id="rId5">
                  <a:extLst>
                    <a:ext uri="{A12FA001-AC4F-418D-AE19-62706E023703}">
                      <ahyp:hlinkClr xmlns:ahyp="http://schemas.microsoft.com/office/drawing/2018/hyperlinkcolor" val="tx"/>
                    </a:ext>
                  </a:extLst>
                </a:hlinkClick>
              </a:rPr>
              <a:t>IBM QRadar Security Intelligence Platfor</a:t>
            </a:r>
            <a:r>
              <a:rPr lang="en-US" dirty="0">
                <a:solidFill>
                  <a:srgbClr val="3B6CAA"/>
                </a:solidFill>
              </a:rPr>
              <a:t>m</a:t>
            </a:r>
          </a:p>
          <a:p>
            <a:pPr defTabSz="679971" eaLnBrk="1" fontAlgn="auto" hangingPunct="1">
              <a:spcBef>
                <a:spcPts val="0"/>
              </a:spcBef>
              <a:spcAft>
                <a:spcPts val="0"/>
              </a:spcAft>
              <a:defRPr/>
            </a:pPr>
            <a:r>
              <a:rPr lang="en-US" dirty="0">
                <a:solidFill>
                  <a:srgbClr val="3B6CAA"/>
                </a:solidFill>
                <a:hlinkClick r:id="rId6">
                  <a:extLst>
                    <a:ext uri="{A12FA001-AC4F-418D-AE19-62706E023703}">
                      <ahyp:hlinkClr xmlns:ahyp="http://schemas.microsoft.com/office/drawing/2018/hyperlinkcolor" val="tx"/>
                    </a:ext>
                  </a:extLst>
                </a:hlinkClick>
              </a:rPr>
              <a:t>IBM QRadar Advisor with Watson</a:t>
            </a:r>
            <a:endParaRPr lang="en-US" dirty="0">
              <a:solidFill>
                <a:srgbClr val="3B6CAA"/>
              </a:solidFill>
            </a:endParaRPr>
          </a:p>
          <a:p>
            <a:pPr defTabSz="679971" eaLnBrk="1" fontAlgn="auto" hangingPunct="1">
              <a:spcBef>
                <a:spcPts val="0"/>
              </a:spcBef>
              <a:spcAft>
                <a:spcPts val="0"/>
              </a:spcAft>
              <a:defRPr/>
            </a:pPr>
            <a:r>
              <a:rPr lang="en-US" dirty="0">
                <a:solidFill>
                  <a:srgbClr val="3B6CAA"/>
                </a:solidFill>
                <a:hlinkClick r:id="rId7">
                  <a:extLst>
                    <a:ext uri="{A12FA001-AC4F-418D-AE19-62706E023703}">
                      <ahyp:hlinkClr xmlns:ahyp="http://schemas.microsoft.com/office/drawing/2018/hyperlinkcolor" val="tx"/>
                    </a:ext>
                  </a:extLst>
                </a:hlinkClick>
              </a:rPr>
              <a:t>IBM QRadar User Behavior Analytics</a:t>
            </a:r>
            <a:endParaRPr lang="en-US" dirty="0">
              <a:solidFill>
                <a:srgbClr val="3B6CAA"/>
              </a:solidFill>
            </a:endParaRPr>
          </a:p>
          <a:p>
            <a:pPr defTabSz="679971" eaLnBrk="1" fontAlgn="auto" hangingPunct="1">
              <a:spcBef>
                <a:spcPts val="0"/>
              </a:spcBef>
              <a:spcAft>
                <a:spcPts val="0"/>
              </a:spcAft>
              <a:defRPr/>
            </a:pPr>
            <a:endParaRPr lang="en-US" dirty="0">
              <a:solidFill>
                <a:srgbClr val="3B6CAA"/>
              </a:solidFill>
            </a:endParaRPr>
          </a:p>
          <a:p>
            <a:pPr defTabSz="679971" eaLnBrk="1" fontAlgn="auto" hangingPunct="1">
              <a:spcBef>
                <a:spcPts val="0"/>
              </a:spcBef>
              <a:spcAft>
                <a:spcPts val="0"/>
              </a:spcAft>
              <a:defRPr/>
            </a:pPr>
            <a:r>
              <a:rPr lang="en-US" b="1" dirty="0">
                <a:solidFill>
                  <a:schemeClr val="bg1"/>
                </a:solidFill>
              </a:rPr>
              <a:t>Refine IR processes and procedures</a:t>
            </a:r>
          </a:p>
          <a:p>
            <a:pPr defTabSz="679971" eaLnBrk="1" fontAlgn="auto" hangingPunct="1">
              <a:spcBef>
                <a:spcPts val="0"/>
              </a:spcBef>
              <a:spcAft>
                <a:spcPts val="0"/>
              </a:spcAft>
              <a:defRPr/>
            </a:pPr>
            <a:r>
              <a:rPr lang="en-US" dirty="0"/>
              <a:t>Resilient helps enable SOC Managers to increase and measure SOC productivity by integrating with existing security tools. Teams can enforce </a:t>
            </a:r>
            <a:r>
              <a:rPr lang="en-US" dirty="0" err="1"/>
              <a:t>SLAs</a:t>
            </a:r>
            <a:r>
              <a:rPr lang="en-US" dirty="0"/>
              <a:t> and help ensure that the right analyst is working on the right tasks with the right tools.</a:t>
            </a:r>
          </a:p>
          <a:p>
            <a:pPr defTabSz="679971" eaLnBrk="1" fontAlgn="auto" hangingPunct="1">
              <a:spcBef>
                <a:spcPts val="0"/>
              </a:spcBef>
              <a:spcAft>
                <a:spcPts val="0"/>
              </a:spcAft>
              <a:defRPr/>
            </a:pPr>
            <a:endParaRPr lang="en-US" b="1" dirty="0">
              <a:solidFill>
                <a:schemeClr val="bg1"/>
              </a:solidFill>
            </a:endParaRPr>
          </a:p>
          <a:p>
            <a:pPr defTabSz="679971" eaLnBrk="1" fontAlgn="auto" hangingPunct="1">
              <a:spcBef>
                <a:spcPts val="0"/>
              </a:spcBef>
              <a:spcAft>
                <a:spcPts val="0"/>
              </a:spcAft>
              <a:defRPr/>
            </a:pPr>
            <a:r>
              <a:rPr lang="en-US" b="0" dirty="0">
                <a:solidFill>
                  <a:schemeClr val="bg1"/>
                </a:solidFill>
              </a:rPr>
              <a:t>Also, seek expert advice since your problems might be broader in scope than originally suspected. </a:t>
            </a:r>
          </a:p>
          <a:p>
            <a:pPr defTabSz="679971" eaLnBrk="1" fontAlgn="auto" hangingPunct="1">
              <a:spcBef>
                <a:spcPts val="0"/>
              </a:spcBef>
              <a:spcAft>
                <a:spcPts val="0"/>
              </a:spcAft>
              <a:defRPr/>
            </a:pPr>
            <a:endParaRPr lang="en-US" b="1" dirty="0">
              <a:solidFill>
                <a:schemeClr val="bg1"/>
              </a:solidFill>
            </a:endParaRPr>
          </a:p>
          <a:p>
            <a:pPr defTabSz="679971" eaLnBrk="1" fontAlgn="auto" hangingPunct="1">
              <a:spcBef>
                <a:spcPts val="0"/>
              </a:spcBef>
              <a:spcAft>
                <a:spcPts val="0"/>
              </a:spcAft>
              <a:defRPr/>
            </a:pPr>
            <a:endParaRPr lang="en-US" b="1" dirty="0">
              <a:solidFill>
                <a:schemeClr val="bg1"/>
              </a:solidFill>
            </a:endParaRPr>
          </a:p>
          <a:p>
            <a:pPr defTabSz="679971" eaLnBrk="1" fontAlgn="auto" hangingPunct="1">
              <a:spcBef>
                <a:spcPts val="0"/>
              </a:spcBef>
              <a:spcAft>
                <a:spcPts val="0"/>
              </a:spcAft>
              <a:defRPr/>
            </a:pPr>
            <a:endParaRPr lang="en-US" dirty="0">
              <a:solidFill>
                <a:schemeClr val="bg1"/>
              </a:solidFill>
            </a:endParaRPr>
          </a:p>
          <a:p>
            <a:pPr defTabSz="679971" eaLnBrk="1" fontAlgn="auto" hangingPunct="1">
              <a:spcBef>
                <a:spcPts val="0"/>
              </a:spcBef>
              <a:spcAft>
                <a:spcPts val="0"/>
              </a:spcAft>
              <a:defRPr/>
            </a:pPr>
            <a:r>
              <a:rPr lang="en-US" dirty="0">
                <a:solidFill>
                  <a:srgbClr val="3B6CAA"/>
                </a:solidFill>
                <a:hlinkClick r:id="rId8">
                  <a:extLst>
                    <a:ext uri="{A12FA001-AC4F-418D-AE19-62706E023703}">
                      <ahyp:hlinkClr xmlns:ahyp="http://schemas.microsoft.com/office/drawing/2018/hyperlinkcolor" val="tx"/>
                    </a:ext>
                  </a:extLst>
                </a:hlinkClick>
              </a:rPr>
              <a:t>IBM X-Force Incident Response Intelligence Services (IRIS</a:t>
            </a:r>
            <a:r>
              <a:rPr lang="en-US" dirty="0">
                <a:solidFill>
                  <a:srgbClr val="3B6CAA"/>
                </a:solidFill>
              </a:rPr>
              <a:t>)</a:t>
            </a:r>
          </a:p>
          <a:p>
            <a:pPr defTabSz="679971" eaLnBrk="1" fontAlgn="auto" hangingPunct="1">
              <a:spcBef>
                <a:spcPts val="0"/>
              </a:spcBef>
              <a:spcAft>
                <a:spcPts val="0"/>
              </a:spcAft>
              <a:defRPr/>
            </a:pPr>
            <a:r>
              <a:rPr lang="en-US" dirty="0">
                <a:solidFill>
                  <a:srgbClr val="3B6CAA"/>
                </a:solidFill>
                <a:hlinkClick r:id="rId9">
                  <a:extLst>
                    <a:ext uri="{A12FA001-AC4F-418D-AE19-62706E023703}">
                      <ahyp:hlinkClr xmlns:ahyp="http://schemas.microsoft.com/office/drawing/2018/hyperlinkcolor" val="tx"/>
                    </a:ext>
                  </a:extLst>
                </a:hlinkClick>
              </a:rPr>
              <a:t>IBM Managed Detection and Response</a:t>
            </a:r>
            <a:endParaRPr lang="en-US" dirty="0">
              <a:solidFill>
                <a:srgbClr val="3B6CAA"/>
              </a:solidFill>
            </a:endParaRPr>
          </a:p>
          <a:p>
            <a:pPr defTabSz="679971" eaLnBrk="1" fontAlgn="auto" hangingPunct="1">
              <a:spcBef>
                <a:spcPts val="0"/>
              </a:spcBef>
              <a:spcAft>
                <a:spcPts val="0"/>
              </a:spcAft>
              <a:defRPr/>
            </a:pPr>
            <a:r>
              <a:rPr lang="en-US" dirty="0">
                <a:solidFill>
                  <a:srgbClr val="3B6CAA"/>
                </a:solidFill>
                <a:hlinkClick r:id="rId10">
                  <a:extLst>
                    <a:ext uri="{A12FA001-AC4F-418D-AE19-62706E023703}">
                      <ahyp:hlinkClr xmlns:ahyp="http://schemas.microsoft.com/office/drawing/2018/hyperlinkcolor" val="tx"/>
                    </a:ext>
                  </a:extLst>
                </a:hlinkClick>
              </a:rPr>
              <a:t>IBM Managed Security Information and Event Management (SIEM)</a:t>
            </a:r>
            <a:endParaRPr lang="en-US" dirty="0">
              <a:solidFill>
                <a:srgbClr val="3B6CAA"/>
              </a:solidFill>
            </a:endParaRPr>
          </a:p>
          <a:p>
            <a:endParaRPr lang="en-US" dirty="0"/>
          </a:p>
          <a:p>
            <a:endParaRPr lang="en-US" dirty="0"/>
          </a:p>
        </p:txBody>
      </p:sp>
      <p:sp>
        <p:nvSpPr>
          <p:cNvPr id="4" name="Slide Number Placeholder 3"/>
          <p:cNvSpPr>
            <a:spLocks noGrp="1"/>
          </p:cNvSpPr>
          <p:nvPr>
            <p:ph type="sldNum" sz="quarter" idx="5"/>
          </p:nvPr>
        </p:nvSpPr>
        <p:spPr/>
        <p:txBody>
          <a:bodyPr lIns="90663" tIns="45331" rIns="90663" bIns="45331"/>
          <a:lstStyle/>
          <a:p>
            <a:fld id="{18D02FFD-07D4-5C4F-BD77-921008177348}" type="slidenum">
              <a:rPr lang="en-US" smtClean="0"/>
              <a:t>31</a:t>
            </a:fld>
            <a:endParaRPr lang="en-US"/>
          </a:p>
        </p:txBody>
      </p:sp>
    </p:spTree>
    <p:extLst>
      <p:ext uri="{BB962C8B-B14F-4D97-AF65-F5344CB8AC3E}">
        <p14:creationId xmlns:p14="http://schemas.microsoft.com/office/powerpoint/2010/main" val="393058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dirty="0">
                <a:latin typeface="Arial" charset="0"/>
              </a:rPr>
              <a:t>The greatest threats to an organization come from the most unsuspecting places.  </a:t>
            </a:r>
          </a:p>
          <a:p>
            <a:pPr rtl="0" eaLnBrk="1" fontAlgn="t" latinLnBrk="0" hangingPunct="1"/>
            <a:endParaRPr lang="en-US" dirty="0">
              <a:latin typeface="Arial" charset="0"/>
            </a:endParaRPr>
          </a:p>
          <a:p>
            <a:pPr rtl="0" eaLnBrk="1" fontAlgn="t" latinLnBrk="0" hangingPunct="1"/>
            <a:r>
              <a:rPr lang="en-US" dirty="0">
                <a:latin typeface="Arial" charset="0"/>
              </a:rPr>
              <a:t>The reality of Advanced Persistent Threats is that they’re serving as the brunt of the damage experienced by companies today. 80% of the epic breaches </a:t>
            </a:r>
          </a:p>
          <a:p>
            <a:pPr rtl="0" eaLnBrk="1" fontAlgn="t" latinLnBrk="0" hangingPunct="1"/>
            <a:r>
              <a:rPr lang="en-US" dirty="0">
                <a:latin typeface="Arial" charset="0"/>
              </a:rPr>
              <a:t>that have made the news in recent years came from the 20% of threats unseen by traditional systems. They were multi-step attacks as opposed to brute for entry, they required detectives to ferret them out- not security guards. </a:t>
            </a:r>
          </a:p>
          <a:p>
            <a:pPr rtl="0" eaLnBrk="1" fontAlgn="t" latinLnBrk="0" hangingPunct="1"/>
            <a:endParaRPr lang="en-US" dirty="0">
              <a:latin typeface="Arial" charset="0"/>
            </a:endParaRPr>
          </a:p>
          <a:p>
            <a:pPr defTabSz="679971" eaLnBrk="1" fontAlgn="t" hangingPunct="1">
              <a:spcBef>
                <a:spcPts val="0"/>
              </a:spcBef>
              <a:spcAft>
                <a:spcPts val="0"/>
              </a:spcAft>
              <a:defRPr/>
            </a:pPr>
            <a:r>
              <a:rPr lang="en-US" dirty="0">
                <a:latin typeface="Arial" charset="0"/>
              </a:rPr>
              <a:t>QUESTION: </a:t>
            </a:r>
            <a:r>
              <a:rPr lang="en-US" b="0" dirty="0"/>
              <a:t>Do you feel like you're hunting threats or reacting to them?</a:t>
            </a:r>
          </a:p>
          <a:p>
            <a:pPr rtl="0" eaLnBrk="1" fontAlgn="t" latinLnBrk="0" hangingPunct="1"/>
            <a:endParaRPr lang="en-US" dirty="0">
              <a:latin typeface="Arial" charset="0"/>
            </a:endParaRPr>
          </a:p>
          <a:p>
            <a:pPr rtl="0" eaLnBrk="1" fontAlgn="t" latinLnBrk="0" hangingPunct="1"/>
            <a:endParaRPr lang="en-US" dirty="0">
              <a:latin typeface="Arial" charset="0"/>
            </a:endParaRPr>
          </a:p>
          <a:p>
            <a:pPr rtl="0" eaLnBrk="1" fontAlgn="t" latinLnBrk="0" hangingPunct="1"/>
            <a:endParaRPr lang="en-US" dirty="0">
              <a:latin typeface="Arial" charset="0"/>
            </a:endParaRPr>
          </a:p>
          <a:p>
            <a:pPr rtl="0" eaLnBrk="1" fontAlgn="t" latinLnBrk="0" hangingPunct="1"/>
            <a:endParaRPr lang="en-US" dirty="0">
              <a:latin typeface="Arial" charset="0"/>
            </a:endParaRPr>
          </a:p>
        </p:txBody>
      </p:sp>
      <p:sp>
        <p:nvSpPr>
          <p:cNvPr id="4" name="Slide Number Placeholder 3"/>
          <p:cNvSpPr>
            <a:spLocks noGrp="1"/>
          </p:cNvSpPr>
          <p:nvPr>
            <p:ph type="sldNum" sz="quarter" idx="5"/>
          </p:nvPr>
        </p:nvSpPr>
        <p:spPr/>
        <p:txBody>
          <a:bodyPr lIns="90663" tIns="45331" rIns="90663" bIns="45331"/>
          <a:lstStyle/>
          <a:p>
            <a:fld id="{18D02FFD-07D4-5C4F-BD77-921008177348}" type="slidenum">
              <a:rPr lang="en-US" smtClean="0"/>
              <a:t>33</a:t>
            </a:fld>
            <a:endParaRPr lang="en-US"/>
          </a:p>
        </p:txBody>
      </p:sp>
    </p:spTree>
    <p:extLst>
      <p:ext uri="{BB962C8B-B14F-4D97-AF65-F5344CB8AC3E}">
        <p14:creationId xmlns:p14="http://schemas.microsoft.com/office/powerpoint/2010/main" val="3102674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89113" y="411163"/>
            <a:ext cx="3498850" cy="1968500"/>
          </a:xfrm>
        </p:spPr>
      </p:sp>
      <p:sp>
        <p:nvSpPr>
          <p:cNvPr id="3" name="Notes Placeholder 2"/>
          <p:cNvSpPr>
            <a:spLocks noGrp="1"/>
          </p:cNvSpPr>
          <p:nvPr>
            <p:ph type="body" idx="1"/>
          </p:nvPr>
        </p:nvSpPr>
        <p:spPr/>
        <p:txBody>
          <a:bodyPr/>
          <a:lstStyle/>
          <a:p>
            <a:r>
              <a:rPr lang="en-US" i="1" dirty="0"/>
              <a:t>&lt;Presenter: This is an</a:t>
            </a:r>
            <a:r>
              <a:rPr lang="en-US" i="1" baseline="0" dirty="0"/>
              <a:t> embedded video of the world. If in slideshow mode you have problems playing, download the video file to your hard drive and try again: https://</a:t>
            </a:r>
            <a:r>
              <a:rPr lang="en-US" i="1" baseline="0" dirty="0" err="1"/>
              <a:t>ibm.box.com</a:t>
            </a:r>
            <a:r>
              <a:rPr lang="en-US" i="1" baseline="0" dirty="0"/>
              <a:t>/s/gh5bofouefzi8vs009bujsfrivddaxl6 &gt;</a:t>
            </a:r>
          </a:p>
          <a:p>
            <a:endParaRPr lang="en-US" baseline="0" dirty="0"/>
          </a:p>
          <a:p>
            <a:r>
              <a:rPr lang="en-US" dirty="0"/>
              <a:t>Point-product technologies and linear-driven security strategies are no longer enough amidst the challenges of today’s highly interconnected technology innovations.</a:t>
            </a:r>
          </a:p>
          <a:p>
            <a:endParaRPr lang="en-US" dirty="0"/>
          </a:p>
          <a:p>
            <a:pPr marL="171450" indent="-171450">
              <a:buFont typeface="Arial" charset="0"/>
              <a:buChar char="•"/>
            </a:pPr>
            <a:r>
              <a:rPr lang="en-US" dirty="0"/>
              <a:t>Gartner</a:t>
            </a:r>
            <a:r>
              <a:rPr lang="en-US" baseline="0" dirty="0"/>
              <a:t> </a:t>
            </a:r>
            <a:r>
              <a:rPr lang="en-US" dirty="0"/>
              <a:t>predicts there</a:t>
            </a:r>
            <a:r>
              <a:rPr lang="en-US" baseline="0" dirty="0"/>
              <a:t> will be </a:t>
            </a:r>
            <a:r>
              <a:rPr lang="en-US" dirty="0"/>
              <a:t>20.8 billion by 2020. &lt;Source: </a:t>
            </a:r>
            <a:r>
              <a:rPr lang="en-US" sz="900" dirty="0">
                <a:hlinkClick r:id="rId3"/>
              </a:rPr>
              <a:t>2015 Gartner Press Release</a:t>
            </a:r>
            <a:r>
              <a:rPr lang="en-US" sz="900" dirty="0"/>
              <a:t>&gt;</a:t>
            </a:r>
          </a:p>
          <a:p>
            <a:pPr marL="138113" marR="0" lvl="1" indent="0" algn="l" defTabSz="914400" rtl="0" eaLnBrk="0" fontAlgn="base" latinLnBrk="0" hangingPunct="0">
              <a:lnSpc>
                <a:spcPct val="100000"/>
              </a:lnSpc>
              <a:spcBef>
                <a:spcPts val="600"/>
              </a:spcBef>
              <a:spcAft>
                <a:spcPct val="0"/>
              </a:spcAft>
              <a:buClrTx/>
              <a:buSzTx/>
              <a:buFont typeface="Arial" charset="0"/>
              <a:buNone/>
              <a:tabLst/>
              <a:defRPr/>
            </a:pPr>
            <a:r>
              <a:rPr lang="mr-IN" dirty="0"/>
              <a:t>…</a:t>
            </a:r>
            <a:r>
              <a:rPr lang="en-US" dirty="0"/>
              <a:t>and</a:t>
            </a:r>
            <a:r>
              <a:rPr lang="en-US" baseline="0" dirty="0"/>
              <a:t> c</a:t>
            </a:r>
            <a:r>
              <a:rPr lang="en-US" dirty="0"/>
              <a:t>ybercriminals’ targets are now bigger and their rewards greater as they fine-tune efforts to obtain and leverage higher-value data than in years past. The demand for leaked data is trending toward higher-value records such as health-related personally identifiable information (PII) and other highly sensitive data, with less emphasis on the emails, passwords and even credit card data that were the targets of years past. This PII can be used for social engineering to gain access to valuable financial targets. We see this in both the breach trends and the evolution of malware to target high value bank accounts.</a:t>
            </a:r>
            <a:endParaRPr lang="en-US" sz="900" kern="1200" dirty="0">
              <a:solidFill>
                <a:schemeClr val="tx1"/>
              </a:solidFill>
              <a:effectLst/>
              <a:latin typeface="Arial" charset="0"/>
              <a:ea typeface="+mn-ea"/>
              <a:cs typeface="Arial" charset="0"/>
            </a:endParaRPr>
          </a:p>
          <a:p>
            <a:pPr marL="138113" marR="0" lvl="1" indent="0" algn="l" defTabSz="914400" rtl="0" eaLnBrk="0" fontAlgn="base" latinLnBrk="0" hangingPunct="0">
              <a:lnSpc>
                <a:spcPct val="100000"/>
              </a:lnSpc>
              <a:spcBef>
                <a:spcPts val="600"/>
              </a:spcBef>
              <a:spcAft>
                <a:spcPct val="0"/>
              </a:spcAft>
              <a:buClrTx/>
              <a:buSzTx/>
              <a:buFont typeface="Arial" charset="0"/>
              <a:buNone/>
              <a:tabLst/>
              <a:defRPr/>
            </a:pPr>
            <a:endParaRPr lang="en-US" sz="900" kern="1200" baseline="0" dirty="0">
              <a:solidFill>
                <a:schemeClr val="tx1"/>
              </a:solidFill>
              <a:effectLst/>
              <a:latin typeface="Arial" charset="0"/>
              <a:ea typeface="+mn-ea"/>
              <a:cs typeface="Arial" charset="0"/>
            </a:endParaRPr>
          </a:p>
          <a:p>
            <a:pPr marL="171450" marR="0" lvl="0" indent="-171450" algn="l" defTabSz="914400" rtl="0" eaLnBrk="0" fontAlgn="base" latinLnBrk="0" hangingPunct="0">
              <a:lnSpc>
                <a:spcPct val="100000"/>
              </a:lnSpc>
              <a:spcBef>
                <a:spcPts val="600"/>
              </a:spcBef>
              <a:spcAft>
                <a:spcPct val="0"/>
              </a:spcAft>
              <a:buClrTx/>
              <a:buSzTx/>
              <a:buFont typeface="Arial" charset="0"/>
              <a:buChar char="•"/>
              <a:tabLst/>
              <a:defRPr/>
            </a:pPr>
            <a:r>
              <a:rPr lang="en-US" baseline="0" dirty="0"/>
              <a:t>&lt;click&gt;In fact, </a:t>
            </a:r>
            <a:r>
              <a:rPr lang="en-US" sz="900" kern="1200" dirty="0">
                <a:solidFill>
                  <a:schemeClr val="tx1"/>
                </a:solidFill>
                <a:effectLst/>
                <a:latin typeface="Arial" charset="0"/>
                <a:ea typeface="+mn-ea"/>
                <a:cs typeface="Arial" charset="0"/>
                <a:hlinkClick r:id="rId4"/>
              </a:rPr>
              <a:t>Juniper Research</a:t>
            </a:r>
            <a:r>
              <a:rPr lang="en-US" sz="900" kern="1200" baseline="0" dirty="0">
                <a:solidFill>
                  <a:schemeClr val="tx1"/>
                </a:solidFill>
                <a:effectLst/>
                <a:latin typeface="Arial" charset="0"/>
                <a:ea typeface="+mn-ea"/>
                <a:cs typeface="Arial" charset="0"/>
                <a:hlinkClick r:id="rId4"/>
              </a:rPr>
              <a:t> </a:t>
            </a:r>
            <a:r>
              <a:rPr lang="en-US" sz="900" kern="1200" baseline="0" dirty="0">
                <a:solidFill>
                  <a:schemeClr val="tx1"/>
                </a:solidFill>
                <a:effectLst/>
                <a:latin typeface="Arial" charset="0"/>
                <a:ea typeface="+mn-ea"/>
                <a:cs typeface="Arial" charset="0"/>
              </a:rPr>
              <a:t>f</a:t>
            </a:r>
            <a:r>
              <a:rPr lang="en-US" sz="900" dirty="0"/>
              <a:t>orecasts that the number of personal data records stolen by cybercriminals will reach 5 billion in 2020.</a:t>
            </a:r>
          </a:p>
          <a:p>
            <a:pPr marL="171450" marR="0" lvl="0" indent="-171450" algn="l" defTabSz="914400" rtl="0" eaLnBrk="0" fontAlgn="base" latinLnBrk="0" hangingPunct="0">
              <a:lnSpc>
                <a:spcPct val="100000"/>
              </a:lnSpc>
              <a:spcBef>
                <a:spcPts val="600"/>
              </a:spcBef>
              <a:spcAft>
                <a:spcPct val="0"/>
              </a:spcAft>
              <a:buClrTx/>
              <a:buSzTx/>
              <a:buFont typeface="Arial" charset="0"/>
              <a:buChar char="•"/>
              <a:tabLst/>
              <a:defRPr/>
            </a:pPr>
            <a:endParaRPr lang="en-US" sz="900" baseline="0" dirty="0"/>
          </a:p>
          <a:p>
            <a:pPr marL="171450" marR="0" lvl="0" indent="-171450" algn="l" defTabSz="914400" rtl="0" eaLnBrk="0" fontAlgn="base" latinLnBrk="0" hangingPunct="0">
              <a:lnSpc>
                <a:spcPct val="100000"/>
              </a:lnSpc>
              <a:spcBef>
                <a:spcPts val="600"/>
              </a:spcBef>
              <a:spcAft>
                <a:spcPct val="0"/>
              </a:spcAft>
              <a:buClrTx/>
              <a:buSzTx/>
              <a:buFont typeface="Arial" charset="0"/>
              <a:buChar char="•"/>
              <a:tabLst/>
              <a:defRPr/>
            </a:pPr>
            <a:r>
              <a:rPr lang="en-US" baseline="0" dirty="0"/>
              <a:t>&lt;click&gt;</a:t>
            </a:r>
            <a:r>
              <a:rPr lang="en-US" sz="900" baseline="0" dirty="0"/>
              <a:t>Costing </a:t>
            </a:r>
            <a:r>
              <a:rPr lang="en-US" sz="900" b="0" dirty="0"/>
              <a:t>global business over $8 Trillion</a:t>
            </a:r>
            <a:r>
              <a:rPr lang="en-US" sz="900" b="0" baseline="0" dirty="0"/>
              <a:t> </a:t>
            </a:r>
            <a:r>
              <a:rPr lang="en-US" sz="900" b="0" dirty="0"/>
              <a:t>over the next 5 Years.  &lt;Source: </a:t>
            </a:r>
            <a:r>
              <a:rPr lang="en-US" sz="900" kern="1200" dirty="0">
                <a:solidFill>
                  <a:schemeClr val="tx1"/>
                </a:solidFill>
                <a:effectLst/>
                <a:latin typeface="Arial" charset="0"/>
                <a:ea typeface="+mn-ea"/>
                <a:cs typeface="Arial" charset="0"/>
                <a:hlinkClick r:id="rId4"/>
              </a:rPr>
              <a:t>https://www.juniperresearch.com/press/press-releases/cybercrime-to-cost-global-business-over-$8-trn</a:t>
            </a:r>
            <a:r>
              <a:rPr lang="en-US" sz="900" kern="1200" dirty="0">
                <a:solidFill>
                  <a:schemeClr val="tx1"/>
                </a:solidFill>
                <a:effectLst/>
                <a:latin typeface="Arial" charset="0"/>
                <a:ea typeface="+mn-ea"/>
                <a:cs typeface="Arial" charset="0"/>
              </a:rPr>
              <a:t>&gt;</a:t>
            </a:r>
          </a:p>
          <a:p>
            <a:pPr marL="171450" marR="0" indent="-171450" algn="l" defTabSz="914400" rtl="0" eaLnBrk="0" fontAlgn="base" latinLnBrk="0" hangingPunct="0">
              <a:lnSpc>
                <a:spcPct val="100000"/>
              </a:lnSpc>
              <a:spcBef>
                <a:spcPts val="600"/>
              </a:spcBef>
              <a:spcAft>
                <a:spcPct val="0"/>
              </a:spcAft>
              <a:buClrTx/>
              <a:buSzTx/>
              <a:buFont typeface="Arial" charset="0"/>
              <a:buChar char="•"/>
              <a:tabLst/>
              <a:defRPr/>
            </a:pPr>
            <a:endParaRPr lang="en-US" sz="900" kern="1200" dirty="0">
              <a:solidFill>
                <a:schemeClr val="tx1"/>
              </a:solidFill>
              <a:effectLst/>
              <a:latin typeface="Arial" charset="0"/>
              <a:ea typeface="+mn-ea"/>
              <a:cs typeface="Arial" charset="0"/>
            </a:endParaRPr>
          </a:p>
          <a:p>
            <a:pPr marL="0" marR="0" indent="0" algn="l" defTabSz="914400" rtl="0" eaLnBrk="0" fontAlgn="base" latinLnBrk="0" hangingPunct="0">
              <a:lnSpc>
                <a:spcPct val="100000"/>
              </a:lnSpc>
              <a:spcBef>
                <a:spcPts val="600"/>
              </a:spcBef>
              <a:spcAft>
                <a:spcPct val="0"/>
              </a:spcAft>
              <a:buClrTx/>
              <a:buSzTx/>
              <a:buFontTx/>
              <a:buNone/>
              <a:tabLst/>
              <a:defRPr/>
            </a:pPr>
            <a:r>
              <a:rPr lang="en-US" sz="900" kern="1200" baseline="0" dirty="0">
                <a:solidFill>
                  <a:schemeClr val="tx1"/>
                </a:solidFill>
                <a:effectLst/>
                <a:latin typeface="Arial" charset="0"/>
                <a:ea typeface="+mn-ea"/>
                <a:cs typeface="Arial" charset="0"/>
              </a:rPr>
              <a:t>&lt;click&gt;</a:t>
            </a:r>
          </a:p>
          <a:p>
            <a:pPr marL="0" marR="0" indent="0" algn="l" defTabSz="914400" rtl="0" eaLnBrk="0" fontAlgn="base" latinLnBrk="0" hangingPunct="0">
              <a:lnSpc>
                <a:spcPct val="100000"/>
              </a:lnSpc>
              <a:spcBef>
                <a:spcPts val="600"/>
              </a:spcBef>
              <a:spcAft>
                <a:spcPct val="0"/>
              </a:spcAft>
              <a:buClrTx/>
              <a:buSzTx/>
              <a:buFontTx/>
              <a:buNone/>
              <a:tabLst/>
              <a:defRPr/>
            </a:pPr>
            <a:r>
              <a:rPr lang="en-US" sz="900" kern="1200" dirty="0">
                <a:solidFill>
                  <a:schemeClr val="tx1"/>
                </a:solidFill>
                <a:effectLst/>
                <a:latin typeface="Arial" charset="0"/>
                <a:ea typeface="+mn-ea"/>
                <a:cs typeface="Arial" charset="0"/>
              </a:rPr>
              <a:t>The</a:t>
            </a:r>
            <a:r>
              <a:rPr lang="en-US" sz="900" kern="1200" baseline="0" dirty="0">
                <a:solidFill>
                  <a:schemeClr val="tx1"/>
                </a:solidFill>
                <a:effectLst/>
                <a:latin typeface="Arial" charset="0"/>
                <a:ea typeface="+mn-ea"/>
                <a:cs typeface="Arial" charset="0"/>
              </a:rPr>
              <a:t>se challenges put added strain on organizations that are also faced with</a:t>
            </a:r>
            <a:r>
              <a:rPr lang="mr-IN" sz="900" kern="1200" baseline="0" dirty="0">
                <a:solidFill>
                  <a:schemeClr val="tx1"/>
                </a:solidFill>
                <a:effectLst/>
                <a:latin typeface="Arial" charset="0"/>
                <a:ea typeface="+mn-ea"/>
                <a:cs typeface="Arial" charset="0"/>
              </a:rPr>
              <a:t>…</a:t>
            </a:r>
            <a:br>
              <a:rPr lang="en-US" sz="900" kern="1200" baseline="0" dirty="0">
                <a:solidFill>
                  <a:schemeClr val="tx1"/>
                </a:solidFill>
                <a:effectLst/>
                <a:latin typeface="Arial" charset="0"/>
                <a:ea typeface="+mn-ea"/>
                <a:cs typeface="Arial" charset="0"/>
              </a:rPr>
            </a:br>
            <a:endParaRPr lang="en-US" sz="900" kern="1200" baseline="0" dirty="0">
              <a:solidFill>
                <a:schemeClr val="tx1"/>
              </a:solidFill>
              <a:effectLst/>
              <a:latin typeface="Arial" charset="0"/>
              <a:ea typeface="+mn-ea"/>
              <a:cs typeface="Arial" charset="0"/>
            </a:endParaRPr>
          </a:p>
          <a:p>
            <a:pPr marL="171450" indent="-171450">
              <a:buFont typeface="Arial" charset="0"/>
              <a:buChar char="•"/>
              <a:defRPr/>
            </a:pPr>
            <a:r>
              <a:rPr lang="en-US" dirty="0"/>
              <a:t>Compliance mandates – Adapting to a threat-aware, risk-based approach versus a compliance-based, box-checking approach is critical amidst the ever-changing regulatory mandates affecting organizations.  GDPR for example, the new data protection framework that takes effect across Europe starting May 2018. GDPR doesn’t just impact European companies, any organization that stores, accesses, processes or uses EU residents’ personal data is subject to the regulation. Fines for violations have the potential to reach the billions for large, global companies — anywhere from 2 to 4 percent of a company’s gross revenue.</a:t>
            </a:r>
            <a:br>
              <a:rPr lang="en-US" dirty="0"/>
            </a:br>
            <a:r>
              <a:rPr lang="en-US" dirty="0"/>
              <a:t>&lt;Source:</a:t>
            </a:r>
            <a:r>
              <a:rPr lang="en-US" baseline="0" dirty="0"/>
              <a:t> </a:t>
            </a:r>
            <a:r>
              <a:rPr lang="en-US" sz="900" dirty="0">
                <a:hlinkClick r:id="rId5"/>
              </a:rPr>
              <a:t>2017 SecurityIntelligence.com Article</a:t>
            </a:r>
            <a:r>
              <a:rPr lang="en-US" dirty="0"/>
              <a:t>: https://</a:t>
            </a:r>
            <a:r>
              <a:rPr lang="en-US" dirty="0" err="1"/>
              <a:t>securityintelligence.com</a:t>
            </a:r>
            <a:r>
              <a:rPr lang="en-US" dirty="0"/>
              <a:t>/prepared-for-the-general-data-protection-regulation-gdpr-top-10-findings-from-hurwitz-associates-survey/&gt;</a:t>
            </a:r>
            <a:endParaRPr lang="en-US" baseline="0" dirty="0"/>
          </a:p>
          <a:p>
            <a:pPr marL="171450" marR="0" indent="-171450" algn="l" defTabSz="914400" rtl="0" eaLnBrk="0" fontAlgn="base" latinLnBrk="0" hangingPunct="0">
              <a:lnSpc>
                <a:spcPct val="100000"/>
              </a:lnSpc>
              <a:spcBef>
                <a:spcPts val="600"/>
              </a:spcBef>
              <a:spcAft>
                <a:spcPct val="0"/>
              </a:spcAft>
              <a:buClrTx/>
              <a:buSzTx/>
              <a:buFont typeface="Arial" charset="0"/>
              <a:buChar char="•"/>
              <a:tabLst/>
              <a:defRPr/>
            </a:pPr>
            <a:endParaRPr lang="en-US" baseline="0" dirty="0"/>
          </a:p>
          <a:p>
            <a:pPr marL="171450" indent="-171450">
              <a:buFont typeface="Arial" charset="0"/>
              <a:buChar char="•"/>
            </a:pPr>
            <a:r>
              <a:rPr lang="en-US" baseline="0" dirty="0"/>
              <a:t>&lt;click&gt;</a:t>
            </a:r>
            <a:r>
              <a:rPr lang="en-US" sz="900" kern="1200" dirty="0">
                <a:solidFill>
                  <a:schemeClr val="tx1"/>
                </a:solidFill>
                <a:effectLst/>
                <a:latin typeface="Arial" charset="0"/>
                <a:ea typeface="+mn-ea"/>
                <a:cs typeface="Arial" charset="0"/>
              </a:rPr>
              <a:t>All of this is compounded by the fact that we barely have the manpower to address these concerns.  Experts predict that the growing gap between available qualified </a:t>
            </a:r>
            <a:r>
              <a:rPr lang="en-US" sz="900" kern="1200" baseline="0" dirty="0">
                <a:solidFill>
                  <a:schemeClr val="tx1"/>
                </a:solidFill>
                <a:effectLst/>
                <a:latin typeface="Arial" charset="0"/>
                <a:ea typeface="+mn-ea"/>
                <a:cs typeface="Arial" charset="0"/>
              </a:rPr>
              <a:t> </a:t>
            </a:r>
            <a:r>
              <a:rPr lang="en-US" sz="900" kern="1200" dirty="0">
                <a:solidFill>
                  <a:schemeClr val="tx1"/>
                </a:solidFill>
                <a:effectLst/>
                <a:latin typeface="Arial" charset="0"/>
                <a:ea typeface="+mn-ea"/>
                <a:cs typeface="Arial" charset="0"/>
              </a:rPr>
              <a:t>cybersecurity professionals and unfulfilled positions will reach 1.8 million by 2022. </a:t>
            </a:r>
            <a:br>
              <a:rPr lang="en-US" sz="900" kern="1200" dirty="0">
                <a:solidFill>
                  <a:schemeClr val="tx1"/>
                </a:solidFill>
                <a:effectLst/>
                <a:latin typeface="Arial" charset="0"/>
                <a:ea typeface="+mn-ea"/>
                <a:cs typeface="Arial" charset="0"/>
              </a:rPr>
            </a:br>
            <a:r>
              <a:rPr lang="en-US" sz="900" kern="1200" dirty="0">
                <a:solidFill>
                  <a:schemeClr val="tx1"/>
                </a:solidFill>
                <a:effectLst/>
                <a:latin typeface="Arial" charset="0"/>
                <a:ea typeface="+mn-ea"/>
                <a:cs typeface="Arial" charset="0"/>
              </a:rPr>
              <a:t>&lt;Source: Frost &amp; Sullivan 2017 Study: </a:t>
            </a:r>
            <a:r>
              <a:rPr lang="en-US" sz="900" kern="1200" dirty="0">
                <a:solidFill>
                  <a:schemeClr val="tx1"/>
                </a:solidFill>
                <a:effectLst/>
                <a:latin typeface="Arial" charset="0"/>
                <a:ea typeface="+mn-ea"/>
                <a:cs typeface="Arial" charset="0"/>
                <a:hlinkClick r:id="rId6"/>
              </a:rPr>
              <a:t>https://iamcybersafe.org/wp-content/uploads/2017/03/WomensReport.pdf</a:t>
            </a:r>
            <a:r>
              <a:rPr lang="en-US" sz="900" kern="1200" dirty="0">
                <a:solidFill>
                  <a:schemeClr val="tx1"/>
                </a:solidFill>
                <a:effectLst/>
                <a:latin typeface="Arial" charset="0"/>
                <a:ea typeface="+mn-ea"/>
                <a:cs typeface="Arial" charset="0"/>
              </a:rPr>
              <a:t>&gt;</a:t>
            </a:r>
          </a:p>
          <a:p>
            <a:pPr marL="171450" indent="-171450">
              <a:buFont typeface="Arial" charset="0"/>
              <a:buChar char="•"/>
            </a:pPr>
            <a:endParaRPr lang="en-US" sz="900" kern="1200" dirty="0">
              <a:solidFill>
                <a:schemeClr val="tx1"/>
              </a:solidFill>
              <a:effectLst/>
              <a:latin typeface="Arial" charset="0"/>
              <a:ea typeface="+mn-ea"/>
              <a:cs typeface="Arial" charset="0"/>
            </a:endParaRPr>
          </a:p>
          <a:p>
            <a:pPr marL="171450" indent="-171450">
              <a:buFont typeface="Arial" charset="0"/>
              <a:buChar char="•"/>
            </a:pPr>
            <a:r>
              <a:rPr lang="en-US" baseline="0" dirty="0"/>
              <a:t>&lt;click&gt;</a:t>
            </a:r>
            <a:r>
              <a:rPr lang="en-US" dirty="0"/>
              <a:t>And with our own experts are seeing as many as 85 tools from 45 different vendors being used by</a:t>
            </a:r>
            <a:r>
              <a:rPr lang="en-US" baseline="0" dirty="0"/>
              <a:t> our customers</a:t>
            </a:r>
            <a:r>
              <a:rPr lang="en-US" dirty="0"/>
              <a:t>;</a:t>
            </a:r>
            <a:r>
              <a:rPr lang="en-US" baseline="0" dirty="0"/>
              <a:t> its no wonder security professionals are overwhelmed. </a:t>
            </a:r>
            <a:br>
              <a:rPr lang="en-US" baseline="0" dirty="0"/>
            </a:br>
            <a:br>
              <a:rPr lang="en-US" baseline="0" dirty="0"/>
            </a:br>
            <a:r>
              <a:rPr lang="en-US" dirty="0"/>
              <a:t>Security needs to become agile so that it moves, adapts, and scales along with the business. </a:t>
            </a:r>
            <a:endParaRPr lang="en-US" sz="900" kern="1200" dirty="0">
              <a:solidFill>
                <a:schemeClr val="tx1"/>
              </a:solidFill>
              <a:effectLst/>
              <a:latin typeface="Arial" charset="0"/>
              <a:ea typeface="+mn-ea"/>
              <a:cs typeface="Arial"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DD817518-FB06-4843-9B46-F72D174830EE}" type="slidenum">
              <a:rPr lang="en-US" smtClean="0"/>
              <a:pPr>
                <a:defRPr/>
              </a:pPr>
              <a:t>5</a:t>
            </a:fld>
            <a:endParaRPr lang="en-US" dirty="0"/>
          </a:p>
        </p:txBody>
      </p:sp>
    </p:spTree>
    <p:extLst>
      <p:ext uri="{BB962C8B-B14F-4D97-AF65-F5344CB8AC3E}">
        <p14:creationId xmlns:p14="http://schemas.microsoft.com/office/powerpoint/2010/main" val="882412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Threat Hunting art or science? The answer is simply that you get better results from the marriage of the two. </a:t>
            </a:r>
          </a:p>
          <a:p>
            <a:endParaRPr lang="en-US" dirty="0"/>
          </a:p>
          <a:p>
            <a:r>
              <a:rPr lang="en-US" dirty="0"/>
              <a:t>QUESTION: Who knows the  Golden Ratio? From Davinci to Dali, when creating the most aesthetically pleasing images, a mathematical pattern was discovered – a balance to the scene based on mathematical patterns. We also see the ratio in our favorite nature items from flowers to bee hives. </a:t>
            </a:r>
          </a:p>
          <a:p>
            <a:endParaRPr lang="en-US" dirty="0"/>
          </a:p>
          <a:p>
            <a:r>
              <a:rPr lang="en-US" dirty="0"/>
              <a:t>Threat Hunting is art and science. Tools are useless without the skills to use them, as millions of people have shown at Painting and Wine evenings. Likewise, if Norman Rockwell did finger painting – he probably wouldn’t have been noted as The American artist of the 20</a:t>
            </a:r>
            <a:r>
              <a:rPr lang="en-US" baseline="30000" dirty="0"/>
              <a:t>th</a:t>
            </a:r>
            <a:r>
              <a:rPr lang="en-US" dirty="0"/>
              <a:t> century. </a:t>
            </a:r>
          </a:p>
          <a:p>
            <a:endParaRPr lang="en-US" dirty="0"/>
          </a:p>
          <a:p>
            <a:endParaRPr lang="en-US" dirty="0"/>
          </a:p>
          <a:p>
            <a:r>
              <a:rPr lang="en-US" b="1" dirty="0"/>
              <a:t>Science</a:t>
            </a:r>
          </a:p>
          <a:p>
            <a:r>
              <a:rPr lang="en-US" dirty="0"/>
              <a:t>Manage a deluge of data. Find the right data. Correlate with i2. </a:t>
            </a:r>
          </a:p>
          <a:p>
            <a:endParaRPr lang="en-US" dirty="0"/>
          </a:p>
          <a:p>
            <a:endParaRPr lang="en-US" dirty="0"/>
          </a:p>
          <a:p>
            <a:pPr defTabSz="679971" eaLnBrk="1" fontAlgn="auto" hangingPunct="1">
              <a:spcBef>
                <a:spcPts val="0"/>
              </a:spcBef>
              <a:spcAft>
                <a:spcPts val="0"/>
              </a:spcAft>
              <a:defRPr/>
            </a:pPr>
            <a:r>
              <a:rPr lang="en-US" dirty="0">
                <a:solidFill>
                  <a:srgbClr val="3B6CAA"/>
                </a:solidFill>
                <a:hlinkClick r:id="rId3">
                  <a:extLst>
                    <a:ext uri="{A12FA001-AC4F-418D-AE19-62706E023703}">
                      <ahyp:hlinkClr xmlns:ahyp="http://schemas.microsoft.com/office/drawing/2018/hyperlinkcolor" val="tx"/>
                    </a:ext>
                  </a:extLst>
                </a:hlinkClick>
              </a:rPr>
              <a:t>IBM i2</a:t>
            </a:r>
            <a:endParaRPr lang="en-US" dirty="0">
              <a:solidFill>
                <a:srgbClr val="3B6CAA"/>
              </a:solidFill>
            </a:endParaRPr>
          </a:p>
          <a:p>
            <a:pPr defTabSz="679971" eaLnBrk="1" fontAlgn="auto" hangingPunct="1">
              <a:spcBef>
                <a:spcPts val="0"/>
              </a:spcBef>
              <a:spcAft>
                <a:spcPts val="0"/>
              </a:spcAft>
              <a:defRPr/>
            </a:pPr>
            <a:r>
              <a:rPr lang="en-US" dirty="0">
                <a:solidFill>
                  <a:srgbClr val="3B6CAA"/>
                </a:solidFill>
                <a:hlinkClick r:id="rId4">
                  <a:extLst>
                    <a:ext uri="{A12FA001-AC4F-418D-AE19-62706E023703}">
                      <ahyp:hlinkClr xmlns:ahyp="http://schemas.microsoft.com/office/drawing/2018/hyperlinkcolor" val="tx"/>
                    </a:ext>
                  </a:extLst>
                </a:hlinkClick>
              </a:rPr>
              <a:t>IBM QRadar Security Intelligence Platform</a:t>
            </a:r>
            <a:endParaRPr lang="en-US" dirty="0">
              <a:solidFill>
                <a:srgbClr val="3B6CAA"/>
              </a:solidFill>
            </a:endParaRPr>
          </a:p>
          <a:p>
            <a:pPr defTabSz="679971" eaLnBrk="1" fontAlgn="auto" hangingPunct="1">
              <a:spcBef>
                <a:spcPts val="0"/>
              </a:spcBef>
              <a:spcAft>
                <a:spcPts val="0"/>
              </a:spcAft>
              <a:defRPr/>
            </a:pPr>
            <a:r>
              <a:rPr lang="en-US" dirty="0">
                <a:solidFill>
                  <a:srgbClr val="3B6CAA"/>
                </a:solidFill>
                <a:hlinkClick r:id="rId5">
                  <a:extLst>
                    <a:ext uri="{A12FA001-AC4F-418D-AE19-62706E023703}">
                      <ahyp:hlinkClr xmlns:ahyp="http://schemas.microsoft.com/office/drawing/2018/hyperlinkcolor" val="tx"/>
                    </a:ext>
                  </a:extLst>
                </a:hlinkClick>
              </a:rPr>
              <a:t>IBM QRadar Advisor with Watson</a:t>
            </a:r>
            <a:endParaRPr lang="en-US" dirty="0">
              <a:solidFill>
                <a:srgbClr val="3B6CAA"/>
              </a:solidFill>
            </a:endParaRPr>
          </a:p>
          <a:p>
            <a:r>
              <a:rPr lang="en-US" dirty="0">
                <a:solidFill>
                  <a:srgbClr val="3B6CAA"/>
                </a:solidFill>
                <a:hlinkClick r:id="rId6">
                  <a:extLst>
                    <a:ext uri="{A12FA001-AC4F-418D-AE19-62706E023703}">
                      <ahyp:hlinkClr xmlns:ahyp="http://schemas.microsoft.com/office/drawing/2018/hyperlinkcolor" val="tx"/>
                    </a:ext>
                  </a:extLst>
                </a:hlinkClick>
              </a:rPr>
              <a:t>IBM QRadar User Behavior Analytics</a:t>
            </a:r>
            <a:endParaRPr lang="en-US" dirty="0">
              <a:solidFill>
                <a:srgbClr val="3B6CAA"/>
              </a:solidFill>
            </a:endParaRPr>
          </a:p>
          <a:p>
            <a:endParaRPr lang="en-US" dirty="0">
              <a:solidFill>
                <a:srgbClr val="3B6CAA"/>
              </a:solidFill>
            </a:endParaRPr>
          </a:p>
          <a:p>
            <a:r>
              <a:rPr lang="en-US" b="1" dirty="0">
                <a:solidFill>
                  <a:srgbClr val="3B6CAA"/>
                </a:solidFill>
              </a:rPr>
              <a:t>Art</a:t>
            </a:r>
          </a:p>
          <a:p>
            <a:r>
              <a:rPr lang="en-US" dirty="0">
                <a:solidFill>
                  <a:srgbClr val="3B6CAA"/>
                </a:solidFill>
              </a:rPr>
              <a:t>Knows what data to pull based on intuition. Successful correlation is incumbent on domain knowledge of what to deliver. One false premise can eschew results to a ghost hunt. </a:t>
            </a:r>
          </a:p>
          <a:p>
            <a:endParaRPr lang="en-US" dirty="0">
              <a:solidFill>
                <a:srgbClr val="3B6CAA"/>
              </a:solidFill>
            </a:endParaRPr>
          </a:p>
          <a:p>
            <a:pPr defTabSz="679971" eaLnBrk="1" fontAlgn="auto" hangingPunct="1">
              <a:spcBef>
                <a:spcPts val="0"/>
              </a:spcBef>
              <a:spcAft>
                <a:spcPts val="0"/>
              </a:spcAft>
              <a:defRPr/>
            </a:pPr>
            <a:r>
              <a:rPr lang="en-US" dirty="0">
                <a:solidFill>
                  <a:srgbClr val="3B6CAA"/>
                </a:solidFill>
                <a:hlinkClick r:id="rId7">
                  <a:extLst>
                    <a:ext uri="{A12FA001-AC4F-418D-AE19-62706E023703}">
                      <ahyp:hlinkClr xmlns:ahyp="http://schemas.microsoft.com/office/drawing/2018/hyperlinkcolor" val="tx"/>
                    </a:ext>
                  </a:extLst>
                </a:hlinkClick>
              </a:rPr>
              <a:t>IBM X-Force Incident Response Intelligence Services (IRIS)</a:t>
            </a:r>
            <a:endParaRPr lang="en-US" dirty="0">
              <a:solidFill>
                <a:srgbClr val="3B6CAA"/>
              </a:solidFill>
            </a:endParaRPr>
          </a:p>
          <a:p>
            <a:pPr defTabSz="679971" eaLnBrk="1" fontAlgn="auto" hangingPunct="1">
              <a:spcBef>
                <a:spcPts val="0"/>
              </a:spcBef>
              <a:spcAft>
                <a:spcPts val="0"/>
              </a:spcAft>
              <a:defRPr/>
            </a:pPr>
            <a:r>
              <a:rPr lang="en-US" dirty="0">
                <a:solidFill>
                  <a:srgbClr val="3B6CAA"/>
                </a:solidFill>
                <a:hlinkClick r:id="rId8">
                  <a:extLst>
                    <a:ext uri="{A12FA001-AC4F-418D-AE19-62706E023703}">
                      <ahyp:hlinkClr xmlns:ahyp="http://schemas.microsoft.com/office/drawing/2018/hyperlinkcolor" val="tx"/>
                    </a:ext>
                  </a:extLst>
                </a:hlinkClick>
              </a:rPr>
              <a:t>IBM Managed Detection and Response</a:t>
            </a:r>
            <a:endParaRPr lang="en-US" dirty="0">
              <a:solidFill>
                <a:srgbClr val="3B6CAA"/>
              </a:solidFill>
            </a:endParaRPr>
          </a:p>
          <a:p>
            <a:pPr defTabSz="679971" eaLnBrk="1" fontAlgn="auto" hangingPunct="1">
              <a:spcBef>
                <a:spcPts val="0"/>
              </a:spcBef>
              <a:spcAft>
                <a:spcPts val="0"/>
              </a:spcAft>
              <a:defRPr/>
            </a:pPr>
            <a:r>
              <a:rPr lang="en-US" dirty="0">
                <a:solidFill>
                  <a:srgbClr val="3B6CAA"/>
                </a:solidFill>
                <a:hlinkClick r:id="rId9">
                  <a:extLst>
                    <a:ext uri="{A12FA001-AC4F-418D-AE19-62706E023703}">
                      <ahyp:hlinkClr xmlns:ahyp="http://schemas.microsoft.com/office/drawing/2018/hyperlinkcolor" val="tx"/>
                    </a:ext>
                  </a:extLst>
                </a:hlinkClick>
              </a:rPr>
              <a:t>IBM Managed Security Information and Event Management (SIEM)</a:t>
            </a:r>
            <a:endParaRPr lang="en-US" dirty="0">
              <a:solidFill>
                <a:srgbClr val="3B6CAA"/>
              </a:solidFill>
            </a:endParaRPr>
          </a:p>
          <a:p>
            <a:pPr defTabSz="679971" eaLnBrk="1" fontAlgn="auto" hangingPunct="1">
              <a:spcBef>
                <a:spcPts val="0"/>
              </a:spcBef>
              <a:spcAft>
                <a:spcPts val="0"/>
              </a:spcAft>
              <a:defRPr/>
            </a:pPr>
            <a:endParaRPr lang="en-US" dirty="0">
              <a:solidFill>
                <a:srgbClr val="3B6CAA"/>
              </a:solidFill>
            </a:endParaRPr>
          </a:p>
          <a:p>
            <a:pPr defTabSz="679971" eaLnBrk="1" fontAlgn="auto" hangingPunct="1">
              <a:spcBef>
                <a:spcPts val="0"/>
              </a:spcBef>
              <a:spcAft>
                <a:spcPts val="0"/>
              </a:spcAft>
              <a:defRPr/>
            </a:pPr>
            <a:r>
              <a:rPr lang="en-US" dirty="0">
                <a:solidFill>
                  <a:srgbClr val="3B6CAA"/>
                </a:solidFill>
              </a:rPr>
              <a:t>QUESTION: What is your greatest challenge Threat Hunting right now? Art (the people and skills) or Science (the tools)? </a:t>
            </a:r>
          </a:p>
          <a:p>
            <a:pPr defTabSz="679971" eaLnBrk="1" fontAlgn="auto" hangingPunct="1">
              <a:spcBef>
                <a:spcPts val="0"/>
              </a:spcBef>
              <a:spcAft>
                <a:spcPts val="0"/>
              </a:spcAft>
              <a:defRPr/>
            </a:pPr>
            <a:endParaRPr lang="en-US" dirty="0">
              <a:solidFill>
                <a:srgbClr val="3B6CAA"/>
              </a:solidFill>
            </a:endParaRPr>
          </a:p>
          <a:p>
            <a:endParaRPr lang="en-US" dirty="0"/>
          </a:p>
          <a:p>
            <a:endParaRPr lang="en-US" dirty="0"/>
          </a:p>
        </p:txBody>
      </p:sp>
      <p:sp>
        <p:nvSpPr>
          <p:cNvPr id="4" name="Slide Number Placeholder 3"/>
          <p:cNvSpPr>
            <a:spLocks noGrp="1"/>
          </p:cNvSpPr>
          <p:nvPr>
            <p:ph type="sldNum" sz="quarter" idx="5"/>
          </p:nvPr>
        </p:nvSpPr>
        <p:spPr/>
        <p:txBody>
          <a:bodyPr lIns="90663" tIns="45331" rIns="90663" bIns="45331"/>
          <a:lstStyle/>
          <a:p>
            <a:fld id="{18D02FFD-07D4-5C4F-BD77-921008177348}" type="slidenum">
              <a:rPr lang="en-US" smtClean="0"/>
              <a:t>34</a:t>
            </a:fld>
            <a:endParaRPr lang="en-US"/>
          </a:p>
        </p:txBody>
      </p:sp>
    </p:spTree>
    <p:extLst>
      <p:ext uri="{BB962C8B-B14F-4D97-AF65-F5344CB8AC3E}">
        <p14:creationId xmlns:p14="http://schemas.microsoft.com/office/powerpoint/2010/main" val="3311778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15"/>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723900" algn="l"/>
                <a:tab pos="1447800" algn="l"/>
                <a:tab pos="2171700" algn="l"/>
                <a:tab pos="2895600" algn="l"/>
              </a:tabLst>
              <a:defRPr>
                <a:solidFill>
                  <a:schemeClr val="bg1"/>
                </a:solidFill>
                <a:latin typeface="Arial" charset="0"/>
                <a:ea typeface="Microsoft YaHei" charset="-122"/>
              </a:defRPr>
            </a:lvl1pPr>
            <a:lvl2pPr eaLnBrk="0">
              <a:tabLst>
                <a:tab pos="723900" algn="l"/>
                <a:tab pos="1447800" algn="l"/>
                <a:tab pos="2171700" algn="l"/>
                <a:tab pos="2895600" algn="l"/>
              </a:tabLst>
              <a:defRPr>
                <a:solidFill>
                  <a:schemeClr val="bg1"/>
                </a:solidFill>
                <a:latin typeface="Arial" charset="0"/>
                <a:ea typeface="Microsoft YaHei" charset="-122"/>
              </a:defRPr>
            </a:lvl2pPr>
            <a:lvl3pPr eaLnBrk="0">
              <a:tabLst>
                <a:tab pos="723900" algn="l"/>
                <a:tab pos="1447800" algn="l"/>
                <a:tab pos="2171700" algn="l"/>
                <a:tab pos="2895600" algn="l"/>
              </a:tabLst>
              <a:defRPr>
                <a:solidFill>
                  <a:schemeClr val="bg1"/>
                </a:solidFill>
                <a:latin typeface="Arial" charset="0"/>
                <a:ea typeface="Microsoft YaHei" charset="-122"/>
              </a:defRPr>
            </a:lvl3pPr>
            <a:lvl4pPr eaLnBrk="0">
              <a:tabLst>
                <a:tab pos="723900" algn="l"/>
                <a:tab pos="1447800" algn="l"/>
                <a:tab pos="2171700" algn="l"/>
                <a:tab pos="2895600" algn="l"/>
              </a:tabLst>
              <a:defRPr>
                <a:solidFill>
                  <a:schemeClr val="bg1"/>
                </a:solidFill>
                <a:latin typeface="Arial" charset="0"/>
                <a:ea typeface="Microsoft YaHei" charset="-122"/>
              </a:defRPr>
            </a:lvl4pPr>
            <a:lvl5pPr eaLnBrk="0">
              <a:tabLst>
                <a:tab pos="723900" algn="l"/>
                <a:tab pos="1447800" algn="l"/>
                <a:tab pos="2171700" algn="l"/>
                <a:tab pos="2895600" algn="l"/>
              </a:tabLst>
              <a:defRPr>
                <a:solidFill>
                  <a:schemeClr val="bg1"/>
                </a:solidFill>
                <a:latin typeface="Arial" charset="0"/>
                <a:ea typeface="Microsoft YaHei"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ea typeface="Microsoft YaHei"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ea typeface="Microsoft YaHei"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ea typeface="Microsoft YaHei"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bg1"/>
                </a:solidFill>
                <a:latin typeface="Arial" charset="0"/>
                <a:ea typeface="Microsoft YaHei" charset="-122"/>
              </a:defRPr>
            </a:lvl9pPr>
          </a:lstStyle>
          <a:p>
            <a:pPr eaLnBrk="1"/>
            <a:fld id="{F30E5556-761E-354C-9302-66A1251C5CFE}" type="slidenum">
              <a:rPr lang="en-US" altLang="en-US">
                <a:solidFill>
                  <a:srgbClr val="000000"/>
                </a:solidFill>
                <a:latin typeface="Times New Roman" charset="0"/>
              </a:rPr>
              <a:pPr eaLnBrk="1"/>
              <a:t>35</a:t>
            </a:fld>
            <a:endParaRPr lang="en-US" altLang="en-US">
              <a:solidFill>
                <a:srgbClr val="000000"/>
              </a:solidFill>
              <a:latin typeface="Times New Roman" charset="0"/>
            </a:endParaRPr>
          </a:p>
        </p:txBody>
      </p:sp>
      <p:sp>
        <p:nvSpPr>
          <p:cNvPr id="66563" name="Text Box 1"/>
          <p:cNvSpPr txBox="1">
            <a:spLocks noChangeArrowheads="1"/>
          </p:cNvSpPr>
          <p:nvPr/>
        </p:nvSpPr>
        <p:spPr bwMode="auto">
          <a:xfrm>
            <a:off x="4398963" y="9555163"/>
            <a:ext cx="3367087"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9pPr>
          </a:lstStyle>
          <a:p>
            <a:pPr algn="r" eaLnBrk="1">
              <a:lnSpc>
                <a:spcPct val="95000"/>
              </a:lnSpc>
              <a:buClrTx/>
              <a:buFontTx/>
              <a:buNone/>
            </a:pPr>
            <a:fld id="{860619EB-855F-6F49-8E6B-A2CF6AF7F4EE}" type="slidenum">
              <a:rPr lang="en-US" altLang="en-US" sz="1400">
                <a:solidFill>
                  <a:srgbClr val="000000"/>
                </a:solidFill>
                <a:latin typeface="Times New Roman" charset="0"/>
              </a:rPr>
              <a:pPr algn="r" eaLnBrk="1">
                <a:lnSpc>
                  <a:spcPct val="95000"/>
                </a:lnSpc>
                <a:buClrTx/>
                <a:buFontTx/>
                <a:buNone/>
              </a:pPr>
              <a:t>35</a:t>
            </a:fld>
            <a:endParaRPr lang="en-US" altLang="en-US" sz="1400">
              <a:solidFill>
                <a:srgbClr val="000000"/>
              </a:solidFill>
              <a:latin typeface="Times New Roman" charset="0"/>
            </a:endParaRPr>
          </a:p>
        </p:txBody>
      </p:sp>
      <p:sp>
        <p:nvSpPr>
          <p:cNvPr id="66564" name="Rectangle 2"/>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5" name="Text Box 3"/>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Times New Roman" charset="0"/>
                <a:ea typeface="Microsoft YaHei" charset="-122"/>
              </a:rPr>
              <a:t>This is an example of what a Cyber Investigation chart may look like.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Times New Roman" charset="0"/>
                <a:ea typeface="Microsoft YaHei" charset="-122"/>
              </a:rPr>
              <a:t>The left hand side information for the Breach indication box, is all collected from an environments SIEM – presented in a new simply understandable way. No more looking at a network map to view activity – now it is broken down to a simple Source to Event to Target pattern, making it very easy to read.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Times New Roman" charset="0"/>
                <a:ea typeface="Microsoft YaHei" charset="-122"/>
              </a:rPr>
              <a:t>All data to the right of the Breach indication box is collected OSINT data. Breach claims are collected from attacker forums, and dump sites such as </a:t>
            </a:r>
            <a:r>
              <a:rPr lang="en-US" altLang="en-US" dirty="0" err="1">
                <a:latin typeface="Times New Roman" charset="0"/>
                <a:ea typeface="Microsoft YaHei" charset="-122"/>
              </a:rPr>
              <a:t>Pastebin</a:t>
            </a:r>
            <a:r>
              <a:rPr lang="en-US" altLang="en-US" dirty="0">
                <a:latin typeface="Times New Roman" charset="0"/>
                <a:ea typeface="Microsoft YaHei" charset="-122"/>
              </a:rPr>
              <a:t>. Attacker and Team data is collected from sources like Social Media communications, and data dumps with signatures. Industry data comes from sites such as Alexa, comparing known historical target domains of the Teams with result from Alexa queries.</a:t>
            </a:r>
          </a:p>
        </p:txBody>
      </p:sp>
    </p:spTree>
    <p:extLst>
      <p:ext uri="{BB962C8B-B14F-4D97-AF65-F5344CB8AC3E}">
        <p14:creationId xmlns:p14="http://schemas.microsoft.com/office/powerpoint/2010/main" val="1916587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A23C2C-3334-4B4F-92AB-A790C33FFEE9}" type="slidenum">
              <a:rPr lang="en-US" smtClean="0"/>
              <a:t>36</a:t>
            </a:fld>
            <a:endParaRPr lang="en-US"/>
          </a:p>
        </p:txBody>
      </p:sp>
    </p:spTree>
    <p:extLst>
      <p:ext uri="{BB962C8B-B14F-4D97-AF65-F5344CB8AC3E}">
        <p14:creationId xmlns:p14="http://schemas.microsoft.com/office/powerpoint/2010/main" val="3142290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modern security operations center (SOC) is proactively planned, not reactively pieced together. It detects, investigates and stops threats before they become costly data breaches.</a:t>
            </a:r>
            <a:br>
              <a:rPr lang="en-US" dirty="0"/>
            </a:br>
            <a:br>
              <a:rPr lang="en-US" dirty="0"/>
            </a:br>
            <a:r>
              <a:rPr lang="en-US" dirty="0"/>
              <a:t>Technology is only one piece of the program. Plan, instead of react. Ensure that people and processes are in harmonic orchestration with the feeds of security data. Arm your SOC to proactively hunt out new dangers with a daily diligence. </a:t>
            </a:r>
          </a:p>
          <a:p>
            <a:endParaRPr lang="en-US" dirty="0"/>
          </a:p>
          <a:p>
            <a:r>
              <a:rPr lang="en-US" dirty="0"/>
              <a:t>Detect and Stop Advanced Threats </a:t>
            </a:r>
          </a:p>
          <a:p>
            <a:r>
              <a:rPr lang="en-US" dirty="0"/>
              <a:t>Orchestrate Incident Response </a:t>
            </a:r>
          </a:p>
          <a:p>
            <a:r>
              <a:rPr lang="en-US" dirty="0"/>
              <a:t>Master threat Hunting </a:t>
            </a:r>
          </a:p>
          <a:p>
            <a:endParaRPr lang="en-US" dirty="0"/>
          </a:p>
        </p:txBody>
      </p:sp>
    </p:spTree>
    <p:extLst>
      <p:ext uri="{BB962C8B-B14F-4D97-AF65-F5344CB8AC3E}">
        <p14:creationId xmlns:p14="http://schemas.microsoft.com/office/powerpoint/2010/main" val="1009563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To begin,</a:t>
            </a:r>
            <a:r>
              <a:rPr lang="en-US" baseline="0" dirty="0">
                <a:solidFill>
                  <a:srgbClr val="FF0000"/>
                </a:solidFill>
              </a:rPr>
              <a:t> </a:t>
            </a:r>
            <a:r>
              <a:rPr lang="en-US" dirty="0">
                <a:solidFill>
                  <a:srgbClr val="FF0000"/>
                </a:solidFill>
              </a:rPr>
              <a:t>I</a:t>
            </a:r>
            <a:r>
              <a:rPr lang="en-US" baseline="0" dirty="0">
                <a:solidFill>
                  <a:srgbClr val="FF0000"/>
                </a:solidFill>
              </a:rPr>
              <a:t> want you to imagine for a moment that you are on the operating table.  You’re about to undergo a critical procedure </a:t>
            </a:r>
            <a:r>
              <a:rPr lang="mr-IN" baseline="0" dirty="0">
                <a:solidFill>
                  <a:srgbClr val="FF0000"/>
                </a:solidFill>
              </a:rPr>
              <a:t>…</a:t>
            </a:r>
            <a:r>
              <a:rPr lang="en-US" baseline="0" dirty="0">
                <a:solidFill>
                  <a:srgbClr val="FF0000"/>
                </a:solidFill>
              </a:rPr>
              <a:t> life or death </a:t>
            </a:r>
            <a:r>
              <a:rPr lang="mr-IN" baseline="0" dirty="0">
                <a:solidFill>
                  <a:srgbClr val="FF0000"/>
                </a:solidFill>
              </a:rPr>
              <a:t>…</a:t>
            </a:r>
            <a:r>
              <a:rPr lang="en-US" baseline="0" dirty="0">
                <a:solidFill>
                  <a:srgbClr val="FF0000"/>
                </a:solidFill>
              </a:rPr>
              <a:t> a procedure that must go perfectly in order for you to survive.  There’s a team of five highly skilled surgeons performing the operation, and it’s taking place in one of the most renowned medical facilities in the world.</a:t>
            </a:r>
          </a:p>
          <a:p>
            <a:endParaRPr lang="en-US" baseline="0" dirty="0">
              <a:solidFill>
                <a:srgbClr val="FF0000"/>
              </a:solidFill>
            </a:endParaRPr>
          </a:p>
          <a:p>
            <a:r>
              <a:rPr lang="en-US" dirty="0">
                <a:solidFill>
                  <a:srgbClr val="FF0000"/>
                </a:solidFill>
              </a:rPr>
              <a:t>But</a:t>
            </a:r>
            <a:r>
              <a:rPr lang="en-US" baseline="0" dirty="0">
                <a:solidFill>
                  <a:srgbClr val="FF0000"/>
                </a:solidFill>
              </a:rPr>
              <a:t> now, I want you to image that instead of five surgeons  in the operating room </a:t>
            </a:r>
            <a:r>
              <a:rPr lang="mr-IN" baseline="0" dirty="0">
                <a:solidFill>
                  <a:srgbClr val="FF0000"/>
                </a:solidFill>
              </a:rPr>
              <a:t>…</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18D02FFD-07D4-5C4F-BD77-921008177348}" type="slidenum">
              <a:rPr lang="en-US" smtClean="0"/>
              <a:t>6</a:t>
            </a:fld>
            <a:endParaRPr lang="en-US"/>
          </a:p>
        </p:txBody>
      </p:sp>
    </p:spTree>
    <p:extLst>
      <p:ext uri="{BB962C8B-B14F-4D97-AF65-F5344CB8AC3E}">
        <p14:creationId xmlns:p14="http://schemas.microsoft.com/office/powerpoint/2010/main" val="1825574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baseline="0" dirty="0">
                <a:solidFill>
                  <a:srgbClr val="FF0000"/>
                </a:solidFill>
              </a:rPr>
              <a:t>…</a:t>
            </a:r>
            <a:r>
              <a:rPr lang="en-US" baseline="0" dirty="0">
                <a:solidFill>
                  <a:srgbClr val="FF0000"/>
                </a:solidFill>
              </a:rPr>
              <a:t> there are only two.</a:t>
            </a:r>
          </a:p>
          <a:p>
            <a:endParaRPr lang="en-US" baseline="0" dirty="0">
              <a:solidFill>
                <a:srgbClr val="FF0000"/>
              </a:solidFill>
            </a:endParaRPr>
          </a:p>
          <a:p>
            <a:r>
              <a:rPr lang="en-US" dirty="0">
                <a:solidFill>
                  <a:srgbClr val="FF0000"/>
                </a:solidFill>
              </a:rPr>
              <a:t>And</a:t>
            </a:r>
            <a:r>
              <a:rPr lang="en-US" baseline="0" dirty="0">
                <a:solidFill>
                  <a:srgbClr val="FF0000"/>
                </a:solidFill>
              </a:rPr>
              <a:t> instead of being able to clearly see everything before them </a:t>
            </a:r>
            <a:r>
              <a:rPr lang="mr-IN" baseline="0" dirty="0">
                <a:solidFill>
                  <a:srgbClr val="FF0000"/>
                </a:solidFill>
              </a:rPr>
              <a:t>…</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18D02FFD-07D4-5C4F-BD77-921008177348}" type="slidenum">
              <a:rPr lang="en-US" smtClean="0"/>
              <a:t>7</a:t>
            </a:fld>
            <a:endParaRPr lang="en-US"/>
          </a:p>
        </p:txBody>
      </p:sp>
    </p:spTree>
    <p:extLst>
      <p:ext uri="{BB962C8B-B14F-4D97-AF65-F5344CB8AC3E}">
        <p14:creationId xmlns:p14="http://schemas.microsoft.com/office/powerpoint/2010/main" val="2190806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baseline="0" dirty="0">
                <a:solidFill>
                  <a:srgbClr val="FF0000"/>
                </a:solidFill>
              </a:rPr>
              <a:t>…</a:t>
            </a:r>
            <a:r>
              <a:rPr lang="en-US" baseline="0" dirty="0">
                <a:solidFill>
                  <a:srgbClr val="FF0000"/>
                </a:solidFill>
              </a:rPr>
              <a:t> they’re blindfolded </a:t>
            </a:r>
            <a:r>
              <a:rPr lang="mr-IN" baseline="0" dirty="0">
                <a:solidFill>
                  <a:srgbClr val="FF0000"/>
                </a:solidFill>
              </a:rPr>
              <a:t>…</a:t>
            </a:r>
            <a:r>
              <a:rPr lang="en-US" baseline="0" dirty="0">
                <a:solidFill>
                  <a:srgbClr val="FF0000"/>
                </a:solidFill>
              </a:rPr>
              <a:t> unable to see anything at all.  Getting a little nervous?</a:t>
            </a:r>
          </a:p>
          <a:p>
            <a:endParaRPr lang="en-US" baseline="0" dirty="0">
              <a:solidFill>
                <a:srgbClr val="FF0000"/>
              </a:solidFill>
            </a:endParaRPr>
          </a:p>
          <a:p>
            <a:r>
              <a:rPr lang="en-US" dirty="0">
                <a:solidFill>
                  <a:srgbClr val="FF0000"/>
                </a:solidFill>
              </a:rPr>
              <a:t>No</a:t>
            </a:r>
            <a:r>
              <a:rPr lang="en-US" baseline="0" dirty="0">
                <a:solidFill>
                  <a:srgbClr val="FF0000"/>
                </a:solidFill>
              </a:rPr>
              <a:t>w I want you to imagine that these two blindfolded surgeons are not just operating on you </a:t>
            </a:r>
            <a:r>
              <a:rPr lang="mr-IN" baseline="0" dirty="0">
                <a:solidFill>
                  <a:srgbClr val="FF0000"/>
                </a:solidFill>
              </a:rPr>
              <a:t>…</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18D02FFD-07D4-5C4F-BD77-921008177348}" type="slidenum">
              <a:rPr lang="en-US" smtClean="0"/>
              <a:t>8</a:t>
            </a:fld>
            <a:endParaRPr lang="en-US"/>
          </a:p>
        </p:txBody>
      </p:sp>
    </p:spTree>
    <p:extLst>
      <p:ext uri="{BB962C8B-B14F-4D97-AF65-F5344CB8AC3E}">
        <p14:creationId xmlns:p14="http://schemas.microsoft.com/office/powerpoint/2010/main" val="628517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baseline="0" dirty="0">
                <a:solidFill>
                  <a:srgbClr val="FF0000"/>
                </a:solidFill>
              </a:rPr>
              <a:t>…</a:t>
            </a:r>
            <a:r>
              <a:rPr lang="en-US" baseline="0" dirty="0">
                <a:solidFill>
                  <a:srgbClr val="FF0000"/>
                </a:solidFill>
              </a:rPr>
              <a:t> but instead they are performing critical surgeries on hundreds, thousands, even tens of thousands of other patients at exactly the same time.</a:t>
            </a:r>
          </a:p>
          <a:p>
            <a:endParaRPr lang="en-US" baseline="0" dirty="0">
              <a:solidFill>
                <a:srgbClr val="FF0000"/>
              </a:solidFill>
            </a:endParaRPr>
          </a:p>
          <a:p>
            <a:r>
              <a:rPr lang="en-US" dirty="0">
                <a:solidFill>
                  <a:srgbClr val="FF0000"/>
                </a:solidFill>
              </a:rPr>
              <a:t>Oh,</a:t>
            </a:r>
            <a:r>
              <a:rPr lang="en-US" baseline="0" dirty="0">
                <a:solidFill>
                  <a:srgbClr val="FF0000"/>
                </a:solidFill>
              </a:rPr>
              <a:t> and did I mention that that while all of this is happening </a:t>
            </a:r>
            <a:r>
              <a:rPr lang="mr-IN" baseline="0" dirty="0">
                <a:solidFill>
                  <a:srgbClr val="FF0000"/>
                </a:solidFill>
              </a:rPr>
              <a:t>…</a:t>
            </a:r>
            <a:r>
              <a:rPr lang="en-US" baseline="0" dirty="0">
                <a:solidFill>
                  <a:srgbClr val="FF0000"/>
                </a:solidFill>
              </a:rPr>
              <a:t> </a:t>
            </a:r>
          </a:p>
        </p:txBody>
      </p:sp>
      <p:sp>
        <p:nvSpPr>
          <p:cNvPr id="4" name="Slide Number Placeholder 3"/>
          <p:cNvSpPr>
            <a:spLocks noGrp="1"/>
          </p:cNvSpPr>
          <p:nvPr>
            <p:ph type="sldNum" sz="quarter" idx="10"/>
          </p:nvPr>
        </p:nvSpPr>
        <p:spPr/>
        <p:txBody>
          <a:bodyPr/>
          <a:lstStyle/>
          <a:p>
            <a:fld id="{18D02FFD-07D4-5C4F-BD77-921008177348}" type="slidenum">
              <a:rPr lang="en-US" smtClean="0"/>
              <a:t>9</a:t>
            </a:fld>
            <a:endParaRPr lang="en-US"/>
          </a:p>
        </p:txBody>
      </p:sp>
    </p:spTree>
    <p:extLst>
      <p:ext uri="{BB962C8B-B14F-4D97-AF65-F5344CB8AC3E}">
        <p14:creationId xmlns:p14="http://schemas.microsoft.com/office/powerpoint/2010/main" val="2335995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baseline="0" dirty="0">
                <a:solidFill>
                  <a:srgbClr val="FF0000"/>
                </a:solidFill>
              </a:rPr>
              <a:t>…</a:t>
            </a:r>
            <a:r>
              <a:rPr lang="en-US" baseline="0" dirty="0">
                <a:solidFill>
                  <a:srgbClr val="FF0000"/>
                </a:solidFill>
              </a:rPr>
              <a:t> the hospital is being moved out from underneath of them?</a:t>
            </a:r>
          </a:p>
          <a:p>
            <a:endParaRPr lang="en-US" baseline="0" dirty="0">
              <a:solidFill>
                <a:srgbClr val="FF0000"/>
              </a:solidFill>
            </a:endParaRPr>
          </a:p>
          <a:p>
            <a:r>
              <a:rPr lang="en-US" b="0" dirty="0">
                <a:solidFill>
                  <a:schemeClr val="tx1"/>
                </a:solidFill>
              </a:rPr>
              <a:t>And</a:t>
            </a:r>
            <a:r>
              <a:rPr lang="en-US" b="0" baseline="0" dirty="0">
                <a:solidFill>
                  <a:schemeClr val="tx1"/>
                </a:solidFill>
              </a:rPr>
              <a:t> finally, for good measure </a:t>
            </a:r>
            <a:r>
              <a:rPr lang="mr-IN" b="0" baseline="0" dirty="0">
                <a:solidFill>
                  <a:schemeClr val="tx1"/>
                </a:solidFill>
              </a:rPr>
              <a:t>…</a:t>
            </a:r>
            <a:r>
              <a:rPr lang="en-US" b="0" baseline="0" dirty="0">
                <a:solidFill>
                  <a:schemeClr val="tx1"/>
                </a:solidFill>
              </a:rPr>
              <a:t> </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18D02FFD-07D4-5C4F-BD77-921008177348}" type="slidenum">
              <a:rPr lang="en-US" smtClean="0"/>
              <a:t>10</a:t>
            </a:fld>
            <a:endParaRPr lang="en-US"/>
          </a:p>
        </p:txBody>
      </p:sp>
    </p:spTree>
    <p:extLst>
      <p:ext uri="{BB962C8B-B14F-4D97-AF65-F5344CB8AC3E}">
        <p14:creationId xmlns:p14="http://schemas.microsoft.com/office/powerpoint/2010/main" val="869501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None/>
            </a:pPr>
            <a:r>
              <a:rPr lang="mr-IN" b="0" baseline="0" dirty="0">
                <a:solidFill>
                  <a:schemeClr val="tx1"/>
                </a:solidFill>
              </a:rPr>
              <a:t>…</a:t>
            </a:r>
            <a:r>
              <a:rPr lang="en-US" b="0" baseline="0" dirty="0">
                <a:solidFill>
                  <a:schemeClr val="tx1"/>
                </a:solidFill>
              </a:rPr>
              <a:t> let’s go ahead and introduce a never-before-seen superbug into the operating room.  </a:t>
            </a:r>
          </a:p>
          <a:p>
            <a:pPr marL="0" lvl="1" indent="0">
              <a:buNone/>
            </a:pPr>
            <a:endParaRPr lang="en-US" b="0" baseline="0" dirty="0">
              <a:solidFill>
                <a:schemeClr val="tx1"/>
              </a:solidFill>
            </a:endParaRPr>
          </a:p>
          <a:p>
            <a:pPr marL="0" lvl="1" indent="0">
              <a:buNone/>
            </a:pPr>
            <a:r>
              <a:rPr lang="en-US" b="0" baseline="0" dirty="0">
                <a:solidFill>
                  <a:schemeClr val="tx1"/>
                </a:solidFill>
              </a:rPr>
              <a:t>I think we can all agree that this nightmarish scenario is one that would simply never be tolerated.  We would never allow a situation in which those we entrust with our safety and well being are diminished, impaired, overwhelmed, distracted and overrun.  Would we?</a:t>
            </a:r>
            <a:endParaRPr lang="en-US" b="0" dirty="0">
              <a:solidFill>
                <a:srgbClr val="FF0000"/>
              </a:solidFill>
            </a:endParaRPr>
          </a:p>
        </p:txBody>
      </p:sp>
      <p:sp>
        <p:nvSpPr>
          <p:cNvPr id="4" name="Slide Number Placeholder 3"/>
          <p:cNvSpPr>
            <a:spLocks noGrp="1"/>
          </p:cNvSpPr>
          <p:nvPr>
            <p:ph type="sldNum" sz="quarter" idx="10"/>
          </p:nvPr>
        </p:nvSpPr>
        <p:spPr/>
        <p:txBody>
          <a:bodyPr/>
          <a:lstStyle/>
          <a:p>
            <a:fld id="{18D02FFD-07D4-5C4F-BD77-921008177348}" type="slidenum">
              <a:rPr lang="en-US" smtClean="0"/>
              <a:t>11</a:t>
            </a:fld>
            <a:endParaRPr lang="en-US"/>
          </a:p>
        </p:txBody>
      </p:sp>
    </p:spTree>
    <p:extLst>
      <p:ext uri="{BB962C8B-B14F-4D97-AF65-F5344CB8AC3E}">
        <p14:creationId xmlns:p14="http://schemas.microsoft.com/office/powerpoint/2010/main" val="860146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kern="1200" dirty="0">
                <a:solidFill>
                  <a:srgbClr val="000000"/>
                </a:solidFill>
                <a:effectLst/>
                <a:latin typeface="IBM Plex Sans" panose="020B0503050203000203" pitchFamily="34" charset="77"/>
                <a:ea typeface="+mn-ea"/>
                <a:cs typeface="Arial" charset="0"/>
              </a:rPr>
              <a:t>Top challenges we see our clients facing today include outdated tools, skills, advanced attacks, cloud security, data privacy and regulatory compliance.  What are some of your top concerns? </a:t>
            </a:r>
          </a:p>
          <a:p>
            <a:endParaRPr lang="en-US" b="0" i="0" kern="1200" dirty="0">
              <a:solidFill>
                <a:srgbClr val="000000"/>
              </a:solidFill>
              <a:effectLst/>
              <a:latin typeface="IBM Plex Sans" panose="020B0503050203000203" pitchFamily="34" charset="77"/>
              <a:ea typeface="+mn-ea"/>
              <a:cs typeface="Arial" charset="0"/>
            </a:endParaRPr>
          </a:p>
          <a:p>
            <a:r>
              <a:rPr lang="en-US" b="0" i="1" kern="1200" dirty="0">
                <a:solidFill>
                  <a:srgbClr val="000000"/>
                </a:solidFill>
                <a:effectLst/>
                <a:latin typeface="IBM Plex Sans" panose="020B0503050203000203" pitchFamily="34" charset="77"/>
                <a:ea typeface="+mn-ea"/>
                <a:cs typeface="Arial" charset="0"/>
              </a:rPr>
              <a:t>&lt;Presenter: See Industry challenges module for challenges that are more specific for your target audience.&gt;</a:t>
            </a:r>
          </a:p>
          <a:p>
            <a:endParaRPr lang="en-US" dirty="0"/>
          </a:p>
        </p:txBody>
      </p:sp>
    </p:spTree>
    <p:extLst>
      <p:ext uri="{BB962C8B-B14F-4D97-AF65-F5344CB8AC3E}">
        <p14:creationId xmlns:p14="http://schemas.microsoft.com/office/powerpoint/2010/main" val="16370581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7.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858" y="1184789"/>
            <a:ext cx="8697541" cy="1127389"/>
          </a:xfrm>
        </p:spPr>
        <p:txBody>
          <a:bodyPr lIns="0" tIns="0" rIns="0" bIns="0" anchor="b" anchorCtr="0">
            <a:noAutofit/>
          </a:bodyPr>
          <a:lstStyle>
            <a:lvl1pPr algn="l">
              <a:lnSpc>
                <a:spcPct val="100000"/>
              </a:lnSpc>
              <a:defRPr sz="4000" b="0" i="0" baseline="0">
                <a:solidFill>
                  <a:schemeClr val="bg2"/>
                </a:solidFill>
                <a:latin typeface="IBM Plex Sans" panose="020B0503050203000203" pitchFamily="34" charset="77"/>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217858" y="2422665"/>
            <a:ext cx="8671610" cy="283653"/>
          </a:xfrm>
          <a:prstGeom prst="rect">
            <a:avLst/>
          </a:prstGeom>
        </p:spPr>
        <p:txBody>
          <a:bodyPr lIns="0" tIns="0" rIns="0" bIns="0" anchor="t" anchorCtr="0">
            <a:noAutofit/>
          </a:bodyPr>
          <a:lstStyle>
            <a:lvl1pPr marL="0" indent="0" algn="l">
              <a:lnSpc>
                <a:spcPct val="100000"/>
              </a:lnSpc>
              <a:spcBef>
                <a:spcPts val="0"/>
              </a:spcBef>
              <a:buNone/>
              <a:defRPr sz="2400" b="0" i="0" cap="none" baseline="0">
                <a:solidFill>
                  <a:schemeClr val="bg2"/>
                </a:solidFill>
                <a:latin typeface="IBM Plex Sans" panose="020B0503050203000203" pitchFamily="34" charset="77"/>
                <a:cs typeface="Arial" panose="020B0604020202020204" pitchFamily="34" charset="0"/>
              </a:defRPr>
            </a:lvl1pPr>
            <a:lvl2pPr marL="308610" indent="0" algn="ctr">
              <a:buNone/>
              <a:defRPr sz="1350"/>
            </a:lvl2pPr>
            <a:lvl3pPr marL="617220" indent="0" algn="ctr">
              <a:buNone/>
              <a:defRPr sz="1215"/>
            </a:lvl3pPr>
            <a:lvl4pPr marL="925830" indent="0" algn="ctr">
              <a:buNone/>
              <a:defRPr sz="1080"/>
            </a:lvl4pPr>
            <a:lvl5pPr marL="1234440" indent="0" algn="ctr">
              <a:buNone/>
              <a:defRPr sz="1080"/>
            </a:lvl5pPr>
            <a:lvl6pPr marL="1543050" indent="0" algn="ctr">
              <a:buNone/>
              <a:defRPr sz="1080"/>
            </a:lvl6pPr>
            <a:lvl7pPr marL="1851660" indent="0" algn="ctr">
              <a:buNone/>
              <a:defRPr sz="1080"/>
            </a:lvl7pPr>
            <a:lvl8pPr marL="2160270" indent="0" algn="ctr">
              <a:buNone/>
              <a:defRPr sz="1080"/>
            </a:lvl8pPr>
            <a:lvl9pPr marL="2468880" indent="0" algn="ctr">
              <a:buNone/>
              <a:defRPr sz="1080"/>
            </a:lvl9pPr>
          </a:lstStyle>
          <a:p>
            <a:r>
              <a:rPr lang="en-US" dirty="0"/>
              <a:t>Click </a:t>
            </a:r>
          </a:p>
        </p:txBody>
      </p:sp>
      <p:sp>
        <p:nvSpPr>
          <p:cNvPr id="25" name="Text Placeholder 12" title="Click to edit presenter's name, title, and date"/>
          <p:cNvSpPr>
            <a:spLocks noGrp="1"/>
          </p:cNvSpPr>
          <p:nvPr>
            <p:ph type="body" sz="quarter" idx="13" hasCustomPrompt="1"/>
          </p:nvPr>
        </p:nvSpPr>
        <p:spPr>
          <a:xfrm>
            <a:off x="217858" y="3252750"/>
            <a:ext cx="4104436" cy="235271"/>
          </a:xfrm>
          <a:prstGeom prst="rect">
            <a:avLst/>
          </a:prstGeom>
        </p:spPr>
        <p:txBody>
          <a:bodyPr lIns="0" tIns="0" rIns="0" bIns="0" anchor="b" anchorCtr="0">
            <a:noAutofit/>
          </a:bodyPr>
          <a:lstStyle>
            <a:lvl1pPr marL="0" indent="0">
              <a:lnSpc>
                <a:spcPct val="100000"/>
              </a:lnSpc>
              <a:spcBef>
                <a:spcPts val="0"/>
              </a:spcBef>
              <a:buFontTx/>
              <a:buNone/>
              <a:defRPr sz="1400" b="0" i="0" baseline="0">
                <a:solidFill>
                  <a:schemeClr val="bg2"/>
                </a:solidFill>
                <a:latin typeface="IBM Plex Sans" panose="020B0503050203000203" pitchFamily="34" charset="77"/>
                <a:cs typeface="Arial" panose="020B0604020202020204" pitchFamily="34" charset="0"/>
              </a:defRPr>
            </a:lvl1pPr>
            <a:lvl2pPr marL="308610" indent="0">
              <a:buFontTx/>
              <a:buNone/>
              <a:defRPr/>
            </a:lvl2pPr>
            <a:lvl3pPr marL="617220" indent="0">
              <a:buFontTx/>
              <a:buNone/>
              <a:defRPr/>
            </a:lvl3pPr>
            <a:lvl4pPr marL="925830" indent="0">
              <a:buFontTx/>
              <a:buNone/>
              <a:defRPr/>
            </a:lvl4pPr>
            <a:lvl5pPr marL="1234440" indent="0">
              <a:buFontTx/>
              <a:buNone/>
              <a:defRPr/>
            </a:lvl5pPr>
          </a:lstStyle>
          <a:p>
            <a:pPr lvl="0"/>
            <a:r>
              <a:rPr lang="en-US" dirty="0"/>
              <a:t>Click to edit presenter’s name</a:t>
            </a:r>
          </a:p>
        </p:txBody>
      </p:sp>
      <p:sp>
        <p:nvSpPr>
          <p:cNvPr id="26" name="Text Placeholder 23"/>
          <p:cNvSpPr>
            <a:spLocks noGrp="1"/>
          </p:cNvSpPr>
          <p:nvPr>
            <p:ph type="body" sz="quarter" idx="14" hasCustomPrompt="1"/>
          </p:nvPr>
        </p:nvSpPr>
        <p:spPr>
          <a:xfrm>
            <a:off x="217858" y="4173115"/>
            <a:ext cx="4117430" cy="164592"/>
          </a:xfrm>
          <a:prstGeom prst="rect">
            <a:avLst/>
          </a:prstGeom>
        </p:spPr>
        <p:txBody>
          <a:bodyPr wrap="none" lIns="0" tIns="0" rIns="0" bIns="0" anchor="b" anchorCtr="0">
            <a:noAutofit/>
          </a:bodyPr>
          <a:lstStyle>
            <a:lvl1pPr marL="0" indent="0" algn="l">
              <a:lnSpc>
                <a:spcPct val="100000"/>
              </a:lnSpc>
              <a:buFontTx/>
              <a:buNone/>
              <a:defRPr sz="1200" b="0" i="0">
                <a:solidFill>
                  <a:schemeClr val="bg2"/>
                </a:solidFill>
                <a:latin typeface="IBM Plex Sans Light" panose="020B0403050203000203" pitchFamily="34" charset="77"/>
              </a:defRPr>
            </a:lvl1pPr>
            <a:lvl2pPr marL="158591" indent="0" algn="r">
              <a:buFontTx/>
              <a:buNone/>
              <a:defRPr sz="1260" i="1"/>
            </a:lvl2pPr>
            <a:lvl3pPr marL="345758" indent="0" algn="r">
              <a:buFontTx/>
              <a:buNone/>
              <a:defRPr sz="1260" i="1"/>
            </a:lvl3pPr>
            <a:lvl4pPr marL="470059" indent="0" algn="r">
              <a:buFontTx/>
              <a:buNone/>
              <a:defRPr sz="1260" i="1"/>
            </a:lvl4pPr>
            <a:lvl5pPr marL="627222" indent="0" algn="r">
              <a:buFontTx/>
              <a:buNone/>
              <a:defRPr sz="1260" i="1"/>
            </a:lvl5pPr>
          </a:lstStyle>
          <a:p>
            <a:pPr lvl="0"/>
            <a:r>
              <a:rPr lang="en-US" dirty="0"/>
              <a:t>Click to edit presentation date</a:t>
            </a:r>
          </a:p>
        </p:txBody>
      </p:sp>
      <p:sp>
        <p:nvSpPr>
          <p:cNvPr id="27" name="Text Placeholder 12" title="Click to edit presenter's name, title, and date"/>
          <p:cNvSpPr>
            <a:spLocks noGrp="1"/>
          </p:cNvSpPr>
          <p:nvPr>
            <p:ph type="body" sz="quarter" idx="15" hasCustomPrompt="1"/>
          </p:nvPr>
        </p:nvSpPr>
        <p:spPr>
          <a:xfrm>
            <a:off x="217858" y="3501710"/>
            <a:ext cx="4104436" cy="200981"/>
          </a:xfrm>
          <a:prstGeom prst="rect">
            <a:avLst/>
          </a:prstGeom>
        </p:spPr>
        <p:txBody>
          <a:bodyPr lIns="0" tIns="0" rIns="0" bIns="0" anchor="t" anchorCtr="0">
            <a:noAutofit/>
          </a:bodyPr>
          <a:lstStyle>
            <a:lvl1pPr marL="0" marR="0" indent="0" algn="l" defTabSz="617220" rtl="0" eaLnBrk="1" fontAlgn="auto" latinLnBrk="0" hangingPunct="1">
              <a:lnSpc>
                <a:spcPct val="100000"/>
              </a:lnSpc>
              <a:spcBef>
                <a:spcPts val="0"/>
              </a:spcBef>
              <a:spcAft>
                <a:spcPts val="0"/>
              </a:spcAft>
              <a:buClr>
                <a:schemeClr val="tx2"/>
              </a:buClr>
              <a:buSzTx/>
              <a:buFontTx/>
              <a:buNone/>
              <a:tabLst/>
              <a:defRPr sz="1200" b="0" i="0" baseline="0">
                <a:solidFill>
                  <a:schemeClr val="bg2"/>
                </a:solidFill>
                <a:latin typeface="IBM Plex Sans Light" panose="020B0403050203000203" pitchFamily="34" charset="77"/>
                <a:cs typeface="Arial" panose="020B0604020202020204" pitchFamily="34" charset="0"/>
              </a:defRPr>
            </a:lvl1pPr>
            <a:lvl2pPr marL="308610" indent="0">
              <a:buFontTx/>
              <a:buNone/>
              <a:defRPr/>
            </a:lvl2pPr>
            <a:lvl3pPr marL="617220" indent="0">
              <a:buFontTx/>
              <a:buNone/>
              <a:defRPr/>
            </a:lvl3pPr>
            <a:lvl4pPr marL="925830" indent="0">
              <a:buFontTx/>
              <a:buNone/>
              <a:defRPr/>
            </a:lvl4pPr>
            <a:lvl5pPr marL="1234440" indent="0">
              <a:buFontTx/>
              <a:buNone/>
              <a:defRPr/>
            </a:lvl5pPr>
          </a:lstStyle>
          <a:p>
            <a:pPr lvl="0"/>
            <a:r>
              <a:rPr lang="en-US" dirty="0"/>
              <a:t>Click to edit presenter’s title and division</a:t>
            </a:r>
          </a:p>
        </p:txBody>
      </p:sp>
      <p:pic>
        <p:nvPicPr>
          <p:cNvPr id="7" name="Picture 6">
            <a:extLst>
              <a:ext uri="{FF2B5EF4-FFF2-40B4-BE49-F238E27FC236}">
                <a16:creationId xmlns:a16="http://schemas.microsoft.com/office/drawing/2014/main" id="{09B7FAAA-D7C3-8842-B39A-EC51919593B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41594" y="407549"/>
            <a:ext cx="1125854" cy="264159"/>
          </a:xfrm>
          <a:prstGeom prst="rect">
            <a:avLst/>
          </a:prstGeom>
        </p:spPr>
      </p:pic>
      <p:pic>
        <p:nvPicPr>
          <p:cNvPr id="11" name="Picture 10">
            <a:extLst>
              <a:ext uri="{FF2B5EF4-FFF2-40B4-BE49-F238E27FC236}">
                <a16:creationId xmlns:a16="http://schemas.microsoft.com/office/drawing/2014/main" id="{5B527702-F48F-2B40-8886-D69FF635D90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98180" y="4655378"/>
            <a:ext cx="662940" cy="246839"/>
          </a:xfrm>
          <a:prstGeom prst="rect">
            <a:avLst/>
          </a:prstGeom>
        </p:spPr>
      </p:pic>
      <p:sp>
        <p:nvSpPr>
          <p:cNvPr id="9" name="Footer Placeholder 8">
            <a:extLst>
              <a:ext uri="{FF2B5EF4-FFF2-40B4-BE49-F238E27FC236}">
                <a16:creationId xmlns:a16="http://schemas.microsoft.com/office/drawing/2014/main" id="{03B6AA8C-F4C9-C142-8C48-BBAA477A17B8}"/>
              </a:ext>
            </a:extLst>
          </p:cNvPr>
          <p:cNvSpPr>
            <a:spLocks noGrp="1"/>
          </p:cNvSpPr>
          <p:nvPr>
            <p:ph type="ftr" sz="quarter" idx="16"/>
          </p:nvPr>
        </p:nvSpPr>
        <p:spPr/>
        <p:txBody>
          <a:bodyPr/>
          <a:lstStyle>
            <a:lvl1pPr>
              <a:defRPr>
                <a:solidFill>
                  <a:schemeClr val="tx2">
                    <a:lumMod val="65000"/>
                  </a:schemeClr>
                </a:solidFill>
              </a:defRPr>
            </a:lvl1pPr>
          </a:lstStyle>
          <a:p>
            <a:r>
              <a:rPr lang="en-US"/>
              <a:t>IBM Security / © 2019 IBM Corporation</a:t>
            </a:r>
            <a:endParaRPr lang="en-US" dirty="0"/>
          </a:p>
        </p:txBody>
      </p:sp>
    </p:spTree>
    <p:extLst>
      <p:ext uri="{BB962C8B-B14F-4D97-AF65-F5344CB8AC3E}">
        <p14:creationId xmlns:p14="http://schemas.microsoft.com/office/powerpoint/2010/main" val="3295742413"/>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30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 Black Bkgd">
    <p:bg>
      <p:bgPr>
        <a:solidFill>
          <a:schemeClr val="tx2"/>
        </a:solidFill>
        <a:effectLst/>
      </p:bgPr>
    </p:bg>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219701" y="822960"/>
            <a:ext cx="8686174" cy="3703320"/>
          </a:xfrm>
        </p:spPr>
        <p:txBody>
          <a:bodyPr/>
          <a:lstStyle>
            <a:lvl1pPr>
              <a:defRPr sz="1400" b="0" i="0">
                <a:solidFill>
                  <a:schemeClr val="tx1"/>
                </a:solidFill>
                <a:latin typeface="IBM Plex Sans" panose="020B0503050203000203" pitchFamily="34" charset="77"/>
              </a:defRPr>
            </a:lvl1pPr>
            <a:lvl2pPr>
              <a:defRPr sz="1400" b="0" i="0">
                <a:solidFill>
                  <a:schemeClr val="tx1"/>
                </a:solidFill>
                <a:latin typeface="IBM Plex Sans" panose="020B0503050203000203" pitchFamily="34" charset="77"/>
              </a:defRPr>
            </a:lvl2pPr>
            <a:lvl3pPr>
              <a:defRPr sz="1400" b="0" i="0">
                <a:solidFill>
                  <a:schemeClr val="tx1"/>
                </a:solidFill>
                <a:latin typeface="IBM Plex Sans" panose="020B0503050203000203" pitchFamily="34" charset="77"/>
              </a:defRPr>
            </a:lvl3pPr>
            <a:lvl4pPr>
              <a:defRPr sz="1400" b="0" i="0">
                <a:solidFill>
                  <a:schemeClr val="tx1"/>
                </a:solidFill>
                <a:latin typeface="IBM Plex Sans" panose="020B0503050203000203" pitchFamily="34" charset="77"/>
              </a:defRPr>
            </a:lvl4pPr>
            <a:lvl5pPr>
              <a:defRPr sz="1400" b="0" i="0">
                <a:solidFill>
                  <a:schemeClr val="tx1"/>
                </a:solidFill>
                <a:latin typeface="IBM Plex Sans" panose="020B0503050203000203"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B5D57824-963A-BA49-ADA3-50E59D258140}"/>
              </a:ext>
            </a:extLst>
          </p:cNvPr>
          <p:cNvSpPr>
            <a:spLocks noGrp="1"/>
          </p:cNvSpPr>
          <p:nvPr>
            <p:ph type="title"/>
          </p:nvPr>
        </p:nvSpPr>
        <p:spPr>
          <a:xfrm>
            <a:off x="219701" y="214800"/>
            <a:ext cx="8695699" cy="299550"/>
          </a:xfrm>
        </p:spPr>
        <p:txBody>
          <a:bodyPr/>
          <a:lstStyle>
            <a:lvl1pPr>
              <a:defRPr>
                <a:solidFill>
                  <a:schemeClr val="tx1"/>
                </a:solidFill>
              </a:defRPr>
            </a:lvl1pPr>
          </a:lstStyle>
          <a:p>
            <a:r>
              <a:rPr lang="en-US" dirty="0"/>
              <a:t>Click to edit Master title style</a:t>
            </a:r>
          </a:p>
        </p:txBody>
      </p:sp>
      <p:sp>
        <p:nvSpPr>
          <p:cNvPr id="8" name="Footer Placeholder 7">
            <a:extLst>
              <a:ext uri="{FF2B5EF4-FFF2-40B4-BE49-F238E27FC236}">
                <a16:creationId xmlns:a16="http://schemas.microsoft.com/office/drawing/2014/main" id="{C4319FB2-3C33-A941-AB65-636D1A7513CF}"/>
              </a:ext>
            </a:extLst>
          </p:cNvPr>
          <p:cNvSpPr>
            <a:spLocks noGrp="1"/>
          </p:cNvSpPr>
          <p:nvPr>
            <p:ph type="ftr" sz="quarter" idx="15"/>
          </p:nvPr>
        </p:nvSpPr>
        <p:spPr/>
        <p:txBody>
          <a:bodyPr/>
          <a:lstStyle/>
          <a:p>
            <a:r>
              <a:rPr lang="en-US"/>
              <a:t>IBM Security / © 2019 IBM Corporation</a:t>
            </a:r>
            <a:endParaRPr lang="en-US" dirty="0"/>
          </a:p>
        </p:txBody>
      </p:sp>
      <p:sp>
        <p:nvSpPr>
          <p:cNvPr id="9" name="Slide Number Placeholder 8">
            <a:extLst>
              <a:ext uri="{FF2B5EF4-FFF2-40B4-BE49-F238E27FC236}">
                <a16:creationId xmlns:a16="http://schemas.microsoft.com/office/drawing/2014/main" id="{54C89A35-6CE4-CD49-B46A-0EA07A0A32FA}"/>
              </a:ext>
            </a:extLst>
          </p:cNvPr>
          <p:cNvSpPr>
            <a:spLocks noGrp="1"/>
          </p:cNvSpPr>
          <p:nvPr>
            <p:ph type="sldNum" sz="quarter" idx="16"/>
          </p:nvPr>
        </p:nvSpPr>
        <p:spPr/>
        <p:txBody>
          <a:bodyPr/>
          <a:lstStyle/>
          <a:p>
            <a:fld id="{211F90E4-B54D-634F-995B-5A43DEA426D3}" type="slidenum">
              <a:rPr lang="en-US" smtClean="0"/>
              <a:pPr/>
              <a:t>‹#›</a:t>
            </a:fld>
            <a:endParaRPr lang="en-US" dirty="0"/>
          </a:p>
        </p:txBody>
      </p:sp>
    </p:spTree>
    <p:extLst>
      <p:ext uri="{BB962C8B-B14F-4D97-AF65-F5344CB8AC3E}">
        <p14:creationId xmlns:p14="http://schemas.microsoft.com/office/powerpoint/2010/main" val="3395570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2 Column Content - Black Bkgd">
    <p:bg>
      <p:bgPr>
        <a:solidFill>
          <a:srgbClr val="01020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solidFill>
                  <a:schemeClr val="bg2"/>
                </a:solidFill>
                <a:latin typeface="IBM Plex Sans" panose="020B0503050203000203" pitchFamily="34" charset="77"/>
              </a:defRPr>
            </a:lvl1pPr>
          </a:lstStyle>
          <a:p>
            <a:r>
              <a:rPr lang="en-US" dirty="0"/>
              <a:t>Click to edit Master title style</a:t>
            </a:r>
          </a:p>
        </p:txBody>
      </p:sp>
      <p:sp>
        <p:nvSpPr>
          <p:cNvPr id="10" name="Content Placeholder 9">
            <a:extLst>
              <a:ext uri="{FF2B5EF4-FFF2-40B4-BE49-F238E27FC236}">
                <a16:creationId xmlns:a16="http://schemas.microsoft.com/office/drawing/2014/main" id="{0A570AF0-E8C8-094C-941C-45A44610DAC0}"/>
              </a:ext>
            </a:extLst>
          </p:cNvPr>
          <p:cNvSpPr>
            <a:spLocks noGrp="1"/>
          </p:cNvSpPr>
          <p:nvPr>
            <p:ph sz="quarter" idx="10"/>
          </p:nvPr>
        </p:nvSpPr>
        <p:spPr>
          <a:xfrm>
            <a:off x="228600" y="822325"/>
            <a:ext cx="4343400" cy="37036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a:extLst>
              <a:ext uri="{FF2B5EF4-FFF2-40B4-BE49-F238E27FC236}">
                <a16:creationId xmlns:a16="http://schemas.microsoft.com/office/drawing/2014/main" id="{62BA6E3F-84C7-3742-BA75-FC8C4E7CD3A8}"/>
              </a:ext>
            </a:extLst>
          </p:cNvPr>
          <p:cNvSpPr>
            <a:spLocks noGrp="1"/>
          </p:cNvSpPr>
          <p:nvPr>
            <p:ph sz="quarter" idx="11"/>
          </p:nvPr>
        </p:nvSpPr>
        <p:spPr>
          <a:xfrm>
            <a:off x="4800600" y="822325"/>
            <a:ext cx="4343400" cy="37036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84E6E61-FB80-BD4F-A952-BBAB7FFDE90C}"/>
              </a:ext>
            </a:extLst>
          </p:cNvPr>
          <p:cNvSpPr>
            <a:spLocks noGrp="1"/>
          </p:cNvSpPr>
          <p:nvPr>
            <p:ph type="ftr" sz="quarter" idx="12"/>
          </p:nvPr>
        </p:nvSpPr>
        <p:spPr/>
        <p:txBody>
          <a:bodyPr/>
          <a:lstStyle/>
          <a:p>
            <a:r>
              <a:rPr lang="en-US"/>
              <a:t>IBM Security / © 2019 IBM Corporation</a:t>
            </a:r>
            <a:endParaRPr lang="en-US" dirty="0"/>
          </a:p>
        </p:txBody>
      </p:sp>
      <p:sp>
        <p:nvSpPr>
          <p:cNvPr id="6" name="Slide Number Placeholder 5">
            <a:extLst>
              <a:ext uri="{FF2B5EF4-FFF2-40B4-BE49-F238E27FC236}">
                <a16:creationId xmlns:a16="http://schemas.microsoft.com/office/drawing/2014/main" id="{A784A2D0-D516-5042-B81B-85A381909715}"/>
              </a:ext>
            </a:extLst>
          </p:cNvPr>
          <p:cNvSpPr>
            <a:spLocks noGrp="1"/>
          </p:cNvSpPr>
          <p:nvPr>
            <p:ph type="sldNum" sz="quarter" idx="13"/>
          </p:nvPr>
        </p:nvSpPr>
        <p:spPr/>
        <p:txBody>
          <a:bodyPr/>
          <a:lstStyle/>
          <a:p>
            <a:fld id="{211F90E4-B54D-634F-995B-5A43DEA426D3}" type="slidenum">
              <a:rPr lang="en-US" smtClean="0"/>
              <a:pPr/>
              <a:t>‹#›</a:t>
            </a:fld>
            <a:endParaRPr lang="en-US" dirty="0"/>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2 Column Content - Light Bkg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solidFill>
                  <a:schemeClr val="tx1"/>
                </a:solidFill>
                <a:latin typeface="IBM Plex Sans" panose="020B0503050203000203" pitchFamily="34" charset="77"/>
              </a:defRPr>
            </a:lvl1pPr>
          </a:lstStyle>
          <a:p>
            <a:r>
              <a:rPr lang="en-US" dirty="0"/>
              <a:t>Click to edit Master title style</a:t>
            </a:r>
          </a:p>
        </p:txBody>
      </p:sp>
      <p:sp>
        <p:nvSpPr>
          <p:cNvPr id="10" name="Content Placeholder 9">
            <a:extLst>
              <a:ext uri="{FF2B5EF4-FFF2-40B4-BE49-F238E27FC236}">
                <a16:creationId xmlns:a16="http://schemas.microsoft.com/office/drawing/2014/main" id="{0A570AF0-E8C8-094C-941C-45A44610DAC0}"/>
              </a:ext>
            </a:extLst>
          </p:cNvPr>
          <p:cNvSpPr>
            <a:spLocks noGrp="1"/>
          </p:cNvSpPr>
          <p:nvPr>
            <p:ph sz="quarter" idx="10"/>
          </p:nvPr>
        </p:nvSpPr>
        <p:spPr>
          <a:xfrm>
            <a:off x="228600" y="822325"/>
            <a:ext cx="4343400" cy="37036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a:extLst>
              <a:ext uri="{FF2B5EF4-FFF2-40B4-BE49-F238E27FC236}">
                <a16:creationId xmlns:a16="http://schemas.microsoft.com/office/drawing/2014/main" id="{62BA6E3F-84C7-3742-BA75-FC8C4E7CD3A8}"/>
              </a:ext>
            </a:extLst>
          </p:cNvPr>
          <p:cNvSpPr>
            <a:spLocks noGrp="1"/>
          </p:cNvSpPr>
          <p:nvPr>
            <p:ph sz="quarter" idx="11"/>
          </p:nvPr>
        </p:nvSpPr>
        <p:spPr>
          <a:xfrm>
            <a:off x="4800600" y="822325"/>
            <a:ext cx="4343400" cy="37036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9C744D4B-3E32-F748-8255-3A3DA55D5C9C}"/>
              </a:ext>
            </a:extLst>
          </p:cNvPr>
          <p:cNvSpPr>
            <a:spLocks noGrp="1"/>
          </p:cNvSpPr>
          <p:nvPr>
            <p:ph type="ftr" sz="quarter" idx="12"/>
          </p:nvPr>
        </p:nvSpPr>
        <p:spPr/>
        <p:txBody>
          <a:bodyPr/>
          <a:lstStyle/>
          <a:p>
            <a:r>
              <a:rPr lang="en-US"/>
              <a:t>IBM Security / © 2019 IBM Corporation</a:t>
            </a:r>
            <a:endParaRPr lang="en-US" dirty="0"/>
          </a:p>
        </p:txBody>
      </p:sp>
      <p:sp>
        <p:nvSpPr>
          <p:cNvPr id="6" name="Slide Number Placeholder 5">
            <a:extLst>
              <a:ext uri="{FF2B5EF4-FFF2-40B4-BE49-F238E27FC236}">
                <a16:creationId xmlns:a16="http://schemas.microsoft.com/office/drawing/2014/main" id="{F9ACE6B4-04C9-1744-82D7-C508FD8ABE44}"/>
              </a:ext>
            </a:extLst>
          </p:cNvPr>
          <p:cNvSpPr>
            <a:spLocks noGrp="1"/>
          </p:cNvSpPr>
          <p:nvPr>
            <p:ph type="sldNum" sz="quarter" idx="13"/>
          </p:nvPr>
        </p:nvSpPr>
        <p:spPr/>
        <p:txBody>
          <a:bodyPr/>
          <a:lstStyle/>
          <a:p>
            <a:fld id="{211F90E4-B54D-634F-995B-5A43DEA426D3}" type="slidenum">
              <a:rPr lang="en-US" smtClean="0"/>
              <a:pPr/>
              <a:t>‹#›</a:t>
            </a:fld>
            <a:endParaRPr lang="en-US" dirty="0"/>
          </a:p>
        </p:txBody>
      </p:sp>
    </p:spTree>
    <p:extLst>
      <p:ext uri="{BB962C8B-B14F-4D97-AF65-F5344CB8AC3E}">
        <p14:creationId xmlns:p14="http://schemas.microsoft.com/office/powerpoint/2010/main" val="1170978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Text, and Half-page Photo">
    <p:bg>
      <p:bgPr>
        <a:solidFill>
          <a:schemeClr val="tx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86AD17F-5C56-FE45-8730-D82B12E7323A}"/>
              </a:ext>
            </a:extLst>
          </p:cNvPr>
          <p:cNvSpPr>
            <a:spLocks noGrp="1"/>
          </p:cNvSpPr>
          <p:nvPr>
            <p:ph type="pic" sz="quarter" idx="12" hasCustomPrompt="1"/>
          </p:nvPr>
        </p:nvSpPr>
        <p:spPr>
          <a:xfrm>
            <a:off x="4572000" y="0"/>
            <a:ext cx="4572000" cy="5143500"/>
          </a:xfrm>
          <a:solidFill>
            <a:schemeClr val="bg1"/>
          </a:solidFill>
        </p:spPr>
        <p:txBody>
          <a:bodyPr tIns="2103120"/>
          <a:lstStyle>
            <a:lvl1pPr marL="0" indent="0" algn="ctr">
              <a:spcBef>
                <a:spcPts val="0"/>
              </a:spcBef>
              <a:buFontTx/>
              <a:buNone/>
              <a:defRPr>
                <a:solidFill>
                  <a:schemeClr val="bg2"/>
                </a:solidFill>
              </a:defRPr>
            </a:lvl1pPr>
          </a:lstStyle>
          <a:p>
            <a:r>
              <a:rPr lang="en-US" dirty="0"/>
              <a:t>Click picture icon below to add photo</a:t>
            </a:r>
          </a:p>
        </p:txBody>
      </p:sp>
      <p:sp>
        <p:nvSpPr>
          <p:cNvPr id="5" name="Title 4">
            <a:extLst>
              <a:ext uri="{FF2B5EF4-FFF2-40B4-BE49-F238E27FC236}">
                <a16:creationId xmlns:a16="http://schemas.microsoft.com/office/drawing/2014/main" id="{792305F8-21A2-334C-BF87-FEA305D1F3C6}"/>
              </a:ext>
            </a:extLst>
          </p:cNvPr>
          <p:cNvSpPr>
            <a:spLocks noGrp="1"/>
          </p:cNvSpPr>
          <p:nvPr>
            <p:ph type="title"/>
          </p:nvPr>
        </p:nvSpPr>
        <p:spPr>
          <a:xfrm>
            <a:off x="219701" y="214800"/>
            <a:ext cx="4352299" cy="299550"/>
          </a:xfrm>
        </p:spPr>
        <p:txBody>
          <a:bodyPr/>
          <a:lstStyle>
            <a:lvl1pPr>
              <a:defRPr>
                <a:solidFill>
                  <a:schemeClr val="tx1"/>
                </a:solidFill>
              </a:defRPr>
            </a:lvl1pPr>
          </a:lstStyle>
          <a:p>
            <a:r>
              <a:rPr lang="en-US" dirty="0"/>
              <a:t>Click to edit Master title style</a:t>
            </a:r>
          </a:p>
        </p:txBody>
      </p:sp>
      <p:sp>
        <p:nvSpPr>
          <p:cNvPr id="6" name="Footer Placeholder 5">
            <a:extLst>
              <a:ext uri="{FF2B5EF4-FFF2-40B4-BE49-F238E27FC236}">
                <a16:creationId xmlns:a16="http://schemas.microsoft.com/office/drawing/2014/main" id="{5EDC387F-6232-C649-BC47-F67D3F2A4F02}"/>
              </a:ext>
            </a:extLst>
          </p:cNvPr>
          <p:cNvSpPr>
            <a:spLocks noGrp="1"/>
          </p:cNvSpPr>
          <p:nvPr>
            <p:ph type="ftr" sz="quarter" idx="13"/>
          </p:nvPr>
        </p:nvSpPr>
        <p:spPr/>
        <p:txBody>
          <a:bodyPr/>
          <a:lstStyle/>
          <a:p>
            <a:r>
              <a:rPr lang="en-US"/>
              <a:t>IBM Security / © 2019 IBM Corporation</a:t>
            </a:r>
            <a:endParaRPr lang="en-US" dirty="0"/>
          </a:p>
        </p:txBody>
      </p:sp>
      <p:sp>
        <p:nvSpPr>
          <p:cNvPr id="7" name="Slide Number Placeholder 6">
            <a:extLst>
              <a:ext uri="{FF2B5EF4-FFF2-40B4-BE49-F238E27FC236}">
                <a16:creationId xmlns:a16="http://schemas.microsoft.com/office/drawing/2014/main" id="{FDD9B210-AFA5-1B45-B0C6-447FF7228173}"/>
              </a:ext>
            </a:extLst>
          </p:cNvPr>
          <p:cNvSpPr>
            <a:spLocks noGrp="1"/>
          </p:cNvSpPr>
          <p:nvPr>
            <p:ph type="sldNum" sz="quarter" idx="14"/>
          </p:nvPr>
        </p:nvSpPr>
        <p:spPr/>
        <p:txBody>
          <a:bodyPr/>
          <a:lstStyle/>
          <a:p>
            <a:fld id="{211F90E4-B54D-634F-995B-5A43DEA426D3}" type="slidenum">
              <a:rPr lang="en-US" smtClean="0"/>
              <a:pPr/>
              <a:t>‹#›</a:t>
            </a:fld>
            <a:endParaRPr lang="en-US" dirty="0"/>
          </a:p>
        </p:txBody>
      </p:sp>
    </p:spTree>
    <p:extLst>
      <p:ext uri="{BB962C8B-B14F-4D97-AF65-F5344CB8AC3E}">
        <p14:creationId xmlns:p14="http://schemas.microsoft.com/office/powerpoint/2010/main" val="2026194796"/>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620" userDrawn="1">
          <p15:clr>
            <a:srgbClr val="FBAE40"/>
          </p15:clr>
        </p15:guide>
        <p15:guide id="2" orient="horz" pos="821"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Text, and Half-page Photo">
    <p:bg>
      <p:bgPr>
        <a:solidFill>
          <a:srgbClr val="000000"/>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86AD17F-5C56-FE45-8730-D82B12E7323A}"/>
              </a:ext>
            </a:extLst>
          </p:cNvPr>
          <p:cNvSpPr>
            <a:spLocks noGrp="1"/>
          </p:cNvSpPr>
          <p:nvPr>
            <p:ph type="pic" sz="quarter" idx="12" hasCustomPrompt="1"/>
          </p:nvPr>
        </p:nvSpPr>
        <p:spPr>
          <a:xfrm>
            <a:off x="4572000" y="0"/>
            <a:ext cx="4572000" cy="5143500"/>
          </a:xfrm>
          <a:solidFill>
            <a:schemeClr val="bg2">
              <a:lumMod val="95000"/>
            </a:schemeClr>
          </a:solidFill>
        </p:spPr>
        <p:txBody>
          <a:bodyPr tIns="2103120"/>
          <a:lstStyle>
            <a:lvl1pPr marL="0" indent="0" algn="ctr">
              <a:spcBef>
                <a:spcPts val="0"/>
              </a:spcBef>
              <a:buFontTx/>
              <a:buNone/>
              <a:defRPr>
                <a:solidFill>
                  <a:schemeClr val="tx1"/>
                </a:solidFill>
              </a:defRPr>
            </a:lvl1pPr>
          </a:lstStyle>
          <a:p>
            <a:r>
              <a:rPr lang="en-US" dirty="0"/>
              <a:t>Click picture icon below to add photo</a:t>
            </a:r>
          </a:p>
        </p:txBody>
      </p:sp>
      <p:sp>
        <p:nvSpPr>
          <p:cNvPr id="5" name="Title 4">
            <a:extLst>
              <a:ext uri="{FF2B5EF4-FFF2-40B4-BE49-F238E27FC236}">
                <a16:creationId xmlns:a16="http://schemas.microsoft.com/office/drawing/2014/main" id="{792305F8-21A2-334C-BF87-FEA305D1F3C6}"/>
              </a:ext>
            </a:extLst>
          </p:cNvPr>
          <p:cNvSpPr>
            <a:spLocks noGrp="1"/>
          </p:cNvSpPr>
          <p:nvPr>
            <p:ph type="title"/>
          </p:nvPr>
        </p:nvSpPr>
        <p:spPr>
          <a:xfrm>
            <a:off x="219701" y="214800"/>
            <a:ext cx="4352299" cy="299550"/>
          </a:xfrm>
        </p:spPr>
        <p:txBody>
          <a:bodyPr/>
          <a:lstStyle>
            <a:lvl1pPr>
              <a:defRPr>
                <a:solidFill>
                  <a:schemeClr val="bg2"/>
                </a:solidFill>
              </a:defRPr>
            </a:lvl1pPr>
          </a:lstStyle>
          <a:p>
            <a:r>
              <a:rPr lang="en-US" dirty="0"/>
              <a:t>Click to edit Master title style</a:t>
            </a:r>
          </a:p>
        </p:txBody>
      </p:sp>
      <p:sp>
        <p:nvSpPr>
          <p:cNvPr id="6" name="Footer Placeholder 5">
            <a:extLst>
              <a:ext uri="{FF2B5EF4-FFF2-40B4-BE49-F238E27FC236}">
                <a16:creationId xmlns:a16="http://schemas.microsoft.com/office/drawing/2014/main" id="{5EDC387F-6232-C649-BC47-F67D3F2A4F02}"/>
              </a:ext>
            </a:extLst>
          </p:cNvPr>
          <p:cNvSpPr>
            <a:spLocks noGrp="1"/>
          </p:cNvSpPr>
          <p:nvPr>
            <p:ph type="ftr" sz="quarter" idx="13"/>
          </p:nvPr>
        </p:nvSpPr>
        <p:spPr/>
        <p:txBody>
          <a:bodyPr/>
          <a:lstStyle/>
          <a:p>
            <a:r>
              <a:rPr lang="en-US"/>
              <a:t>IBM Security / © 2019 IBM Corporation</a:t>
            </a:r>
            <a:endParaRPr lang="en-US" dirty="0"/>
          </a:p>
        </p:txBody>
      </p:sp>
      <p:sp>
        <p:nvSpPr>
          <p:cNvPr id="7" name="Slide Number Placeholder 6">
            <a:extLst>
              <a:ext uri="{FF2B5EF4-FFF2-40B4-BE49-F238E27FC236}">
                <a16:creationId xmlns:a16="http://schemas.microsoft.com/office/drawing/2014/main" id="{FDD9B210-AFA5-1B45-B0C6-447FF7228173}"/>
              </a:ext>
            </a:extLst>
          </p:cNvPr>
          <p:cNvSpPr>
            <a:spLocks noGrp="1"/>
          </p:cNvSpPr>
          <p:nvPr>
            <p:ph type="sldNum" sz="quarter" idx="14"/>
          </p:nvPr>
        </p:nvSpPr>
        <p:spPr/>
        <p:txBody>
          <a:bodyPr/>
          <a:lstStyle/>
          <a:p>
            <a:fld id="{211F90E4-B54D-634F-995B-5A43DEA426D3}" type="slidenum">
              <a:rPr lang="en-US" smtClean="0"/>
              <a:pPr/>
              <a:t>‹#›</a:t>
            </a:fld>
            <a:endParaRPr lang="en-US" dirty="0"/>
          </a:p>
        </p:txBody>
      </p:sp>
    </p:spTree>
    <p:extLst>
      <p:ext uri="{BB962C8B-B14F-4D97-AF65-F5344CB8AC3E}">
        <p14:creationId xmlns:p14="http://schemas.microsoft.com/office/powerpoint/2010/main" val="262452109"/>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620">
          <p15:clr>
            <a:srgbClr val="FBAE40"/>
          </p15:clr>
        </p15:guide>
        <p15:guide id="2" orient="horz" pos="82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ocus Areas">
    <p:bg>
      <p:bgPr>
        <a:solidFill>
          <a:schemeClr val="tx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86AD17F-5C56-FE45-8730-D82B12E7323A}"/>
              </a:ext>
            </a:extLst>
          </p:cNvPr>
          <p:cNvSpPr>
            <a:spLocks noGrp="1"/>
          </p:cNvSpPr>
          <p:nvPr>
            <p:ph type="pic" sz="quarter" idx="12"/>
          </p:nvPr>
        </p:nvSpPr>
        <p:spPr>
          <a:xfrm>
            <a:off x="0" y="0"/>
            <a:ext cx="9144000" cy="2571750"/>
          </a:xfrm>
          <a:solidFill>
            <a:schemeClr val="tx1"/>
          </a:solidFill>
        </p:spPr>
        <p:txBody>
          <a:bodyPr lIns="0" tIns="0" rIns="0" bIns="0" anchor="ctr" anchorCtr="0"/>
          <a:lstStyle>
            <a:lvl1pPr marL="0" indent="0" algn="ctr">
              <a:spcBef>
                <a:spcPts val="0"/>
              </a:spcBef>
              <a:buFontTx/>
              <a:buNone/>
              <a:defRPr>
                <a:solidFill>
                  <a:schemeClr val="bg2"/>
                </a:solidFill>
              </a:defRPr>
            </a:lvl1pPr>
          </a:lstStyle>
          <a:p>
            <a:endParaRPr lang="en-US" dirty="0"/>
          </a:p>
        </p:txBody>
      </p:sp>
      <p:sp>
        <p:nvSpPr>
          <p:cNvPr id="5" name="Title 4">
            <a:extLst>
              <a:ext uri="{FF2B5EF4-FFF2-40B4-BE49-F238E27FC236}">
                <a16:creationId xmlns:a16="http://schemas.microsoft.com/office/drawing/2014/main" id="{792305F8-21A2-334C-BF87-FEA305D1F3C6}"/>
              </a:ext>
            </a:extLst>
          </p:cNvPr>
          <p:cNvSpPr>
            <a:spLocks noGrp="1"/>
          </p:cNvSpPr>
          <p:nvPr>
            <p:ph type="title" hasCustomPrompt="1"/>
          </p:nvPr>
        </p:nvSpPr>
        <p:spPr>
          <a:xfrm>
            <a:off x="736600" y="214800"/>
            <a:ext cx="8178800" cy="299550"/>
          </a:xfrm>
        </p:spPr>
        <p:txBody>
          <a:bodyPr/>
          <a:lstStyle>
            <a:lvl1pPr>
              <a:defRPr sz="1600" b="0" i="0">
                <a:solidFill>
                  <a:schemeClr val="bg2"/>
                </a:solidFill>
                <a:latin typeface="IBM Plex Sans" panose="020B0503050203000203" pitchFamily="34" charset="77"/>
              </a:defRPr>
            </a:lvl1pPr>
          </a:lstStyle>
          <a:p>
            <a:r>
              <a:rPr lang="en-US" dirty="0"/>
              <a:t>Click to edit Master header text</a:t>
            </a:r>
          </a:p>
        </p:txBody>
      </p:sp>
      <p:sp>
        <p:nvSpPr>
          <p:cNvPr id="13" name="Text Placeholder 11">
            <a:extLst>
              <a:ext uri="{FF2B5EF4-FFF2-40B4-BE49-F238E27FC236}">
                <a16:creationId xmlns:a16="http://schemas.microsoft.com/office/drawing/2014/main" id="{B6C458E2-FCA8-624F-84BE-AF3C5760E1F9}"/>
              </a:ext>
            </a:extLst>
          </p:cNvPr>
          <p:cNvSpPr>
            <a:spLocks noGrp="1"/>
          </p:cNvSpPr>
          <p:nvPr>
            <p:ph type="body" sz="quarter" idx="17" hasCustomPrompt="1"/>
          </p:nvPr>
        </p:nvSpPr>
        <p:spPr>
          <a:xfrm>
            <a:off x="215900" y="1915989"/>
            <a:ext cx="8686800" cy="246221"/>
          </a:xfrm>
        </p:spPr>
        <p:txBody>
          <a:bodyPr wrap="square" lIns="0" tIns="0" rIns="0" bIns="0">
            <a:spAutoFit/>
          </a:bodyPr>
          <a:lstStyle>
            <a:lvl1pPr>
              <a:defRPr lang="en-US" sz="1600" b="0" i="0" dirty="0">
                <a:latin typeface="IBM Plex Sans Light" panose="020B0403050203000203" pitchFamily="34" charset="77"/>
              </a:defRPr>
            </a:lvl1pPr>
          </a:lstStyle>
          <a:p>
            <a:pPr lvl="0" fontAlgn="auto">
              <a:spcBef>
                <a:spcPts val="1600"/>
              </a:spcBef>
              <a:spcAft>
                <a:spcPts val="600"/>
              </a:spcAft>
            </a:pPr>
            <a:r>
              <a:rPr lang="en-US" dirty="0"/>
              <a:t>Edit Master subtitle text</a:t>
            </a:r>
          </a:p>
        </p:txBody>
      </p:sp>
      <p:cxnSp>
        <p:nvCxnSpPr>
          <p:cNvPr id="18" name="Straight Connector 17">
            <a:extLst>
              <a:ext uri="{FF2B5EF4-FFF2-40B4-BE49-F238E27FC236}">
                <a16:creationId xmlns:a16="http://schemas.microsoft.com/office/drawing/2014/main" id="{4C4B9668-B2F2-A546-A2E8-537F0172AC6C}"/>
              </a:ext>
            </a:extLst>
          </p:cNvPr>
          <p:cNvCxnSpPr/>
          <p:nvPr userDrawn="1"/>
        </p:nvCxnSpPr>
        <p:spPr>
          <a:xfrm>
            <a:off x="228600" y="4346485"/>
            <a:ext cx="8686800" cy="0"/>
          </a:xfrm>
          <a:prstGeom prst="line">
            <a:avLst/>
          </a:prstGeom>
          <a:ln w="9525">
            <a:solidFill>
              <a:schemeClr val="bg2">
                <a:lumMod val="65000"/>
              </a:schemeClr>
            </a:solidFill>
            <a:tailEnd type="none"/>
          </a:ln>
        </p:spPr>
        <p:style>
          <a:lnRef idx="1">
            <a:schemeClr val="accent1"/>
          </a:lnRef>
          <a:fillRef idx="0">
            <a:schemeClr val="accent1"/>
          </a:fillRef>
          <a:effectRef idx="0">
            <a:schemeClr val="accent1"/>
          </a:effectRef>
          <a:fontRef idx="minor">
            <a:schemeClr val="tx1"/>
          </a:fontRef>
        </p:style>
      </p:cxnSp>
      <p:sp>
        <p:nvSpPr>
          <p:cNvPr id="21" name="Text Placeholder 11">
            <a:extLst>
              <a:ext uri="{FF2B5EF4-FFF2-40B4-BE49-F238E27FC236}">
                <a16:creationId xmlns:a16="http://schemas.microsoft.com/office/drawing/2014/main" id="{15A4E112-4FB5-E842-8441-C0BBFEDF5CEE}"/>
              </a:ext>
            </a:extLst>
          </p:cNvPr>
          <p:cNvSpPr>
            <a:spLocks noGrp="1"/>
          </p:cNvSpPr>
          <p:nvPr>
            <p:ph type="body" sz="quarter" idx="20" hasCustomPrompt="1"/>
          </p:nvPr>
        </p:nvSpPr>
        <p:spPr>
          <a:xfrm>
            <a:off x="228600" y="4453400"/>
            <a:ext cx="8686800" cy="274538"/>
          </a:xfrm>
        </p:spPr>
        <p:txBody>
          <a:bodyPr wrap="square" lIns="0" tIns="0" rIns="0" bIns="0" anchor="ctr" anchorCtr="0">
            <a:noAutofit/>
          </a:bodyPr>
          <a:lstStyle>
            <a:lvl1pPr algn="ctr">
              <a:defRPr lang="en-US" sz="1000" b="0" i="0" dirty="0">
                <a:solidFill>
                  <a:schemeClr val="bg2">
                    <a:lumMod val="65000"/>
                  </a:schemeClr>
                </a:solidFill>
                <a:latin typeface="IBM Plex Sans" panose="020B0503050203000203" pitchFamily="34" charset="77"/>
              </a:defRPr>
            </a:lvl1pPr>
          </a:lstStyle>
          <a:p>
            <a:pPr lvl="0" fontAlgn="auto">
              <a:spcBef>
                <a:spcPts val="1600"/>
              </a:spcBef>
              <a:spcAft>
                <a:spcPts val="600"/>
              </a:spcAft>
            </a:pPr>
            <a:r>
              <a:rPr lang="en-US" dirty="0"/>
              <a:t>Edit Master solution text</a:t>
            </a:r>
          </a:p>
        </p:txBody>
      </p:sp>
      <p:sp>
        <p:nvSpPr>
          <p:cNvPr id="22" name="Text Placeholder 11">
            <a:extLst>
              <a:ext uri="{FF2B5EF4-FFF2-40B4-BE49-F238E27FC236}">
                <a16:creationId xmlns:a16="http://schemas.microsoft.com/office/drawing/2014/main" id="{3511A67E-ADA8-1E49-AAC8-E821DA48501F}"/>
              </a:ext>
            </a:extLst>
          </p:cNvPr>
          <p:cNvSpPr>
            <a:spLocks noGrp="1"/>
          </p:cNvSpPr>
          <p:nvPr>
            <p:ph type="body" sz="quarter" idx="21" hasCustomPrompt="1"/>
          </p:nvPr>
        </p:nvSpPr>
        <p:spPr>
          <a:xfrm>
            <a:off x="215900" y="2800350"/>
            <a:ext cx="8686800" cy="215444"/>
          </a:xfrm>
        </p:spPr>
        <p:txBody>
          <a:bodyPr wrap="square" lIns="0" tIns="0" rIns="0" bIns="0">
            <a:spAutoFit/>
          </a:bodyPr>
          <a:lstStyle>
            <a:lvl1pPr>
              <a:defRPr lang="en-US" sz="1400" b="0" i="0" dirty="0">
                <a:solidFill>
                  <a:schemeClr val="tx1"/>
                </a:solidFill>
                <a:latin typeface="IBM Plex Sans Light" panose="020B0403050203000203" pitchFamily="34" charset="77"/>
              </a:defRPr>
            </a:lvl1pPr>
          </a:lstStyle>
          <a:p>
            <a:pPr lvl="0" fontAlgn="auto">
              <a:spcBef>
                <a:spcPts val="1600"/>
              </a:spcBef>
              <a:spcAft>
                <a:spcPts val="600"/>
              </a:spcAft>
            </a:pPr>
            <a:r>
              <a:rPr lang="en-US" dirty="0"/>
              <a:t>Edit Master statement text</a:t>
            </a:r>
          </a:p>
        </p:txBody>
      </p:sp>
      <p:sp>
        <p:nvSpPr>
          <p:cNvPr id="31" name="Text Placeholder 11">
            <a:extLst>
              <a:ext uri="{FF2B5EF4-FFF2-40B4-BE49-F238E27FC236}">
                <a16:creationId xmlns:a16="http://schemas.microsoft.com/office/drawing/2014/main" id="{AFFBC2DB-30C7-514B-A98D-CE2EEF2DF4DB}"/>
              </a:ext>
            </a:extLst>
          </p:cNvPr>
          <p:cNvSpPr>
            <a:spLocks noGrp="1"/>
          </p:cNvSpPr>
          <p:nvPr>
            <p:ph type="body" sz="quarter" idx="22" hasCustomPrompt="1"/>
          </p:nvPr>
        </p:nvSpPr>
        <p:spPr>
          <a:xfrm>
            <a:off x="215900" y="3206750"/>
            <a:ext cx="1473200" cy="738664"/>
          </a:xfrm>
        </p:spPr>
        <p:txBody>
          <a:bodyPr wrap="square" lIns="0" tIns="0" rIns="0" bIns="0">
            <a:spAutoFit/>
          </a:bodyPr>
          <a:lstStyle>
            <a:lvl1pPr>
              <a:lnSpc>
                <a:spcPct val="100000"/>
              </a:lnSpc>
              <a:defRPr lang="en-US" sz="1600" b="0" i="0" dirty="0">
                <a:solidFill>
                  <a:schemeClr val="tx1"/>
                </a:solidFill>
                <a:latin typeface="IBM Plex Sans Light" panose="020B0403050203000203" pitchFamily="34" charset="77"/>
                <a:ea typeface="ＭＳ Ｐゴシック" pitchFamily="34" charset="-128"/>
                <a:cs typeface="+mn-cs"/>
              </a:defRPr>
            </a:lvl1pPr>
          </a:lstStyle>
          <a:p>
            <a:pPr lvl="0" fontAlgn="base">
              <a:spcBef>
                <a:spcPct val="0"/>
              </a:spcBef>
              <a:spcAft>
                <a:spcPct val="0"/>
              </a:spcAft>
            </a:pPr>
            <a:r>
              <a:rPr lang="en-US" dirty="0"/>
              <a:t>Edit Master </a:t>
            </a:r>
            <a:br>
              <a:rPr lang="en-US" dirty="0"/>
            </a:br>
            <a:r>
              <a:rPr lang="en-US" dirty="0"/>
              <a:t>challenges </a:t>
            </a:r>
            <a:br>
              <a:rPr lang="en-US" dirty="0"/>
            </a:br>
            <a:r>
              <a:rPr lang="en-US" dirty="0"/>
              <a:t>text</a:t>
            </a:r>
          </a:p>
        </p:txBody>
      </p:sp>
      <p:sp>
        <p:nvSpPr>
          <p:cNvPr id="33" name="Text Placeholder 11">
            <a:extLst>
              <a:ext uri="{FF2B5EF4-FFF2-40B4-BE49-F238E27FC236}">
                <a16:creationId xmlns:a16="http://schemas.microsoft.com/office/drawing/2014/main" id="{F95AB8D8-6944-884A-87D4-EDCB9C775253}"/>
              </a:ext>
            </a:extLst>
          </p:cNvPr>
          <p:cNvSpPr>
            <a:spLocks noGrp="1"/>
          </p:cNvSpPr>
          <p:nvPr>
            <p:ph type="body" sz="quarter" idx="24" hasCustomPrompt="1"/>
          </p:nvPr>
        </p:nvSpPr>
        <p:spPr>
          <a:xfrm>
            <a:off x="203200" y="826339"/>
            <a:ext cx="8686800" cy="443198"/>
          </a:xfrm>
        </p:spPr>
        <p:txBody>
          <a:bodyPr vert="horz" lIns="0" tIns="0" rIns="0" bIns="0" rtlCol="0">
            <a:noAutofit/>
          </a:bodyPr>
          <a:lstStyle>
            <a:lvl1pPr>
              <a:spcBef>
                <a:spcPts val="0"/>
              </a:spcBef>
              <a:defRPr lang="en-US" sz="3200" b="0" i="0" dirty="0">
                <a:latin typeface="IBM Plex Sans" panose="020B0503050203000203" pitchFamily="34" charset="77"/>
                <a:ea typeface="ＭＳ Ｐゴシック" pitchFamily="34" charset="-128"/>
                <a:cs typeface="+mn-cs"/>
              </a:defRPr>
            </a:lvl1pPr>
          </a:lstStyle>
          <a:p>
            <a:pPr lvl="0">
              <a:lnSpc>
                <a:spcPct val="90000"/>
              </a:lnSpc>
            </a:pPr>
            <a:r>
              <a:rPr lang="en-US" dirty="0"/>
              <a:t>Edit Master title text</a:t>
            </a:r>
          </a:p>
        </p:txBody>
      </p:sp>
      <p:sp>
        <p:nvSpPr>
          <p:cNvPr id="34" name="Text Placeholder 11">
            <a:extLst>
              <a:ext uri="{FF2B5EF4-FFF2-40B4-BE49-F238E27FC236}">
                <a16:creationId xmlns:a16="http://schemas.microsoft.com/office/drawing/2014/main" id="{30A22145-5428-FF46-93FD-40641D4BEB71}"/>
              </a:ext>
            </a:extLst>
          </p:cNvPr>
          <p:cNvSpPr>
            <a:spLocks noGrp="1"/>
          </p:cNvSpPr>
          <p:nvPr>
            <p:ph type="body" sz="quarter" idx="25" hasCustomPrompt="1"/>
          </p:nvPr>
        </p:nvSpPr>
        <p:spPr>
          <a:xfrm>
            <a:off x="2022729" y="3206750"/>
            <a:ext cx="1473200" cy="738664"/>
          </a:xfrm>
        </p:spPr>
        <p:txBody>
          <a:bodyPr wrap="square" lIns="0" tIns="0" rIns="0" bIns="0">
            <a:spAutoFit/>
          </a:bodyPr>
          <a:lstStyle>
            <a:lvl1pPr>
              <a:lnSpc>
                <a:spcPct val="100000"/>
              </a:lnSpc>
              <a:defRPr lang="en-US" sz="1600" b="0" i="0" dirty="0">
                <a:solidFill>
                  <a:schemeClr val="tx1"/>
                </a:solidFill>
                <a:latin typeface="IBM Plex Sans Light" panose="020B0403050203000203" pitchFamily="34" charset="77"/>
                <a:ea typeface="ＭＳ Ｐゴシック" pitchFamily="34" charset="-128"/>
                <a:cs typeface="+mn-cs"/>
              </a:defRPr>
            </a:lvl1pPr>
          </a:lstStyle>
          <a:p>
            <a:pPr lvl="0" fontAlgn="base">
              <a:spcBef>
                <a:spcPct val="0"/>
              </a:spcBef>
              <a:spcAft>
                <a:spcPct val="0"/>
              </a:spcAft>
            </a:pPr>
            <a:r>
              <a:rPr lang="en-US" dirty="0"/>
              <a:t>Edit Master </a:t>
            </a:r>
            <a:br>
              <a:rPr lang="en-US" dirty="0"/>
            </a:br>
            <a:r>
              <a:rPr lang="en-US" dirty="0"/>
              <a:t>challenges </a:t>
            </a:r>
            <a:br>
              <a:rPr lang="en-US" dirty="0"/>
            </a:br>
            <a:r>
              <a:rPr lang="en-US" dirty="0"/>
              <a:t>text</a:t>
            </a:r>
          </a:p>
        </p:txBody>
      </p:sp>
      <p:sp>
        <p:nvSpPr>
          <p:cNvPr id="35" name="Text Placeholder 11">
            <a:extLst>
              <a:ext uri="{FF2B5EF4-FFF2-40B4-BE49-F238E27FC236}">
                <a16:creationId xmlns:a16="http://schemas.microsoft.com/office/drawing/2014/main" id="{13BBA615-A893-A841-A1DE-E4937ABA99F4}"/>
              </a:ext>
            </a:extLst>
          </p:cNvPr>
          <p:cNvSpPr>
            <a:spLocks noGrp="1"/>
          </p:cNvSpPr>
          <p:nvPr>
            <p:ph type="body" sz="quarter" idx="26" hasCustomPrompt="1"/>
          </p:nvPr>
        </p:nvSpPr>
        <p:spPr>
          <a:xfrm>
            <a:off x="3829558" y="3206750"/>
            <a:ext cx="1473200" cy="738664"/>
          </a:xfrm>
        </p:spPr>
        <p:txBody>
          <a:bodyPr wrap="square" lIns="0" tIns="0" rIns="0" bIns="0">
            <a:spAutoFit/>
          </a:bodyPr>
          <a:lstStyle>
            <a:lvl1pPr>
              <a:lnSpc>
                <a:spcPct val="100000"/>
              </a:lnSpc>
              <a:defRPr lang="en-US" sz="1600" b="0" i="0" dirty="0">
                <a:solidFill>
                  <a:schemeClr val="tx1"/>
                </a:solidFill>
                <a:latin typeface="IBM Plex Sans Light" panose="020B0403050203000203" pitchFamily="34" charset="77"/>
                <a:ea typeface="ＭＳ Ｐゴシック" pitchFamily="34" charset="-128"/>
                <a:cs typeface="+mn-cs"/>
              </a:defRPr>
            </a:lvl1pPr>
          </a:lstStyle>
          <a:p>
            <a:pPr lvl="0" fontAlgn="base">
              <a:spcBef>
                <a:spcPct val="0"/>
              </a:spcBef>
              <a:spcAft>
                <a:spcPct val="0"/>
              </a:spcAft>
            </a:pPr>
            <a:r>
              <a:rPr lang="en-US" dirty="0"/>
              <a:t>Edit Master </a:t>
            </a:r>
            <a:br>
              <a:rPr lang="en-US" dirty="0"/>
            </a:br>
            <a:r>
              <a:rPr lang="en-US" dirty="0"/>
              <a:t>challenges </a:t>
            </a:r>
            <a:br>
              <a:rPr lang="en-US" dirty="0"/>
            </a:br>
            <a:r>
              <a:rPr lang="en-US" dirty="0"/>
              <a:t>text</a:t>
            </a:r>
          </a:p>
        </p:txBody>
      </p:sp>
      <p:sp>
        <p:nvSpPr>
          <p:cNvPr id="36" name="Text Placeholder 11">
            <a:extLst>
              <a:ext uri="{FF2B5EF4-FFF2-40B4-BE49-F238E27FC236}">
                <a16:creationId xmlns:a16="http://schemas.microsoft.com/office/drawing/2014/main" id="{8D0E0B14-1775-7645-AB5F-CF4636C01792}"/>
              </a:ext>
            </a:extLst>
          </p:cNvPr>
          <p:cNvSpPr>
            <a:spLocks noGrp="1"/>
          </p:cNvSpPr>
          <p:nvPr>
            <p:ph type="body" sz="quarter" idx="27" hasCustomPrompt="1"/>
          </p:nvPr>
        </p:nvSpPr>
        <p:spPr>
          <a:xfrm>
            <a:off x="5636387" y="3206750"/>
            <a:ext cx="1473200" cy="738664"/>
          </a:xfrm>
        </p:spPr>
        <p:txBody>
          <a:bodyPr wrap="square" lIns="0" tIns="0" rIns="0" bIns="0">
            <a:spAutoFit/>
          </a:bodyPr>
          <a:lstStyle>
            <a:lvl1pPr>
              <a:lnSpc>
                <a:spcPct val="100000"/>
              </a:lnSpc>
              <a:defRPr lang="en-US" sz="1600" b="0" i="0" dirty="0">
                <a:solidFill>
                  <a:schemeClr val="tx1"/>
                </a:solidFill>
                <a:latin typeface="IBM Plex Sans Light" panose="020B0403050203000203" pitchFamily="34" charset="77"/>
                <a:ea typeface="ＭＳ Ｐゴシック" pitchFamily="34" charset="-128"/>
                <a:cs typeface="+mn-cs"/>
              </a:defRPr>
            </a:lvl1pPr>
          </a:lstStyle>
          <a:p>
            <a:pPr lvl="0" fontAlgn="base">
              <a:spcBef>
                <a:spcPct val="0"/>
              </a:spcBef>
              <a:spcAft>
                <a:spcPct val="0"/>
              </a:spcAft>
            </a:pPr>
            <a:r>
              <a:rPr lang="en-US" dirty="0"/>
              <a:t>Edit Master </a:t>
            </a:r>
            <a:br>
              <a:rPr lang="en-US" dirty="0"/>
            </a:br>
            <a:r>
              <a:rPr lang="en-US" dirty="0"/>
              <a:t>challenges </a:t>
            </a:r>
            <a:br>
              <a:rPr lang="en-US" dirty="0"/>
            </a:br>
            <a:r>
              <a:rPr lang="en-US" dirty="0"/>
              <a:t>text</a:t>
            </a:r>
          </a:p>
        </p:txBody>
      </p:sp>
      <p:sp>
        <p:nvSpPr>
          <p:cNvPr id="37" name="Text Placeholder 11">
            <a:extLst>
              <a:ext uri="{FF2B5EF4-FFF2-40B4-BE49-F238E27FC236}">
                <a16:creationId xmlns:a16="http://schemas.microsoft.com/office/drawing/2014/main" id="{DB6513FC-00FF-8846-A3D8-91A583843BB2}"/>
              </a:ext>
            </a:extLst>
          </p:cNvPr>
          <p:cNvSpPr>
            <a:spLocks noGrp="1"/>
          </p:cNvSpPr>
          <p:nvPr>
            <p:ph type="body" sz="quarter" idx="28" hasCustomPrompt="1"/>
          </p:nvPr>
        </p:nvSpPr>
        <p:spPr>
          <a:xfrm>
            <a:off x="7443216" y="3206750"/>
            <a:ext cx="1472184" cy="738664"/>
          </a:xfrm>
        </p:spPr>
        <p:txBody>
          <a:bodyPr wrap="square" lIns="0" tIns="0" rIns="0" bIns="0">
            <a:spAutoFit/>
          </a:bodyPr>
          <a:lstStyle>
            <a:lvl1pPr>
              <a:lnSpc>
                <a:spcPct val="100000"/>
              </a:lnSpc>
              <a:defRPr lang="en-US" sz="1600" b="0" i="0" dirty="0">
                <a:solidFill>
                  <a:schemeClr val="tx1"/>
                </a:solidFill>
                <a:latin typeface="IBM Plex Sans Light" panose="020B0403050203000203" pitchFamily="34" charset="77"/>
                <a:ea typeface="ＭＳ Ｐゴシック" pitchFamily="34" charset="-128"/>
                <a:cs typeface="+mn-cs"/>
              </a:defRPr>
            </a:lvl1pPr>
          </a:lstStyle>
          <a:p>
            <a:pPr lvl="0" fontAlgn="base">
              <a:spcBef>
                <a:spcPct val="0"/>
              </a:spcBef>
              <a:spcAft>
                <a:spcPct val="0"/>
              </a:spcAft>
            </a:pPr>
            <a:r>
              <a:rPr lang="en-US" dirty="0"/>
              <a:t>Edit Master </a:t>
            </a:r>
            <a:br>
              <a:rPr lang="en-US" dirty="0"/>
            </a:br>
            <a:r>
              <a:rPr lang="en-US" dirty="0"/>
              <a:t>challenges </a:t>
            </a:r>
            <a:br>
              <a:rPr lang="en-US" dirty="0"/>
            </a:br>
            <a:r>
              <a:rPr lang="en-US" dirty="0"/>
              <a:t>text</a:t>
            </a:r>
          </a:p>
        </p:txBody>
      </p:sp>
      <p:sp>
        <p:nvSpPr>
          <p:cNvPr id="42" name="Footer Placeholder 41">
            <a:extLst>
              <a:ext uri="{FF2B5EF4-FFF2-40B4-BE49-F238E27FC236}">
                <a16:creationId xmlns:a16="http://schemas.microsoft.com/office/drawing/2014/main" id="{315097EC-7D14-404A-9A11-E94DF36EBF6F}"/>
              </a:ext>
            </a:extLst>
          </p:cNvPr>
          <p:cNvSpPr>
            <a:spLocks noGrp="1"/>
          </p:cNvSpPr>
          <p:nvPr>
            <p:ph type="ftr" sz="quarter" idx="29"/>
          </p:nvPr>
        </p:nvSpPr>
        <p:spPr/>
        <p:txBody>
          <a:bodyPr/>
          <a:lstStyle/>
          <a:p>
            <a:r>
              <a:rPr lang="en-US"/>
              <a:t>IBM Security / © 2019 IBM Corporation</a:t>
            </a:r>
            <a:endParaRPr lang="en-US" dirty="0"/>
          </a:p>
        </p:txBody>
      </p:sp>
      <p:sp>
        <p:nvSpPr>
          <p:cNvPr id="43" name="Slide Number Placeholder 42">
            <a:extLst>
              <a:ext uri="{FF2B5EF4-FFF2-40B4-BE49-F238E27FC236}">
                <a16:creationId xmlns:a16="http://schemas.microsoft.com/office/drawing/2014/main" id="{1E4682EF-A89E-3344-9E32-69BE5872BF5B}"/>
              </a:ext>
            </a:extLst>
          </p:cNvPr>
          <p:cNvSpPr>
            <a:spLocks noGrp="1"/>
          </p:cNvSpPr>
          <p:nvPr>
            <p:ph type="sldNum" sz="quarter" idx="30"/>
          </p:nvPr>
        </p:nvSpPr>
        <p:spPr/>
        <p:txBody>
          <a:bodyPr/>
          <a:lstStyle/>
          <a:p>
            <a:fld id="{211F90E4-B54D-634F-995B-5A43DEA426D3}" type="slidenum">
              <a:rPr lang="en-US" smtClean="0"/>
              <a:pPr/>
              <a:t>‹#›</a:t>
            </a:fld>
            <a:endParaRPr lang="en-US" dirty="0"/>
          </a:p>
        </p:txBody>
      </p:sp>
    </p:spTree>
    <p:extLst>
      <p:ext uri="{BB962C8B-B14F-4D97-AF65-F5344CB8AC3E}">
        <p14:creationId xmlns:p14="http://schemas.microsoft.com/office/powerpoint/2010/main" val="1764275956"/>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620">
          <p15:clr>
            <a:srgbClr val="FBAE40"/>
          </p15:clr>
        </p15:guide>
        <p15:guide id="2" orient="horz" pos="82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Divider ">
    <p:bg>
      <p:bgPr>
        <a:solidFill>
          <a:srgbClr val="00000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4D445F-AD03-684A-AB50-E1EBA1050082}"/>
              </a:ext>
            </a:extLst>
          </p:cNvPr>
          <p:cNvPicPr>
            <a:picLocks noChangeAspect="1"/>
          </p:cNvPicPr>
          <p:nvPr userDrawn="1"/>
        </p:nvPicPr>
        <p:blipFill>
          <a:blip r:embed="rId2"/>
          <a:stretch>
            <a:fillRect/>
          </a:stretch>
        </p:blipFill>
        <p:spPr>
          <a:xfrm>
            <a:off x="3697" y="0"/>
            <a:ext cx="9136605" cy="5143500"/>
          </a:xfrm>
          <a:prstGeom prst="rect">
            <a:avLst/>
          </a:prstGeom>
        </p:spPr>
      </p:pic>
      <p:sp>
        <p:nvSpPr>
          <p:cNvPr id="2" name="Title 1"/>
          <p:cNvSpPr>
            <a:spLocks noGrp="1"/>
          </p:cNvSpPr>
          <p:nvPr userDrawn="1">
            <p:ph type="title" hasCustomPrompt="1"/>
          </p:nvPr>
        </p:nvSpPr>
        <p:spPr>
          <a:xfrm>
            <a:off x="200024" y="1796706"/>
            <a:ext cx="8715375" cy="954100"/>
          </a:xfrm>
        </p:spPr>
        <p:txBody>
          <a:bodyPr anchor="ctr" anchorCtr="0">
            <a:noAutofit/>
          </a:bodyPr>
          <a:lstStyle>
            <a:lvl1pPr algn="ctr">
              <a:lnSpc>
                <a:spcPct val="85000"/>
              </a:lnSpc>
              <a:defRPr sz="4000" b="0" i="0" baseline="0">
                <a:solidFill>
                  <a:schemeClr val="bg2"/>
                </a:solidFill>
                <a:latin typeface="IBM Plex Sans" panose="020B0503050203000203" pitchFamily="34" charset="77"/>
              </a:defRPr>
            </a:lvl1pPr>
          </a:lstStyle>
          <a:p>
            <a:r>
              <a:rPr lang="en-US" dirty="0"/>
              <a:t>Edit master section title</a:t>
            </a:r>
          </a:p>
        </p:txBody>
      </p:sp>
      <p:sp>
        <p:nvSpPr>
          <p:cNvPr id="5" name="Footer Placeholder 4">
            <a:extLst>
              <a:ext uri="{FF2B5EF4-FFF2-40B4-BE49-F238E27FC236}">
                <a16:creationId xmlns:a16="http://schemas.microsoft.com/office/drawing/2014/main" id="{13568314-C8EF-4245-A47C-A1F27160D467}"/>
              </a:ext>
            </a:extLst>
          </p:cNvPr>
          <p:cNvSpPr>
            <a:spLocks noGrp="1"/>
          </p:cNvSpPr>
          <p:nvPr>
            <p:ph type="ftr" sz="quarter" idx="10"/>
          </p:nvPr>
        </p:nvSpPr>
        <p:spPr/>
        <p:txBody>
          <a:bodyPr/>
          <a:lstStyle/>
          <a:p>
            <a:r>
              <a:rPr lang="en-US"/>
              <a:t>IBM Security / © 2019 IBM Corporation</a:t>
            </a:r>
            <a:endParaRPr lang="en-US" dirty="0"/>
          </a:p>
        </p:txBody>
      </p:sp>
      <p:sp>
        <p:nvSpPr>
          <p:cNvPr id="6" name="Slide Number Placeholder 5">
            <a:extLst>
              <a:ext uri="{FF2B5EF4-FFF2-40B4-BE49-F238E27FC236}">
                <a16:creationId xmlns:a16="http://schemas.microsoft.com/office/drawing/2014/main" id="{33609AFE-74AE-0A41-97BC-C3084D7BDB91}"/>
              </a:ext>
            </a:extLst>
          </p:cNvPr>
          <p:cNvSpPr>
            <a:spLocks noGrp="1"/>
          </p:cNvSpPr>
          <p:nvPr>
            <p:ph type="sldNum" sz="quarter" idx="11"/>
          </p:nvPr>
        </p:nvSpPr>
        <p:spPr/>
        <p:txBody>
          <a:bodyPr/>
          <a:lstStyle/>
          <a:p>
            <a:fld id="{211F90E4-B54D-634F-995B-5A43DEA426D3}" type="slidenum">
              <a:rPr lang="en-US" smtClean="0"/>
              <a:pPr/>
              <a:t>‹#›</a:t>
            </a:fld>
            <a:endParaRPr lang="en-US" dirty="0"/>
          </a:p>
        </p:txBody>
      </p:sp>
    </p:spTree>
    <p:extLst>
      <p:ext uri="{BB962C8B-B14F-4D97-AF65-F5344CB8AC3E}">
        <p14:creationId xmlns:p14="http://schemas.microsoft.com/office/powerpoint/2010/main" val="311702964"/>
      </p:ext>
    </p:extLst>
  </p:cSld>
  <p:clrMapOvr>
    <a:masterClrMapping/>
  </p:clrMapOvr>
  <p:transition spd="slow">
    <p:push dir="r"/>
  </p:transition>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Divider with Descriptor">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551464-A707-974F-86DB-20EFC02493AC}"/>
              </a:ext>
            </a:extLst>
          </p:cNvPr>
          <p:cNvPicPr>
            <a:picLocks noChangeAspect="1"/>
          </p:cNvPicPr>
          <p:nvPr userDrawn="1"/>
        </p:nvPicPr>
        <p:blipFill>
          <a:blip r:embed="rId2"/>
          <a:stretch>
            <a:fillRect/>
          </a:stretch>
        </p:blipFill>
        <p:spPr>
          <a:xfrm>
            <a:off x="3697" y="0"/>
            <a:ext cx="9136605" cy="5143500"/>
          </a:xfrm>
          <a:prstGeom prst="rect">
            <a:avLst/>
          </a:prstGeom>
        </p:spPr>
      </p:pic>
      <p:sp>
        <p:nvSpPr>
          <p:cNvPr id="2" name="Title 1"/>
          <p:cNvSpPr>
            <a:spLocks noGrp="1"/>
          </p:cNvSpPr>
          <p:nvPr userDrawn="1">
            <p:ph type="title" hasCustomPrompt="1"/>
          </p:nvPr>
        </p:nvSpPr>
        <p:spPr>
          <a:xfrm>
            <a:off x="205740" y="1537427"/>
            <a:ext cx="8686799" cy="954100"/>
          </a:xfrm>
        </p:spPr>
        <p:txBody>
          <a:bodyPr>
            <a:noAutofit/>
          </a:bodyPr>
          <a:lstStyle>
            <a:lvl1pPr>
              <a:lnSpc>
                <a:spcPct val="85000"/>
              </a:lnSpc>
              <a:defRPr sz="4000" b="0" i="0" baseline="0">
                <a:solidFill>
                  <a:schemeClr val="bg2"/>
                </a:solidFill>
                <a:latin typeface="IBM Plex Sans" panose="020B0503050203000203" pitchFamily="34" charset="77"/>
              </a:defRPr>
            </a:lvl1pPr>
          </a:lstStyle>
          <a:p>
            <a:r>
              <a:rPr lang="en-US" dirty="0"/>
              <a:t>Edit master section title</a:t>
            </a:r>
          </a:p>
        </p:txBody>
      </p:sp>
      <p:sp>
        <p:nvSpPr>
          <p:cNvPr id="29" name="Text Placeholder 28"/>
          <p:cNvSpPr>
            <a:spLocks noGrp="1"/>
          </p:cNvSpPr>
          <p:nvPr userDrawn="1">
            <p:ph type="body" sz="quarter" idx="13"/>
          </p:nvPr>
        </p:nvSpPr>
        <p:spPr>
          <a:xfrm>
            <a:off x="229932" y="1294176"/>
            <a:ext cx="8662607" cy="233395"/>
          </a:xfrm>
          <a:prstGeom prst="rect">
            <a:avLst/>
          </a:prstGeom>
        </p:spPr>
        <p:txBody>
          <a:bodyPr lIns="0" tIns="0" rIns="0" bIns="0" anchor="t" anchorCtr="0">
            <a:normAutofit/>
          </a:bodyPr>
          <a:lstStyle>
            <a:lvl1pPr marL="0" indent="0">
              <a:lnSpc>
                <a:spcPct val="100000"/>
              </a:lnSpc>
              <a:buFontTx/>
              <a:buNone/>
              <a:defRPr sz="1400" b="0" i="0" cap="none" baseline="0">
                <a:solidFill>
                  <a:schemeClr val="bg2"/>
                </a:solidFill>
                <a:latin typeface="IBM Plex Sans" panose="020B0503050203000203" pitchFamily="34" charset="77"/>
              </a:defRPr>
            </a:lvl1pPr>
            <a:lvl2pPr marL="158591" indent="0">
              <a:buFontTx/>
              <a:buNone/>
              <a:defRPr sz="1080">
                <a:solidFill>
                  <a:schemeClr val="bg1"/>
                </a:solidFill>
              </a:defRPr>
            </a:lvl2pPr>
            <a:lvl3pPr marL="345758" indent="0">
              <a:buFontTx/>
              <a:buNone/>
              <a:defRPr sz="1080">
                <a:solidFill>
                  <a:schemeClr val="bg1"/>
                </a:solidFill>
              </a:defRPr>
            </a:lvl3pPr>
            <a:lvl4pPr marL="470059" indent="0">
              <a:buFontTx/>
              <a:buNone/>
              <a:defRPr sz="1080">
                <a:solidFill>
                  <a:schemeClr val="bg1"/>
                </a:solidFill>
              </a:defRPr>
            </a:lvl4pPr>
            <a:lvl5pPr marL="627222" indent="0">
              <a:buFontTx/>
              <a:buNone/>
              <a:defRPr sz="1080">
                <a:solidFill>
                  <a:schemeClr val="bg1"/>
                </a:solidFill>
              </a:defRPr>
            </a:lvl5pPr>
          </a:lstStyle>
          <a:p>
            <a:pPr lvl="0"/>
            <a:r>
              <a:rPr lang="en-US" dirty="0"/>
              <a:t>Edit Master text styles</a:t>
            </a:r>
          </a:p>
        </p:txBody>
      </p:sp>
      <p:sp>
        <p:nvSpPr>
          <p:cNvPr id="6" name="Footer Placeholder 5">
            <a:extLst>
              <a:ext uri="{FF2B5EF4-FFF2-40B4-BE49-F238E27FC236}">
                <a16:creationId xmlns:a16="http://schemas.microsoft.com/office/drawing/2014/main" id="{E236567B-B495-324F-A593-AE52BC348479}"/>
              </a:ext>
            </a:extLst>
          </p:cNvPr>
          <p:cNvSpPr>
            <a:spLocks noGrp="1"/>
          </p:cNvSpPr>
          <p:nvPr>
            <p:ph type="ftr" sz="quarter" idx="14"/>
          </p:nvPr>
        </p:nvSpPr>
        <p:spPr/>
        <p:txBody>
          <a:bodyPr/>
          <a:lstStyle/>
          <a:p>
            <a:r>
              <a:rPr lang="en-US"/>
              <a:t>IBM Security / © 2019 IBM Corporation</a:t>
            </a:r>
            <a:endParaRPr lang="en-US" dirty="0"/>
          </a:p>
        </p:txBody>
      </p:sp>
      <p:sp>
        <p:nvSpPr>
          <p:cNvPr id="7" name="Slide Number Placeholder 6">
            <a:extLst>
              <a:ext uri="{FF2B5EF4-FFF2-40B4-BE49-F238E27FC236}">
                <a16:creationId xmlns:a16="http://schemas.microsoft.com/office/drawing/2014/main" id="{A278B10E-F9EF-704D-9706-44A1EB2B55E4}"/>
              </a:ext>
            </a:extLst>
          </p:cNvPr>
          <p:cNvSpPr>
            <a:spLocks noGrp="1"/>
          </p:cNvSpPr>
          <p:nvPr>
            <p:ph type="sldNum" sz="quarter" idx="15"/>
          </p:nvPr>
        </p:nvSpPr>
        <p:spPr/>
        <p:txBody>
          <a:bodyPr/>
          <a:lstStyle/>
          <a:p>
            <a:fld id="{211F90E4-B54D-634F-995B-5A43DEA426D3}" type="slidenum">
              <a:rPr lang="en-US" smtClean="0"/>
              <a:pPr/>
              <a:t>‹#›</a:t>
            </a:fld>
            <a:endParaRPr lang="en-US" dirty="0"/>
          </a:p>
        </p:txBody>
      </p:sp>
    </p:spTree>
    <p:extLst>
      <p:ext uri="{BB962C8B-B14F-4D97-AF65-F5344CB8AC3E}">
        <p14:creationId xmlns:p14="http://schemas.microsoft.com/office/powerpoint/2010/main" val="1675302474"/>
      </p:ext>
    </p:extLst>
  </p:cSld>
  <p:clrMapOvr>
    <a:overrideClrMapping bg1="dk1" tx1="lt1" bg2="dk2" tx2="lt2" accent1="accent1" accent2="accent2" accent3="accent3" accent4="accent4" accent5="accent5" accent6="accent6" hlink="hlink" folHlink="folHlink"/>
  </p:clrMapOvr>
  <p:transition spd="slow">
    <p:push dir="r"/>
  </p:transition>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ider with 3 Sub Sections">
    <p:bg>
      <p:bgPr>
        <a:solidFill>
          <a:schemeClr val="bg1">
            <a:lumMod val="95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B8BA119-B818-1741-B2A1-3501E39C78D6}"/>
              </a:ext>
            </a:extLst>
          </p:cNvPr>
          <p:cNvPicPr>
            <a:picLocks noChangeAspect="1"/>
          </p:cNvPicPr>
          <p:nvPr userDrawn="1"/>
        </p:nvPicPr>
        <p:blipFill>
          <a:blip r:embed="rId2"/>
          <a:stretch>
            <a:fillRect/>
          </a:stretch>
        </p:blipFill>
        <p:spPr>
          <a:xfrm>
            <a:off x="1" y="0"/>
            <a:ext cx="9144000" cy="2590800"/>
          </a:xfrm>
          <a:prstGeom prst="rect">
            <a:avLst/>
          </a:prstGeom>
        </p:spPr>
      </p:pic>
      <p:sp>
        <p:nvSpPr>
          <p:cNvPr id="2" name="Title 1"/>
          <p:cNvSpPr>
            <a:spLocks noGrp="1"/>
          </p:cNvSpPr>
          <p:nvPr userDrawn="1">
            <p:ph type="title" hasCustomPrompt="1"/>
          </p:nvPr>
        </p:nvSpPr>
        <p:spPr>
          <a:xfrm>
            <a:off x="202402" y="822325"/>
            <a:ext cx="8712998" cy="824937"/>
          </a:xfrm>
        </p:spPr>
        <p:txBody>
          <a:bodyPr>
            <a:noAutofit/>
          </a:bodyPr>
          <a:lstStyle>
            <a:lvl1pPr algn="ctr">
              <a:lnSpc>
                <a:spcPct val="100000"/>
              </a:lnSpc>
              <a:defRPr sz="4000" b="0" i="0">
                <a:solidFill>
                  <a:schemeClr val="bg2"/>
                </a:solidFill>
                <a:latin typeface="IBM Plex Sans" panose="020B0503050203000203" pitchFamily="34" charset="77"/>
              </a:defRPr>
            </a:lvl1pPr>
          </a:lstStyle>
          <a:p>
            <a:r>
              <a:rPr lang="en-US" dirty="0"/>
              <a:t>Edit master call to action title</a:t>
            </a:r>
          </a:p>
        </p:txBody>
      </p:sp>
      <p:sp>
        <p:nvSpPr>
          <p:cNvPr id="7" name="Footer Placeholder 6">
            <a:extLst>
              <a:ext uri="{FF2B5EF4-FFF2-40B4-BE49-F238E27FC236}">
                <a16:creationId xmlns:a16="http://schemas.microsoft.com/office/drawing/2014/main" id="{BEA5060C-237B-D84A-ACB4-D2AD42500272}"/>
              </a:ext>
            </a:extLst>
          </p:cNvPr>
          <p:cNvSpPr>
            <a:spLocks noGrp="1"/>
          </p:cNvSpPr>
          <p:nvPr>
            <p:ph type="ftr" sz="quarter" idx="10"/>
          </p:nvPr>
        </p:nvSpPr>
        <p:spPr/>
        <p:txBody>
          <a:bodyPr/>
          <a:lstStyle/>
          <a:p>
            <a:r>
              <a:rPr lang="en-US"/>
              <a:t>IBM Security / © 2019 IBM Corporation</a:t>
            </a:r>
            <a:endParaRPr lang="en-US" dirty="0"/>
          </a:p>
        </p:txBody>
      </p:sp>
      <p:sp>
        <p:nvSpPr>
          <p:cNvPr id="8" name="Slide Number Placeholder 7">
            <a:extLst>
              <a:ext uri="{FF2B5EF4-FFF2-40B4-BE49-F238E27FC236}">
                <a16:creationId xmlns:a16="http://schemas.microsoft.com/office/drawing/2014/main" id="{8D452E02-FC7F-584C-8D2A-7F8B04860EDA}"/>
              </a:ext>
            </a:extLst>
          </p:cNvPr>
          <p:cNvSpPr>
            <a:spLocks noGrp="1"/>
          </p:cNvSpPr>
          <p:nvPr>
            <p:ph type="sldNum" sz="quarter" idx="11"/>
          </p:nvPr>
        </p:nvSpPr>
        <p:spPr/>
        <p:txBody>
          <a:bodyPr/>
          <a:lstStyle/>
          <a:p>
            <a:fld id="{211F90E4-B54D-634F-995B-5A43DEA426D3}" type="slidenum">
              <a:rPr lang="en-US" smtClean="0"/>
              <a:pPr/>
              <a:t>‹#›</a:t>
            </a:fld>
            <a:endParaRPr lang="en-US" dirty="0"/>
          </a:p>
        </p:txBody>
      </p:sp>
    </p:spTree>
    <p:extLst>
      <p:ext uri="{BB962C8B-B14F-4D97-AF65-F5344CB8AC3E}">
        <p14:creationId xmlns:p14="http://schemas.microsoft.com/office/powerpoint/2010/main" val="3419983824"/>
      </p:ext>
    </p:extLst>
  </p:cSld>
  <p:clrMapOvr>
    <a:masterClrMapping/>
  </p:clrMapOvr>
  <p:extLst mod="1">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 Black Bkdgd">
    <p:bg>
      <p:bgPr>
        <a:solidFill>
          <a:srgbClr val="010203"/>
        </a:solidFill>
        <a:effectLst/>
      </p:bgPr>
    </p:bg>
    <p:spTree>
      <p:nvGrpSpPr>
        <p:cNvPr id="1" name=""/>
        <p:cNvGrpSpPr/>
        <p:nvPr/>
      </p:nvGrpSpPr>
      <p:grpSpPr>
        <a:xfrm>
          <a:off x="0" y="0"/>
          <a:ext cx="0" cy="0"/>
          <a:chOff x="0" y="0"/>
          <a:chExt cx="0" cy="0"/>
        </a:xfrm>
      </p:grpSpPr>
      <p:sp>
        <p:nvSpPr>
          <p:cNvPr id="6" name="Text Placeholder 4"/>
          <p:cNvSpPr>
            <a:spLocks noGrp="1"/>
          </p:cNvSpPr>
          <p:nvPr>
            <p:ph type="body" sz="quarter" idx="13" hasCustomPrompt="1"/>
          </p:nvPr>
        </p:nvSpPr>
        <p:spPr>
          <a:xfrm>
            <a:off x="2514945" y="3572968"/>
            <a:ext cx="6400453" cy="233222"/>
          </a:xfrm>
          <a:prstGeom prst="rect">
            <a:avLst/>
          </a:prstGeom>
        </p:spPr>
        <p:txBody>
          <a:bodyPr tIns="0" bIns="0"/>
          <a:lstStyle>
            <a:lvl1pPr marL="0" indent="0">
              <a:spcBef>
                <a:spcPts val="0"/>
              </a:spcBef>
              <a:buFontTx/>
              <a:buNone/>
              <a:defRPr b="0" i="0" cap="none" baseline="0">
                <a:solidFill>
                  <a:schemeClr val="bg2"/>
                </a:solidFill>
                <a:latin typeface="IBM Plex Sans" panose="020B0503050203000203" pitchFamily="34" charset="77"/>
              </a:defRPr>
            </a:lvl1pPr>
            <a:lvl2pPr marL="158591" indent="0">
              <a:buFontTx/>
              <a:buNone/>
              <a:defRPr/>
            </a:lvl2pPr>
            <a:lvl3pPr marL="345758" indent="0">
              <a:buFontTx/>
              <a:buNone/>
              <a:defRPr/>
            </a:lvl3pPr>
            <a:lvl4pPr marL="470059" indent="0">
              <a:buFontTx/>
              <a:buNone/>
              <a:defRPr/>
            </a:lvl4pPr>
            <a:lvl5pPr marL="627222" indent="0">
              <a:buFontTx/>
              <a:buNone/>
              <a:defRPr/>
            </a:lvl5pPr>
          </a:lstStyle>
          <a:p>
            <a:pPr lvl="0"/>
            <a:r>
              <a:rPr lang="en-US" dirty="0"/>
              <a:t>Click to edit author’s title</a:t>
            </a:r>
          </a:p>
        </p:txBody>
      </p:sp>
      <p:sp>
        <p:nvSpPr>
          <p:cNvPr id="12" name="Title 11"/>
          <p:cNvSpPr>
            <a:spLocks noGrp="1"/>
          </p:cNvSpPr>
          <p:nvPr userDrawn="1">
            <p:ph type="title" hasCustomPrompt="1"/>
          </p:nvPr>
        </p:nvSpPr>
        <p:spPr>
          <a:xfrm>
            <a:off x="2514600" y="1238163"/>
            <a:ext cx="6400800" cy="1725645"/>
          </a:xfrm>
        </p:spPr>
        <p:txBody>
          <a:bodyPr anchor="b" anchorCtr="0">
            <a:noAutofit/>
          </a:bodyPr>
          <a:lstStyle>
            <a:lvl1pPr>
              <a:lnSpc>
                <a:spcPct val="100000"/>
              </a:lnSpc>
              <a:defRPr sz="2800" b="0" i="0">
                <a:solidFill>
                  <a:schemeClr val="bg2"/>
                </a:solidFill>
                <a:latin typeface="IBM Plex Sans" panose="020B0503050203000203" pitchFamily="34" charset="77"/>
              </a:defRPr>
            </a:lvl1pPr>
          </a:lstStyle>
          <a:p>
            <a:r>
              <a:rPr lang="en-US" dirty="0"/>
              <a:t>Click to edit quote.”</a:t>
            </a:r>
          </a:p>
        </p:txBody>
      </p:sp>
      <p:sp>
        <p:nvSpPr>
          <p:cNvPr id="5" name="Text Placeholder 4"/>
          <p:cNvSpPr>
            <a:spLocks noGrp="1"/>
          </p:cNvSpPr>
          <p:nvPr>
            <p:ph type="body" sz="quarter" idx="11" hasCustomPrompt="1"/>
          </p:nvPr>
        </p:nvSpPr>
        <p:spPr>
          <a:xfrm>
            <a:off x="2514945" y="3394710"/>
            <a:ext cx="6400453" cy="178259"/>
          </a:xfrm>
          <a:prstGeom prst="rect">
            <a:avLst/>
          </a:prstGeom>
        </p:spPr>
        <p:txBody>
          <a:bodyPr tIns="0" bIns="0" anchor="b" anchorCtr="0"/>
          <a:lstStyle>
            <a:lvl1pPr marL="0" indent="0">
              <a:spcBef>
                <a:spcPts val="0"/>
              </a:spcBef>
              <a:buFontTx/>
              <a:buNone/>
              <a:defRPr b="0" i="0" cap="none" baseline="0">
                <a:solidFill>
                  <a:schemeClr val="bg2"/>
                </a:solidFill>
                <a:latin typeface="IBM Plex Sans" panose="020B0503050203000203" pitchFamily="34" charset="77"/>
              </a:defRPr>
            </a:lvl1pPr>
            <a:lvl2pPr marL="158591" indent="0">
              <a:buFontTx/>
              <a:buNone/>
              <a:defRPr/>
            </a:lvl2pPr>
            <a:lvl3pPr marL="345758" indent="0">
              <a:buFontTx/>
              <a:buNone/>
              <a:defRPr/>
            </a:lvl3pPr>
            <a:lvl4pPr marL="470059" indent="0">
              <a:buFontTx/>
              <a:buNone/>
              <a:defRPr/>
            </a:lvl4pPr>
            <a:lvl5pPr marL="627222" indent="0">
              <a:buFontTx/>
              <a:buNone/>
              <a:defRPr/>
            </a:lvl5pPr>
          </a:lstStyle>
          <a:p>
            <a:pPr lvl="0"/>
            <a:r>
              <a:rPr lang="en-US" dirty="0"/>
              <a:t>Click to edit author’s name</a:t>
            </a:r>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39181" t="24072" r="39181" b="60667"/>
          <a:stretch/>
        </p:blipFill>
        <p:spPr bwMode="ltGray">
          <a:xfrm>
            <a:off x="54104" y="1100796"/>
            <a:ext cx="2318234" cy="1920673"/>
          </a:xfrm>
          <a:prstGeom prst="rect">
            <a:avLst/>
          </a:prstGeom>
        </p:spPr>
      </p:pic>
      <p:sp>
        <p:nvSpPr>
          <p:cNvPr id="4" name="Footer Placeholder 3">
            <a:extLst>
              <a:ext uri="{FF2B5EF4-FFF2-40B4-BE49-F238E27FC236}">
                <a16:creationId xmlns:a16="http://schemas.microsoft.com/office/drawing/2014/main" id="{F5B318FD-189F-944F-8E79-C6285C78C8B6}"/>
              </a:ext>
            </a:extLst>
          </p:cNvPr>
          <p:cNvSpPr>
            <a:spLocks noGrp="1"/>
          </p:cNvSpPr>
          <p:nvPr>
            <p:ph type="ftr" sz="quarter" idx="14"/>
          </p:nvPr>
        </p:nvSpPr>
        <p:spPr/>
        <p:txBody>
          <a:bodyPr/>
          <a:lstStyle/>
          <a:p>
            <a:r>
              <a:rPr lang="en-US"/>
              <a:t>IBM Security / © 2019 IBM Corporation</a:t>
            </a:r>
            <a:endParaRPr lang="en-US" dirty="0"/>
          </a:p>
        </p:txBody>
      </p:sp>
      <p:sp>
        <p:nvSpPr>
          <p:cNvPr id="10" name="Slide Number Placeholder 9">
            <a:extLst>
              <a:ext uri="{FF2B5EF4-FFF2-40B4-BE49-F238E27FC236}">
                <a16:creationId xmlns:a16="http://schemas.microsoft.com/office/drawing/2014/main" id="{066FE05A-56C1-5A42-A7F1-FDF465EC7BF6}"/>
              </a:ext>
            </a:extLst>
          </p:cNvPr>
          <p:cNvSpPr>
            <a:spLocks noGrp="1"/>
          </p:cNvSpPr>
          <p:nvPr>
            <p:ph type="sldNum" sz="quarter" idx="15"/>
          </p:nvPr>
        </p:nvSpPr>
        <p:spPr/>
        <p:txBody>
          <a:bodyPr/>
          <a:lstStyle/>
          <a:p>
            <a:fld id="{211F90E4-B54D-634F-995B-5A43DEA426D3}" type="slidenum">
              <a:rPr lang="en-US" smtClean="0"/>
              <a:pPr/>
              <a:t>‹#›</a:t>
            </a:fld>
            <a:endParaRPr lang="en-US" dirty="0"/>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858" y="1184789"/>
            <a:ext cx="8697541" cy="1127389"/>
          </a:xfrm>
        </p:spPr>
        <p:txBody>
          <a:bodyPr lIns="0" tIns="0" rIns="0" bIns="0" anchor="b" anchorCtr="0">
            <a:noAutofit/>
          </a:bodyPr>
          <a:lstStyle>
            <a:lvl1pPr algn="l">
              <a:lnSpc>
                <a:spcPct val="100000"/>
              </a:lnSpc>
              <a:defRPr sz="4000" b="0" i="0" baseline="0">
                <a:solidFill>
                  <a:schemeClr val="bg2"/>
                </a:solidFill>
                <a:latin typeface="IBM Plex Sans" panose="020B0503050203000203" pitchFamily="34" charset="77"/>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217858" y="2422665"/>
            <a:ext cx="8671610" cy="283653"/>
          </a:xfrm>
          <a:prstGeom prst="rect">
            <a:avLst/>
          </a:prstGeom>
        </p:spPr>
        <p:txBody>
          <a:bodyPr lIns="0" tIns="0" rIns="0" bIns="0" anchor="t" anchorCtr="0">
            <a:noAutofit/>
          </a:bodyPr>
          <a:lstStyle>
            <a:lvl1pPr marL="0" indent="0" algn="l">
              <a:lnSpc>
                <a:spcPct val="100000"/>
              </a:lnSpc>
              <a:spcBef>
                <a:spcPts val="0"/>
              </a:spcBef>
              <a:buNone/>
              <a:defRPr sz="2400" b="0" i="0" cap="none" baseline="0">
                <a:solidFill>
                  <a:schemeClr val="bg2"/>
                </a:solidFill>
                <a:latin typeface="IBM Plex Sans" panose="020B0503050203000203" pitchFamily="34" charset="77"/>
                <a:cs typeface="Arial" panose="020B0604020202020204" pitchFamily="34" charset="0"/>
              </a:defRPr>
            </a:lvl1pPr>
            <a:lvl2pPr marL="308610" indent="0" algn="ctr">
              <a:buNone/>
              <a:defRPr sz="1350"/>
            </a:lvl2pPr>
            <a:lvl3pPr marL="617220" indent="0" algn="ctr">
              <a:buNone/>
              <a:defRPr sz="1215"/>
            </a:lvl3pPr>
            <a:lvl4pPr marL="925830" indent="0" algn="ctr">
              <a:buNone/>
              <a:defRPr sz="1080"/>
            </a:lvl4pPr>
            <a:lvl5pPr marL="1234440" indent="0" algn="ctr">
              <a:buNone/>
              <a:defRPr sz="1080"/>
            </a:lvl5pPr>
            <a:lvl6pPr marL="1543050" indent="0" algn="ctr">
              <a:buNone/>
              <a:defRPr sz="1080"/>
            </a:lvl6pPr>
            <a:lvl7pPr marL="1851660" indent="0" algn="ctr">
              <a:buNone/>
              <a:defRPr sz="1080"/>
            </a:lvl7pPr>
            <a:lvl8pPr marL="2160270" indent="0" algn="ctr">
              <a:buNone/>
              <a:defRPr sz="1080"/>
            </a:lvl8pPr>
            <a:lvl9pPr marL="2468880" indent="0" algn="ctr">
              <a:buNone/>
              <a:defRPr sz="1080"/>
            </a:lvl9pPr>
          </a:lstStyle>
          <a:p>
            <a:r>
              <a:rPr lang="en-US" dirty="0"/>
              <a:t>Click </a:t>
            </a:r>
          </a:p>
        </p:txBody>
      </p:sp>
      <p:sp>
        <p:nvSpPr>
          <p:cNvPr id="25" name="Text Placeholder 12" title="Click to edit presenter's name, title, and date"/>
          <p:cNvSpPr>
            <a:spLocks noGrp="1"/>
          </p:cNvSpPr>
          <p:nvPr>
            <p:ph type="body" sz="quarter" idx="13" hasCustomPrompt="1"/>
          </p:nvPr>
        </p:nvSpPr>
        <p:spPr>
          <a:xfrm>
            <a:off x="217858" y="3252750"/>
            <a:ext cx="4104436" cy="235271"/>
          </a:xfrm>
          <a:prstGeom prst="rect">
            <a:avLst/>
          </a:prstGeom>
        </p:spPr>
        <p:txBody>
          <a:bodyPr lIns="0" tIns="0" rIns="0" bIns="0" anchor="b" anchorCtr="0">
            <a:noAutofit/>
          </a:bodyPr>
          <a:lstStyle>
            <a:lvl1pPr marL="0" indent="0">
              <a:lnSpc>
                <a:spcPct val="100000"/>
              </a:lnSpc>
              <a:spcBef>
                <a:spcPts val="0"/>
              </a:spcBef>
              <a:buFontTx/>
              <a:buNone/>
              <a:defRPr sz="1400" b="0" i="0" baseline="0">
                <a:solidFill>
                  <a:schemeClr val="bg2"/>
                </a:solidFill>
                <a:latin typeface="IBM Plex Sans" panose="020B0503050203000203" pitchFamily="34" charset="77"/>
                <a:cs typeface="Arial" panose="020B0604020202020204" pitchFamily="34" charset="0"/>
              </a:defRPr>
            </a:lvl1pPr>
            <a:lvl2pPr marL="308610" indent="0">
              <a:buFontTx/>
              <a:buNone/>
              <a:defRPr/>
            </a:lvl2pPr>
            <a:lvl3pPr marL="617220" indent="0">
              <a:buFontTx/>
              <a:buNone/>
              <a:defRPr/>
            </a:lvl3pPr>
            <a:lvl4pPr marL="925830" indent="0">
              <a:buFontTx/>
              <a:buNone/>
              <a:defRPr/>
            </a:lvl4pPr>
            <a:lvl5pPr marL="1234440" indent="0">
              <a:buFontTx/>
              <a:buNone/>
              <a:defRPr/>
            </a:lvl5pPr>
          </a:lstStyle>
          <a:p>
            <a:pPr lvl="0"/>
            <a:r>
              <a:rPr lang="en-US" dirty="0"/>
              <a:t>Click to edit presenter’s name</a:t>
            </a:r>
          </a:p>
        </p:txBody>
      </p:sp>
      <p:sp>
        <p:nvSpPr>
          <p:cNvPr id="26" name="Text Placeholder 23"/>
          <p:cNvSpPr>
            <a:spLocks noGrp="1"/>
          </p:cNvSpPr>
          <p:nvPr>
            <p:ph type="body" sz="quarter" idx="14" hasCustomPrompt="1"/>
          </p:nvPr>
        </p:nvSpPr>
        <p:spPr>
          <a:xfrm>
            <a:off x="217858" y="4173115"/>
            <a:ext cx="4117430" cy="164592"/>
          </a:xfrm>
          <a:prstGeom prst="rect">
            <a:avLst/>
          </a:prstGeom>
        </p:spPr>
        <p:txBody>
          <a:bodyPr wrap="none" lIns="0" tIns="0" rIns="0" bIns="0" anchor="b" anchorCtr="0">
            <a:noAutofit/>
          </a:bodyPr>
          <a:lstStyle>
            <a:lvl1pPr marL="0" indent="0" algn="l">
              <a:lnSpc>
                <a:spcPct val="100000"/>
              </a:lnSpc>
              <a:buFontTx/>
              <a:buNone/>
              <a:defRPr sz="1200" b="0" i="0">
                <a:solidFill>
                  <a:schemeClr val="bg2"/>
                </a:solidFill>
                <a:latin typeface="IBM Plex Sans Light" panose="020B0403050203000203" pitchFamily="34" charset="77"/>
              </a:defRPr>
            </a:lvl1pPr>
            <a:lvl2pPr marL="158591" indent="0" algn="r">
              <a:buFontTx/>
              <a:buNone/>
              <a:defRPr sz="1260" i="1"/>
            </a:lvl2pPr>
            <a:lvl3pPr marL="345758" indent="0" algn="r">
              <a:buFontTx/>
              <a:buNone/>
              <a:defRPr sz="1260" i="1"/>
            </a:lvl3pPr>
            <a:lvl4pPr marL="470059" indent="0" algn="r">
              <a:buFontTx/>
              <a:buNone/>
              <a:defRPr sz="1260" i="1"/>
            </a:lvl4pPr>
            <a:lvl5pPr marL="627222" indent="0" algn="r">
              <a:buFontTx/>
              <a:buNone/>
              <a:defRPr sz="1260" i="1"/>
            </a:lvl5pPr>
          </a:lstStyle>
          <a:p>
            <a:pPr lvl="0"/>
            <a:r>
              <a:rPr lang="en-US" dirty="0"/>
              <a:t>Click to edit presentation date</a:t>
            </a:r>
          </a:p>
        </p:txBody>
      </p:sp>
      <p:sp>
        <p:nvSpPr>
          <p:cNvPr id="27" name="Text Placeholder 12" title="Click to edit presenter's name, title, and date"/>
          <p:cNvSpPr>
            <a:spLocks noGrp="1"/>
          </p:cNvSpPr>
          <p:nvPr>
            <p:ph type="body" sz="quarter" idx="15" hasCustomPrompt="1"/>
          </p:nvPr>
        </p:nvSpPr>
        <p:spPr>
          <a:xfrm>
            <a:off x="217858" y="3501710"/>
            <a:ext cx="4104436" cy="200981"/>
          </a:xfrm>
          <a:prstGeom prst="rect">
            <a:avLst/>
          </a:prstGeom>
        </p:spPr>
        <p:txBody>
          <a:bodyPr lIns="0" tIns="0" rIns="0" bIns="0" anchor="t" anchorCtr="0">
            <a:noAutofit/>
          </a:bodyPr>
          <a:lstStyle>
            <a:lvl1pPr marL="0" marR="0" indent="0" algn="l" defTabSz="617220" rtl="0" eaLnBrk="1" fontAlgn="auto" latinLnBrk="0" hangingPunct="1">
              <a:lnSpc>
                <a:spcPct val="100000"/>
              </a:lnSpc>
              <a:spcBef>
                <a:spcPts val="0"/>
              </a:spcBef>
              <a:spcAft>
                <a:spcPts val="0"/>
              </a:spcAft>
              <a:buClr>
                <a:schemeClr val="tx2"/>
              </a:buClr>
              <a:buSzTx/>
              <a:buFontTx/>
              <a:buNone/>
              <a:tabLst/>
              <a:defRPr sz="1200" b="0" i="0" baseline="0">
                <a:solidFill>
                  <a:schemeClr val="bg2"/>
                </a:solidFill>
                <a:latin typeface="IBM Plex Sans Light" panose="020B0403050203000203" pitchFamily="34" charset="77"/>
                <a:cs typeface="Arial" panose="020B0604020202020204" pitchFamily="34" charset="0"/>
              </a:defRPr>
            </a:lvl1pPr>
            <a:lvl2pPr marL="308610" indent="0">
              <a:buFontTx/>
              <a:buNone/>
              <a:defRPr/>
            </a:lvl2pPr>
            <a:lvl3pPr marL="617220" indent="0">
              <a:buFontTx/>
              <a:buNone/>
              <a:defRPr/>
            </a:lvl3pPr>
            <a:lvl4pPr marL="925830" indent="0">
              <a:buFontTx/>
              <a:buNone/>
              <a:defRPr/>
            </a:lvl4pPr>
            <a:lvl5pPr marL="1234440" indent="0">
              <a:buFontTx/>
              <a:buNone/>
              <a:defRPr/>
            </a:lvl5pPr>
          </a:lstStyle>
          <a:p>
            <a:pPr lvl="0"/>
            <a:r>
              <a:rPr lang="en-US" dirty="0"/>
              <a:t>Click to edit presenter’s title and division</a:t>
            </a:r>
          </a:p>
        </p:txBody>
      </p:sp>
      <p:pic>
        <p:nvPicPr>
          <p:cNvPr id="11" name="Picture 10">
            <a:extLst>
              <a:ext uri="{FF2B5EF4-FFF2-40B4-BE49-F238E27FC236}">
                <a16:creationId xmlns:a16="http://schemas.microsoft.com/office/drawing/2014/main" id="{5B527702-F48F-2B40-8886-D69FF635D90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98180" y="4655378"/>
            <a:ext cx="662940" cy="246839"/>
          </a:xfrm>
          <a:prstGeom prst="rect">
            <a:avLst/>
          </a:prstGeom>
        </p:spPr>
      </p:pic>
      <p:sp>
        <p:nvSpPr>
          <p:cNvPr id="9" name="Footer Placeholder 8">
            <a:extLst>
              <a:ext uri="{FF2B5EF4-FFF2-40B4-BE49-F238E27FC236}">
                <a16:creationId xmlns:a16="http://schemas.microsoft.com/office/drawing/2014/main" id="{03B6AA8C-F4C9-C142-8C48-BBAA477A17B8}"/>
              </a:ext>
            </a:extLst>
          </p:cNvPr>
          <p:cNvSpPr>
            <a:spLocks noGrp="1"/>
          </p:cNvSpPr>
          <p:nvPr>
            <p:ph type="ftr" sz="quarter" idx="16"/>
          </p:nvPr>
        </p:nvSpPr>
        <p:spPr>
          <a:xfrm>
            <a:off x="228600" y="4907014"/>
            <a:ext cx="2286000" cy="101419"/>
          </a:xfrm>
          <a:prstGeom prst="rect">
            <a:avLst/>
          </a:prstGeom>
        </p:spPr>
        <p:txBody>
          <a:bodyPr/>
          <a:lstStyle>
            <a:lvl1pPr>
              <a:defRPr sz="600">
                <a:solidFill>
                  <a:schemeClr val="tx2">
                    <a:lumMod val="65000"/>
                  </a:schemeClr>
                </a:solidFill>
              </a:defRPr>
            </a:lvl1pPr>
          </a:lstStyle>
          <a:p>
            <a:r>
              <a:rPr lang="en-US"/>
              <a:t>IBM Security / © 2019 IBM Corporation</a:t>
            </a:r>
            <a:endParaRPr lang="en-US" dirty="0"/>
          </a:p>
        </p:txBody>
      </p:sp>
      <p:sp>
        <p:nvSpPr>
          <p:cNvPr id="10" name="Title 1">
            <a:extLst>
              <a:ext uri="{FF2B5EF4-FFF2-40B4-BE49-F238E27FC236}">
                <a16:creationId xmlns:a16="http://schemas.microsoft.com/office/drawing/2014/main" id="{1FD2CA50-C47F-F548-8C94-0423D07EDB86}"/>
              </a:ext>
            </a:extLst>
          </p:cNvPr>
          <p:cNvSpPr txBox="1">
            <a:spLocks/>
          </p:cNvSpPr>
          <p:nvPr userDrawn="1"/>
        </p:nvSpPr>
        <p:spPr>
          <a:xfrm>
            <a:off x="217858" y="447640"/>
            <a:ext cx="3022600" cy="346075"/>
          </a:xfrm>
          <a:prstGeom prst="rect">
            <a:avLst/>
          </a:prstGeom>
        </p:spPr>
        <p:txBody>
          <a:bodyPr vert="horz" lIns="0" tIns="0" rIns="0" bIns="0" rtlCol="0" anchor="t" anchorCtr="0">
            <a:noAutofit/>
          </a:bodyPr>
          <a:lstStyle>
            <a:lvl1pPr algn="l" defTabSz="205740" rtl="0" eaLnBrk="1" latinLnBrk="0" hangingPunct="1">
              <a:lnSpc>
                <a:spcPct val="100000"/>
              </a:lnSpc>
              <a:spcBef>
                <a:spcPct val="0"/>
              </a:spcBef>
              <a:buNone/>
              <a:tabLst>
                <a:tab pos="205740" algn="l"/>
              </a:tabLst>
              <a:defRPr sz="2400" b="0" i="0" kern="1200" baseline="0">
                <a:solidFill>
                  <a:schemeClr val="bg2"/>
                </a:solidFill>
                <a:latin typeface="IBM Plex Sans" panose="020B0503050203000203" pitchFamily="34" charset="77"/>
                <a:ea typeface="+mj-ea"/>
                <a:cs typeface="Arial" panose="020B0604020202020204" pitchFamily="34" charset="0"/>
              </a:defRPr>
            </a:lvl1pPr>
          </a:lstStyle>
          <a:p>
            <a:pPr lvl="0" defTabSz="914400" eaLnBrk="0" hangingPunct="0">
              <a:tabLst/>
              <a:defRPr/>
            </a:pPr>
            <a:r>
              <a:rPr lang="en-US" sz="1400" dirty="0">
                <a:solidFill>
                  <a:prstClr val="white"/>
                </a:solidFill>
              </a:rPr>
              <a:t>IBM </a:t>
            </a:r>
            <a:r>
              <a:rPr lang="en-US" sz="1400" b="1" dirty="0">
                <a:solidFill>
                  <a:prstClr val="white"/>
                </a:solidFill>
              </a:rPr>
              <a:t>Security</a:t>
            </a:r>
          </a:p>
        </p:txBody>
      </p:sp>
    </p:spTree>
    <p:extLst>
      <p:ext uri="{BB962C8B-B14F-4D97-AF65-F5344CB8AC3E}">
        <p14:creationId xmlns:p14="http://schemas.microsoft.com/office/powerpoint/2010/main" val="1988273044"/>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308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 Light">
    <p:bg>
      <p:bgPr>
        <a:solidFill>
          <a:schemeClr val="tx2"/>
        </a:solidFill>
        <a:effectLst/>
      </p:bgPr>
    </p:bg>
    <p:spTree>
      <p:nvGrpSpPr>
        <p:cNvPr id="1" name=""/>
        <p:cNvGrpSpPr/>
        <p:nvPr/>
      </p:nvGrpSpPr>
      <p:grpSpPr>
        <a:xfrm>
          <a:off x="0" y="0"/>
          <a:ext cx="0" cy="0"/>
          <a:chOff x="0" y="0"/>
          <a:chExt cx="0" cy="0"/>
        </a:xfrm>
      </p:grpSpPr>
      <p:sp>
        <p:nvSpPr>
          <p:cNvPr id="6" name="Text Placeholder 4"/>
          <p:cNvSpPr>
            <a:spLocks noGrp="1"/>
          </p:cNvSpPr>
          <p:nvPr>
            <p:ph type="body" sz="quarter" idx="13" hasCustomPrompt="1"/>
          </p:nvPr>
        </p:nvSpPr>
        <p:spPr>
          <a:xfrm>
            <a:off x="2514945" y="3572968"/>
            <a:ext cx="6400453" cy="233222"/>
          </a:xfrm>
          <a:prstGeom prst="rect">
            <a:avLst/>
          </a:prstGeom>
        </p:spPr>
        <p:txBody>
          <a:bodyPr tIns="0" bIns="0"/>
          <a:lstStyle>
            <a:lvl1pPr marL="0" indent="0">
              <a:spcBef>
                <a:spcPts val="0"/>
              </a:spcBef>
              <a:buFontTx/>
              <a:buNone/>
              <a:defRPr b="0" i="0" cap="none" baseline="0">
                <a:solidFill>
                  <a:schemeClr val="tx1"/>
                </a:solidFill>
                <a:latin typeface="IBM Plex Sans" panose="020B0503050203000203" pitchFamily="34" charset="77"/>
              </a:defRPr>
            </a:lvl1pPr>
            <a:lvl2pPr marL="158591" indent="0">
              <a:buFontTx/>
              <a:buNone/>
              <a:defRPr/>
            </a:lvl2pPr>
            <a:lvl3pPr marL="345758" indent="0">
              <a:buFontTx/>
              <a:buNone/>
              <a:defRPr/>
            </a:lvl3pPr>
            <a:lvl4pPr marL="470059" indent="0">
              <a:buFontTx/>
              <a:buNone/>
              <a:defRPr/>
            </a:lvl4pPr>
            <a:lvl5pPr marL="627222" indent="0">
              <a:buFontTx/>
              <a:buNone/>
              <a:defRPr/>
            </a:lvl5pPr>
          </a:lstStyle>
          <a:p>
            <a:pPr lvl="0"/>
            <a:r>
              <a:rPr lang="en-US" dirty="0"/>
              <a:t>Click to edit author’s title</a:t>
            </a:r>
          </a:p>
        </p:txBody>
      </p:sp>
      <p:sp>
        <p:nvSpPr>
          <p:cNvPr id="12" name="Title 11"/>
          <p:cNvSpPr>
            <a:spLocks noGrp="1"/>
          </p:cNvSpPr>
          <p:nvPr userDrawn="1">
            <p:ph type="title" hasCustomPrompt="1"/>
          </p:nvPr>
        </p:nvSpPr>
        <p:spPr>
          <a:xfrm>
            <a:off x="2514600" y="1238163"/>
            <a:ext cx="6400800" cy="1725645"/>
          </a:xfrm>
        </p:spPr>
        <p:txBody>
          <a:bodyPr anchor="b" anchorCtr="0">
            <a:noAutofit/>
          </a:bodyPr>
          <a:lstStyle>
            <a:lvl1pPr>
              <a:lnSpc>
                <a:spcPct val="100000"/>
              </a:lnSpc>
              <a:defRPr sz="2800" b="0" i="0">
                <a:solidFill>
                  <a:schemeClr val="tx1"/>
                </a:solidFill>
                <a:latin typeface="IBM Plex Sans" panose="020B0503050203000203" pitchFamily="34" charset="77"/>
              </a:defRPr>
            </a:lvl1pPr>
          </a:lstStyle>
          <a:p>
            <a:r>
              <a:rPr lang="en-US" dirty="0"/>
              <a:t>Click to edit quote.”</a:t>
            </a:r>
          </a:p>
        </p:txBody>
      </p:sp>
      <p:sp>
        <p:nvSpPr>
          <p:cNvPr id="5" name="Text Placeholder 4"/>
          <p:cNvSpPr>
            <a:spLocks noGrp="1"/>
          </p:cNvSpPr>
          <p:nvPr>
            <p:ph type="body" sz="quarter" idx="11" hasCustomPrompt="1"/>
          </p:nvPr>
        </p:nvSpPr>
        <p:spPr>
          <a:xfrm>
            <a:off x="2514945" y="3394710"/>
            <a:ext cx="6400453" cy="178259"/>
          </a:xfrm>
          <a:prstGeom prst="rect">
            <a:avLst/>
          </a:prstGeom>
        </p:spPr>
        <p:txBody>
          <a:bodyPr tIns="0" bIns="0" anchor="b" anchorCtr="0"/>
          <a:lstStyle>
            <a:lvl1pPr marL="0" indent="0">
              <a:spcBef>
                <a:spcPts val="0"/>
              </a:spcBef>
              <a:buFontTx/>
              <a:buNone/>
              <a:defRPr b="0" i="0" cap="none" baseline="0">
                <a:solidFill>
                  <a:schemeClr val="tx1"/>
                </a:solidFill>
                <a:latin typeface="IBM Plex Sans" panose="020B0503050203000203" pitchFamily="34" charset="77"/>
              </a:defRPr>
            </a:lvl1pPr>
            <a:lvl2pPr marL="158591" indent="0">
              <a:buFontTx/>
              <a:buNone/>
              <a:defRPr/>
            </a:lvl2pPr>
            <a:lvl3pPr marL="345758" indent="0">
              <a:buFontTx/>
              <a:buNone/>
              <a:defRPr/>
            </a:lvl3pPr>
            <a:lvl4pPr marL="470059" indent="0">
              <a:buFontTx/>
              <a:buNone/>
              <a:defRPr/>
            </a:lvl4pPr>
            <a:lvl5pPr marL="627222" indent="0">
              <a:buFontTx/>
              <a:buNone/>
              <a:defRPr/>
            </a:lvl5pPr>
          </a:lstStyle>
          <a:p>
            <a:pPr lvl="0"/>
            <a:r>
              <a:rPr lang="en-US" dirty="0"/>
              <a:t>Click to edit author’s name</a:t>
            </a:r>
          </a:p>
        </p:txBody>
      </p:sp>
      <p:pic>
        <p:nvPicPr>
          <p:cNvPr id="7" name="Picture 6"/>
          <p:cNvPicPr>
            <a:picLocks noChangeAspect="1"/>
          </p:cNvPicPr>
          <p:nvPr userDrawn="1"/>
        </p:nvPicPr>
        <p:blipFill rotWithShape="1">
          <a:blip r:embed="rId2" cstate="screen">
            <a:lum bright="30000"/>
            <a:extLst>
              <a:ext uri="{28A0092B-C50C-407E-A947-70E740481C1C}">
                <a14:useLocalDpi xmlns:a14="http://schemas.microsoft.com/office/drawing/2010/main"/>
              </a:ext>
            </a:extLst>
          </a:blip>
          <a:srcRect l="39181" t="24072" r="39181" b="60667"/>
          <a:stretch/>
        </p:blipFill>
        <p:spPr bwMode="ltGray">
          <a:xfrm>
            <a:off x="54104" y="1100796"/>
            <a:ext cx="2318234" cy="1920673"/>
          </a:xfrm>
          <a:prstGeom prst="rect">
            <a:avLst/>
          </a:prstGeom>
        </p:spPr>
      </p:pic>
      <p:sp>
        <p:nvSpPr>
          <p:cNvPr id="4" name="Footer Placeholder 3">
            <a:extLst>
              <a:ext uri="{FF2B5EF4-FFF2-40B4-BE49-F238E27FC236}">
                <a16:creationId xmlns:a16="http://schemas.microsoft.com/office/drawing/2014/main" id="{4B6FD979-AE96-574A-A8FF-F819499E9F41}"/>
              </a:ext>
            </a:extLst>
          </p:cNvPr>
          <p:cNvSpPr>
            <a:spLocks noGrp="1"/>
          </p:cNvSpPr>
          <p:nvPr>
            <p:ph type="ftr" sz="quarter" idx="14"/>
          </p:nvPr>
        </p:nvSpPr>
        <p:spPr/>
        <p:txBody>
          <a:bodyPr/>
          <a:lstStyle/>
          <a:p>
            <a:r>
              <a:rPr lang="en-US"/>
              <a:t>IBM Security / © 2019 IBM Corporation</a:t>
            </a:r>
            <a:endParaRPr lang="en-US" dirty="0"/>
          </a:p>
        </p:txBody>
      </p:sp>
      <p:sp>
        <p:nvSpPr>
          <p:cNvPr id="8" name="Slide Number Placeholder 7">
            <a:extLst>
              <a:ext uri="{FF2B5EF4-FFF2-40B4-BE49-F238E27FC236}">
                <a16:creationId xmlns:a16="http://schemas.microsoft.com/office/drawing/2014/main" id="{0AF46F35-AAC6-0249-B57E-63C9C254592D}"/>
              </a:ext>
            </a:extLst>
          </p:cNvPr>
          <p:cNvSpPr>
            <a:spLocks noGrp="1"/>
          </p:cNvSpPr>
          <p:nvPr>
            <p:ph type="sldNum" sz="quarter" idx="15"/>
          </p:nvPr>
        </p:nvSpPr>
        <p:spPr/>
        <p:txBody>
          <a:bodyPr/>
          <a:lstStyle/>
          <a:p>
            <a:fld id="{211F90E4-B54D-634F-995B-5A43DEA426D3}" type="slidenum">
              <a:rPr lang="en-US" smtClean="0"/>
              <a:pPr/>
              <a:t>‹#›</a:t>
            </a:fld>
            <a:endParaRPr lang="en-US" dirty="0"/>
          </a:p>
        </p:txBody>
      </p:sp>
    </p:spTree>
    <p:extLst>
      <p:ext uri="{BB962C8B-B14F-4D97-AF65-F5344CB8AC3E}">
        <p14:creationId xmlns:p14="http://schemas.microsoft.com/office/powerpoint/2010/main" val="2327916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ndustry Challenges">
    <p:bg>
      <p:bgPr>
        <a:solidFill>
          <a:schemeClr val="tx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7E0BB1D-790F-2E41-8BBC-EBC733E210D1}"/>
              </a:ext>
            </a:extLst>
          </p:cNvPr>
          <p:cNvSpPr>
            <a:spLocks noGrp="1"/>
          </p:cNvSpPr>
          <p:nvPr>
            <p:ph type="pic" sz="quarter" idx="12" hasCustomPrompt="1"/>
          </p:nvPr>
        </p:nvSpPr>
        <p:spPr>
          <a:xfrm>
            <a:off x="0" y="0"/>
            <a:ext cx="4572000" cy="5143500"/>
          </a:xfrm>
          <a:noFill/>
        </p:spPr>
        <p:txBody>
          <a:bodyPr tIns="1005840"/>
          <a:lstStyle>
            <a:lvl1pPr marL="0" indent="0" algn="ctr">
              <a:spcBef>
                <a:spcPts val="0"/>
              </a:spcBef>
              <a:buFontTx/>
              <a:buNone/>
              <a:defRPr b="0" i="0">
                <a:solidFill>
                  <a:schemeClr val="bg2"/>
                </a:solidFill>
                <a:latin typeface="IBM Plex Sans" panose="020B0503050203000203" pitchFamily="34" charset="77"/>
              </a:defRPr>
            </a:lvl1pPr>
          </a:lstStyle>
          <a:p>
            <a:r>
              <a:rPr lang="en-US" dirty="0"/>
              <a:t>Click picture icon below to add photo</a:t>
            </a:r>
          </a:p>
        </p:txBody>
      </p:sp>
      <p:sp>
        <p:nvSpPr>
          <p:cNvPr id="10" name="Text Placeholder 9">
            <a:extLst>
              <a:ext uri="{FF2B5EF4-FFF2-40B4-BE49-F238E27FC236}">
                <a16:creationId xmlns:a16="http://schemas.microsoft.com/office/drawing/2014/main" id="{FDB5115F-C435-444A-8A86-3CC8CAC338D0}"/>
              </a:ext>
            </a:extLst>
          </p:cNvPr>
          <p:cNvSpPr>
            <a:spLocks noGrp="1"/>
          </p:cNvSpPr>
          <p:nvPr>
            <p:ph type="body" sz="quarter" idx="11"/>
          </p:nvPr>
        </p:nvSpPr>
        <p:spPr>
          <a:xfrm>
            <a:off x="6058568" y="880710"/>
            <a:ext cx="2486718" cy="3648577"/>
          </a:xfrm>
        </p:spPr>
        <p:txBody>
          <a:bodyPr/>
          <a:lstStyle>
            <a:lvl1pPr marL="4287" indent="0">
              <a:lnSpc>
                <a:spcPct val="90000"/>
              </a:lnSpc>
              <a:spcBef>
                <a:spcPts val="2700"/>
              </a:spcBef>
              <a:buNone/>
              <a:tabLst/>
              <a:defRPr b="0" i="0">
                <a:solidFill>
                  <a:schemeClr val="bg2"/>
                </a:solidFill>
                <a:latin typeface="IBM Plex Sans" panose="020B0503050203000203" pitchFamily="34" charset="77"/>
              </a:defRPr>
            </a:lvl1pPr>
            <a:lvl2pPr marL="4287" indent="0">
              <a:buNone/>
              <a:tabLst/>
              <a:defRPr b="0" i="0">
                <a:solidFill>
                  <a:schemeClr val="bg1"/>
                </a:solidFill>
                <a:latin typeface="IBM Plex Sans Medium" panose="020B0503050203000203" pitchFamily="34" charset="77"/>
              </a:defRPr>
            </a:lvl2pPr>
            <a:lvl3pPr marL="4287" indent="0">
              <a:buNone/>
              <a:tabLst/>
              <a:defRPr b="0" i="0">
                <a:solidFill>
                  <a:schemeClr val="bg1"/>
                </a:solidFill>
                <a:latin typeface="IBM Plex Sans Medium" panose="020B0503050203000203" pitchFamily="34" charset="77"/>
              </a:defRPr>
            </a:lvl3pPr>
            <a:lvl4pPr marL="4287" indent="0">
              <a:buNone/>
              <a:tabLst/>
              <a:defRPr b="0" i="0">
                <a:solidFill>
                  <a:schemeClr val="bg1"/>
                </a:solidFill>
                <a:latin typeface="IBM Plex Sans Medium" panose="020B0503050203000203" pitchFamily="34" charset="77"/>
              </a:defRPr>
            </a:lvl4pPr>
            <a:lvl5pPr marL="4287" indent="0">
              <a:buNone/>
              <a:tabLst/>
              <a:defRPr b="0" i="0">
                <a:solidFill>
                  <a:schemeClr val="bg1"/>
                </a:solidFill>
                <a:latin typeface="IBM Plex Sans Medium" panose="020B0503050203000203" pitchFamily="34" charset="77"/>
              </a:defRPr>
            </a:lvl5pPr>
          </a:lstStyle>
          <a:p>
            <a:pPr lvl="0"/>
            <a:r>
              <a:rPr lang="en-US" dirty="0"/>
              <a:t>Edit Master text styles</a:t>
            </a:r>
          </a:p>
        </p:txBody>
      </p:sp>
      <p:sp>
        <p:nvSpPr>
          <p:cNvPr id="5" name="Footer Placeholder 4">
            <a:extLst>
              <a:ext uri="{FF2B5EF4-FFF2-40B4-BE49-F238E27FC236}">
                <a16:creationId xmlns:a16="http://schemas.microsoft.com/office/drawing/2014/main" id="{7671A105-193D-B049-AD33-72F58D8145D5}"/>
              </a:ext>
            </a:extLst>
          </p:cNvPr>
          <p:cNvSpPr>
            <a:spLocks noGrp="1"/>
          </p:cNvSpPr>
          <p:nvPr>
            <p:ph type="ftr" sz="quarter" idx="13"/>
          </p:nvPr>
        </p:nvSpPr>
        <p:spPr/>
        <p:txBody>
          <a:bodyPr/>
          <a:lstStyle/>
          <a:p>
            <a:r>
              <a:rPr lang="en-US"/>
              <a:t>IBM Security / © 2019 IBM Corporation</a:t>
            </a:r>
            <a:endParaRPr lang="en-US" dirty="0"/>
          </a:p>
        </p:txBody>
      </p:sp>
      <p:sp>
        <p:nvSpPr>
          <p:cNvPr id="11" name="Slide Number Placeholder 10">
            <a:extLst>
              <a:ext uri="{FF2B5EF4-FFF2-40B4-BE49-F238E27FC236}">
                <a16:creationId xmlns:a16="http://schemas.microsoft.com/office/drawing/2014/main" id="{3968B5A8-C923-A448-B172-41F92C0D52FC}"/>
              </a:ext>
            </a:extLst>
          </p:cNvPr>
          <p:cNvSpPr>
            <a:spLocks noGrp="1"/>
          </p:cNvSpPr>
          <p:nvPr>
            <p:ph type="sldNum" sz="quarter" idx="14"/>
          </p:nvPr>
        </p:nvSpPr>
        <p:spPr/>
        <p:txBody>
          <a:bodyPr/>
          <a:lstStyle/>
          <a:p>
            <a:fld id="{211F90E4-B54D-634F-995B-5A43DEA426D3}" type="slidenum">
              <a:rPr lang="en-US" smtClean="0"/>
              <a:pPr/>
              <a:t>‹#›</a:t>
            </a:fld>
            <a:endParaRPr lang="en-US" dirty="0"/>
          </a:p>
        </p:txBody>
      </p:sp>
      <p:sp>
        <p:nvSpPr>
          <p:cNvPr id="2" name="Title 1"/>
          <p:cNvSpPr>
            <a:spLocks noGrp="1"/>
          </p:cNvSpPr>
          <p:nvPr>
            <p:ph type="title"/>
          </p:nvPr>
        </p:nvSpPr>
        <p:spPr>
          <a:xfrm>
            <a:off x="228600" y="203370"/>
            <a:ext cx="4343401" cy="310982"/>
          </a:xfrm>
        </p:spPr>
        <p:txBody>
          <a:bodyPr/>
          <a:lstStyle>
            <a:lvl1pPr>
              <a:lnSpc>
                <a:spcPct val="90000"/>
              </a:lnSpc>
              <a:defRPr b="0" i="0">
                <a:solidFill>
                  <a:schemeClr val="bg2"/>
                </a:solidFill>
                <a:latin typeface="IBM Plex Sans" panose="020B0503050203000203" pitchFamily="34" charset="77"/>
              </a:defRPr>
            </a:lvl1pPr>
          </a:lstStyle>
          <a:p>
            <a:r>
              <a:rPr lang="en-US" dirty="0"/>
              <a:t>Click to edit Master title style</a:t>
            </a:r>
          </a:p>
        </p:txBody>
      </p:sp>
    </p:spTree>
    <p:extLst>
      <p:ext uri="{BB962C8B-B14F-4D97-AF65-F5344CB8AC3E}">
        <p14:creationId xmlns:p14="http://schemas.microsoft.com/office/powerpoint/2010/main" val="741568572"/>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620" userDrawn="1">
          <p15:clr>
            <a:srgbClr val="FBAE40"/>
          </p15:clr>
        </p15:guide>
        <p15:guide id="2" orient="horz" pos="82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Mandatory 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9" name="TextBox 48"/>
          <p:cNvSpPr txBox="1"/>
          <p:nvPr userDrawn="1"/>
        </p:nvSpPr>
        <p:spPr>
          <a:xfrm>
            <a:off x="468022" y="2355003"/>
            <a:ext cx="1725640" cy="124650"/>
          </a:xfrm>
          <a:prstGeom prst="rect">
            <a:avLst/>
          </a:prstGeom>
          <a:noFill/>
        </p:spPr>
        <p:txBody>
          <a:bodyPr wrap="square" lIns="0" tIns="0" rIns="0" bIns="0" rtlCol="0">
            <a:spAutoFit/>
          </a:bodyPr>
          <a:lstStyle/>
          <a:p>
            <a:r>
              <a:rPr lang="en-US" sz="810" b="0" i="0" dirty="0">
                <a:solidFill>
                  <a:schemeClr val="bg2"/>
                </a:solidFill>
                <a:latin typeface="IBM Plex Sans" panose="020B0503050203000203" pitchFamily="34" charset="77"/>
              </a:rPr>
              <a:t>ibm.com/security</a:t>
            </a:r>
          </a:p>
        </p:txBody>
      </p:sp>
      <p:pic>
        <p:nvPicPr>
          <p:cNvPr id="50" name="Picture 4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9923" y="2350125"/>
            <a:ext cx="162873" cy="148133"/>
          </a:xfrm>
          <a:prstGeom prst="rect">
            <a:avLst/>
          </a:prstGeom>
        </p:spPr>
      </p:pic>
      <p:sp>
        <p:nvSpPr>
          <p:cNvPr id="47" name="TextBox 46"/>
          <p:cNvSpPr txBox="1"/>
          <p:nvPr/>
        </p:nvSpPr>
        <p:spPr>
          <a:xfrm>
            <a:off x="468022" y="2555865"/>
            <a:ext cx="1725640" cy="124650"/>
          </a:xfrm>
          <a:prstGeom prst="rect">
            <a:avLst/>
          </a:prstGeom>
          <a:noFill/>
        </p:spPr>
        <p:txBody>
          <a:bodyPr wrap="square" lIns="0" tIns="0" rIns="0" bIns="0" rtlCol="0">
            <a:spAutoFit/>
          </a:bodyPr>
          <a:lstStyle/>
          <a:p>
            <a:r>
              <a:rPr lang="en-US" sz="810" b="0" i="0" dirty="0">
                <a:solidFill>
                  <a:schemeClr val="bg2"/>
                </a:solidFill>
                <a:latin typeface="IBM Plex Sans" panose="020B0503050203000203" pitchFamily="34" charset="77"/>
              </a:rPr>
              <a:t>securityintelligence.com</a:t>
            </a:r>
          </a:p>
        </p:txBody>
      </p:sp>
      <p:pic>
        <p:nvPicPr>
          <p:cNvPr id="48" name="Picture 4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9923" y="2551100"/>
            <a:ext cx="162873" cy="148133"/>
          </a:xfrm>
          <a:prstGeom prst="rect">
            <a:avLst/>
          </a:prstGeom>
        </p:spPr>
      </p:pic>
      <p:sp>
        <p:nvSpPr>
          <p:cNvPr id="45" name="TextBox 44"/>
          <p:cNvSpPr txBox="1"/>
          <p:nvPr userDrawn="1"/>
        </p:nvSpPr>
        <p:spPr>
          <a:xfrm>
            <a:off x="468022" y="2957589"/>
            <a:ext cx="1733562" cy="124650"/>
          </a:xfrm>
          <a:prstGeom prst="rect">
            <a:avLst/>
          </a:prstGeom>
          <a:noFill/>
        </p:spPr>
        <p:txBody>
          <a:bodyPr wrap="square" lIns="0" tIns="0" rIns="0" bIns="0" rtlCol="0">
            <a:spAutoFit/>
          </a:bodyPr>
          <a:lstStyle/>
          <a:p>
            <a:r>
              <a:rPr lang="en-US" sz="810" b="0" i="0" dirty="0">
                <a:solidFill>
                  <a:schemeClr val="bg2"/>
                </a:solidFill>
                <a:latin typeface="IBM Plex Sans" panose="020B0503050203000203" pitchFamily="34" charset="77"/>
              </a:rPr>
              <a:t>xforce.ibmcloud.com</a:t>
            </a:r>
          </a:p>
        </p:txBody>
      </p:sp>
      <p:pic>
        <p:nvPicPr>
          <p:cNvPr id="46" name="Picture 4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9923" y="2953050"/>
            <a:ext cx="162873" cy="148133"/>
          </a:xfrm>
          <a:prstGeom prst="rect">
            <a:avLst/>
          </a:prstGeom>
        </p:spPr>
      </p:pic>
      <p:pic>
        <p:nvPicPr>
          <p:cNvPr id="43" name="Picture 4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4156" y="3120390"/>
            <a:ext cx="228051" cy="205418"/>
          </a:xfrm>
          <a:prstGeom prst="rect">
            <a:avLst/>
          </a:prstGeom>
        </p:spPr>
      </p:pic>
      <p:sp>
        <p:nvSpPr>
          <p:cNvPr id="44" name="TextBox 43"/>
          <p:cNvSpPr txBox="1"/>
          <p:nvPr userDrawn="1"/>
        </p:nvSpPr>
        <p:spPr>
          <a:xfrm>
            <a:off x="468023" y="3158451"/>
            <a:ext cx="1889639" cy="124650"/>
          </a:xfrm>
          <a:prstGeom prst="rect">
            <a:avLst/>
          </a:prstGeom>
          <a:noFill/>
        </p:spPr>
        <p:txBody>
          <a:bodyPr wrap="square" lIns="0" tIns="0" rIns="0" bIns="0" rtlCol="0">
            <a:spAutoFit/>
          </a:bodyPr>
          <a:lstStyle/>
          <a:p>
            <a:r>
              <a:rPr lang="en-US" sz="810" b="0" i="0" dirty="0">
                <a:solidFill>
                  <a:schemeClr val="bg2"/>
                </a:solidFill>
                <a:latin typeface="IBM Plex Sans" panose="020B0503050203000203" pitchFamily="34" charset="77"/>
              </a:rPr>
              <a:t>@ibmsecurity</a:t>
            </a:r>
          </a:p>
        </p:txBody>
      </p:sp>
      <p:pic>
        <p:nvPicPr>
          <p:cNvPr id="41" name="Picture 40"/>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32040" y="3326746"/>
            <a:ext cx="214867" cy="193543"/>
          </a:xfrm>
          <a:prstGeom prst="rect">
            <a:avLst/>
          </a:prstGeom>
        </p:spPr>
      </p:pic>
      <p:sp>
        <p:nvSpPr>
          <p:cNvPr id="42" name="TextBox 41"/>
          <p:cNvSpPr txBox="1"/>
          <p:nvPr userDrawn="1"/>
        </p:nvSpPr>
        <p:spPr>
          <a:xfrm>
            <a:off x="468022" y="3359312"/>
            <a:ext cx="1889638" cy="124650"/>
          </a:xfrm>
          <a:prstGeom prst="rect">
            <a:avLst/>
          </a:prstGeom>
          <a:noFill/>
        </p:spPr>
        <p:txBody>
          <a:bodyPr wrap="square" lIns="0" tIns="0" rIns="0" bIns="0" rtlCol="0">
            <a:spAutoFit/>
          </a:bodyPr>
          <a:lstStyle/>
          <a:p>
            <a:r>
              <a:rPr lang="en-US" sz="810" b="0" i="0" dirty="0">
                <a:solidFill>
                  <a:schemeClr val="bg2"/>
                </a:solidFill>
                <a:latin typeface="IBM Plex Sans" panose="020B0503050203000203" pitchFamily="34" charset="77"/>
              </a:rPr>
              <a:t>youtube/user/ibmsecuritysolutions</a:t>
            </a:r>
          </a:p>
        </p:txBody>
      </p:sp>
      <p:sp>
        <p:nvSpPr>
          <p:cNvPr id="25" name="Rectangle 11"/>
          <p:cNvSpPr>
            <a:spLocks noChangeArrowheads="1"/>
          </p:cNvSpPr>
          <p:nvPr userDrawn="1"/>
        </p:nvSpPr>
        <p:spPr bwMode="auto">
          <a:xfrm>
            <a:off x="232040" y="3982497"/>
            <a:ext cx="7122703" cy="933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nchorCtr="0">
            <a:noAutofit/>
          </a:bodyPr>
          <a:lstStyle/>
          <a:p>
            <a:pPr marL="0" indent="0" eaLnBrk="0" hangingPunct="0">
              <a:spcBef>
                <a:spcPts val="270"/>
              </a:spcBef>
              <a:buClr>
                <a:srgbClr val="000000"/>
              </a:buClr>
            </a:pPr>
            <a:r>
              <a:rPr lang="en-US" sz="540" b="0" i="0" baseline="0" dirty="0">
                <a:solidFill>
                  <a:schemeClr val="bg2"/>
                </a:solidFill>
                <a:latin typeface="IBM Plex Sans Light" panose="020B0403050203000203" pitchFamily="34" charset="77"/>
              </a:rPr>
              <a:t>© Copyright IBM Corporation 2019. All rights reserved. The information contained in these materials is provided for informational purposes only, and is provided AS IS without warranty of any kind, express or implied.  Any statement of direction represents IBM's current intent, is subject to change or withdrawal, and represent only goals and objectives.  IBM, the IBM logo, and other IBM products and services are trademarks of the International Business Machines Corporation, in the United States, other countries or both. Other company, product, or service names may be trademarks or service marks of others.</a:t>
            </a:r>
          </a:p>
          <a:p>
            <a:pPr marL="0" indent="0" eaLnBrk="0" hangingPunct="0">
              <a:spcBef>
                <a:spcPts val="270"/>
              </a:spcBef>
              <a:buClr>
                <a:srgbClr val="000000"/>
              </a:buClr>
            </a:pPr>
            <a:r>
              <a:rPr lang="en-US" sz="540" b="0" i="0" baseline="0" dirty="0">
                <a:solidFill>
                  <a:schemeClr val="bg2"/>
                </a:solidFill>
                <a:latin typeface="IBM Plex Sans Light" panose="020B0403050203000203" pitchFamily="34" charset="77"/>
              </a:rPr>
              <a:t>Statement of Good Security Practices: IT system security involves protecting systems and information through prevention, detection and response to improper access from within and outside your enterprise. Improper access can result in information being altered, destroyed, misappropriated or misused or can result in damage to or misuse of your systems, including for use in attacks on others. No IT system or product  should be considered completely secure and no single product, service or security measure can be completely effective in preventing improper use or access. IBM systems, products and services are designed to be part of a lawful, comprehensive security approach, which will necessarily involve additional operational procedures, and may require other systems, products or services to be most effective. IBM does not warrant that any systems, products or services are immune from, or will make your enterprise immune from, the malicious or illegal conduct of any party.</a:t>
            </a:r>
            <a:endParaRPr lang="en-US" sz="540" b="0" i="0" baseline="0" dirty="0">
              <a:solidFill>
                <a:schemeClr val="bg2"/>
              </a:solidFill>
              <a:latin typeface="IBM Plex Sans Light" panose="020B0403050203000203" pitchFamily="34" charset="77"/>
              <a:cs typeface="Arial" charset="0"/>
            </a:endParaRPr>
          </a:p>
        </p:txBody>
      </p:sp>
      <p:sp>
        <p:nvSpPr>
          <p:cNvPr id="318" name="TextBox 317"/>
          <p:cNvSpPr txBox="1"/>
          <p:nvPr userDrawn="1"/>
        </p:nvSpPr>
        <p:spPr>
          <a:xfrm>
            <a:off x="239422" y="2141277"/>
            <a:ext cx="1725640" cy="124650"/>
          </a:xfrm>
          <a:prstGeom prst="rect">
            <a:avLst/>
          </a:prstGeom>
          <a:noFill/>
        </p:spPr>
        <p:txBody>
          <a:bodyPr wrap="square" lIns="0" tIns="0" rIns="0" bIns="0" rtlCol="0">
            <a:spAutoFit/>
          </a:bodyPr>
          <a:lstStyle/>
          <a:p>
            <a:r>
              <a:rPr lang="en-US" sz="810" b="0" i="0" dirty="0">
                <a:solidFill>
                  <a:schemeClr val="bg2"/>
                </a:solidFill>
                <a:latin typeface="IBM Plex Sans Medium" panose="020B0503050203000203" pitchFamily="34" charset="77"/>
              </a:rPr>
              <a:t>FOLLOW US ON:</a:t>
            </a:r>
          </a:p>
        </p:txBody>
      </p:sp>
      <p:sp>
        <p:nvSpPr>
          <p:cNvPr id="322" name="TextBox 321"/>
          <p:cNvSpPr txBox="1"/>
          <p:nvPr userDrawn="1"/>
        </p:nvSpPr>
        <p:spPr>
          <a:xfrm>
            <a:off x="123997" y="1234440"/>
            <a:ext cx="8358796" cy="784830"/>
          </a:xfrm>
          <a:prstGeom prst="rect">
            <a:avLst/>
          </a:prstGeom>
          <a:noFill/>
        </p:spPr>
        <p:txBody>
          <a:bodyPr wrap="square" rtlCol="0">
            <a:spAutoFit/>
          </a:bodyPr>
          <a:lstStyle/>
          <a:p>
            <a:pPr algn="l"/>
            <a:r>
              <a:rPr lang="en-US" sz="4500" b="0" i="0" dirty="0">
                <a:solidFill>
                  <a:schemeClr val="bg2"/>
                </a:solidFill>
                <a:latin typeface="IBM Plex Sans" panose="020B0503050203000203" pitchFamily="34" charset="77"/>
              </a:rPr>
              <a:t>THANK YOU</a:t>
            </a:r>
          </a:p>
        </p:txBody>
      </p:sp>
      <p:sp>
        <p:nvSpPr>
          <p:cNvPr id="19" name="TextBox 18">
            <a:extLst>
              <a:ext uri="{FF2B5EF4-FFF2-40B4-BE49-F238E27FC236}">
                <a16:creationId xmlns:a16="http://schemas.microsoft.com/office/drawing/2014/main" id="{14477BAA-9C16-2A4A-A314-DA5D2C4A8B6F}"/>
              </a:ext>
            </a:extLst>
          </p:cNvPr>
          <p:cNvSpPr txBox="1"/>
          <p:nvPr userDrawn="1"/>
        </p:nvSpPr>
        <p:spPr>
          <a:xfrm>
            <a:off x="468022" y="2756727"/>
            <a:ext cx="1725640" cy="124650"/>
          </a:xfrm>
          <a:prstGeom prst="rect">
            <a:avLst/>
          </a:prstGeom>
          <a:noFill/>
        </p:spPr>
        <p:txBody>
          <a:bodyPr wrap="square" lIns="0" tIns="0" rIns="0" bIns="0" rtlCol="0">
            <a:spAutoFit/>
          </a:bodyPr>
          <a:lstStyle/>
          <a:p>
            <a:r>
              <a:rPr lang="en-US" sz="810" b="0" i="0" dirty="0">
                <a:solidFill>
                  <a:schemeClr val="bg2"/>
                </a:solidFill>
                <a:latin typeface="IBM Plex Sans" panose="020B0503050203000203" pitchFamily="34" charset="77"/>
              </a:rPr>
              <a:t>ibm.com/security/community</a:t>
            </a:r>
          </a:p>
        </p:txBody>
      </p:sp>
      <p:pic>
        <p:nvPicPr>
          <p:cNvPr id="20" name="Picture 19">
            <a:extLst>
              <a:ext uri="{FF2B5EF4-FFF2-40B4-BE49-F238E27FC236}">
                <a16:creationId xmlns:a16="http://schemas.microsoft.com/office/drawing/2014/main" id="{548B9CA0-446A-8042-91B5-996739AD87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9923" y="2752076"/>
            <a:ext cx="162873" cy="148133"/>
          </a:xfrm>
          <a:prstGeom prst="rect">
            <a:avLst/>
          </a:prstGeom>
        </p:spPr>
      </p:pic>
      <p:pic>
        <p:nvPicPr>
          <p:cNvPr id="26" name="Picture 25">
            <a:extLst>
              <a:ext uri="{FF2B5EF4-FFF2-40B4-BE49-F238E27FC236}">
                <a16:creationId xmlns:a16="http://schemas.microsoft.com/office/drawing/2014/main" id="{6ABBD957-10B6-E446-8022-F1E39222029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298180" y="4664346"/>
            <a:ext cx="662940" cy="246839"/>
          </a:xfrm>
          <a:prstGeom prst="rect">
            <a:avLst/>
          </a:prstGeom>
        </p:spPr>
      </p:pic>
      <p:sp>
        <p:nvSpPr>
          <p:cNvPr id="21" name="Title 1">
            <a:extLst>
              <a:ext uri="{FF2B5EF4-FFF2-40B4-BE49-F238E27FC236}">
                <a16:creationId xmlns:a16="http://schemas.microsoft.com/office/drawing/2014/main" id="{221CCB9C-DA9C-C448-93B2-9C9B4BB96E82}"/>
              </a:ext>
            </a:extLst>
          </p:cNvPr>
          <p:cNvSpPr txBox="1">
            <a:spLocks/>
          </p:cNvSpPr>
          <p:nvPr userDrawn="1"/>
        </p:nvSpPr>
        <p:spPr>
          <a:xfrm>
            <a:off x="217858" y="447640"/>
            <a:ext cx="3022600" cy="346075"/>
          </a:xfrm>
          <a:prstGeom prst="rect">
            <a:avLst/>
          </a:prstGeom>
        </p:spPr>
        <p:txBody>
          <a:bodyPr vert="horz" lIns="0" tIns="0" rIns="0" bIns="0" rtlCol="0" anchor="t" anchorCtr="0">
            <a:noAutofit/>
          </a:bodyPr>
          <a:lstStyle>
            <a:lvl1pPr algn="l" defTabSz="205740" rtl="0" eaLnBrk="1" latinLnBrk="0" hangingPunct="1">
              <a:lnSpc>
                <a:spcPct val="100000"/>
              </a:lnSpc>
              <a:spcBef>
                <a:spcPct val="0"/>
              </a:spcBef>
              <a:buNone/>
              <a:tabLst>
                <a:tab pos="205740" algn="l"/>
              </a:tabLst>
              <a:defRPr sz="2400" b="0" i="0" kern="1200" baseline="0">
                <a:solidFill>
                  <a:schemeClr val="bg2"/>
                </a:solidFill>
                <a:latin typeface="IBM Plex Sans" panose="020B0503050203000203" pitchFamily="34" charset="77"/>
                <a:ea typeface="+mj-ea"/>
                <a:cs typeface="Arial" panose="020B0604020202020204" pitchFamily="34" charset="0"/>
              </a:defRPr>
            </a:lvl1pPr>
          </a:lstStyle>
          <a:p>
            <a:pPr lvl="0" defTabSz="914400" eaLnBrk="0" hangingPunct="0">
              <a:tabLst/>
              <a:defRPr/>
            </a:pPr>
            <a:r>
              <a:rPr lang="en-US" sz="1400" dirty="0">
                <a:solidFill>
                  <a:prstClr val="white"/>
                </a:solidFill>
              </a:rPr>
              <a:t>IBM </a:t>
            </a:r>
            <a:r>
              <a:rPr lang="en-US" sz="1400" b="1" dirty="0">
                <a:solidFill>
                  <a:prstClr val="white"/>
                </a:solidFill>
              </a:rPr>
              <a:t>Security</a:t>
            </a:r>
          </a:p>
        </p:txBody>
      </p:sp>
    </p:spTree>
    <p:extLst>
      <p:ext uri="{BB962C8B-B14F-4D97-AF65-F5344CB8AC3E}">
        <p14:creationId xmlns:p14="http://schemas.microsoft.com/office/powerpoint/2010/main" val="3159968947"/>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Mandatory 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9" name="TextBox 48"/>
          <p:cNvSpPr txBox="1"/>
          <p:nvPr userDrawn="1"/>
        </p:nvSpPr>
        <p:spPr>
          <a:xfrm>
            <a:off x="468022" y="3623772"/>
            <a:ext cx="1725640" cy="124650"/>
          </a:xfrm>
          <a:prstGeom prst="rect">
            <a:avLst/>
          </a:prstGeom>
          <a:noFill/>
        </p:spPr>
        <p:txBody>
          <a:bodyPr wrap="square" lIns="0" tIns="0" rIns="0" bIns="0" rtlCol="0">
            <a:spAutoFit/>
          </a:bodyPr>
          <a:lstStyle/>
          <a:p>
            <a:r>
              <a:rPr lang="en-US" sz="810" b="0" i="0" dirty="0">
                <a:solidFill>
                  <a:schemeClr val="bg2"/>
                </a:solidFill>
                <a:latin typeface="IBM Plex Sans" panose="020B0503050203000203" pitchFamily="34" charset="77"/>
              </a:rPr>
              <a:t>ibm.com/security</a:t>
            </a:r>
          </a:p>
        </p:txBody>
      </p:sp>
      <p:pic>
        <p:nvPicPr>
          <p:cNvPr id="50" name="Picture 4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9923" y="3618894"/>
            <a:ext cx="162873" cy="148133"/>
          </a:xfrm>
          <a:prstGeom prst="rect">
            <a:avLst/>
          </a:prstGeom>
        </p:spPr>
      </p:pic>
      <p:sp>
        <p:nvSpPr>
          <p:cNvPr id="47" name="TextBox 46"/>
          <p:cNvSpPr txBox="1"/>
          <p:nvPr/>
        </p:nvSpPr>
        <p:spPr>
          <a:xfrm>
            <a:off x="468022" y="3824634"/>
            <a:ext cx="1725640" cy="124650"/>
          </a:xfrm>
          <a:prstGeom prst="rect">
            <a:avLst/>
          </a:prstGeom>
          <a:noFill/>
        </p:spPr>
        <p:txBody>
          <a:bodyPr wrap="square" lIns="0" tIns="0" rIns="0" bIns="0" rtlCol="0">
            <a:spAutoFit/>
          </a:bodyPr>
          <a:lstStyle/>
          <a:p>
            <a:r>
              <a:rPr lang="en-US" sz="810" b="0" i="0" dirty="0">
                <a:solidFill>
                  <a:schemeClr val="bg2"/>
                </a:solidFill>
                <a:latin typeface="IBM Plex Sans" panose="020B0503050203000203" pitchFamily="34" charset="77"/>
              </a:rPr>
              <a:t>securityintelligence.com</a:t>
            </a:r>
          </a:p>
        </p:txBody>
      </p:sp>
      <p:pic>
        <p:nvPicPr>
          <p:cNvPr id="48" name="Picture 4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9923" y="3819869"/>
            <a:ext cx="162873" cy="148133"/>
          </a:xfrm>
          <a:prstGeom prst="rect">
            <a:avLst/>
          </a:prstGeom>
        </p:spPr>
      </p:pic>
      <p:sp>
        <p:nvSpPr>
          <p:cNvPr id="45" name="TextBox 44"/>
          <p:cNvSpPr txBox="1"/>
          <p:nvPr userDrawn="1"/>
        </p:nvSpPr>
        <p:spPr>
          <a:xfrm>
            <a:off x="2448273" y="3623433"/>
            <a:ext cx="1733562" cy="124650"/>
          </a:xfrm>
          <a:prstGeom prst="rect">
            <a:avLst/>
          </a:prstGeom>
          <a:noFill/>
        </p:spPr>
        <p:txBody>
          <a:bodyPr wrap="square" lIns="0" tIns="0" rIns="0" bIns="0" rtlCol="0">
            <a:spAutoFit/>
          </a:bodyPr>
          <a:lstStyle/>
          <a:p>
            <a:r>
              <a:rPr lang="en-US" sz="810" b="0" i="0" dirty="0">
                <a:solidFill>
                  <a:schemeClr val="bg2"/>
                </a:solidFill>
                <a:latin typeface="IBM Plex Sans" panose="020B0503050203000203" pitchFamily="34" charset="77"/>
              </a:rPr>
              <a:t>xforce.ibmcloud.com</a:t>
            </a:r>
          </a:p>
        </p:txBody>
      </p:sp>
      <p:pic>
        <p:nvPicPr>
          <p:cNvPr id="46" name="Picture 4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20174" y="3618894"/>
            <a:ext cx="162873" cy="148133"/>
          </a:xfrm>
          <a:prstGeom prst="rect">
            <a:avLst/>
          </a:prstGeom>
        </p:spPr>
      </p:pic>
      <p:pic>
        <p:nvPicPr>
          <p:cNvPr id="43" name="Picture 4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04407" y="3786234"/>
            <a:ext cx="228051" cy="205418"/>
          </a:xfrm>
          <a:prstGeom prst="rect">
            <a:avLst/>
          </a:prstGeom>
        </p:spPr>
      </p:pic>
      <p:sp>
        <p:nvSpPr>
          <p:cNvPr id="44" name="TextBox 43"/>
          <p:cNvSpPr txBox="1"/>
          <p:nvPr userDrawn="1"/>
        </p:nvSpPr>
        <p:spPr>
          <a:xfrm>
            <a:off x="2448274" y="3824295"/>
            <a:ext cx="1889639" cy="124650"/>
          </a:xfrm>
          <a:prstGeom prst="rect">
            <a:avLst/>
          </a:prstGeom>
          <a:noFill/>
        </p:spPr>
        <p:txBody>
          <a:bodyPr wrap="square" lIns="0" tIns="0" rIns="0" bIns="0" rtlCol="0">
            <a:spAutoFit/>
          </a:bodyPr>
          <a:lstStyle/>
          <a:p>
            <a:r>
              <a:rPr lang="en-US" sz="810" b="0" i="0" dirty="0">
                <a:solidFill>
                  <a:schemeClr val="bg2"/>
                </a:solidFill>
                <a:latin typeface="IBM Plex Sans" panose="020B0503050203000203" pitchFamily="34" charset="77"/>
              </a:rPr>
              <a:t>@ibmsecurity</a:t>
            </a:r>
          </a:p>
        </p:txBody>
      </p:sp>
      <p:pic>
        <p:nvPicPr>
          <p:cNvPr id="41" name="Picture 40"/>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12291" y="3992590"/>
            <a:ext cx="214867" cy="193543"/>
          </a:xfrm>
          <a:prstGeom prst="rect">
            <a:avLst/>
          </a:prstGeom>
        </p:spPr>
      </p:pic>
      <p:sp>
        <p:nvSpPr>
          <p:cNvPr id="42" name="TextBox 41"/>
          <p:cNvSpPr txBox="1"/>
          <p:nvPr userDrawn="1"/>
        </p:nvSpPr>
        <p:spPr>
          <a:xfrm>
            <a:off x="2448273" y="4025156"/>
            <a:ext cx="1889638" cy="124650"/>
          </a:xfrm>
          <a:prstGeom prst="rect">
            <a:avLst/>
          </a:prstGeom>
          <a:noFill/>
        </p:spPr>
        <p:txBody>
          <a:bodyPr wrap="square" lIns="0" tIns="0" rIns="0" bIns="0" rtlCol="0">
            <a:spAutoFit/>
          </a:bodyPr>
          <a:lstStyle/>
          <a:p>
            <a:r>
              <a:rPr lang="en-US" sz="810" b="0" i="0" dirty="0">
                <a:solidFill>
                  <a:schemeClr val="bg2"/>
                </a:solidFill>
                <a:latin typeface="IBM Plex Sans" panose="020B0503050203000203" pitchFamily="34" charset="77"/>
              </a:rPr>
              <a:t>youtube/user/ibmsecuritysolutions</a:t>
            </a:r>
          </a:p>
        </p:txBody>
      </p:sp>
      <p:sp>
        <p:nvSpPr>
          <p:cNvPr id="25" name="Rectangle 11"/>
          <p:cNvSpPr>
            <a:spLocks noChangeArrowheads="1"/>
          </p:cNvSpPr>
          <p:nvPr userDrawn="1"/>
        </p:nvSpPr>
        <p:spPr bwMode="auto">
          <a:xfrm>
            <a:off x="232040" y="4186133"/>
            <a:ext cx="7122703" cy="729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nchorCtr="0">
            <a:noAutofit/>
          </a:bodyPr>
          <a:lstStyle/>
          <a:p>
            <a:pPr marL="0" indent="0" eaLnBrk="0" hangingPunct="0">
              <a:spcBef>
                <a:spcPts val="270"/>
              </a:spcBef>
              <a:buClr>
                <a:srgbClr val="000000"/>
              </a:buClr>
            </a:pPr>
            <a:r>
              <a:rPr lang="en-US" sz="450" b="0" i="0" baseline="0" dirty="0">
                <a:solidFill>
                  <a:schemeClr val="tx2">
                    <a:lumMod val="50000"/>
                  </a:schemeClr>
                </a:solidFill>
                <a:latin typeface="IBM Plex Sans Light" panose="020B0403050203000203" pitchFamily="34" charset="77"/>
              </a:rPr>
              <a:t>© Copyright IBM Corporation 2019. All rights reserved. The information contained in these materials is provided for informational purposes only, and is provided AS IS without warranty of any kind, express or implied.  Any statement of direction represents IBM's current intent, is subject to change or withdrawal, and represent only goals and objectives.  IBM, the IBM logo, and other IBM products and services are trademarks of the International Business Machines Corporation, in the United States, other countries or both. Other company, product, or service names may be trademarks or service marks of others.</a:t>
            </a:r>
          </a:p>
          <a:p>
            <a:pPr marL="0" indent="0" eaLnBrk="0" hangingPunct="0">
              <a:spcBef>
                <a:spcPts val="270"/>
              </a:spcBef>
              <a:buClr>
                <a:srgbClr val="000000"/>
              </a:buClr>
            </a:pPr>
            <a:r>
              <a:rPr lang="en-US" sz="450" b="0" i="0" baseline="0" dirty="0">
                <a:solidFill>
                  <a:schemeClr val="tx2">
                    <a:lumMod val="50000"/>
                  </a:schemeClr>
                </a:solidFill>
                <a:latin typeface="IBM Plex Sans Light" panose="020B0403050203000203" pitchFamily="34" charset="77"/>
              </a:rPr>
              <a:t>Statement of Good Security Practices: IT system security involves protecting systems and information through prevention, detection and response to improper access from within and outside your enterprise. Improper access can result in information being altered, destroyed, misappropriated or misused or can result in damage to or misuse of your systems, including for use in attacks on others. No IT system or product  should be considered completely secure and no single product, service or security measure can be completely effective in preventing improper use or access. IBM systems, products and services are designed to be part of a lawful, comprehensive security approach, which will necessarily involve additional operational procedures, and may require other systems, products or services to be most effective. IBM does not warrant that any systems, products or services are immune from, or will make your enterprise immune from, the malicious or illegal conduct of any party.</a:t>
            </a:r>
            <a:endParaRPr lang="en-US" sz="450" b="0" i="0" baseline="0" dirty="0">
              <a:solidFill>
                <a:schemeClr val="tx2">
                  <a:lumMod val="50000"/>
                </a:schemeClr>
              </a:solidFill>
              <a:latin typeface="IBM Plex Sans Light" panose="020B0403050203000203" pitchFamily="34" charset="77"/>
              <a:cs typeface="Arial" charset="0"/>
            </a:endParaRPr>
          </a:p>
        </p:txBody>
      </p:sp>
      <p:sp>
        <p:nvSpPr>
          <p:cNvPr id="318" name="TextBox 317"/>
          <p:cNvSpPr txBox="1"/>
          <p:nvPr userDrawn="1"/>
        </p:nvSpPr>
        <p:spPr>
          <a:xfrm>
            <a:off x="239422" y="3410046"/>
            <a:ext cx="1725640" cy="124650"/>
          </a:xfrm>
          <a:prstGeom prst="rect">
            <a:avLst/>
          </a:prstGeom>
          <a:noFill/>
        </p:spPr>
        <p:txBody>
          <a:bodyPr wrap="square" lIns="0" tIns="0" rIns="0" bIns="0" rtlCol="0">
            <a:spAutoFit/>
          </a:bodyPr>
          <a:lstStyle/>
          <a:p>
            <a:r>
              <a:rPr lang="en-US" sz="810" b="0" i="0" dirty="0">
                <a:solidFill>
                  <a:schemeClr val="bg2"/>
                </a:solidFill>
                <a:latin typeface="IBM Plex Sans Medium" panose="020B0503050203000203" pitchFamily="34" charset="77"/>
              </a:rPr>
              <a:t>FOLLOW US ON:</a:t>
            </a:r>
          </a:p>
        </p:txBody>
      </p:sp>
      <p:sp>
        <p:nvSpPr>
          <p:cNvPr id="322" name="TextBox 321"/>
          <p:cNvSpPr txBox="1"/>
          <p:nvPr userDrawn="1"/>
        </p:nvSpPr>
        <p:spPr>
          <a:xfrm>
            <a:off x="123997" y="1234440"/>
            <a:ext cx="8358796" cy="784830"/>
          </a:xfrm>
          <a:prstGeom prst="rect">
            <a:avLst/>
          </a:prstGeom>
          <a:noFill/>
        </p:spPr>
        <p:txBody>
          <a:bodyPr wrap="square" rtlCol="0">
            <a:spAutoFit/>
          </a:bodyPr>
          <a:lstStyle/>
          <a:p>
            <a:pPr algn="l"/>
            <a:r>
              <a:rPr lang="en-US" sz="4500" b="1" i="0" dirty="0">
                <a:solidFill>
                  <a:schemeClr val="bg2"/>
                </a:solidFill>
                <a:latin typeface="IBM Plex Sans SemiBold" panose="020B0503050000000000" pitchFamily="34" charset="77"/>
              </a:rPr>
              <a:t>THANK YOU</a:t>
            </a:r>
          </a:p>
        </p:txBody>
      </p:sp>
      <p:sp>
        <p:nvSpPr>
          <p:cNvPr id="19" name="TextBox 18">
            <a:extLst>
              <a:ext uri="{FF2B5EF4-FFF2-40B4-BE49-F238E27FC236}">
                <a16:creationId xmlns:a16="http://schemas.microsoft.com/office/drawing/2014/main" id="{14477BAA-9C16-2A4A-A314-DA5D2C4A8B6F}"/>
              </a:ext>
            </a:extLst>
          </p:cNvPr>
          <p:cNvSpPr txBox="1"/>
          <p:nvPr userDrawn="1"/>
        </p:nvSpPr>
        <p:spPr>
          <a:xfrm>
            <a:off x="468022" y="4025496"/>
            <a:ext cx="1725640" cy="124650"/>
          </a:xfrm>
          <a:prstGeom prst="rect">
            <a:avLst/>
          </a:prstGeom>
          <a:noFill/>
        </p:spPr>
        <p:txBody>
          <a:bodyPr wrap="square" lIns="0" tIns="0" rIns="0" bIns="0" rtlCol="0">
            <a:spAutoFit/>
          </a:bodyPr>
          <a:lstStyle/>
          <a:p>
            <a:r>
              <a:rPr lang="en-US" sz="810" b="0" i="0" dirty="0">
                <a:solidFill>
                  <a:schemeClr val="bg2"/>
                </a:solidFill>
                <a:latin typeface="IBM Plex Sans" panose="020B0503050203000203" pitchFamily="34" charset="77"/>
              </a:rPr>
              <a:t>ibm.com/security/community</a:t>
            </a:r>
          </a:p>
        </p:txBody>
      </p:sp>
      <p:pic>
        <p:nvPicPr>
          <p:cNvPr id="20" name="Picture 19">
            <a:extLst>
              <a:ext uri="{FF2B5EF4-FFF2-40B4-BE49-F238E27FC236}">
                <a16:creationId xmlns:a16="http://schemas.microsoft.com/office/drawing/2014/main" id="{548B9CA0-446A-8042-91B5-996739AD87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9923" y="4020845"/>
            <a:ext cx="162873" cy="148133"/>
          </a:xfrm>
          <a:prstGeom prst="rect">
            <a:avLst/>
          </a:prstGeom>
        </p:spPr>
      </p:pic>
      <p:pic>
        <p:nvPicPr>
          <p:cNvPr id="26" name="Picture 25">
            <a:extLst>
              <a:ext uri="{FF2B5EF4-FFF2-40B4-BE49-F238E27FC236}">
                <a16:creationId xmlns:a16="http://schemas.microsoft.com/office/drawing/2014/main" id="{6ABBD957-10B6-E446-8022-F1E39222029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298180" y="4664346"/>
            <a:ext cx="662940" cy="246839"/>
          </a:xfrm>
          <a:prstGeom prst="rect">
            <a:avLst/>
          </a:prstGeom>
        </p:spPr>
      </p:pic>
      <p:sp>
        <p:nvSpPr>
          <p:cNvPr id="21" name="TextBox 20">
            <a:extLst>
              <a:ext uri="{FF2B5EF4-FFF2-40B4-BE49-F238E27FC236}">
                <a16:creationId xmlns:a16="http://schemas.microsoft.com/office/drawing/2014/main" id="{F9BCB277-E54D-2640-B7D7-5D4CFA2364C0}"/>
              </a:ext>
            </a:extLst>
          </p:cNvPr>
          <p:cNvSpPr txBox="1"/>
          <p:nvPr userDrawn="1"/>
        </p:nvSpPr>
        <p:spPr>
          <a:xfrm>
            <a:off x="113118" y="2009729"/>
            <a:ext cx="8358796" cy="461665"/>
          </a:xfrm>
          <a:prstGeom prst="rect">
            <a:avLst/>
          </a:prstGeom>
          <a:noFill/>
        </p:spPr>
        <p:txBody>
          <a:bodyPr wrap="square" rtlCol="0">
            <a:spAutoFit/>
          </a:bodyPr>
          <a:lstStyle/>
          <a:p>
            <a:pPr algn="l"/>
            <a:r>
              <a:rPr lang="en-US" sz="2400" b="1" i="0" dirty="0">
                <a:solidFill>
                  <a:schemeClr val="bg2"/>
                </a:solidFill>
                <a:latin typeface="IBM Plex Sans" panose="020B0503050000000000" pitchFamily="34" charset="77"/>
              </a:rPr>
              <a:t>Please continue the conversation with our experts.</a:t>
            </a:r>
          </a:p>
        </p:txBody>
      </p:sp>
      <p:sp>
        <p:nvSpPr>
          <p:cNvPr id="22" name="Title 1">
            <a:extLst>
              <a:ext uri="{FF2B5EF4-FFF2-40B4-BE49-F238E27FC236}">
                <a16:creationId xmlns:a16="http://schemas.microsoft.com/office/drawing/2014/main" id="{0873A6E2-8334-D04C-A951-93E66005E64C}"/>
              </a:ext>
            </a:extLst>
          </p:cNvPr>
          <p:cNvSpPr txBox="1">
            <a:spLocks/>
          </p:cNvSpPr>
          <p:nvPr userDrawn="1"/>
        </p:nvSpPr>
        <p:spPr>
          <a:xfrm>
            <a:off x="217858" y="447640"/>
            <a:ext cx="3022600" cy="346075"/>
          </a:xfrm>
          <a:prstGeom prst="rect">
            <a:avLst/>
          </a:prstGeom>
        </p:spPr>
        <p:txBody>
          <a:bodyPr vert="horz" lIns="0" tIns="0" rIns="0" bIns="0" rtlCol="0" anchor="t" anchorCtr="0">
            <a:noAutofit/>
          </a:bodyPr>
          <a:lstStyle>
            <a:lvl1pPr algn="l" defTabSz="205740" rtl="0" eaLnBrk="1" latinLnBrk="0" hangingPunct="1">
              <a:lnSpc>
                <a:spcPct val="100000"/>
              </a:lnSpc>
              <a:spcBef>
                <a:spcPct val="0"/>
              </a:spcBef>
              <a:buNone/>
              <a:tabLst>
                <a:tab pos="205740" algn="l"/>
              </a:tabLst>
              <a:defRPr sz="2400" b="0" i="0" kern="1200" baseline="0">
                <a:solidFill>
                  <a:schemeClr val="bg2"/>
                </a:solidFill>
                <a:latin typeface="IBM Plex Sans" panose="020B0503050203000203" pitchFamily="34" charset="77"/>
                <a:ea typeface="+mj-ea"/>
                <a:cs typeface="Arial" panose="020B0604020202020204" pitchFamily="34" charset="0"/>
              </a:defRPr>
            </a:lvl1pPr>
          </a:lstStyle>
          <a:p>
            <a:pPr lvl="0" defTabSz="914400" eaLnBrk="0" hangingPunct="0">
              <a:tabLst/>
              <a:defRPr/>
            </a:pPr>
            <a:r>
              <a:rPr lang="en-US" sz="1400" dirty="0">
                <a:solidFill>
                  <a:prstClr val="white"/>
                </a:solidFill>
              </a:rPr>
              <a:t>IBM </a:t>
            </a:r>
            <a:r>
              <a:rPr lang="en-US" sz="1400" b="1" dirty="0">
                <a:solidFill>
                  <a:prstClr val="white"/>
                </a:solidFill>
              </a:rPr>
              <a:t>Security</a:t>
            </a:r>
          </a:p>
        </p:txBody>
      </p:sp>
    </p:spTree>
    <p:extLst>
      <p:ext uri="{BB962C8B-B14F-4D97-AF65-F5344CB8AC3E}">
        <p14:creationId xmlns:p14="http://schemas.microsoft.com/office/powerpoint/2010/main" val="4088638490"/>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ig text">
    <p:bg>
      <p:bgPr>
        <a:solidFill>
          <a:srgbClr val="000000"/>
        </a:solidFill>
        <a:effectLst/>
      </p:bgPr>
    </p:bg>
    <p:spTree>
      <p:nvGrpSpPr>
        <p:cNvPr id="1" name=""/>
        <p:cNvGrpSpPr/>
        <p:nvPr/>
      </p:nvGrpSpPr>
      <p:grpSpPr>
        <a:xfrm>
          <a:off x="0" y="0"/>
          <a:ext cx="0" cy="0"/>
          <a:chOff x="0" y="0"/>
          <a:chExt cx="0" cy="0"/>
        </a:xfrm>
      </p:grpSpPr>
      <p:sp>
        <p:nvSpPr>
          <p:cNvPr id="4" name="Picture Placeholder 5"/>
          <p:cNvSpPr>
            <a:spLocks noGrp="1"/>
          </p:cNvSpPr>
          <p:nvPr>
            <p:ph type="pic" sz="quarter" idx="13"/>
          </p:nvPr>
        </p:nvSpPr>
        <p:spPr>
          <a:xfrm>
            <a:off x="0" y="0"/>
            <a:ext cx="9144000" cy="2573920"/>
          </a:xfrm>
        </p:spPr>
        <p:txBody>
          <a:bodyPr/>
          <a:lstStyle>
            <a:lvl1pPr>
              <a:defRPr>
                <a:solidFill>
                  <a:schemeClr val="bg2"/>
                </a:solidFill>
              </a:defRPr>
            </a:lvl1pPr>
          </a:lstStyle>
          <a:p>
            <a:r>
              <a:rPr lang="en-US" dirty="0"/>
              <a:t>Drag picture to placeholder or click icon to add</a:t>
            </a:r>
          </a:p>
        </p:txBody>
      </p:sp>
      <p:sp>
        <p:nvSpPr>
          <p:cNvPr id="2" name="Title 1"/>
          <p:cNvSpPr>
            <a:spLocks noGrp="1"/>
          </p:cNvSpPr>
          <p:nvPr>
            <p:ph type="title"/>
          </p:nvPr>
        </p:nvSpPr>
        <p:spPr>
          <a:xfrm>
            <a:off x="228600" y="2811606"/>
            <a:ext cx="8686800" cy="1922439"/>
          </a:xfrm>
        </p:spPr>
        <p:txBody>
          <a:bodyPr/>
          <a:lstStyle>
            <a:lvl1pPr>
              <a:lnSpc>
                <a:spcPct val="90000"/>
              </a:lnSpc>
              <a:defRPr sz="6600" b="0" i="0">
                <a:solidFill>
                  <a:schemeClr val="tx1"/>
                </a:solidFill>
                <a:latin typeface="IBM Plex Sans Light" charset="0"/>
                <a:ea typeface="IBM Plex Sans Light" charset="0"/>
                <a:cs typeface="IBM Plex Sans Light"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101056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959114"/>
            <a:ext cx="4114800" cy="3728441"/>
          </a:xfrm>
        </p:spPr>
        <p:txBody>
          <a:bodyPr/>
          <a:lstStyle>
            <a:lvl1pPr>
              <a:defRPr sz="4400" b="0" i="0">
                <a:latin typeface="IBM Plex Sans Light" charset="0"/>
                <a:ea typeface="IBM Plex Sans Light" charset="0"/>
                <a:cs typeface="IBM Plex Sans Light" charset="0"/>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12" name="Text Placeholder 11"/>
          <p:cNvSpPr>
            <a:spLocks noGrp="1"/>
          </p:cNvSpPr>
          <p:nvPr>
            <p:ph type="body" sz="quarter" idx="13"/>
          </p:nvPr>
        </p:nvSpPr>
        <p:spPr>
          <a:xfrm>
            <a:off x="612949" y="201168"/>
            <a:ext cx="3730451"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34090907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82880"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Click to 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6858000" y="0"/>
            <a:ext cx="2286000" cy="5143500"/>
          </a:xfrm>
          <a:solidFill>
            <a:schemeClr val="tx2">
              <a:lumMod val="75000"/>
            </a:schemeClr>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2019 / DOC ID / Month XX, 2019 / © 2019 IBM Corporation</a:t>
            </a:r>
            <a:endParaRPr lang="en-US"/>
          </a:p>
        </p:txBody>
      </p:sp>
    </p:spTree>
    <p:extLst>
      <p:ext uri="{BB962C8B-B14F-4D97-AF65-F5344CB8AC3E}">
        <p14:creationId xmlns:p14="http://schemas.microsoft.com/office/powerpoint/2010/main" val="1890881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Title Only Black Bkg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Footer Placeholder 3"/>
          <p:cNvSpPr>
            <a:spLocks noGrp="1"/>
          </p:cNvSpPr>
          <p:nvPr>
            <p:ph type="ftr" sz="quarter" idx="10"/>
          </p:nvPr>
        </p:nvSpPr>
        <p:spPr>
          <a:xfrm flipH="1">
            <a:off x="7048501" y="4925813"/>
            <a:ext cx="1137885" cy="164592"/>
          </a:xfrm>
          <a:prstGeom prst="rect">
            <a:avLst/>
          </a:prstGeom>
        </p:spPr>
        <p:txBody>
          <a:bodyPr/>
          <a:lstStyle/>
          <a:p>
            <a:pPr defTabSz="617220">
              <a:lnSpc>
                <a:spcPct val="90000"/>
              </a:lnSpc>
              <a:spcBef>
                <a:spcPts val="540"/>
              </a:spcBef>
              <a:buClr>
                <a:schemeClr val="tx2"/>
              </a:buClr>
            </a:pPr>
            <a:endParaRPr lang="en-US" dirty="0"/>
          </a:p>
        </p:txBody>
      </p:sp>
    </p:spTree>
    <p:extLst>
      <p:ext uri="{BB962C8B-B14F-4D97-AF65-F5344CB8AC3E}">
        <p14:creationId xmlns:p14="http://schemas.microsoft.com/office/powerpoint/2010/main" val="1846839839"/>
      </p:ext>
    </p:extLst>
  </p:cSld>
  <p:clrMapOvr>
    <a:masterClrMapping/>
  </p:clrMapOvr>
  <p:extLst mod="1">
    <p:ext uri="{DCECCB84-F9BA-43D5-87BE-67443E8EF086}">
      <p15:sldGuideLst xmlns:p15="http://schemas.microsoft.com/office/powerpoint/2012/main">
        <p15:guide id="1" orient="horz" pos="343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lvl1pPr>
              <a:defRPr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590662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cSld name="Agenda">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b="5888"/>
          <a:stretch>
            <a:fillRect/>
          </a:stretch>
        </p:blipFill>
        <p:spPr bwMode="auto">
          <a:xfrm>
            <a:off x="2381" y="1"/>
            <a:ext cx="9139238" cy="4841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82882" y="164592"/>
            <a:ext cx="8770619" cy="297774"/>
          </a:xfrm>
        </p:spPr>
        <p:txBody>
          <a:bodyPr/>
          <a:lstStyle>
            <a:lvl1pPr>
              <a:defRPr spc="0"/>
            </a:lvl1pPr>
          </a:lstStyle>
          <a:p>
            <a:r>
              <a:rPr lang="en-US"/>
              <a:t>Click to edit Master title style</a:t>
            </a:r>
            <a:endParaRPr lang="en-US" dirty="0"/>
          </a:p>
        </p:txBody>
      </p:sp>
      <p:sp>
        <p:nvSpPr>
          <p:cNvPr id="7" name="Content Placeholder 6"/>
          <p:cNvSpPr>
            <a:spLocks noGrp="1"/>
          </p:cNvSpPr>
          <p:nvPr>
            <p:ph sz="quarter" idx="16"/>
          </p:nvPr>
        </p:nvSpPr>
        <p:spPr>
          <a:xfrm>
            <a:off x="190500" y="1045845"/>
            <a:ext cx="8782050" cy="33518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7"/>
          </p:nvPr>
        </p:nvSpPr>
        <p:spPr>
          <a:xfrm>
            <a:off x="1893093" y="4906566"/>
            <a:ext cx="138113" cy="179784"/>
          </a:xfrm>
          <a:prstGeom prst="rect">
            <a:avLst/>
          </a:prstGeom>
        </p:spPr>
        <p:txBody>
          <a:bodyPr lIns="68573" tIns="34287" rIns="68573" bIns="34287"/>
          <a:lstStyle>
            <a:lvl1pPr>
              <a:defRPr/>
            </a:lvl1pPr>
          </a:lstStyle>
          <a:p>
            <a:pPr>
              <a:defRPr/>
            </a:pPr>
            <a:endParaRPr lang="en-US"/>
          </a:p>
        </p:txBody>
      </p:sp>
    </p:spTree>
    <p:extLst>
      <p:ext uri="{BB962C8B-B14F-4D97-AF65-F5344CB8AC3E}">
        <p14:creationId xmlns:p14="http://schemas.microsoft.com/office/powerpoint/2010/main" val="3002956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1CAA9E9D-51C0-B449-BF3E-E56480D2ED19}"/>
              </a:ext>
            </a:extLst>
          </p:cNvPr>
          <p:cNvSpPr>
            <a:spLocks noGrp="1"/>
          </p:cNvSpPr>
          <p:nvPr>
            <p:ph type="ftr" sz="quarter" idx="10"/>
          </p:nvPr>
        </p:nvSpPr>
        <p:spPr/>
        <p:txBody>
          <a:bodyPr/>
          <a:lstStyle/>
          <a:p>
            <a:r>
              <a:rPr lang="en-US"/>
              <a:t>IBM Security / © 2019 IBM Corporation</a:t>
            </a:r>
            <a:endParaRPr lang="en-US" dirty="0"/>
          </a:p>
        </p:txBody>
      </p:sp>
      <p:sp>
        <p:nvSpPr>
          <p:cNvPr id="7" name="Slide Number Placeholder 6">
            <a:extLst>
              <a:ext uri="{FF2B5EF4-FFF2-40B4-BE49-F238E27FC236}">
                <a16:creationId xmlns:a16="http://schemas.microsoft.com/office/drawing/2014/main" id="{37CF600B-09D7-314F-BBE2-1964285698D5}"/>
              </a:ext>
            </a:extLst>
          </p:cNvPr>
          <p:cNvSpPr>
            <a:spLocks noGrp="1"/>
          </p:cNvSpPr>
          <p:nvPr>
            <p:ph type="sldNum" sz="quarter" idx="11"/>
          </p:nvPr>
        </p:nvSpPr>
        <p:spPr/>
        <p:txBody>
          <a:bodyPr/>
          <a:lstStyle/>
          <a:p>
            <a:fld id="{211F90E4-B54D-634F-995B-5A43DEA426D3}" type="slidenum">
              <a:rPr lang="en-US" smtClean="0"/>
              <a:pPr/>
              <a:t>‹#›</a:t>
            </a:fld>
            <a:endParaRPr lang="en-US" dirty="0"/>
          </a:p>
        </p:txBody>
      </p:sp>
    </p:spTree>
    <p:extLst>
      <p:ext uri="{BB962C8B-B14F-4D97-AF65-F5344CB8AC3E}">
        <p14:creationId xmlns:p14="http://schemas.microsoft.com/office/powerpoint/2010/main" val="4505991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454268" y="822960"/>
            <a:ext cx="3886200" cy="3703320"/>
          </a:xfrm>
          <a:prstGeom prst="rect">
            <a:avLst/>
          </a:prstGeom>
        </p:spPr>
        <p:txBody>
          <a:bodyPr/>
          <a:lstStyle>
            <a:lvl1pPr>
              <a:defRPr sz="1440"/>
            </a:lvl1pPr>
            <a:lvl2pPr marL="368618" indent="-148590">
              <a:buFont typeface="Arial" panose="020B0604020202020204" pitchFamily="34" charset="0"/>
              <a:buChar char="̶"/>
              <a:defRPr sz="126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3"/>
          </p:nvPr>
        </p:nvSpPr>
        <p:spPr>
          <a:xfrm>
            <a:off x="4800600" y="822960"/>
            <a:ext cx="3886200" cy="3703320"/>
          </a:xfrm>
          <a:prstGeom prst="rect">
            <a:avLst/>
          </a:prstGeom>
        </p:spPr>
        <p:txBody>
          <a:bodyPr/>
          <a:lstStyle>
            <a:lvl1pPr>
              <a:defRPr sz="1440"/>
            </a:lvl1pPr>
            <a:lvl2pPr>
              <a:defRPr sz="126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4"/>
          </p:nvPr>
        </p:nvSpPr>
        <p:spPr/>
        <p:txBody>
          <a:bodyPr/>
          <a:lstStyle/>
          <a:p>
            <a:pPr defTabSz="617220">
              <a:lnSpc>
                <a:spcPct val="90000"/>
              </a:lnSpc>
              <a:spcBef>
                <a:spcPts val="540"/>
              </a:spcBef>
              <a:buClr>
                <a:srgbClr val="1D3649"/>
              </a:buClr>
            </a:pPr>
            <a:endParaRPr lang="en-US" dirty="0">
              <a:solidFill>
                <a:srgbClr val="FFFFFF"/>
              </a:solidFill>
            </a:endParaRPr>
          </a:p>
        </p:txBody>
      </p:sp>
    </p:spTree>
    <p:extLst>
      <p:ext uri="{BB962C8B-B14F-4D97-AF65-F5344CB8AC3E}">
        <p14:creationId xmlns:p14="http://schemas.microsoft.com/office/powerpoint/2010/main" val="36739071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1" y="164592"/>
            <a:ext cx="8770619" cy="297774"/>
          </a:xfrm>
        </p:spPr>
        <p:txBody>
          <a:bodyPr/>
          <a:lstStyle>
            <a:lvl1pPr>
              <a:defRPr spc="0"/>
            </a:lvl1pPr>
          </a:lstStyle>
          <a:p>
            <a:r>
              <a:rPr lang="en-US" dirty="0"/>
              <a:t>Click to edit Master title style</a:t>
            </a:r>
          </a:p>
        </p:txBody>
      </p:sp>
      <p:sp>
        <p:nvSpPr>
          <p:cNvPr id="5" name="Footer Placeholder 4"/>
          <p:cNvSpPr>
            <a:spLocks noGrp="1"/>
          </p:cNvSpPr>
          <p:nvPr>
            <p:ph type="ftr" sz="quarter" idx="14"/>
          </p:nvPr>
        </p:nvSpPr>
        <p:spPr>
          <a:xfrm>
            <a:off x="1892596" y="4899073"/>
            <a:ext cx="184731" cy="193900"/>
          </a:xfrm>
        </p:spPr>
        <p:txBody>
          <a:bodyPr/>
          <a:lstStyle/>
          <a:p>
            <a:endParaRPr lang="en-US" dirty="0"/>
          </a:p>
        </p:txBody>
      </p:sp>
      <p:sp>
        <p:nvSpPr>
          <p:cNvPr id="6" name="Text Placeholder 5"/>
          <p:cNvSpPr>
            <a:spLocks noGrp="1"/>
          </p:cNvSpPr>
          <p:nvPr>
            <p:ph type="body" sz="quarter" idx="15" hasCustomPrompt="1"/>
          </p:nvPr>
        </p:nvSpPr>
        <p:spPr>
          <a:xfrm>
            <a:off x="180976" y="460858"/>
            <a:ext cx="8772525" cy="334328"/>
          </a:xfrm>
        </p:spPr>
        <p:txBody>
          <a:bodyPr/>
          <a:lstStyle>
            <a:lvl1pPr marL="0" indent="0">
              <a:buFontTx/>
              <a:buNone/>
              <a:defRPr sz="1620" i="1">
                <a:latin typeface="Arial" pitchFamily="34" charset="0"/>
                <a:cs typeface="Arial" pitchFamily="34" charset="0"/>
              </a:defRPr>
            </a:lvl1pPr>
            <a:lvl2pPr marL="248603" indent="0">
              <a:buFontTx/>
              <a:buNone/>
              <a:defRPr i="1">
                <a:latin typeface="Arial" pitchFamily="34" charset="0"/>
                <a:cs typeface="Arial" pitchFamily="34" charset="0"/>
              </a:defRPr>
            </a:lvl2pPr>
            <a:lvl3pPr marL="442913" indent="0">
              <a:buFontTx/>
              <a:buNone/>
              <a:defRPr i="1">
                <a:latin typeface="Arial" pitchFamily="34" charset="0"/>
                <a:cs typeface="Arial" pitchFamily="34" charset="0"/>
              </a:defRPr>
            </a:lvl3pPr>
            <a:lvl4pPr marL="927258" indent="0">
              <a:buFontTx/>
              <a:buNone/>
              <a:defRPr i="1">
                <a:latin typeface="Arial" pitchFamily="34" charset="0"/>
                <a:cs typeface="Arial" pitchFamily="34" charset="0"/>
              </a:defRPr>
            </a:lvl4pPr>
            <a:lvl5pPr marL="1238726" indent="0">
              <a:buFontTx/>
              <a:buNone/>
              <a:defRPr i="1">
                <a:latin typeface="Arial" pitchFamily="34" charset="0"/>
                <a:cs typeface="Arial" pitchFamily="34" charset="0"/>
              </a:defRPr>
            </a:lvl5pPr>
          </a:lstStyle>
          <a:p>
            <a:pPr lvl="0"/>
            <a:r>
              <a:rPr lang="en-US" dirty="0"/>
              <a:t>Click to edit Master subtitle style</a:t>
            </a:r>
          </a:p>
        </p:txBody>
      </p:sp>
      <p:sp>
        <p:nvSpPr>
          <p:cNvPr id="7" name="Content Placeholder 6"/>
          <p:cNvSpPr>
            <a:spLocks noGrp="1"/>
          </p:cNvSpPr>
          <p:nvPr>
            <p:ph sz="quarter" idx="16"/>
          </p:nvPr>
        </p:nvSpPr>
        <p:spPr>
          <a:xfrm>
            <a:off x="190500" y="1045845"/>
            <a:ext cx="8782050" cy="33518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70524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84059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1D3649"/>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l="63757" t="44138" b="14099"/>
          <a:stretch/>
        </p:blipFill>
        <p:spPr>
          <a:xfrm>
            <a:off x="5829300" y="2320349"/>
            <a:ext cx="3312263" cy="2148099"/>
          </a:xfrm>
          <a:prstGeom prst="rect">
            <a:avLst/>
          </a:prstGeom>
        </p:spPr>
      </p:pic>
      <p:sp>
        <p:nvSpPr>
          <p:cNvPr id="2" name="Title 1"/>
          <p:cNvSpPr>
            <a:spLocks noGrp="1"/>
          </p:cNvSpPr>
          <p:nvPr>
            <p:ph type="ctrTitle"/>
          </p:nvPr>
        </p:nvSpPr>
        <p:spPr>
          <a:xfrm>
            <a:off x="433464" y="1184789"/>
            <a:ext cx="8251082" cy="1127389"/>
          </a:xfrm>
        </p:spPr>
        <p:txBody>
          <a:bodyPr lIns="0" tIns="0" rIns="0" bIns="0" anchor="b" anchorCtr="0">
            <a:noAutofit/>
          </a:bodyPr>
          <a:lstStyle>
            <a:lvl1pPr algn="l">
              <a:lnSpc>
                <a:spcPct val="90000"/>
              </a:lnSpc>
              <a:defRPr sz="396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458730" y="2469730"/>
            <a:ext cx="8226482" cy="283653"/>
          </a:xfrm>
          <a:prstGeom prst="rect">
            <a:avLst/>
          </a:prstGeom>
        </p:spPr>
        <p:txBody>
          <a:bodyPr lIns="0" tIns="0" rIns="0" bIns="0" anchor="t" anchorCtr="0">
            <a:noAutofit/>
          </a:bodyPr>
          <a:lstStyle>
            <a:lvl1pPr marL="0" indent="0" algn="l">
              <a:lnSpc>
                <a:spcPct val="100000"/>
              </a:lnSpc>
              <a:spcBef>
                <a:spcPts val="0"/>
              </a:spcBef>
              <a:buNone/>
              <a:defRPr sz="1350" b="0" cap="all" baseline="0">
                <a:solidFill>
                  <a:schemeClr val="bg1"/>
                </a:solidFill>
                <a:latin typeface="Arial" panose="020B0604020202020204" pitchFamily="34" charset="0"/>
                <a:cs typeface="Arial" panose="020B0604020202020204" pitchFamily="34" charset="0"/>
              </a:defRPr>
            </a:lvl1pPr>
            <a:lvl2pPr marL="308610" indent="0" algn="ctr">
              <a:buNone/>
              <a:defRPr sz="1350"/>
            </a:lvl2pPr>
            <a:lvl3pPr marL="617220" indent="0" algn="ctr">
              <a:buNone/>
              <a:defRPr sz="1215"/>
            </a:lvl3pPr>
            <a:lvl4pPr marL="925830" indent="0" algn="ctr">
              <a:buNone/>
              <a:defRPr sz="1080"/>
            </a:lvl4pPr>
            <a:lvl5pPr marL="1234440" indent="0" algn="ctr">
              <a:buNone/>
              <a:defRPr sz="1080"/>
            </a:lvl5pPr>
            <a:lvl6pPr marL="1543050" indent="0" algn="ctr">
              <a:buNone/>
              <a:defRPr sz="1080"/>
            </a:lvl6pPr>
            <a:lvl7pPr marL="1851660" indent="0" algn="ctr">
              <a:buNone/>
              <a:defRPr sz="1080"/>
            </a:lvl7pPr>
            <a:lvl8pPr marL="2160270" indent="0" algn="ctr">
              <a:buNone/>
              <a:defRPr sz="1080"/>
            </a:lvl8pPr>
            <a:lvl9pPr marL="2468880" indent="0" algn="ctr">
              <a:buNone/>
              <a:defRPr sz="1080"/>
            </a:lvl9pPr>
          </a:lstStyle>
          <a:p>
            <a:r>
              <a:rPr lang="en-US" dirty="0"/>
              <a:t>CLICK TO EDIT MASTER SUBTITLE STYLE</a:t>
            </a:r>
          </a:p>
        </p:txBody>
      </p:sp>
      <p:sp>
        <p:nvSpPr>
          <p:cNvPr id="25" name="Text Placeholder 12" title="Click to edit presenter's name, title, and date"/>
          <p:cNvSpPr>
            <a:spLocks noGrp="1"/>
          </p:cNvSpPr>
          <p:nvPr>
            <p:ph type="body" sz="quarter" idx="13" hasCustomPrompt="1"/>
          </p:nvPr>
        </p:nvSpPr>
        <p:spPr>
          <a:xfrm>
            <a:off x="454570" y="3481350"/>
            <a:ext cx="7104996" cy="235271"/>
          </a:xfrm>
          <a:prstGeom prst="rect">
            <a:avLst/>
          </a:prstGeom>
        </p:spPr>
        <p:txBody>
          <a:bodyPr lIns="0" tIns="0" rIns="0" bIns="0" anchor="b" anchorCtr="0">
            <a:noAutofit/>
          </a:bodyPr>
          <a:lstStyle>
            <a:lvl1pPr marL="0" indent="0">
              <a:lnSpc>
                <a:spcPct val="100000"/>
              </a:lnSpc>
              <a:spcBef>
                <a:spcPts val="0"/>
              </a:spcBef>
              <a:buFontTx/>
              <a:buNone/>
              <a:defRPr sz="1350" b="1" baseline="0">
                <a:solidFill>
                  <a:schemeClr val="bg1"/>
                </a:solidFill>
                <a:latin typeface="Arial" panose="020B0604020202020204" pitchFamily="34" charset="0"/>
                <a:cs typeface="Arial" panose="020B0604020202020204" pitchFamily="34" charset="0"/>
              </a:defRPr>
            </a:lvl1pPr>
            <a:lvl2pPr marL="308610" indent="0">
              <a:buFontTx/>
              <a:buNone/>
              <a:defRPr/>
            </a:lvl2pPr>
            <a:lvl3pPr marL="617220" indent="0">
              <a:buFontTx/>
              <a:buNone/>
              <a:defRPr/>
            </a:lvl3pPr>
            <a:lvl4pPr marL="925830" indent="0">
              <a:buFontTx/>
              <a:buNone/>
              <a:defRPr/>
            </a:lvl4pPr>
            <a:lvl5pPr marL="1234440" indent="0">
              <a:buFontTx/>
              <a:buNone/>
              <a:defRPr/>
            </a:lvl5pPr>
          </a:lstStyle>
          <a:p>
            <a:pPr lvl="0"/>
            <a:r>
              <a:rPr lang="en-US" dirty="0"/>
              <a:t>Click to edit presenter’s name</a:t>
            </a:r>
          </a:p>
        </p:txBody>
      </p:sp>
      <p:sp>
        <p:nvSpPr>
          <p:cNvPr id="26" name="Text Placeholder 23"/>
          <p:cNvSpPr>
            <a:spLocks noGrp="1"/>
          </p:cNvSpPr>
          <p:nvPr>
            <p:ph type="body" sz="quarter" idx="14" hasCustomPrompt="1"/>
          </p:nvPr>
        </p:nvSpPr>
        <p:spPr>
          <a:xfrm>
            <a:off x="454570" y="4583971"/>
            <a:ext cx="2983036" cy="164592"/>
          </a:xfrm>
          <a:prstGeom prst="rect">
            <a:avLst/>
          </a:prstGeom>
        </p:spPr>
        <p:txBody>
          <a:bodyPr wrap="none" lIns="0" tIns="0" rIns="0" bIns="0" anchor="b" anchorCtr="0">
            <a:noAutofit/>
          </a:bodyPr>
          <a:lstStyle>
            <a:lvl1pPr marL="0" indent="0" algn="l">
              <a:lnSpc>
                <a:spcPct val="100000"/>
              </a:lnSpc>
              <a:buFontTx/>
              <a:buNone/>
              <a:defRPr sz="900" i="0">
                <a:solidFill>
                  <a:schemeClr val="bg1"/>
                </a:solidFill>
              </a:defRPr>
            </a:lvl1pPr>
            <a:lvl2pPr marL="158591" indent="0" algn="r">
              <a:buFontTx/>
              <a:buNone/>
              <a:defRPr sz="1260" i="1"/>
            </a:lvl2pPr>
            <a:lvl3pPr marL="345758" indent="0" algn="r">
              <a:buFontTx/>
              <a:buNone/>
              <a:defRPr sz="1260" i="1"/>
            </a:lvl3pPr>
            <a:lvl4pPr marL="470059" indent="0" algn="r">
              <a:buFontTx/>
              <a:buNone/>
              <a:defRPr sz="1260" i="1"/>
            </a:lvl4pPr>
            <a:lvl5pPr marL="627222" indent="0" algn="r">
              <a:buFontTx/>
              <a:buNone/>
              <a:defRPr sz="1260" i="1"/>
            </a:lvl5pPr>
          </a:lstStyle>
          <a:p>
            <a:pPr lvl="0"/>
            <a:r>
              <a:rPr lang="en-US" dirty="0"/>
              <a:t>Click to edit presentation date</a:t>
            </a:r>
          </a:p>
        </p:txBody>
      </p:sp>
      <p:sp>
        <p:nvSpPr>
          <p:cNvPr id="27" name="Text Placeholder 12" title="Click to edit presenter's name, title, and date"/>
          <p:cNvSpPr>
            <a:spLocks noGrp="1"/>
          </p:cNvSpPr>
          <p:nvPr>
            <p:ph type="body" sz="quarter" idx="15" hasCustomPrompt="1"/>
          </p:nvPr>
        </p:nvSpPr>
        <p:spPr>
          <a:xfrm>
            <a:off x="454570" y="3730310"/>
            <a:ext cx="7104996" cy="200981"/>
          </a:xfrm>
          <a:prstGeom prst="rect">
            <a:avLst/>
          </a:prstGeom>
        </p:spPr>
        <p:txBody>
          <a:bodyPr lIns="0" tIns="0" rIns="0" bIns="0" anchor="t" anchorCtr="0">
            <a:noAutofit/>
          </a:bodyPr>
          <a:lstStyle>
            <a:lvl1pPr marL="0" marR="0" indent="0" algn="l" defTabSz="617220" rtl="0" eaLnBrk="1" fontAlgn="auto" latinLnBrk="0" hangingPunct="1">
              <a:lnSpc>
                <a:spcPct val="100000"/>
              </a:lnSpc>
              <a:spcBef>
                <a:spcPts val="0"/>
              </a:spcBef>
              <a:spcAft>
                <a:spcPts val="0"/>
              </a:spcAft>
              <a:buClr>
                <a:schemeClr val="tx2"/>
              </a:buClr>
              <a:buSzTx/>
              <a:buFontTx/>
              <a:buNone/>
              <a:tabLst/>
              <a:defRPr sz="990" b="0" baseline="0">
                <a:solidFill>
                  <a:schemeClr val="bg1"/>
                </a:solidFill>
                <a:latin typeface="Arial" panose="020B0604020202020204" pitchFamily="34" charset="0"/>
                <a:cs typeface="Arial" panose="020B0604020202020204" pitchFamily="34" charset="0"/>
              </a:defRPr>
            </a:lvl1pPr>
            <a:lvl2pPr marL="308610" indent="0">
              <a:buFontTx/>
              <a:buNone/>
              <a:defRPr/>
            </a:lvl2pPr>
            <a:lvl3pPr marL="617220" indent="0">
              <a:buFontTx/>
              <a:buNone/>
              <a:defRPr/>
            </a:lvl3pPr>
            <a:lvl4pPr marL="925830" indent="0">
              <a:buFontTx/>
              <a:buNone/>
              <a:defRPr/>
            </a:lvl4pPr>
            <a:lvl5pPr marL="1234440" indent="0">
              <a:buFontTx/>
              <a:buNone/>
              <a:defRPr/>
            </a:lvl5pPr>
          </a:lstStyle>
          <a:p>
            <a:pPr lvl="0"/>
            <a:r>
              <a:rPr lang="en-US" dirty="0"/>
              <a:t>Click to edit presenter’s title and division</a:t>
            </a:r>
          </a:p>
        </p:txBody>
      </p:sp>
      <p:sp>
        <p:nvSpPr>
          <p:cNvPr id="5" name="Footer Placeholder 4"/>
          <p:cNvSpPr>
            <a:spLocks noGrp="1"/>
          </p:cNvSpPr>
          <p:nvPr>
            <p:ph type="ftr" sz="quarter" idx="11"/>
          </p:nvPr>
        </p:nvSpPr>
        <p:spPr>
          <a:xfrm>
            <a:off x="6194235" y="4583971"/>
            <a:ext cx="1137747" cy="164592"/>
          </a:xfrm>
          <a:prstGeom prst="rect">
            <a:avLst/>
          </a:prstGeom>
          <a:noFill/>
        </p:spPr>
        <p:txBody>
          <a:bodyPr vert="horz" wrap="none" lIns="0" tIns="0" rIns="0" bIns="0" rtlCol="0" anchor="b" anchorCtr="0">
            <a:noAutofit/>
          </a:bodyPr>
          <a:lstStyle>
            <a:lvl1pPr algn="r">
              <a:lnSpc>
                <a:spcPct val="100000"/>
              </a:lnSpc>
              <a:defRPr lang="en-US" smtClean="0">
                <a:solidFill>
                  <a:schemeClr val="bg1"/>
                </a:solidFill>
              </a:defRPr>
            </a:lvl1pPr>
          </a:lstStyle>
          <a:p>
            <a:pPr defTabSz="617220">
              <a:spcBef>
                <a:spcPts val="540"/>
              </a:spcBef>
              <a:buClr>
                <a:schemeClr val="tx2"/>
              </a:buClr>
            </a:pPr>
            <a:endParaRPr lang="en-US" dirty="0"/>
          </a:p>
        </p:txBody>
      </p:sp>
      <p:pic>
        <p:nvPicPr>
          <p:cNvPr id="10" name="Picture 9"/>
          <p:cNvPicPr>
            <a:picLocks noChangeAspect="1"/>
          </p:cNvPicPr>
          <p:nvPr userDrawn="1"/>
        </p:nvPicPr>
        <p:blipFill rotWithShape="1">
          <a:blip r:embed="rId3"/>
          <a:srcRect l="14569" t="26753" r="14569" b="26753"/>
          <a:stretch/>
        </p:blipFill>
        <p:spPr>
          <a:xfrm>
            <a:off x="457201" y="383397"/>
            <a:ext cx="1268337" cy="334674"/>
          </a:xfrm>
          <a:prstGeom prst="rect">
            <a:avLst/>
          </a:prstGeom>
        </p:spPr>
      </p:pic>
      <p:cxnSp>
        <p:nvCxnSpPr>
          <p:cNvPr id="17" name="Straight Connector 16"/>
          <p:cNvCxnSpPr/>
          <p:nvPr userDrawn="1"/>
        </p:nvCxnSpPr>
        <p:spPr>
          <a:xfrm>
            <a:off x="454570" y="3338339"/>
            <a:ext cx="758952" cy="0"/>
          </a:xfrm>
          <a:prstGeom prst="line">
            <a:avLst/>
          </a:prstGeom>
          <a:ln w="101600">
            <a:solidFill>
              <a:srgbClr val="FF5003"/>
            </a:solidFill>
            <a:tailEnd type="non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4"/>
          <a:srcRect l="-14222" t="-34103" r="-8052" b="-9221"/>
          <a:stretch/>
        </p:blipFill>
        <p:spPr>
          <a:xfrm>
            <a:off x="7898525" y="4398579"/>
            <a:ext cx="904080" cy="358274"/>
          </a:xfrm>
          <a:prstGeom prst="rect">
            <a:avLst/>
          </a:prstGeom>
          <a:noFill/>
        </p:spPr>
      </p:pic>
    </p:spTree>
    <p:extLst>
      <p:ext uri="{BB962C8B-B14F-4D97-AF65-F5344CB8AC3E}">
        <p14:creationId xmlns:p14="http://schemas.microsoft.com/office/powerpoint/2010/main" val="3036155453"/>
      </p:ext>
    </p:extLst>
  </p:cSld>
  <p:clrMapOvr>
    <a:masterClrMapping/>
  </p:clrMapOvr>
  <p:extLst mod="1">
    <p:ext uri="{DCECCB84-F9BA-43D5-87BE-67443E8EF086}">
      <p15:sldGuideLst xmlns:p15="http://schemas.microsoft.com/office/powerpoint/2012/main">
        <p15:guide id="1" orient="horz" pos="3432">
          <p15:clr>
            <a:srgbClr val="FBAE40"/>
          </p15:clr>
        </p15:guide>
        <p15:guide id="2" pos="28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0"/>
          </p:nvPr>
        </p:nvSpPr>
        <p:spPr/>
        <p:txBody>
          <a:bodyPr/>
          <a:lstStyle/>
          <a:p>
            <a:pPr defTabSz="617220">
              <a:lnSpc>
                <a:spcPct val="90000"/>
              </a:lnSpc>
              <a:spcBef>
                <a:spcPts val="540"/>
              </a:spcBef>
              <a:buClr>
                <a:srgbClr val="1D3649"/>
              </a:buClr>
            </a:pPr>
            <a:endParaRPr lang="en-US">
              <a:solidFill>
                <a:srgbClr val="FFFFFF"/>
              </a:solidFill>
            </a:endParaRPr>
          </a:p>
        </p:txBody>
      </p:sp>
    </p:spTree>
    <p:extLst>
      <p:ext uri="{BB962C8B-B14F-4D97-AF65-F5344CB8AC3E}">
        <p14:creationId xmlns:p14="http://schemas.microsoft.com/office/powerpoint/2010/main" val="40329965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D3649"/>
                </a:solidFill>
              </a:defRPr>
            </a:lvl1pPr>
          </a:lstStyle>
          <a:p>
            <a:r>
              <a:rPr lang="en-US"/>
              <a:t>Click to edit Master title style</a:t>
            </a:r>
            <a:endParaRPr lang="en-US" dirty="0"/>
          </a:p>
        </p:txBody>
      </p:sp>
      <p:sp>
        <p:nvSpPr>
          <p:cNvPr id="5" name="Content Placeholder 4"/>
          <p:cNvSpPr>
            <a:spLocks noGrp="1"/>
          </p:cNvSpPr>
          <p:nvPr>
            <p:ph sz="quarter" idx="14"/>
          </p:nvPr>
        </p:nvSpPr>
        <p:spPr>
          <a:xfrm>
            <a:off x="457200" y="822960"/>
            <a:ext cx="8229600" cy="3703320"/>
          </a:xfrm>
        </p:spPr>
        <p:txBody>
          <a:bodyPr/>
          <a:lstStyle>
            <a:lvl1pPr>
              <a:defRPr sz="1440"/>
            </a:lvl1pPr>
            <a:lvl2pPr>
              <a:defRPr sz="126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p:cNvSpPr>
            <a:spLocks noGrp="1"/>
          </p:cNvSpPr>
          <p:nvPr>
            <p:ph type="ftr" sz="quarter" idx="15"/>
          </p:nvPr>
        </p:nvSpPr>
        <p:spPr/>
        <p:txBody>
          <a:bodyPr/>
          <a:lstStyle/>
          <a:p>
            <a:pPr defTabSz="617220">
              <a:lnSpc>
                <a:spcPct val="90000"/>
              </a:lnSpc>
              <a:spcBef>
                <a:spcPts val="540"/>
              </a:spcBef>
              <a:buClr>
                <a:srgbClr val="1D3649"/>
              </a:buClr>
            </a:pPr>
            <a:endParaRPr lang="en-US">
              <a:solidFill>
                <a:srgbClr val="FFFFFF"/>
              </a:solidFill>
            </a:endParaRPr>
          </a:p>
        </p:txBody>
      </p:sp>
    </p:spTree>
    <p:extLst>
      <p:ext uri="{BB962C8B-B14F-4D97-AF65-F5344CB8AC3E}">
        <p14:creationId xmlns:p14="http://schemas.microsoft.com/office/powerpoint/2010/main" val="30882806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with Intr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Text Placeholder 4"/>
          <p:cNvSpPr>
            <a:spLocks noGrp="1"/>
          </p:cNvSpPr>
          <p:nvPr>
            <p:ph type="body" sz="quarter" idx="11"/>
          </p:nvPr>
        </p:nvSpPr>
        <p:spPr>
          <a:xfrm>
            <a:off x="457200" y="445770"/>
            <a:ext cx="8229600" cy="528539"/>
          </a:xfrm>
        </p:spPr>
        <p:txBody>
          <a:bodyPr>
            <a:noAutofit/>
          </a:bodyPr>
          <a:lstStyle>
            <a:lvl1pPr marL="0" indent="0">
              <a:buFontTx/>
              <a:buNone/>
              <a:defRPr sz="1440">
                <a:solidFill>
                  <a:schemeClr val="accent4"/>
                </a:solidFill>
              </a:defRPr>
            </a:lvl1pPr>
          </a:lstStyle>
          <a:p>
            <a:pPr lvl="0"/>
            <a:r>
              <a:rPr lang="en-US"/>
              <a:t>Edit Master text styles</a:t>
            </a:r>
          </a:p>
        </p:txBody>
      </p:sp>
      <p:sp>
        <p:nvSpPr>
          <p:cNvPr id="4" name="Footer Placeholder 3"/>
          <p:cNvSpPr>
            <a:spLocks noGrp="1"/>
          </p:cNvSpPr>
          <p:nvPr>
            <p:ph type="ftr" sz="quarter" idx="12"/>
          </p:nvPr>
        </p:nvSpPr>
        <p:spPr/>
        <p:txBody>
          <a:bodyPr/>
          <a:lstStyle/>
          <a:p>
            <a:pPr defTabSz="617220">
              <a:lnSpc>
                <a:spcPct val="90000"/>
              </a:lnSpc>
              <a:spcBef>
                <a:spcPts val="540"/>
              </a:spcBef>
              <a:buClr>
                <a:srgbClr val="1D3649"/>
              </a:buClr>
            </a:pPr>
            <a:endParaRPr lang="en-US">
              <a:solidFill>
                <a:srgbClr val="FFFFFF"/>
              </a:solidFill>
            </a:endParaRPr>
          </a:p>
        </p:txBody>
      </p:sp>
    </p:spTree>
    <p:extLst>
      <p:ext uri="{BB962C8B-B14F-4D97-AF65-F5344CB8AC3E}">
        <p14:creationId xmlns:p14="http://schemas.microsoft.com/office/powerpoint/2010/main" val="27675158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with Header">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1371600" y="0"/>
            <a:ext cx="7315200" cy="205741"/>
          </a:xfrm>
          <a:prstGeom prst="rect">
            <a:avLst/>
          </a:prstGeom>
        </p:spPr>
        <p:txBody>
          <a:bodyPr tIns="27432" bIns="27432">
            <a:noAutofit/>
          </a:bodyPr>
          <a:lstStyle>
            <a:lvl1pPr marL="0" indent="0" algn="r">
              <a:buFontTx/>
              <a:buNone/>
              <a:defRPr sz="810" cap="all" baseline="0">
                <a:solidFill>
                  <a:schemeClr val="bg1">
                    <a:lumMod val="65000"/>
                  </a:schemeClr>
                </a:solidFill>
              </a:defRPr>
            </a:lvl1pPr>
            <a:lvl2pPr marL="158591" indent="0">
              <a:buFontTx/>
              <a:buNone/>
              <a:defRPr/>
            </a:lvl2pPr>
            <a:lvl3pPr marL="345758" indent="0">
              <a:buFontTx/>
              <a:buNone/>
              <a:defRPr/>
            </a:lvl3pPr>
            <a:lvl4pPr marL="470059" indent="0">
              <a:buFontTx/>
              <a:buNone/>
              <a:defRPr/>
            </a:lvl4pPr>
            <a:lvl5pPr marL="627222" indent="0">
              <a:buFontTx/>
              <a:buNone/>
              <a:defRPr/>
            </a:lvl5pPr>
          </a:lstStyle>
          <a:p>
            <a:pPr lvl="0"/>
            <a:r>
              <a:rPr lang="en-US" dirty="0"/>
              <a:t>Edit Master HEADER 1  |  HEADER 2</a:t>
            </a:r>
          </a:p>
        </p:txBody>
      </p:sp>
      <p:sp>
        <p:nvSpPr>
          <p:cNvPr id="2" name="Title 1"/>
          <p:cNvSpPr>
            <a:spLocks noGrp="1"/>
          </p:cNvSpPr>
          <p:nvPr>
            <p:ph type="title"/>
          </p:nvPr>
        </p:nvSpPr>
        <p:spPr/>
        <p:txBody>
          <a:bodyPr>
            <a:noAutofit/>
          </a:bodyPr>
          <a:lstStyle/>
          <a:p>
            <a:r>
              <a:rPr lang="en-US"/>
              <a:t>Click to edit Master title style</a:t>
            </a:r>
            <a:endParaRPr lang="en-US" dirty="0"/>
          </a:p>
        </p:txBody>
      </p:sp>
      <p:sp>
        <p:nvSpPr>
          <p:cNvPr id="3" name="Footer Placeholder 2"/>
          <p:cNvSpPr>
            <a:spLocks noGrp="1"/>
          </p:cNvSpPr>
          <p:nvPr>
            <p:ph type="ftr" sz="quarter" idx="12"/>
          </p:nvPr>
        </p:nvSpPr>
        <p:spPr/>
        <p:txBody>
          <a:bodyPr/>
          <a:lstStyle/>
          <a:p>
            <a:pPr defTabSz="617220">
              <a:lnSpc>
                <a:spcPct val="90000"/>
              </a:lnSpc>
              <a:spcBef>
                <a:spcPts val="540"/>
              </a:spcBef>
              <a:buClr>
                <a:srgbClr val="1D3649"/>
              </a:buClr>
            </a:pPr>
            <a:endParaRPr lang="en-US">
              <a:solidFill>
                <a:srgbClr val="FFFFFF"/>
              </a:solidFill>
            </a:endParaRPr>
          </a:p>
        </p:txBody>
      </p:sp>
    </p:spTree>
    <p:extLst>
      <p:ext uri="{BB962C8B-B14F-4D97-AF65-F5344CB8AC3E}">
        <p14:creationId xmlns:p14="http://schemas.microsoft.com/office/powerpoint/2010/main" val="37746270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Header, and Content">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1371601" y="0"/>
            <a:ext cx="7314253" cy="205740"/>
          </a:xfrm>
          <a:prstGeom prst="rect">
            <a:avLst/>
          </a:prstGeom>
        </p:spPr>
        <p:txBody>
          <a:bodyPr tIns="27432" bIns="27432">
            <a:noAutofit/>
          </a:bodyPr>
          <a:lstStyle>
            <a:lvl1pPr marL="0" indent="0" algn="r">
              <a:buFontTx/>
              <a:buNone/>
              <a:defRPr sz="810" cap="all" baseline="0">
                <a:solidFill>
                  <a:schemeClr val="bg1">
                    <a:lumMod val="65000"/>
                  </a:schemeClr>
                </a:solidFill>
              </a:defRPr>
            </a:lvl1pPr>
            <a:lvl2pPr marL="158591" indent="0">
              <a:buFontTx/>
              <a:buNone/>
              <a:defRPr/>
            </a:lvl2pPr>
            <a:lvl3pPr marL="345758" indent="0">
              <a:buFontTx/>
              <a:buNone/>
              <a:defRPr/>
            </a:lvl3pPr>
            <a:lvl4pPr marL="470059" indent="0">
              <a:buFontTx/>
              <a:buNone/>
              <a:defRPr/>
            </a:lvl4pPr>
            <a:lvl5pPr marL="627222" indent="0">
              <a:buFontTx/>
              <a:buNone/>
              <a:defRPr/>
            </a:lvl5pPr>
          </a:lstStyle>
          <a:p>
            <a:pPr lvl="0"/>
            <a:r>
              <a:rPr lang="en-US" dirty="0"/>
              <a:t>Edit Master HEADER 1  |  HEADER 2</a:t>
            </a:r>
          </a:p>
        </p:txBody>
      </p:sp>
      <p:sp>
        <p:nvSpPr>
          <p:cNvPr id="2" name="Title 1"/>
          <p:cNvSpPr>
            <a:spLocks noGrp="1"/>
          </p:cNvSpPr>
          <p:nvPr>
            <p:ph type="title"/>
          </p:nvPr>
        </p:nvSpPr>
        <p:spPr/>
        <p:txBody>
          <a:bodyPr>
            <a:noAutofit/>
          </a:bodyPr>
          <a:lstStyle/>
          <a:p>
            <a:r>
              <a:rPr lang="en-US"/>
              <a:t>Click to edit Master title style</a:t>
            </a:r>
            <a:endParaRPr lang="en-US" dirty="0"/>
          </a:p>
        </p:txBody>
      </p:sp>
      <p:sp>
        <p:nvSpPr>
          <p:cNvPr id="7" name="Content Placeholder 6"/>
          <p:cNvSpPr>
            <a:spLocks noGrp="1"/>
          </p:cNvSpPr>
          <p:nvPr>
            <p:ph sz="quarter" idx="14"/>
          </p:nvPr>
        </p:nvSpPr>
        <p:spPr>
          <a:xfrm>
            <a:off x="457201" y="822960"/>
            <a:ext cx="8228013" cy="3703320"/>
          </a:xfrm>
        </p:spPr>
        <p:txBody>
          <a:bodyPr>
            <a:noAutofit/>
          </a:bodyPr>
          <a:lstStyle>
            <a:lvl1pPr>
              <a:defRPr sz="1440"/>
            </a:lvl1pPr>
            <a:lvl2pPr>
              <a:defRPr sz="126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p:cNvSpPr>
            <a:spLocks noGrp="1"/>
          </p:cNvSpPr>
          <p:nvPr>
            <p:ph type="ftr" sz="quarter" idx="15"/>
          </p:nvPr>
        </p:nvSpPr>
        <p:spPr/>
        <p:txBody>
          <a:bodyPr>
            <a:noAutofit/>
          </a:bodyPr>
          <a:lstStyle/>
          <a:p>
            <a:pPr defTabSz="617220">
              <a:lnSpc>
                <a:spcPct val="90000"/>
              </a:lnSpc>
              <a:spcBef>
                <a:spcPts val="540"/>
              </a:spcBef>
              <a:buClr>
                <a:srgbClr val="1D3649"/>
              </a:buClr>
            </a:pPr>
            <a:endParaRPr lang="en-US">
              <a:solidFill>
                <a:srgbClr val="FFFFFF"/>
              </a:solidFill>
            </a:endParaRPr>
          </a:p>
        </p:txBody>
      </p:sp>
    </p:spTree>
    <p:extLst>
      <p:ext uri="{BB962C8B-B14F-4D97-AF65-F5344CB8AC3E}">
        <p14:creationId xmlns:p14="http://schemas.microsoft.com/office/powerpoint/2010/main" val="39218331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454268" y="822960"/>
            <a:ext cx="3886200" cy="3703320"/>
          </a:xfrm>
          <a:prstGeom prst="rect">
            <a:avLst/>
          </a:prstGeom>
        </p:spPr>
        <p:txBody>
          <a:bodyPr/>
          <a:lstStyle>
            <a:lvl1pPr>
              <a:defRPr sz="1440"/>
            </a:lvl1pPr>
            <a:lvl2pPr marL="368618" indent="-148590">
              <a:buFont typeface="Arial" panose="020B0604020202020204" pitchFamily="34" charset="0"/>
              <a:buChar char="̶"/>
              <a:defRPr sz="126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3"/>
          </p:nvPr>
        </p:nvSpPr>
        <p:spPr>
          <a:xfrm>
            <a:off x="4800600" y="822960"/>
            <a:ext cx="3886200" cy="3703320"/>
          </a:xfrm>
          <a:prstGeom prst="rect">
            <a:avLst/>
          </a:prstGeom>
        </p:spPr>
        <p:txBody>
          <a:bodyPr/>
          <a:lstStyle>
            <a:lvl1pPr>
              <a:defRPr sz="1440"/>
            </a:lvl1pPr>
            <a:lvl2pPr>
              <a:defRPr sz="126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4"/>
          </p:nvPr>
        </p:nvSpPr>
        <p:spPr/>
        <p:txBody>
          <a:bodyPr/>
          <a:lstStyle/>
          <a:p>
            <a:pPr defTabSz="617220">
              <a:lnSpc>
                <a:spcPct val="90000"/>
              </a:lnSpc>
              <a:spcBef>
                <a:spcPts val="540"/>
              </a:spcBef>
              <a:buClr>
                <a:srgbClr val="1D3649"/>
              </a:buClr>
            </a:pPr>
            <a:endParaRPr lang="en-US">
              <a:solidFill>
                <a:srgbClr val="FFFFFF"/>
              </a:solidFill>
            </a:endParaRPr>
          </a:p>
        </p:txBody>
      </p:sp>
    </p:spTree>
    <p:extLst>
      <p:ext uri="{BB962C8B-B14F-4D97-AF65-F5344CB8AC3E}">
        <p14:creationId xmlns:p14="http://schemas.microsoft.com/office/powerpoint/2010/main" val="1005900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lank - Light">
    <p:bg>
      <p:bgPr>
        <a:solidFill>
          <a:schemeClr val="tx2"/>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01F704C8-DCEC-AE42-B4D0-9A86DED29D1D}"/>
              </a:ext>
            </a:extLst>
          </p:cNvPr>
          <p:cNvSpPr>
            <a:spLocks noGrp="1"/>
          </p:cNvSpPr>
          <p:nvPr>
            <p:ph type="ftr" sz="quarter" idx="10"/>
          </p:nvPr>
        </p:nvSpPr>
        <p:spPr/>
        <p:txBody>
          <a:bodyPr/>
          <a:lstStyle/>
          <a:p>
            <a:r>
              <a:rPr lang="en-US"/>
              <a:t>IBM Security / © 2019 IBM Corporation</a:t>
            </a:r>
            <a:endParaRPr lang="en-US" dirty="0"/>
          </a:p>
        </p:txBody>
      </p:sp>
      <p:sp>
        <p:nvSpPr>
          <p:cNvPr id="7" name="Slide Number Placeholder 6">
            <a:extLst>
              <a:ext uri="{FF2B5EF4-FFF2-40B4-BE49-F238E27FC236}">
                <a16:creationId xmlns:a16="http://schemas.microsoft.com/office/drawing/2014/main" id="{54A4B1CF-4596-DC4B-A534-87DA97F067BF}"/>
              </a:ext>
            </a:extLst>
          </p:cNvPr>
          <p:cNvSpPr>
            <a:spLocks noGrp="1"/>
          </p:cNvSpPr>
          <p:nvPr>
            <p:ph type="sldNum" sz="quarter" idx="11"/>
          </p:nvPr>
        </p:nvSpPr>
        <p:spPr/>
        <p:txBody>
          <a:bodyPr/>
          <a:lstStyle/>
          <a:p>
            <a:fld id="{211F90E4-B54D-634F-995B-5A43DEA426D3}" type="slidenum">
              <a:rPr lang="en-US" smtClean="0"/>
              <a:pPr/>
              <a:t>‹#›</a:t>
            </a:fld>
            <a:endParaRPr lang="en-US" dirty="0"/>
          </a:p>
        </p:txBody>
      </p:sp>
    </p:spTree>
    <p:extLst>
      <p:ext uri="{BB962C8B-B14F-4D97-AF65-F5344CB8AC3E}">
        <p14:creationId xmlns:p14="http://schemas.microsoft.com/office/powerpoint/2010/main" val="28387638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Table, 2-column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5" name="Table Placeholder 4"/>
          <p:cNvSpPr>
            <a:spLocks noGrp="1"/>
          </p:cNvSpPr>
          <p:nvPr>
            <p:ph type="tbl" sz="quarter" idx="15"/>
          </p:nvPr>
        </p:nvSpPr>
        <p:spPr>
          <a:xfrm>
            <a:off x="457201" y="822960"/>
            <a:ext cx="8228653" cy="1954530"/>
          </a:xfrm>
          <a:prstGeom prst="rect">
            <a:avLst/>
          </a:prstGeom>
        </p:spPr>
        <p:txBody>
          <a:bodyPr>
            <a:noAutofit/>
          </a:bodyPr>
          <a:lstStyle>
            <a:lvl1pPr marL="0" indent="0" algn="ctr">
              <a:buFontTx/>
              <a:buNone/>
              <a:defRPr/>
            </a:lvl1pPr>
          </a:lstStyle>
          <a:p>
            <a:r>
              <a:rPr lang="en-US"/>
              <a:t>Click icon to add table</a:t>
            </a:r>
            <a:endParaRPr lang="en-US" dirty="0"/>
          </a:p>
        </p:txBody>
      </p:sp>
      <p:sp>
        <p:nvSpPr>
          <p:cNvPr id="9" name="Text Placeholder 8"/>
          <p:cNvSpPr>
            <a:spLocks noGrp="1"/>
          </p:cNvSpPr>
          <p:nvPr>
            <p:ph type="body" sz="quarter" idx="16"/>
          </p:nvPr>
        </p:nvSpPr>
        <p:spPr>
          <a:xfrm>
            <a:off x="4800601" y="3029266"/>
            <a:ext cx="3885253" cy="1497015"/>
          </a:xfrm>
          <a:prstGeom prst="rect">
            <a:avLst/>
          </a:prstGeom>
        </p:spPr>
        <p:txBody>
          <a:bodyPr>
            <a:noAutofit/>
          </a:bodyPr>
          <a:lstStyle>
            <a:lvl1pPr>
              <a:defRPr sz="1260"/>
            </a:lvl1pPr>
            <a:lvl2pPr>
              <a:defRPr sz="1080"/>
            </a:lvl2pPr>
            <a:lvl3pPr>
              <a:defRPr sz="1080"/>
            </a:lvl3pPr>
            <a:lvl4pPr>
              <a:defRPr sz="1080"/>
            </a:lvl4pPr>
            <a:lvl5pPr>
              <a:defRPr sz="108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7"/>
          </p:nvPr>
        </p:nvSpPr>
        <p:spPr>
          <a:xfrm>
            <a:off x="454269" y="3028950"/>
            <a:ext cx="3889132" cy="1497317"/>
          </a:xfrm>
          <a:prstGeom prst="rect">
            <a:avLst/>
          </a:prstGeom>
        </p:spPr>
        <p:txBody>
          <a:bodyPr>
            <a:noAutofit/>
          </a:bodyPr>
          <a:lstStyle>
            <a:lvl1pPr>
              <a:defRPr sz="1260"/>
            </a:lvl1pPr>
            <a:lvl2pPr marL="368618" indent="-148590">
              <a:buFont typeface="Arial" panose="020B0604020202020204" pitchFamily="34" charset="0"/>
              <a:buChar char="̶"/>
              <a:defRPr sz="1080"/>
            </a:lvl2pPr>
            <a:lvl3pPr>
              <a:defRPr sz="1080"/>
            </a:lvl3pPr>
            <a:lvl4pPr>
              <a:defRPr sz="1080"/>
            </a:lvl4pPr>
            <a:lvl5pPr>
              <a:defRPr sz="108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p:cNvSpPr>
            <a:spLocks noGrp="1"/>
          </p:cNvSpPr>
          <p:nvPr>
            <p:ph type="ftr" sz="quarter" idx="18"/>
          </p:nvPr>
        </p:nvSpPr>
        <p:spPr/>
        <p:txBody>
          <a:bodyPr>
            <a:noAutofit/>
          </a:bodyPr>
          <a:lstStyle/>
          <a:p>
            <a:pPr defTabSz="617220">
              <a:lnSpc>
                <a:spcPct val="90000"/>
              </a:lnSpc>
              <a:spcBef>
                <a:spcPts val="540"/>
              </a:spcBef>
              <a:buClr>
                <a:srgbClr val="1D3649"/>
              </a:buClr>
            </a:pPr>
            <a:endParaRPr lang="en-US">
              <a:solidFill>
                <a:srgbClr val="FFFFFF"/>
              </a:solidFill>
            </a:endParaRPr>
          </a:p>
        </p:txBody>
      </p:sp>
    </p:spTree>
    <p:extLst>
      <p:ext uri="{BB962C8B-B14F-4D97-AF65-F5344CB8AC3E}">
        <p14:creationId xmlns:p14="http://schemas.microsoft.com/office/powerpoint/2010/main" val="33303087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able Placeholder 6"/>
          <p:cNvSpPr>
            <a:spLocks noGrp="1"/>
          </p:cNvSpPr>
          <p:nvPr>
            <p:ph type="tbl" sz="quarter" idx="14"/>
          </p:nvPr>
        </p:nvSpPr>
        <p:spPr>
          <a:xfrm>
            <a:off x="454269" y="822960"/>
            <a:ext cx="8231585" cy="3703320"/>
          </a:xfrm>
          <a:prstGeom prst="rect">
            <a:avLst/>
          </a:prstGeom>
        </p:spPr>
        <p:txBody>
          <a:bodyPr/>
          <a:lstStyle>
            <a:lvl1pPr marL="0" indent="0" algn="ctr">
              <a:buFontTx/>
              <a:buNone/>
              <a:defRPr/>
            </a:lvl1pPr>
          </a:lstStyle>
          <a:p>
            <a:r>
              <a:rPr lang="en-US"/>
              <a:t>Click icon to add table</a:t>
            </a:r>
            <a:endParaRPr lang="en-US" dirty="0"/>
          </a:p>
        </p:txBody>
      </p:sp>
      <p:sp>
        <p:nvSpPr>
          <p:cNvPr id="4" name="Footer Placeholder 3"/>
          <p:cNvSpPr>
            <a:spLocks noGrp="1"/>
          </p:cNvSpPr>
          <p:nvPr>
            <p:ph type="ftr" sz="quarter" idx="15"/>
          </p:nvPr>
        </p:nvSpPr>
        <p:spPr/>
        <p:txBody>
          <a:bodyPr/>
          <a:lstStyle/>
          <a:p>
            <a:pPr defTabSz="617220">
              <a:lnSpc>
                <a:spcPct val="90000"/>
              </a:lnSpc>
              <a:spcBef>
                <a:spcPts val="540"/>
              </a:spcBef>
              <a:buClr>
                <a:srgbClr val="1D3649"/>
              </a:buClr>
            </a:pPr>
            <a:endParaRPr lang="en-US">
              <a:solidFill>
                <a:srgbClr val="FFFFFF"/>
              </a:solidFill>
            </a:endParaRPr>
          </a:p>
        </p:txBody>
      </p:sp>
    </p:spTree>
    <p:extLst>
      <p:ext uri="{BB962C8B-B14F-4D97-AF65-F5344CB8AC3E}">
        <p14:creationId xmlns:p14="http://schemas.microsoft.com/office/powerpoint/2010/main" val="26797900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Data-driven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hart Placeholder 4"/>
          <p:cNvSpPr>
            <a:spLocks noGrp="1"/>
          </p:cNvSpPr>
          <p:nvPr>
            <p:ph type="chart" sz="quarter" idx="14"/>
          </p:nvPr>
        </p:nvSpPr>
        <p:spPr>
          <a:xfrm>
            <a:off x="457201" y="822960"/>
            <a:ext cx="8228653" cy="3703320"/>
          </a:xfrm>
          <a:prstGeom prst="rect">
            <a:avLst/>
          </a:prstGeom>
        </p:spPr>
        <p:txBody>
          <a:bodyPr/>
          <a:lstStyle>
            <a:lvl1pPr marL="0" indent="0" algn="ctr">
              <a:buFontTx/>
              <a:buNone/>
              <a:defRPr cap="none" baseline="0">
                <a:solidFill>
                  <a:schemeClr val="tx1"/>
                </a:solidFill>
              </a:defRPr>
            </a:lvl1pPr>
          </a:lstStyle>
          <a:p>
            <a:r>
              <a:rPr lang="en-US"/>
              <a:t>Click icon to add chart</a:t>
            </a:r>
            <a:endParaRPr lang="en-US" dirty="0"/>
          </a:p>
        </p:txBody>
      </p:sp>
      <p:sp>
        <p:nvSpPr>
          <p:cNvPr id="4" name="Footer Placeholder 3"/>
          <p:cNvSpPr>
            <a:spLocks noGrp="1"/>
          </p:cNvSpPr>
          <p:nvPr>
            <p:ph type="ftr" sz="quarter" idx="15"/>
          </p:nvPr>
        </p:nvSpPr>
        <p:spPr/>
        <p:txBody>
          <a:bodyPr/>
          <a:lstStyle/>
          <a:p>
            <a:pPr defTabSz="617220">
              <a:lnSpc>
                <a:spcPct val="90000"/>
              </a:lnSpc>
              <a:spcBef>
                <a:spcPts val="540"/>
              </a:spcBef>
              <a:buClr>
                <a:srgbClr val="1D3649"/>
              </a:buClr>
            </a:pPr>
            <a:endParaRPr lang="en-US">
              <a:solidFill>
                <a:srgbClr val="FFFFFF"/>
              </a:solidFill>
            </a:endParaRPr>
          </a:p>
        </p:txBody>
      </p:sp>
    </p:spTree>
    <p:extLst>
      <p:ext uri="{BB962C8B-B14F-4D97-AF65-F5344CB8AC3E}">
        <p14:creationId xmlns:p14="http://schemas.microsoft.com/office/powerpoint/2010/main" val="19774030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Text Placeholder 4"/>
          <p:cNvSpPr>
            <a:spLocks noGrp="1"/>
          </p:cNvSpPr>
          <p:nvPr>
            <p:ph type="body" sz="quarter" idx="13" hasCustomPrompt="1"/>
          </p:nvPr>
        </p:nvSpPr>
        <p:spPr>
          <a:xfrm>
            <a:off x="2743533" y="3572968"/>
            <a:ext cx="5943277" cy="233222"/>
          </a:xfrm>
          <a:prstGeom prst="rect">
            <a:avLst/>
          </a:prstGeom>
        </p:spPr>
        <p:txBody>
          <a:bodyPr tIns="0" bIns="0"/>
          <a:lstStyle>
            <a:lvl1pPr marL="0" indent="0">
              <a:spcBef>
                <a:spcPts val="0"/>
              </a:spcBef>
              <a:buFontTx/>
              <a:buNone/>
              <a:defRPr cap="none" baseline="0">
                <a:solidFill>
                  <a:srgbClr val="1D3649"/>
                </a:solidFill>
              </a:defRPr>
            </a:lvl1pPr>
            <a:lvl2pPr marL="158591" indent="0">
              <a:buFontTx/>
              <a:buNone/>
              <a:defRPr/>
            </a:lvl2pPr>
            <a:lvl3pPr marL="345758" indent="0">
              <a:buFontTx/>
              <a:buNone/>
              <a:defRPr/>
            </a:lvl3pPr>
            <a:lvl4pPr marL="470059" indent="0">
              <a:buFontTx/>
              <a:buNone/>
              <a:defRPr/>
            </a:lvl4pPr>
            <a:lvl5pPr marL="627222" indent="0">
              <a:buFontTx/>
              <a:buNone/>
              <a:defRPr/>
            </a:lvl5pPr>
          </a:lstStyle>
          <a:p>
            <a:pPr lvl="0"/>
            <a:r>
              <a:rPr lang="en-US" dirty="0"/>
              <a:t>Click to edit author’s title</a:t>
            </a:r>
          </a:p>
        </p:txBody>
      </p:sp>
      <p:pic>
        <p:nvPicPr>
          <p:cNvPr id="4" name="Picture 3"/>
          <p:cNvPicPr>
            <a:picLocks noChangeAspect="1"/>
          </p:cNvPicPr>
          <p:nvPr userDrawn="1"/>
        </p:nvPicPr>
        <p:blipFill rotWithShape="1">
          <a:blip r:embed="rId2"/>
          <a:srcRect l="9787" t="10247" r="9787" b="10247"/>
          <a:stretch/>
        </p:blipFill>
        <p:spPr>
          <a:xfrm>
            <a:off x="145833" y="1159002"/>
            <a:ext cx="2744607" cy="1885624"/>
          </a:xfrm>
          <a:prstGeom prst="rect">
            <a:avLst/>
          </a:prstGeom>
        </p:spPr>
      </p:pic>
      <p:sp>
        <p:nvSpPr>
          <p:cNvPr id="12" name="Title 11"/>
          <p:cNvSpPr>
            <a:spLocks noGrp="1"/>
          </p:cNvSpPr>
          <p:nvPr userDrawn="1">
            <p:ph type="title" hasCustomPrompt="1"/>
          </p:nvPr>
        </p:nvSpPr>
        <p:spPr>
          <a:xfrm>
            <a:off x="2743200" y="1238162"/>
            <a:ext cx="5943600" cy="1725645"/>
          </a:xfrm>
        </p:spPr>
        <p:txBody>
          <a:bodyPr anchor="b" anchorCtr="0">
            <a:noAutofit/>
          </a:bodyPr>
          <a:lstStyle>
            <a:lvl1pPr>
              <a:lnSpc>
                <a:spcPct val="100000"/>
              </a:lnSpc>
              <a:defRPr sz="2880">
                <a:solidFill>
                  <a:srgbClr val="1D3649"/>
                </a:solidFill>
              </a:defRPr>
            </a:lvl1pPr>
          </a:lstStyle>
          <a:p>
            <a:r>
              <a:rPr lang="en-US" dirty="0"/>
              <a:t>Click to edit quote.”</a:t>
            </a:r>
          </a:p>
        </p:txBody>
      </p:sp>
      <p:sp>
        <p:nvSpPr>
          <p:cNvPr id="5" name="Text Placeholder 4"/>
          <p:cNvSpPr>
            <a:spLocks noGrp="1"/>
          </p:cNvSpPr>
          <p:nvPr>
            <p:ph type="body" sz="quarter" idx="11" hasCustomPrompt="1"/>
          </p:nvPr>
        </p:nvSpPr>
        <p:spPr>
          <a:xfrm>
            <a:off x="2743533" y="3394709"/>
            <a:ext cx="5943277" cy="178259"/>
          </a:xfrm>
          <a:prstGeom prst="rect">
            <a:avLst/>
          </a:prstGeom>
        </p:spPr>
        <p:txBody>
          <a:bodyPr tIns="0" bIns="0" anchor="b" anchorCtr="0"/>
          <a:lstStyle>
            <a:lvl1pPr marL="0" indent="0">
              <a:spcBef>
                <a:spcPts val="0"/>
              </a:spcBef>
              <a:buFontTx/>
              <a:buNone/>
              <a:defRPr cap="all" baseline="0">
                <a:solidFill>
                  <a:srgbClr val="1D3649"/>
                </a:solidFill>
              </a:defRPr>
            </a:lvl1pPr>
            <a:lvl2pPr marL="158591" indent="0">
              <a:buFontTx/>
              <a:buNone/>
              <a:defRPr/>
            </a:lvl2pPr>
            <a:lvl3pPr marL="345758" indent="0">
              <a:buFontTx/>
              <a:buNone/>
              <a:defRPr/>
            </a:lvl3pPr>
            <a:lvl4pPr marL="470059" indent="0">
              <a:buFontTx/>
              <a:buNone/>
              <a:defRPr/>
            </a:lvl4pPr>
            <a:lvl5pPr marL="627222" indent="0">
              <a:buFontTx/>
              <a:buNone/>
              <a:defRPr/>
            </a:lvl5pPr>
          </a:lstStyle>
          <a:p>
            <a:pPr lvl="0"/>
            <a:r>
              <a:rPr lang="en-US" dirty="0"/>
              <a:t>Click to edit author’s name</a:t>
            </a:r>
          </a:p>
        </p:txBody>
      </p:sp>
      <p:sp>
        <p:nvSpPr>
          <p:cNvPr id="2" name="Footer Placeholder 1"/>
          <p:cNvSpPr>
            <a:spLocks noGrp="1"/>
          </p:cNvSpPr>
          <p:nvPr>
            <p:ph type="ftr" sz="quarter" idx="14"/>
          </p:nvPr>
        </p:nvSpPr>
        <p:spPr/>
        <p:txBody>
          <a:bodyPr/>
          <a:lstStyle/>
          <a:p>
            <a:pPr defTabSz="617220">
              <a:lnSpc>
                <a:spcPct val="90000"/>
              </a:lnSpc>
              <a:spcBef>
                <a:spcPts val="540"/>
              </a:spcBef>
              <a:buClr>
                <a:srgbClr val="1D3649"/>
              </a:buClr>
            </a:pPr>
            <a:endParaRPr lang="en-US">
              <a:solidFill>
                <a:srgbClr val="FFFFFF"/>
              </a:solidFill>
            </a:endParaRPr>
          </a:p>
        </p:txBody>
      </p:sp>
    </p:spTree>
    <p:extLst>
      <p:ext uri="{BB962C8B-B14F-4D97-AF65-F5344CB8AC3E}">
        <p14:creationId xmlns:p14="http://schemas.microsoft.com/office/powerpoint/2010/main" val="14615136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defTabSz="617220">
              <a:lnSpc>
                <a:spcPct val="90000"/>
              </a:lnSpc>
              <a:spcBef>
                <a:spcPts val="540"/>
              </a:spcBef>
              <a:buClr>
                <a:srgbClr val="1D3649"/>
              </a:buClr>
            </a:pPr>
            <a:endParaRPr lang="en-US">
              <a:solidFill>
                <a:srgbClr val="FFFFFF"/>
              </a:solidFill>
            </a:endParaRPr>
          </a:p>
        </p:txBody>
      </p:sp>
    </p:spTree>
    <p:extLst>
      <p:ext uri="{BB962C8B-B14F-4D97-AF65-F5344CB8AC3E}">
        <p14:creationId xmlns:p14="http://schemas.microsoft.com/office/powerpoint/2010/main" val="33664086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Divider with Descriptor">
    <p:bg>
      <p:bgPr>
        <a:solidFill>
          <a:srgbClr val="1D3649"/>
        </a:soli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433552" y="1537426"/>
            <a:ext cx="8259134" cy="954100"/>
          </a:xfrm>
        </p:spPr>
        <p:txBody>
          <a:bodyPr>
            <a:noAutofit/>
          </a:bodyPr>
          <a:lstStyle>
            <a:lvl1pPr>
              <a:lnSpc>
                <a:spcPct val="85000"/>
              </a:lnSpc>
              <a:defRPr sz="3960" b="1" baseline="0">
                <a:solidFill>
                  <a:schemeClr val="bg1"/>
                </a:solidFill>
              </a:defRPr>
            </a:lvl1pPr>
          </a:lstStyle>
          <a:p>
            <a:r>
              <a:rPr lang="en-US" dirty="0"/>
              <a:t>Edit master section title</a:t>
            </a:r>
          </a:p>
        </p:txBody>
      </p:sp>
      <p:sp>
        <p:nvSpPr>
          <p:cNvPr id="29" name="Text Placeholder 28"/>
          <p:cNvSpPr>
            <a:spLocks noGrp="1"/>
          </p:cNvSpPr>
          <p:nvPr userDrawn="1">
            <p:ph type="body" sz="quarter" idx="13"/>
          </p:nvPr>
        </p:nvSpPr>
        <p:spPr>
          <a:xfrm>
            <a:off x="456961" y="1339504"/>
            <a:ext cx="8227585" cy="233395"/>
          </a:xfrm>
          <a:prstGeom prst="rect">
            <a:avLst/>
          </a:prstGeom>
        </p:spPr>
        <p:txBody>
          <a:bodyPr lIns="0" tIns="0" rIns="0" bIns="0" anchor="t" anchorCtr="0">
            <a:noAutofit/>
          </a:bodyPr>
          <a:lstStyle>
            <a:lvl1pPr marL="0" indent="0">
              <a:lnSpc>
                <a:spcPct val="100000"/>
              </a:lnSpc>
              <a:buFontTx/>
              <a:buNone/>
              <a:defRPr sz="1260" cap="all" baseline="0">
                <a:solidFill>
                  <a:schemeClr val="bg1"/>
                </a:solidFill>
              </a:defRPr>
            </a:lvl1pPr>
            <a:lvl2pPr marL="158591" indent="0">
              <a:buFontTx/>
              <a:buNone/>
              <a:defRPr sz="1080">
                <a:solidFill>
                  <a:schemeClr val="bg1"/>
                </a:solidFill>
              </a:defRPr>
            </a:lvl2pPr>
            <a:lvl3pPr marL="345758" indent="0">
              <a:buFontTx/>
              <a:buNone/>
              <a:defRPr sz="1080">
                <a:solidFill>
                  <a:schemeClr val="bg1"/>
                </a:solidFill>
              </a:defRPr>
            </a:lvl3pPr>
            <a:lvl4pPr marL="470059" indent="0">
              <a:buFontTx/>
              <a:buNone/>
              <a:defRPr sz="1080">
                <a:solidFill>
                  <a:schemeClr val="bg1"/>
                </a:solidFill>
              </a:defRPr>
            </a:lvl4pPr>
            <a:lvl5pPr marL="627222" indent="0">
              <a:buFontTx/>
              <a:buNone/>
              <a:defRPr sz="1080">
                <a:solidFill>
                  <a:schemeClr val="bg1"/>
                </a:solidFill>
              </a:defRPr>
            </a:lvl5pPr>
          </a:lstStyle>
          <a:p>
            <a:pPr lvl="0"/>
            <a:r>
              <a:rPr lang="en-US"/>
              <a:t>Edit Master text styles</a:t>
            </a:r>
          </a:p>
        </p:txBody>
      </p:sp>
      <p:cxnSp>
        <p:nvCxnSpPr>
          <p:cNvPr id="8" name="Straight Connector 7"/>
          <p:cNvCxnSpPr/>
          <p:nvPr userDrawn="1"/>
        </p:nvCxnSpPr>
        <p:spPr>
          <a:xfrm>
            <a:off x="454570" y="1159949"/>
            <a:ext cx="758952" cy="0"/>
          </a:xfrm>
          <a:prstGeom prst="line">
            <a:avLst/>
          </a:prstGeom>
          <a:ln w="101600">
            <a:solidFill>
              <a:srgbClr val="FF5003"/>
            </a:solidFill>
            <a:tailEnd type="non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rotWithShape="1">
          <a:blip r:embed="rId2"/>
          <a:srcRect l="63757" t="44138" b="14099"/>
          <a:stretch/>
        </p:blipFill>
        <p:spPr>
          <a:xfrm>
            <a:off x="5829300" y="2678807"/>
            <a:ext cx="3312263" cy="2148099"/>
          </a:xfrm>
          <a:prstGeom prst="rect">
            <a:avLst/>
          </a:prstGeom>
        </p:spPr>
      </p:pic>
    </p:spTree>
    <p:extLst>
      <p:ext uri="{BB962C8B-B14F-4D97-AF65-F5344CB8AC3E}">
        <p14:creationId xmlns:p14="http://schemas.microsoft.com/office/powerpoint/2010/main" val="3776486136"/>
      </p:ext>
    </p:extLst>
  </p:cSld>
  <p:clrMapOvr>
    <a:masterClrMapping/>
  </p:clrMapOvr>
  <p:extLst mod="1">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Divider ">
    <p:bg>
      <p:bgPr>
        <a:solidFill>
          <a:srgbClr val="1D3649"/>
        </a:soli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433552" y="1339505"/>
            <a:ext cx="8259134" cy="954100"/>
          </a:xfrm>
        </p:spPr>
        <p:txBody>
          <a:bodyPr>
            <a:noAutofit/>
          </a:bodyPr>
          <a:lstStyle>
            <a:lvl1pPr>
              <a:lnSpc>
                <a:spcPct val="85000"/>
              </a:lnSpc>
              <a:defRPr sz="3960" b="1" baseline="0">
                <a:solidFill>
                  <a:schemeClr val="bg1"/>
                </a:solidFill>
              </a:defRPr>
            </a:lvl1pPr>
          </a:lstStyle>
          <a:p>
            <a:r>
              <a:rPr lang="en-US" dirty="0"/>
              <a:t>Edit master section title</a:t>
            </a:r>
          </a:p>
        </p:txBody>
      </p:sp>
      <p:cxnSp>
        <p:nvCxnSpPr>
          <p:cNvPr id="8" name="Straight Connector 7"/>
          <p:cNvCxnSpPr/>
          <p:nvPr userDrawn="1"/>
        </p:nvCxnSpPr>
        <p:spPr>
          <a:xfrm>
            <a:off x="454570" y="1159949"/>
            <a:ext cx="758952" cy="0"/>
          </a:xfrm>
          <a:prstGeom prst="line">
            <a:avLst/>
          </a:prstGeom>
          <a:ln w="101600">
            <a:solidFill>
              <a:srgbClr val="FF5003"/>
            </a:solidFill>
            <a:tailEnd type="non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rotWithShape="1">
          <a:blip r:embed="rId2"/>
          <a:srcRect l="63757" t="44138" b="14099"/>
          <a:stretch/>
        </p:blipFill>
        <p:spPr>
          <a:xfrm>
            <a:off x="5829300" y="2678807"/>
            <a:ext cx="3312263" cy="2148099"/>
          </a:xfrm>
          <a:prstGeom prst="rect">
            <a:avLst/>
          </a:prstGeom>
        </p:spPr>
      </p:pic>
    </p:spTree>
    <p:extLst>
      <p:ext uri="{BB962C8B-B14F-4D97-AF65-F5344CB8AC3E}">
        <p14:creationId xmlns:p14="http://schemas.microsoft.com/office/powerpoint/2010/main" val="1254119588"/>
      </p:ext>
    </p:extLst>
  </p:cSld>
  <p:clrMapOvr>
    <a:masterClrMapping/>
  </p:clrMapOvr>
  <p:extLst mod="1">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Divider with 3 Sub Sections">
    <p:bg>
      <p:bgPr>
        <a:solidFill>
          <a:schemeClr val="bg1"/>
        </a:solidFill>
        <a:effectLst/>
      </p:bgPr>
    </p:bg>
    <p:spTree>
      <p:nvGrpSpPr>
        <p:cNvPr id="1" name=""/>
        <p:cNvGrpSpPr/>
        <p:nvPr/>
      </p:nvGrpSpPr>
      <p:grpSpPr>
        <a:xfrm>
          <a:off x="0" y="0"/>
          <a:ext cx="0" cy="0"/>
          <a:chOff x="0" y="0"/>
          <a:chExt cx="0" cy="0"/>
        </a:xfrm>
      </p:grpSpPr>
      <p:grpSp>
        <p:nvGrpSpPr>
          <p:cNvPr id="6" name="Group 5"/>
          <p:cNvGrpSpPr/>
          <p:nvPr userDrawn="1"/>
        </p:nvGrpSpPr>
        <p:grpSpPr>
          <a:xfrm>
            <a:off x="0" y="0"/>
            <a:ext cx="9144000" cy="2629832"/>
            <a:chOff x="0" y="0"/>
            <a:chExt cx="9144000" cy="2922035"/>
          </a:xfrm>
        </p:grpSpPr>
        <p:cxnSp>
          <p:nvCxnSpPr>
            <p:cNvPr id="15" name="Straight Connector 14"/>
            <p:cNvCxnSpPr/>
            <p:nvPr userDrawn="1"/>
          </p:nvCxnSpPr>
          <p:spPr>
            <a:xfrm>
              <a:off x="454570" y="2922035"/>
              <a:ext cx="758952" cy="0"/>
            </a:xfrm>
            <a:prstGeom prst="line">
              <a:avLst/>
            </a:prstGeom>
            <a:ln w="101600">
              <a:solidFill>
                <a:srgbClr val="FF5003"/>
              </a:solidFill>
              <a:tailEnd type="none"/>
            </a:ln>
          </p:spPr>
          <p:style>
            <a:lnRef idx="1">
              <a:schemeClr val="accent1"/>
            </a:lnRef>
            <a:fillRef idx="0">
              <a:schemeClr val="accent1"/>
            </a:fillRef>
            <a:effectRef idx="0">
              <a:schemeClr val="accent1"/>
            </a:effectRef>
            <a:fontRef idx="minor">
              <a:schemeClr val="tx1"/>
            </a:fontRef>
          </p:style>
        </p:cxnSp>
        <p:sp>
          <p:nvSpPr>
            <p:cNvPr id="3" name="Rectangle 2"/>
            <p:cNvSpPr/>
            <p:nvPr userDrawn="1"/>
          </p:nvSpPr>
          <p:spPr>
            <a:xfrm>
              <a:off x="0" y="0"/>
              <a:ext cx="9144000" cy="2880360"/>
            </a:xfrm>
            <a:prstGeom prst="rect">
              <a:avLst/>
            </a:prstGeom>
            <a:solidFill>
              <a:srgbClr val="1D3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972"/>
            </a:p>
          </p:txBody>
        </p:sp>
      </p:grpSp>
      <p:sp>
        <p:nvSpPr>
          <p:cNvPr id="19" name="Title 1"/>
          <p:cNvSpPr txBox="1">
            <a:spLocks/>
          </p:cNvSpPr>
          <p:nvPr userDrawn="1"/>
        </p:nvSpPr>
        <p:spPr>
          <a:xfrm>
            <a:off x="374432" y="3509632"/>
            <a:ext cx="579664" cy="493776"/>
          </a:xfrm>
          <a:prstGeom prst="rect">
            <a:avLst/>
          </a:prstGeom>
        </p:spPr>
        <p:txBody>
          <a:bodyPr vert="horz" lIns="0" tIns="0" rIns="0" bIns="0" rtlCol="0" anchor="b" anchorCtr="0">
            <a:noAutofit/>
          </a:bodyPr>
          <a:lstStyle>
            <a:lvl1pPr algn="l" defTabSz="6858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pPr algn="r" fontAlgn="auto">
              <a:lnSpc>
                <a:spcPct val="100000"/>
              </a:lnSpc>
              <a:spcAft>
                <a:spcPts val="0"/>
              </a:spcAft>
            </a:pPr>
            <a:r>
              <a:rPr lang="en-US" sz="3240" b="1" dirty="0">
                <a:solidFill>
                  <a:schemeClr val="accent1"/>
                </a:solidFill>
              </a:rPr>
              <a:t>01</a:t>
            </a:r>
          </a:p>
        </p:txBody>
      </p:sp>
      <p:sp>
        <p:nvSpPr>
          <p:cNvPr id="20" name="Title 1"/>
          <p:cNvSpPr txBox="1">
            <a:spLocks/>
          </p:cNvSpPr>
          <p:nvPr userDrawn="1"/>
        </p:nvSpPr>
        <p:spPr>
          <a:xfrm>
            <a:off x="3174533" y="3509632"/>
            <a:ext cx="579664" cy="493776"/>
          </a:xfrm>
          <a:prstGeom prst="rect">
            <a:avLst/>
          </a:prstGeom>
        </p:spPr>
        <p:txBody>
          <a:bodyPr vert="horz" lIns="0" tIns="0" rIns="0" bIns="0" rtlCol="0" anchor="b" anchorCtr="0">
            <a:noAutofit/>
          </a:bodyPr>
          <a:lstStyle>
            <a:lvl1pPr algn="l" defTabSz="6858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pPr algn="r" fontAlgn="auto">
              <a:lnSpc>
                <a:spcPct val="100000"/>
              </a:lnSpc>
              <a:spcAft>
                <a:spcPts val="0"/>
              </a:spcAft>
            </a:pPr>
            <a:r>
              <a:rPr lang="en-US" sz="3240" b="1" dirty="0">
                <a:solidFill>
                  <a:schemeClr val="accent1"/>
                </a:solidFill>
              </a:rPr>
              <a:t>02</a:t>
            </a:r>
          </a:p>
        </p:txBody>
      </p:sp>
      <p:sp>
        <p:nvSpPr>
          <p:cNvPr id="22" name="Title 1"/>
          <p:cNvSpPr txBox="1">
            <a:spLocks/>
          </p:cNvSpPr>
          <p:nvPr userDrawn="1"/>
        </p:nvSpPr>
        <p:spPr>
          <a:xfrm>
            <a:off x="5952692" y="3509632"/>
            <a:ext cx="579664" cy="493776"/>
          </a:xfrm>
          <a:prstGeom prst="rect">
            <a:avLst/>
          </a:prstGeom>
        </p:spPr>
        <p:txBody>
          <a:bodyPr vert="horz" lIns="0" tIns="0" rIns="0" bIns="0" rtlCol="0" anchor="b" anchorCtr="0">
            <a:noAutofit/>
          </a:bodyPr>
          <a:lstStyle>
            <a:lvl1pPr algn="l" defTabSz="6858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pPr algn="r" fontAlgn="auto">
              <a:lnSpc>
                <a:spcPct val="100000"/>
              </a:lnSpc>
              <a:spcAft>
                <a:spcPts val="0"/>
              </a:spcAft>
            </a:pPr>
            <a:r>
              <a:rPr lang="en-US" sz="3240" b="1" dirty="0">
                <a:solidFill>
                  <a:schemeClr val="accent1"/>
                </a:solidFill>
              </a:rPr>
              <a:t>03</a:t>
            </a:r>
          </a:p>
        </p:txBody>
      </p:sp>
      <p:sp>
        <p:nvSpPr>
          <p:cNvPr id="37" name="Text Placeholder 36"/>
          <p:cNvSpPr>
            <a:spLocks noGrp="1"/>
          </p:cNvSpPr>
          <p:nvPr userDrawn="1">
            <p:ph type="body" sz="quarter" idx="14" hasCustomPrompt="1"/>
          </p:nvPr>
        </p:nvSpPr>
        <p:spPr>
          <a:xfrm>
            <a:off x="1006260" y="3600450"/>
            <a:ext cx="2054303" cy="344022"/>
          </a:xfrm>
          <a:prstGeom prst="rect">
            <a:avLst/>
          </a:prstGeom>
        </p:spPr>
        <p:txBody>
          <a:bodyPr tIns="0" bIns="0" anchor="b" anchorCtr="0">
            <a:noAutofit/>
          </a:bodyPr>
          <a:lstStyle>
            <a:lvl1pPr marL="0" indent="0">
              <a:lnSpc>
                <a:spcPct val="90000"/>
              </a:lnSpc>
              <a:spcBef>
                <a:spcPts val="0"/>
              </a:spcBef>
              <a:buFontTx/>
              <a:buNone/>
              <a:defRPr>
                <a:solidFill>
                  <a:srgbClr val="1D3649"/>
                </a:solidFill>
              </a:defRPr>
            </a:lvl1pPr>
            <a:lvl2pPr marL="158591" indent="0">
              <a:buFontTx/>
              <a:buNone/>
              <a:defRPr/>
            </a:lvl2pPr>
            <a:lvl3pPr marL="345758" indent="0">
              <a:buFontTx/>
              <a:buNone/>
              <a:defRPr/>
            </a:lvl3pPr>
            <a:lvl4pPr marL="470059" indent="0">
              <a:buFontTx/>
              <a:buNone/>
              <a:defRPr/>
            </a:lvl4pPr>
            <a:lvl5pPr marL="627222" indent="0">
              <a:buFontTx/>
              <a:buNone/>
              <a:defRPr/>
            </a:lvl5pPr>
          </a:lstStyle>
          <a:p>
            <a:pPr lvl="0"/>
            <a:r>
              <a:rPr lang="en-US" dirty="0"/>
              <a:t>Edit master text</a:t>
            </a:r>
          </a:p>
        </p:txBody>
      </p:sp>
      <p:sp>
        <p:nvSpPr>
          <p:cNvPr id="40" name="Text Placeholder 39"/>
          <p:cNvSpPr>
            <a:spLocks noGrp="1"/>
          </p:cNvSpPr>
          <p:nvPr userDrawn="1">
            <p:ph type="body" sz="quarter" idx="15" hasCustomPrompt="1"/>
          </p:nvPr>
        </p:nvSpPr>
        <p:spPr>
          <a:xfrm>
            <a:off x="3856065" y="3600450"/>
            <a:ext cx="2055459" cy="344022"/>
          </a:xfrm>
          <a:prstGeom prst="rect">
            <a:avLst/>
          </a:prstGeom>
        </p:spPr>
        <p:txBody>
          <a:bodyPr tIns="0" bIns="0" anchor="b" anchorCtr="0">
            <a:noAutofit/>
          </a:bodyPr>
          <a:lstStyle>
            <a:lvl1pPr marL="0" indent="0">
              <a:lnSpc>
                <a:spcPct val="90000"/>
              </a:lnSpc>
              <a:spcBef>
                <a:spcPts val="0"/>
              </a:spcBef>
              <a:buFontTx/>
              <a:buNone/>
              <a:defRPr>
                <a:solidFill>
                  <a:srgbClr val="1D3649"/>
                </a:solidFill>
              </a:defRPr>
            </a:lvl1pPr>
            <a:lvl2pPr marL="158591" indent="0">
              <a:buFontTx/>
              <a:buNone/>
              <a:defRPr/>
            </a:lvl2pPr>
            <a:lvl3pPr marL="345758" indent="0">
              <a:buFontTx/>
              <a:buNone/>
              <a:defRPr/>
            </a:lvl3pPr>
            <a:lvl4pPr marL="470059" indent="0">
              <a:buFontTx/>
              <a:buNone/>
              <a:defRPr/>
            </a:lvl4pPr>
            <a:lvl5pPr marL="627222" indent="0">
              <a:buFontTx/>
              <a:buNone/>
              <a:defRPr/>
            </a:lvl5pPr>
          </a:lstStyle>
          <a:p>
            <a:pPr lvl="0"/>
            <a:r>
              <a:rPr lang="en-US" dirty="0"/>
              <a:t>Edit master text</a:t>
            </a:r>
          </a:p>
        </p:txBody>
      </p:sp>
      <p:sp>
        <p:nvSpPr>
          <p:cNvPr id="43" name="Text Placeholder 42"/>
          <p:cNvSpPr>
            <a:spLocks noGrp="1"/>
          </p:cNvSpPr>
          <p:nvPr userDrawn="1">
            <p:ph type="body" sz="quarter" idx="16" hasCustomPrompt="1"/>
          </p:nvPr>
        </p:nvSpPr>
        <p:spPr>
          <a:xfrm>
            <a:off x="6627404" y="3600450"/>
            <a:ext cx="2055459" cy="344022"/>
          </a:xfrm>
          <a:prstGeom prst="rect">
            <a:avLst/>
          </a:prstGeom>
        </p:spPr>
        <p:txBody>
          <a:bodyPr tIns="0" bIns="0" anchor="b" anchorCtr="0">
            <a:noAutofit/>
          </a:bodyPr>
          <a:lstStyle>
            <a:lvl1pPr marL="0" indent="0">
              <a:lnSpc>
                <a:spcPct val="90000"/>
              </a:lnSpc>
              <a:spcBef>
                <a:spcPts val="0"/>
              </a:spcBef>
              <a:buFontTx/>
              <a:buNone/>
              <a:defRPr>
                <a:solidFill>
                  <a:srgbClr val="1D3649"/>
                </a:solidFill>
              </a:defRPr>
            </a:lvl1pPr>
            <a:lvl2pPr marL="158591" indent="0">
              <a:buFontTx/>
              <a:buNone/>
              <a:defRPr/>
            </a:lvl2pPr>
            <a:lvl3pPr marL="345758" indent="0">
              <a:buFontTx/>
              <a:buNone/>
              <a:defRPr/>
            </a:lvl3pPr>
            <a:lvl4pPr marL="470059" indent="0">
              <a:buFontTx/>
              <a:buNone/>
              <a:defRPr/>
            </a:lvl4pPr>
            <a:lvl5pPr marL="627222" indent="0">
              <a:buFontTx/>
              <a:buNone/>
              <a:defRPr/>
            </a:lvl5pPr>
          </a:lstStyle>
          <a:p>
            <a:pPr lvl="0"/>
            <a:r>
              <a:rPr lang="en-US" dirty="0"/>
              <a:t>Edit master text</a:t>
            </a:r>
          </a:p>
        </p:txBody>
      </p:sp>
      <p:sp>
        <p:nvSpPr>
          <p:cNvPr id="2" name="Title 1"/>
          <p:cNvSpPr>
            <a:spLocks noGrp="1"/>
          </p:cNvSpPr>
          <p:nvPr userDrawn="1">
            <p:ph type="title" hasCustomPrompt="1"/>
          </p:nvPr>
        </p:nvSpPr>
        <p:spPr>
          <a:xfrm>
            <a:off x="433552" y="1061111"/>
            <a:ext cx="8259135" cy="824937"/>
          </a:xfrm>
        </p:spPr>
        <p:txBody>
          <a:bodyPr>
            <a:noAutofit/>
          </a:bodyPr>
          <a:lstStyle>
            <a:lvl1pPr>
              <a:lnSpc>
                <a:spcPct val="100000"/>
              </a:lnSpc>
              <a:defRPr sz="3960" b="1">
                <a:solidFill>
                  <a:schemeClr val="bg1"/>
                </a:solidFill>
              </a:defRPr>
            </a:lvl1pPr>
          </a:lstStyle>
          <a:p>
            <a:r>
              <a:rPr lang="en-US" dirty="0"/>
              <a:t>Edit master section title</a:t>
            </a:r>
          </a:p>
        </p:txBody>
      </p:sp>
      <p:sp>
        <p:nvSpPr>
          <p:cNvPr id="29" name="Text Placeholder 28"/>
          <p:cNvSpPr>
            <a:spLocks noGrp="1"/>
          </p:cNvSpPr>
          <p:nvPr userDrawn="1">
            <p:ph type="body" sz="quarter" idx="13"/>
          </p:nvPr>
        </p:nvSpPr>
        <p:spPr>
          <a:xfrm>
            <a:off x="457201" y="833347"/>
            <a:ext cx="8229600" cy="239191"/>
          </a:xfrm>
          <a:prstGeom prst="rect">
            <a:avLst/>
          </a:prstGeom>
        </p:spPr>
        <p:txBody>
          <a:bodyPr vert="horz" lIns="0" tIns="36576" rIns="0" bIns="0" rtlCol="0" anchor="t" anchorCtr="0">
            <a:noAutofit/>
          </a:bodyPr>
          <a:lstStyle>
            <a:lvl1pPr marL="0" indent="0">
              <a:buFontTx/>
              <a:buNone/>
              <a:defRPr lang="en-US" sz="1260" cap="all" baseline="0" dirty="0">
                <a:solidFill>
                  <a:schemeClr val="bg1"/>
                </a:solidFill>
              </a:defRPr>
            </a:lvl1pPr>
          </a:lstStyle>
          <a:p>
            <a:pPr marL="178594" lvl="0" indent="-178594"/>
            <a:r>
              <a:rPr lang="en-US"/>
              <a:t>Edit Master text styles</a:t>
            </a:r>
          </a:p>
        </p:txBody>
      </p:sp>
    </p:spTree>
    <p:extLst>
      <p:ext uri="{BB962C8B-B14F-4D97-AF65-F5344CB8AC3E}">
        <p14:creationId xmlns:p14="http://schemas.microsoft.com/office/powerpoint/2010/main" val="2305583599"/>
      </p:ext>
    </p:extLst>
  </p:cSld>
  <p:clrMapOvr>
    <a:masterClrMapping/>
  </p:clrMapOvr>
  <p:extLst mod="1">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 Black Bkgd">
    <p:bg>
      <p:bgPr>
        <a:solidFill>
          <a:srgbClr val="01020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4" name="Footer Placeholder 3"/>
          <p:cNvSpPr>
            <a:spLocks noGrp="1"/>
          </p:cNvSpPr>
          <p:nvPr>
            <p:ph type="ftr" sz="quarter" idx="10"/>
          </p:nvPr>
        </p:nvSpPr>
        <p:spPr/>
        <p:txBody>
          <a:bodyPr/>
          <a:lstStyle/>
          <a:p>
            <a:pPr defTabSz="617220">
              <a:lnSpc>
                <a:spcPct val="90000"/>
              </a:lnSpc>
              <a:spcBef>
                <a:spcPts val="540"/>
              </a:spcBef>
              <a:buClr>
                <a:srgbClr val="1D3649"/>
              </a:buClr>
            </a:pPr>
            <a:endParaRPr lang="en-US">
              <a:solidFill>
                <a:srgbClr val="FFFFFF"/>
              </a:solidFill>
            </a:endParaRPr>
          </a:p>
        </p:txBody>
      </p:sp>
    </p:spTree>
    <p:extLst>
      <p:ext uri="{BB962C8B-B14F-4D97-AF65-F5344CB8AC3E}">
        <p14:creationId xmlns:p14="http://schemas.microsoft.com/office/powerpoint/2010/main" val="9265202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 Black Bkgd">
    <p:bg>
      <p:bgPr>
        <a:solidFill>
          <a:srgbClr val="01020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5" name="Content Placeholder 4"/>
          <p:cNvSpPr>
            <a:spLocks noGrp="1"/>
          </p:cNvSpPr>
          <p:nvPr>
            <p:ph sz="quarter" idx="14"/>
          </p:nvPr>
        </p:nvSpPr>
        <p:spPr>
          <a:xfrm>
            <a:off x="457200" y="822960"/>
            <a:ext cx="8229600" cy="3703320"/>
          </a:xfrm>
        </p:spPr>
        <p:txBody>
          <a:bodyPr/>
          <a:lstStyle>
            <a:lvl1pPr>
              <a:defRPr sz="1440">
                <a:solidFill>
                  <a:schemeClr val="bg1"/>
                </a:solidFill>
              </a:defRPr>
            </a:lvl1pPr>
            <a:lvl2pPr>
              <a:defRPr sz="126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p:cNvSpPr>
            <a:spLocks noGrp="1"/>
          </p:cNvSpPr>
          <p:nvPr>
            <p:ph type="ftr" sz="quarter" idx="15"/>
          </p:nvPr>
        </p:nvSpPr>
        <p:spPr/>
        <p:txBody>
          <a:bodyPr/>
          <a:lstStyle/>
          <a:p>
            <a:pPr defTabSz="617220">
              <a:lnSpc>
                <a:spcPct val="90000"/>
              </a:lnSpc>
              <a:spcBef>
                <a:spcPts val="540"/>
              </a:spcBef>
              <a:buClr>
                <a:srgbClr val="1D3649"/>
              </a:buClr>
            </a:pPr>
            <a:endParaRPr lang="en-US">
              <a:solidFill>
                <a:srgbClr val="FFFFFF"/>
              </a:solidFill>
            </a:endParaRPr>
          </a:p>
        </p:txBody>
      </p:sp>
    </p:spTree>
    <p:extLst>
      <p:ext uri="{BB962C8B-B14F-4D97-AF65-F5344CB8AC3E}">
        <p14:creationId xmlns:p14="http://schemas.microsoft.com/office/powerpoint/2010/main" val="2541074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_BlackBkdg">
    <p:bg>
      <p:bgPr>
        <a:solidFill>
          <a:srgbClr val="010203"/>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4C58F1-0B93-7B40-B769-169CA3F8C307}"/>
              </a:ext>
            </a:extLst>
          </p:cNvPr>
          <p:cNvSpPr>
            <a:spLocks noGrp="1"/>
          </p:cNvSpPr>
          <p:nvPr>
            <p:ph type="title"/>
          </p:nvPr>
        </p:nvSpPr>
        <p:spPr/>
        <p:txBody>
          <a:bodyPr/>
          <a:lstStyle>
            <a:lvl1pPr>
              <a:defRPr>
                <a:solidFill>
                  <a:schemeClr val="bg2"/>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432033BF-D921-D640-AE71-3AC91AC8EFA0}"/>
              </a:ext>
            </a:extLst>
          </p:cNvPr>
          <p:cNvSpPr>
            <a:spLocks noGrp="1"/>
          </p:cNvSpPr>
          <p:nvPr>
            <p:ph type="ftr" sz="quarter" idx="10"/>
          </p:nvPr>
        </p:nvSpPr>
        <p:spPr/>
        <p:txBody>
          <a:bodyPr/>
          <a:lstStyle/>
          <a:p>
            <a:r>
              <a:rPr lang="en-US"/>
              <a:t>IBM Security / © 2019 IBM Corporation</a:t>
            </a:r>
            <a:endParaRPr lang="en-US" dirty="0"/>
          </a:p>
        </p:txBody>
      </p:sp>
      <p:sp>
        <p:nvSpPr>
          <p:cNvPr id="7" name="Slide Number Placeholder 6">
            <a:extLst>
              <a:ext uri="{FF2B5EF4-FFF2-40B4-BE49-F238E27FC236}">
                <a16:creationId xmlns:a16="http://schemas.microsoft.com/office/drawing/2014/main" id="{6C2BE4D6-DA2D-104C-AB54-75278D59C0BA}"/>
              </a:ext>
            </a:extLst>
          </p:cNvPr>
          <p:cNvSpPr>
            <a:spLocks noGrp="1"/>
          </p:cNvSpPr>
          <p:nvPr>
            <p:ph type="sldNum" sz="quarter" idx="11"/>
          </p:nvPr>
        </p:nvSpPr>
        <p:spPr/>
        <p:txBody>
          <a:bodyPr/>
          <a:lstStyle/>
          <a:p>
            <a:fld id="{211F90E4-B54D-634F-995B-5A43DEA426D3}" type="slidenum">
              <a:rPr lang="en-US" smtClean="0"/>
              <a:pPr/>
              <a:t>‹#›</a:t>
            </a:fld>
            <a:endParaRPr lang="en-US" dirty="0"/>
          </a:p>
        </p:txBody>
      </p:sp>
    </p:spTree>
    <p:extLst>
      <p:ext uri="{BB962C8B-B14F-4D97-AF65-F5344CB8AC3E}">
        <p14:creationId xmlns:p14="http://schemas.microsoft.com/office/powerpoint/2010/main" val="4195872449"/>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with Intro - Black Bkgd">
    <p:bg>
      <p:bgPr>
        <a:solidFill>
          <a:srgbClr val="01020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1"/>
          </p:nvPr>
        </p:nvSpPr>
        <p:spPr>
          <a:xfrm>
            <a:off x="457200" y="445770"/>
            <a:ext cx="8229600" cy="528539"/>
          </a:xfrm>
        </p:spPr>
        <p:txBody>
          <a:bodyPr>
            <a:noAutofit/>
          </a:bodyPr>
          <a:lstStyle>
            <a:lvl1pPr marL="0" indent="0">
              <a:buFontTx/>
              <a:buNone/>
              <a:defRPr sz="1440">
                <a:solidFill>
                  <a:schemeClr val="bg1">
                    <a:lumMod val="75000"/>
                  </a:schemeClr>
                </a:solidFill>
              </a:defRPr>
            </a:lvl1pPr>
          </a:lstStyle>
          <a:p>
            <a:pPr lvl="0"/>
            <a:r>
              <a:rPr lang="en-US"/>
              <a:t>Edit Master text styles</a:t>
            </a:r>
          </a:p>
        </p:txBody>
      </p:sp>
      <p:sp>
        <p:nvSpPr>
          <p:cNvPr id="4" name="Footer Placeholder 3"/>
          <p:cNvSpPr>
            <a:spLocks noGrp="1"/>
          </p:cNvSpPr>
          <p:nvPr>
            <p:ph type="ftr" sz="quarter" idx="12"/>
          </p:nvPr>
        </p:nvSpPr>
        <p:spPr/>
        <p:txBody>
          <a:bodyPr>
            <a:noAutofit/>
          </a:bodyPr>
          <a:lstStyle/>
          <a:p>
            <a:pPr defTabSz="617220">
              <a:lnSpc>
                <a:spcPct val="90000"/>
              </a:lnSpc>
              <a:spcBef>
                <a:spcPts val="540"/>
              </a:spcBef>
              <a:buClr>
                <a:srgbClr val="1D3649"/>
              </a:buClr>
            </a:pPr>
            <a:endParaRPr lang="en-US">
              <a:solidFill>
                <a:srgbClr val="FFFFFF"/>
              </a:solidFill>
            </a:endParaRPr>
          </a:p>
        </p:txBody>
      </p:sp>
    </p:spTree>
    <p:extLst>
      <p:ext uri="{BB962C8B-B14F-4D97-AF65-F5344CB8AC3E}">
        <p14:creationId xmlns:p14="http://schemas.microsoft.com/office/powerpoint/2010/main" val="23743539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with Header - Black Bkdgd">
    <p:bg>
      <p:bgPr>
        <a:solidFill>
          <a:srgbClr val="010203"/>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1371600" y="0"/>
            <a:ext cx="7315200" cy="205741"/>
          </a:xfrm>
          <a:prstGeom prst="rect">
            <a:avLst/>
          </a:prstGeom>
        </p:spPr>
        <p:txBody>
          <a:bodyPr tIns="27432" bIns="27432">
            <a:noAutofit/>
          </a:bodyPr>
          <a:lstStyle>
            <a:lvl1pPr marL="0" indent="0" algn="r">
              <a:buFontTx/>
              <a:buNone/>
              <a:defRPr sz="810" cap="all" baseline="0">
                <a:solidFill>
                  <a:schemeClr val="bg1">
                    <a:lumMod val="75000"/>
                  </a:schemeClr>
                </a:solidFill>
              </a:defRPr>
            </a:lvl1pPr>
            <a:lvl2pPr marL="158591" indent="0">
              <a:buFontTx/>
              <a:buNone/>
              <a:defRPr/>
            </a:lvl2pPr>
            <a:lvl3pPr marL="345758" indent="0">
              <a:buFontTx/>
              <a:buNone/>
              <a:defRPr/>
            </a:lvl3pPr>
            <a:lvl4pPr marL="470059" indent="0">
              <a:buFontTx/>
              <a:buNone/>
              <a:defRPr/>
            </a:lvl4pPr>
            <a:lvl5pPr marL="627222" indent="0">
              <a:buFontTx/>
              <a:buNone/>
              <a:defRPr/>
            </a:lvl5pPr>
          </a:lstStyle>
          <a:p>
            <a:pPr lvl="0"/>
            <a:r>
              <a:rPr lang="en-US" dirty="0"/>
              <a:t>Edit Master HEADER 1  |  HEADER 2</a:t>
            </a:r>
          </a:p>
        </p:txBody>
      </p:sp>
      <p:sp>
        <p:nvSpPr>
          <p:cNvPr id="2" name="Title 1"/>
          <p:cNvSpPr>
            <a:spLocks noGrp="1"/>
          </p:cNvSpPr>
          <p:nvPr>
            <p:ph type="title"/>
          </p:nvPr>
        </p:nvSpPr>
        <p:spPr/>
        <p:txBody>
          <a:bodyPr>
            <a:noAutofit/>
          </a:bodyPr>
          <a:lstStyle>
            <a:lvl1pPr>
              <a:defRPr>
                <a:solidFill>
                  <a:schemeClr val="bg1"/>
                </a:solidFill>
              </a:defRPr>
            </a:lvl1pPr>
          </a:lstStyle>
          <a:p>
            <a:r>
              <a:rPr lang="en-US"/>
              <a:t>Click to edit Master title style</a:t>
            </a:r>
            <a:endParaRPr lang="en-US" dirty="0"/>
          </a:p>
        </p:txBody>
      </p:sp>
      <p:sp>
        <p:nvSpPr>
          <p:cNvPr id="3" name="Footer Placeholder 2"/>
          <p:cNvSpPr>
            <a:spLocks noGrp="1"/>
          </p:cNvSpPr>
          <p:nvPr>
            <p:ph type="ftr" sz="quarter" idx="12"/>
          </p:nvPr>
        </p:nvSpPr>
        <p:spPr/>
        <p:txBody>
          <a:bodyPr>
            <a:noAutofit/>
          </a:bodyPr>
          <a:lstStyle/>
          <a:p>
            <a:pPr defTabSz="617220">
              <a:lnSpc>
                <a:spcPct val="90000"/>
              </a:lnSpc>
              <a:spcBef>
                <a:spcPts val="540"/>
              </a:spcBef>
              <a:buClr>
                <a:srgbClr val="1D3649"/>
              </a:buClr>
            </a:pPr>
            <a:endParaRPr lang="en-US">
              <a:solidFill>
                <a:srgbClr val="FFFFFF"/>
              </a:solidFill>
            </a:endParaRPr>
          </a:p>
        </p:txBody>
      </p:sp>
    </p:spTree>
    <p:extLst>
      <p:ext uri="{BB962C8B-B14F-4D97-AF65-F5344CB8AC3E}">
        <p14:creationId xmlns:p14="http://schemas.microsoft.com/office/powerpoint/2010/main" val="26363352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Header, and Content - Black Bdgd">
    <p:bg>
      <p:bgPr>
        <a:solidFill>
          <a:srgbClr val="010203"/>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1371601" y="0"/>
            <a:ext cx="7314253" cy="205740"/>
          </a:xfrm>
          <a:prstGeom prst="rect">
            <a:avLst/>
          </a:prstGeom>
        </p:spPr>
        <p:txBody>
          <a:bodyPr tIns="27432" bIns="27432">
            <a:noAutofit/>
          </a:bodyPr>
          <a:lstStyle>
            <a:lvl1pPr marL="0" indent="0" algn="r">
              <a:buFontTx/>
              <a:buNone/>
              <a:defRPr sz="810" cap="all" baseline="0">
                <a:solidFill>
                  <a:schemeClr val="bg1">
                    <a:lumMod val="75000"/>
                  </a:schemeClr>
                </a:solidFill>
              </a:defRPr>
            </a:lvl1pPr>
            <a:lvl2pPr marL="158591" indent="0">
              <a:buFontTx/>
              <a:buNone/>
              <a:defRPr/>
            </a:lvl2pPr>
            <a:lvl3pPr marL="345758" indent="0">
              <a:buFontTx/>
              <a:buNone/>
              <a:defRPr/>
            </a:lvl3pPr>
            <a:lvl4pPr marL="470059" indent="0">
              <a:buFontTx/>
              <a:buNone/>
              <a:defRPr/>
            </a:lvl4pPr>
            <a:lvl5pPr marL="627222" indent="0">
              <a:buFontTx/>
              <a:buNone/>
              <a:defRPr/>
            </a:lvl5pPr>
          </a:lstStyle>
          <a:p>
            <a:pPr lvl="0"/>
            <a:r>
              <a:rPr lang="en-US" dirty="0"/>
              <a:t>Edit Master HEADER 1  |  HEADER 2</a:t>
            </a:r>
          </a:p>
        </p:txBody>
      </p:sp>
      <p:sp>
        <p:nvSpPr>
          <p:cNvPr id="2" name="Title 1"/>
          <p:cNvSpPr>
            <a:spLocks noGrp="1"/>
          </p:cNvSpPr>
          <p:nvPr>
            <p:ph type="title"/>
          </p:nvPr>
        </p:nvSpPr>
        <p:spPr/>
        <p:txBody>
          <a:bodyPr>
            <a:noAutofit/>
          </a:bodyPr>
          <a:lstStyle>
            <a:lvl1pPr>
              <a:defRPr>
                <a:solidFill>
                  <a:schemeClr val="bg1"/>
                </a:solidFill>
              </a:defRPr>
            </a:lvl1pPr>
          </a:lstStyle>
          <a:p>
            <a:r>
              <a:rPr lang="en-US"/>
              <a:t>Click to edit Master title style</a:t>
            </a:r>
            <a:endParaRPr lang="en-US" dirty="0"/>
          </a:p>
        </p:txBody>
      </p:sp>
      <p:sp>
        <p:nvSpPr>
          <p:cNvPr id="7" name="Content Placeholder 6"/>
          <p:cNvSpPr>
            <a:spLocks noGrp="1"/>
          </p:cNvSpPr>
          <p:nvPr>
            <p:ph sz="quarter" idx="14"/>
          </p:nvPr>
        </p:nvSpPr>
        <p:spPr>
          <a:xfrm>
            <a:off x="457201" y="822960"/>
            <a:ext cx="8228013" cy="3703320"/>
          </a:xfrm>
        </p:spPr>
        <p:txBody>
          <a:bodyPr>
            <a:noAutofit/>
          </a:bodyPr>
          <a:lstStyle>
            <a:lvl1pPr>
              <a:defRPr sz="1440">
                <a:solidFill>
                  <a:schemeClr val="bg1"/>
                </a:solidFill>
              </a:defRPr>
            </a:lvl1pPr>
            <a:lvl2pPr>
              <a:defRPr sz="126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p:cNvSpPr>
            <a:spLocks noGrp="1"/>
          </p:cNvSpPr>
          <p:nvPr>
            <p:ph type="ftr" sz="quarter" idx="15"/>
          </p:nvPr>
        </p:nvSpPr>
        <p:spPr/>
        <p:txBody>
          <a:bodyPr>
            <a:noAutofit/>
          </a:bodyPr>
          <a:lstStyle/>
          <a:p>
            <a:pPr defTabSz="617220">
              <a:lnSpc>
                <a:spcPct val="90000"/>
              </a:lnSpc>
              <a:spcBef>
                <a:spcPts val="540"/>
              </a:spcBef>
              <a:buClr>
                <a:srgbClr val="1D3649"/>
              </a:buClr>
            </a:pPr>
            <a:endParaRPr lang="en-US">
              <a:solidFill>
                <a:srgbClr val="FFFFFF"/>
              </a:solidFill>
            </a:endParaRPr>
          </a:p>
        </p:txBody>
      </p:sp>
    </p:spTree>
    <p:extLst>
      <p:ext uri="{BB962C8B-B14F-4D97-AF65-F5344CB8AC3E}">
        <p14:creationId xmlns:p14="http://schemas.microsoft.com/office/powerpoint/2010/main" val="21583071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2 Column Content - Black Bkgd">
    <p:bg>
      <p:bgPr>
        <a:solidFill>
          <a:srgbClr val="01020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Content Placeholder 5"/>
          <p:cNvSpPr>
            <a:spLocks noGrp="1"/>
          </p:cNvSpPr>
          <p:nvPr>
            <p:ph sz="quarter" idx="12"/>
          </p:nvPr>
        </p:nvSpPr>
        <p:spPr>
          <a:xfrm>
            <a:off x="454268" y="822960"/>
            <a:ext cx="3886200" cy="3703320"/>
          </a:xfrm>
          <a:prstGeom prst="rect">
            <a:avLst/>
          </a:prstGeom>
        </p:spPr>
        <p:txBody>
          <a:bodyPr/>
          <a:lstStyle>
            <a:lvl1pPr>
              <a:defRPr sz="1440">
                <a:solidFill>
                  <a:schemeClr val="bg1"/>
                </a:solidFill>
              </a:defRPr>
            </a:lvl1pPr>
            <a:lvl2pPr marL="368618" indent="-148590">
              <a:buFont typeface="Arial" panose="020B0604020202020204" pitchFamily="34" charset="0"/>
              <a:buChar char="̶"/>
              <a:defRPr sz="126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3"/>
          </p:nvPr>
        </p:nvSpPr>
        <p:spPr>
          <a:xfrm>
            <a:off x="4800600" y="822960"/>
            <a:ext cx="3886200" cy="3703320"/>
          </a:xfrm>
          <a:prstGeom prst="rect">
            <a:avLst/>
          </a:prstGeom>
        </p:spPr>
        <p:txBody>
          <a:bodyPr/>
          <a:lstStyle>
            <a:lvl1pPr>
              <a:defRPr sz="1440">
                <a:solidFill>
                  <a:schemeClr val="bg1"/>
                </a:solidFill>
              </a:defRPr>
            </a:lvl1pPr>
            <a:lvl2pPr>
              <a:defRPr sz="126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4"/>
          </p:nvPr>
        </p:nvSpPr>
        <p:spPr/>
        <p:txBody>
          <a:bodyPr/>
          <a:lstStyle/>
          <a:p>
            <a:pPr defTabSz="617220">
              <a:lnSpc>
                <a:spcPct val="90000"/>
              </a:lnSpc>
              <a:spcBef>
                <a:spcPts val="540"/>
              </a:spcBef>
              <a:buClr>
                <a:srgbClr val="1D3649"/>
              </a:buClr>
            </a:pPr>
            <a:endParaRPr lang="en-US">
              <a:solidFill>
                <a:srgbClr val="FFFFFF"/>
              </a:solidFill>
            </a:endParaRPr>
          </a:p>
        </p:txBody>
      </p:sp>
    </p:spTree>
    <p:extLst>
      <p:ext uri="{BB962C8B-B14F-4D97-AF65-F5344CB8AC3E}">
        <p14:creationId xmlns:p14="http://schemas.microsoft.com/office/powerpoint/2010/main" val="26985938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 Black Bkdgd">
    <p:bg>
      <p:bgPr>
        <a:solidFill>
          <a:srgbClr val="010203"/>
        </a:solidFill>
        <a:effectLst/>
      </p:bgPr>
    </p:bg>
    <p:spTree>
      <p:nvGrpSpPr>
        <p:cNvPr id="1" name=""/>
        <p:cNvGrpSpPr/>
        <p:nvPr/>
      </p:nvGrpSpPr>
      <p:grpSpPr>
        <a:xfrm>
          <a:off x="0" y="0"/>
          <a:ext cx="0" cy="0"/>
          <a:chOff x="0" y="0"/>
          <a:chExt cx="0" cy="0"/>
        </a:xfrm>
      </p:grpSpPr>
      <p:sp>
        <p:nvSpPr>
          <p:cNvPr id="6" name="Text Placeholder 4"/>
          <p:cNvSpPr>
            <a:spLocks noGrp="1"/>
          </p:cNvSpPr>
          <p:nvPr>
            <p:ph type="body" sz="quarter" idx="13" hasCustomPrompt="1"/>
          </p:nvPr>
        </p:nvSpPr>
        <p:spPr>
          <a:xfrm>
            <a:off x="2743533" y="3572968"/>
            <a:ext cx="5943277" cy="233222"/>
          </a:xfrm>
          <a:prstGeom prst="rect">
            <a:avLst/>
          </a:prstGeom>
        </p:spPr>
        <p:txBody>
          <a:bodyPr tIns="0" bIns="0"/>
          <a:lstStyle>
            <a:lvl1pPr marL="0" indent="0">
              <a:spcBef>
                <a:spcPts val="0"/>
              </a:spcBef>
              <a:buFontTx/>
              <a:buNone/>
              <a:defRPr cap="none" baseline="0">
                <a:solidFill>
                  <a:schemeClr val="bg1"/>
                </a:solidFill>
              </a:defRPr>
            </a:lvl1pPr>
            <a:lvl2pPr marL="158591" indent="0">
              <a:buFontTx/>
              <a:buNone/>
              <a:defRPr/>
            </a:lvl2pPr>
            <a:lvl3pPr marL="345758" indent="0">
              <a:buFontTx/>
              <a:buNone/>
              <a:defRPr/>
            </a:lvl3pPr>
            <a:lvl4pPr marL="470059" indent="0">
              <a:buFontTx/>
              <a:buNone/>
              <a:defRPr/>
            </a:lvl4pPr>
            <a:lvl5pPr marL="627222" indent="0">
              <a:buFontTx/>
              <a:buNone/>
              <a:defRPr/>
            </a:lvl5pPr>
          </a:lstStyle>
          <a:p>
            <a:pPr lvl="0"/>
            <a:r>
              <a:rPr lang="en-US" dirty="0"/>
              <a:t>Click to edit author’s title</a:t>
            </a:r>
          </a:p>
        </p:txBody>
      </p:sp>
      <p:sp>
        <p:nvSpPr>
          <p:cNvPr id="12" name="Title 11"/>
          <p:cNvSpPr>
            <a:spLocks noGrp="1"/>
          </p:cNvSpPr>
          <p:nvPr userDrawn="1">
            <p:ph type="title" hasCustomPrompt="1"/>
          </p:nvPr>
        </p:nvSpPr>
        <p:spPr>
          <a:xfrm>
            <a:off x="2743200" y="1238162"/>
            <a:ext cx="5943600" cy="1725645"/>
          </a:xfrm>
        </p:spPr>
        <p:txBody>
          <a:bodyPr anchor="b" anchorCtr="0">
            <a:noAutofit/>
          </a:bodyPr>
          <a:lstStyle>
            <a:lvl1pPr>
              <a:lnSpc>
                <a:spcPct val="100000"/>
              </a:lnSpc>
              <a:defRPr sz="2880">
                <a:solidFill>
                  <a:schemeClr val="bg1"/>
                </a:solidFill>
              </a:defRPr>
            </a:lvl1pPr>
          </a:lstStyle>
          <a:p>
            <a:r>
              <a:rPr lang="en-US" dirty="0"/>
              <a:t>Click to edit quote.”</a:t>
            </a:r>
          </a:p>
        </p:txBody>
      </p:sp>
      <p:sp>
        <p:nvSpPr>
          <p:cNvPr id="5" name="Text Placeholder 4"/>
          <p:cNvSpPr>
            <a:spLocks noGrp="1"/>
          </p:cNvSpPr>
          <p:nvPr>
            <p:ph type="body" sz="quarter" idx="11" hasCustomPrompt="1"/>
          </p:nvPr>
        </p:nvSpPr>
        <p:spPr>
          <a:xfrm>
            <a:off x="2743533" y="3394709"/>
            <a:ext cx="5943277" cy="178259"/>
          </a:xfrm>
          <a:prstGeom prst="rect">
            <a:avLst/>
          </a:prstGeom>
        </p:spPr>
        <p:txBody>
          <a:bodyPr tIns="0" bIns="0" anchor="b" anchorCtr="0"/>
          <a:lstStyle>
            <a:lvl1pPr marL="0" indent="0">
              <a:spcBef>
                <a:spcPts val="0"/>
              </a:spcBef>
              <a:buFontTx/>
              <a:buNone/>
              <a:defRPr cap="all" baseline="0">
                <a:solidFill>
                  <a:schemeClr val="bg1"/>
                </a:solidFill>
              </a:defRPr>
            </a:lvl1pPr>
            <a:lvl2pPr marL="158591" indent="0">
              <a:buFontTx/>
              <a:buNone/>
              <a:defRPr/>
            </a:lvl2pPr>
            <a:lvl3pPr marL="345758" indent="0">
              <a:buFontTx/>
              <a:buNone/>
              <a:defRPr/>
            </a:lvl3pPr>
            <a:lvl4pPr marL="470059" indent="0">
              <a:buFontTx/>
              <a:buNone/>
              <a:defRPr/>
            </a:lvl4pPr>
            <a:lvl5pPr marL="627222" indent="0">
              <a:buFontTx/>
              <a:buNone/>
              <a:defRPr/>
            </a:lvl5pPr>
          </a:lstStyle>
          <a:p>
            <a:pPr lvl="0"/>
            <a:r>
              <a:rPr lang="en-US" dirty="0"/>
              <a:t>Click to edit author’s name</a:t>
            </a:r>
          </a:p>
        </p:txBody>
      </p:sp>
      <p:sp>
        <p:nvSpPr>
          <p:cNvPr id="2" name="Footer Placeholder 1"/>
          <p:cNvSpPr>
            <a:spLocks noGrp="1"/>
          </p:cNvSpPr>
          <p:nvPr>
            <p:ph type="ftr" sz="quarter" idx="14"/>
          </p:nvPr>
        </p:nvSpPr>
        <p:spPr/>
        <p:txBody>
          <a:bodyPr/>
          <a:lstStyle/>
          <a:p>
            <a:pPr defTabSz="617220">
              <a:lnSpc>
                <a:spcPct val="90000"/>
              </a:lnSpc>
              <a:spcBef>
                <a:spcPts val="540"/>
              </a:spcBef>
              <a:buClr>
                <a:srgbClr val="1D3649"/>
              </a:buClr>
            </a:pPr>
            <a:endParaRPr lang="en-US">
              <a:solidFill>
                <a:srgbClr val="FFFFFF"/>
              </a:solidFill>
            </a:endParaRPr>
          </a:p>
        </p:txBody>
      </p:sp>
      <p:pic>
        <p:nvPicPr>
          <p:cNvPr id="7" name="Picture 6"/>
          <p:cNvPicPr>
            <a:picLocks noChangeAspect="1"/>
          </p:cNvPicPr>
          <p:nvPr userDrawn="1"/>
        </p:nvPicPr>
        <p:blipFill rotWithShape="1">
          <a:blip r:embed="rId2"/>
          <a:srcRect l="39181" t="24072" r="39181" b="60667"/>
          <a:stretch/>
        </p:blipFill>
        <p:spPr>
          <a:xfrm>
            <a:off x="304801" y="1100795"/>
            <a:ext cx="2318234" cy="1920673"/>
          </a:xfrm>
          <a:prstGeom prst="rect">
            <a:avLst/>
          </a:prstGeom>
        </p:spPr>
      </p:pic>
    </p:spTree>
    <p:extLst>
      <p:ext uri="{BB962C8B-B14F-4D97-AF65-F5344CB8AC3E}">
        <p14:creationId xmlns:p14="http://schemas.microsoft.com/office/powerpoint/2010/main" val="1431141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 Black Bkgd">
    <p:bg>
      <p:bgPr>
        <a:solidFill>
          <a:srgbClr val="010203"/>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defTabSz="617220">
              <a:lnSpc>
                <a:spcPct val="90000"/>
              </a:lnSpc>
              <a:spcBef>
                <a:spcPts val="540"/>
              </a:spcBef>
              <a:buClr>
                <a:srgbClr val="1D3649"/>
              </a:buClr>
            </a:pPr>
            <a:endParaRPr lang="en-US">
              <a:solidFill>
                <a:srgbClr val="FFFFFF"/>
              </a:solidFill>
            </a:endParaRPr>
          </a:p>
        </p:txBody>
      </p:sp>
    </p:spTree>
    <p:extLst>
      <p:ext uri="{BB962C8B-B14F-4D97-AF65-F5344CB8AC3E}">
        <p14:creationId xmlns:p14="http://schemas.microsoft.com/office/powerpoint/2010/main" val="41937640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Mandatory Closing Slide">
    <p:bg>
      <p:bgPr>
        <a:solidFill>
          <a:srgbClr val="1D3649"/>
        </a:solidFill>
        <a:effectLst/>
      </p:bgPr>
    </p:bg>
    <p:spTree>
      <p:nvGrpSpPr>
        <p:cNvPr id="1" name=""/>
        <p:cNvGrpSpPr/>
        <p:nvPr/>
      </p:nvGrpSpPr>
      <p:grpSpPr>
        <a:xfrm>
          <a:off x="0" y="0"/>
          <a:ext cx="0" cy="0"/>
          <a:chOff x="0" y="0"/>
          <a:chExt cx="0" cy="0"/>
        </a:xfrm>
      </p:grpSpPr>
      <p:cxnSp>
        <p:nvCxnSpPr>
          <p:cNvPr id="22" name="Straight Connector 21"/>
          <p:cNvCxnSpPr/>
          <p:nvPr userDrawn="1"/>
        </p:nvCxnSpPr>
        <p:spPr>
          <a:xfrm>
            <a:off x="454269" y="1209609"/>
            <a:ext cx="758952" cy="0"/>
          </a:xfrm>
          <a:prstGeom prst="line">
            <a:avLst/>
          </a:prstGeom>
          <a:ln w="101600">
            <a:solidFill>
              <a:srgbClr val="FF5004"/>
            </a:solidFill>
            <a:miter lim="800000"/>
            <a:tailEnd type="none"/>
          </a:ln>
        </p:spPr>
        <p:style>
          <a:lnRef idx="1">
            <a:schemeClr val="accent1"/>
          </a:lnRef>
          <a:fillRef idx="0">
            <a:schemeClr val="accent1"/>
          </a:fillRef>
          <a:effectRef idx="0">
            <a:schemeClr val="accent1"/>
          </a:effectRef>
          <a:fontRef idx="minor">
            <a:schemeClr val="tx1"/>
          </a:fontRef>
        </p:style>
      </p:cxnSp>
      <p:sp>
        <p:nvSpPr>
          <p:cNvPr id="49" name="TextBox 48"/>
          <p:cNvSpPr txBox="1"/>
          <p:nvPr userDrawn="1"/>
        </p:nvSpPr>
        <p:spPr>
          <a:xfrm>
            <a:off x="685800" y="2355002"/>
            <a:ext cx="1725640" cy="124650"/>
          </a:xfrm>
          <a:prstGeom prst="rect">
            <a:avLst/>
          </a:prstGeom>
          <a:noFill/>
        </p:spPr>
        <p:txBody>
          <a:bodyPr wrap="square" lIns="0" tIns="0" rIns="0" bIns="0" rtlCol="0">
            <a:spAutoFit/>
          </a:bodyPr>
          <a:lstStyle/>
          <a:p>
            <a:r>
              <a:rPr lang="en-US" sz="810" dirty="0">
                <a:solidFill>
                  <a:schemeClr val="bg1"/>
                </a:solidFill>
              </a:rPr>
              <a:t>ibm.com/security</a:t>
            </a:r>
          </a:p>
        </p:txBody>
      </p:sp>
      <p:pic>
        <p:nvPicPr>
          <p:cNvPr id="50" name="Picture 4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702" y="2350125"/>
            <a:ext cx="162873" cy="148133"/>
          </a:xfrm>
          <a:prstGeom prst="rect">
            <a:avLst/>
          </a:prstGeom>
        </p:spPr>
      </p:pic>
      <p:sp>
        <p:nvSpPr>
          <p:cNvPr id="47" name="TextBox 46"/>
          <p:cNvSpPr txBox="1"/>
          <p:nvPr/>
        </p:nvSpPr>
        <p:spPr>
          <a:xfrm>
            <a:off x="685800" y="2555864"/>
            <a:ext cx="1725640" cy="124650"/>
          </a:xfrm>
          <a:prstGeom prst="rect">
            <a:avLst/>
          </a:prstGeom>
          <a:noFill/>
        </p:spPr>
        <p:txBody>
          <a:bodyPr wrap="square" lIns="0" tIns="0" rIns="0" bIns="0" rtlCol="0">
            <a:spAutoFit/>
          </a:bodyPr>
          <a:lstStyle/>
          <a:p>
            <a:r>
              <a:rPr lang="en-US" sz="810" dirty="0">
                <a:solidFill>
                  <a:schemeClr val="bg1"/>
                </a:solidFill>
              </a:rPr>
              <a:t>securityintelligence.com</a:t>
            </a:r>
          </a:p>
        </p:txBody>
      </p:sp>
      <p:pic>
        <p:nvPicPr>
          <p:cNvPr id="48" name="Pictur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702" y="2551100"/>
            <a:ext cx="162873" cy="148133"/>
          </a:xfrm>
          <a:prstGeom prst="rect">
            <a:avLst/>
          </a:prstGeom>
        </p:spPr>
      </p:pic>
      <p:sp>
        <p:nvSpPr>
          <p:cNvPr id="45" name="TextBox 44"/>
          <p:cNvSpPr txBox="1"/>
          <p:nvPr userDrawn="1"/>
        </p:nvSpPr>
        <p:spPr>
          <a:xfrm>
            <a:off x="685800" y="2957588"/>
            <a:ext cx="1733562" cy="124650"/>
          </a:xfrm>
          <a:prstGeom prst="rect">
            <a:avLst/>
          </a:prstGeom>
          <a:noFill/>
        </p:spPr>
        <p:txBody>
          <a:bodyPr wrap="square" lIns="0" tIns="0" rIns="0" bIns="0" rtlCol="0">
            <a:spAutoFit/>
          </a:bodyPr>
          <a:lstStyle/>
          <a:p>
            <a:r>
              <a:rPr lang="en-US" sz="810" dirty="0">
                <a:solidFill>
                  <a:schemeClr val="bg1"/>
                </a:solidFill>
              </a:rPr>
              <a:t>xforce.ibmcloud.com</a:t>
            </a:r>
          </a:p>
        </p:txBody>
      </p:sp>
      <p:pic>
        <p:nvPicPr>
          <p:cNvPr id="46" name="Picture 4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702" y="2953050"/>
            <a:ext cx="162873" cy="148133"/>
          </a:xfrm>
          <a:prstGeom prst="rect">
            <a:avLst/>
          </a:prstGeom>
        </p:spPr>
      </p:pic>
      <p:pic>
        <p:nvPicPr>
          <p:cNvPr id="43" name="Picture 42"/>
          <p:cNvPicPr>
            <a:picLocks noChangeAspect="1"/>
          </p:cNvPicPr>
          <p:nvPr userDrawn="1"/>
        </p:nvPicPr>
        <p:blipFill>
          <a:blip r:embed="rId3"/>
          <a:stretch>
            <a:fillRect/>
          </a:stretch>
        </p:blipFill>
        <p:spPr>
          <a:xfrm>
            <a:off x="441935" y="3120390"/>
            <a:ext cx="228051" cy="205418"/>
          </a:xfrm>
          <a:prstGeom prst="rect">
            <a:avLst/>
          </a:prstGeom>
        </p:spPr>
      </p:pic>
      <p:sp>
        <p:nvSpPr>
          <p:cNvPr id="44" name="TextBox 43"/>
          <p:cNvSpPr txBox="1"/>
          <p:nvPr userDrawn="1"/>
        </p:nvSpPr>
        <p:spPr>
          <a:xfrm>
            <a:off x="685801" y="3158450"/>
            <a:ext cx="1889639" cy="124650"/>
          </a:xfrm>
          <a:prstGeom prst="rect">
            <a:avLst/>
          </a:prstGeom>
          <a:noFill/>
        </p:spPr>
        <p:txBody>
          <a:bodyPr wrap="square" lIns="0" tIns="0" rIns="0" bIns="0" rtlCol="0">
            <a:spAutoFit/>
          </a:bodyPr>
          <a:lstStyle/>
          <a:p>
            <a:r>
              <a:rPr lang="en-US" sz="810" dirty="0">
                <a:solidFill>
                  <a:schemeClr val="bg1"/>
                </a:solidFill>
              </a:rPr>
              <a:t>@ibmsecurity</a:t>
            </a:r>
          </a:p>
        </p:txBody>
      </p:sp>
      <p:pic>
        <p:nvPicPr>
          <p:cNvPr id="41" name="Picture 40"/>
          <p:cNvPicPr>
            <a:picLocks noChangeAspect="1"/>
          </p:cNvPicPr>
          <p:nvPr userDrawn="1"/>
        </p:nvPicPr>
        <p:blipFill>
          <a:blip r:embed="rId4"/>
          <a:stretch>
            <a:fillRect/>
          </a:stretch>
        </p:blipFill>
        <p:spPr>
          <a:xfrm>
            <a:off x="449818" y="3326746"/>
            <a:ext cx="214867" cy="193543"/>
          </a:xfrm>
          <a:prstGeom prst="rect">
            <a:avLst/>
          </a:prstGeom>
        </p:spPr>
      </p:pic>
      <p:sp>
        <p:nvSpPr>
          <p:cNvPr id="42" name="TextBox 41"/>
          <p:cNvSpPr txBox="1"/>
          <p:nvPr userDrawn="1"/>
        </p:nvSpPr>
        <p:spPr>
          <a:xfrm>
            <a:off x="685800" y="3359311"/>
            <a:ext cx="1889638" cy="124650"/>
          </a:xfrm>
          <a:prstGeom prst="rect">
            <a:avLst/>
          </a:prstGeom>
          <a:noFill/>
        </p:spPr>
        <p:txBody>
          <a:bodyPr wrap="square" lIns="0" tIns="0" rIns="0" bIns="0" rtlCol="0">
            <a:spAutoFit/>
          </a:bodyPr>
          <a:lstStyle/>
          <a:p>
            <a:r>
              <a:rPr lang="en-US" sz="810" dirty="0">
                <a:solidFill>
                  <a:schemeClr val="bg1"/>
                </a:solidFill>
              </a:rPr>
              <a:t>youtube/user/ibmsecuritysolutions</a:t>
            </a:r>
          </a:p>
        </p:txBody>
      </p:sp>
      <p:pic>
        <p:nvPicPr>
          <p:cNvPr id="107" name="Picture 106"/>
          <p:cNvPicPr>
            <a:picLocks noChangeAspect="1"/>
          </p:cNvPicPr>
          <p:nvPr userDrawn="1"/>
        </p:nvPicPr>
        <p:blipFill>
          <a:blip r:embed="rId5"/>
          <a:stretch>
            <a:fillRect/>
          </a:stretch>
        </p:blipFill>
        <p:spPr>
          <a:xfrm>
            <a:off x="8003671" y="4483819"/>
            <a:ext cx="739401" cy="249971"/>
          </a:xfrm>
          <a:prstGeom prst="rect">
            <a:avLst/>
          </a:prstGeom>
        </p:spPr>
      </p:pic>
      <p:pic>
        <p:nvPicPr>
          <p:cNvPr id="108" name="Picture 107"/>
          <p:cNvPicPr>
            <a:picLocks noChangeAspect="1"/>
          </p:cNvPicPr>
          <p:nvPr userDrawn="1"/>
        </p:nvPicPr>
        <p:blipFill rotWithShape="1">
          <a:blip r:embed="rId6"/>
          <a:srcRect l="14569" t="26753" r="14569" b="26753"/>
          <a:stretch/>
        </p:blipFill>
        <p:spPr>
          <a:xfrm>
            <a:off x="457201" y="383397"/>
            <a:ext cx="1268337" cy="334674"/>
          </a:xfrm>
          <a:prstGeom prst="rect">
            <a:avLst/>
          </a:prstGeom>
        </p:spPr>
      </p:pic>
      <p:sp>
        <p:nvSpPr>
          <p:cNvPr id="25" name="Rectangle 11"/>
          <p:cNvSpPr>
            <a:spLocks noChangeArrowheads="1"/>
          </p:cNvSpPr>
          <p:nvPr userDrawn="1"/>
        </p:nvSpPr>
        <p:spPr bwMode="auto">
          <a:xfrm>
            <a:off x="441934" y="3806189"/>
            <a:ext cx="6758966" cy="933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nchorCtr="0">
            <a:noAutofit/>
          </a:bodyPr>
          <a:lstStyle/>
          <a:p>
            <a:pPr marL="0" indent="0" eaLnBrk="0" hangingPunct="0">
              <a:spcBef>
                <a:spcPts val="270"/>
              </a:spcBef>
              <a:buClr>
                <a:srgbClr val="000000"/>
              </a:buClr>
            </a:pPr>
            <a:r>
              <a:rPr lang="en-US" sz="540" b="0" baseline="0" dirty="0">
                <a:solidFill>
                  <a:schemeClr val="bg1"/>
                </a:solidFill>
              </a:rPr>
              <a:t>© Copyright IBM Corporation 2018. All rights reserved. The information contained in these materials is provided for informational purposes only, and is provided AS IS without warranty of any kind, express or implied.  Any statement of direction represents IBM's current intent, is subject to change or withdrawal, and represent only goals and objectives.  IBM, the IBM logo, and other IBM products and services are trademarks of the International Business Machines Corporation, in the United States, other countries or both. Other company, product, or service names may be trademarks or service marks of others.</a:t>
            </a:r>
          </a:p>
          <a:p>
            <a:pPr marL="0" indent="0" eaLnBrk="0" hangingPunct="0">
              <a:spcBef>
                <a:spcPts val="270"/>
              </a:spcBef>
              <a:buClr>
                <a:srgbClr val="000000"/>
              </a:buClr>
            </a:pPr>
            <a:r>
              <a:rPr lang="en-US" sz="540" b="0" baseline="0" dirty="0">
                <a:solidFill>
                  <a:schemeClr val="bg1"/>
                </a:solidFill>
              </a:rPr>
              <a:t>Statement of Good Security Practices: IT system security involves protecting systems and information through prevention, detection and response to improper access from within and outside your enterprise. Improper access can result in information being altered, destroyed, misappropriated or misused or can result in damage to or misuse of your systems, including for use in attacks on others. No IT system or product  should be considered completely secure and no single product, service or security measure can be completely effective in preventing improper use or access. IBM systems, products and services are designed to be part of a lawful, comprehensive security approach, which will necessarily involve additional operational procedures, and may require other systems, products or services to be most effective. IBM does not warrant that any systems, products or services are immune from, or will make your enterprise immune from, the malicious or illegal conduct of any party.</a:t>
            </a:r>
            <a:endParaRPr lang="en-US" sz="540" b="0" baseline="0" dirty="0">
              <a:solidFill>
                <a:schemeClr val="bg1"/>
              </a:solidFill>
              <a:cs typeface="Arial" charset="0"/>
            </a:endParaRPr>
          </a:p>
        </p:txBody>
      </p:sp>
      <p:sp>
        <p:nvSpPr>
          <p:cNvPr id="318" name="TextBox 317"/>
          <p:cNvSpPr txBox="1"/>
          <p:nvPr userDrawn="1"/>
        </p:nvSpPr>
        <p:spPr>
          <a:xfrm>
            <a:off x="457200" y="2141276"/>
            <a:ext cx="1725640" cy="124650"/>
          </a:xfrm>
          <a:prstGeom prst="rect">
            <a:avLst/>
          </a:prstGeom>
          <a:noFill/>
        </p:spPr>
        <p:txBody>
          <a:bodyPr wrap="square" lIns="0" tIns="0" rIns="0" bIns="0" rtlCol="0">
            <a:spAutoFit/>
          </a:bodyPr>
          <a:lstStyle/>
          <a:p>
            <a:r>
              <a:rPr lang="en-US" sz="810" dirty="0">
                <a:solidFill>
                  <a:schemeClr val="bg1"/>
                </a:solidFill>
              </a:rPr>
              <a:t>FOLLOW US ON:</a:t>
            </a:r>
          </a:p>
        </p:txBody>
      </p:sp>
      <p:sp>
        <p:nvSpPr>
          <p:cNvPr id="322" name="TextBox 321"/>
          <p:cNvSpPr txBox="1"/>
          <p:nvPr userDrawn="1"/>
        </p:nvSpPr>
        <p:spPr>
          <a:xfrm>
            <a:off x="341774" y="1234440"/>
            <a:ext cx="8358796" cy="784830"/>
          </a:xfrm>
          <a:prstGeom prst="rect">
            <a:avLst/>
          </a:prstGeom>
          <a:noFill/>
        </p:spPr>
        <p:txBody>
          <a:bodyPr wrap="square" rtlCol="0">
            <a:spAutoFit/>
          </a:bodyPr>
          <a:lstStyle/>
          <a:p>
            <a:pPr algn="l"/>
            <a:r>
              <a:rPr lang="en-US" sz="4500" b="1" dirty="0">
                <a:solidFill>
                  <a:schemeClr val="bg1"/>
                </a:solidFill>
              </a:rPr>
              <a:t>THANK YOU</a:t>
            </a:r>
          </a:p>
        </p:txBody>
      </p:sp>
      <p:pic>
        <p:nvPicPr>
          <p:cNvPr id="18" name="Picture 17"/>
          <p:cNvPicPr>
            <a:picLocks noChangeAspect="1"/>
          </p:cNvPicPr>
          <p:nvPr userDrawn="1"/>
        </p:nvPicPr>
        <p:blipFill rotWithShape="1">
          <a:blip r:embed="rId7"/>
          <a:srcRect l="63757" t="44138" b="14099"/>
          <a:stretch/>
        </p:blipFill>
        <p:spPr>
          <a:xfrm>
            <a:off x="5829300" y="649971"/>
            <a:ext cx="3312263" cy="2148099"/>
          </a:xfrm>
          <a:prstGeom prst="rect">
            <a:avLst/>
          </a:prstGeom>
        </p:spPr>
      </p:pic>
      <p:sp>
        <p:nvSpPr>
          <p:cNvPr id="19" name="TextBox 18">
            <a:extLst>
              <a:ext uri="{FF2B5EF4-FFF2-40B4-BE49-F238E27FC236}">
                <a16:creationId xmlns:a16="http://schemas.microsoft.com/office/drawing/2014/main" id="{14477BAA-9C16-2A4A-A314-DA5D2C4A8B6F}"/>
              </a:ext>
            </a:extLst>
          </p:cNvPr>
          <p:cNvSpPr txBox="1"/>
          <p:nvPr userDrawn="1"/>
        </p:nvSpPr>
        <p:spPr>
          <a:xfrm>
            <a:off x="685800" y="2756726"/>
            <a:ext cx="1725640" cy="124650"/>
          </a:xfrm>
          <a:prstGeom prst="rect">
            <a:avLst/>
          </a:prstGeom>
          <a:noFill/>
        </p:spPr>
        <p:txBody>
          <a:bodyPr wrap="square" lIns="0" tIns="0" rIns="0" bIns="0" rtlCol="0">
            <a:spAutoFit/>
          </a:bodyPr>
          <a:lstStyle/>
          <a:p>
            <a:r>
              <a:rPr lang="en-US" sz="810" dirty="0">
                <a:solidFill>
                  <a:schemeClr val="bg1"/>
                </a:solidFill>
              </a:rPr>
              <a:t>ibm.com/security/community</a:t>
            </a:r>
          </a:p>
        </p:txBody>
      </p:sp>
      <p:pic>
        <p:nvPicPr>
          <p:cNvPr id="20" name="Picture 19">
            <a:extLst>
              <a:ext uri="{FF2B5EF4-FFF2-40B4-BE49-F238E27FC236}">
                <a16:creationId xmlns:a16="http://schemas.microsoft.com/office/drawing/2014/main" id="{548B9CA0-446A-8042-91B5-996739AD87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702" y="2752076"/>
            <a:ext cx="162873" cy="148133"/>
          </a:xfrm>
          <a:prstGeom prst="rect">
            <a:avLst/>
          </a:prstGeom>
        </p:spPr>
      </p:pic>
    </p:spTree>
    <p:extLst>
      <p:ext uri="{BB962C8B-B14F-4D97-AF65-F5344CB8AC3E}">
        <p14:creationId xmlns:p14="http://schemas.microsoft.com/office/powerpoint/2010/main" val="918385751"/>
      </p:ext>
    </p:extLst>
  </p:cSld>
  <p:clrMapOvr>
    <a:masterClrMapping/>
  </p:clrMapOvr>
  <p:extLst mod="1">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pic on left txt on right">
    <p:spTree>
      <p:nvGrpSpPr>
        <p:cNvPr id="1" name=""/>
        <p:cNvGrpSpPr/>
        <p:nvPr/>
      </p:nvGrpSpPr>
      <p:grpSpPr>
        <a:xfrm>
          <a:off x="0" y="0"/>
          <a:ext cx="0" cy="0"/>
          <a:chOff x="0" y="0"/>
          <a:chExt cx="0" cy="0"/>
        </a:xfrm>
      </p:grpSpPr>
      <p:sp>
        <p:nvSpPr>
          <p:cNvPr id="2" name="Title 1"/>
          <p:cNvSpPr>
            <a:spLocks noGrp="1"/>
          </p:cNvSpPr>
          <p:nvPr>
            <p:ph type="title"/>
          </p:nvPr>
        </p:nvSpPr>
        <p:spPr>
          <a:xfrm>
            <a:off x="326436" y="273846"/>
            <a:ext cx="8188917" cy="720796"/>
          </a:xfrm>
        </p:spPr>
        <p:txBody>
          <a:bodyPr/>
          <a:lstStyle/>
          <a:p>
            <a:r>
              <a:rPr lang="en-US"/>
              <a:t>Click to edit Master title style</a:t>
            </a:r>
          </a:p>
        </p:txBody>
      </p:sp>
      <p:sp>
        <p:nvSpPr>
          <p:cNvPr id="8" name="Slide Number Placeholder 5"/>
          <p:cNvSpPr>
            <a:spLocks noGrp="1"/>
          </p:cNvSpPr>
          <p:nvPr>
            <p:ph type="sldNum" sz="quarter" idx="12"/>
          </p:nvPr>
        </p:nvSpPr>
        <p:spPr>
          <a:xfrm>
            <a:off x="234993" y="4661966"/>
            <a:ext cx="1428750" cy="273844"/>
          </a:xfrm>
        </p:spPr>
        <p:txBody>
          <a:bodyPr/>
          <a:lstStyle>
            <a:lvl1pPr>
              <a:defRPr sz="1350" b="0"/>
            </a:lvl1pPr>
          </a:lstStyle>
          <a:p>
            <a:fld id="{D22353BC-FDB0-E448-9766-65432ED358FC}" type="slidenum">
              <a:rPr lang="en-US" smtClean="0"/>
              <a:pPr/>
              <a:t>‹#›</a:t>
            </a:fld>
            <a:endParaRPr lang="en-US" dirty="0"/>
          </a:p>
        </p:txBody>
      </p:sp>
      <p:cxnSp>
        <p:nvCxnSpPr>
          <p:cNvPr id="9" name="Straight Connector 8"/>
          <p:cNvCxnSpPr/>
          <p:nvPr userDrawn="1"/>
        </p:nvCxnSpPr>
        <p:spPr>
          <a:xfrm flipV="1">
            <a:off x="739379" y="4607718"/>
            <a:ext cx="0" cy="396479"/>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85828" y="4708589"/>
            <a:ext cx="1400175" cy="187046"/>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338060" y="4666479"/>
            <a:ext cx="1474564" cy="225124"/>
          </a:xfrm>
          <a:prstGeom prst="rect">
            <a:avLst/>
          </a:prstGeom>
        </p:spPr>
      </p:pic>
      <p:sp>
        <p:nvSpPr>
          <p:cNvPr id="12" name="Picture Placeholder 4"/>
          <p:cNvSpPr>
            <a:spLocks noGrp="1"/>
          </p:cNvSpPr>
          <p:nvPr>
            <p:ph type="pic" sz="quarter" idx="11"/>
          </p:nvPr>
        </p:nvSpPr>
        <p:spPr>
          <a:xfrm>
            <a:off x="2" y="1358449"/>
            <a:ext cx="4408715" cy="2784597"/>
          </a:xfrm>
          <a:prstGeom prst="rect">
            <a:avLst/>
          </a:prstGeom>
        </p:spPr>
        <p:txBody>
          <a:bodyPr/>
          <a:lstStyle>
            <a:lvl1pPr marL="0" indent="0" algn="ctr">
              <a:buFontTx/>
              <a:buNone/>
              <a:defRPr>
                <a:solidFill>
                  <a:schemeClr val="tx1"/>
                </a:solidFill>
              </a:defRPr>
            </a:lvl1pPr>
          </a:lstStyle>
          <a:p>
            <a:r>
              <a:rPr lang="en-US" dirty="0"/>
              <a:t>Drag picture to placeholder or click icon to add</a:t>
            </a:r>
          </a:p>
        </p:txBody>
      </p:sp>
      <p:sp>
        <p:nvSpPr>
          <p:cNvPr id="4" name="Text Placeholder 3"/>
          <p:cNvSpPr>
            <a:spLocks noGrp="1"/>
          </p:cNvSpPr>
          <p:nvPr>
            <p:ph type="body" sz="quarter" idx="13"/>
          </p:nvPr>
        </p:nvSpPr>
        <p:spPr>
          <a:xfrm>
            <a:off x="4588669" y="1358503"/>
            <a:ext cx="4224338" cy="27848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7274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 Light">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E90140-43FB-C24F-880C-B8BE35F1BCB0}"/>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F4CAF293-D3D4-B243-84D1-DE7B389A1775}"/>
              </a:ext>
            </a:extLst>
          </p:cNvPr>
          <p:cNvSpPr>
            <a:spLocks noGrp="1"/>
          </p:cNvSpPr>
          <p:nvPr>
            <p:ph type="ftr" sz="quarter" idx="10"/>
          </p:nvPr>
        </p:nvSpPr>
        <p:spPr/>
        <p:txBody>
          <a:bodyPr/>
          <a:lstStyle/>
          <a:p>
            <a:r>
              <a:rPr lang="en-US"/>
              <a:t>IBM Security / © 2019 IBM Corporation</a:t>
            </a:r>
            <a:endParaRPr lang="en-US" dirty="0"/>
          </a:p>
        </p:txBody>
      </p:sp>
      <p:sp>
        <p:nvSpPr>
          <p:cNvPr id="6" name="Slide Number Placeholder 5">
            <a:extLst>
              <a:ext uri="{FF2B5EF4-FFF2-40B4-BE49-F238E27FC236}">
                <a16:creationId xmlns:a16="http://schemas.microsoft.com/office/drawing/2014/main" id="{CD7E4B97-1B1D-344D-983F-A995E840D5D3}"/>
              </a:ext>
            </a:extLst>
          </p:cNvPr>
          <p:cNvSpPr>
            <a:spLocks noGrp="1"/>
          </p:cNvSpPr>
          <p:nvPr>
            <p:ph type="sldNum" sz="quarter" idx="11"/>
          </p:nvPr>
        </p:nvSpPr>
        <p:spPr/>
        <p:txBody>
          <a:bodyPr/>
          <a:lstStyle/>
          <a:p>
            <a:fld id="{211F90E4-B54D-634F-995B-5A43DEA426D3}" type="slidenum">
              <a:rPr lang="en-US" smtClean="0"/>
              <a:pPr/>
              <a:t>‹#›</a:t>
            </a:fld>
            <a:endParaRPr lang="en-US" dirty="0"/>
          </a:p>
        </p:txBody>
      </p:sp>
    </p:spTree>
    <p:extLst>
      <p:ext uri="{BB962C8B-B14F-4D97-AF65-F5344CB8AC3E}">
        <p14:creationId xmlns:p14="http://schemas.microsoft.com/office/powerpoint/2010/main" val="158536083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C945311-11DC-474E-82AC-BFAC3A004AB7}"/>
              </a:ext>
            </a:extLst>
          </p:cNvPr>
          <p:cNvSpPr>
            <a:spLocks noGrp="1"/>
          </p:cNvSpPr>
          <p:nvPr>
            <p:ph type="body" sz="quarter" idx="11" hasCustomPrompt="1"/>
          </p:nvPr>
        </p:nvSpPr>
        <p:spPr>
          <a:xfrm>
            <a:off x="214535" y="572248"/>
            <a:ext cx="8700865" cy="339022"/>
          </a:xfrm>
          <a:ln w="12700">
            <a:miter lim="400000"/>
          </a:ln>
        </p:spPr>
        <p:txBody>
          <a:bodyPr lIns="0" tIns="0" rIns="0" bIns="0">
            <a:normAutofit/>
          </a:bodyPr>
          <a:lstStyle>
            <a:lvl1pPr>
              <a:buFontTx/>
              <a:buNone/>
              <a:defRPr kumimoji="0" lang="en-US" b="0" i="0" u="none" strike="noStrike" cap="none" spc="0" normalizeH="0" baseline="0" dirty="0">
                <a:ln>
                  <a:noFill/>
                </a:ln>
                <a:solidFill>
                  <a:schemeClr val="accent1"/>
                </a:solidFill>
                <a:effectLst/>
                <a:uLnTx/>
                <a:uFillTx/>
                <a:latin typeface="IBM Plex Sans" panose="020B0503050203000203" pitchFamily="34" charset="77"/>
                <a:ea typeface="ＭＳ Ｐゴシック" pitchFamily="34" charset="-128"/>
                <a:cs typeface="+mn-cs"/>
              </a:defRPr>
            </a:lvl1pPr>
          </a:lstStyle>
          <a:p>
            <a:pPr marL="0" marR="0" lvl="0" indent="0" defTabSz="411480" fontAlgn="base">
              <a:spcBef>
                <a:spcPts val="450"/>
              </a:spcBef>
              <a:spcAft>
                <a:spcPct val="0"/>
              </a:spcAft>
              <a:buClrTx/>
              <a:buSzTx/>
              <a:buFontTx/>
              <a:buNone/>
              <a:tabLst/>
            </a:pPr>
            <a:r>
              <a:rPr lang="en-US" dirty="0"/>
              <a:t>Edit Master intro text style</a:t>
            </a:r>
          </a:p>
        </p:txBody>
      </p:sp>
      <p:sp>
        <p:nvSpPr>
          <p:cNvPr id="2" name="Footer Placeholder 1">
            <a:extLst>
              <a:ext uri="{FF2B5EF4-FFF2-40B4-BE49-F238E27FC236}">
                <a16:creationId xmlns:a16="http://schemas.microsoft.com/office/drawing/2014/main" id="{A5AC4C5F-2F8F-5E4E-8EE6-52080C04EF7A}"/>
              </a:ext>
            </a:extLst>
          </p:cNvPr>
          <p:cNvSpPr>
            <a:spLocks noGrp="1"/>
          </p:cNvSpPr>
          <p:nvPr>
            <p:ph type="ftr" sz="quarter" idx="12"/>
          </p:nvPr>
        </p:nvSpPr>
        <p:spPr/>
        <p:txBody>
          <a:bodyPr/>
          <a:lstStyle/>
          <a:p>
            <a:r>
              <a:rPr lang="en-US"/>
              <a:t>IBM Security / © 2019 IBM Corporation</a:t>
            </a:r>
            <a:endParaRPr lang="en-US" dirty="0"/>
          </a:p>
        </p:txBody>
      </p:sp>
      <p:sp>
        <p:nvSpPr>
          <p:cNvPr id="3" name="Slide Number Placeholder 2">
            <a:extLst>
              <a:ext uri="{FF2B5EF4-FFF2-40B4-BE49-F238E27FC236}">
                <a16:creationId xmlns:a16="http://schemas.microsoft.com/office/drawing/2014/main" id="{C5D9BA7F-1940-CD48-A4DF-30BE61FD3C05}"/>
              </a:ext>
            </a:extLst>
          </p:cNvPr>
          <p:cNvSpPr>
            <a:spLocks noGrp="1"/>
          </p:cNvSpPr>
          <p:nvPr>
            <p:ph type="sldNum" sz="quarter" idx="13"/>
          </p:nvPr>
        </p:nvSpPr>
        <p:spPr/>
        <p:txBody>
          <a:bodyPr/>
          <a:lstStyle/>
          <a:p>
            <a:fld id="{211F90E4-B54D-634F-995B-5A43DEA426D3}" type="slidenum">
              <a:rPr lang="en-US" smtClean="0"/>
              <a:pPr/>
              <a:t>‹#›</a:t>
            </a:fld>
            <a:endParaRPr lang="en-US" dirty="0"/>
          </a:p>
        </p:txBody>
      </p:sp>
      <p:sp>
        <p:nvSpPr>
          <p:cNvPr id="9" name="Title 8">
            <a:extLst>
              <a:ext uri="{FF2B5EF4-FFF2-40B4-BE49-F238E27FC236}">
                <a16:creationId xmlns:a16="http://schemas.microsoft.com/office/drawing/2014/main" id="{3043ACC8-F48A-D049-ABE0-B87CC5602072}"/>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031637869"/>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ading Title and Subtitle">
    <p:bg>
      <p:bgPr>
        <a:solidFill>
          <a:schemeClr val="tx2"/>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C945311-11DC-474E-82AC-BFAC3A004AB7}"/>
              </a:ext>
            </a:extLst>
          </p:cNvPr>
          <p:cNvSpPr>
            <a:spLocks noGrp="1"/>
          </p:cNvSpPr>
          <p:nvPr>
            <p:ph type="body" sz="quarter" idx="11" hasCustomPrompt="1"/>
          </p:nvPr>
        </p:nvSpPr>
        <p:spPr>
          <a:xfrm>
            <a:off x="214535" y="832598"/>
            <a:ext cx="8700865" cy="339022"/>
          </a:xfrm>
          <a:ln w="12700">
            <a:miter lim="400000"/>
          </a:ln>
        </p:spPr>
        <p:txBody>
          <a:bodyPr lIns="0" tIns="0" rIns="0" bIns="0">
            <a:normAutofit/>
          </a:bodyPr>
          <a:lstStyle>
            <a:lvl1pPr>
              <a:buFontTx/>
              <a:buNone/>
              <a:defRPr kumimoji="0" lang="en-US" b="0" i="0" u="none" strike="noStrike" cap="none" spc="0" normalizeH="0" baseline="0" dirty="0">
                <a:ln>
                  <a:noFill/>
                </a:ln>
                <a:solidFill>
                  <a:schemeClr val="accent1"/>
                </a:solidFill>
                <a:effectLst/>
                <a:uLnTx/>
                <a:uFillTx/>
                <a:latin typeface="IBM Plex Sans" panose="020B0503050203000203" pitchFamily="34" charset="77"/>
                <a:ea typeface="ＭＳ Ｐゴシック" pitchFamily="34" charset="-128"/>
                <a:cs typeface="+mn-cs"/>
              </a:defRPr>
            </a:lvl1pPr>
          </a:lstStyle>
          <a:p>
            <a:pPr marL="0" marR="0" lvl="0" indent="0" defTabSz="411480" fontAlgn="base">
              <a:spcBef>
                <a:spcPts val="450"/>
              </a:spcBef>
              <a:spcAft>
                <a:spcPct val="0"/>
              </a:spcAft>
              <a:buClrTx/>
              <a:buSzTx/>
              <a:buFontTx/>
              <a:buNone/>
              <a:tabLst/>
            </a:pPr>
            <a:r>
              <a:rPr lang="en-US" dirty="0"/>
              <a:t>Edit Master intro text style</a:t>
            </a:r>
          </a:p>
        </p:txBody>
      </p:sp>
      <p:sp>
        <p:nvSpPr>
          <p:cNvPr id="6" name="Title 5">
            <a:extLst>
              <a:ext uri="{FF2B5EF4-FFF2-40B4-BE49-F238E27FC236}">
                <a16:creationId xmlns:a16="http://schemas.microsoft.com/office/drawing/2014/main" id="{3724E524-E40E-0149-AF3D-82E8DB368AB9}"/>
              </a:ext>
            </a:extLst>
          </p:cNvPr>
          <p:cNvSpPr>
            <a:spLocks noGrp="1"/>
          </p:cNvSpPr>
          <p:nvPr>
            <p:ph type="title"/>
          </p:nvPr>
        </p:nvSpPr>
        <p:spPr>
          <a:xfrm>
            <a:off x="219701" y="391781"/>
            <a:ext cx="8695699" cy="299550"/>
          </a:xfrm>
        </p:spPr>
        <p:txBody>
          <a:bodyPr/>
          <a:lstStyle>
            <a:lvl1pPr>
              <a:defRPr>
                <a:solidFill>
                  <a:schemeClr val="tx1"/>
                </a:solidFill>
              </a:defRPr>
            </a:lvl1pPr>
          </a:lstStyle>
          <a:p>
            <a:r>
              <a:rPr lang="en-US" dirty="0"/>
              <a:t>Click to edit Master title style</a:t>
            </a:r>
          </a:p>
        </p:txBody>
      </p:sp>
      <p:sp>
        <p:nvSpPr>
          <p:cNvPr id="8" name="Footer Placeholder 7">
            <a:extLst>
              <a:ext uri="{FF2B5EF4-FFF2-40B4-BE49-F238E27FC236}">
                <a16:creationId xmlns:a16="http://schemas.microsoft.com/office/drawing/2014/main" id="{E7F91217-EF33-204C-900E-A9234E21CCD6}"/>
              </a:ext>
            </a:extLst>
          </p:cNvPr>
          <p:cNvSpPr>
            <a:spLocks noGrp="1"/>
          </p:cNvSpPr>
          <p:nvPr>
            <p:ph type="ftr" sz="quarter" idx="12"/>
          </p:nvPr>
        </p:nvSpPr>
        <p:spPr/>
        <p:txBody>
          <a:bodyPr/>
          <a:lstStyle/>
          <a:p>
            <a:r>
              <a:rPr lang="en-US"/>
              <a:t>IBM Security / © 2019 IBM Corporation</a:t>
            </a:r>
            <a:endParaRPr lang="en-US" dirty="0"/>
          </a:p>
        </p:txBody>
      </p:sp>
      <p:sp>
        <p:nvSpPr>
          <p:cNvPr id="9" name="Slide Number Placeholder 8">
            <a:extLst>
              <a:ext uri="{FF2B5EF4-FFF2-40B4-BE49-F238E27FC236}">
                <a16:creationId xmlns:a16="http://schemas.microsoft.com/office/drawing/2014/main" id="{3372EBD4-5116-7040-A6CF-AFEAED3C1EA4}"/>
              </a:ext>
            </a:extLst>
          </p:cNvPr>
          <p:cNvSpPr>
            <a:spLocks noGrp="1"/>
          </p:cNvSpPr>
          <p:nvPr>
            <p:ph type="sldNum" sz="quarter" idx="13"/>
          </p:nvPr>
        </p:nvSpPr>
        <p:spPr/>
        <p:txBody>
          <a:bodyPr/>
          <a:lstStyle/>
          <a:p>
            <a:fld id="{211F90E4-B54D-634F-995B-5A43DEA426D3}" type="slidenum">
              <a:rPr lang="en-US" smtClean="0"/>
              <a:pPr/>
              <a:t>‹#›</a:t>
            </a:fld>
            <a:endParaRPr lang="en-US" dirty="0"/>
          </a:p>
        </p:txBody>
      </p:sp>
    </p:spTree>
    <p:extLst>
      <p:ext uri="{BB962C8B-B14F-4D97-AF65-F5344CB8AC3E}">
        <p14:creationId xmlns:p14="http://schemas.microsoft.com/office/powerpoint/2010/main" val="31274805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Black Bkgd">
    <p:bg>
      <p:bgPr>
        <a:solidFill>
          <a:srgbClr val="010203"/>
        </a:solidFill>
        <a:effectLst/>
      </p:bgPr>
    </p:bg>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219701" y="822960"/>
            <a:ext cx="8686174" cy="3703320"/>
          </a:xfrm>
        </p:spPr>
        <p:txBody>
          <a:bodyPr/>
          <a:lstStyle>
            <a:lvl1pPr>
              <a:defRPr sz="1400" b="0" i="0">
                <a:solidFill>
                  <a:schemeClr val="bg2"/>
                </a:solidFill>
                <a:latin typeface="IBM Plex Sans" panose="020B0503050203000203" pitchFamily="34" charset="77"/>
              </a:defRPr>
            </a:lvl1pPr>
            <a:lvl2pPr>
              <a:defRPr sz="1400" b="0" i="0">
                <a:solidFill>
                  <a:schemeClr val="bg2"/>
                </a:solidFill>
                <a:latin typeface="IBM Plex Sans" panose="020B0503050203000203" pitchFamily="34" charset="77"/>
              </a:defRPr>
            </a:lvl2pPr>
            <a:lvl3pPr>
              <a:defRPr sz="1400" b="0" i="0">
                <a:solidFill>
                  <a:schemeClr val="bg2"/>
                </a:solidFill>
                <a:latin typeface="IBM Plex Sans" panose="020B0503050203000203" pitchFamily="34" charset="77"/>
              </a:defRPr>
            </a:lvl3pPr>
            <a:lvl4pPr>
              <a:defRPr sz="1400" b="0" i="0">
                <a:solidFill>
                  <a:schemeClr val="bg2"/>
                </a:solidFill>
                <a:latin typeface="IBM Plex Sans" panose="020B0503050203000203" pitchFamily="34" charset="77"/>
              </a:defRPr>
            </a:lvl4pPr>
            <a:lvl5pPr>
              <a:defRPr sz="1400" b="0" i="0">
                <a:solidFill>
                  <a:schemeClr val="bg2"/>
                </a:solidFill>
                <a:latin typeface="IBM Plex Sans" panose="020B0503050203000203"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B5D57824-963A-BA49-ADA3-50E59D258140}"/>
              </a:ext>
            </a:extLst>
          </p:cNvPr>
          <p:cNvSpPr>
            <a:spLocks noGrp="1"/>
          </p:cNvSpPr>
          <p:nvPr>
            <p:ph type="title"/>
          </p:nvPr>
        </p:nvSpPr>
        <p:spPr>
          <a:xfrm>
            <a:off x="219701" y="214800"/>
            <a:ext cx="8695699" cy="299550"/>
          </a:xfrm>
        </p:spPr>
        <p:txBody>
          <a:bodyPr/>
          <a:lstStyle>
            <a:lvl1pPr>
              <a:defRPr>
                <a:solidFill>
                  <a:schemeClr val="bg2"/>
                </a:solidFill>
              </a:defRPr>
            </a:lvl1pPr>
          </a:lstStyle>
          <a:p>
            <a:r>
              <a:rPr lang="en-US" dirty="0"/>
              <a:t>Click to edit Master title style</a:t>
            </a:r>
          </a:p>
        </p:txBody>
      </p:sp>
      <p:sp>
        <p:nvSpPr>
          <p:cNvPr id="8" name="Footer Placeholder 7">
            <a:extLst>
              <a:ext uri="{FF2B5EF4-FFF2-40B4-BE49-F238E27FC236}">
                <a16:creationId xmlns:a16="http://schemas.microsoft.com/office/drawing/2014/main" id="{D9F1175E-914D-C642-AD09-03D07414FDBD}"/>
              </a:ext>
            </a:extLst>
          </p:cNvPr>
          <p:cNvSpPr>
            <a:spLocks noGrp="1"/>
          </p:cNvSpPr>
          <p:nvPr>
            <p:ph type="ftr" sz="quarter" idx="15"/>
          </p:nvPr>
        </p:nvSpPr>
        <p:spPr/>
        <p:txBody>
          <a:bodyPr/>
          <a:lstStyle/>
          <a:p>
            <a:r>
              <a:rPr lang="en-US"/>
              <a:t>IBM Security / © 2019 IBM Corporation</a:t>
            </a:r>
            <a:endParaRPr lang="en-US" dirty="0"/>
          </a:p>
        </p:txBody>
      </p:sp>
      <p:sp>
        <p:nvSpPr>
          <p:cNvPr id="9" name="Slide Number Placeholder 8">
            <a:extLst>
              <a:ext uri="{FF2B5EF4-FFF2-40B4-BE49-F238E27FC236}">
                <a16:creationId xmlns:a16="http://schemas.microsoft.com/office/drawing/2014/main" id="{827CA721-9E33-4441-A83A-ECEDAB2D0ABB}"/>
              </a:ext>
            </a:extLst>
          </p:cNvPr>
          <p:cNvSpPr>
            <a:spLocks noGrp="1"/>
          </p:cNvSpPr>
          <p:nvPr>
            <p:ph type="sldNum" sz="quarter" idx="16"/>
          </p:nvPr>
        </p:nvSpPr>
        <p:spPr/>
        <p:txBody>
          <a:bodyPr/>
          <a:lstStyle/>
          <a:p>
            <a:fld id="{211F90E4-B54D-634F-995B-5A43DEA426D3}" type="slidenum">
              <a:rPr lang="en-US" smtClean="0"/>
              <a:pPr/>
              <a:t>‹#›</a:t>
            </a:fld>
            <a:endParaRPr lang="en-US" dirty="0"/>
          </a:p>
        </p:txBody>
      </p:sp>
    </p:spTree>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theme" Target="../theme/theme2.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219701" y="187640"/>
            <a:ext cx="8695699" cy="299550"/>
          </a:xfrm>
          <a:prstGeom prst="rect">
            <a:avLst/>
          </a:prstGeom>
        </p:spPr>
        <p:txBody>
          <a:bodyPr vert="horz" lIns="0" tIns="0" rIns="0" bIns="0" rtlCol="0" anchor="t" anchorCtr="0">
            <a:noAutofit/>
          </a:bodyPr>
          <a:lstStyle/>
          <a:p>
            <a:r>
              <a:rPr lang="en-US" dirty="0"/>
              <a:t>Click to edit Master title style</a:t>
            </a:r>
          </a:p>
        </p:txBody>
      </p:sp>
      <p:sp>
        <p:nvSpPr>
          <p:cNvPr id="156" name="Text Placeholder 155"/>
          <p:cNvSpPr>
            <a:spLocks noGrp="1"/>
          </p:cNvSpPr>
          <p:nvPr userDrawn="1">
            <p:ph type="body" idx="1"/>
          </p:nvPr>
        </p:nvSpPr>
        <p:spPr>
          <a:xfrm>
            <a:off x="218268" y="822325"/>
            <a:ext cx="8697132" cy="3703638"/>
          </a:xfrm>
          <a:prstGeom prst="rect">
            <a:avLst/>
          </a:prstGeom>
        </p:spPr>
        <p:txBody>
          <a:bodyPr vert="horz" lIns="0" tIns="54864" rIns="0" bIns="54864"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6C7BFDC-9A75-0D43-9817-54C6AEA91113}"/>
              </a:ext>
            </a:extLst>
          </p:cNvPr>
          <p:cNvSpPr>
            <a:spLocks noGrp="1"/>
          </p:cNvSpPr>
          <p:nvPr>
            <p:ph type="ftr" sz="quarter" idx="3"/>
          </p:nvPr>
        </p:nvSpPr>
        <p:spPr>
          <a:xfrm>
            <a:off x="228600" y="4907014"/>
            <a:ext cx="2286000" cy="101419"/>
          </a:xfrm>
          <a:prstGeom prst="rect">
            <a:avLst/>
          </a:prstGeom>
          <a:ln w="12700">
            <a:miter lim="400000"/>
          </a:ln>
        </p:spPr>
        <p:txBody>
          <a:bodyPr wrap="none" lIns="0" tIns="0" rIns="0" bIns="0" anchor="t" anchorCtr="0">
            <a:noAutofit/>
          </a:bodyPr>
          <a:lstStyle>
            <a:lvl1pPr>
              <a:defRPr lang="en-US" sz="600" b="0" i="0">
                <a:solidFill>
                  <a:schemeClr val="bg2">
                    <a:lumMod val="65000"/>
                  </a:schemeClr>
                </a:solidFill>
                <a:latin typeface="IBM Plex Sans Light" panose="020B0403050203000203" pitchFamily="34" charset="77"/>
              </a:defRPr>
            </a:lvl1pPr>
          </a:lstStyle>
          <a:p>
            <a:r>
              <a:rPr lang="en-US"/>
              <a:t>IBM Security / © 2019 IBM Corporation</a:t>
            </a:r>
            <a:endParaRPr lang="en-US" dirty="0"/>
          </a:p>
        </p:txBody>
      </p:sp>
      <p:sp>
        <p:nvSpPr>
          <p:cNvPr id="13" name="Slide Number Placeholder 12">
            <a:extLst>
              <a:ext uri="{FF2B5EF4-FFF2-40B4-BE49-F238E27FC236}">
                <a16:creationId xmlns:a16="http://schemas.microsoft.com/office/drawing/2014/main" id="{A5059B8C-4567-3F40-A0B6-0DF14FE9C85A}"/>
              </a:ext>
            </a:extLst>
          </p:cNvPr>
          <p:cNvSpPr>
            <a:spLocks noGrp="1"/>
          </p:cNvSpPr>
          <p:nvPr>
            <p:ph type="sldNum" sz="quarter" idx="4"/>
          </p:nvPr>
        </p:nvSpPr>
        <p:spPr>
          <a:xfrm>
            <a:off x="8509000" y="4907014"/>
            <a:ext cx="406400" cy="100106"/>
          </a:xfrm>
          <a:prstGeom prst="rect">
            <a:avLst/>
          </a:prstGeom>
        </p:spPr>
        <p:txBody>
          <a:bodyPr vert="horz" lIns="0" tIns="0" rIns="0" bIns="0" rtlCol="0" anchor="t" anchorCtr="0"/>
          <a:lstStyle>
            <a:lvl1pPr algn="r">
              <a:defRPr lang="en-US" sz="600" b="0" i="0" kern="1200" smtClean="0">
                <a:solidFill>
                  <a:schemeClr val="bg2">
                    <a:lumMod val="65000"/>
                  </a:schemeClr>
                </a:solidFill>
                <a:latin typeface="IBM Plex Sans Light" panose="020B0403050203000203" pitchFamily="34" charset="77"/>
                <a:ea typeface="ＭＳ Ｐゴシック" pitchFamily="34" charset="-128"/>
                <a:cs typeface="+mn-cs"/>
              </a:defRPr>
            </a:lvl1pPr>
          </a:lstStyle>
          <a:p>
            <a:fld id="{211F90E4-B54D-634F-995B-5A43DEA426D3}" type="slidenum">
              <a:rPr lang="en-US" smtClean="0"/>
              <a:pPr/>
              <a:t>‹#›</a:t>
            </a:fld>
            <a:endParaRPr lang="en-US" dirty="0"/>
          </a:p>
        </p:txBody>
      </p:sp>
    </p:spTree>
    <p:extLst>
      <p:ext uri="{BB962C8B-B14F-4D97-AF65-F5344CB8AC3E}">
        <p14:creationId xmlns:p14="http://schemas.microsoft.com/office/powerpoint/2010/main" val="855109642"/>
      </p:ext>
    </p:extLst>
  </p:cSld>
  <p:clrMap bg1="lt1" tx1="dk1" bg2="lt2" tx2="dk2" accent1="accent1" accent2="accent2" accent3="accent3" accent4="accent4" accent5="accent5" accent6="accent6" hlink="hlink" folHlink="folHlink"/>
  <p:sldLayoutIdLst>
    <p:sldLayoutId id="2147484452" r:id="rId1"/>
    <p:sldLayoutId id="2147484753" r:id="rId2"/>
    <p:sldLayoutId id="2147484305" r:id="rId3"/>
    <p:sldLayoutId id="2147484742" r:id="rId4"/>
    <p:sldLayoutId id="2147484409" r:id="rId5"/>
    <p:sldLayoutId id="2147484407" r:id="rId6"/>
    <p:sldLayoutId id="2147484743" r:id="rId7"/>
    <p:sldLayoutId id="2147484442" r:id="rId8"/>
    <p:sldLayoutId id="2147484018" r:id="rId9"/>
    <p:sldLayoutId id="2147484748" r:id="rId10"/>
    <p:sldLayoutId id="2147484020" r:id="rId11"/>
    <p:sldLayoutId id="2147484747" r:id="rId12"/>
    <p:sldLayoutId id="2147484439" r:id="rId13"/>
    <p:sldLayoutId id="2147484751" r:id="rId14"/>
    <p:sldLayoutId id="2147484750" r:id="rId15"/>
    <p:sldLayoutId id="2147484016" r:id="rId16"/>
    <p:sldLayoutId id="2147484000" r:id="rId17"/>
    <p:sldLayoutId id="2147483866" r:id="rId18"/>
    <p:sldLayoutId id="2147484024" r:id="rId19"/>
    <p:sldLayoutId id="2147484749" r:id="rId20"/>
    <p:sldLayoutId id="2147484410" r:id="rId21"/>
    <p:sldLayoutId id="2147484435" r:id="rId22"/>
    <p:sldLayoutId id="2147484752" r:id="rId23"/>
    <p:sldLayoutId id="2147484754" r:id="rId24"/>
    <p:sldLayoutId id="2147484755" r:id="rId25"/>
    <p:sldLayoutId id="2147484757" r:id="rId26"/>
    <p:sldLayoutId id="2147484759" r:id="rId27"/>
    <p:sldLayoutId id="2147484760" r:id="rId28"/>
    <p:sldLayoutId id="2147484761" r:id="rId29"/>
    <p:sldLayoutId id="2147484762" r:id="rId30"/>
    <p:sldLayoutId id="2147484789" r:id="rId31"/>
    <p:sldLayoutId id="2147484790" r:id="rId32"/>
  </p:sldLayoutIdLst>
  <p:hf hdr="0" dt="0"/>
  <p:txStyles>
    <p:titleStyle>
      <a:lvl1pPr algn="l" defTabSz="205740" rtl="0" eaLnBrk="1" latinLnBrk="0" hangingPunct="1">
        <a:lnSpc>
          <a:spcPct val="100000"/>
        </a:lnSpc>
        <a:spcBef>
          <a:spcPct val="0"/>
        </a:spcBef>
        <a:buNone/>
        <a:tabLst>
          <a:tab pos="205740" algn="l"/>
        </a:tabLst>
        <a:defRPr sz="2400" b="0" i="0" kern="1200" baseline="0">
          <a:solidFill>
            <a:schemeClr val="bg2"/>
          </a:solidFill>
          <a:latin typeface="IBM Plex Sans" panose="020B0503050203000203" pitchFamily="34" charset="77"/>
          <a:ea typeface="+mj-ea"/>
          <a:cs typeface="Arial" panose="020B0604020202020204" pitchFamily="34" charset="0"/>
        </a:defRPr>
      </a:lvl1pPr>
    </p:titleStyle>
    <p:bodyStyle>
      <a:lvl1pPr marL="0" indent="0" algn="l" defTabSz="617220" rtl="0" eaLnBrk="1" latinLnBrk="0" hangingPunct="1">
        <a:lnSpc>
          <a:spcPct val="100000"/>
        </a:lnSpc>
        <a:spcBef>
          <a:spcPts val="1200"/>
        </a:spcBef>
        <a:spcAft>
          <a:spcPts val="0"/>
        </a:spcAft>
        <a:buClrTx/>
        <a:buFontTx/>
        <a:buNone/>
        <a:defRPr sz="1400" b="0" i="0" kern="1200" baseline="0">
          <a:solidFill>
            <a:schemeClr val="bg2"/>
          </a:solidFill>
          <a:latin typeface="IBM Plex Sans" panose="020B0503050203000203" pitchFamily="34" charset="77"/>
          <a:ea typeface="+mn-ea"/>
          <a:cs typeface="Arial" panose="020B0604020202020204" pitchFamily="34" charset="0"/>
        </a:defRPr>
      </a:lvl1pPr>
      <a:lvl2pPr marL="152400" marR="0" indent="-152400" algn="l" defTabSz="617220" rtl="0" eaLnBrk="1" fontAlgn="auto" latinLnBrk="0" hangingPunct="1">
        <a:lnSpc>
          <a:spcPct val="100000"/>
        </a:lnSpc>
        <a:spcBef>
          <a:spcPts val="1200"/>
        </a:spcBef>
        <a:spcAft>
          <a:spcPts val="0"/>
        </a:spcAft>
        <a:buClrTx/>
        <a:buSzTx/>
        <a:buFont typeface="System Font Regular"/>
        <a:buChar char="–"/>
        <a:tabLst/>
        <a:defRPr sz="1400" b="0" i="0" kern="1200" baseline="0">
          <a:solidFill>
            <a:schemeClr val="bg2"/>
          </a:solidFill>
          <a:latin typeface="IBM Plex Sans" panose="020B0503050203000203" pitchFamily="34" charset="77"/>
          <a:ea typeface="+mn-ea"/>
          <a:cs typeface="Arial" panose="020B0604020202020204" pitchFamily="34" charset="0"/>
        </a:defRPr>
      </a:lvl2pPr>
      <a:lvl3pPr marL="288925" marR="0" indent="-123825" algn="l" defTabSz="617220" rtl="0" eaLnBrk="1" fontAlgn="auto" latinLnBrk="0" hangingPunct="1">
        <a:lnSpc>
          <a:spcPct val="100000"/>
        </a:lnSpc>
        <a:spcBef>
          <a:spcPts val="1200"/>
        </a:spcBef>
        <a:spcAft>
          <a:spcPts val="0"/>
        </a:spcAft>
        <a:buClrTx/>
        <a:buSzTx/>
        <a:buFont typeface="Arial" panose="020B0604020202020204" pitchFamily="34" charset="0"/>
        <a:buChar char="•"/>
        <a:tabLst/>
        <a:defRPr sz="1400" b="0" i="0" kern="1200" baseline="0">
          <a:solidFill>
            <a:schemeClr val="bg2"/>
          </a:solidFill>
          <a:latin typeface="IBM Plex Sans" panose="020B0503050203000203" pitchFamily="34" charset="77"/>
          <a:ea typeface="+mn-ea"/>
          <a:cs typeface="Arial" panose="020B0604020202020204" pitchFamily="34" charset="0"/>
        </a:defRPr>
      </a:lvl3pPr>
      <a:lvl4pPr marL="460375" marR="0" indent="-147638" algn="l" defTabSz="617220" rtl="0" eaLnBrk="1" fontAlgn="auto" latinLnBrk="0" hangingPunct="1">
        <a:lnSpc>
          <a:spcPct val="100000"/>
        </a:lnSpc>
        <a:spcBef>
          <a:spcPts val="1200"/>
        </a:spcBef>
        <a:spcAft>
          <a:spcPts val="0"/>
        </a:spcAft>
        <a:buClrTx/>
        <a:buSzTx/>
        <a:buFont typeface="System Font Regular"/>
        <a:buChar char="–"/>
        <a:tabLst/>
        <a:defRPr sz="1400" b="0" i="0" kern="1200">
          <a:solidFill>
            <a:schemeClr val="bg2"/>
          </a:solidFill>
          <a:latin typeface="IBM Plex Sans" panose="020B0503050203000203" pitchFamily="34" charset="77"/>
          <a:ea typeface="+mn-ea"/>
          <a:cs typeface="Arial" panose="020B0604020202020204" pitchFamily="34" charset="0"/>
        </a:defRPr>
      </a:lvl4pPr>
      <a:lvl5pPr marL="574675" marR="0" indent="-142875" algn="l" defTabSz="617220" rtl="0" eaLnBrk="1" fontAlgn="auto" latinLnBrk="0" hangingPunct="1">
        <a:lnSpc>
          <a:spcPct val="100000"/>
        </a:lnSpc>
        <a:spcBef>
          <a:spcPts val="1200"/>
        </a:spcBef>
        <a:spcAft>
          <a:spcPts val="0"/>
        </a:spcAft>
        <a:buClrTx/>
        <a:buSzTx/>
        <a:buFont typeface="System Font Regular"/>
        <a:buChar char="»"/>
        <a:tabLst/>
        <a:defRPr sz="1400" b="0" i="0" kern="1200">
          <a:solidFill>
            <a:schemeClr val="bg2"/>
          </a:solidFill>
          <a:latin typeface="IBM Plex Sans" panose="020B0503050203000203" pitchFamily="34" charset="77"/>
          <a:ea typeface="+mn-ea"/>
          <a:cs typeface="Arial" panose="020B0604020202020204" pitchFamily="34" charset="0"/>
        </a:defRPr>
      </a:lvl5pPr>
      <a:lvl6pPr marL="169735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6pPr>
      <a:lvl7pPr marL="200596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7pPr>
      <a:lvl8pPr marL="231457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8pPr>
      <a:lvl9pPr marL="262318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9pPr>
    </p:bodyStyle>
    <p:otherStyle>
      <a:defPPr>
        <a:defRPr lang="en-US"/>
      </a:defPPr>
      <a:lvl1pPr marL="0" algn="l" defTabSz="617220" rtl="0" eaLnBrk="1" latinLnBrk="0" hangingPunct="1">
        <a:defRPr sz="1215" kern="1200">
          <a:solidFill>
            <a:schemeClr val="tx1"/>
          </a:solidFill>
          <a:latin typeface="+mn-lt"/>
          <a:ea typeface="+mn-ea"/>
          <a:cs typeface="+mn-cs"/>
        </a:defRPr>
      </a:lvl1pPr>
      <a:lvl2pPr marL="308610" algn="l" defTabSz="617220" rtl="0" eaLnBrk="1" latinLnBrk="0" hangingPunct="1">
        <a:defRPr sz="1215" kern="1200">
          <a:solidFill>
            <a:schemeClr val="tx1"/>
          </a:solidFill>
          <a:latin typeface="+mn-lt"/>
          <a:ea typeface="+mn-ea"/>
          <a:cs typeface="+mn-cs"/>
        </a:defRPr>
      </a:lvl2pPr>
      <a:lvl3pPr marL="617220" algn="l" defTabSz="617220" rtl="0" eaLnBrk="1" latinLnBrk="0" hangingPunct="1">
        <a:defRPr sz="1215" kern="1200">
          <a:solidFill>
            <a:schemeClr val="tx1"/>
          </a:solidFill>
          <a:latin typeface="+mn-lt"/>
          <a:ea typeface="+mn-ea"/>
          <a:cs typeface="+mn-cs"/>
        </a:defRPr>
      </a:lvl3pPr>
      <a:lvl4pPr marL="925830" algn="l" defTabSz="617220" rtl="0" eaLnBrk="1" latinLnBrk="0" hangingPunct="1">
        <a:defRPr sz="1215" kern="1200">
          <a:solidFill>
            <a:schemeClr val="tx1"/>
          </a:solidFill>
          <a:latin typeface="+mn-lt"/>
          <a:ea typeface="+mn-ea"/>
          <a:cs typeface="+mn-cs"/>
        </a:defRPr>
      </a:lvl4pPr>
      <a:lvl5pPr marL="1234440" algn="l" defTabSz="617220" rtl="0" eaLnBrk="1" latinLnBrk="0" hangingPunct="1">
        <a:defRPr sz="1215" kern="1200">
          <a:solidFill>
            <a:schemeClr val="tx1"/>
          </a:solidFill>
          <a:latin typeface="+mn-lt"/>
          <a:ea typeface="+mn-ea"/>
          <a:cs typeface="+mn-cs"/>
        </a:defRPr>
      </a:lvl5pPr>
      <a:lvl6pPr marL="1543050" algn="l" defTabSz="617220" rtl="0" eaLnBrk="1" latinLnBrk="0" hangingPunct="1">
        <a:defRPr sz="1215" kern="1200">
          <a:solidFill>
            <a:schemeClr val="tx1"/>
          </a:solidFill>
          <a:latin typeface="+mn-lt"/>
          <a:ea typeface="+mn-ea"/>
          <a:cs typeface="+mn-cs"/>
        </a:defRPr>
      </a:lvl6pPr>
      <a:lvl7pPr marL="1851660" algn="l" defTabSz="617220" rtl="0" eaLnBrk="1" latinLnBrk="0" hangingPunct="1">
        <a:defRPr sz="1215" kern="1200">
          <a:solidFill>
            <a:schemeClr val="tx1"/>
          </a:solidFill>
          <a:latin typeface="+mn-lt"/>
          <a:ea typeface="+mn-ea"/>
          <a:cs typeface="+mn-cs"/>
        </a:defRPr>
      </a:lvl7pPr>
      <a:lvl8pPr marL="2160270" algn="l" defTabSz="617220" rtl="0" eaLnBrk="1" latinLnBrk="0" hangingPunct="1">
        <a:defRPr sz="1215" kern="1200">
          <a:solidFill>
            <a:schemeClr val="tx1"/>
          </a:solidFill>
          <a:latin typeface="+mn-lt"/>
          <a:ea typeface="+mn-ea"/>
          <a:cs typeface="+mn-cs"/>
        </a:defRPr>
      </a:lvl8pPr>
      <a:lvl9pPr marL="2468880" algn="l" defTabSz="617220" rtl="0" eaLnBrk="1" latinLnBrk="0" hangingPunct="1">
        <a:defRPr sz="121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516" userDrawn="1">
          <p15:clr>
            <a:srgbClr val="F26B43"/>
          </p15:clr>
        </p15:guide>
        <p15:guide id="4" orient="horz" pos="2851" userDrawn="1">
          <p15:clr>
            <a:srgbClr val="F26B43"/>
          </p15:clr>
        </p15:guide>
        <p15:guide id="8" pos="2880" userDrawn="1">
          <p15:clr>
            <a:srgbClr val="F26B43"/>
          </p15:clr>
        </p15:guide>
        <p15:guide id="9" orient="horz" pos="156" userDrawn="1">
          <p15:clr>
            <a:srgbClr val="F26B43"/>
          </p15:clr>
        </p15:guide>
        <p15:guide id="10" orient="horz" pos="3084" userDrawn="1">
          <p15:clr>
            <a:srgbClr val="F26B43"/>
          </p15:clr>
        </p15:guide>
        <p15:guide id="11" pos="2736" userDrawn="1">
          <p15:clr>
            <a:srgbClr val="F26B43"/>
          </p15:clr>
        </p15:guide>
        <p15:guide id="12" pos="3024" userDrawn="1">
          <p15:clr>
            <a:srgbClr val="F26B43"/>
          </p15:clr>
        </p15:guide>
        <p15:guide id="13" pos="5616" userDrawn="1">
          <p15:clr>
            <a:srgbClr val="F26B43"/>
          </p15:clr>
        </p15:guide>
        <p15:guide id="14" pos="144" userDrawn="1">
          <p15:clr>
            <a:srgbClr val="F26B43"/>
          </p15:clr>
        </p15:guide>
        <p15:guide id="15" pos="1440" userDrawn="1">
          <p15:clr>
            <a:srgbClr val="F26B43"/>
          </p15:clr>
        </p15:guide>
        <p15:guide id="16" pos="1296" userDrawn="1">
          <p15:clr>
            <a:srgbClr val="F26B43"/>
          </p15:clr>
        </p15:guide>
        <p15:guide id="17" pos="1584" userDrawn="1">
          <p15:clr>
            <a:srgbClr val="F26B43"/>
          </p15:clr>
        </p15:guide>
        <p15:guide id="18" pos="4320" userDrawn="1">
          <p15:clr>
            <a:srgbClr val="F26B43"/>
          </p15:clr>
        </p15:guide>
        <p15:guide id="19" pos="4176" userDrawn="1">
          <p15:clr>
            <a:srgbClr val="F26B43"/>
          </p15:clr>
        </p15:guide>
        <p15:guide id="20" pos="4464" userDrawn="1">
          <p15:clr>
            <a:srgbClr val="F26B43"/>
          </p15:clr>
        </p15:guide>
        <p15:guide id="21" orient="horz" pos="1620" userDrawn="1">
          <p15:clr>
            <a:srgbClr val="F26B43"/>
          </p15:clr>
        </p15:guide>
        <p15:guide id="22" orient="horz" pos="324" userDrawn="1">
          <p15:clr>
            <a:srgbClr val="F26B43"/>
          </p15:clr>
        </p15:guide>
        <p15:guide id="23" orient="horz" pos="243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454270" y="203369"/>
            <a:ext cx="8231583" cy="310982"/>
          </a:xfrm>
          <a:prstGeom prst="rect">
            <a:avLst/>
          </a:prstGeom>
        </p:spPr>
        <p:txBody>
          <a:bodyPr vert="horz" lIns="0" tIns="0" rIns="0" bIns="0" rtlCol="0" anchor="t" anchorCtr="0">
            <a:noAutofit/>
          </a:bodyPr>
          <a:lstStyle/>
          <a:p>
            <a:r>
              <a:rPr lang="en-US"/>
              <a:t>Click to edit Master title style</a:t>
            </a:r>
            <a:endParaRPr lang="en-US" dirty="0"/>
          </a:p>
        </p:txBody>
      </p:sp>
      <p:sp>
        <p:nvSpPr>
          <p:cNvPr id="156" name="Text Placeholder 155"/>
          <p:cNvSpPr>
            <a:spLocks noGrp="1"/>
          </p:cNvSpPr>
          <p:nvPr userDrawn="1">
            <p:ph type="body" idx="1"/>
          </p:nvPr>
        </p:nvSpPr>
        <p:spPr>
          <a:xfrm>
            <a:off x="457200" y="822960"/>
            <a:ext cx="8229600" cy="3700234"/>
          </a:xfrm>
          <a:prstGeom prst="rect">
            <a:avLst/>
          </a:prstGeom>
        </p:spPr>
        <p:txBody>
          <a:bodyPr vert="horz" lIns="0" tIns="54864" rIns="0" bIns="54864"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8" name="Straight Connector 17"/>
          <p:cNvCxnSpPr/>
          <p:nvPr userDrawn="1"/>
        </p:nvCxnSpPr>
        <p:spPr>
          <a:xfrm>
            <a:off x="454269" y="45165"/>
            <a:ext cx="758952" cy="0"/>
          </a:xfrm>
          <a:prstGeom prst="line">
            <a:avLst/>
          </a:prstGeom>
          <a:ln w="101600">
            <a:solidFill>
              <a:srgbClr val="FF5004"/>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 name="Rectangle 15"/>
          <p:cNvSpPr/>
          <p:nvPr userDrawn="1"/>
        </p:nvSpPr>
        <p:spPr>
          <a:xfrm>
            <a:off x="0" y="4913071"/>
            <a:ext cx="9144000" cy="230429"/>
          </a:xfrm>
          <a:prstGeom prst="rect">
            <a:avLst/>
          </a:prstGeom>
          <a:solidFill>
            <a:srgbClr val="1D3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972" dirty="0">
              <a:solidFill>
                <a:srgbClr val="FFFFFF"/>
              </a:solidFill>
            </a:endParaRPr>
          </a:p>
        </p:txBody>
      </p:sp>
      <p:sp>
        <p:nvSpPr>
          <p:cNvPr id="17" name="Footer Placeholder 10"/>
          <p:cNvSpPr>
            <a:spLocks noGrp="1"/>
          </p:cNvSpPr>
          <p:nvPr>
            <p:ph type="ftr" sz="quarter" idx="3"/>
          </p:nvPr>
        </p:nvSpPr>
        <p:spPr>
          <a:xfrm flipH="1">
            <a:off x="6972301" y="4925813"/>
            <a:ext cx="1137885" cy="164592"/>
          </a:xfrm>
          <a:prstGeom prst="rect">
            <a:avLst/>
          </a:prstGeom>
          <a:noFill/>
        </p:spPr>
        <p:txBody>
          <a:bodyPr vert="horz" wrap="none" lIns="0" tIns="0" rIns="0" bIns="0" rtlCol="0" anchor="b" anchorCtr="0">
            <a:noAutofit/>
          </a:bodyPr>
          <a:lstStyle>
            <a:lvl1pPr algn="r">
              <a:defRPr lang="en-US" sz="810" b="0" cap="all" baseline="0" dirty="0">
                <a:solidFill>
                  <a:schemeClr val="bg1"/>
                </a:solidFill>
                <a:ea typeface="+mn-ea"/>
                <a:cs typeface="Arial" panose="020B0604020202020204" pitchFamily="34" charset="0"/>
              </a:defRPr>
            </a:lvl1pPr>
          </a:lstStyle>
          <a:p>
            <a:pPr defTabSz="617220">
              <a:lnSpc>
                <a:spcPct val="90000"/>
              </a:lnSpc>
              <a:spcBef>
                <a:spcPts val="540"/>
              </a:spcBef>
              <a:buClr>
                <a:srgbClr val="1D3649"/>
              </a:buClr>
            </a:pPr>
            <a:endParaRPr lang="en-US">
              <a:solidFill>
                <a:srgbClr val="FFFFFF"/>
              </a:solidFill>
            </a:endParaRPr>
          </a:p>
        </p:txBody>
      </p:sp>
      <p:sp>
        <p:nvSpPr>
          <p:cNvPr id="19" name="TextBox 18"/>
          <p:cNvSpPr txBox="1"/>
          <p:nvPr userDrawn="1"/>
        </p:nvSpPr>
        <p:spPr>
          <a:xfrm>
            <a:off x="114300" y="4925813"/>
            <a:ext cx="1748202" cy="164592"/>
          </a:xfrm>
          <a:prstGeom prst="rect">
            <a:avLst/>
          </a:prstGeom>
          <a:noFill/>
        </p:spPr>
        <p:txBody>
          <a:bodyPr vert="horz" wrap="none" lIns="0" tIns="0" rIns="0" bIns="0" rtlCol="0" anchor="b" anchorCtr="0">
            <a:noAutofit/>
          </a:bodyPr>
          <a:lstStyle>
            <a:defPPr>
              <a:defRPr lang="en-US"/>
            </a:defPPr>
            <a:lvl1pPr algn="r" defTabSz="685800">
              <a:lnSpc>
                <a:spcPct val="90000"/>
              </a:lnSpc>
              <a:spcBef>
                <a:spcPts val="600"/>
              </a:spcBef>
              <a:buClr>
                <a:schemeClr val="tx2"/>
              </a:buClr>
              <a:defRPr sz="800" b="0" cap="all" baseline="0">
                <a:solidFill>
                  <a:schemeClr val="bg1"/>
                </a:solidFill>
                <a:ea typeface="+mn-ea"/>
                <a:cs typeface="Arial" panose="020B0604020202020204" pitchFamily="34" charset="0"/>
              </a:defRPr>
            </a:lvl1pPr>
          </a:lstStyle>
          <a:p>
            <a:pPr algn="l" eaLnBrk="1" hangingPunct="1">
              <a:buClr>
                <a:srgbClr val="1D3649"/>
              </a:buClr>
              <a:tabLst>
                <a:tab pos="155734" algn="r"/>
                <a:tab pos="311468" algn="l"/>
              </a:tabLst>
            </a:pPr>
            <a:r>
              <a:rPr lang="en-US" sz="810" cap="none" dirty="0">
                <a:solidFill>
                  <a:srgbClr val="FFFFFF"/>
                </a:solidFill>
              </a:rPr>
              <a:t>	</a:t>
            </a:r>
            <a:fld id="{69536531-B958-4C09-B602-69D38812002E}" type="slidenum">
              <a:rPr lang="en-US" sz="810" cap="none" smtClean="0">
                <a:solidFill>
                  <a:srgbClr val="FFFFFF"/>
                </a:solidFill>
              </a:rPr>
              <a:pPr algn="l" eaLnBrk="1" hangingPunct="1">
                <a:buClr>
                  <a:srgbClr val="1D3649"/>
                </a:buClr>
                <a:tabLst>
                  <a:tab pos="155734" algn="r"/>
                  <a:tab pos="311468" algn="l"/>
                </a:tabLst>
              </a:pPr>
              <a:t>‹#›</a:t>
            </a:fld>
            <a:r>
              <a:rPr lang="en-US" sz="810" cap="none" dirty="0">
                <a:solidFill>
                  <a:srgbClr val="FFFFFF"/>
                </a:solidFill>
              </a:rPr>
              <a:t>	IBM Security</a:t>
            </a:r>
          </a:p>
        </p:txBody>
      </p:sp>
      <p:pic>
        <p:nvPicPr>
          <p:cNvPr id="20" name="Picture 19"/>
          <p:cNvPicPr>
            <a:picLocks noChangeAspect="1"/>
          </p:cNvPicPr>
          <p:nvPr userDrawn="1"/>
        </p:nvPicPr>
        <p:blipFill rotWithShape="1">
          <a:blip r:embed="rId27"/>
          <a:srcRect r="6184"/>
          <a:stretch/>
        </p:blipFill>
        <p:spPr>
          <a:xfrm>
            <a:off x="8563124" y="4960350"/>
            <a:ext cx="344194" cy="124033"/>
          </a:xfrm>
          <a:prstGeom prst="rect">
            <a:avLst/>
          </a:prstGeom>
        </p:spPr>
      </p:pic>
    </p:spTree>
    <p:extLst>
      <p:ext uri="{BB962C8B-B14F-4D97-AF65-F5344CB8AC3E}">
        <p14:creationId xmlns:p14="http://schemas.microsoft.com/office/powerpoint/2010/main" val="944885912"/>
      </p:ext>
    </p:extLst>
  </p:cSld>
  <p:clrMap bg1="lt1" tx1="dk1" bg2="lt2" tx2="dk2" accent1="accent1" accent2="accent2" accent3="accent3" accent4="accent4" accent5="accent5" accent6="accent6" hlink="hlink" folHlink="folHlink"/>
  <p:sldLayoutIdLst>
    <p:sldLayoutId id="2147484764" r:id="rId1"/>
    <p:sldLayoutId id="2147484765" r:id="rId2"/>
    <p:sldLayoutId id="2147484766" r:id="rId3"/>
    <p:sldLayoutId id="2147484767" r:id="rId4"/>
    <p:sldLayoutId id="2147484768" r:id="rId5"/>
    <p:sldLayoutId id="2147484769" r:id="rId6"/>
    <p:sldLayoutId id="2147484770" r:id="rId7"/>
    <p:sldLayoutId id="2147484771" r:id="rId8"/>
    <p:sldLayoutId id="2147484772" r:id="rId9"/>
    <p:sldLayoutId id="2147484773" r:id="rId10"/>
    <p:sldLayoutId id="2147484774" r:id="rId11"/>
    <p:sldLayoutId id="2147484775" r:id="rId12"/>
    <p:sldLayoutId id="2147484776" r:id="rId13"/>
    <p:sldLayoutId id="2147484777" r:id="rId14"/>
    <p:sldLayoutId id="2147484778" r:id="rId15"/>
    <p:sldLayoutId id="2147484779" r:id="rId16"/>
    <p:sldLayoutId id="2147484780" r:id="rId17"/>
    <p:sldLayoutId id="2147484781" r:id="rId18"/>
    <p:sldLayoutId id="2147484782" r:id="rId19"/>
    <p:sldLayoutId id="2147484783" r:id="rId20"/>
    <p:sldLayoutId id="2147484784" r:id="rId21"/>
    <p:sldLayoutId id="2147484785" r:id="rId22"/>
    <p:sldLayoutId id="2147484786" r:id="rId23"/>
    <p:sldLayoutId id="2147484787" r:id="rId24"/>
    <p:sldLayoutId id="2147484788" r:id="rId25"/>
  </p:sldLayoutIdLst>
  <p:hf sldNum="0" hdr="0" ftr="0" dt="0"/>
  <p:txStyles>
    <p:titleStyle>
      <a:lvl1pPr algn="l" defTabSz="205740" rtl="0" eaLnBrk="1" latinLnBrk="0" hangingPunct="1">
        <a:lnSpc>
          <a:spcPts val="2070"/>
        </a:lnSpc>
        <a:spcBef>
          <a:spcPct val="0"/>
        </a:spcBef>
        <a:buNone/>
        <a:tabLst>
          <a:tab pos="205740" algn="l"/>
        </a:tabLst>
        <a:defRPr sz="1980" kern="1200" baseline="0">
          <a:solidFill>
            <a:srgbClr val="1D3649"/>
          </a:solidFill>
          <a:latin typeface="Arial" panose="020B0604020202020204" pitchFamily="34" charset="0"/>
          <a:ea typeface="+mj-ea"/>
          <a:cs typeface="Arial" panose="020B0604020202020204" pitchFamily="34" charset="0"/>
        </a:defRPr>
      </a:lvl1pPr>
    </p:titleStyle>
    <p:bodyStyle>
      <a:lvl1pPr marL="178594" indent="-178594" algn="l" defTabSz="617220" rtl="0" eaLnBrk="1" latinLnBrk="0" hangingPunct="1">
        <a:lnSpc>
          <a:spcPct val="100000"/>
        </a:lnSpc>
        <a:spcBef>
          <a:spcPts val="1080"/>
        </a:spcBef>
        <a:buClr>
          <a:srgbClr val="FF5003"/>
        </a:buClr>
        <a:buFont typeface="Arial" panose="020B0604020202020204" pitchFamily="34" charset="0"/>
        <a:buChar char="•"/>
        <a:defRPr sz="1440" kern="1200">
          <a:solidFill>
            <a:srgbClr val="1D3649"/>
          </a:solidFill>
          <a:latin typeface="Arial" panose="020B0604020202020204" pitchFamily="34" charset="0"/>
          <a:ea typeface="+mn-ea"/>
          <a:cs typeface="Arial" panose="020B0604020202020204" pitchFamily="34" charset="0"/>
        </a:defRPr>
      </a:lvl1pPr>
      <a:lvl2pPr marL="368618" marR="0" indent="-148590" algn="l" defTabSz="617220" rtl="0" eaLnBrk="1" fontAlgn="auto" latinLnBrk="0" hangingPunct="1">
        <a:lnSpc>
          <a:spcPct val="100000"/>
        </a:lnSpc>
        <a:spcBef>
          <a:spcPts val="270"/>
        </a:spcBef>
        <a:spcAft>
          <a:spcPts val="0"/>
        </a:spcAft>
        <a:buClr>
          <a:srgbClr val="FF5004"/>
        </a:buClr>
        <a:buSzTx/>
        <a:buFont typeface="Arial" panose="020B0604020202020204" pitchFamily="34" charset="0"/>
        <a:buChar char="̶"/>
        <a:tabLst/>
        <a:defRPr sz="1260" kern="1200">
          <a:solidFill>
            <a:srgbClr val="1D3649"/>
          </a:solidFill>
          <a:latin typeface="Arial" panose="020B0604020202020204" pitchFamily="34" charset="0"/>
          <a:ea typeface="+mn-ea"/>
          <a:cs typeface="Arial" panose="020B0604020202020204" pitchFamily="34" charset="0"/>
        </a:defRPr>
      </a:lvl2pPr>
      <a:lvl3pPr marL="534353" marR="0" indent="-130017" algn="l" defTabSz="617220" rtl="0" eaLnBrk="1" fontAlgn="auto" latinLnBrk="0" hangingPunct="1">
        <a:lnSpc>
          <a:spcPct val="100000"/>
        </a:lnSpc>
        <a:spcBef>
          <a:spcPts val="270"/>
        </a:spcBef>
        <a:spcAft>
          <a:spcPts val="0"/>
        </a:spcAft>
        <a:buClr>
          <a:srgbClr val="FF5004"/>
        </a:buClr>
        <a:buSzTx/>
        <a:buFont typeface="Arial" panose="020B0604020202020204" pitchFamily="34" charset="0"/>
        <a:buChar char="•"/>
        <a:tabLst/>
        <a:defRPr sz="1080" kern="1200" baseline="0">
          <a:solidFill>
            <a:srgbClr val="1D3649"/>
          </a:solidFill>
          <a:latin typeface="Arial" panose="020B0604020202020204" pitchFamily="34" charset="0"/>
          <a:ea typeface="+mn-ea"/>
          <a:cs typeface="Arial" panose="020B0604020202020204" pitchFamily="34" charset="0"/>
        </a:defRPr>
      </a:lvl3pPr>
      <a:lvl4pPr marL="692944" marR="0" indent="-147162" algn="l" defTabSz="617220" rtl="0" eaLnBrk="1" fontAlgn="auto" latinLnBrk="0" hangingPunct="1">
        <a:lnSpc>
          <a:spcPct val="100000"/>
        </a:lnSpc>
        <a:spcBef>
          <a:spcPts val="270"/>
        </a:spcBef>
        <a:spcAft>
          <a:spcPts val="0"/>
        </a:spcAft>
        <a:buClr>
          <a:srgbClr val="FF5004"/>
        </a:buClr>
        <a:buSzTx/>
        <a:buFont typeface="Arial" panose="020B0604020202020204" pitchFamily="34" charset="0"/>
        <a:buChar char="•"/>
        <a:tabLst/>
        <a:defRPr sz="1080" kern="1200">
          <a:solidFill>
            <a:srgbClr val="1D3649"/>
          </a:solidFill>
          <a:latin typeface="Arial" panose="020B0604020202020204" pitchFamily="34" charset="0"/>
          <a:ea typeface="+mn-ea"/>
          <a:cs typeface="Arial" panose="020B0604020202020204" pitchFamily="34" charset="0"/>
        </a:defRPr>
      </a:lvl4pPr>
      <a:lvl5pPr marL="891540" marR="0" indent="-144304" algn="l" defTabSz="617220" rtl="0" eaLnBrk="1" fontAlgn="auto" latinLnBrk="0" hangingPunct="1">
        <a:lnSpc>
          <a:spcPct val="100000"/>
        </a:lnSpc>
        <a:spcBef>
          <a:spcPts val="270"/>
        </a:spcBef>
        <a:spcAft>
          <a:spcPts val="0"/>
        </a:spcAft>
        <a:buClr>
          <a:srgbClr val="FF5004"/>
        </a:buClr>
        <a:buSzTx/>
        <a:buFont typeface="Arial" panose="020B0604020202020204" pitchFamily="34" charset="0"/>
        <a:buChar char="•"/>
        <a:tabLst/>
        <a:defRPr sz="1080" kern="1200">
          <a:solidFill>
            <a:srgbClr val="1D3649"/>
          </a:solidFill>
          <a:latin typeface="Arial" panose="020B0604020202020204" pitchFamily="34" charset="0"/>
          <a:ea typeface="+mn-ea"/>
          <a:cs typeface="Arial" panose="020B0604020202020204" pitchFamily="34" charset="0"/>
        </a:defRPr>
      </a:lvl5pPr>
      <a:lvl6pPr marL="169735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6pPr>
      <a:lvl7pPr marL="200596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7pPr>
      <a:lvl8pPr marL="231457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8pPr>
      <a:lvl9pPr marL="262318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9pPr>
    </p:bodyStyle>
    <p:otherStyle>
      <a:defPPr>
        <a:defRPr lang="en-US"/>
      </a:defPPr>
      <a:lvl1pPr marL="0" algn="l" defTabSz="617220" rtl="0" eaLnBrk="1" latinLnBrk="0" hangingPunct="1">
        <a:defRPr sz="1215" kern="1200">
          <a:solidFill>
            <a:schemeClr val="tx1"/>
          </a:solidFill>
          <a:latin typeface="+mn-lt"/>
          <a:ea typeface="+mn-ea"/>
          <a:cs typeface="+mn-cs"/>
        </a:defRPr>
      </a:lvl1pPr>
      <a:lvl2pPr marL="308610" algn="l" defTabSz="617220" rtl="0" eaLnBrk="1" latinLnBrk="0" hangingPunct="1">
        <a:defRPr sz="1215" kern="1200">
          <a:solidFill>
            <a:schemeClr val="tx1"/>
          </a:solidFill>
          <a:latin typeface="+mn-lt"/>
          <a:ea typeface="+mn-ea"/>
          <a:cs typeface="+mn-cs"/>
        </a:defRPr>
      </a:lvl2pPr>
      <a:lvl3pPr marL="617220" algn="l" defTabSz="617220" rtl="0" eaLnBrk="1" latinLnBrk="0" hangingPunct="1">
        <a:defRPr sz="1215" kern="1200">
          <a:solidFill>
            <a:schemeClr val="tx1"/>
          </a:solidFill>
          <a:latin typeface="+mn-lt"/>
          <a:ea typeface="+mn-ea"/>
          <a:cs typeface="+mn-cs"/>
        </a:defRPr>
      </a:lvl3pPr>
      <a:lvl4pPr marL="925830" algn="l" defTabSz="617220" rtl="0" eaLnBrk="1" latinLnBrk="0" hangingPunct="1">
        <a:defRPr sz="1215" kern="1200">
          <a:solidFill>
            <a:schemeClr val="tx1"/>
          </a:solidFill>
          <a:latin typeface="+mn-lt"/>
          <a:ea typeface="+mn-ea"/>
          <a:cs typeface="+mn-cs"/>
        </a:defRPr>
      </a:lvl4pPr>
      <a:lvl5pPr marL="1234440" algn="l" defTabSz="617220" rtl="0" eaLnBrk="1" latinLnBrk="0" hangingPunct="1">
        <a:defRPr sz="1215" kern="1200">
          <a:solidFill>
            <a:schemeClr val="tx1"/>
          </a:solidFill>
          <a:latin typeface="+mn-lt"/>
          <a:ea typeface="+mn-ea"/>
          <a:cs typeface="+mn-cs"/>
        </a:defRPr>
      </a:lvl5pPr>
      <a:lvl6pPr marL="1543050" algn="l" defTabSz="617220" rtl="0" eaLnBrk="1" latinLnBrk="0" hangingPunct="1">
        <a:defRPr sz="1215" kern="1200">
          <a:solidFill>
            <a:schemeClr val="tx1"/>
          </a:solidFill>
          <a:latin typeface="+mn-lt"/>
          <a:ea typeface="+mn-ea"/>
          <a:cs typeface="+mn-cs"/>
        </a:defRPr>
      </a:lvl6pPr>
      <a:lvl7pPr marL="1851660" algn="l" defTabSz="617220" rtl="0" eaLnBrk="1" latinLnBrk="0" hangingPunct="1">
        <a:defRPr sz="1215" kern="1200">
          <a:solidFill>
            <a:schemeClr val="tx1"/>
          </a:solidFill>
          <a:latin typeface="+mn-lt"/>
          <a:ea typeface="+mn-ea"/>
          <a:cs typeface="+mn-cs"/>
        </a:defRPr>
      </a:lvl7pPr>
      <a:lvl8pPr marL="2160270" algn="l" defTabSz="617220" rtl="0" eaLnBrk="1" latinLnBrk="0" hangingPunct="1">
        <a:defRPr sz="1215" kern="1200">
          <a:solidFill>
            <a:schemeClr val="tx1"/>
          </a:solidFill>
          <a:latin typeface="+mn-lt"/>
          <a:ea typeface="+mn-ea"/>
          <a:cs typeface="+mn-cs"/>
        </a:defRPr>
      </a:lvl8pPr>
      <a:lvl9pPr marL="2468880" algn="l" defTabSz="617220" rtl="0" eaLnBrk="1" latinLnBrk="0" hangingPunct="1">
        <a:defRPr sz="121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5472">
          <p15:clr>
            <a:srgbClr val="F26B43"/>
          </p15:clr>
        </p15:guide>
        <p15:guide id="3" orient="horz" pos="576">
          <p15:clr>
            <a:srgbClr val="F26B43"/>
          </p15:clr>
        </p15:guide>
        <p15:guide id="4" orient="horz" pos="3168">
          <p15:clr>
            <a:srgbClr val="F26B43"/>
          </p15:clr>
        </p15:guide>
        <p15:guide id="7" pos="288">
          <p15:clr>
            <a:srgbClr val="F26B43"/>
          </p15:clr>
        </p15:guide>
        <p15:guide id="8" pos="2880">
          <p15:clr>
            <a:srgbClr val="F26B43"/>
          </p15:clr>
        </p15:guide>
        <p15:guide id="9" orient="horz" pos="288">
          <p15:clr>
            <a:srgbClr val="F26B43"/>
          </p15:clr>
        </p15:guide>
        <p15:guide id="10" orient="horz" pos="343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2.png"/><Relationship Id="rId3" Type="http://schemas.openxmlformats.org/officeDocument/2006/relationships/image" Target="../media/image28.png"/><Relationship Id="rId21" Type="http://schemas.openxmlformats.org/officeDocument/2006/relationships/image" Target="../media/image45.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1.png"/><Relationship Id="rId2" Type="http://schemas.openxmlformats.org/officeDocument/2006/relationships/notesSlide" Target="../notesSlides/notesSlide7.xml"/><Relationship Id="rId16" Type="http://schemas.openxmlformats.org/officeDocument/2006/relationships/image" Target="../media/image27.png"/><Relationship Id="rId20" Type="http://schemas.openxmlformats.org/officeDocument/2006/relationships/image" Target="../media/image44.png"/><Relationship Id="rId1" Type="http://schemas.openxmlformats.org/officeDocument/2006/relationships/slideLayout" Target="../slideLayouts/slideLayout3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7.png"/><Relationship Id="rId10" Type="http://schemas.openxmlformats.org/officeDocument/2006/relationships/image" Target="../media/image35.png"/><Relationship Id="rId19" Type="http://schemas.openxmlformats.org/officeDocument/2006/relationships/image" Target="../media/image43.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2.png"/><Relationship Id="rId3" Type="http://schemas.openxmlformats.org/officeDocument/2006/relationships/image" Target="../media/image28.png"/><Relationship Id="rId21" Type="http://schemas.openxmlformats.org/officeDocument/2006/relationships/image" Target="../media/image45.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1.png"/><Relationship Id="rId2" Type="http://schemas.openxmlformats.org/officeDocument/2006/relationships/notesSlide" Target="../notesSlides/notesSlide8.xml"/><Relationship Id="rId16" Type="http://schemas.openxmlformats.org/officeDocument/2006/relationships/image" Target="../media/image27.png"/><Relationship Id="rId20" Type="http://schemas.openxmlformats.org/officeDocument/2006/relationships/image" Target="../media/image44.png"/><Relationship Id="rId1" Type="http://schemas.openxmlformats.org/officeDocument/2006/relationships/slideLayout" Target="../slideLayouts/slideLayout3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7.png"/><Relationship Id="rId10" Type="http://schemas.openxmlformats.org/officeDocument/2006/relationships/image" Target="../media/image35.png"/><Relationship Id="rId19" Type="http://schemas.openxmlformats.org/officeDocument/2006/relationships/image" Target="../media/image43.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61.png"/><Relationship Id="rId5" Type="http://schemas.openxmlformats.org/officeDocument/2006/relationships/image" Target="../media/image64.tiff"/><Relationship Id="rId4" Type="http://schemas.openxmlformats.org/officeDocument/2006/relationships/image" Target="../media/image63.tiff"/></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9.xml"/><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76.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image" Target="../media/image79.tiff"/><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image" Target="../media/image80.tiff"/><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81.tiff"/><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25.xml"/><Relationship Id="rId5" Type="http://schemas.openxmlformats.org/officeDocument/2006/relationships/image" Target="../media/image83.jpe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24.xml"/><Relationship Id="rId5" Type="http://schemas.openxmlformats.org/officeDocument/2006/relationships/image" Target="../media/image86.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25.xml"/><Relationship Id="rId5" Type="http://schemas.openxmlformats.org/officeDocument/2006/relationships/image" Target="../media/image87.jpeg"/><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3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86.png"/><Relationship Id="rId5" Type="http://schemas.openxmlformats.org/officeDocument/2006/relationships/image" Target="../media/image61.pn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2" Type="http://schemas.openxmlformats.org/officeDocument/2006/relationships/image" Target="../media/image99.tiff"/><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2.png"/><Relationship Id="rId3" Type="http://schemas.openxmlformats.org/officeDocument/2006/relationships/image" Target="../media/image28.png"/><Relationship Id="rId21" Type="http://schemas.openxmlformats.org/officeDocument/2006/relationships/image" Target="../media/image45.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1.png"/><Relationship Id="rId2" Type="http://schemas.openxmlformats.org/officeDocument/2006/relationships/notesSlide" Target="../notesSlides/notesSlide6.xml"/><Relationship Id="rId16" Type="http://schemas.openxmlformats.org/officeDocument/2006/relationships/image" Target="../media/image27.png"/><Relationship Id="rId20" Type="http://schemas.openxmlformats.org/officeDocument/2006/relationships/image" Target="../media/image44.png"/><Relationship Id="rId1" Type="http://schemas.openxmlformats.org/officeDocument/2006/relationships/slideLayout" Target="../slideLayouts/slideLayout3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3.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ctr"/>
            <a:r>
              <a:rPr lang="en-US" dirty="0"/>
              <a:t>We exist to protect your world.</a:t>
            </a:r>
          </a:p>
        </p:txBody>
      </p:sp>
      <p:sp>
        <p:nvSpPr>
          <p:cNvPr id="38" name="Text Placeholder 37">
            <a:extLst>
              <a:ext uri="{FF2B5EF4-FFF2-40B4-BE49-F238E27FC236}">
                <a16:creationId xmlns:a16="http://schemas.microsoft.com/office/drawing/2014/main" id="{F7B26F67-BCD4-9642-8383-D56EDF0656B6}"/>
              </a:ext>
            </a:extLst>
          </p:cNvPr>
          <p:cNvSpPr>
            <a:spLocks noGrp="1"/>
          </p:cNvSpPr>
          <p:nvPr>
            <p:ph type="body" sz="quarter" idx="13"/>
          </p:nvPr>
        </p:nvSpPr>
        <p:spPr/>
        <p:txBody>
          <a:bodyPr/>
          <a:lstStyle/>
          <a:p>
            <a:r>
              <a:rPr lang="en-US" sz="1600" dirty="0" err="1"/>
              <a:t>Vitalii</a:t>
            </a:r>
            <a:r>
              <a:rPr lang="en-US" sz="1600" dirty="0"/>
              <a:t> </a:t>
            </a:r>
            <a:r>
              <a:rPr lang="en-US" sz="1600" dirty="0" err="1"/>
              <a:t>Voropai</a:t>
            </a:r>
            <a:endParaRPr lang="en-US" sz="1600" dirty="0"/>
          </a:p>
        </p:txBody>
      </p:sp>
      <p:sp>
        <p:nvSpPr>
          <p:cNvPr id="40" name="Text Placeholder 39">
            <a:extLst>
              <a:ext uri="{FF2B5EF4-FFF2-40B4-BE49-F238E27FC236}">
                <a16:creationId xmlns:a16="http://schemas.microsoft.com/office/drawing/2014/main" id="{C66E90E0-AF16-984F-938D-D4E9750DDC21}"/>
              </a:ext>
            </a:extLst>
          </p:cNvPr>
          <p:cNvSpPr>
            <a:spLocks noGrp="1"/>
          </p:cNvSpPr>
          <p:nvPr>
            <p:ph type="body" sz="quarter" idx="15"/>
          </p:nvPr>
        </p:nvSpPr>
        <p:spPr/>
        <p:txBody>
          <a:bodyPr/>
          <a:lstStyle/>
          <a:p>
            <a:r>
              <a:rPr lang="en-US" sz="1400" dirty="0"/>
              <a:t>IBM Security CTP, CIS Countries</a:t>
            </a:r>
          </a:p>
        </p:txBody>
      </p:sp>
    </p:spTree>
    <p:extLst>
      <p:ext uri="{BB962C8B-B14F-4D97-AF65-F5344CB8AC3E}">
        <p14:creationId xmlns:p14="http://schemas.microsoft.com/office/powerpoint/2010/main" val="1150017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a:extLst>
              <a:ext uri="{FF2B5EF4-FFF2-40B4-BE49-F238E27FC236}">
                <a16:creationId xmlns:a16="http://schemas.microsoft.com/office/drawing/2014/main" id="{3A6151D1-E904-5348-8DEA-0719F611760F}"/>
              </a:ext>
            </a:extLst>
          </p:cNvPr>
          <p:cNvGrpSpPr/>
          <p:nvPr/>
        </p:nvGrpSpPr>
        <p:grpSpPr>
          <a:xfrm>
            <a:off x="-12133" y="-53624"/>
            <a:ext cx="9159388" cy="2625374"/>
            <a:chOff x="-12133" y="-53624"/>
            <a:chExt cx="9159388" cy="2625374"/>
          </a:xfrm>
        </p:grpSpPr>
        <p:grpSp>
          <p:nvGrpSpPr>
            <p:cNvPr id="84" name="Group 83">
              <a:extLst>
                <a:ext uri="{FF2B5EF4-FFF2-40B4-BE49-F238E27FC236}">
                  <a16:creationId xmlns:a16="http://schemas.microsoft.com/office/drawing/2014/main" id="{46D281AD-2393-6D4D-8C3F-54B1E79F7A7C}"/>
                </a:ext>
              </a:extLst>
            </p:cNvPr>
            <p:cNvGrpSpPr/>
            <p:nvPr/>
          </p:nvGrpSpPr>
          <p:grpSpPr>
            <a:xfrm>
              <a:off x="1765300" y="-53624"/>
              <a:ext cx="7362544" cy="460151"/>
              <a:chOff x="-137159" y="161873"/>
              <a:chExt cx="9240454" cy="577518"/>
            </a:xfrm>
          </p:grpSpPr>
          <p:grpSp>
            <p:nvGrpSpPr>
              <p:cNvPr id="85" name="Group 84">
                <a:extLst>
                  <a:ext uri="{FF2B5EF4-FFF2-40B4-BE49-F238E27FC236}">
                    <a16:creationId xmlns:a16="http://schemas.microsoft.com/office/drawing/2014/main" id="{A182785B-9052-D549-B38B-2EBCAADB6EBC}"/>
                  </a:ext>
                </a:extLst>
              </p:cNvPr>
              <p:cNvGrpSpPr/>
              <p:nvPr/>
            </p:nvGrpSpPr>
            <p:grpSpPr>
              <a:xfrm>
                <a:off x="-137159" y="161873"/>
                <a:ext cx="8330183" cy="577518"/>
                <a:chOff x="-137159" y="502467"/>
                <a:chExt cx="10739343" cy="744540"/>
              </a:xfrm>
            </p:grpSpPr>
            <p:grpSp>
              <p:nvGrpSpPr>
                <p:cNvPr id="87" name="Group 86">
                  <a:extLst>
                    <a:ext uri="{FF2B5EF4-FFF2-40B4-BE49-F238E27FC236}">
                      <a16:creationId xmlns:a16="http://schemas.microsoft.com/office/drawing/2014/main" id="{DF1B7F66-E57C-EC43-9728-15CA71041045}"/>
                    </a:ext>
                  </a:extLst>
                </p:cNvPr>
                <p:cNvGrpSpPr/>
                <p:nvPr/>
              </p:nvGrpSpPr>
              <p:grpSpPr>
                <a:xfrm>
                  <a:off x="-137159" y="505452"/>
                  <a:ext cx="8092440" cy="741555"/>
                  <a:chOff x="-5349969" y="2871216"/>
                  <a:chExt cx="17978104" cy="1622551"/>
                </a:xfrm>
              </p:grpSpPr>
              <p:grpSp>
                <p:nvGrpSpPr>
                  <p:cNvPr id="90" name="Group 89">
                    <a:extLst>
                      <a:ext uri="{FF2B5EF4-FFF2-40B4-BE49-F238E27FC236}">
                        <a16:creationId xmlns:a16="http://schemas.microsoft.com/office/drawing/2014/main" id="{6E879211-36AF-1C42-BEA5-FF366C1CA64C}"/>
                      </a:ext>
                    </a:extLst>
                  </p:cNvPr>
                  <p:cNvGrpSpPr/>
                  <p:nvPr/>
                </p:nvGrpSpPr>
                <p:grpSpPr>
                  <a:xfrm>
                    <a:off x="-5349969" y="2871216"/>
                    <a:ext cx="17978104" cy="1622551"/>
                    <a:chOff x="-1483631" y="3616559"/>
                    <a:chExt cx="14380172" cy="1297832"/>
                  </a:xfrm>
                </p:grpSpPr>
                <p:pic>
                  <p:nvPicPr>
                    <p:cNvPr id="94" name="Picture 93">
                      <a:extLst>
                        <a:ext uri="{FF2B5EF4-FFF2-40B4-BE49-F238E27FC236}">
                          <a16:creationId xmlns:a16="http://schemas.microsoft.com/office/drawing/2014/main" id="{918A6BBD-D859-3840-AF30-0EE2D50FE4B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31180" y="3616559"/>
                      <a:ext cx="2561844" cy="1297832"/>
                    </a:xfrm>
                    <a:prstGeom prst="rect">
                      <a:avLst/>
                    </a:prstGeom>
                  </p:spPr>
                </p:pic>
                <p:pic>
                  <p:nvPicPr>
                    <p:cNvPr id="95" name="Picture 94">
                      <a:extLst>
                        <a:ext uri="{FF2B5EF4-FFF2-40B4-BE49-F238E27FC236}">
                          <a16:creationId xmlns:a16="http://schemas.microsoft.com/office/drawing/2014/main" id="{2AA0E405-8AA8-FE43-8D7E-D751641DEE8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78055" y="3616559"/>
                      <a:ext cx="2561844" cy="1297832"/>
                    </a:xfrm>
                    <a:prstGeom prst="rect">
                      <a:avLst/>
                    </a:prstGeom>
                  </p:spPr>
                </p:pic>
                <p:pic>
                  <p:nvPicPr>
                    <p:cNvPr id="96" name="Picture 95">
                      <a:extLst>
                        <a:ext uri="{FF2B5EF4-FFF2-40B4-BE49-F238E27FC236}">
                          <a16:creationId xmlns:a16="http://schemas.microsoft.com/office/drawing/2014/main" id="{A4F2DC43-071C-DE4A-BAF7-7B5D839CB09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34697" y="3616559"/>
                      <a:ext cx="2561844" cy="1297832"/>
                    </a:xfrm>
                    <a:prstGeom prst="rect">
                      <a:avLst/>
                    </a:prstGeom>
                  </p:spPr>
                </p:pic>
                <p:pic>
                  <p:nvPicPr>
                    <p:cNvPr id="97" name="Picture 96">
                      <a:extLst>
                        <a:ext uri="{FF2B5EF4-FFF2-40B4-BE49-F238E27FC236}">
                          <a16:creationId xmlns:a16="http://schemas.microsoft.com/office/drawing/2014/main" id="{885516D5-2794-EA45-9C55-461747FD06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83631" y="3616559"/>
                      <a:ext cx="2561844" cy="1297832"/>
                    </a:xfrm>
                    <a:prstGeom prst="rect">
                      <a:avLst/>
                    </a:prstGeom>
                  </p:spPr>
                </p:pic>
              </p:grpSp>
              <p:grpSp>
                <p:nvGrpSpPr>
                  <p:cNvPr id="91" name="Group 90">
                    <a:extLst>
                      <a:ext uri="{FF2B5EF4-FFF2-40B4-BE49-F238E27FC236}">
                        <a16:creationId xmlns:a16="http://schemas.microsoft.com/office/drawing/2014/main" id="{AB7E417E-E014-3E49-B988-39109EF84380}"/>
                      </a:ext>
                    </a:extLst>
                  </p:cNvPr>
                  <p:cNvGrpSpPr/>
                  <p:nvPr/>
                </p:nvGrpSpPr>
                <p:grpSpPr>
                  <a:xfrm>
                    <a:off x="-2413321" y="2871216"/>
                    <a:ext cx="6162361" cy="1622551"/>
                    <a:chOff x="5641368" y="3616559"/>
                    <a:chExt cx="4929096" cy="1297832"/>
                  </a:xfrm>
                </p:grpSpPr>
                <p:pic>
                  <p:nvPicPr>
                    <p:cNvPr id="92" name="Picture 91">
                      <a:extLst>
                        <a:ext uri="{FF2B5EF4-FFF2-40B4-BE49-F238E27FC236}">
                          <a16:creationId xmlns:a16="http://schemas.microsoft.com/office/drawing/2014/main" id="{95D620CD-68F7-C644-9106-6600FF9F99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41368" y="3616559"/>
                      <a:ext cx="2561844" cy="1297832"/>
                    </a:xfrm>
                    <a:prstGeom prst="rect">
                      <a:avLst/>
                    </a:prstGeom>
                  </p:spPr>
                </p:pic>
                <p:pic>
                  <p:nvPicPr>
                    <p:cNvPr id="93" name="Picture 92">
                      <a:extLst>
                        <a:ext uri="{FF2B5EF4-FFF2-40B4-BE49-F238E27FC236}">
                          <a16:creationId xmlns:a16="http://schemas.microsoft.com/office/drawing/2014/main" id="{7C0776C5-4CBF-DA43-B64D-D4C387A322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08620" y="3616559"/>
                      <a:ext cx="2561844" cy="1297832"/>
                    </a:xfrm>
                    <a:prstGeom prst="rect">
                      <a:avLst/>
                    </a:prstGeom>
                  </p:spPr>
                </p:pic>
              </p:grpSp>
            </p:grpSp>
            <p:pic>
              <p:nvPicPr>
                <p:cNvPr id="88" name="Picture 87">
                  <a:extLst>
                    <a:ext uri="{FF2B5EF4-FFF2-40B4-BE49-F238E27FC236}">
                      <a16:creationId xmlns:a16="http://schemas.microsoft.com/office/drawing/2014/main" id="{3AB941D1-66FF-9E47-B331-8262822DF0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42912" y="502467"/>
                  <a:ext cx="1441677" cy="741555"/>
                </a:xfrm>
                <a:prstGeom prst="rect">
                  <a:avLst/>
                </a:prstGeom>
              </p:spPr>
            </p:pic>
            <p:pic>
              <p:nvPicPr>
                <p:cNvPr id="89" name="Picture 88">
                  <a:extLst>
                    <a:ext uri="{FF2B5EF4-FFF2-40B4-BE49-F238E27FC236}">
                      <a16:creationId xmlns:a16="http://schemas.microsoft.com/office/drawing/2014/main" id="{01E4F6D2-AEF0-7348-AF82-EB089C4184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60507" y="502467"/>
                  <a:ext cx="1441677" cy="741555"/>
                </a:xfrm>
                <a:prstGeom prst="rect">
                  <a:avLst/>
                </a:prstGeom>
              </p:spPr>
            </p:pic>
          </p:grpSp>
          <p:pic>
            <p:nvPicPr>
              <p:cNvPr id="86" name="Picture 85">
                <a:extLst>
                  <a:ext uri="{FF2B5EF4-FFF2-40B4-BE49-F238E27FC236}">
                    <a16:creationId xmlns:a16="http://schemas.microsoft.com/office/drawing/2014/main" id="{27DD35D5-C5E4-474F-904C-82528AAD72E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105825" y="164190"/>
                <a:ext cx="997470" cy="512625"/>
              </a:xfrm>
              <a:prstGeom prst="rect">
                <a:avLst/>
              </a:prstGeom>
            </p:spPr>
          </p:pic>
        </p:grpSp>
        <p:grpSp>
          <p:nvGrpSpPr>
            <p:cNvPr id="83" name="Group 82">
              <a:extLst>
                <a:ext uri="{FF2B5EF4-FFF2-40B4-BE49-F238E27FC236}">
                  <a16:creationId xmlns:a16="http://schemas.microsoft.com/office/drawing/2014/main" id="{2BF7F0A3-59E2-104D-8F05-349BBC2B7B09}"/>
                </a:ext>
              </a:extLst>
            </p:cNvPr>
            <p:cNvGrpSpPr/>
            <p:nvPr/>
          </p:nvGrpSpPr>
          <p:grpSpPr>
            <a:xfrm>
              <a:off x="-12133" y="199973"/>
              <a:ext cx="9156133" cy="577519"/>
              <a:chOff x="-12133" y="161873"/>
              <a:chExt cx="9156133" cy="577519"/>
            </a:xfrm>
          </p:grpSpPr>
          <p:grpSp>
            <p:nvGrpSpPr>
              <p:cNvPr id="59" name="Group 58">
                <a:extLst>
                  <a:ext uri="{FF2B5EF4-FFF2-40B4-BE49-F238E27FC236}">
                    <a16:creationId xmlns:a16="http://schemas.microsoft.com/office/drawing/2014/main" id="{5E2BF390-56C4-3F42-980C-D35A4CCCF305}"/>
                  </a:ext>
                </a:extLst>
              </p:cNvPr>
              <p:cNvGrpSpPr/>
              <p:nvPr/>
            </p:nvGrpSpPr>
            <p:grpSpPr>
              <a:xfrm>
                <a:off x="-12133" y="161873"/>
                <a:ext cx="8205157" cy="577518"/>
                <a:chOff x="24025" y="502467"/>
                <a:chExt cx="10578159" cy="744540"/>
              </a:xfrm>
            </p:grpSpPr>
            <p:grpSp>
              <p:nvGrpSpPr>
                <p:cNvPr id="60" name="Group 59">
                  <a:extLst>
                    <a:ext uri="{FF2B5EF4-FFF2-40B4-BE49-F238E27FC236}">
                      <a16:creationId xmlns:a16="http://schemas.microsoft.com/office/drawing/2014/main" id="{E99DA446-6035-4B46-830F-70E6800074C9}"/>
                    </a:ext>
                  </a:extLst>
                </p:cNvPr>
                <p:cNvGrpSpPr/>
                <p:nvPr/>
              </p:nvGrpSpPr>
              <p:grpSpPr>
                <a:xfrm>
                  <a:off x="24025" y="505452"/>
                  <a:ext cx="7931256" cy="741555"/>
                  <a:chOff x="-4991883" y="2871216"/>
                  <a:chExt cx="17620018" cy="1622551"/>
                </a:xfrm>
              </p:grpSpPr>
              <p:grpSp>
                <p:nvGrpSpPr>
                  <p:cNvPr id="63" name="Group 62">
                    <a:extLst>
                      <a:ext uri="{FF2B5EF4-FFF2-40B4-BE49-F238E27FC236}">
                        <a16:creationId xmlns:a16="http://schemas.microsoft.com/office/drawing/2014/main" id="{5DBB0800-744E-F645-B466-3032A5229629}"/>
                      </a:ext>
                    </a:extLst>
                  </p:cNvPr>
                  <p:cNvGrpSpPr/>
                  <p:nvPr/>
                </p:nvGrpSpPr>
                <p:grpSpPr>
                  <a:xfrm>
                    <a:off x="-4991883" y="2871216"/>
                    <a:ext cx="17620018" cy="1622551"/>
                    <a:chOff x="-1197208" y="3616559"/>
                    <a:chExt cx="14093749" cy="1297832"/>
                  </a:xfrm>
                </p:grpSpPr>
                <p:pic>
                  <p:nvPicPr>
                    <p:cNvPr id="67" name="Picture 66">
                      <a:extLst>
                        <a:ext uri="{FF2B5EF4-FFF2-40B4-BE49-F238E27FC236}">
                          <a16:creationId xmlns:a16="http://schemas.microsoft.com/office/drawing/2014/main" id="{04ECF585-DCDD-DD47-AF03-A72615603CC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31180" y="3616559"/>
                      <a:ext cx="2561844" cy="1297832"/>
                    </a:xfrm>
                    <a:prstGeom prst="rect">
                      <a:avLst/>
                    </a:prstGeom>
                  </p:spPr>
                </p:pic>
                <p:pic>
                  <p:nvPicPr>
                    <p:cNvPr id="68" name="Picture 67">
                      <a:extLst>
                        <a:ext uri="{FF2B5EF4-FFF2-40B4-BE49-F238E27FC236}">
                          <a16:creationId xmlns:a16="http://schemas.microsoft.com/office/drawing/2014/main" id="{439FF376-9FD9-2542-A961-DB18274C496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78055" y="3616559"/>
                      <a:ext cx="2561844" cy="1297832"/>
                    </a:xfrm>
                    <a:prstGeom prst="rect">
                      <a:avLst/>
                    </a:prstGeom>
                  </p:spPr>
                </p:pic>
                <p:pic>
                  <p:nvPicPr>
                    <p:cNvPr id="69" name="Picture 68">
                      <a:extLst>
                        <a:ext uri="{FF2B5EF4-FFF2-40B4-BE49-F238E27FC236}">
                          <a16:creationId xmlns:a16="http://schemas.microsoft.com/office/drawing/2014/main" id="{4135CC82-3D92-9741-A325-BEDD58AF9A1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34697" y="3616559"/>
                      <a:ext cx="2561844" cy="1297832"/>
                    </a:xfrm>
                    <a:prstGeom prst="rect">
                      <a:avLst/>
                    </a:prstGeom>
                  </p:spPr>
                </p:pic>
                <p:pic>
                  <p:nvPicPr>
                    <p:cNvPr id="70" name="Picture 69">
                      <a:extLst>
                        <a:ext uri="{FF2B5EF4-FFF2-40B4-BE49-F238E27FC236}">
                          <a16:creationId xmlns:a16="http://schemas.microsoft.com/office/drawing/2014/main" id="{C8C7DDFD-DF33-6D47-8479-6A10EE200E8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197208" y="3636198"/>
                      <a:ext cx="2275422" cy="1278193"/>
                    </a:xfrm>
                    <a:prstGeom prst="rect">
                      <a:avLst/>
                    </a:prstGeom>
                  </p:spPr>
                </p:pic>
              </p:grpSp>
              <p:grpSp>
                <p:nvGrpSpPr>
                  <p:cNvPr id="64" name="Group 63">
                    <a:extLst>
                      <a:ext uri="{FF2B5EF4-FFF2-40B4-BE49-F238E27FC236}">
                        <a16:creationId xmlns:a16="http://schemas.microsoft.com/office/drawing/2014/main" id="{ACEA9E63-ACD3-F545-814D-3663A9BEDBEA}"/>
                      </a:ext>
                    </a:extLst>
                  </p:cNvPr>
                  <p:cNvGrpSpPr/>
                  <p:nvPr/>
                </p:nvGrpSpPr>
                <p:grpSpPr>
                  <a:xfrm>
                    <a:off x="-2413321" y="2871216"/>
                    <a:ext cx="6162361" cy="1622551"/>
                    <a:chOff x="5641368" y="3616559"/>
                    <a:chExt cx="4929096" cy="1297832"/>
                  </a:xfrm>
                </p:grpSpPr>
                <p:pic>
                  <p:nvPicPr>
                    <p:cNvPr id="65" name="Picture 64">
                      <a:extLst>
                        <a:ext uri="{FF2B5EF4-FFF2-40B4-BE49-F238E27FC236}">
                          <a16:creationId xmlns:a16="http://schemas.microsoft.com/office/drawing/2014/main" id="{5B0CA42C-2C6D-CB4C-B55B-D1D80974E87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41368" y="3616559"/>
                      <a:ext cx="2561844" cy="1297832"/>
                    </a:xfrm>
                    <a:prstGeom prst="rect">
                      <a:avLst/>
                    </a:prstGeom>
                  </p:spPr>
                </p:pic>
                <p:pic>
                  <p:nvPicPr>
                    <p:cNvPr id="66" name="Picture 65">
                      <a:extLst>
                        <a:ext uri="{FF2B5EF4-FFF2-40B4-BE49-F238E27FC236}">
                          <a16:creationId xmlns:a16="http://schemas.microsoft.com/office/drawing/2014/main" id="{FC794348-6FBD-C74C-9D71-8C18B8A1860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08620" y="3616559"/>
                      <a:ext cx="2561844" cy="1297832"/>
                    </a:xfrm>
                    <a:prstGeom prst="rect">
                      <a:avLst/>
                    </a:prstGeom>
                  </p:spPr>
                </p:pic>
              </p:grpSp>
            </p:grpSp>
            <p:pic>
              <p:nvPicPr>
                <p:cNvPr id="61" name="Picture 60">
                  <a:extLst>
                    <a:ext uri="{FF2B5EF4-FFF2-40B4-BE49-F238E27FC236}">
                      <a16:creationId xmlns:a16="http://schemas.microsoft.com/office/drawing/2014/main" id="{39C3869D-0B89-854F-9DB1-9F94703DA0C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42912" y="502467"/>
                  <a:ext cx="1441677" cy="741555"/>
                </a:xfrm>
                <a:prstGeom prst="rect">
                  <a:avLst/>
                </a:prstGeom>
              </p:spPr>
            </p:pic>
            <p:pic>
              <p:nvPicPr>
                <p:cNvPr id="62" name="Picture 61">
                  <a:extLst>
                    <a:ext uri="{FF2B5EF4-FFF2-40B4-BE49-F238E27FC236}">
                      <a16:creationId xmlns:a16="http://schemas.microsoft.com/office/drawing/2014/main" id="{9757F696-4F90-FE4B-8CB4-71131B93803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60507" y="502467"/>
                  <a:ext cx="1441677" cy="741555"/>
                </a:xfrm>
                <a:prstGeom prst="rect">
                  <a:avLst/>
                </a:prstGeom>
              </p:spPr>
            </p:pic>
          </p:grpSp>
          <p:pic>
            <p:nvPicPr>
              <p:cNvPr id="82" name="Picture 81">
                <a:extLst>
                  <a:ext uri="{FF2B5EF4-FFF2-40B4-BE49-F238E27FC236}">
                    <a16:creationId xmlns:a16="http://schemas.microsoft.com/office/drawing/2014/main" id="{57BABA83-D453-6E41-AC2B-DFE78EC74FF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105825" y="193295"/>
                <a:ext cx="1038175" cy="546097"/>
              </a:xfrm>
              <a:prstGeom prst="rect">
                <a:avLst/>
              </a:prstGeom>
            </p:spPr>
          </p:pic>
        </p:grpSp>
        <p:grpSp>
          <p:nvGrpSpPr>
            <p:cNvPr id="57" name="Group 56">
              <a:extLst>
                <a:ext uri="{FF2B5EF4-FFF2-40B4-BE49-F238E27FC236}">
                  <a16:creationId xmlns:a16="http://schemas.microsoft.com/office/drawing/2014/main" id="{CD131480-5BE3-204E-A1C8-5B46A8761EE7}"/>
                </a:ext>
              </a:extLst>
            </p:cNvPr>
            <p:cNvGrpSpPr/>
            <p:nvPr/>
          </p:nvGrpSpPr>
          <p:grpSpPr>
            <a:xfrm>
              <a:off x="-12133" y="530861"/>
              <a:ext cx="9139977" cy="716530"/>
              <a:chOff x="-7245" y="502467"/>
              <a:chExt cx="9497278" cy="744540"/>
            </a:xfrm>
          </p:grpSpPr>
          <p:grpSp>
            <p:nvGrpSpPr>
              <p:cNvPr id="39" name="Group 38">
                <a:extLst>
                  <a:ext uri="{FF2B5EF4-FFF2-40B4-BE49-F238E27FC236}">
                    <a16:creationId xmlns:a16="http://schemas.microsoft.com/office/drawing/2014/main" id="{7DFB5062-4653-5443-8F6A-1C54E9578430}"/>
                  </a:ext>
                </a:extLst>
              </p:cNvPr>
              <p:cNvGrpSpPr/>
              <p:nvPr/>
            </p:nvGrpSpPr>
            <p:grpSpPr>
              <a:xfrm>
                <a:off x="-7245" y="505452"/>
                <a:ext cx="7962526" cy="741555"/>
                <a:chOff x="-5061354" y="2871216"/>
                <a:chExt cx="17689489" cy="1622551"/>
              </a:xfrm>
            </p:grpSpPr>
            <p:grpSp>
              <p:nvGrpSpPr>
                <p:cNvPr id="40" name="Group 39">
                  <a:extLst>
                    <a:ext uri="{FF2B5EF4-FFF2-40B4-BE49-F238E27FC236}">
                      <a16:creationId xmlns:a16="http://schemas.microsoft.com/office/drawing/2014/main" id="{33FFADB3-DAF8-3540-A16F-6443AE3903FC}"/>
                    </a:ext>
                  </a:extLst>
                </p:cNvPr>
                <p:cNvGrpSpPr/>
                <p:nvPr/>
              </p:nvGrpSpPr>
              <p:grpSpPr>
                <a:xfrm>
                  <a:off x="-5061354" y="2871216"/>
                  <a:ext cx="17689489" cy="1622551"/>
                  <a:chOff x="-1252776" y="3616559"/>
                  <a:chExt cx="14149317" cy="1297832"/>
                </a:xfrm>
              </p:grpSpPr>
              <p:pic>
                <p:nvPicPr>
                  <p:cNvPr id="44" name="Picture 43">
                    <a:extLst>
                      <a:ext uri="{FF2B5EF4-FFF2-40B4-BE49-F238E27FC236}">
                        <a16:creationId xmlns:a16="http://schemas.microsoft.com/office/drawing/2014/main" id="{29B00346-D61D-5F40-A00E-AA957059D7E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631180" y="3616559"/>
                    <a:ext cx="2561844" cy="1297832"/>
                  </a:xfrm>
                  <a:prstGeom prst="rect">
                    <a:avLst/>
                  </a:prstGeom>
                </p:spPr>
              </p:pic>
              <p:pic>
                <p:nvPicPr>
                  <p:cNvPr id="45" name="Picture 44">
                    <a:extLst>
                      <a:ext uri="{FF2B5EF4-FFF2-40B4-BE49-F238E27FC236}">
                        <a16:creationId xmlns:a16="http://schemas.microsoft.com/office/drawing/2014/main" id="{EC977227-DA62-7F4B-A49F-F5F7EE9F1EE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78055" y="3616559"/>
                    <a:ext cx="2561844" cy="1297832"/>
                  </a:xfrm>
                  <a:prstGeom prst="rect">
                    <a:avLst/>
                  </a:prstGeom>
                </p:spPr>
              </p:pic>
              <p:pic>
                <p:nvPicPr>
                  <p:cNvPr id="46" name="Picture 45">
                    <a:extLst>
                      <a:ext uri="{FF2B5EF4-FFF2-40B4-BE49-F238E27FC236}">
                        <a16:creationId xmlns:a16="http://schemas.microsoft.com/office/drawing/2014/main" id="{64105431-42DB-2143-8616-50DD19F7F3E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334697" y="3616559"/>
                    <a:ext cx="2561844" cy="1297832"/>
                  </a:xfrm>
                  <a:prstGeom prst="rect">
                    <a:avLst/>
                  </a:prstGeom>
                </p:spPr>
              </p:pic>
              <p:pic>
                <p:nvPicPr>
                  <p:cNvPr id="47" name="Picture 46">
                    <a:extLst>
                      <a:ext uri="{FF2B5EF4-FFF2-40B4-BE49-F238E27FC236}">
                        <a16:creationId xmlns:a16="http://schemas.microsoft.com/office/drawing/2014/main" id="{E1BE4E3F-72DB-9D46-B892-EC100AE5DBC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252776" y="3698655"/>
                    <a:ext cx="2330989" cy="1215736"/>
                  </a:xfrm>
                  <a:prstGeom prst="rect">
                    <a:avLst/>
                  </a:prstGeom>
                </p:spPr>
              </p:pic>
            </p:grpSp>
            <p:grpSp>
              <p:nvGrpSpPr>
                <p:cNvPr id="41" name="Group 40">
                  <a:extLst>
                    <a:ext uri="{FF2B5EF4-FFF2-40B4-BE49-F238E27FC236}">
                      <a16:creationId xmlns:a16="http://schemas.microsoft.com/office/drawing/2014/main" id="{CC8F6F26-CA3C-4D45-8C17-D880016BA4FA}"/>
                    </a:ext>
                  </a:extLst>
                </p:cNvPr>
                <p:cNvGrpSpPr/>
                <p:nvPr/>
              </p:nvGrpSpPr>
              <p:grpSpPr>
                <a:xfrm>
                  <a:off x="-2413321" y="2871216"/>
                  <a:ext cx="6162361" cy="1622551"/>
                  <a:chOff x="5641368" y="3616559"/>
                  <a:chExt cx="4929096" cy="1297832"/>
                </a:xfrm>
              </p:grpSpPr>
              <p:pic>
                <p:nvPicPr>
                  <p:cNvPr id="42" name="Picture 41">
                    <a:extLst>
                      <a:ext uri="{FF2B5EF4-FFF2-40B4-BE49-F238E27FC236}">
                        <a16:creationId xmlns:a16="http://schemas.microsoft.com/office/drawing/2014/main" id="{A80851EF-ACC8-5A4B-980B-E146329A8A4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641368" y="3616559"/>
                    <a:ext cx="2561844" cy="1297832"/>
                  </a:xfrm>
                  <a:prstGeom prst="rect">
                    <a:avLst/>
                  </a:prstGeom>
                </p:spPr>
              </p:pic>
              <p:pic>
                <p:nvPicPr>
                  <p:cNvPr id="43" name="Picture 42">
                    <a:extLst>
                      <a:ext uri="{FF2B5EF4-FFF2-40B4-BE49-F238E27FC236}">
                        <a16:creationId xmlns:a16="http://schemas.microsoft.com/office/drawing/2014/main" id="{54388EAB-DE3C-E74D-A442-03A1D01EC95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008620" y="3616559"/>
                    <a:ext cx="2561844" cy="1297832"/>
                  </a:xfrm>
                  <a:prstGeom prst="rect">
                    <a:avLst/>
                  </a:prstGeom>
                </p:spPr>
              </p:pic>
            </p:grpSp>
          </p:grpSp>
          <p:pic>
            <p:nvPicPr>
              <p:cNvPr id="56" name="Picture 55">
                <a:extLst>
                  <a:ext uri="{FF2B5EF4-FFF2-40B4-BE49-F238E27FC236}">
                    <a16:creationId xmlns:a16="http://schemas.microsoft.com/office/drawing/2014/main" id="{842D72E7-E80F-234F-8210-117829C3988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842912" y="502467"/>
                <a:ext cx="1441677" cy="741555"/>
              </a:xfrm>
              <a:prstGeom prst="rect">
                <a:avLst/>
              </a:prstGeom>
            </p:spPr>
          </p:pic>
          <p:pic>
            <p:nvPicPr>
              <p:cNvPr id="58" name="Picture 57">
                <a:extLst>
                  <a:ext uri="{FF2B5EF4-FFF2-40B4-BE49-F238E27FC236}">
                    <a16:creationId xmlns:a16="http://schemas.microsoft.com/office/drawing/2014/main" id="{584D2AF5-BFF9-0F4D-A742-984229F76ECC}"/>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9160507" y="502467"/>
                <a:ext cx="329526" cy="741555"/>
              </a:xfrm>
              <a:prstGeom prst="rect">
                <a:avLst/>
              </a:prstGeom>
            </p:spPr>
          </p:pic>
        </p:grpSp>
        <p:grpSp>
          <p:nvGrpSpPr>
            <p:cNvPr id="30" name="Group 29">
              <a:extLst>
                <a:ext uri="{FF2B5EF4-FFF2-40B4-BE49-F238E27FC236}">
                  <a16:creationId xmlns:a16="http://schemas.microsoft.com/office/drawing/2014/main" id="{E76C6A98-D6C4-D146-B406-1891FE85F560}"/>
                </a:ext>
              </a:extLst>
            </p:cNvPr>
            <p:cNvGrpSpPr/>
            <p:nvPr/>
          </p:nvGrpSpPr>
          <p:grpSpPr>
            <a:xfrm>
              <a:off x="-2440" y="920984"/>
              <a:ext cx="9149695" cy="865520"/>
              <a:chOff x="-5069368" y="2871216"/>
              <a:chExt cx="17415560" cy="1622551"/>
            </a:xfrm>
          </p:grpSpPr>
          <p:grpSp>
            <p:nvGrpSpPr>
              <p:cNvPr id="31" name="Group 30">
                <a:extLst>
                  <a:ext uri="{FF2B5EF4-FFF2-40B4-BE49-F238E27FC236}">
                    <a16:creationId xmlns:a16="http://schemas.microsoft.com/office/drawing/2014/main" id="{6D201CEF-BF02-1B45-BB84-4865A17F1804}"/>
                  </a:ext>
                </a:extLst>
              </p:cNvPr>
              <p:cNvGrpSpPr/>
              <p:nvPr/>
            </p:nvGrpSpPr>
            <p:grpSpPr>
              <a:xfrm>
                <a:off x="-5069368" y="2871216"/>
                <a:ext cx="17415560" cy="1622551"/>
                <a:chOff x="-1259186" y="3616559"/>
                <a:chExt cx="13930209" cy="1297832"/>
              </a:xfrm>
            </p:grpSpPr>
            <p:pic>
              <p:nvPicPr>
                <p:cNvPr id="35" name="Picture 34">
                  <a:extLst>
                    <a:ext uri="{FF2B5EF4-FFF2-40B4-BE49-F238E27FC236}">
                      <a16:creationId xmlns:a16="http://schemas.microsoft.com/office/drawing/2014/main" id="{951E85E9-2915-F745-A47E-51935FAB5CE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631180" y="3616559"/>
                  <a:ext cx="2561844" cy="1297832"/>
                </a:xfrm>
                <a:prstGeom prst="rect">
                  <a:avLst/>
                </a:prstGeom>
              </p:spPr>
            </p:pic>
            <p:pic>
              <p:nvPicPr>
                <p:cNvPr id="36" name="Picture 35">
                  <a:extLst>
                    <a:ext uri="{FF2B5EF4-FFF2-40B4-BE49-F238E27FC236}">
                      <a16:creationId xmlns:a16="http://schemas.microsoft.com/office/drawing/2014/main" id="{F658B1C2-671F-D04F-BBA1-68DC07EAEAF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8055" y="3616559"/>
                  <a:ext cx="2561844" cy="1297832"/>
                </a:xfrm>
                <a:prstGeom prst="rect">
                  <a:avLst/>
                </a:prstGeom>
              </p:spPr>
            </p:pic>
            <p:pic>
              <p:nvPicPr>
                <p:cNvPr id="37" name="Picture 36">
                  <a:extLst>
                    <a:ext uri="{FF2B5EF4-FFF2-40B4-BE49-F238E27FC236}">
                      <a16:creationId xmlns:a16="http://schemas.microsoft.com/office/drawing/2014/main" id="{F91AB976-F37C-BF44-A848-373617146344}"/>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0334698" y="3616559"/>
                  <a:ext cx="2336325" cy="1297832"/>
                </a:xfrm>
                <a:prstGeom prst="rect">
                  <a:avLst/>
                </a:prstGeom>
              </p:spPr>
            </p:pic>
            <p:pic>
              <p:nvPicPr>
                <p:cNvPr id="38" name="Picture 37">
                  <a:extLst>
                    <a:ext uri="{FF2B5EF4-FFF2-40B4-BE49-F238E27FC236}">
                      <a16:creationId xmlns:a16="http://schemas.microsoft.com/office/drawing/2014/main" id="{C963D0F2-EF5E-C441-A54A-94986DC24F0F}"/>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259186" y="3616559"/>
                  <a:ext cx="2337397" cy="1297832"/>
                </a:xfrm>
                <a:prstGeom prst="rect">
                  <a:avLst/>
                </a:prstGeom>
              </p:spPr>
            </p:pic>
          </p:grpSp>
          <p:grpSp>
            <p:nvGrpSpPr>
              <p:cNvPr id="32" name="Group 31">
                <a:extLst>
                  <a:ext uri="{FF2B5EF4-FFF2-40B4-BE49-F238E27FC236}">
                    <a16:creationId xmlns:a16="http://schemas.microsoft.com/office/drawing/2014/main" id="{6FF2BC7D-3CF9-7144-8E0D-550E7D956F93}"/>
                  </a:ext>
                </a:extLst>
              </p:cNvPr>
              <p:cNvGrpSpPr/>
              <p:nvPr/>
            </p:nvGrpSpPr>
            <p:grpSpPr>
              <a:xfrm>
                <a:off x="-2413321" y="2871216"/>
                <a:ext cx="6162361" cy="1622551"/>
                <a:chOff x="5641368" y="3616559"/>
                <a:chExt cx="4929096" cy="1297832"/>
              </a:xfrm>
            </p:grpSpPr>
            <p:pic>
              <p:nvPicPr>
                <p:cNvPr id="33" name="Picture 32">
                  <a:extLst>
                    <a:ext uri="{FF2B5EF4-FFF2-40B4-BE49-F238E27FC236}">
                      <a16:creationId xmlns:a16="http://schemas.microsoft.com/office/drawing/2014/main" id="{C65A2373-C586-BE48-8E3B-F4AFEDB7607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641368" y="3616559"/>
                  <a:ext cx="2561844" cy="1297832"/>
                </a:xfrm>
                <a:prstGeom prst="rect">
                  <a:avLst/>
                </a:prstGeom>
              </p:spPr>
            </p:pic>
            <p:pic>
              <p:nvPicPr>
                <p:cNvPr id="34" name="Picture 33">
                  <a:extLst>
                    <a:ext uri="{FF2B5EF4-FFF2-40B4-BE49-F238E27FC236}">
                      <a16:creationId xmlns:a16="http://schemas.microsoft.com/office/drawing/2014/main" id="{E6CB1048-DBA4-5D40-A082-293B4D2BABD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008620" y="3616559"/>
                  <a:ext cx="2561844" cy="1297832"/>
                </a:xfrm>
                <a:prstGeom prst="rect">
                  <a:avLst/>
                </a:prstGeom>
              </p:spPr>
            </p:pic>
          </p:grpSp>
        </p:grpSp>
        <p:grpSp>
          <p:nvGrpSpPr>
            <p:cNvPr id="22" name="Group 21">
              <a:extLst>
                <a:ext uri="{FF2B5EF4-FFF2-40B4-BE49-F238E27FC236}">
                  <a16:creationId xmlns:a16="http://schemas.microsoft.com/office/drawing/2014/main" id="{68B3BF95-455E-614C-97BE-937EA233E771}"/>
                </a:ext>
              </a:extLst>
            </p:cNvPr>
            <p:cNvGrpSpPr/>
            <p:nvPr/>
          </p:nvGrpSpPr>
          <p:grpSpPr>
            <a:xfrm>
              <a:off x="-1" y="1406951"/>
              <a:ext cx="9144001" cy="1164799"/>
              <a:chOff x="-2323793" y="2871216"/>
              <a:chExt cx="12737485" cy="1622551"/>
            </a:xfrm>
          </p:grpSpPr>
          <p:grpSp>
            <p:nvGrpSpPr>
              <p:cNvPr id="23" name="Group 22">
                <a:extLst>
                  <a:ext uri="{FF2B5EF4-FFF2-40B4-BE49-F238E27FC236}">
                    <a16:creationId xmlns:a16="http://schemas.microsoft.com/office/drawing/2014/main" id="{E61E9F37-331F-814A-8A89-2EDBCA5A5D99}"/>
                  </a:ext>
                </a:extLst>
              </p:cNvPr>
              <p:cNvGrpSpPr/>
              <p:nvPr/>
            </p:nvGrpSpPr>
            <p:grpSpPr>
              <a:xfrm>
                <a:off x="3544974" y="2871216"/>
                <a:ext cx="6868718" cy="1622551"/>
                <a:chOff x="5631180" y="3616559"/>
                <a:chExt cx="5494091" cy="1297832"/>
              </a:xfrm>
            </p:grpSpPr>
            <p:pic>
              <p:nvPicPr>
                <p:cNvPr id="27" name="Picture 26">
                  <a:extLst>
                    <a:ext uri="{FF2B5EF4-FFF2-40B4-BE49-F238E27FC236}">
                      <a16:creationId xmlns:a16="http://schemas.microsoft.com/office/drawing/2014/main" id="{78DBA725-6E74-A049-A744-ABA213970D2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631180" y="3616559"/>
                  <a:ext cx="2561844" cy="1297832"/>
                </a:xfrm>
                <a:prstGeom prst="rect">
                  <a:avLst/>
                </a:prstGeom>
              </p:spPr>
            </p:pic>
            <p:pic>
              <p:nvPicPr>
                <p:cNvPr id="28" name="Picture 27">
                  <a:extLst>
                    <a:ext uri="{FF2B5EF4-FFF2-40B4-BE49-F238E27FC236}">
                      <a16:creationId xmlns:a16="http://schemas.microsoft.com/office/drawing/2014/main" id="{FA7BDDC8-B9AC-4F4C-B876-E066EBBD775D}"/>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978055" y="3616559"/>
                  <a:ext cx="2561844" cy="1297832"/>
                </a:xfrm>
                <a:prstGeom prst="rect">
                  <a:avLst/>
                </a:prstGeom>
              </p:spPr>
            </p:pic>
            <p:pic>
              <p:nvPicPr>
                <p:cNvPr id="29" name="Picture 28">
                  <a:extLst>
                    <a:ext uri="{FF2B5EF4-FFF2-40B4-BE49-F238E27FC236}">
                      <a16:creationId xmlns:a16="http://schemas.microsoft.com/office/drawing/2014/main" id="{A056960A-8D6A-3D4F-9586-86FB40E8F03E}"/>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10334697" y="3616559"/>
                  <a:ext cx="790574" cy="1297832"/>
                </a:xfrm>
                <a:prstGeom prst="rect">
                  <a:avLst/>
                </a:prstGeom>
              </p:spPr>
            </p:pic>
          </p:grpSp>
          <p:grpSp>
            <p:nvGrpSpPr>
              <p:cNvPr id="24" name="Group 23">
                <a:extLst>
                  <a:ext uri="{FF2B5EF4-FFF2-40B4-BE49-F238E27FC236}">
                    <a16:creationId xmlns:a16="http://schemas.microsoft.com/office/drawing/2014/main" id="{EB8781BD-D3A3-244E-9041-6F77A5083A72}"/>
                  </a:ext>
                </a:extLst>
              </p:cNvPr>
              <p:cNvGrpSpPr/>
              <p:nvPr/>
            </p:nvGrpSpPr>
            <p:grpSpPr>
              <a:xfrm>
                <a:off x="-2323793" y="2871216"/>
                <a:ext cx="6072833" cy="1622551"/>
                <a:chOff x="5712979" y="3616559"/>
                <a:chExt cx="4857485" cy="1297832"/>
              </a:xfrm>
            </p:grpSpPr>
            <p:pic>
              <p:nvPicPr>
                <p:cNvPr id="25" name="Picture 24">
                  <a:extLst>
                    <a:ext uri="{FF2B5EF4-FFF2-40B4-BE49-F238E27FC236}">
                      <a16:creationId xmlns:a16="http://schemas.microsoft.com/office/drawing/2014/main" id="{47EC723E-2AF3-4144-AD06-46036D7B639E}"/>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l="2796"/>
                <a:stretch/>
              </p:blipFill>
              <p:spPr>
                <a:xfrm>
                  <a:off x="5712979" y="3616559"/>
                  <a:ext cx="2490232" cy="1297832"/>
                </a:xfrm>
                <a:prstGeom prst="rect">
                  <a:avLst/>
                </a:prstGeom>
              </p:spPr>
            </p:pic>
            <p:pic>
              <p:nvPicPr>
                <p:cNvPr id="26" name="Picture 25">
                  <a:extLst>
                    <a:ext uri="{FF2B5EF4-FFF2-40B4-BE49-F238E27FC236}">
                      <a16:creationId xmlns:a16="http://schemas.microsoft.com/office/drawing/2014/main" id="{8D7C3E10-EBBA-DC45-B11D-D42C0AF38944}"/>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008620" y="3616559"/>
                  <a:ext cx="2561844" cy="1297832"/>
                </a:xfrm>
                <a:prstGeom prst="rect">
                  <a:avLst/>
                </a:prstGeom>
              </p:spPr>
            </p:pic>
          </p:grpSp>
        </p:grpSp>
        <p:grpSp>
          <p:nvGrpSpPr>
            <p:cNvPr id="98" name="Group 97">
              <a:extLst>
                <a:ext uri="{FF2B5EF4-FFF2-40B4-BE49-F238E27FC236}">
                  <a16:creationId xmlns:a16="http://schemas.microsoft.com/office/drawing/2014/main" id="{D7A98448-0BFF-8F4C-AD8D-FD3B55AB7CEA}"/>
                </a:ext>
              </a:extLst>
            </p:cNvPr>
            <p:cNvGrpSpPr/>
            <p:nvPr/>
          </p:nvGrpSpPr>
          <p:grpSpPr>
            <a:xfrm>
              <a:off x="119540" y="-53624"/>
              <a:ext cx="1712530" cy="460152"/>
              <a:chOff x="7074758" y="161873"/>
              <a:chExt cx="2149332" cy="577519"/>
            </a:xfrm>
          </p:grpSpPr>
          <p:pic>
            <p:nvPicPr>
              <p:cNvPr id="103" name="Picture 102">
                <a:extLst>
                  <a:ext uri="{FF2B5EF4-FFF2-40B4-BE49-F238E27FC236}">
                    <a16:creationId xmlns:a16="http://schemas.microsoft.com/office/drawing/2014/main" id="{A212630F-393D-EB48-8DBB-5F1B869780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74758" y="161873"/>
                <a:ext cx="1118266" cy="575203"/>
              </a:xfrm>
              <a:prstGeom prst="rect">
                <a:avLst/>
              </a:prstGeom>
            </p:spPr>
          </p:pic>
          <p:pic>
            <p:nvPicPr>
              <p:cNvPr id="100" name="Picture 99">
                <a:extLst>
                  <a:ext uri="{FF2B5EF4-FFF2-40B4-BE49-F238E27FC236}">
                    <a16:creationId xmlns:a16="http://schemas.microsoft.com/office/drawing/2014/main" id="{4DEB445D-BCE6-9646-86A4-E1A6B25CD0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05825" y="164189"/>
                <a:ext cx="1118265" cy="575203"/>
              </a:xfrm>
              <a:prstGeom prst="rect">
                <a:avLst/>
              </a:prstGeom>
            </p:spPr>
          </p:pic>
        </p:grpSp>
      </p:grpSp>
      <p:pic>
        <p:nvPicPr>
          <p:cNvPr id="13" name="Picture 12">
            <a:extLst>
              <a:ext uri="{FF2B5EF4-FFF2-40B4-BE49-F238E27FC236}">
                <a16:creationId xmlns:a16="http://schemas.microsoft.com/office/drawing/2014/main" id="{CBABCBA5-DABA-D84E-938E-84A12E5E8B49}"/>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2000250" y="0"/>
            <a:ext cx="5143500" cy="5143500"/>
          </a:xfrm>
          <a:prstGeom prst="rect">
            <a:avLst/>
          </a:prstGeom>
        </p:spPr>
      </p:pic>
      <p:grpSp>
        <p:nvGrpSpPr>
          <p:cNvPr id="114" name="Group 113">
            <a:extLst>
              <a:ext uri="{FF2B5EF4-FFF2-40B4-BE49-F238E27FC236}">
                <a16:creationId xmlns:a16="http://schemas.microsoft.com/office/drawing/2014/main" id="{86F3CA45-6EFE-3D47-9E21-357FF8867D2A}"/>
              </a:ext>
            </a:extLst>
          </p:cNvPr>
          <p:cNvGrpSpPr/>
          <p:nvPr/>
        </p:nvGrpSpPr>
        <p:grpSpPr>
          <a:xfrm>
            <a:off x="-1" y="2116943"/>
            <a:ext cx="9144001" cy="3026560"/>
            <a:chOff x="-1" y="2116943"/>
            <a:chExt cx="9144001" cy="3026560"/>
          </a:xfrm>
        </p:grpSpPr>
        <p:pic>
          <p:nvPicPr>
            <p:cNvPr id="3" name="Picture 2">
              <a:extLst>
                <a:ext uri="{FF2B5EF4-FFF2-40B4-BE49-F238E27FC236}">
                  <a16:creationId xmlns:a16="http://schemas.microsoft.com/office/drawing/2014/main" id="{A84ECAF9-681F-0643-9B54-53E0152F8021}"/>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631180" y="2116943"/>
              <a:ext cx="2561844" cy="1297832"/>
            </a:xfrm>
            <a:prstGeom prst="rect">
              <a:avLst/>
            </a:prstGeom>
          </p:spPr>
        </p:pic>
        <p:pic>
          <p:nvPicPr>
            <p:cNvPr id="5" name="Picture 4">
              <a:extLst>
                <a:ext uri="{FF2B5EF4-FFF2-40B4-BE49-F238E27FC236}">
                  <a16:creationId xmlns:a16="http://schemas.microsoft.com/office/drawing/2014/main" id="{5ABDA9BD-E970-1549-A212-87F93719FB62}"/>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8008620" y="2116943"/>
              <a:ext cx="1135380" cy="1297832"/>
            </a:xfrm>
            <a:prstGeom prst="rect">
              <a:avLst/>
            </a:prstGeom>
          </p:spPr>
        </p:pic>
        <p:pic>
          <p:nvPicPr>
            <p:cNvPr id="6" name="Picture 5">
              <a:extLst>
                <a:ext uri="{FF2B5EF4-FFF2-40B4-BE49-F238E27FC236}">
                  <a16:creationId xmlns:a16="http://schemas.microsoft.com/office/drawing/2014/main" id="{72D680E7-26E4-414B-B2C7-B7723A5E2919}"/>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0" y="2116943"/>
              <a:ext cx="1051560" cy="1297832"/>
            </a:xfrm>
            <a:prstGeom prst="rect">
              <a:avLst/>
            </a:prstGeom>
          </p:spPr>
        </p:pic>
        <p:pic>
          <p:nvPicPr>
            <p:cNvPr id="7" name="Picture 6">
              <a:extLst>
                <a:ext uri="{FF2B5EF4-FFF2-40B4-BE49-F238E27FC236}">
                  <a16:creationId xmlns:a16="http://schemas.microsoft.com/office/drawing/2014/main" id="{47445137-7663-7B42-9B42-E49F081A758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67156" y="2116943"/>
              <a:ext cx="2561844" cy="1297832"/>
            </a:xfrm>
            <a:prstGeom prst="rect">
              <a:avLst/>
            </a:prstGeom>
          </p:spPr>
        </p:pic>
        <p:grpSp>
          <p:nvGrpSpPr>
            <p:cNvPr id="4" name="Group 3">
              <a:extLst>
                <a:ext uri="{FF2B5EF4-FFF2-40B4-BE49-F238E27FC236}">
                  <a16:creationId xmlns:a16="http://schemas.microsoft.com/office/drawing/2014/main" id="{2A1106C6-19EF-0042-8FE4-184B611C09A2}"/>
                </a:ext>
              </a:extLst>
            </p:cNvPr>
            <p:cNvGrpSpPr/>
            <p:nvPr/>
          </p:nvGrpSpPr>
          <p:grpSpPr>
            <a:xfrm>
              <a:off x="3544974" y="2871216"/>
              <a:ext cx="5582870" cy="1622551"/>
              <a:chOff x="5631180" y="3616559"/>
              <a:chExt cx="4465578" cy="1297832"/>
            </a:xfrm>
          </p:grpSpPr>
          <p:pic>
            <p:nvPicPr>
              <p:cNvPr id="8" name="Picture 7">
                <a:extLst>
                  <a:ext uri="{FF2B5EF4-FFF2-40B4-BE49-F238E27FC236}">
                    <a16:creationId xmlns:a16="http://schemas.microsoft.com/office/drawing/2014/main" id="{1E897C8D-9CFE-EB4C-A131-4462DDBF7D48}"/>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631180" y="3616559"/>
                <a:ext cx="2561844" cy="1297832"/>
              </a:xfrm>
              <a:prstGeom prst="rect">
                <a:avLst/>
              </a:prstGeom>
            </p:spPr>
          </p:pic>
          <p:pic>
            <p:nvPicPr>
              <p:cNvPr id="9" name="Picture 8">
                <a:extLst>
                  <a:ext uri="{FF2B5EF4-FFF2-40B4-BE49-F238E27FC236}">
                    <a16:creationId xmlns:a16="http://schemas.microsoft.com/office/drawing/2014/main" id="{2F9AB7DC-A169-1247-AA26-A82F938025B2}"/>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r="18205"/>
              <a:stretch/>
            </p:blipFill>
            <p:spPr>
              <a:xfrm>
                <a:off x="8001306" y="3616559"/>
                <a:ext cx="2095452" cy="1297832"/>
              </a:xfrm>
              <a:prstGeom prst="rect">
                <a:avLst/>
              </a:prstGeom>
            </p:spPr>
          </p:pic>
        </p:grpSp>
        <p:pic>
          <p:nvPicPr>
            <p:cNvPr id="12" name="Picture 11">
              <a:extLst>
                <a:ext uri="{FF2B5EF4-FFF2-40B4-BE49-F238E27FC236}">
                  <a16:creationId xmlns:a16="http://schemas.microsoft.com/office/drawing/2014/main" id="{74AC7E4C-7FAA-1B41-9071-825451B06ED5}"/>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0" y="2871216"/>
              <a:ext cx="859058" cy="1622551"/>
            </a:xfrm>
            <a:prstGeom prst="rect">
              <a:avLst/>
            </a:prstGeom>
          </p:spPr>
        </p:pic>
        <p:pic>
          <p:nvPicPr>
            <p:cNvPr id="14" name="Picture 13">
              <a:extLst>
                <a:ext uri="{FF2B5EF4-FFF2-40B4-BE49-F238E27FC236}">
                  <a16:creationId xmlns:a16="http://schemas.microsoft.com/office/drawing/2014/main" id="{4EC71EBB-1386-F64D-957D-98DBF8FFD39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01084" y="2871216"/>
              <a:ext cx="3202820" cy="1622551"/>
            </a:xfrm>
            <a:prstGeom prst="rect">
              <a:avLst/>
            </a:prstGeom>
          </p:spPr>
        </p:pic>
        <p:grpSp>
          <p:nvGrpSpPr>
            <p:cNvPr id="15" name="Group 14">
              <a:extLst>
                <a:ext uri="{FF2B5EF4-FFF2-40B4-BE49-F238E27FC236}">
                  <a16:creationId xmlns:a16="http://schemas.microsoft.com/office/drawing/2014/main" id="{650E31D3-0C0B-FB4B-9CCD-06B3332934D9}"/>
                </a:ext>
              </a:extLst>
            </p:cNvPr>
            <p:cNvGrpSpPr/>
            <p:nvPr/>
          </p:nvGrpSpPr>
          <p:grpSpPr>
            <a:xfrm>
              <a:off x="-1" y="3767711"/>
              <a:ext cx="9127846" cy="1375792"/>
              <a:chOff x="-1108608" y="2871218"/>
              <a:chExt cx="7962403" cy="1200131"/>
            </a:xfrm>
          </p:grpSpPr>
          <p:grpSp>
            <p:nvGrpSpPr>
              <p:cNvPr id="16" name="Group 15">
                <a:extLst>
                  <a:ext uri="{FF2B5EF4-FFF2-40B4-BE49-F238E27FC236}">
                    <a16:creationId xmlns:a16="http://schemas.microsoft.com/office/drawing/2014/main" id="{A3AF0D82-4707-1749-BB84-91B199BCC727}"/>
                  </a:ext>
                </a:extLst>
              </p:cNvPr>
              <p:cNvGrpSpPr/>
              <p:nvPr/>
            </p:nvGrpSpPr>
            <p:grpSpPr>
              <a:xfrm>
                <a:off x="3544975" y="2871218"/>
                <a:ext cx="3308820" cy="1200131"/>
                <a:chOff x="5631180" y="3616559"/>
                <a:chExt cx="2646630" cy="959950"/>
              </a:xfrm>
            </p:grpSpPr>
            <p:pic>
              <p:nvPicPr>
                <p:cNvPr id="20" name="Picture 19">
                  <a:extLst>
                    <a:ext uri="{FF2B5EF4-FFF2-40B4-BE49-F238E27FC236}">
                      <a16:creationId xmlns:a16="http://schemas.microsoft.com/office/drawing/2014/main" id="{1FFE439B-08FA-5349-8F44-335122008074}"/>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b="26034"/>
                <a:stretch/>
              </p:blipFill>
              <p:spPr>
                <a:xfrm>
                  <a:off x="5631180" y="3616559"/>
                  <a:ext cx="2561844" cy="959950"/>
                </a:xfrm>
                <a:prstGeom prst="rect">
                  <a:avLst/>
                </a:prstGeom>
              </p:spPr>
            </p:pic>
            <p:pic>
              <p:nvPicPr>
                <p:cNvPr id="21" name="Picture 20">
                  <a:extLst>
                    <a:ext uri="{FF2B5EF4-FFF2-40B4-BE49-F238E27FC236}">
                      <a16:creationId xmlns:a16="http://schemas.microsoft.com/office/drawing/2014/main" id="{C43B62A6-7FAC-1A4A-9443-1DF1F1E11B1C}"/>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8008620" y="3616559"/>
                  <a:ext cx="269190" cy="959950"/>
                </a:xfrm>
                <a:prstGeom prst="rect">
                  <a:avLst/>
                </a:prstGeom>
              </p:spPr>
            </p:pic>
          </p:grpSp>
          <p:grpSp>
            <p:nvGrpSpPr>
              <p:cNvPr id="17" name="Group 16">
                <a:extLst>
                  <a:ext uri="{FF2B5EF4-FFF2-40B4-BE49-F238E27FC236}">
                    <a16:creationId xmlns:a16="http://schemas.microsoft.com/office/drawing/2014/main" id="{59579C50-4D06-1C4F-A4FF-AAEBFF3486FA}"/>
                  </a:ext>
                </a:extLst>
              </p:cNvPr>
              <p:cNvGrpSpPr/>
              <p:nvPr/>
            </p:nvGrpSpPr>
            <p:grpSpPr>
              <a:xfrm>
                <a:off x="-1108608" y="2871218"/>
                <a:ext cx="4857647" cy="1200131"/>
                <a:chOff x="6684971" y="3616559"/>
                <a:chExt cx="3885493" cy="959950"/>
              </a:xfrm>
            </p:grpSpPr>
            <p:pic>
              <p:nvPicPr>
                <p:cNvPr id="18" name="Picture 17">
                  <a:extLst>
                    <a:ext uri="{FF2B5EF4-FFF2-40B4-BE49-F238E27FC236}">
                      <a16:creationId xmlns:a16="http://schemas.microsoft.com/office/drawing/2014/main" id="{C7871E1E-C06D-824E-A97A-CBDB78DCCF88}"/>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l="41134" b="26034"/>
                <a:stretch/>
              </p:blipFill>
              <p:spPr>
                <a:xfrm>
                  <a:off x="6684971" y="3616559"/>
                  <a:ext cx="1508053" cy="959950"/>
                </a:xfrm>
                <a:prstGeom prst="rect">
                  <a:avLst/>
                </a:prstGeom>
              </p:spPr>
            </p:pic>
            <p:pic>
              <p:nvPicPr>
                <p:cNvPr id="19" name="Picture 18">
                  <a:extLst>
                    <a:ext uri="{FF2B5EF4-FFF2-40B4-BE49-F238E27FC236}">
                      <a16:creationId xmlns:a16="http://schemas.microsoft.com/office/drawing/2014/main" id="{D8FB07CB-610E-F045-B8CA-0D28CD012694}"/>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b="26034"/>
                <a:stretch/>
              </p:blipFill>
              <p:spPr>
                <a:xfrm>
                  <a:off x="8008620" y="3616559"/>
                  <a:ext cx="2561844" cy="959950"/>
                </a:xfrm>
                <a:prstGeom prst="rect">
                  <a:avLst/>
                </a:prstGeom>
              </p:spPr>
            </p:pic>
          </p:grpSp>
        </p:grpSp>
      </p:grpSp>
      <p:pic>
        <p:nvPicPr>
          <p:cNvPr id="112" name="Picture 111">
            <a:extLst>
              <a:ext uri="{FF2B5EF4-FFF2-40B4-BE49-F238E27FC236}">
                <a16:creationId xmlns:a16="http://schemas.microsoft.com/office/drawing/2014/main" id="{A761D54F-50F9-4941-AC26-07C6CD32DAD8}"/>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1109570" y="2745944"/>
            <a:ext cx="6940296" cy="2397556"/>
          </a:xfrm>
          <a:prstGeom prst="rect">
            <a:avLst/>
          </a:prstGeom>
          <a:effectLst>
            <a:outerShdw blurRad="279400" dist="76200" dir="16200000" sx="104000" sy="104000" rotWithShape="0">
              <a:prstClr val="black">
                <a:alpha val="46000"/>
              </a:prstClr>
            </a:outerShdw>
          </a:effectLst>
        </p:spPr>
      </p:pic>
      <p:grpSp>
        <p:nvGrpSpPr>
          <p:cNvPr id="102" name="Group 101">
            <a:extLst>
              <a:ext uri="{FF2B5EF4-FFF2-40B4-BE49-F238E27FC236}">
                <a16:creationId xmlns:a16="http://schemas.microsoft.com/office/drawing/2014/main" id="{79A85BDD-15E1-3440-932B-6D35581C04B8}"/>
              </a:ext>
            </a:extLst>
          </p:cNvPr>
          <p:cNvGrpSpPr/>
          <p:nvPr/>
        </p:nvGrpSpPr>
        <p:grpSpPr>
          <a:xfrm>
            <a:off x="670825" y="-2514552"/>
            <a:ext cx="7860960" cy="2393011"/>
            <a:chOff x="670825" y="-3"/>
            <a:chExt cx="7860960" cy="2393011"/>
          </a:xfrm>
          <a:effectLst>
            <a:outerShdw blurRad="50800" dist="38100" dir="16200000" sx="99000" sy="99000" rotWithShape="0">
              <a:prstClr val="black">
                <a:alpha val="59000"/>
              </a:prstClr>
            </a:outerShdw>
          </a:effectLst>
        </p:grpSpPr>
        <p:pic>
          <p:nvPicPr>
            <p:cNvPr id="104" name="Picture 103">
              <a:extLst>
                <a:ext uri="{FF2B5EF4-FFF2-40B4-BE49-F238E27FC236}">
                  <a16:creationId xmlns:a16="http://schemas.microsoft.com/office/drawing/2014/main" id="{3598D6B1-BCD0-864E-9CC1-9C4833995AB1}"/>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6423925" y="199973"/>
              <a:ext cx="2107860" cy="2193035"/>
            </a:xfrm>
            <a:prstGeom prst="rect">
              <a:avLst/>
            </a:prstGeom>
            <a:effectLst>
              <a:outerShdw blurRad="279400" dist="76200" dir="16200000" sx="104000" sy="104000" rotWithShape="0">
                <a:prstClr val="black">
                  <a:alpha val="46000"/>
                </a:prstClr>
              </a:outerShdw>
            </a:effectLst>
          </p:spPr>
        </p:pic>
        <p:pic>
          <p:nvPicPr>
            <p:cNvPr id="105" name="Picture 104">
              <a:extLst>
                <a:ext uri="{FF2B5EF4-FFF2-40B4-BE49-F238E27FC236}">
                  <a16:creationId xmlns:a16="http://schemas.microsoft.com/office/drawing/2014/main" id="{5E3745E6-6E92-7744-9D87-EB3156BE00D6}"/>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a:off x="3552896" y="-3"/>
              <a:ext cx="2107860" cy="1182007"/>
            </a:xfrm>
            <a:prstGeom prst="rect">
              <a:avLst/>
            </a:prstGeom>
            <a:effectLst>
              <a:outerShdw blurRad="279400" dist="76200" dir="16200000" sx="104000" sy="104000" rotWithShape="0">
                <a:prstClr val="black">
                  <a:alpha val="46000"/>
                </a:prstClr>
              </a:outerShdw>
            </a:effectLst>
          </p:spPr>
        </p:pic>
        <p:pic>
          <p:nvPicPr>
            <p:cNvPr id="106" name="Picture 105">
              <a:extLst>
                <a:ext uri="{FF2B5EF4-FFF2-40B4-BE49-F238E27FC236}">
                  <a16:creationId xmlns:a16="http://schemas.microsoft.com/office/drawing/2014/main" id="{AB84B274-F08E-2447-8131-623D54A3B41B}"/>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670825" y="199973"/>
              <a:ext cx="2107860" cy="2193035"/>
            </a:xfrm>
            <a:prstGeom prst="rect">
              <a:avLst/>
            </a:prstGeom>
            <a:effectLst>
              <a:outerShdw blurRad="279400" dist="76200" dir="16200000" sx="104000" sy="104000" rotWithShape="0">
                <a:prstClr val="black">
                  <a:alpha val="46000"/>
                </a:prstClr>
              </a:outerShdw>
            </a:effectLst>
          </p:spPr>
        </p:pic>
      </p:grpSp>
    </p:spTree>
    <p:extLst>
      <p:ext uri="{BB962C8B-B14F-4D97-AF65-F5344CB8AC3E}">
        <p14:creationId xmlns:p14="http://schemas.microsoft.com/office/powerpoint/2010/main" val="1226477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a:extLst>
              <a:ext uri="{FF2B5EF4-FFF2-40B4-BE49-F238E27FC236}">
                <a16:creationId xmlns:a16="http://schemas.microsoft.com/office/drawing/2014/main" id="{3A6151D1-E904-5348-8DEA-0719F611760F}"/>
              </a:ext>
            </a:extLst>
          </p:cNvPr>
          <p:cNvGrpSpPr/>
          <p:nvPr/>
        </p:nvGrpSpPr>
        <p:grpSpPr>
          <a:xfrm>
            <a:off x="-12133" y="-53624"/>
            <a:ext cx="9159388" cy="2625374"/>
            <a:chOff x="-12133" y="-53624"/>
            <a:chExt cx="9159388" cy="2625374"/>
          </a:xfrm>
        </p:grpSpPr>
        <p:grpSp>
          <p:nvGrpSpPr>
            <p:cNvPr id="84" name="Group 83">
              <a:extLst>
                <a:ext uri="{FF2B5EF4-FFF2-40B4-BE49-F238E27FC236}">
                  <a16:creationId xmlns:a16="http://schemas.microsoft.com/office/drawing/2014/main" id="{46D281AD-2393-6D4D-8C3F-54B1E79F7A7C}"/>
                </a:ext>
              </a:extLst>
            </p:cNvPr>
            <p:cNvGrpSpPr/>
            <p:nvPr/>
          </p:nvGrpSpPr>
          <p:grpSpPr>
            <a:xfrm>
              <a:off x="1765300" y="-53624"/>
              <a:ext cx="7362544" cy="460151"/>
              <a:chOff x="-137159" y="161873"/>
              <a:chExt cx="9240454" cy="577518"/>
            </a:xfrm>
          </p:grpSpPr>
          <p:grpSp>
            <p:nvGrpSpPr>
              <p:cNvPr id="85" name="Group 84">
                <a:extLst>
                  <a:ext uri="{FF2B5EF4-FFF2-40B4-BE49-F238E27FC236}">
                    <a16:creationId xmlns:a16="http://schemas.microsoft.com/office/drawing/2014/main" id="{A182785B-9052-D549-B38B-2EBCAADB6EBC}"/>
                  </a:ext>
                </a:extLst>
              </p:cNvPr>
              <p:cNvGrpSpPr/>
              <p:nvPr/>
            </p:nvGrpSpPr>
            <p:grpSpPr>
              <a:xfrm>
                <a:off x="-137159" y="161873"/>
                <a:ext cx="8330183" cy="577518"/>
                <a:chOff x="-137159" y="502467"/>
                <a:chExt cx="10739343" cy="744540"/>
              </a:xfrm>
            </p:grpSpPr>
            <p:grpSp>
              <p:nvGrpSpPr>
                <p:cNvPr id="87" name="Group 86">
                  <a:extLst>
                    <a:ext uri="{FF2B5EF4-FFF2-40B4-BE49-F238E27FC236}">
                      <a16:creationId xmlns:a16="http://schemas.microsoft.com/office/drawing/2014/main" id="{DF1B7F66-E57C-EC43-9728-15CA71041045}"/>
                    </a:ext>
                  </a:extLst>
                </p:cNvPr>
                <p:cNvGrpSpPr/>
                <p:nvPr/>
              </p:nvGrpSpPr>
              <p:grpSpPr>
                <a:xfrm>
                  <a:off x="-137159" y="505452"/>
                  <a:ext cx="8092440" cy="741555"/>
                  <a:chOff x="-5349969" y="2871216"/>
                  <a:chExt cx="17978104" cy="1622551"/>
                </a:xfrm>
              </p:grpSpPr>
              <p:grpSp>
                <p:nvGrpSpPr>
                  <p:cNvPr id="90" name="Group 89">
                    <a:extLst>
                      <a:ext uri="{FF2B5EF4-FFF2-40B4-BE49-F238E27FC236}">
                        <a16:creationId xmlns:a16="http://schemas.microsoft.com/office/drawing/2014/main" id="{6E879211-36AF-1C42-BEA5-FF366C1CA64C}"/>
                      </a:ext>
                    </a:extLst>
                  </p:cNvPr>
                  <p:cNvGrpSpPr/>
                  <p:nvPr/>
                </p:nvGrpSpPr>
                <p:grpSpPr>
                  <a:xfrm>
                    <a:off x="-5349969" y="2871216"/>
                    <a:ext cx="17978104" cy="1622551"/>
                    <a:chOff x="-1483631" y="3616559"/>
                    <a:chExt cx="14380172" cy="1297832"/>
                  </a:xfrm>
                </p:grpSpPr>
                <p:pic>
                  <p:nvPicPr>
                    <p:cNvPr id="94" name="Picture 93">
                      <a:extLst>
                        <a:ext uri="{FF2B5EF4-FFF2-40B4-BE49-F238E27FC236}">
                          <a16:creationId xmlns:a16="http://schemas.microsoft.com/office/drawing/2014/main" id="{918A6BBD-D859-3840-AF30-0EE2D50FE4B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31180" y="3616559"/>
                      <a:ext cx="2561844" cy="1297832"/>
                    </a:xfrm>
                    <a:prstGeom prst="rect">
                      <a:avLst/>
                    </a:prstGeom>
                  </p:spPr>
                </p:pic>
                <p:pic>
                  <p:nvPicPr>
                    <p:cNvPr id="95" name="Picture 94">
                      <a:extLst>
                        <a:ext uri="{FF2B5EF4-FFF2-40B4-BE49-F238E27FC236}">
                          <a16:creationId xmlns:a16="http://schemas.microsoft.com/office/drawing/2014/main" id="{2AA0E405-8AA8-FE43-8D7E-D751641DEE8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78055" y="3616559"/>
                      <a:ext cx="2561844" cy="1297832"/>
                    </a:xfrm>
                    <a:prstGeom prst="rect">
                      <a:avLst/>
                    </a:prstGeom>
                  </p:spPr>
                </p:pic>
                <p:pic>
                  <p:nvPicPr>
                    <p:cNvPr id="96" name="Picture 95">
                      <a:extLst>
                        <a:ext uri="{FF2B5EF4-FFF2-40B4-BE49-F238E27FC236}">
                          <a16:creationId xmlns:a16="http://schemas.microsoft.com/office/drawing/2014/main" id="{A4F2DC43-071C-DE4A-BAF7-7B5D839CB09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34697" y="3616559"/>
                      <a:ext cx="2561844" cy="1297832"/>
                    </a:xfrm>
                    <a:prstGeom prst="rect">
                      <a:avLst/>
                    </a:prstGeom>
                  </p:spPr>
                </p:pic>
                <p:pic>
                  <p:nvPicPr>
                    <p:cNvPr id="97" name="Picture 96">
                      <a:extLst>
                        <a:ext uri="{FF2B5EF4-FFF2-40B4-BE49-F238E27FC236}">
                          <a16:creationId xmlns:a16="http://schemas.microsoft.com/office/drawing/2014/main" id="{885516D5-2794-EA45-9C55-461747FD06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83631" y="3616559"/>
                      <a:ext cx="2561844" cy="1297832"/>
                    </a:xfrm>
                    <a:prstGeom prst="rect">
                      <a:avLst/>
                    </a:prstGeom>
                  </p:spPr>
                </p:pic>
              </p:grpSp>
              <p:grpSp>
                <p:nvGrpSpPr>
                  <p:cNvPr id="91" name="Group 90">
                    <a:extLst>
                      <a:ext uri="{FF2B5EF4-FFF2-40B4-BE49-F238E27FC236}">
                        <a16:creationId xmlns:a16="http://schemas.microsoft.com/office/drawing/2014/main" id="{AB7E417E-E014-3E49-B988-39109EF84380}"/>
                      </a:ext>
                    </a:extLst>
                  </p:cNvPr>
                  <p:cNvGrpSpPr/>
                  <p:nvPr/>
                </p:nvGrpSpPr>
                <p:grpSpPr>
                  <a:xfrm>
                    <a:off x="-2413321" y="2871216"/>
                    <a:ext cx="6162361" cy="1622551"/>
                    <a:chOff x="5641368" y="3616559"/>
                    <a:chExt cx="4929096" cy="1297832"/>
                  </a:xfrm>
                </p:grpSpPr>
                <p:pic>
                  <p:nvPicPr>
                    <p:cNvPr id="92" name="Picture 91">
                      <a:extLst>
                        <a:ext uri="{FF2B5EF4-FFF2-40B4-BE49-F238E27FC236}">
                          <a16:creationId xmlns:a16="http://schemas.microsoft.com/office/drawing/2014/main" id="{95D620CD-68F7-C644-9106-6600FF9F99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41368" y="3616559"/>
                      <a:ext cx="2561844" cy="1297832"/>
                    </a:xfrm>
                    <a:prstGeom prst="rect">
                      <a:avLst/>
                    </a:prstGeom>
                  </p:spPr>
                </p:pic>
                <p:pic>
                  <p:nvPicPr>
                    <p:cNvPr id="93" name="Picture 92">
                      <a:extLst>
                        <a:ext uri="{FF2B5EF4-FFF2-40B4-BE49-F238E27FC236}">
                          <a16:creationId xmlns:a16="http://schemas.microsoft.com/office/drawing/2014/main" id="{7C0776C5-4CBF-DA43-B64D-D4C387A322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08620" y="3616559"/>
                      <a:ext cx="2561844" cy="1297832"/>
                    </a:xfrm>
                    <a:prstGeom prst="rect">
                      <a:avLst/>
                    </a:prstGeom>
                  </p:spPr>
                </p:pic>
              </p:grpSp>
            </p:grpSp>
            <p:pic>
              <p:nvPicPr>
                <p:cNvPr id="88" name="Picture 87">
                  <a:extLst>
                    <a:ext uri="{FF2B5EF4-FFF2-40B4-BE49-F238E27FC236}">
                      <a16:creationId xmlns:a16="http://schemas.microsoft.com/office/drawing/2014/main" id="{3AB941D1-66FF-9E47-B331-8262822DF0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42912" y="502467"/>
                  <a:ext cx="1441677" cy="741555"/>
                </a:xfrm>
                <a:prstGeom prst="rect">
                  <a:avLst/>
                </a:prstGeom>
              </p:spPr>
            </p:pic>
            <p:pic>
              <p:nvPicPr>
                <p:cNvPr id="89" name="Picture 88">
                  <a:extLst>
                    <a:ext uri="{FF2B5EF4-FFF2-40B4-BE49-F238E27FC236}">
                      <a16:creationId xmlns:a16="http://schemas.microsoft.com/office/drawing/2014/main" id="{01E4F6D2-AEF0-7348-AF82-EB089C4184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60507" y="502467"/>
                  <a:ext cx="1441677" cy="741555"/>
                </a:xfrm>
                <a:prstGeom prst="rect">
                  <a:avLst/>
                </a:prstGeom>
              </p:spPr>
            </p:pic>
          </p:grpSp>
          <p:pic>
            <p:nvPicPr>
              <p:cNvPr id="86" name="Picture 85">
                <a:extLst>
                  <a:ext uri="{FF2B5EF4-FFF2-40B4-BE49-F238E27FC236}">
                    <a16:creationId xmlns:a16="http://schemas.microsoft.com/office/drawing/2014/main" id="{27DD35D5-C5E4-474F-904C-82528AAD72E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105825" y="164190"/>
                <a:ext cx="997470" cy="512625"/>
              </a:xfrm>
              <a:prstGeom prst="rect">
                <a:avLst/>
              </a:prstGeom>
            </p:spPr>
          </p:pic>
        </p:grpSp>
        <p:grpSp>
          <p:nvGrpSpPr>
            <p:cNvPr id="83" name="Group 82">
              <a:extLst>
                <a:ext uri="{FF2B5EF4-FFF2-40B4-BE49-F238E27FC236}">
                  <a16:creationId xmlns:a16="http://schemas.microsoft.com/office/drawing/2014/main" id="{2BF7F0A3-59E2-104D-8F05-349BBC2B7B09}"/>
                </a:ext>
              </a:extLst>
            </p:cNvPr>
            <p:cNvGrpSpPr/>
            <p:nvPr/>
          </p:nvGrpSpPr>
          <p:grpSpPr>
            <a:xfrm>
              <a:off x="-12133" y="199973"/>
              <a:ext cx="9156133" cy="577519"/>
              <a:chOff x="-12133" y="161873"/>
              <a:chExt cx="9156133" cy="577519"/>
            </a:xfrm>
          </p:grpSpPr>
          <p:grpSp>
            <p:nvGrpSpPr>
              <p:cNvPr id="59" name="Group 58">
                <a:extLst>
                  <a:ext uri="{FF2B5EF4-FFF2-40B4-BE49-F238E27FC236}">
                    <a16:creationId xmlns:a16="http://schemas.microsoft.com/office/drawing/2014/main" id="{5E2BF390-56C4-3F42-980C-D35A4CCCF305}"/>
                  </a:ext>
                </a:extLst>
              </p:cNvPr>
              <p:cNvGrpSpPr/>
              <p:nvPr/>
            </p:nvGrpSpPr>
            <p:grpSpPr>
              <a:xfrm>
                <a:off x="-12133" y="161873"/>
                <a:ext cx="8205157" cy="577518"/>
                <a:chOff x="24025" y="502467"/>
                <a:chExt cx="10578159" cy="744540"/>
              </a:xfrm>
            </p:grpSpPr>
            <p:grpSp>
              <p:nvGrpSpPr>
                <p:cNvPr id="60" name="Group 59">
                  <a:extLst>
                    <a:ext uri="{FF2B5EF4-FFF2-40B4-BE49-F238E27FC236}">
                      <a16:creationId xmlns:a16="http://schemas.microsoft.com/office/drawing/2014/main" id="{E99DA446-6035-4B46-830F-70E6800074C9}"/>
                    </a:ext>
                  </a:extLst>
                </p:cNvPr>
                <p:cNvGrpSpPr/>
                <p:nvPr/>
              </p:nvGrpSpPr>
              <p:grpSpPr>
                <a:xfrm>
                  <a:off x="24025" y="505452"/>
                  <a:ext cx="7931256" cy="741555"/>
                  <a:chOff x="-4991883" y="2871216"/>
                  <a:chExt cx="17620018" cy="1622551"/>
                </a:xfrm>
              </p:grpSpPr>
              <p:grpSp>
                <p:nvGrpSpPr>
                  <p:cNvPr id="63" name="Group 62">
                    <a:extLst>
                      <a:ext uri="{FF2B5EF4-FFF2-40B4-BE49-F238E27FC236}">
                        <a16:creationId xmlns:a16="http://schemas.microsoft.com/office/drawing/2014/main" id="{5DBB0800-744E-F645-B466-3032A5229629}"/>
                      </a:ext>
                    </a:extLst>
                  </p:cNvPr>
                  <p:cNvGrpSpPr/>
                  <p:nvPr/>
                </p:nvGrpSpPr>
                <p:grpSpPr>
                  <a:xfrm>
                    <a:off x="-4991883" y="2871216"/>
                    <a:ext cx="17620018" cy="1622551"/>
                    <a:chOff x="-1197208" y="3616559"/>
                    <a:chExt cx="14093749" cy="1297832"/>
                  </a:xfrm>
                </p:grpSpPr>
                <p:pic>
                  <p:nvPicPr>
                    <p:cNvPr id="67" name="Picture 66">
                      <a:extLst>
                        <a:ext uri="{FF2B5EF4-FFF2-40B4-BE49-F238E27FC236}">
                          <a16:creationId xmlns:a16="http://schemas.microsoft.com/office/drawing/2014/main" id="{04ECF585-DCDD-DD47-AF03-A72615603CC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31180" y="3616559"/>
                      <a:ext cx="2561844" cy="1297832"/>
                    </a:xfrm>
                    <a:prstGeom prst="rect">
                      <a:avLst/>
                    </a:prstGeom>
                  </p:spPr>
                </p:pic>
                <p:pic>
                  <p:nvPicPr>
                    <p:cNvPr id="68" name="Picture 67">
                      <a:extLst>
                        <a:ext uri="{FF2B5EF4-FFF2-40B4-BE49-F238E27FC236}">
                          <a16:creationId xmlns:a16="http://schemas.microsoft.com/office/drawing/2014/main" id="{439FF376-9FD9-2542-A961-DB18274C496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78055" y="3616559"/>
                      <a:ext cx="2561844" cy="1297832"/>
                    </a:xfrm>
                    <a:prstGeom prst="rect">
                      <a:avLst/>
                    </a:prstGeom>
                  </p:spPr>
                </p:pic>
                <p:pic>
                  <p:nvPicPr>
                    <p:cNvPr id="69" name="Picture 68">
                      <a:extLst>
                        <a:ext uri="{FF2B5EF4-FFF2-40B4-BE49-F238E27FC236}">
                          <a16:creationId xmlns:a16="http://schemas.microsoft.com/office/drawing/2014/main" id="{4135CC82-3D92-9741-A325-BEDD58AF9A1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34697" y="3616559"/>
                      <a:ext cx="2561844" cy="1297832"/>
                    </a:xfrm>
                    <a:prstGeom prst="rect">
                      <a:avLst/>
                    </a:prstGeom>
                  </p:spPr>
                </p:pic>
                <p:pic>
                  <p:nvPicPr>
                    <p:cNvPr id="70" name="Picture 69">
                      <a:extLst>
                        <a:ext uri="{FF2B5EF4-FFF2-40B4-BE49-F238E27FC236}">
                          <a16:creationId xmlns:a16="http://schemas.microsoft.com/office/drawing/2014/main" id="{C8C7DDFD-DF33-6D47-8479-6A10EE200E8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197208" y="3636198"/>
                      <a:ext cx="2275422" cy="1278193"/>
                    </a:xfrm>
                    <a:prstGeom prst="rect">
                      <a:avLst/>
                    </a:prstGeom>
                  </p:spPr>
                </p:pic>
              </p:grpSp>
              <p:grpSp>
                <p:nvGrpSpPr>
                  <p:cNvPr id="64" name="Group 63">
                    <a:extLst>
                      <a:ext uri="{FF2B5EF4-FFF2-40B4-BE49-F238E27FC236}">
                        <a16:creationId xmlns:a16="http://schemas.microsoft.com/office/drawing/2014/main" id="{ACEA9E63-ACD3-F545-814D-3663A9BEDBEA}"/>
                      </a:ext>
                    </a:extLst>
                  </p:cNvPr>
                  <p:cNvGrpSpPr/>
                  <p:nvPr/>
                </p:nvGrpSpPr>
                <p:grpSpPr>
                  <a:xfrm>
                    <a:off x="-2413321" y="2871216"/>
                    <a:ext cx="6162361" cy="1622551"/>
                    <a:chOff x="5641368" y="3616559"/>
                    <a:chExt cx="4929096" cy="1297832"/>
                  </a:xfrm>
                </p:grpSpPr>
                <p:pic>
                  <p:nvPicPr>
                    <p:cNvPr id="65" name="Picture 64">
                      <a:extLst>
                        <a:ext uri="{FF2B5EF4-FFF2-40B4-BE49-F238E27FC236}">
                          <a16:creationId xmlns:a16="http://schemas.microsoft.com/office/drawing/2014/main" id="{5B0CA42C-2C6D-CB4C-B55B-D1D80974E87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41368" y="3616559"/>
                      <a:ext cx="2561844" cy="1297832"/>
                    </a:xfrm>
                    <a:prstGeom prst="rect">
                      <a:avLst/>
                    </a:prstGeom>
                  </p:spPr>
                </p:pic>
                <p:pic>
                  <p:nvPicPr>
                    <p:cNvPr id="66" name="Picture 65">
                      <a:extLst>
                        <a:ext uri="{FF2B5EF4-FFF2-40B4-BE49-F238E27FC236}">
                          <a16:creationId xmlns:a16="http://schemas.microsoft.com/office/drawing/2014/main" id="{FC794348-6FBD-C74C-9D71-8C18B8A1860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08620" y="3616559"/>
                      <a:ext cx="2561844" cy="1297832"/>
                    </a:xfrm>
                    <a:prstGeom prst="rect">
                      <a:avLst/>
                    </a:prstGeom>
                  </p:spPr>
                </p:pic>
              </p:grpSp>
            </p:grpSp>
            <p:pic>
              <p:nvPicPr>
                <p:cNvPr id="61" name="Picture 60">
                  <a:extLst>
                    <a:ext uri="{FF2B5EF4-FFF2-40B4-BE49-F238E27FC236}">
                      <a16:creationId xmlns:a16="http://schemas.microsoft.com/office/drawing/2014/main" id="{39C3869D-0B89-854F-9DB1-9F94703DA0C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42912" y="502467"/>
                  <a:ext cx="1441677" cy="741555"/>
                </a:xfrm>
                <a:prstGeom prst="rect">
                  <a:avLst/>
                </a:prstGeom>
              </p:spPr>
            </p:pic>
            <p:pic>
              <p:nvPicPr>
                <p:cNvPr id="62" name="Picture 61">
                  <a:extLst>
                    <a:ext uri="{FF2B5EF4-FFF2-40B4-BE49-F238E27FC236}">
                      <a16:creationId xmlns:a16="http://schemas.microsoft.com/office/drawing/2014/main" id="{9757F696-4F90-FE4B-8CB4-71131B93803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60507" y="502467"/>
                  <a:ext cx="1441677" cy="741555"/>
                </a:xfrm>
                <a:prstGeom prst="rect">
                  <a:avLst/>
                </a:prstGeom>
              </p:spPr>
            </p:pic>
          </p:grpSp>
          <p:pic>
            <p:nvPicPr>
              <p:cNvPr id="82" name="Picture 81">
                <a:extLst>
                  <a:ext uri="{FF2B5EF4-FFF2-40B4-BE49-F238E27FC236}">
                    <a16:creationId xmlns:a16="http://schemas.microsoft.com/office/drawing/2014/main" id="{57BABA83-D453-6E41-AC2B-DFE78EC74FF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105825" y="193295"/>
                <a:ext cx="1038175" cy="546097"/>
              </a:xfrm>
              <a:prstGeom prst="rect">
                <a:avLst/>
              </a:prstGeom>
            </p:spPr>
          </p:pic>
        </p:grpSp>
        <p:grpSp>
          <p:nvGrpSpPr>
            <p:cNvPr id="57" name="Group 56">
              <a:extLst>
                <a:ext uri="{FF2B5EF4-FFF2-40B4-BE49-F238E27FC236}">
                  <a16:creationId xmlns:a16="http://schemas.microsoft.com/office/drawing/2014/main" id="{CD131480-5BE3-204E-A1C8-5B46A8761EE7}"/>
                </a:ext>
              </a:extLst>
            </p:cNvPr>
            <p:cNvGrpSpPr/>
            <p:nvPr/>
          </p:nvGrpSpPr>
          <p:grpSpPr>
            <a:xfrm>
              <a:off x="-12133" y="530861"/>
              <a:ext cx="9139977" cy="716530"/>
              <a:chOff x="-7245" y="502467"/>
              <a:chExt cx="9497278" cy="744540"/>
            </a:xfrm>
          </p:grpSpPr>
          <p:grpSp>
            <p:nvGrpSpPr>
              <p:cNvPr id="39" name="Group 38">
                <a:extLst>
                  <a:ext uri="{FF2B5EF4-FFF2-40B4-BE49-F238E27FC236}">
                    <a16:creationId xmlns:a16="http://schemas.microsoft.com/office/drawing/2014/main" id="{7DFB5062-4653-5443-8F6A-1C54E9578430}"/>
                  </a:ext>
                </a:extLst>
              </p:cNvPr>
              <p:cNvGrpSpPr/>
              <p:nvPr/>
            </p:nvGrpSpPr>
            <p:grpSpPr>
              <a:xfrm>
                <a:off x="-7245" y="505452"/>
                <a:ext cx="7962526" cy="741555"/>
                <a:chOff x="-5061354" y="2871216"/>
                <a:chExt cx="17689489" cy="1622551"/>
              </a:xfrm>
            </p:grpSpPr>
            <p:grpSp>
              <p:nvGrpSpPr>
                <p:cNvPr id="40" name="Group 39">
                  <a:extLst>
                    <a:ext uri="{FF2B5EF4-FFF2-40B4-BE49-F238E27FC236}">
                      <a16:creationId xmlns:a16="http://schemas.microsoft.com/office/drawing/2014/main" id="{33FFADB3-DAF8-3540-A16F-6443AE3903FC}"/>
                    </a:ext>
                  </a:extLst>
                </p:cNvPr>
                <p:cNvGrpSpPr/>
                <p:nvPr/>
              </p:nvGrpSpPr>
              <p:grpSpPr>
                <a:xfrm>
                  <a:off x="-5061354" y="2871216"/>
                  <a:ext cx="17689489" cy="1622551"/>
                  <a:chOff x="-1252776" y="3616559"/>
                  <a:chExt cx="14149317" cy="1297832"/>
                </a:xfrm>
              </p:grpSpPr>
              <p:pic>
                <p:nvPicPr>
                  <p:cNvPr id="44" name="Picture 43">
                    <a:extLst>
                      <a:ext uri="{FF2B5EF4-FFF2-40B4-BE49-F238E27FC236}">
                        <a16:creationId xmlns:a16="http://schemas.microsoft.com/office/drawing/2014/main" id="{29B00346-D61D-5F40-A00E-AA957059D7E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631180" y="3616559"/>
                    <a:ext cx="2561844" cy="1297832"/>
                  </a:xfrm>
                  <a:prstGeom prst="rect">
                    <a:avLst/>
                  </a:prstGeom>
                </p:spPr>
              </p:pic>
              <p:pic>
                <p:nvPicPr>
                  <p:cNvPr id="45" name="Picture 44">
                    <a:extLst>
                      <a:ext uri="{FF2B5EF4-FFF2-40B4-BE49-F238E27FC236}">
                        <a16:creationId xmlns:a16="http://schemas.microsoft.com/office/drawing/2014/main" id="{EC977227-DA62-7F4B-A49F-F5F7EE9F1EE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78055" y="3616559"/>
                    <a:ext cx="2561844" cy="1297832"/>
                  </a:xfrm>
                  <a:prstGeom prst="rect">
                    <a:avLst/>
                  </a:prstGeom>
                </p:spPr>
              </p:pic>
              <p:pic>
                <p:nvPicPr>
                  <p:cNvPr id="46" name="Picture 45">
                    <a:extLst>
                      <a:ext uri="{FF2B5EF4-FFF2-40B4-BE49-F238E27FC236}">
                        <a16:creationId xmlns:a16="http://schemas.microsoft.com/office/drawing/2014/main" id="{64105431-42DB-2143-8616-50DD19F7F3E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334697" y="3616559"/>
                    <a:ext cx="2561844" cy="1297832"/>
                  </a:xfrm>
                  <a:prstGeom prst="rect">
                    <a:avLst/>
                  </a:prstGeom>
                </p:spPr>
              </p:pic>
              <p:pic>
                <p:nvPicPr>
                  <p:cNvPr id="47" name="Picture 46">
                    <a:extLst>
                      <a:ext uri="{FF2B5EF4-FFF2-40B4-BE49-F238E27FC236}">
                        <a16:creationId xmlns:a16="http://schemas.microsoft.com/office/drawing/2014/main" id="{E1BE4E3F-72DB-9D46-B892-EC100AE5DBC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252776" y="3698655"/>
                    <a:ext cx="2330989" cy="1215736"/>
                  </a:xfrm>
                  <a:prstGeom prst="rect">
                    <a:avLst/>
                  </a:prstGeom>
                </p:spPr>
              </p:pic>
            </p:grpSp>
            <p:grpSp>
              <p:nvGrpSpPr>
                <p:cNvPr id="41" name="Group 40">
                  <a:extLst>
                    <a:ext uri="{FF2B5EF4-FFF2-40B4-BE49-F238E27FC236}">
                      <a16:creationId xmlns:a16="http://schemas.microsoft.com/office/drawing/2014/main" id="{CC8F6F26-CA3C-4D45-8C17-D880016BA4FA}"/>
                    </a:ext>
                  </a:extLst>
                </p:cNvPr>
                <p:cNvGrpSpPr/>
                <p:nvPr/>
              </p:nvGrpSpPr>
              <p:grpSpPr>
                <a:xfrm>
                  <a:off x="-2413321" y="2871216"/>
                  <a:ext cx="6162361" cy="1622551"/>
                  <a:chOff x="5641368" y="3616559"/>
                  <a:chExt cx="4929096" cy="1297832"/>
                </a:xfrm>
              </p:grpSpPr>
              <p:pic>
                <p:nvPicPr>
                  <p:cNvPr id="42" name="Picture 41">
                    <a:extLst>
                      <a:ext uri="{FF2B5EF4-FFF2-40B4-BE49-F238E27FC236}">
                        <a16:creationId xmlns:a16="http://schemas.microsoft.com/office/drawing/2014/main" id="{A80851EF-ACC8-5A4B-980B-E146329A8A4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641368" y="3616559"/>
                    <a:ext cx="2561844" cy="1297832"/>
                  </a:xfrm>
                  <a:prstGeom prst="rect">
                    <a:avLst/>
                  </a:prstGeom>
                </p:spPr>
              </p:pic>
              <p:pic>
                <p:nvPicPr>
                  <p:cNvPr id="43" name="Picture 42">
                    <a:extLst>
                      <a:ext uri="{FF2B5EF4-FFF2-40B4-BE49-F238E27FC236}">
                        <a16:creationId xmlns:a16="http://schemas.microsoft.com/office/drawing/2014/main" id="{54388EAB-DE3C-E74D-A442-03A1D01EC95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008620" y="3616559"/>
                    <a:ext cx="2561844" cy="1297832"/>
                  </a:xfrm>
                  <a:prstGeom prst="rect">
                    <a:avLst/>
                  </a:prstGeom>
                </p:spPr>
              </p:pic>
            </p:grpSp>
          </p:grpSp>
          <p:pic>
            <p:nvPicPr>
              <p:cNvPr id="56" name="Picture 55">
                <a:extLst>
                  <a:ext uri="{FF2B5EF4-FFF2-40B4-BE49-F238E27FC236}">
                    <a16:creationId xmlns:a16="http://schemas.microsoft.com/office/drawing/2014/main" id="{842D72E7-E80F-234F-8210-117829C3988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842912" y="502467"/>
                <a:ext cx="1441677" cy="741555"/>
              </a:xfrm>
              <a:prstGeom prst="rect">
                <a:avLst/>
              </a:prstGeom>
            </p:spPr>
          </p:pic>
          <p:pic>
            <p:nvPicPr>
              <p:cNvPr id="58" name="Picture 57">
                <a:extLst>
                  <a:ext uri="{FF2B5EF4-FFF2-40B4-BE49-F238E27FC236}">
                    <a16:creationId xmlns:a16="http://schemas.microsoft.com/office/drawing/2014/main" id="{584D2AF5-BFF9-0F4D-A742-984229F76ECC}"/>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9160507" y="502467"/>
                <a:ext cx="329526" cy="741555"/>
              </a:xfrm>
              <a:prstGeom prst="rect">
                <a:avLst/>
              </a:prstGeom>
            </p:spPr>
          </p:pic>
        </p:grpSp>
        <p:grpSp>
          <p:nvGrpSpPr>
            <p:cNvPr id="30" name="Group 29">
              <a:extLst>
                <a:ext uri="{FF2B5EF4-FFF2-40B4-BE49-F238E27FC236}">
                  <a16:creationId xmlns:a16="http://schemas.microsoft.com/office/drawing/2014/main" id="{E76C6A98-D6C4-D146-B406-1891FE85F560}"/>
                </a:ext>
              </a:extLst>
            </p:cNvPr>
            <p:cNvGrpSpPr/>
            <p:nvPr/>
          </p:nvGrpSpPr>
          <p:grpSpPr>
            <a:xfrm>
              <a:off x="-2440" y="920984"/>
              <a:ext cx="9149695" cy="865520"/>
              <a:chOff x="-5069368" y="2871216"/>
              <a:chExt cx="17415560" cy="1622551"/>
            </a:xfrm>
          </p:grpSpPr>
          <p:grpSp>
            <p:nvGrpSpPr>
              <p:cNvPr id="31" name="Group 30">
                <a:extLst>
                  <a:ext uri="{FF2B5EF4-FFF2-40B4-BE49-F238E27FC236}">
                    <a16:creationId xmlns:a16="http://schemas.microsoft.com/office/drawing/2014/main" id="{6D201CEF-BF02-1B45-BB84-4865A17F1804}"/>
                  </a:ext>
                </a:extLst>
              </p:cNvPr>
              <p:cNvGrpSpPr/>
              <p:nvPr/>
            </p:nvGrpSpPr>
            <p:grpSpPr>
              <a:xfrm>
                <a:off x="-5069368" y="2871216"/>
                <a:ext cx="17415560" cy="1622551"/>
                <a:chOff x="-1259186" y="3616559"/>
                <a:chExt cx="13930209" cy="1297832"/>
              </a:xfrm>
            </p:grpSpPr>
            <p:pic>
              <p:nvPicPr>
                <p:cNvPr id="35" name="Picture 34">
                  <a:extLst>
                    <a:ext uri="{FF2B5EF4-FFF2-40B4-BE49-F238E27FC236}">
                      <a16:creationId xmlns:a16="http://schemas.microsoft.com/office/drawing/2014/main" id="{951E85E9-2915-F745-A47E-51935FAB5CE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631180" y="3616559"/>
                  <a:ext cx="2561844" cy="1297832"/>
                </a:xfrm>
                <a:prstGeom prst="rect">
                  <a:avLst/>
                </a:prstGeom>
              </p:spPr>
            </p:pic>
            <p:pic>
              <p:nvPicPr>
                <p:cNvPr id="36" name="Picture 35">
                  <a:extLst>
                    <a:ext uri="{FF2B5EF4-FFF2-40B4-BE49-F238E27FC236}">
                      <a16:creationId xmlns:a16="http://schemas.microsoft.com/office/drawing/2014/main" id="{F658B1C2-671F-D04F-BBA1-68DC07EAEAF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8055" y="3616559"/>
                  <a:ext cx="2561844" cy="1297832"/>
                </a:xfrm>
                <a:prstGeom prst="rect">
                  <a:avLst/>
                </a:prstGeom>
              </p:spPr>
            </p:pic>
            <p:pic>
              <p:nvPicPr>
                <p:cNvPr id="37" name="Picture 36">
                  <a:extLst>
                    <a:ext uri="{FF2B5EF4-FFF2-40B4-BE49-F238E27FC236}">
                      <a16:creationId xmlns:a16="http://schemas.microsoft.com/office/drawing/2014/main" id="{F91AB976-F37C-BF44-A848-373617146344}"/>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0334698" y="3616559"/>
                  <a:ext cx="2336325" cy="1297832"/>
                </a:xfrm>
                <a:prstGeom prst="rect">
                  <a:avLst/>
                </a:prstGeom>
              </p:spPr>
            </p:pic>
            <p:pic>
              <p:nvPicPr>
                <p:cNvPr id="38" name="Picture 37">
                  <a:extLst>
                    <a:ext uri="{FF2B5EF4-FFF2-40B4-BE49-F238E27FC236}">
                      <a16:creationId xmlns:a16="http://schemas.microsoft.com/office/drawing/2014/main" id="{C963D0F2-EF5E-C441-A54A-94986DC24F0F}"/>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259186" y="3616559"/>
                  <a:ext cx="2337397" cy="1297832"/>
                </a:xfrm>
                <a:prstGeom prst="rect">
                  <a:avLst/>
                </a:prstGeom>
              </p:spPr>
            </p:pic>
          </p:grpSp>
          <p:grpSp>
            <p:nvGrpSpPr>
              <p:cNvPr id="32" name="Group 31">
                <a:extLst>
                  <a:ext uri="{FF2B5EF4-FFF2-40B4-BE49-F238E27FC236}">
                    <a16:creationId xmlns:a16="http://schemas.microsoft.com/office/drawing/2014/main" id="{6FF2BC7D-3CF9-7144-8E0D-550E7D956F93}"/>
                  </a:ext>
                </a:extLst>
              </p:cNvPr>
              <p:cNvGrpSpPr/>
              <p:nvPr/>
            </p:nvGrpSpPr>
            <p:grpSpPr>
              <a:xfrm>
                <a:off x="-2413321" y="2871216"/>
                <a:ext cx="6162361" cy="1622551"/>
                <a:chOff x="5641368" y="3616559"/>
                <a:chExt cx="4929096" cy="1297832"/>
              </a:xfrm>
            </p:grpSpPr>
            <p:pic>
              <p:nvPicPr>
                <p:cNvPr id="33" name="Picture 32">
                  <a:extLst>
                    <a:ext uri="{FF2B5EF4-FFF2-40B4-BE49-F238E27FC236}">
                      <a16:creationId xmlns:a16="http://schemas.microsoft.com/office/drawing/2014/main" id="{C65A2373-C586-BE48-8E3B-F4AFEDB7607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641368" y="3616559"/>
                  <a:ext cx="2561844" cy="1297832"/>
                </a:xfrm>
                <a:prstGeom prst="rect">
                  <a:avLst/>
                </a:prstGeom>
              </p:spPr>
            </p:pic>
            <p:pic>
              <p:nvPicPr>
                <p:cNvPr id="34" name="Picture 33">
                  <a:extLst>
                    <a:ext uri="{FF2B5EF4-FFF2-40B4-BE49-F238E27FC236}">
                      <a16:creationId xmlns:a16="http://schemas.microsoft.com/office/drawing/2014/main" id="{E6CB1048-DBA4-5D40-A082-293B4D2BABD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008620" y="3616559"/>
                  <a:ext cx="2561844" cy="1297832"/>
                </a:xfrm>
                <a:prstGeom prst="rect">
                  <a:avLst/>
                </a:prstGeom>
              </p:spPr>
            </p:pic>
          </p:grpSp>
        </p:grpSp>
        <p:grpSp>
          <p:nvGrpSpPr>
            <p:cNvPr id="22" name="Group 21">
              <a:extLst>
                <a:ext uri="{FF2B5EF4-FFF2-40B4-BE49-F238E27FC236}">
                  <a16:creationId xmlns:a16="http://schemas.microsoft.com/office/drawing/2014/main" id="{68B3BF95-455E-614C-97BE-937EA233E771}"/>
                </a:ext>
              </a:extLst>
            </p:cNvPr>
            <p:cNvGrpSpPr/>
            <p:nvPr/>
          </p:nvGrpSpPr>
          <p:grpSpPr>
            <a:xfrm>
              <a:off x="-1" y="1406951"/>
              <a:ext cx="9144001" cy="1164799"/>
              <a:chOff x="-2323793" y="2871216"/>
              <a:chExt cx="12737485" cy="1622551"/>
            </a:xfrm>
          </p:grpSpPr>
          <p:grpSp>
            <p:nvGrpSpPr>
              <p:cNvPr id="23" name="Group 22">
                <a:extLst>
                  <a:ext uri="{FF2B5EF4-FFF2-40B4-BE49-F238E27FC236}">
                    <a16:creationId xmlns:a16="http://schemas.microsoft.com/office/drawing/2014/main" id="{E61E9F37-331F-814A-8A89-2EDBCA5A5D99}"/>
                  </a:ext>
                </a:extLst>
              </p:cNvPr>
              <p:cNvGrpSpPr/>
              <p:nvPr/>
            </p:nvGrpSpPr>
            <p:grpSpPr>
              <a:xfrm>
                <a:off x="3544974" y="2871216"/>
                <a:ext cx="6868718" cy="1622551"/>
                <a:chOff x="5631180" y="3616559"/>
                <a:chExt cx="5494091" cy="1297832"/>
              </a:xfrm>
            </p:grpSpPr>
            <p:pic>
              <p:nvPicPr>
                <p:cNvPr id="27" name="Picture 26">
                  <a:extLst>
                    <a:ext uri="{FF2B5EF4-FFF2-40B4-BE49-F238E27FC236}">
                      <a16:creationId xmlns:a16="http://schemas.microsoft.com/office/drawing/2014/main" id="{78DBA725-6E74-A049-A744-ABA213970D2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631180" y="3616559"/>
                  <a:ext cx="2561844" cy="1297832"/>
                </a:xfrm>
                <a:prstGeom prst="rect">
                  <a:avLst/>
                </a:prstGeom>
              </p:spPr>
            </p:pic>
            <p:pic>
              <p:nvPicPr>
                <p:cNvPr id="28" name="Picture 27">
                  <a:extLst>
                    <a:ext uri="{FF2B5EF4-FFF2-40B4-BE49-F238E27FC236}">
                      <a16:creationId xmlns:a16="http://schemas.microsoft.com/office/drawing/2014/main" id="{FA7BDDC8-B9AC-4F4C-B876-E066EBBD775D}"/>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978055" y="3616559"/>
                  <a:ext cx="2561844" cy="1297832"/>
                </a:xfrm>
                <a:prstGeom prst="rect">
                  <a:avLst/>
                </a:prstGeom>
              </p:spPr>
            </p:pic>
            <p:pic>
              <p:nvPicPr>
                <p:cNvPr id="29" name="Picture 28">
                  <a:extLst>
                    <a:ext uri="{FF2B5EF4-FFF2-40B4-BE49-F238E27FC236}">
                      <a16:creationId xmlns:a16="http://schemas.microsoft.com/office/drawing/2014/main" id="{A056960A-8D6A-3D4F-9586-86FB40E8F03E}"/>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10334697" y="3616559"/>
                  <a:ext cx="790574" cy="1297832"/>
                </a:xfrm>
                <a:prstGeom prst="rect">
                  <a:avLst/>
                </a:prstGeom>
              </p:spPr>
            </p:pic>
          </p:grpSp>
          <p:grpSp>
            <p:nvGrpSpPr>
              <p:cNvPr id="24" name="Group 23">
                <a:extLst>
                  <a:ext uri="{FF2B5EF4-FFF2-40B4-BE49-F238E27FC236}">
                    <a16:creationId xmlns:a16="http://schemas.microsoft.com/office/drawing/2014/main" id="{EB8781BD-D3A3-244E-9041-6F77A5083A72}"/>
                  </a:ext>
                </a:extLst>
              </p:cNvPr>
              <p:cNvGrpSpPr/>
              <p:nvPr/>
            </p:nvGrpSpPr>
            <p:grpSpPr>
              <a:xfrm>
                <a:off x="-2323793" y="2871216"/>
                <a:ext cx="6072833" cy="1622551"/>
                <a:chOff x="5712979" y="3616559"/>
                <a:chExt cx="4857485" cy="1297832"/>
              </a:xfrm>
            </p:grpSpPr>
            <p:pic>
              <p:nvPicPr>
                <p:cNvPr id="25" name="Picture 24">
                  <a:extLst>
                    <a:ext uri="{FF2B5EF4-FFF2-40B4-BE49-F238E27FC236}">
                      <a16:creationId xmlns:a16="http://schemas.microsoft.com/office/drawing/2014/main" id="{47EC723E-2AF3-4144-AD06-46036D7B639E}"/>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l="2796"/>
                <a:stretch/>
              </p:blipFill>
              <p:spPr>
                <a:xfrm>
                  <a:off x="5712979" y="3616559"/>
                  <a:ext cx="2490232" cy="1297832"/>
                </a:xfrm>
                <a:prstGeom prst="rect">
                  <a:avLst/>
                </a:prstGeom>
              </p:spPr>
            </p:pic>
            <p:pic>
              <p:nvPicPr>
                <p:cNvPr id="26" name="Picture 25">
                  <a:extLst>
                    <a:ext uri="{FF2B5EF4-FFF2-40B4-BE49-F238E27FC236}">
                      <a16:creationId xmlns:a16="http://schemas.microsoft.com/office/drawing/2014/main" id="{8D7C3E10-EBBA-DC45-B11D-D42C0AF38944}"/>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008620" y="3616559"/>
                  <a:ext cx="2561844" cy="1297832"/>
                </a:xfrm>
                <a:prstGeom prst="rect">
                  <a:avLst/>
                </a:prstGeom>
              </p:spPr>
            </p:pic>
          </p:grpSp>
        </p:grpSp>
        <p:grpSp>
          <p:nvGrpSpPr>
            <p:cNvPr id="98" name="Group 97">
              <a:extLst>
                <a:ext uri="{FF2B5EF4-FFF2-40B4-BE49-F238E27FC236}">
                  <a16:creationId xmlns:a16="http://schemas.microsoft.com/office/drawing/2014/main" id="{D7A98448-0BFF-8F4C-AD8D-FD3B55AB7CEA}"/>
                </a:ext>
              </a:extLst>
            </p:cNvPr>
            <p:cNvGrpSpPr/>
            <p:nvPr/>
          </p:nvGrpSpPr>
          <p:grpSpPr>
            <a:xfrm>
              <a:off x="119540" y="-53624"/>
              <a:ext cx="1712530" cy="460152"/>
              <a:chOff x="7074758" y="161873"/>
              <a:chExt cx="2149332" cy="577519"/>
            </a:xfrm>
          </p:grpSpPr>
          <p:pic>
            <p:nvPicPr>
              <p:cNvPr id="103" name="Picture 102">
                <a:extLst>
                  <a:ext uri="{FF2B5EF4-FFF2-40B4-BE49-F238E27FC236}">
                    <a16:creationId xmlns:a16="http://schemas.microsoft.com/office/drawing/2014/main" id="{A212630F-393D-EB48-8DBB-5F1B869780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74758" y="161873"/>
                <a:ext cx="1118266" cy="575203"/>
              </a:xfrm>
              <a:prstGeom prst="rect">
                <a:avLst/>
              </a:prstGeom>
            </p:spPr>
          </p:pic>
          <p:pic>
            <p:nvPicPr>
              <p:cNvPr id="100" name="Picture 99">
                <a:extLst>
                  <a:ext uri="{FF2B5EF4-FFF2-40B4-BE49-F238E27FC236}">
                    <a16:creationId xmlns:a16="http://schemas.microsoft.com/office/drawing/2014/main" id="{4DEB445D-BCE6-9646-86A4-E1A6B25CD0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05825" y="164189"/>
                <a:ext cx="1118265" cy="575203"/>
              </a:xfrm>
              <a:prstGeom prst="rect">
                <a:avLst/>
              </a:prstGeom>
            </p:spPr>
          </p:pic>
        </p:grpSp>
      </p:grpSp>
      <p:pic>
        <p:nvPicPr>
          <p:cNvPr id="13" name="Picture 12">
            <a:extLst>
              <a:ext uri="{FF2B5EF4-FFF2-40B4-BE49-F238E27FC236}">
                <a16:creationId xmlns:a16="http://schemas.microsoft.com/office/drawing/2014/main" id="{CBABCBA5-DABA-D84E-938E-84A12E5E8B49}"/>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2000250" y="0"/>
            <a:ext cx="5143500" cy="5143500"/>
          </a:xfrm>
          <a:prstGeom prst="rect">
            <a:avLst/>
          </a:prstGeom>
        </p:spPr>
      </p:pic>
      <p:grpSp>
        <p:nvGrpSpPr>
          <p:cNvPr id="114" name="Group 113">
            <a:extLst>
              <a:ext uri="{FF2B5EF4-FFF2-40B4-BE49-F238E27FC236}">
                <a16:creationId xmlns:a16="http://schemas.microsoft.com/office/drawing/2014/main" id="{86F3CA45-6EFE-3D47-9E21-357FF8867D2A}"/>
              </a:ext>
            </a:extLst>
          </p:cNvPr>
          <p:cNvGrpSpPr/>
          <p:nvPr/>
        </p:nvGrpSpPr>
        <p:grpSpPr>
          <a:xfrm>
            <a:off x="-1" y="2116943"/>
            <a:ext cx="9144001" cy="3026560"/>
            <a:chOff x="-1" y="2116943"/>
            <a:chExt cx="9144001" cy="3026560"/>
          </a:xfrm>
        </p:grpSpPr>
        <p:pic>
          <p:nvPicPr>
            <p:cNvPr id="3" name="Picture 2">
              <a:extLst>
                <a:ext uri="{FF2B5EF4-FFF2-40B4-BE49-F238E27FC236}">
                  <a16:creationId xmlns:a16="http://schemas.microsoft.com/office/drawing/2014/main" id="{A84ECAF9-681F-0643-9B54-53E0152F8021}"/>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631180" y="2116943"/>
              <a:ext cx="2561844" cy="1297832"/>
            </a:xfrm>
            <a:prstGeom prst="rect">
              <a:avLst/>
            </a:prstGeom>
          </p:spPr>
        </p:pic>
        <p:pic>
          <p:nvPicPr>
            <p:cNvPr id="5" name="Picture 4">
              <a:extLst>
                <a:ext uri="{FF2B5EF4-FFF2-40B4-BE49-F238E27FC236}">
                  <a16:creationId xmlns:a16="http://schemas.microsoft.com/office/drawing/2014/main" id="{5ABDA9BD-E970-1549-A212-87F93719FB62}"/>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8008620" y="2116943"/>
              <a:ext cx="1135380" cy="1297832"/>
            </a:xfrm>
            <a:prstGeom prst="rect">
              <a:avLst/>
            </a:prstGeom>
          </p:spPr>
        </p:pic>
        <p:pic>
          <p:nvPicPr>
            <p:cNvPr id="6" name="Picture 5">
              <a:extLst>
                <a:ext uri="{FF2B5EF4-FFF2-40B4-BE49-F238E27FC236}">
                  <a16:creationId xmlns:a16="http://schemas.microsoft.com/office/drawing/2014/main" id="{72D680E7-26E4-414B-B2C7-B7723A5E2919}"/>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0" y="2116943"/>
              <a:ext cx="1051560" cy="1297832"/>
            </a:xfrm>
            <a:prstGeom prst="rect">
              <a:avLst/>
            </a:prstGeom>
          </p:spPr>
        </p:pic>
        <p:pic>
          <p:nvPicPr>
            <p:cNvPr id="7" name="Picture 6">
              <a:extLst>
                <a:ext uri="{FF2B5EF4-FFF2-40B4-BE49-F238E27FC236}">
                  <a16:creationId xmlns:a16="http://schemas.microsoft.com/office/drawing/2014/main" id="{47445137-7663-7B42-9B42-E49F081A758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67156" y="2116943"/>
              <a:ext cx="2561844" cy="1297832"/>
            </a:xfrm>
            <a:prstGeom prst="rect">
              <a:avLst/>
            </a:prstGeom>
          </p:spPr>
        </p:pic>
        <p:grpSp>
          <p:nvGrpSpPr>
            <p:cNvPr id="4" name="Group 3">
              <a:extLst>
                <a:ext uri="{FF2B5EF4-FFF2-40B4-BE49-F238E27FC236}">
                  <a16:creationId xmlns:a16="http://schemas.microsoft.com/office/drawing/2014/main" id="{2A1106C6-19EF-0042-8FE4-184B611C09A2}"/>
                </a:ext>
              </a:extLst>
            </p:cNvPr>
            <p:cNvGrpSpPr/>
            <p:nvPr/>
          </p:nvGrpSpPr>
          <p:grpSpPr>
            <a:xfrm>
              <a:off x="3544974" y="2871216"/>
              <a:ext cx="5582870" cy="1622551"/>
              <a:chOff x="5631180" y="3616559"/>
              <a:chExt cx="4465578" cy="1297832"/>
            </a:xfrm>
          </p:grpSpPr>
          <p:pic>
            <p:nvPicPr>
              <p:cNvPr id="8" name="Picture 7">
                <a:extLst>
                  <a:ext uri="{FF2B5EF4-FFF2-40B4-BE49-F238E27FC236}">
                    <a16:creationId xmlns:a16="http://schemas.microsoft.com/office/drawing/2014/main" id="{1E897C8D-9CFE-EB4C-A131-4462DDBF7D48}"/>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631180" y="3616559"/>
                <a:ext cx="2561844" cy="1297832"/>
              </a:xfrm>
              <a:prstGeom prst="rect">
                <a:avLst/>
              </a:prstGeom>
            </p:spPr>
          </p:pic>
          <p:pic>
            <p:nvPicPr>
              <p:cNvPr id="9" name="Picture 8">
                <a:extLst>
                  <a:ext uri="{FF2B5EF4-FFF2-40B4-BE49-F238E27FC236}">
                    <a16:creationId xmlns:a16="http://schemas.microsoft.com/office/drawing/2014/main" id="{2F9AB7DC-A169-1247-AA26-A82F938025B2}"/>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r="18205"/>
              <a:stretch/>
            </p:blipFill>
            <p:spPr>
              <a:xfrm>
                <a:off x="8001306" y="3616559"/>
                <a:ext cx="2095452" cy="1297832"/>
              </a:xfrm>
              <a:prstGeom prst="rect">
                <a:avLst/>
              </a:prstGeom>
            </p:spPr>
          </p:pic>
        </p:grpSp>
        <p:pic>
          <p:nvPicPr>
            <p:cNvPr id="12" name="Picture 11">
              <a:extLst>
                <a:ext uri="{FF2B5EF4-FFF2-40B4-BE49-F238E27FC236}">
                  <a16:creationId xmlns:a16="http://schemas.microsoft.com/office/drawing/2014/main" id="{74AC7E4C-7FAA-1B41-9071-825451B06ED5}"/>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0" y="2871216"/>
              <a:ext cx="859058" cy="1622551"/>
            </a:xfrm>
            <a:prstGeom prst="rect">
              <a:avLst/>
            </a:prstGeom>
          </p:spPr>
        </p:pic>
        <p:pic>
          <p:nvPicPr>
            <p:cNvPr id="14" name="Picture 13">
              <a:extLst>
                <a:ext uri="{FF2B5EF4-FFF2-40B4-BE49-F238E27FC236}">
                  <a16:creationId xmlns:a16="http://schemas.microsoft.com/office/drawing/2014/main" id="{4EC71EBB-1386-F64D-957D-98DBF8FFD39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01084" y="2871216"/>
              <a:ext cx="3202820" cy="1622551"/>
            </a:xfrm>
            <a:prstGeom prst="rect">
              <a:avLst/>
            </a:prstGeom>
          </p:spPr>
        </p:pic>
        <p:grpSp>
          <p:nvGrpSpPr>
            <p:cNvPr id="15" name="Group 14">
              <a:extLst>
                <a:ext uri="{FF2B5EF4-FFF2-40B4-BE49-F238E27FC236}">
                  <a16:creationId xmlns:a16="http://schemas.microsoft.com/office/drawing/2014/main" id="{650E31D3-0C0B-FB4B-9CCD-06B3332934D9}"/>
                </a:ext>
              </a:extLst>
            </p:cNvPr>
            <p:cNvGrpSpPr/>
            <p:nvPr/>
          </p:nvGrpSpPr>
          <p:grpSpPr>
            <a:xfrm>
              <a:off x="-1" y="3767711"/>
              <a:ext cx="9127846" cy="1375792"/>
              <a:chOff x="-1108608" y="2871218"/>
              <a:chExt cx="7962403" cy="1200131"/>
            </a:xfrm>
          </p:grpSpPr>
          <p:grpSp>
            <p:nvGrpSpPr>
              <p:cNvPr id="16" name="Group 15">
                <a:extLst>
                  <a:ext uri="{FF2B5EF4-FFF2-40B4-BE49-F238E27FC236}">
                    <a16:creationId xmlns:a16="http://schemas.microsoft.com/office/drawing/2014/main" id="{A3AF0D82-4707-1749-BB84-91B199BCC727}"/>
                  </a:ext>
                </a:extLst>
              </p:cNvPr>
              <p:cNvGrpSpPr/>
              <p:nvPr/>
            </p:nvGrpSpPr>
            <p:grpSpPr>
              <a:xfrm>
                <a:off x="3544975" y="2871218"/>
                <a:ext cx="3308820" cy="1200131"/>
                <a:chOff x="5631180" y="3616559"/>
                <a:chExt cx="2646630" cy="959950"/>
              </a:xfrm>
            </p:grpSpPr>
            <p:pic>
              <p:nvPicPr>
                <p:cNvPr id="20" name="Picture 19">
                  <a:extLst>
                    <a:ext uri="{FF2B5EF4-FFF2-40B4-BE49-F238E27FC236}">
                      <a16:creationId xmlns:a16="http://schemas.microsoft.com/office/drawing/2014/main" id="{1FFE439B-08FA-5349-8F44-335122008074}"/>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b="26034"/>
                <a:stretch/>
              </p:blipFill>
              <p:spPr>
                <a:xfrm>
                  <a:off x="5631180" y="3616559"/>
                  <a:ext cx="2561844" cy="959950"/>
                </a:xfrm>
                <a:prstGeom prst="rect">
                  <a:avLst/>
                </a:prstGeom>
              </p:spPr>
            </p:pic>
            <p:pic>
              <p:nvPicPr>
                <p:cNvPr id="21" name="Picture 20">
                  <a:extLst>
                    <a:ext uri="{FF2B5EF4-FFF2-40B4-BE49-F238E27FC236}">
                      <a16:creationId xmlns:a16="http://schemas.microsoft.com/office/drawing/2014/main" id="{C43B62A6-7FAC-1A4A-9443-1DF1F1E11B1C}"/>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8008620" y="3616559"/>
                  <a:ext cx="269190" cy="959950"/>
                </a:xfrm>
                <a:prstGeom prst="rect">
                  <a:avLst/>
                </a:prstGeom>
              </p:spPr>
            </p:pic>
          </p:grpSp>
          <p:grpSp>
            <p:nvGrpSpPr>
              <p:cNvPr id="17" name="Group 16">
                <a:extLst>
                  <a:ext uri="{FF2B5EF4-FFF2-40B4-BE49-F238E27FC236}">
                    <a16:creationId xmlns:a16="http://schemas.microsoft.com/office/drawing/2014/main" id="{59579C50-4D06-1C4F-A4FF-AAEBFF3486FA}"/>
                  </a:ext>
                </a:extLst>
              </p:cNvPr>
              <p:cNvGrpSpPr/>
              <p:nvPr/>
            </p:nvGrpSpPr>
            <p:grpSpPr>
              <a:xfrm>
                <a:off x="-1108608" y="2871218"/>
                <a:ext cx="4857647" cy="1200131"/>
                <a:chOff x="6684971" y="3616559"/>
                <a:chExt cx="3885493" cy="959950"/>
              </a:xfrm>
            </p:grpSpPr>
            <p:pic>
              <p:nvPicPr>
                <p:cNvPr id="18" name="Picture 17">
                  <a:extLst>
                    <a:ext uri="{FF2B5EF4-FFF2-40B4-BE49-F238E27FC236}">
                      <a16:creationId xmlns:a16="http://schemas.microsoft.com/office/drawing/2014/main" id="{C7871E1E-C06D-824E-A97A-CBDB78DCCF88}"/>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l="41134" b="26034"/>
                <a:stretch/>
              </p:blipFill>
              <p:spPr>
                <a:xfrm>
                  <a:off x="6684971" y="3616559"/>
                  <a:ext cx="1508053" cy="959950"/>
                </a:xfrm>
                <a:prstGeom prst="rect">
                  <a:avLst/>
                </a:prstGeom>
              </p:spPr>
            </p:pic>
            <p:pic>
              <p:nvPicPr>
                <p:cNvPr id="19" name="Picture 18">
                  <a:extLst>
                    <a:ext uri="{FF2B5EF4-FFF2-40B4-BE49-F238E27FC236}">
                      <a16:creationId xmlns:a16="http://schemas.microsoft.com/office/drawing/2014/main" id="{D8FB07CB-610E-F045-B8CA-0D28CD012694}"/>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b="26034"/>
                <a:stretch/>
              </p:blipFill>
              <p:spPr>
                <a:xfrm>
                  <a:off x="8008620" y="3616559"/>
                  <a:ext cx="2561844" cy="959950"/>
                </a:xfrm>
                <a:prstGeom prst="rect">
                  <a:avLst/>
                </a:prstGeom>
              </p:spPr>
            </p:pic>
          </p:grpSp>
        </p:grpSp>
      </p:grpSp>
      <p:pic>
        <p:nvPicPr>
          <p:cNvPr id="112" name="Picture 111">
            <a:extLst>
              <a:ext uri="{FF2B5EF4-FFF2-40B4-BE49-F238E27FC236}">
                <a16:creationId xmlns:a16="http://schemas.microsoft.com/office/drawing/2014/main" id="{A761D54F-50F9-4941-AC26-07C6CD32DAD8}"/>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1109570" y="2745944"/>
            <a:ext cx="6940296" cy="2397556"/>
          </a:xfrm>
          <a:prstGeom prst="rect">
            <a:avLst/>
          </a:prstGeom>
          <a:effectLst>
            <a:outerShdw blurRad="279400" dist="76200" dir="16200000" sx="104000" sy="104000" rotWithShape="0">
              <a:prstClr val="black">
                <a:alpha val="46000"/>
              </a:prstClr>
            </a:outerShdw>
          </a:effectLst>
        </p:spPr>
      </p:pic>
      <p:grpSp>
        <p:nvGrpSpPr>
          <p:cNvPr id="11" name="Group 10">
            <a:extLst>
              <a:ext uri="{FF2B5EF4-FFF2-40B4-BE49-F238E27FC236}">
                <a16:creationId xmlns:a16="http://schemas.microsoft.com/office/drawing/2014/main" id="{083BD055-6849-D34B-8A29-9DCADDF63E53}"/>
              </a:ext>
            </a:extLst>
          </p:cNvPr>
          <p:cNvGrpSpPr/>
          <p:nvPr/>
        </p:nvGrpSpPr>
        <p:grpSpPr>
          <a:xfrm>
            <a:off x="670825" y="-3"/>
            <a:ext cx="7860960" cy="2393011"/>
            <a:chOff x="670825" y="-3"/>
            <a:chExt cx="7860960" cy="2393011"/>
          </a:xfrm>
          <a:effectLst>
            <a:outerShdw blurRad="50800" dist="38100" dir="16200000" sx="99000" sy="99000" rotWithShape="0">
              <a:prstClr val="black">
                <a:alpha val="59000"/>
              </a:prstClr>
            </a:outerShdw>
          </a:effectLst>
        </p:grpSpPr>
        <p:pic>
          <p:nvPicPr>
            <p:cNvPr id="99" name="Picture 98">
              <a:extLst>
                <a:ext uri="{FF2B5EF4-FFF2-40B4-BE49-F238E27FC236}">
                  <a16:creationId xmlns:a16="http://schemas.microsoft.com/office/drawing/2014/main" id="{2ACCD4F3-C700-DF4F-AF78-E25A31312CBC}"/>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6423925" y="199973"/>
              <a:ext cx="2107860" cy="2193035"/>
            </a:xfrm>
            <a:prstGeom prst="rect">
              <a:avLst/>
            </a:prstGeom>
            <a:effectLst>
              <a:outerShdw blurRad="279400" dist="76200" dir="16200000" sx="104000" sy="104000" rotWithShape="0">
                <a:prstClr val="black">
                  <a:alpha val="46000"/>
                </a:prstClr>
              </a:outerShdw>
            </a:effectLst>
          </p:spPr>
        </p:pic>
        <p:pic>
          <p:nvPicPr>
            <p:cNvPr id="101" name="Picture 100">
              <a:extLst>
                <a:ext uri="{FF2B5EF4-FFF2-40B4-BE49-F238E27FC236}">
                  <a16:creationId xmlns:a16="http://schemas.microsoft.com/office/drawing/2014/main" id="{E0622CF2-49A2-9E4A-A360-BAAF89284C26}"/>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a:off x="3552896" y="-3"/>
              <a:ext cx="2107860" cy="1182007"/>
            </a:xfrm>
            <a:prstGeom prst="rect">
              <a:avLst/>
            </a:prstGeom>
            <a:effectLst>
              <a:outerShdw blurRad="279400" dist="76200" dir="16200000" sx="104000" sy="104000" rotWithShape="0">
                <a:prstClr val="black">
                  <a:alpha val="46000"/>
                </a:prstClr>
              </a:outerShdw>
            </a:effectLst>
          </p:spPr>
        </p:pic>
        <p:pic>
          <p:nvPicPr>
            <p:cNvPr id="102" name="Picture 101">
              <a:extLst>
                <a:ext uri="{FF2B5EF4-FFF2-40B4-BE49-F238E27FC236}">
                  <a16:creationId xmlns:a16="http://schemas.microsoft.com/office/drawing/2014/main" id="{B82BAA43-C96B-CA40-BE5C-6641284A2E7D}"/>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670825" y="199973"/>
              <a:ext cx="2107860" cy="2193035"/>
            </a:xfrm>
            <a:prstGeom prst="rect">
              <a:avLst/>
            </a:prstGeom>
            <a:effectLst>
              <a:outerShdw blurRad="279400" dist="76200" dir="16200000" sx="104000" sy="104000" rotWithShape="0">
                <a:prstClr val="black">
                  <a:alpha val="46000"/>
                </a:prstClr>
              </a:outerShdw>
            </a:effectLst>
          </p:spPr>
        </p:pic>
      </p:grpSp>
    </p:spTree>
    <p:extLst>
      <p:ext uri="{BB962C8B-B14F-4D97-AF65-F5344CB8AC3E}">
        <p14:creationId xmlns:p14="http://schemas.microsoft.com/office/powerpoint/2010/main" val="1615125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person, man&#10;&#10;Description automatically generated">
            <a:extLst>
              <a:ext uri="{FF2B5EF4-FFF2-40B4-BE49-F238E27FC236}">
                <a16:creationId xmlns:a16="http://schemas.microsoft.com/office/drawing/2014/main" id="{3184D1E8-5C14-084C-94FF-090650CC28B7}"/>
              </a:ext>
            </a:extLst>
          </p:cNvPr>
          <p:cNvPicPr>
            <a:picLocks noChangeAspect="1"/>
          </p:cNvPicPr>
          <p:nvPr/>
        </p:nvPicPr>
        <p:blipFill>
          <a:blip r:embed="rId3"/>
          <a:stretch>
            <a:fillRect/>
          </a:stretch>
        </p:blipFill>
        <p:spPr>
          <a:xfrm>
            <a:off x="0" y="0"/>
            <a:ext cx="9144000" cy="2571750"/>
          </a:xfrm>
          <a:prstGeom prst="rect">
            <a:avLst/>
          </a:prstGeom>
        </p:spPr>
      </p:pic>
      <p:sp>
        <p:nvSpPr>
          <p:cNvPr id="3" name="Slide Number Placeholder 2">
            <a:extLst>
              <a:ext uri="{FF2B5EF4-FFF2-40B4-BE49-F238E27FC236}">
                <a16:creationId xmlns:a16="http://schemas.microsoft.com/office/drawing/2014/main" id="{F4BD222C-27C6-D245-9CA2-B004A914BBE7}"/>
              </a:ext>
            </a:extLst>
          </p:cNvPr>
          <p:cNvSpPr>
            <a:spLocks noGrp="1"/>
          </p:cNvSpPr>
          <p:nvPr>
            <p:ph type="sldNum" sz="quarter" idx="11"/>
          </p:nvPr>
        </p:nvSpPr>
        <p:spPr/>
        <p:txBody>
          <a:bodyPr/>
          <a:lstStyle/>
          <a:p>
            <a:fld id="{211F90E4-B54D-634F-995B-5A43DEA426D3}" type="slidenum">
              <a:rPr lang="en-US" smtClean="0"/>
              <a:pPr/>
              <a:t>12</a:t>
            </a:fld>
            <a:endParaRPr lang="en-US" dirty="0"/>
          </a:p>
        </p:txBody>
      </p:sp>
      <p:sp>
        <p:nvSpPr>
          <p:cNvPr id="32" name="Text Placeholder 218">
            <a:extLst>
              <a:ext uri="{FF2B5EF4-FFF2-40B4-BE49-F238E27FC236}">
                <a16:creationId xmlns:a16="http://schemas.microsoft.com/office/drawing/2014/main" id="{EBA0604B-2455-C549-B1CE-AD7C0DFA7D28}"/>
              </a:ext>
            </a:extLst>
          </p:cNvPr>
          <p:cNvSpPr txBox="1">
            <a:spLocks/>
          </p:cNvSpPr>
          <p:nvPr/>
        </p:nvSpPr>
        <p:spPr>
          <a:xfrm>
            <a:off x="283636" y="3206750"/>
            <a:ext cx="1572768" cy="738664"/>
          </a:xfrm>
          <a:prstGeom prst="rect">
            <a:avLst/>
          </a:prstGeom>
        </p:spPr>
        <p:txBody>
          <a:bodyPr/>
          <a:lstStyle>
            <a:lvl1pPr marL="0" indent="0" algn="l" defTabSz="617220" rtl="0" eaLnBrk="1" latinLnBrk="0" hangingPunct="1">
              <a:lnSpc>
                <a:spcPct val="100000"/>
              </a:lnSpc>
              <a:spcBef>
                <a:spcPts val="1200"/>
              </a:spcBef>
              <a:spcAft>
                <a:spcPts val="0"/>
              </a:spcAft>
              <a:buClrTx/>
              <a:buFontTx/>
              <a:buNone/>
              <a:defRPr sz="1400" b="0" i="0" kern="1200" baseline="0">
                <a:solidFill>
                  <a:schemeClr val="bg2"/>
                </a:solidFill>
                <a:latin typeface="IBM Plex Sans" panose="020B0503050203000203" pitchFamily="34" charset="77"/>
                <a:ea typeface="+mn-ea"/>
                <a:cs typeface="Arial" panose="020B0604020202020204" pitchFamily="34" charset="0"/>
              </a:defRPr>
            </a:lvl1pPr>
            <a:lvl2pPr marL="152400" marR="0" indent="-152400" algn="l" defTabSz="617220" rtl="0" eaLnBrk="1" fontAlgn="auto" latinLnBrk="0" hangingPunct="1">
              <a:lnSpc>
                <a:spcPct val="100000"/>
              </a:lnSpc>
              <a:spcBef>
                <a:spcPts val="1200"/>
              </a:spcBef>
              <a:spcAft>
                <a:spcPts val="0"/>
              </a:spcAft>
              <a:buClrTx/>
              <a:buSzTx/>
              <a:buFont typeface="System Font Regular"/>
              <a:buChar char="–"/>
              <a:tabLst/>
              <a:defRPr sz="1400" b="0" i="0" kern="1200" baseline="0">
                <a:solidFill>
                  <a:schemeClr val="bg2"/>
                </a:solidFill>
                <a:latin typeface="IBM Plex Sans" panose="020B0503050203000203" pitchFamily="34" charset="77"/>
                <a:ea typeface="+mn-ea"/>
                <a:cs typeface="Arial" panose="020B0604020202020204" pitchFamily="34" charset="0"/>
              </a:defRPr>
            </a:lvl2pPr>
            <a:lvl3pPr marL="288925" marR="0" indent="-123825" algn="l" defTabSz="617220" rtl="0" eaLnBrk="1" fontAlgn="auto" latinLnBrk="0" hangingPunct="1">
              <a:lnSpc>
                <a:spcPct val="100000"/>
              </a:lnSpc>
              <a:spcBef>
                <a:spcPts val="1200"/>
              </a:spcBef>
              <a:spcAft>
                <a:spcPts val="0"/>
              </a:spcAft>
              <a:buClrTx/>
              <a:buSzTx/>
              <a:buFont typeface="Arial" panose="020B0604020202020204" pitchFamily="34" charset="0"/>
              <a:buChar char="•"/>
              <a:tabLst/>
              <a:defRPr sz="1400" b="0" i="0" kern="1200" baseline="0">
                <a:solidFill>
                  <a:schemeClr val="bg2"/>
                </a:solidFill>
                <a:latin typeface="IBM Plex Sans" panose="020B0503050203000203" pitchFamily="34" charset="77"/>
                <a:ea typeface="+mn-ea"/>
                <a:cs typeface="Arial" panose="020B0604020202020204" pitchFamily="34" charset="0"/>
              </a:defRPr>
            </a:lvl3pPr>
            <a:lvl4pPr marL="460375" marR="0" indent="-147638" algn="l" defTabSz="617220" rtl="0" eaLnBrk="1" fontAlgn="auto" latinLnBrk="0" hangingPunct="1">
              <a:lnSpc>
                <a:spcPct val="100000"/>
              </a:lnSpc>
              <a:spcBef>
                <a:spcPts val="1200"/>
              </a:spcBef>
              <a:spcAft>
                <a:spcPts val="0"/>
              </a:spcAft>
              <a:buClrTx/>
              <a:buSzTx/>
              <a:buFont typeface="System Font Regular"/>
              <a:buChar char="–"/>
              <a:tabLst/>
              <a:defRPr sz="1400" b="0" i="0" kern="1200">
                <a:solidFill>
                  <a:schemeClr val="bg2"/>
                </a:solidFill>
                <a:latin typeface="IBM Plex Sans" panose="020B0503050203000203" pitchFamily="34" charset="77"/>
                <a:ea typeface="+mn-ea"/>
                <a:cs typeface="Arial" panose="020B0604020202020204" pitchFamily="34" charset="0"/>
              </a:defRPr>
            </a:lvl4pPr>
            <a:lvl5pPr marL="574675" marR="0" indent="-142875" algn="l" defTabSz="617220" rtl="0" eaLnBrk="1" fontAlgn="auto" latinLnBrk="0" hangingPunct="1">
              <a:lnSpc>
                <a:spcPct val="100000"/>
              </a:lnSpc>
              <a:spcBef>
                <a:spcPts val="1200"/>
              </a:spcBef>
              <a:spcAft>
                <a:spcPts val="0"/>
              </a:spcAft>
              <a:buClrTx/>
              <a:buSzTx/>
              <a:buFont typeface="System Font Regular"/>
              <a:buChar char="»"/>
              <a:tabLst/>
              <a:defRPr sz="1400" b="0" i="0" kern="1200">
                <a:solidFill>
                  <a:schemeClr val="bg2"/>
                </a:solidFill>
                <a:latin typeface="IBM Plex Sans" panose="020B0503050203000203" pitchFamily="34" charset="77"/>
                <a:ea typeface="+mn-ea"/>
                <a:cs typeface="Arial" panose="020B0604020202020204" pitchFamily="34" charset="0"/>
              </a:defRPr>
            </a:lvl5pPr>
            <a:lvl6pPr marL="169735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6pPr>
            <a:lvl7pPr marL="200596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7pPr>
            <a:lvl8pPr marL="231457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8pPr>
            <a:lvl9pPr marL="262318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9pPr>
          </a:lstStyle>
          <a:p>
            <a:pPr fontAlgn="auto"/>
            <a:r>
              <a:rPr lang="ru-RU" sz="1600" b="1" dirty="0">
                <a:solidFill>
                  <a:schemeClr val="tx1"/>
                </a:solidFill>
                <a:latin typeface="IBM Plex Sans" panose="020B0503050000000000" pitchFamily="34" charset="77"/>
              </a:rPr>
              <a:t>Нам нужны новые контроли</a:t>
            </a:r>
            <a:endParaRPr lang="en-US" sz="1600" b="1" dirty="0">
              <a:solidFill>
                <a:schemeClr val="tx1"/>
              </a:solidFill>
              <a:latin typeface="IBM Plex Sans" panose="020B0503050000000000" pitchFamily="34" charset="77"/>
            </a:endParaRPr>
          </a:p>
        </p:txBody>
      </p:sp>
      <p:sp>
        <p:nvSpPr>
          <p:cNvPr id="33" name="Text Placeholder 219">
            <a:extLst>
              <a:ext uri="{FF2B5EF4-FFF2-40B4-BE49-F238E27FC236}">
                <a16:creationId xmlns:a16="http://schemas.microsoft.com/office/drawing/2014/main" id="{66353A92-92E6-9B48-B95D-3B170D281648}"/>
              </a:ext>
            </a:extLst>
          </p:cNvPr>
          <p:cNvSpPr txBox="1">
            <a:spLocks/>
          </p:cNvSpPr>
          <p:nvPr/>
        </p:nvSpPr>
        <p:spPr>
          <a:xfrm>
            <a:off x="1965833" y="3206750"/>
            <a:ext cx="1572768" cy="738664"/>
          </a:xfrm>
          <a:prstGeom prst="rect">
            <a:avLst/>
          </a:prstGeom>
        </p:spPr>
        <p:txBody>
          <a:bodyPr/>
          <a:lstStyle>
            <a:lvl1pPr marL="0" indent="0" algn="l" defTabSz="617220" rtl="0" eaLnBrk="1" latinLnBrk="0" hangingPunct="1">
              <a:lnSpc>
                <a:spcPct val="100000"/>
              </a:lnSpc>
              <a:spcBef>
                <a:spcPts val="1200"/>
              </a:spcBef>
              <a:spcAft>
                <a:spcPts val="0"/>
              </a:spcAft>
              <a:buClrTx/>
              <a:buFontTx/>
              <a:buNone/>
              <a:defRPr sz="1400" b="0" i="0" kern="1200" baseline="0">
                <a:solidFill>
                  <a:schemeClr val="bg2"/>
                </a:solidFill>
                <a:latin typeface="IBM Plex Sans" panose="020B0503050203000203" pitchFamily="34" charset="77"/>
                <a:ea typeface="+mn-ea"/>
                <a:cs typeface="Arial" panose="020B0604020202020204" pitchFamily="34" charset="0"/>
              </a:defRPr>
            </a:lvl1pPr>
            <a:lvl2pPr marL="152400" marR="0" indent="-152400" algn="l" defTabSz="617220" rtl="0" eaLnBrk="1" fontAlgn="auto" latinLnBrk="0" hangingPunct="1">
              <a:lnSpc>
                <a:spcPct val="100000"/>
              </a:lnSpc>
              <a:spcBef>
                <a:spcPts val="1200"/>
              </a:spcBef>
              <a:spcAft>
                <a:spcPts val="0"/>
              </a:spcAft>
              <a:buClrTx/>
              <a:buSzTx/>
              <a:buFont typeface="System Font Regular"/>
              <a:buChar char="–"/>
              <a:tabLst/>
              <a:defRPr sz="1400" b="0" i="0" kern="1200" baseline="0">
                <a:solidFill>
                  <a:schemeClr val="bg2"/>
                </a:solidFill>
                <a:latin typeface="IBM Plex Sans" panose="020B0503050203000203" pitchFamily="34" charset="77"/>
                <a:ea typeface="+mn-ea"/>
                <a:cs typeface="Arial" panose="020B0604020202020204" pitchFamily="34" charset="0"/>
              </a:defRPr>
            </a:lvl2pPr>
            <a:lvl3pPr marL="288925" marR="0" indent="-123825" algn="l" defTabSz="617220" rtl="0" eaLnBrk="1" fontAlgn="auto" latinLnBrk="0" hangingPunct="1">
              <a:lnSpc>
                <a:spcPct val="100000"/>
              </a:lnSpc>
              <a:spcBef>
                <a:spcPts val="1200"/>
              </a:spcBef>
              <a:spcAft>
                <a:spcPts val="0"/>
              </a:spcAft>
              <a:buClrTx/>
              <a:buSzTx/>
              <a:buFont typeface="Arial" panose="020B0604020202020204" pitchFamily="34" charset="0"/>
              <a:buChar char="•"/>
              <a:tabLst/>
              <a:defRPr sz="1400" b="0" i="0" kern="1200" baseline="0">
                <a:solidFill>
                  <a:schemeClr val="bg2"/>
                </a:solidFill>
                <a:latin typeface="IBM Plex Sans" panose="020B0503050203000203" pitchFamily="34" charset="77"/>
                <a:ea typeface="+mn-ea"/>
                <a:cs typeface="Arial" panose="020B0604020202020204" pitchFamily="34" charset="0"/>
              </a:defRPr>
            </a:lvl3pPr>
            <a:lvl4pPr marL="460375" marR="0" indent="-147638" algn="l" defTabSz="617220" rtl="0" eaLnBrk="1" fontAlgn="auto" latinLnBrk="0" hangingPunct="1">
              <a:lnSpc>
                <a:spcPct val="100000"/>
              </a:lnSpc>
              <a:spcBef>
                <a:spcPts val="1200"/>
              </a:spcBef>
              <a:spcAft>
                <a:spcPts val="0"/>
              </a:spcAft>
              <a:buClrTx/>
              <a:buSzTx/>
              <a:buFont typeface="System Font Regular"/>
              <a:buChar char="–"/>
              <a:tabLst/>
              <a:defRPr sz="1400" b="0" i="0" kern="1200">
                <a:solidFill>
                  <a:schemeClr val="bg2"/>
                </a:solidFill>
                <a:latin typeface="IBM Plex Sans" panose="020B0503050203000203" pitchFamily="34" charset="77"/>
                <a:ea typeface="+mn-ea"/>
                <a:cs typeface="Arial" panose="020B0604020202020204" pitchFamily="34" charset="0"/>
              </a:defRPr>
            </a:lvl4pPr>
            <a:lvl5pPr marL="574675" marR="0" indent="-142875" algn="l" defTabSz="617220" rtl="0" eaLnBrk="1" fontAlgn="auto" latinLnBrk="0" hangingPunct="1">
              <a:lnSpc>
                <a:spcPct val="100000"/>
              </a:lnSpc>
              <a:spcBef>
                <a:spcPts val="1200"/>
              </a:spcBef>
              <a:spcAft>
                <a:spcPts val="0"/>
              </a:spcAft>
              <a:buClrTx/>
              <a:buSzTx/>
              <a:buFont typeface="System Font Regular"/>
              <a:buChar char="»"/>
              <a:tabLst/>
              <a:defRPr sz="1400" b="0" i="0" kern="1200">
                <a:solidFill>
                  <a:schemeClr val="bg2"/>
                </a:solidFill>
                <a:latin typeface="IBM Plex Sans" panose="020B0503050203000203" pitchFamily="34" charset="77"/>
                <a:ea typeface="+mn-ea"/>
                <a:cs typeface="Arial" panose="020B0604020202020204" pitchFamily="34" charset="0"/>
              </a:defRPr>
            </a:lvl5pPr>
            <a:lvl6pPr marL="169735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6pPr>
            <a:lvl7pPr marL="200596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7pPr>
            <a:lvl8pPr marL="231457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8pPr>
            <a:lvl9pPr marL="262318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9pPr>
          </a:lstStyle>
          <a:p>
            <a:pPr fontAlgn="auto"/>
            <a:r>
              <a:rPr lang="ru-RU" sz="1600" dirty="0">
                <a:solidFill>
                  <a:schemeClr val="tx1"/>
                </a:solidFill>
                <a:latin typeface="IBM Plex Sans" panose="020B0503050000000000" pitchFamily="34" charset="77"/>
              </a:rPr>
              <a:t>Нам не хватает </a:t>
            </a:r>
            <a:r>
              <a:rPr lang="ru-RU" sz="1600" b="1" dirty="0">
                <a:solidFill>
                  <a:schemeClr val="tx1"/>
                </a:solidFill>
                <a:latin typeface="IBM Plex Sans" panose="020B0503050000000000" pitchFamily="34" charset="77"/>
              </a:rPr>
              <a:t>сотрудников</a:t>
            </a:r>
            <a:endParaRPr lang="en-US" sz="1600" b="1" dirty="0">
              <a:solidFill>
                <a:schemeClr val="tx1"/>
              </a:solidFill>
              <a:latin typeface="IBM Plex Sans" panose="020B0503050000000000" pitchFamily="34" charset="77"/>
            </a:endParaRPr>
          </a:p>
        </p:txBody>
      </p:sp>
      <p:sp>
        <p:nvSpPr>
          <p:cNvPr id="34" name="Text Placeholder 220">
            <a:extLst>
              <a:ext uri="{FF2B5EF4-FFF2-40B4-BE49-F238E27FC236}">
                <a16:creationId xmlns:a16="http://schemas.microsoft.com/office/drawing/2014/main" id="{9A580547-CE09-0D4F-96FA-5FC2F1F83C7F}"/>
              </a:ext>
            </a:extLst>
          </p:cNvPr>
          <p:cNvSpPr txBox="1">
            <a:spLocks/>
          </p:cNvSpPr>
          <p:nvPr/>
        </p:nvSpPr>
        <p:spPr>
          <a:xfrm>
            <a:off x="3694599" y="3206750"/>
            <a:ext cx="1572768" cy="738664"/>
          </a:xfrm>
          <a:prstGeom prst="rect">
            <a:avLst/>
          </a:prstGeom>
        </p:spPr>
        <p:txBody>
          <a:bodyPr/>
          <a:lstStyle>
            <a:lvl1pPr marL="0" indent="0" algn="l" defTabSz="617220" rtl="0" eaLnBrk="1" latinLnBrk="0" hangingPunct="1">
              <a:lnSpc>
                <a:spcPct val="100000"/>
              </a:lnSpc>
              <a:spcBef>
                <a:spcPts val="1200"/>
              </a:spcBef>
              <a:spcAft>
                <a:spcPts val="0"/>
              </a:spcAft>
              <a:buClrTx/>
              <a:buFontTx/>
              <a:buNone/>
              <a:defRPr sz="1400" b="0" i="0" kern="1200" baseline="0">
                <a:solidFill>
                  <a:schemeClr val="bg2"/>
                </a:solidFill>
                <a:latin typeface="IBM Plex Sans" panose="020B0503050203000203" pitchFamily="34" charset="77"/>
                <a:ea typeface="+mn-ea"/>
                <a:cs typeface="Arial" panose="020B0604020202020204" pitchFamily="34" charset="0"/>
              </a:defRPr>
            </a:lvl1pPr>
            <a:lvl2pPr marL="152400" marR="0" indent="-152400" algn="l" defTabSz="617220" rtl="0" eaLnBrk="1" fontAlgn="auto" latinLnBrk="0" hangingPunct="1">
              <a:lnSpc>
                <a:spcPct val="100000"/>
              </a:lnSpc>
              <a:spcBef>
                <a:spcPts val="1200"/>
              </a:spcBef>
              <a:spcAft>
                <a:spcPts val="0"/>
              </a:spcAft>
              <a:buClrTx/>
              <a:buSzTx/>
              <a:buFont typeface="System Font Regular"/>
              <a:buChar char="–"/>
              <a:tabLst/>
              <a:defRPr sz="1400" b="0" i="0" kern="1200" baseline="0">
                <a:solidFill>
                  <a:schemeClr val="bg2"/>
                </a:solidFill>
                <a:latin typeface="IBM Plex Sans" panose="020B0503050203000203" pitchFamily="34" charset="77"/>
                <a:ea typeface="+mn-ea"/>
                <a:cs typeface="Arial" panose="020B0604020202020204" pitchFamily="34" charset="0"/>
              </a:defRPr>
            </a:lvl2pPr>
            <a:lvl3pPr marL="288925" marR="0" indent="-123825" algn="l" defTabSz="617220" rtl="0" eaLnBrk="1" fontAlgn="auto" latinLnBrk="0" hangingPunct="1">
              <a:lnSpc>
                <a:spcPct val="100000"/>
              </a:lnSpc>
              <a:spcBef>
                <a:spcPts val="1200"/>
              </a:spcBef>
              <a:spcAft>
                <a:spcPts val="0"/>
              </a:spcAft>
              <a:buClrTx/>
              <a:buSzTx/>
              <a:buFont typeface="Arial" panose="020B0604020202020204" pitchFamily="34" charset="0"/>
              <a:buChar char="•"/>
              <a:tabLst/>
              <a:defRPr sz="1400" b="0" i="0" kern="1200" baseline="0">
                <a:solidFill>
                  <a:schemeClr val="bg2"/>
                </a:solidFill>
                <a:latin typeface="IBM Plex Sans" panose="020B0503050203000203" pitchFamily="34" charset="77"/>
                <a:ea typeface="+mn-ea"/>
                <a:cs typeface="Arial" panose="020B0604020202020204" pitchFamily="34" charset="0"/>
              </a:defRPr>
            </a:lvl3pPr>
            <a:lvl4pPr marL="460375" marR="0" indent="-147638" algn="l" defTabSz="617220" rtl="0" eaLnBrk="1" fontAlgn="auto" latinLnBrk="0" hangingPunct="1">
              <a:lnSpc>
                <a:spcPct val="100000"/>
              </a:lnSpc>
              <a:spcBef>
                <a:spcPts val="1200"/>
              </a:spcBef>
              <a:spcAft>
                <a:spcPts val="0"/>
              </a:spcAft>
              <a:buClrTx/>
              <a:buSzTx/>
              <a:buFont typeface="System Font Regular"/>
              <a:buChar char="–"/>
              <a:tabLst/>
              <a:defRPr sz="1400" b="0" i="0" kern="1200">
                <a:solidFill>
                  <a:schemeClr val="bg2"/>
                </a:solidFill>
                <a:latin typeface="IBM Plex Sans" panose="020B0503050203000203" pitchFamily="34" charset="77"/>
                <a:ea typeface="+mn-ea"/>
                <a:cs typeface="Arial" panose="020B0604020202020204" pitchFamily="34" charset="0"/>
              </a:defRPr>
            </a:lvl4pPr>
            <a:lvl5pPr marL="574675" marR="0" indent="-142875" algn="l" defTabSz="617220" rtl="0" eaLnBrk="1" fontAlgn="auto" latinLnBrk="0" hangingPunct="1">
              <a:lnSpc>
                <a:spcPct val="100000"/>
              </a:lnSpc>
              <a:spcBef>
                <a:spcPts val="1200"/>
              </a:spcBef>
              <a:spcAft>
                <a:spcPts val="0"/>
              </a:spcAft>
              <a:buClrTx/>
              <a:buSzTx/>
              <a:buFont typeface="System Font Regular"/>
              <a:buChar char="»"/>
              <a:tabLst/>
              <a:defRPr sz="1400" b="0" i="0" kern="1200">
                <a:solidFill>
                  <a:schemeClr val="bg2"/>
                </a:solidFill>
                <a:latin typeface="IBM Plex Sans" panose="020B0503050203000203" pitchFamily="34" charset="77"/>
                <a:ea typeface="+mn-ea"/>
                <a:cs typeface="Arial" panose="020B0604020202020204" pitchFamily="34" charset="0"/>
              </a:defRPr>
            </a:lvl5pPr>
            <a:lvl6pPr marL="169735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6pPr>
            <a:lvl7pPr marL="200596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7pPr>
            <a:lvl8pPr marL="231457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8pPr>
            <a:lvl9pPr marL="262318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9pPr>
          </a:lstStyle>
          <a:p>
            <a:pPr fontAlgn="auto"/>
            <a:r>
              <a:rPr lang="ru-RU" sz="1600" dirty="0">
                <a:solidFill>
                  <a:schemeClr val="tx1"/>
                </a:solidFill>
                <a:latin typeface="IBM Plex Sans" panose="020B0503050000000000" pitchFamily="34" charset="77"/>
              </a:rPr>
              <a:t>Как нам защищать </a:t>
            </a:r>
            <a:r>
              <a:rPr lang="en-US" sz="1600" b="1" dirty="0">
                <a:solidFill>
                  <a:schemeClr val="tx1"/>
                </a:solidFill>
                <a:latin typeface="IBM Plex Sans" panose="020B0503050000000000" pitchFamily="34" charset="77"/>
              </a:rPr>
              <a:t>IoT</a:t>
            </a:r>
            <a:r>
              <a:rPr lang="ru-RU" sz="1600" dirty="0">
                <a:solidFill>
                  <a:schemeClr val="tx1"/>
                </a:solidFill>
                <a:latin typeface="IBM Plex Sans" panose="020B0503050000000000" pitchFamily="34" charset="77"/>
              </a:rPr>
              <a:t>?</a:t>
            </a:r>
            <a:endParaRPr lang="en-US" sz="1600" dirty="0">
              <a:solidFill>
                <a:schemeClr val="tx1"/>
              </a:solidFill>
              <a:latin typeface="IBM Plex Sans" panose="020B0503050000000000" pitchFamily="34" charset="77"/>
            </a:endParaRPr>
          </a:p>
        </p:txBody>
      </p:sp>
      <p:sp>
        <p:nvSpPr>
          <p:cNvPr id="35" name="Text Placeholder 221">
            <a:extLst>
              <a:ext uri="{FF2B5EF4-FFF2-40B4-BE49-F238E27FC236}">
                <a16:creationId xmlns:a16="http://schemas.microsoft.com/office/drawing/2014/main" id="{D815EBE3-77B8-4744-9E14-AB0F72B80DFE}"/>
              </a:ext>
            </a:extLst>
          </p:cNvPr>
          <p:cNvSpPr txBox="1">
            <a:spLocks/>
          </p:cNvSpPr>
          <p:nvPr/>
        </p:nvSpPr>
        <p:spPr>
          <a:xfrm>
            <a:off x="5469932" y="3206750"/>
            <a:ext cx="1653201" cy="738664"/>
          </a:xfrm>
          <a:prstGeom prst="rect">
            <a:avLst/>
          </a:prstGeom>
        </p:spPr>
        <p:txBody>
          <a:bodyPr/>
          <a:lstStyle>
            <a:lvl1pPr marL="0" indent="0" algn="l" defTabSz="617220" rtl="0" eaLnBrk="1" latinLnBrk="0" hangingPunct="1">
              <a:lnSpc>
                <a:spcPct val="100000"/>
              </a:lnSpc>
              <a:spcBef>
                <a:spcPts val="1200"/>
              </a:spcBef>
              <a:spcAft>
                <a:spcPts val="0"/>
              </a:spcAft>
              <a:buClrTx/>
              <a:buFontTx/>
              <a:buNone/>
              <a:defRPr sz="1400" b="0" i="0" kern="1200" baseline="0">
                <a:solidFill>
                  <a:schemeClr val="bg2"/>
                </a:solidFill>
                <a:latin typeface="IBM Plex Sans" panose="020B0503050203000203" pitchFamily="34" charset="77"/>
                <a:ea typeface="+mn-ea"/>
                <a:cs typeface="Arial" panose="020B0604020202020204" pitchFamily="34" charset="0"/>
              </a:defRPr>
            </a:lvl1pPr>
            <a:lvl2pPr marL="152400" marR="0" indent="-152400" algn="l" defTabSz="617220" rtl="0" eaLnBrk="1" fontAlgn="auto" latinLnBrk="0" hangingPunct="1">
              <a:lnSpc>
                <a:spcPct val="100000"/>
              </a:lnSpc>
              <a:spcBef>
                <a:spcPts val="1200"/>
              </a:spcBef>
              <a:spcAft>
                <a:spcPts val="0"/>
              </a:spcAft>
              <a:buClrTx/>
              <a:buSzTx/>
              <a:buFont typeface="System Font Regular"/>
              <a:buChar char="–"/>
              <a:tabLst/>
              <a:defRPr sz="1400" b="0" i="0" kern="1200" baseline="0">
                <a:solidFill>
                  <a:schemeClr val="bg2"/>
                </a:solidFill>
                <a:latin typeface="IBM Plex Sans" panose="020B0503050203000203" pitchFamily="34" charset="77"/>
                <a:ea typeface="+mn-ea"/>
                <a:cs typeface="Arial" panose="020B0604020202020204" pitchFamily="34" charset="0"/>
              </a:defRPr>
            </a:lvl2pPr>
            <a:lvl3pPr marL="288925" marR="0" indent="-123825" algn="l" defTabSz="617220" rtl="0" eaLnBrk="1" fontAlgn="auto" latinLnBrk="0" hangingPunct="1">
              <a:lnSpc>
                <a:spcPct val="100000"/>
              </a:lnSpc>
              <a:spcBef>
                <a:spcPts val="1200"/>
              </a:spcBef>
              <a:spcAft>
                <a:spcPts val="0"/>
              </a:spcAft>
              <a:buClrTx/>
              <a:buSzTx/>
              <a:buFont typeface="Arial" panose="020B0604020202020204" pitchFamily="34" charset="0"/>
              <a:buChar char="•"/>
              <a:tabLst/>
              <a:defRPr sz="1400" b="0" i="0" kern="1200" baseline="0">
                <a:solidFill>
                  <a:schemeClr val="bg2"/>
                </a:solidFill>
                <a:latin typeface="IBM Plex Sans" panose="020B0503050203000203" pitchFamily="34" charset="77"/>
                <a:ea typeface="+mn-ea"/>
                <a:cs typeface="Arial" panose="020B0604020202020204" pitchFamily="34" charset="0"/>
              </a:defRPr>
            </a:lvl3pPr>
            <a:lvl4pPr marL="460375" marR="0" indent="-147638" algn="l" defTabSz="617220" rtl="0" eaLnBrk="1" fontAlgn="auto" latinLnBrk="0" hangingPunct="1">
              <a:lnSpc>
                <a:spcPct val="100000"/>
              </a:lnSpc>
              <a:spcBef>
                <a:spcPts val="1200"/>
              </a:spcBef>
              <a:spcAft>
                <a:spcPts val="0"/>
              </a:spcAft>
              <a:buClrTx/>
              <a:buSzTx/>
              <a:buFont typeface="System Font Regular"/>
              <a:buChar char="–"/>
              <a:tabLst/>
              <a:defRPr sz="1400" b="0" i="0" kern="1200">
                <a:solidFill>
                  <a:schemeClr val="bg2"/>
                </a:solidFill>
                <a:latin typeface="IBM Plex Sans" panose="020B0503050203000203" pitchFamily="34" charset="77"/>
                <a:ea typeface="+mn-ea"/>
                <a:cs typeface="Arial" panose="020B0604020202020204" pitchFamily="34" charset="0"/>
              </a:defRPr>
            </a:lvl4pPr>
            <a:lvl5pPr marL="574675" marR="0" indent="-142875" algn="l" defTabSz="617220" rtl="0" eaLnBrk="1" fontAlgn="auto" latinLnBrk="0" hangingPunct="1">
              <a:lnSpc>
                <a:spcPct val="100000"/>
              </a:lnSpc>
              <a:spcBef>
                <a:spcPts val="1200"/>
              </a:spcBef>
              <a:spcAft>
                <a:spcPts val="0"/>
              </a:spcAft>
              <a:buClrTx/>
              <a:buSzTx/>
              <a:buFont typeface="System Font Regular"/>
              <a:buChar char="»"/>
              <a:tabLst/>
              <a:defRPr sz="1400" b="0" i="0" kern="1200">
                <a:solidFill>
                  <a:schemeClr val="bg2"/>
                </a:solidFill>
                <a:latin typeface="IBM Plex Sans" panose="020B0503050203000203" pitchFamily="34" charset="77"/>
                <a:ea typeface="+mn-ea"/>
                <a:cs typeface="Arial" panose="020B0604020202020204" pitchFamily="34" charset="0"/>
              </a:defRPr>
            </a:lvl5pPr>
            <a:lvl6pPr marL="169735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6pPr>
            <a:lvl7pPr marL="200596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7pPr>
            <a:lvl8pPr marL="231457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8pPr>
            <a:lvl9pPr marL="262318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9pPr>
          </a:lstStyle>
          <a:p>
            <a:pPr fontAlgn="auto"/>
            <a:r>
              <a:rPr lang="ru-RU" sz="1600" b="1" dirty="0">
                <a:solidFill>
                  <a:schemeClr val="tx1"/>
                </a:solidFill>
                <a:latin typeface="IBM Plex Sans" panose="020B0503050000000000" pitchFamily="34" charset="77"/>
              </a:rPr>
              <a:t>Мы уходим в облако</a:t>
            </a:r>
            <a:endParaRPr lang="en-US" sz="1600" b="1" dirty="0">
              <a:solidFill>
                <a:schemeClr val="tx1"/>
              </a:solidFill>
              <a:latin typeface="IBM Plex Sans" panose="020B0503050000000000" pitchFamily="34" charset="77"/>
            </a:endParaRPr>
          </a:p>
        </p:txBody>
      </p:sp>
      <p:sp>
        <p:nvSpPr>
          <p:cNvPr id="36" name="Text Placeholder 222">
            <a:extLst>
              <a:ext uri="{FF2B5EF4-FFF2-40B4-BE49-F238E27FC236}">
                <a16:creationId xmlns:a16="http://schemas.microsoft.com/office/drawing/2014/main" id="{461F2268-BBD3-4949-8872-038AE913A135}"/>
              </a:ext>
            </a:extLst>
          </p:cNvPr>
          <p:cNvSpPr txBox="1">
            <a:spLocks/>
          </p:cNvSpPr>
          <p:nvPr/>
        </p:nvSpPr>
        <p:spPr>
          <a:xfrm>
            <a:off x="7207163" y="3206750"/>
            <a:ext cx="1653201" cy="738664"/>
          </a:xfrm>
          <a:prstGeom prst="rect">
            <a:avLst/>
          </a:prstGeom>
        </p:spPr>
        <p:txBody>
          <a:bodyPr/>
          <a:lstStyle>
            <a:lvl1pPr marL="0" indent="0" algn="l" defTabSz="617220" rtl="0" eaLnBrk="1" latinLnBrk="0" hangingPunct="1">
              <a:lnSpc>
                <a:spcPct val="100000"/>
              </a:lnSpc>
              <a:spcBef>
                <a:spcPts val="1200"/>
              </a:spcBef>
              <a:spcAft>
                <a:spcPts val="0"/>
              </a:spcAft>
              <a:buClrTx/>
              <a:buFontTx/>
              <a:buNone/>
              <a:defRPr sz="1400" b="0" i="0" kern="1200" baseline="0">
                <a:solidFill>
                  <a:schemeClr val="bg2"/>
                </a:solidFill>
                <a:latin typeface="IBM Plex Sans" panose="020B0503050203000203" pitchFamily="34" charset="77"/>
                <a:ea typeface="+mn-ea"/>
                <a:cs typeface="Arial" panose="020B0604020202020204" pitchFamily="34" charset="0"/>
              </a:defRPr>
            </a:lvl1pPr>
            <a:lvl2pPr marL="152400" marR="0" indent="-152400" algn="l" defTabSz="617220" rtl="0" eaLnBrk="1" fontAlgn="auto" latinLnBrk="0" hangingPunct="1">
              <a:lnSpc>
                <a:spcPct val="100000"/>
              </a:lnSpc>
              <a:spcBef>
                <a:spcPts val="1200"/>
              </a:spcBef>
              <a:spcAft>
                <a:spcPts val="0"/>
              </a:spcAft>
              <a:buClrTx/>
              <a:buSzTx/>
              <a:buFont typeface="System Font Regular"/>
              <a:buChar char="–"/>
              <a:tabLst/>
              <a:defRPr sz="1400" b="0" i="0" kern="1200" baseline="0">
                <a:solidFill>
                  <a:schemeClr val="bg2"/>
                </a:solidFill>
                <a:latin typeface="IBM Plex Sans" panose="020B0503050203000203" pitchFamily="34" charset="77"/>
                <a:ea typeface="+mn-ea"/>
                <a:cs typeface="Arial" panose="020B0604020202020204" pitchFamily="34" charset="0"/>
              </a:defRPr>
            </a:lvl2pPr>
            <a:lvl3pPr marL="288925" marR="0" indent="-123825" algn="l" defTabSz="617220" rtl="0" eaLnBrk="1" fontAlgn="auto" latinLnBrk="0" hangingPunct="1">
              <a:lnSpc>
                <a:spcPct val="100000"/>
              </a:lnSpc>
              <a:spcBef>
                <a:spcPts val="1200"/>
              </a:spcBef>
              <a:spcAft>
                <a:spcPts val="0"/>
              </a:spcAft>
              <a:buClrTx/>
              <a:buSzTx/>
              <a:buFont typeface="Arial" panose="020B0604020202020204" pitchFamily="34" charset="0"/>
              <a:buChar char="•"/>
              <a:tabLst/>
              <a:defRPr sz="1400" b="0" i="0" kern="1200" baseline="0">
                <a:solidFill>
                  <a:schemeClr val="bg2"/>
                </a:solidFill>
                <a:latin typeface="IBM Plex Sans" panose="020B0503050203000203" pitchFamily="34" charset="77"/>
                <a:ea typeface="+mn-ea"/>
                <a:cs typeface="Arial" panose="020B0604020202020204" pitchFamily="34" charset="0"/>
              </a:defRPr>
            </a:lvl3pPr>
            <a:lvl4pPr marL="460375" marR="0" indent="-147638" algn="l" defTabSz="617220" rtl="0" eaLnBrk="1" fontAlgn="auto" latinLnBrk="0" hangingPunct="1">
              <a:lnSpc>
                <a:spcPct val="100000"/>
              </a:lnSpc>
              <a:spcBef>
                <a:spcPts val="1200"/>
              </a:spcBef>
              <a:spcAft>
                <a:spcPts val="0"/>
              </a:spcAft>
              <a:buClrTx/>
              <a:buSzTx/>
              <a:buFont typeface="System Font Regular"/>
              <a:buChar char="–"/>
              <a:tabLst/>
              <a:defRPr sz="1400" b="0" i="0" kern="1200">
                <a:solidFill>
                  <a:schemeClr val="bg2"/>
                </a:solidFill>
                <a:latin typeface="IBM Plex Sans" panose="020B0503050203000203" pitchFamily="34" charset="77"/>
                <a:ea typeface="+mn-ea"/>
                <a:cs typeface="Arial" panose="020B0604020202020204" pitchFamily="34" charset="0"/>
              </a:defRPr>
            </a:lvl4pPr>
            <a:lvl5pPr marL="574675" marR="0" indent="-142875" algn="l" defTabSz="617220" rtl="0" eaLnBrk="1" fontAlgn="auto" latinLnBrk="0" hangingPunct="1">
              <a:lnSpc>
                <a:spcPct val="100000"/>
              </a:lnSpc>
              <a:spcBef>
                <a:spcPts val="1200"/>
              </a:spcBef>
              <a:spcAft>
                <a:spcPts val="0"/>
              </a:spcAft>
              <a:buClrTx/>
              <a:buSzTx/>
              <a:buFont typeface="System Font Regular"/>
              <a:buChar char="»"/>
              <a:tabLst/>
              <a:defRPr sz="1400" b="0" i="0" kern="1200">
                <a:solidFill>
                  <a:schemeClr val="bg2"/>
                </a:solidFill>
                <a:latin typeface="IBM Plex Sans" panose="020B0503050203000203" pitchFamily="34" charset="77"/>
                <a:ea typeface="+mn-ea"/>
                <a:cs typeface="Arial" panose="020B0604020202020204" pitchFamily="34" charset="0"/>
              </a:defRPr>
            </a:lvl5pPr>
            <a:lvl6pPr marL="169735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6pPr>
            <a:lvl7pPr marL="200596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7pPr>
            <a:lvl8pPr marL="231457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8pPr>
            <a:lvl9pPr marL="262318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9pPr>
          </a:lstStyle>
          <a:p>
            <a:pPr fontAlgn="auto"/>
            <a:r>
              <a:rPr lang="ru-RU" sz="1600" dirty="0">
                <a:solidFill>
                  <a:schemeClr val="tx1"/>
                </a:solidFill>
                <a:latin typeface="IBM Plex Sans" panose="020B0503050000000000" pitchFamily="34" charset="77"/>
              </a:rPr>
              <a:t>Что делать с регулятором?</a:t>
            </a:r>
            <a:endParaRPr lang="en-US" sz="1600" b="1" dirty="0">
              <a:solidFill>
                <a:schemeClr val="tx1"/>
              </a:solidFill>
              <a:latin typeface="IBM Plex Sans" panose="020B0503050000000000" pitchFamily="34" charset="77"/>
            </a:endParaRPr>
          </a:p>
        </p:txBody>
      </p:sp>
      <p:sp>
        <p:nvSpPr>
          <p:cNvPr id="40" name="Title 3">
            <a:extLst>
              <a:ext uri="{FF2B5EF4-FFF2-40B4-BE49-F238E27FC236}">
                <a16:creationId xmlns:a16="http://schemas.microsoft.com/office/drawing/2014/main" id="{AC339A16-CA53-644E-9E79-B92E6A5E08FC}"/>
              </a:ext>
            </a:extLst>
          </p:cNvPr>
          <p:cNvSpPr txBox="1">
            <a:spLocks/>
          </p:cNvSpPr>
          <p:nvPr/>
        </p:nvSpPr>
        <p:spPr>
          <a:xfrm>
            <a:off x="219702" y="187640"/>
            <a:ext cx="5250230" cy="1285560"/>
          </a:xfrm>
          <a:prstGeom prst="rect">
            <a:avLst/>
          </a:prstGeom>
        </p:spPr>
        <p:txBody>
          <a:bodyPr/>
          <a:lstStyle>
            <a:lvl1pPr algn="l" defTabSz="205740" rtl="0" eaLnBrk="1" latinLnBrk="0" hangingPunct="1">
              <a:lnSpc>
                <a:spcPct val="100000"/>
              </a:lnSpc>
              <a:spcBef>
                <a:spcPct val="0"/>
              </a:spcBef>
              <a:buNone/>
              <a:tabLst>
                <a:tab pos="205740" algn="l"/>
              </a:tabLst>
              <a:defRPr sz="2400" b="0" i="0" kern="1200" baseline="0">
                <a:solidFill>
                  <a:schemeClr val="bg2"/>
                </a:solidFill>
                <a:latin typeface="IBM Plex Sans" panose="020B0503050203000203" pitchFamily="34" charset="77"/>
                <a:ea typeface="+mj-ea"/>
                <a:cs typeface="Arial" panose="020B0604020202020204" pitchFamily="34" charset="0"/>
              </a:defRPr>
            </a:lvl1pPr>
          </a:lstStyle>
          <a:p>
            <a:pPr fontAlgn="auto">
              <a:spcAft>
                <a:spcPts val="0"/>
              </a:spcAft>
            </a:pPr>
            <a:r>
              <a:rPr lang="ru-RU" sz="3200" b="1" dirty="0">
                <a:latin typeface="IBM Plex Sans" panose="020B0503050000000000" pitchFamily="34" charset="77"/>
              </a:rPr>
              <a:t>Мы часто обсуждаем</a:t>
            </a:r>
            <a:endParaRPr lang="en-US" sz="3200" b="1" dirty="0">
              <a:latin typeface="IBM Plex Sans" panose="020B0503050000000000" pitchFamily="34" charset="77"/>
            </a:endParaRPr>
          </a:p>
        </p:txBody>
      </p:sp>
    </p:spTree>
    <p:extLst>
      <p:ext uri="{BB962C8B-B14F-4D97-AF65-F5344CB8AC3E}">
        <p14:creationId xmlns:p14="http://schemas.microsoft.com/office/powerpoint/2010/main" val="167011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BA20D6-F62A-9243-911C-A287147DD69E}"/>
              </a:ext>
            </a:extLst>
          </p:cNvPr>
          <p:cNvSpPr>
            <a:spLocks noGrp="1"/>
          </p:cNvSpPr>
          <p:nvPr>
            <p:ph type="sldNum" sz="quarter" idx="11"/>
          </p:nvPr>
        </p:nvSpPr>
        <p:spPr/>
        <p:txBody>
          <a:bodyPr/>
          <a:lstStyle/>
          <a:p>
            <a:fld id="{211F90E4-B54D-634F-995B-5A43DEA426D3}" type="slidenum">
              <a:rPr lang="en-US" smtClean="0"/>
              <a:pPr/>
              <a:t>13</a:t>
            </a:fld>
            <a:endParaRPr lang="en-US" dirty="0"/>
          </a:p>
        </p:txBody>
      </p:sp>
      <p:sp>
        <p:nvSpPr>
          <p:cNvPr id="4" name="Rectangle 3">
            <a:extLst>
              <a:ext uri="{FF2B5EF4-FFF2-40B4-BE49-F238E27FC236}">
                <a16:creationId xmlns:a16="http://schemas.microsoft.com/office/drawing/2014/main" id="{BCD3BA42-2D8B-6E4D-9075-585B05C01960}"/>
              </a:ext>
            </a:extLst>
          </p:cNvPr>
          <p:cNvSpPr/>
          <p:nvPr/>
        </p:nvSpPr>
        <p:spPr>
          <a:xfrm>
            <a:off x="4572000" y="0"/>
            <a:ext cx="4572000" cy="5143500"/>
          </a:xfrm>
          <a:prstGeom prst="rect">
            <a:avLst/>
          </a:prstGeom>
          <a:solidFill>
            <a:schemeClr val="bg2"/>
          </a:solidFill>
        </p:spPr>
        <p:txBody>
          <a:bodyPr wrap="square" lIns="0" rtlCol="0" anchor="ctr">
            <a:noAutofit/>
          </a:bodyPr>
          <a:lstStyle/>
          <a:p>
            <a:pPr algn="l" defTabSz="617220" fontAlgn="auto">
              <a:spcBef>
                <a:spcPts val="600"/>
              </a:spcBef>
              <a:spcAft>
                <a:spcPts val="0"/>
              </a:spcAft>
            </a:pPr>
            <a:endParaRPr lang="en-US" sz="1000" spc="-20" dirty="0">
              <a:solidFill>
                <a:schemeClr val="bg1"/>
              </a:solidFill>
              <a:latin typeface="IBM Plex Sans" panose="020B0503050203000203" pitchFamily="34" charset="77"/>
              <a:cs typeface="Arial" charset="0"/>
            </a:endParaRPr>
          </a:p>
        </p:txBody>
      </p:sp>
      <p:sp>
        <p:nvSpPr>
          <p:cNvPr id="5" name="Title 9">
            <a:extLst>
              <a:ext uri="{FF2B5EF4-FFF2-40B4-BE49-F238E27FC236}">
                <a16:creationId xmlns:a16="http://schemas.microsoft.com/office/drawing/2014/main" id="{B4D0F4B9-0F1B-3E49-92D1-394BA6C5A901}"/>
              </a:ext>
            </a:extLst>
          </p:cNvPr>
          <p:cNvSpPr txBox="1">
            <a:spLocks/>
          </p:cNvSpPr>
          <p:nvPr/>
        </p:nvSpPr>
        <p:spPr>
          <a:xfrm>
            <a:off x="256076" y="383634"/>
            <a:ext cx="8480529" cy="892452"/>
          </a:xfrm>
          <a:prstGeom prst="rect">
            <a:avLst/>
          </a:prstGeom>
        </p:spPr>
        <p:txBody>
          <a:bodyPr>
            <a:normAutofit fontScale="97500"/>
          </a:bodyPr>
          <a:lstStyle>
            <a:lvl1pPr algn="l" defTabSz="205740" rtl="0" eaLnBrk="1" latinLnBrk="0" hangingPunct="1">
              <a:lnSpc>
                <a:spcPct val="100000"/>
              </a:lnSpc>
              <a:spcBef>
                <a:spcPct val="0"/>
              </a:spcBef>
              <a:buNone/>
              <a:tabLst>
                <a:tab pos="205740" algn="l"/>
              </a:tabLst>
              <a:defRPr sz="2400" b="0" i="0" kern="1200" baseline="0">
                <a:solidFill>
                  <a:schemeClr val="bg2"/>
                </a:solidFill>
                <a:latin typeface="IBM Plex Sans" panose="020B0503050203000203" pitchFamily="34" charset="77"/>
                <a:ea typeface="+mj-ea"/>
                <a:cs typeface="Arial" panose="020B0604020202020204" pitchFamily="34" charset="0"/>
              </a:defRPr>
            </a:lvl1pPr>
          </a:lstStyle>
          <a:p>
            <a:pPr fontAlgn="auto">
              <a:spcAft>
                <a:spcPts val="0"/>
              </a:spcAft>
            </a:pPr>
            <a:r>
              <a:rPr lang="ru-RU" sz="2800" dirty="0"/>
              <a:t>Будущее и настоящее.</a:t>
            </a:r>
            <a:endParaRPr lang="en-US" sz="2800" dirty="0"/>
          </a:p>
        </p:txBody>
      </p:sp>
      <p:sp>
        <p:nvSpPr>
          <p:cNvPr id="6" name="TextBox 5">
            <a:extLst>
              <a:ext uri="{FF2B5EF4-FFF2-40B4-BE49-F238E27FC236}">
                <a16:creationId xmlns:a16="http://schemas.microsoft.com/office/drawing/2014/main" id="{1E273877-3BEE-A743-8765-053FE6927600}"/>
              </a:ext>
            </a:extLst>
          </p:cNvPr>
          <p:cNvSpPr txBox="1"/>
          <p:nvPr/>
        </p:nvSpPr>
        <p:spPr>
          <a:xfrm>
            <a:off x="4784318" y="1338493"/>
            <a:ext cx="2567524" cy="769441"/>
          </a:xfrm>
          <a:prstGeom prst="rect">
            <a:avLst/>
          </a:prstGeom>
          <a:noFill/>
        </p:spPr>
        <p:txBody>
          <a:bodyPr wrap="square" rtlCol="0">
            <a:spAutoFit/>
          </a:bodyPr>
          <a:lstStyle/>
          <a:p>
            <a:r>
              <a:rPr lang="en-US" sz="2400" b="1" dirty="0">
                <a:latin typeface="IBM Plex Sans Medium" panose="020B0503050203000203" pitchFamily="34" charset="77"/>
              </a:rPr>
              <a:t>2019+</a:t>
            </a:r>
          </a:p>
          <a:p>
            <a:r>
              <a:rPr lang="en-US" sz="2000" b="1" dirty="0">
                <a:latin typeface="IBM Plex Sans Light" panose="020B0403050203000203" pitchFamily="34" charset="77"/>
              </a:rPr>
              <a:t>Connected security </a:t>
            </a:r>
            <a:endParaRPr lang="en-US" sz="2000" b="1" strike="sngStrike" dirty="0">
              <a:latin typeface="IBM Plex Sans Light" panose="020B0403050203000203" pitchFamily="34" charset="77"/>
            </a:endParaRPr>
          </a:p>
        </p:txBody>
      </p:sp>
      <p:sp>
        <p:nvSpPr>
          <p:cNvPr id="7" name="TextBox 6">
            <a:extLst>
              <a:ext uri="{FF2B5EF4-FFF2-40B4-BE49-F238E27FC236}">
                <a16:creationId xmlns:a16="http://schemas.microsoft.com/office/drawing/2014/main" id="{D6207513-0591-3E43-91BE-29E1E733C941}"/>
              </a:ext>
            </a:extLst>
          </p:cNvPr>
          <p:cNvSpPr txBox="1"/>
          <p:nvPr/>
        </p:nvSpPr>
        <p:spPr>
          <a:xfrm>
            <a:off x="2159214" y="1461604"/>
            <a:ext cx="2139547" cy="523220"/>
          </a:xfrm>
          <a:prstGeom prst="rect">
            <a:avLst/>
          </a:prstGeom>
          <a:noFill/>
        </p:spPr>
        <p:txBody>
          <a:bodyPr wrap="square" rtlCol="0">
            <a:spAutoFit/>
          </a:bodyPr>
          <a:lstStyle/>
          <a:p>
            <a:pPr algn="ctr"/>
            <a:r>
              <a:rPr lang="ru-RU" sz="2800" dirty="0">
                <a:solidFill>
                  <a:schemeClr val="bg2"/>
                </a:solidFill>
                <a:latin typeface="IBM Plex Sans Medium" panose="020B0503050203000203" pitchFamily="34" charset="77"/>
              </a:rPr>
              <a:t>2013-2018</a:t>
            </a:r>
            <a:endParaRPr lang="en-US" sz="2400" dirty="0">
              <a:solidFill>
                <a:schemeClr val="bg2"/>
              </a:solidFill>
              <a:latin typeface="IBM Plex Sans Light" panose="020B0403050203000203" pitchFamily="34" charset="77"/>
            </a:endParaRPr>
          </a:p>
        </p:txBody>
      </p:sp>
      <p:sp>
        <p:nvSpPr>
          <p:cNvPr id="8" name="TextBox 7">
            <a:extLst>
              <a:ext uri="{FF2B5EF4-FFF2-40B4-BE49-F238E27FC236}">
                <a16:creationId xmlns:a16="http://schemas.microsoft.com/office/drawing/2014/main" id="{B8524A2E-D3EF-1C44-AD16-1A811680F5F2}"/>
              </a:ext>
            </a:extLst>
          </p:cNvPr>
          <p:cNvSpPr txBox="1"/>
          <p:nvPr/>
        </p:nvSpPr>
        <p:spPr>
          <a:xfrm>
            <a:off x="306758" y="1461604"/>
            <a:ext cx="1604927" cy="523220"/>
          </a:xfrm>
          <a:prstGeom prst="rect">
            <a:avLst/>
          </a:prstGeom>
          <a:noFill/>
        </p:spPr>
        <p:txBody>
          <a:bodyPr wrap="none" rtlCol="0">
            <a:spAutoFit/>
          </a:bodyPr>
          <a:lstStyle/>
          <a:p>
            <a:r>
              <a:rPr lang="ru-RU" sz="2800" dirty="0">
                <a:solidFill>
                  <a:schemeClr val="bg2"/>
                </a:solidFill>
                <a:latin typeface="IBM Plex Sans Medium" panose="020B0503050203000203" pitchFamily="34" charset="77"/>
              </a:rPr>
              <a:t>До 2013</a:t>
            </a:r>
            <a:endParaRPr lang="en-US" sz="2400" dirty="0">
              <a:solidFill>
                <a:schemeClr val="bg2"/>
              </a:solidFill>
              <a:latin typeface="IBM Plex Sans Light" panose="020B0403050203000203" pitchFamily="34" charset="77"/>
            </a:endParaRPr>
          </a:p>
        </p:txBody>
      </p:sp>
      <p:pic>
        <p:nvPicPr>
          <p:cNvPr id="9" name="Picture 8">
            <a:extLst>
              <a:ext uri="{FF2B5EF4-FFF2-40B4-BE49-F238E27FC236}">
                <a16:creationId xmlns:a16="http://schemas.microsoft.com/office/drawing/2014/main" id="{CBE392BF-C3EB-9840-AC1B-B34F0FC229B8}"/>
              </a:ext>
            </a:extLst>
          </p:cNvPr>
          <p:cNvPicPr>
            <a:picLocks noChangeAspect="1"/>
          </p:cNvPicPr>
          <p:nvPr/>
        </p:nvPicPr>
        <p:blipFill>
          <a:blip r:embed="rId3">
            <a:duotone>
              <a:schemeClr val="bg2">
                <a:shade val="45000"/>
                <a:satMod val="135000"/>
              </a:schemeClr>
              <a:prstClr val="white"/>
            </a:duotone>
            <a:lum bright="-10000"/>
          </a:blip>
          <a:stretch>
            <a:fillRect/>
          </a:stretch>
        </p:blipFill>
        <p:spPr>
          <a:xfrm>
            <a:off x="256076" y="2291776"/>
            <a:ext cx="1709656" cy="1341276"/>
          </a:xfrm>
          <a:prstGeom prst="rect">
            <a:avLst/>
          </a:prstGeom>
        </p:spPr>
      </p:pic>
      <p:grpSp>
        <p:nvGrpSpPr>
          <p:cNvPr id="10" name="Group 9">
            <a:extLst>
              <a:ext uri="{FF2B5EF4-FFF2-40B4-BE49-F238E27FC236}">
                <a16:creationId xmlns:a16="http://schemas.microsoft.com/office/drawing/2014/main" id="{6EF4E6AA-7C97-1F41-85C8-760F1BAFF56C}"/>
              </a:ext>
            </a:extLst>
          </p:cNvPr>
          <p:cNvGrpSpPr>
            <a:grpSpLocks noChangeAspect="1"/>
          </p:cNvGrpSpPr>
          <p:nvPr/>
        </p:nvGrpSpPr>
        <p:grpSpPr>
          <a:xfrm>
            <a:off x="2304214" y="2065479"/>
            <a:ext cx="1934326" cy="1770091"/>
            <a:chOff x="4333996" y="2310521"/>
            <a:chExt cx="2588115" cy="2368372"/>
          </a:xfrm>
        </p:grpSpPr>
        <p:cxnSp>
          <p:nvCxnSpPr>
            <p:cNvPr id="11" name="Straight Connector 10">
              <a:extLst>
                <a:ext uri="{FF2B5EF4-FFF2-40B4-BE49-F238E27FC236}">
                  <a16:creationId xmlns:a16="http://schemas.microsoft.com/office/drawing/2014/main" id="{4A944E25-8D8B-AC44-9FA2-56C4DC6A11F6}"/>
                </a:ext>
              </a:extLst>
            </p:cNvPr>
            <p:cNvCxnSpPr>
              <a:cxnSpLocks/>
            </p:cNvCxnSpPr>
            <p:nvPr/>
          </p:nvCxnSpPr>
          <p:spPr>
            <a:xfrm>
              <a:off x="5624594" y="3796349"/>
              <a:ext cx="0" cy="427344"/>
            </a:xfrm>
            <a:prstGeom prst="line">
              <a:avLst/>
            </a:prstGeom>
            <a:noFill/>
            <a:ln w="12700" cap="flat" cmpd="sng" algn="ctr">
              <a:solidFill>
                <a:srgbClr val="FFFFFF">
                  <a:lumMod val="75000"/>
                </a:srgbClr>
              </a:solidFill>
              <a:prstDash val="solid"/>
              <a:miter lim="800000"/>
              <a:tailEnd type="none"/>
            </a:ln>
            <a:effectLst/>
          </p:spPr>
        </p:cxnSp>
        <p:cxnSp>
          <p:nvCxnSpPr>
            <p:cNvPr id="12" name="Straight Connector 11">
              <a:extLst>
                <a:ext uri="{FF2B5EF4-FFF2-40B4-BE49-F238E27FC236}">
                  <a16:creationId xmlns:a16="http://schemas.microsoft.com/office/drawing/2014/main" id="{F669C6FE-533E-A341-AE63-F88D825622B6}"/>
                </a:ext>
              </a:extLst>
            </p:cNvPr>
            <p:cNvCxnSpPr>
              <a:cxnSpLocks/>
            </p:cNvCxnSpPr>
            <p:nvPr/>
          </p:nvCxnSpPr>
          <p:spPr>
            <a:xfrm>
              <a:off x="5624594" y="2765722"/>
              <a:ext cx="0" cy="404119"/>
            </a:xfrm>
            <a:prstGeom prst="line">
              <a:avLst/>
            </a:prstGeom>
            <a:noFill/>
            <a:ln w="12700" cap="flat" cmpd="sng" algn="ctr">
              <a:solidFill>
                <a:srgbClr val="FFFFFF">
                  <a:lumMod val="75000"/>
                </a:srgbClr>
              </a:solidFill>
              <a:prstDash val="solid"/>
              <a:miter lim="800000"/>
              <a:tailEnd type="none"/>
            </a:ln>
            <a:effectLst/>
          </p:spPr>
        </p:cxnSp>
        <p:cxnSp>
          <p:nvCxnSpPr>
            <p:cNvPr id="13" name="Straight Connector 12">
              <a:extLst>
                <a:ext uri="{FF2B5EF4-FFF2-40B4-BE49-F238E27FC236}">
                  <a16:creationId xmlns:a16="http://schemas.microsoft.com/office/drawing/2014/main" id="{51E1F725-96EE-1C45-9F6F-091B8EAF4179}"/>
                </a:ext>
              </a:extLst>
            </p:cNvPr>
            <p:cNvCxnSpPr>
              <a:cxnSpLocks/>
            </p:cNvCxnSpPr>
            <p:nvPr/>
          </p:nvCxnSpPr>
          <p:spPr>
            <a:xfrm flipH="1">
              <a:off x="5011506" y="3672184"/>
              <a:ext cx="395488" cy="319370"/>
            </a:xfrm>
            <a:prstGeom prst="line">
              <a:avLst/>
            </a:prstGeom>
            <a:noFill/>
            <a:ln w="12700" cap="flat" cmpd="sng" algn="ctr">
              <a:solidFill>
                <a:srgbClr val="FFFFFF">
                  <a:lumMod val="75000"/>
                </a:srgbClr>
              </a:solidFill>
              <a:prstDash val="solid"/>
              <a:miter lim="800000"/>
              <a:tailEnd type="none"/>
            </a:ln>
            <a:effectLst/>
          </p:spPr>
        </p:cxnSp>
        <p:cxnSp>
          <p:nvCxnSpPr>
            <p:cNvPr id="14" name="Straight Connector 13">
              <a:extLst>
                <a:ext uri="{FF2B5EF4-FFF2-40B4-BE49-F238E27FC236}">
                  <a16:creationId xmlns:a16="http://schemas.microsoft.com/office/drawing/2014/main" id="{CE353E9F-1368-5549-BA05-93F5ED9CFC73}"/>
                </a:ext>
              </a:extLst>
            </p:cNvPr>
            <p:cNvCxnSpPr>
              <a:cxnSpLocks/>
            </p:cNvCxnSpPr>
            <p:nvPr/>
          </p:nvCxnSpPr>
          <p:spPr>
            <a:xfrm flipV="1">
              <a:off x="5937847" y="3483080"/>
              <a:ext cx="529065" cy="12"/>
            </a:xfrm>
            <a:prstGeom prst="line">
              <a:avLst/>
            </a:prstGeom>
            <a:noFill/>
            <a:ln w="12700" cap="flat" cmpd="sng" algn="ctr">
              <a:solidFill>
                <a:srgbClr val="FFFFFF">
                  <a:lumMod val="75000"/>
                </a:srgbClr>
              </a:solidFill>
              <a:prstDash val="solid"/>
              <a:miter lim="800000"/>
              <a:tailEnd type="none"/>
            </a:ln>
            <a:effectLst/>
          </p:spPr>
        </p:cxnSp>
        <p:cxnSp>
          <p:nvCxnSpPr>
            <p:cNvPr id="15" name="Straight Connector 14">
              <a:extLst>
                <a:ext uri="{FF2B5EF4-FFF2-40B4-BE49-F238E27FC236}">
                  <a16:creationId xmlns:a16="http://schemas.microsoft.com/office/drawing/2014/main" id="{D3135CC9-F59D-004B-AEB9-34BA8C519A3C}"/>
                </a:ext>
              </a:extLst>
            </p:cNvPr>
            <p:cNvCxnSpPr>
              <a:cxnSpLocks/>
            </p:cNvCxnSpPr>
            <p:nvPr/>
          </p:nvCxnSpPr>
          <p:spPr>
            <a:xfrm>
              <a:off x="4789195" y="3483080"/>
              <a:ext cx="522146" cy="12"/>
            </a:xfrm>
            <a:prstGeom prst="line">
              <a:avLst/>
            </a:prstGeom>
            <a:noFill/>
            <a:ln w="12700" cap="flat" cmpd="sng" algn="ctr">
              <a:solidFill>
                <a:srgbClr val="FFFFFF">
                  <a:lumMod val="75000"/>
                </a:srgbClr>
              </a:solidFill>
              <a:prstDash val="solid"/>
              <a:miter lim="800000"/>
              <a:tailEnd type="none"/>
            </a:ln>
            <a:effectLst/>
          </p:spPr>
        </p:cxnSp>
        <p:cxnSp>
          <p:nvCxnSpPr>
            <p:cNvPr id="16" name="Straight Connector 15">
              <a:extLst>
                <a:ext uri="{FF2B5EF4-FFF2-40B4-BE49-F238E27FC236}">
                  <a16:creationId xmlns:a16="http://schemas.microsoft.com/office/drawing/2014/main" id="{2C6139A9-D2B2-B740-92B7-D53D4EC86A69}"/>
                </a:ext>
              </a:extLst>
            </p:cNvPr>
            <p:cNvCxnSpPr>
              <a:cxnSpLocks/>
            </p:cNvCxnSpPr>
            <p:nvPr/>
          </p:nvCxnSpPr>
          <p:spPr>
            <a:xfrm>
              <a:off x="5843174" y="3668235"/>
              <a:ext cx="405383" cy="323321"/>
            </a:xfrm>
            <a:prstGeom prst="line">
              <a:avLst/>
            </a:prstGeom>
            <a:noFill/>
            <a:ln w="12700" cap="flat" cmpd="sng" algn="ctr">
              <a:solidFill>
                <a:srgbClr val="FFFFFF">
                  <a:lumMod val="75000"/>
                </a:srgbClr>
              </a:solidFill>
              <a:prstDash val="solid"/>
              <a:miter lim="800000"/>
              <a:tailEnd type="none"/>
            </a:ln>
            <a:effectLst/>
          </p:spPr>
        </p:cxnSp>
        <p:cxnSp>
          <p:nvCxnSpPr>
            <p:cNvPr id="17" name="Straight Connector 16">
              <a:extLst>
                <a:ext uri="{FF2B5EF4-FFF2-40B4-BE49-F238E27FC236}">
                  <a16:creationId xmlns:a16="http://schemas.microsoft.com/office/drawing/2014/main" id="{DCF98F1E-CADD-3D47-A63D-5A424C374628}"/>
                </a:ext>
              </a:extLst>
            </p:cNvPr>
            <p:cNvCxnSpPr>
              <a:cxnSpLocks/>
            </p:cNvCxnSpPr>
            <p:nvPr/>
          </p:nvCxnSpPr>
          <p:spPr>
            <a:xfrm flipH="1">
              <a:off x="5843174" y="2989704"/>
              <a:ext cx="405383" cy="279963"/>
            </a:xfrm>
            <a:prstGeom prst="line">
              <a:avLst/>
            </a:prstGeom>
            <a:noFill/>
            <a:ln w="12700" cap="flat" cmpd="sng" algn="ctr">
              <a:solidFill>
                <a:srgbClr val="FFFFFF">
                  <a:lumMod val="75000"/>
                </a:srgbClr>
              </a:solidFill>
              <a:prstDash val="solid"/>
              <a:miter lim="800000"/>
              <a:tailEnd type="none"/>
            </a:ln>
            <a:effectLst/>
          </p:spPr>
        </p:cxnSp>
        <p:cxnSp>
          <p:nvCxnSpPr>
            <p:cNvPr id="18" name="Straight Connector 17">
              <a:extLst>
                <a:ext uri="{FF2B5EF4-FFF2-40B4-BE49-F238E27FC236}">
                  <a16:creationId xmlns:a16="http://schemas.microsoft.com/office/drawing/2014/main" id="{207162F3-B42D-FC44-803E-5103F6A341A6}"/>
                </a:ext>
              </a:extLst>
            </p:cNvPr>
            <p:cNvCxnSpPr>
              <a:cxnSpLocks/>
            </p:cNvCxnSpPr>
            <p:nvPr/>
          </p:nvCxnSpPr>
          <p:spPr>
            <a:xfrm>
              <a:off x="5011507" y="2989704"/>
              <a:ext cx="398803" cy="279963"/>
            </a:xfrm>
            <a:prstGeom prst="line">
              <a:avLst/>
            </a:prstGeom>
            <a:noFill/>
            <a:ln w="12700" cap="flat" cmpd="sng" algn="ctr">
              <a:solidFill>
                <a:srgbClr val="FFFFFF">
                  <a:lumMod val="75000"/>
                </a:srgbClr>
              </a:solidFill>
              <a:prstDash val="solid"/>
              <a:miter lim="800000"/>
              <a:tailEnd type="none"/>
            </a:ln>
            <a:effectLst/>
          </p:spPr>
        </p:cxnSp>
        <p:sp>
          <p:nvSpPr>
            <p:cNvPr id="19" name="Oval 18">
              <a:extLst>
                <a:ext uri="{FF2B5EF4-FFF2-40B4-BE49-F238E27FC236}">
                  <a16:creationId xmlns:a16="http://schemas.microsoft.com/office/drawing/2014/main" id="{0E215B8A-B163-FA48-9F1D-D4B9350F4907}"/>
                </a:ext>
              </a:extLst>
            </p:cNvPr>
            <p:cNvSpPr/>
            <p:nvPr/>
          </p:nvSpPr>
          <p:spPr>
            <a:xfrm>
              <a:off x="5009376" y="2866803"/>
              <a:ext cx="1232582" cy="1232586"/>
            </a:xfrm>
            <a:prstGeom prst="ellipse">
              <a:avLst/>
            </a:prstGeom>
            <a:solidFill>
              <a:schemeClr val="tx2"/>
            </a:solidFill>
            <a:ln w="12700" cap="flat" cmpd="sng" algn="ctr">
              <a:solidFill>
                <a:srgbClr val="FFFFFF">
                  <a:lumMod val="75000"/>
                </a:srgbClr>
              </a:solidFill>
              <a:prstDash val="solid"/>
            </a:ln>
            <a:effectLst>
              <a:softEdge rad="0"/>
            </a:effectLst>
          </p:spPr>
          <p:txBody>
            <a:bodyPr wrap="none" lIns="0" tIns="0" rIns="0" bIns="0" rtlCol="0" anchor="ctr" anchorCtr="0"/>
            <a:lstStyle/>
            <a:p>
              <a:pPr marL="0" marR="0" lvl="0" indent="0" algn="ctr" defTabSz="823178"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FFFFFF">
                      <a:lumMod val="65000"/>
                    </a:srgbClr>
                  </a:solidFill>
                  <a:effectLst/>
                  <a:uLnTx/>
                  <a:uFillTx/>
                  <a:latin typeface="IBM Plex Sans" panose="020B0503050203000203" pitchFamily="34" charset="77"/>
                  <a:ea typeface="Arial" charset="0"/>
                  <a:cs typeface="Arial"/>
                </a:rPr>
                <a:t>SECURITY</a:t>
              </a:r>
              <a:br>
                <a:rPr kumimoji="0" lang="en-US" sz="800" b="0" i="0" u="none" strike="noStrike" kern="0" cap="none" spc="0" normalizeH="0" baseline="0" noProof="0" dirty="0">
                  <a:ln>
                    <a:noFill/>
                  </a:ln>
                  <a:solidFill>
                    <a:srgbClr val="FFFFFF">
                      <a:lumMod val="65000"/>
                    </a:srgbClr>
                  </a:solidFill>
                  <a:effectLst/>
                  <a:uLnTx/>
                  <a:uFillTx/>
                  <a:latin typeface="IBM Plex Sans" panose="020B0503050203000203" pitchFamily="34" charset="77"/>
                  <a:ea typeface="Arial" charset="0"/>
                  <a:cs typeface="Arial"/>
                </a:rPr>
              </a:br>
              <a:r>
                <a:rPr kumimoji="0" lang="en-US" sz="800" b="0" i="0" u="none" strike="noStrike" kern="0" cap="none" spc="0" normalizeH="0" baseline="0" noProof="0" dirty="0">
                  <a:ln>
                    <a:noFill/>
                  </a:ln>
                  <a:solidFill>
                    <a:srgbClr val="FFFFFF">
                      <a:lumMod val="65000"/>
                    </a:srgbClr>
                  </a:solidFill>
                  <a:effectLst/>
                  <a:uLnTx/>
                  <a:uFillTx/>
                  <a:latin typeface="IBM Plex Sans" panose="020B0503050203000203" pitchFamily="34" charset="77"/>
                  <a:ea typeface="Arial" charset="0"/>
                  <a:cs typeface="Arial"/>
                </a:rPr>
                <a:t>INTELLIGENCE</a:t>
              </a:r>
            </a:p>
          </p:txBody>
        </p:sp>
        <p:grpSp>
          <p:nvGrpSpPr>
            <p:cNvPr id="20" name="Group 19">
              <a:extLst>
                <a:ext uri="{FF2B5EF4-FFF2-40B4-BE49-F238E27FC236}">
                  <a16:creationId xmlns:a16="http://schemas.microsoft.com/office/drawing/2014/main" id="{DDD4393B-A8AC-3243-9A58-82DBA533E109}"/>
                </a:ext>
              </a:extLst>
            </p:cNvPr>
            <p:cNvGrpSpPr/>
            <p:nvPr/>
          </p:nvGrpSpPr>
          <p:grpSpPr>
            <a:xfrm>
              <a:off x="4333996" y="2310521"/>
              <a:ext cx="2588115" cy="2368372"/>
              <a:chOff x="2547819" y="1174164"/>
              <a:chExt cx="4059212" cy="3714566"/>
            </a:xfrm>
          </p:grpSpPr>
          <p:sp>
            <p:nvSpPr>
              <p:cNvPr id="29" name="Oval 28">
                <a:extLst>
                  <a:ext uri="{FF2B5EF4-FFF2-40B4-BE49-F238E27FC236}">
                    <a16:creationId xmlns:a16="http://schemas.microsoft.com/office/drawing/2014/main" id="{1D8EB849-BF51-A84A-883B-F01495379FAF}"/>
                  </a:ext>
                </a:extLst>
              </p:cNvPr>
              <p:cNvSpPr/>
              <p:nvPr/>
            </p:nvSpPr>
            <p:spPr>
              <a:xfrm>
                <a:off x="3001045" y="1625297"/>
                <a:ext cx="713941" cy="713942"/>
              </a:xfrm>
              <a:prstGeom prst="ellipse">
                <a:avLst/>
              </a:prstGeom>
              <a:noFill/>
              <a:ln w="12700" cap="flat" cmpd="sng" algn="ctr">
                <a:solidFill>
                  <a:srgbClr val="FFFFFF">
                    <a:lumMod val="75000"/>
                  </a:srgbClr>
                </a:solidFill>
                <a:prstDash val="solid"/>
              </a:ln>
              <a:effectLst>
                <a:softEdge rad="0"/>
              </a:effectLst>
            </p:spPr>
            <p:txBody>
              <a:bodyPr wrap="none" lIns="0" tIns="0" rIns="0" bIns="0" rtlCol="0" anchor="ctr" anchorCtr="0"/>
              <a:lstStyle/>
              <a:p>
                <a:pPr marL="0" marR="0" lvl="0" indent="0" algn="ctr" defTabSz="823178" eaLnBrk="1" fontAlgn="auto" latinLnBrk="0" hangingPunct="1">
                  <a:lnSpc>
                    <a:spcPct val="100000"/>
                  </a:lnSpc>
                  <a:spcBef>
                    <a:spcPts val="0"/>
                  </a:spcBef>
                  <a:spcAft>
                    <a:spcPts val="0"/>
                  </a:spcAft>
                  <a:buClrTx/>
                  <a:buSzTx/>
                  <a:buFontTx/>
                  <a:buNone/>
                  <a:tabLst/>
                  <a:defRPr/>
                </a:pPr>
                <a:r>
                  <a:rPr kumimoji="0" lang="en-US" sz="500" b="0" i="0" u="none" strike="noStrike" kern="1300" cap="none" spc="0" normalizeH="0" baseline="0" noProof="0" dirty="0">
                    <a:ln>
                      <a:noFill/>
                    </a:ln>
                    <a:solidFill>
                      <a:srgbClr val="FFFFFF">
                        <a:lumMod val="65000"/>
                      </a:srgbClr>
                    </a:solidFill>
                    <a:effectLst/>
                    <a:uLnTx/>
                    <a:uFillTx/>
                    <a:latin typeface="IBM Plex Sans" panose="020B0503050203000203" pitchFamily="34" charset="77"/>
                    <a:ea typeface="ＭＳ Ｐゴシック"/>
                    <a:cs typeface="Arial"/>
                  </a:rPr>
                  <a:t>APPS</a:t>
                </a:r>
              </a:p>
            </p:txBody>
          </p:sp>
          <p:sp>
            <p:nvSpPr>
              <p:cNvPr id="30" name="Oval 29">
                <a:extLst>
                  <a:ext uri="{FF2B5EF4-FFF2-40B4-BE49-F238E27FC236}">
                    <a16:creationId xmlns:a16="http://schemas.microsoft.com/office/drawing/2014/main" id="{0A943B39-48F4-A944-BDEA-57C8DC239FA5}"/>
                  </a:ext>
                </a:extLst>
              </p:cNvPr>
              <p:cNvSpPr/>
              <p:nvPr/>
            </p:nvSpPr>
            <p:spPr>
              <a:xfrm>
                <a:off x="2547819" y="2656243"/>
                <a:ext cx="713941" cy="713942"/>
              </a:xfrm>
              <a:prstGeom prst="ellipse">
                <a:avLst/>
              </a:prstGeom>
              <a:noFill/>
              <a:ln w="12700" cap="flat" cmpd="sng" algn="ctr">
                <a:solidFill>
                  <a:srgbClr val="FFFFFF">
                    <a:lumMod val="75000"/>
                  </a:srgbClr>
                </a:solidFill>
                <a:prstDash val="solid"/>
              </a:ln>
              <a:effectLst>
                <a:softEdge rad="0"/>
              </a:effectLst>
            </p:spPr>
            <p:txBody>
              <a:bodyPr wrap="none" lIns="0" tIns="0" rIns="0" bIns="0" rtlCol="0" anchor="ctr" anchorCtr="0"/>
              <a:lstStyle/>
              <a:p>
                <a:pPr marL="0" marR="0" lvl="0" indent="0" algn="ctr" defTabSz="823178" eaLnBrk="1" fontAlgn="auto" latinLnBrk="0" hangingPunct="1">
                  <a:lnSpc>
                    <a:spcPct val="100000"/>
                  </a:lnSpc>
                  <a:spcBef>
                    <a:spcPts val="0"/>
                  </a:spcBef>
                  <a:spcAft>
                    <a:spcPts val="0"/>
                  </a:spcAft>
                  <a:buClrTx/>
                  <a:buSzTx/>
                  <a:buFontTx/>
                  <a:buNone/>
                  <a:tabLst/>
                  <a:defRPr/>
                </a:pPr>
                <a:r>
                  <a:rPr kumimoji="0" lang="en-US" sz="500" b="0" i="0" u="none" strike="noStrike" kern="1300" cap="none" spc="0" normalizeH="0" baseline="0" noProof="0" dirty="0">
                    <a:ln>
                      <a:noFill/>
                    </a:ln>
                    <a:solidFill>
                      <a:srgbClr val="FFFFFF">
                        <a:lumMod val="65000"/>
                      </a:srgbClr>
                    </a:solidFill>
                    <a:effectLst/>
                    <a:uLnTx/>
                    <a:uFillTx/>
                    <a:latin typeface="IBM Plex Sans" panose="020B0503050203000203" pitchFamily="34" charset="77"/>
                    <a:ea typeface="ＭＳ Ｐゴシック"/>
                    <a:cs typeface="Arial"/>
                  </a:rPr>
                  <a:t>MOBILE</a:t>
                </a:r>
              </a:p>
            </p:txBody>
          </p:sp>
          <p:sp>
            <p:nvSpPr>
              <p:cNvPr id="31" name="Oval 30">
                <a:extLst>
                  <a:ext uri="{FF2B5EF4-FFF2-40B4-BE49-F238E27FC236}">
                    <a16:creationId xmlns:a16="http://schemas.microsoft.com/office/drawing/2014/main" id="{9724CBA7-E453-3448-92EA-A189DB86A459}"/>
                  </a:ext>
                </a:extLst>
              </p:cNvPr>
              <p:cNvSpPr/>
              <p:nvPr/>
            </p:nvSpPr>
            <p:spPr>
              <a:xfrm>
                <a:off x="3001043" y="3701441"/>
                <a:ext cx="713941" cy="713942"/>
              </a:xfrm>
              <a:prstGeom prst="ellipse">
                <a:avLst/>
              </a:prstGeom>
              <a:noFill/>
              <a:ln w="12700" cap="flat" cmpd="sng" algn="ctr">
                <a:solidFill>
                  <a:srgbClr val="FFFFFF">
                    <a:lumMod val="75000"/>
                  </a:srgbClr>
                </a:solidFill>
                <a:prstDash val="solid"/>
              </a:ln>
              <a:effectLst>
                <a:softEdge rad="0"/>
              </a:effectLst>
            </p:spPr>
            <p:txBody>
              <a:bodyPr wrap="none" lIns="0" tIns="0" rIns="0" bIns="0" rtlCol="0" anchor="ctr" anchorCtr="0"/>
              <a:lstStyle/>
              <a:p>
                <a:pPr marL="0" marR="0" lvl="0" indent="0" algn="ctr" defTabSz="823178" eaLnBrk="1" fontAlgn="auto" latinLnBrk="0" hangingPunct="1">
                  <a:lnSpc>
                    <a:spcPct val="100000"/>
                  </a:lnSpc>
                  <a:spcBef>
                    <a:spcPts val="0"/>
                  </a:spcBef>
                  <a:spcAft>
                    <a:spcPts val="0"/>
                  </a:spcAft>
                  <a:buClrTx/>
                  <a:buSzTx/>
                  <a:buFontTx/>
                  <a:buNone/>
                  <a:tabLst/>
                  <a:defRPr/>
                </a:pPr>
                <a:r>
                  <a:rPr kumimoji="0" lang="en-US" sz="500" b="0" i="0" u="none" strike="noStrike" kern="1300" cap="none" spc="0" normalizeH="0" baseline="0" noProof="0" dirty="0">
                    <a:ln>
                      <a:noFill/>
                    </a:ln>
                    <a:solidFill>
                      <a:srgbClr val="FFFFFF">
                        <a:lumMod val="65000"/>
                      </a:srgbClr>
                    </a:solidFill>
                    <a:effectLst/>
                    <a:uLnTx/>
                    <a:uFillTx/>
                    <a:latin typeface="IBM Plex Sans" panose="020B0503050203000203" pitchFamily="34" charset="77"/>
                    <a:ea typeface="ＭＳ Ｐゴシック"/>
                    <a:cs typeface="Arial"/>
                  </a:rPr>
                  <a:t>ENDPOINT</a:t>
                </a:r>
              </a:p>
            </p:txBody>
          </p:sp>
          <p:sp>
            <p:nvSpPr>
              <p:cNvPr id="32" name="Oval 31">
                <a:extLst>
                  <a:ext uri="{FF2B5EF4-FFF2-40B4-BE49-F238E27FC236}">
                    <a16:creationId xmlns:a16="http://schemas.microsoft.com/office/drawing/2014/main" id="{96F256F3-7CFC-6846-8F2A-8472636B7FF6}"/>
                  </a:ext>
                </a:extLst>
              </p:cNvPr>
              <p:cNvSpPr/>
              <p:nvPr/>
            </p:nvSpPr>
            <p:spPr>
              <a:xfrm>
                <a:off x="4215029" y="4174788"/>
                <a:ext cx="713941" cy="713942"/>
              </a:xfrm>
              <a:prstGeom prst="ellipse">
                <a:avLst/>
              </a:prstGeom>
              <a:noFill/>
              <a:ln w="12700" cap="flat" cmpd="sng" algn="ctr">
                <a:solidFill>
                  <a:srgbClr val="FFFFFF">
                    <a:lumMod val="75000"/>
                  </a:srgbClr>
                </a:solidFill>
                <a:prstDash val="solid"/>
              </a:ln>
              <a:effectLst>
                <a:softEdge rad="0"/>
              </a:effectLst>
            </p:spPr>
            <p:txBody>
              <a:bodyPr wrap="none" lIns="0" tIns="0" rIns="0" bIns="0" rtlCol="0" anchor="ctr" anchorCtr="0"/>
              <a:lstStyle/>
              <a:p>
                <a:pPr marL="0" marR="0" lvl="0" indent="0" algn="ctr" defTabSz="823178" eaLnBrk="1" fontAlgn="auto" latinLnBrk="0" hangingPunct="1">
                  <a:lnSpc>
                    <a:spcPct val="100000"/>
                  </a:lnSpc>
                  <a:spcBef>
                    <a:spcPts val="0"/>
                  </a:spcBef>
                  <a:spcAft>
                    <a:spcPts val="0"/>
                  </a:spcAft>
                  <a:buClrTx/>
                  <a:buSzTx/>
                  <a:buFontTx/>
                  <a:buNone/>
                  <a:tabLst/>
                  <a:defRPr/>
                </a:pPr>
                <a:r>
                  <a:rPr kumimoji="0" lang="en-US" sz="500" b="0" i="0" u="none" strike="noStrike" kern="1300" cap="none" spc="0" normalizeH="0" baseline="0" noProof="0" dirty="0">
                    <a:ln>
                      <a:noFill/>
                    </a:ln>
                    <a:solidFill>
                      <a:srgbClr val="FFFFFF">
                        <a:lumMod val="65000"/>
                      </a:srgbClr>
                    </a:solidFill>
                    <a:effectLst/>
                    <a:uLnTx/>
                    <a:uFillTx/>
                    <a:latin typeface="IBM Plex Sans" panose="020B0503050203000203" pitchFamily="34" charset="77"/>
                    <a:ea typeface="ＭＳ Ｐゴシック"/>
                    <a:cs typeface="Arial"/>
                  </a:rPr>
                  <a:t>THREAT</a:t>
                </a:r>
                <a:br>
                  <a:rPr kumimoji="0" lang="en-US" sz="500" b="0" i="0" u="none" strike="noStrike" kern="1300" cap="none" spc="0" normalizeH="0" baseline="0" noProof="0" dirty="0">
                    <a:ln>
                      <a:noFill/>
                    </a:ln>
                    <a:solidFill>
                      <a:srgbClr val="FFFFFF">
                        <a:lumMod val="65000"/>
                      </a:srgbClr>
                    </a:solidFill>
                    <a:effectLst/>
                    <a:uLnTx/>
                    <a:uFillTx/>
                    <a:latin typeface="IBM Plex Sans" panose="020B0503050203000203" pitchFamily="34" charset="77"/>
                    <a:ea typeface="ＭＳ Ｐゴシック"/>
                    <a:cs typeface="Arial"/>
                  </a:rPr>
                </a:br>
                <a:r>
                  <a:rPr kumimoji="0" lang="en-US" sz="500" b="0" i="0" u="none" strike="noStrike" kern="1300" cap="none" spc="0" normalizeH="0" baseline="0" noProof="0" dirty="0">
                    <a:ln>
                      <a:noFill/>
                    </a:ln>
                    <a:solidFill>
                      <a:srgbClr val="FFFFFF">
                        <a:lumMod val="65000"/>
                      </a:srgbClr>
                    </a:solidFill>
                    <a:effectLst/>
                    <a:uLnTx/>
                    <a:uFillTx/>
                    <a:latin typeface="IBM Plex Sans" panose="020B0503050203000203" pitchFamily="34" charset="77"/>
                    <a:ea typeface="ＭＳ Ｐゴシック"/>
                    <a:cs typeface="Arial"/>
                  </a:rPr>
                  <a:t>INTEL</a:t>
                </a:r>
              </a:p>
            </p:txBody>
          </p:sp>
          <p:sp>
            <p:nvSpPr>
              <p:cNvPr id="33" name="Oval 32">
                <a:extLst>
                  <a:ext uri="{FF2B5EF4-FFF2-40B4-BE49-F238E27FC236}">
                    <a16:creationId xmlns:a16="http://schemas.microsoft.com/office/drawing/2014/main" id="{EB5B0A28-3A65-1C4E-99F4-4A651ECB2740}"/>
                  </a:ext>
                </a:extLst>
              </p:cNvPr>
              <p:cNvSpPr/>
              <p:nvPr/>
            </p:nvSpPr>
            <p:spPr>
              <a:xfrm>
                <a:off x="5446072" y="3701441"/>
                <a:ext cx="713941" cy="713942"/>
              </a:xfrm>
              <a:prstGeom prst="ellipse">
                <a:avLst/>
              </a:prstGeom>
              <a:noFill/>
              <a:ln w="12700" cap="flat" cmpd="sng" algn="ctr">
                <a:solidFill>
                  <a:srgbClr val="FFFFFF">
                    <a:lumMod val="75000"/>
                  </a:srgbClr>
                </a:solidFill>
                <a:prstDash val="solid"/>
              </a:ln>
              <a:effectLst>
                <a:softEdge rad="0"/>
              </a:effectLst>
            </p:spPr>
            <p:txBody>
              <a:bodyPr wrap="none" lIns="0" tIns="0" rIns="0" bIns="0" rtlCol="0" anchor="ctr" anchorCtr="0"/>
              <a:lstStyle/>
              <a:p>
                <a:pPr marL="0" marR="0" lvl="0" indent="0" algn="ctr" defTabSz="823178" eaLnBrk="1" fontAlgn="auto" latinLnBrk="0" hangingPunct="1">
                  <a:lnSpc>
                    <a:spcPct val="100000"/>
                  </a:lnSpc>
                  <a:spcBef>
                    <a:spcPts val="0"/>
                  </a:spcBef>
                  <a:spcAft>
                    <a:spcPts val="0"/>
                  </a:spcAft>
                  <a:buClrTx/>
                  <a:buSzTx/>
                  <a:buFontTx/>
                  <a:buNone/>
                  <a:tabLst/>
                  <a:defRPr/>
                </a:pPr>
                <a:r>
                  <a:rPr kumimoji="0" lang="en-US" sz="500" b="0" i="0" u="none" strike="noStrike" kern="1300" cap="none" spc="0" normalizeH="0" baseline="0" noProof="0" dirty="0">
                    <a:ln>
                      <a:noFill/>
                    </a:ln>
                    <a:solidFill>
                      <a:srgbClr val="FFFFFF">
                        <a:lumMod val="65000"/>
                      </a:srgbClr>
                    </a:solidFill>
                    <a:effectLst/>
                    <a:uLnTx/>
                    <a:uFillTx/>
                    <a:latin typeface="IBM Plex Sans" panose="020B0503050203000203" pitchFamily="34" charset="77"/>
                    <a:ea typeface="ＭＳ Ｐゴシック"/>
                    <a:cs typeface="Arial"/>
                  </a:rPr>
                  <a:t>NETWORK</a:t>
                </a:r>
              </a:p>
            </p:txBody>
          </p:sp>
          <p:sp>
            <p:nvSpPr>
              <p:cNvPr id="34" name="Oval 33">
                <a:extLst>
                  <a:ext uri="{FF2B5EF4-FFF2-40B4-BE49-F238E27FC236}">
                    <a16:creationId xmlns:a16="http://schemas.microsoft.com/office/drawing/2014/main" id="{B83086CF-05F7-B043-B1C0-D481A8C9F81E}"/>
                  </a:ext>
                </a:extLst>
              </p:cNvPr>
              <p:cNvSpPr/>
              <p:nvPr/>
            </p:nvSpPr>
            <p:spPr>
              <a:xfrm>
                <a:off x="5893090" y="2656243"/>
                <a:ext cx="713941" cy="713942"/>
              </a:xfrm>
              <a:prstGeom prst="ellipse">
                <a:avLst/>
              </a:prstGeom>
              <a:noFill/>
              <a:ln w="12700" cap="flat" cmpd="sng" algn="ctr">
                <a:solidFill>
                  <a:srgbClr val="FFFFFF">
                    <a:lumMod val="75000"/>
                  </a:srgbClr>
                </a:solidFill>
                <a:prstDash val="solid"/>
              </a:ln>
              <a:effectLst>
                <a:softEdge rad="0"/>
              </a:effectLst>
            </p:spPr>
            <p:txBody>
              <a:bodyPr wrap="none" lIns="0" tIns="41159" rIns="0" bIns="0" rtlCol="0" anchor="ctr" anchorCtr="0"/>
              <a:lstStyle/>
              <a:p>
                <a:pPr marL="0" marR="0" lvl="0" indent="0" algn="ctr" defTabSz="823178" eaLnBrk="1" fontAlgn="auto" latinLnBrk="0" hangingPunct="1">
                  <a:lnSpc>
                    <a:spcPct val="100000"/>
                  </a:lnSpc>
                  <a:spcBef>
                    <a:spcPts val="0"/>
                  </a:spcBef>
                  <a:spcAft>
                    <a:spcPts val="0"/>
                  </a:spcAft>
                  <a:buClrTx/>
                  <a:buSzTx/>
                  <a:buFontTx/>
                  <a:buNone/>
                  <a:tabLst/>
                  <a:defRPr/>
                </a:pPr>
                <a:r>
                  <a:rPr kumimoji="0" lang="en-US" sz="500" b="0" i="0" u="none" strike="noStrike" kern="1300" cap="none" spc="0" normalizeH="0" baseline="0" noProof="0" dirty="0">
                    <a:ln>
                      <a:noFill/>
                    </a:ln>
                    <a:solidFill>
                      <a:srgbClr val="FFFFFF">
                        <a:lumMod val="65000"/>
                      </a:srgbClr>
                    </a:solidFill>
                    <a:effectLst/>
                    <a:uLnTx/>
                    <a:uFillTx/>
                    <a:latin typeface="IBM Plex Sans" panose="020B0503050203000203" pitchFamily="34" charset="77"/>
                    <a:ea typeface="ＭＳ Ｐゴシック"/>
                    <a:cs typeface="Arial"/>
                  </a:rPr>
                  <a:t>ADVANCED</a:t>
                </a:r>
                <a:br>
                  <a:rPr kumimoji="0" lang="en-US" sz="500" b="0" i="0" u="none" strike="noStrike" kern="1300" cap="none" spc="0" normalizeH="0" baseline="0" noProof="0" dirty="0">
                    <a:ln>
                      <a:noFill/>
                    </a:ln>
                    <a:solidFill>
                      <a:srgbClr val="FFFFFF">
                        <a:lumMod val="65000"/>
                      </a:srgbClr>
                    </a:solidFill>
                    <a:effectLst/>
                    <a:uLnTx/>
                    <a:uFillTx/>
                    <a:latin typeface="IBM Plex Sans" panose="020B0503050203000203" pitchFamily="34" charset="77"/>
                    <a:ea typeface="ＭＳ Ｐゴシック"/>
                    <a:cs typeface="Arial"/>
                  </a:rPr>
                </a:br>
                <a:r>
                  <a:rPr kumimoji="0" lang="en-US" sz="500" b="0" i="0" u="none" strike="noStrike" kern="1300" cap="none" spc="0" normalizeH="0" baseline="0" noProof="0" dirty="0">
                    <a:ln>
                      <a:noFill/>
                    </a:ln>
                    <a:solidFill>
                      <a:srgbClr val="FFFFFF">
                        <a:lumMod val="65000"/>
                      </a:srgbClr>
                    </a:solidFill>
                    <a:effectLst/>
                    <a:uLnTx/>
                    <a:uFillTx/>
                    <a:latin typeface="IBM Plex Sans" panose="020B0503050203000203" pitchFamily="34" charset="77"/>
                    <a:ea typeface="ＭＳ Ｐゴシック"/>
                    <a:cs typeface="Arial"/>
                  </a:rPr>
                  <a:t>FRAUD</a:t>
                </a:r>
              </a:p>
            </p:txBody>
          </p:sp>
          <p:sp>
            <p:nvSpPr>
              <p:cNvPr id="35" name="Oval 34">
                <a:extLst>
                  <a:ext uri="{FF2B5EF4-FFF2-40B4-BE49-F238E27FC236}">
                    <a16:creationId xmlns:a16="http://schemas.microsoft.com/office/drawing/2014/main" id="{D8FD0F23-D3A8-D144-B0F9-495E243E8EAC}"/>
                  </a:ext>
                </a:extLst>
              </p:cNvPr>
              <p:cNvSpPr/>
              <p:nvPr/>
            </p:nvSpPr>
            <p:spPr>
              <a:xfrm>
                <a:off x="5446072" y="1625297"/>
                <a:ext cx="713941" cy="713942"/>
              </a:xfrm>
              <a:prstGeom prst="ellipse">
                <a:avLst/>
              </a:prstGeom>
              <a:noFill/>
              <a:ln w="12700" cap="flat" cmpd="sng" algn="ctr">
                <a:solidFill>
                  <a:srgbClr val="FFFFFF">
                    <a:lumMod val="75000"/>
                  </a:srgbClr>
                </a:solidFill>
                <a:prstDash val="solid"/>
              </a:ln>
              <a:effectLst>
                <a:softEdge rad="0"/>
              </a:effectLst>
            </p:spPr>
            <p:txBody>
              <a:bodyPr wrap="none" lIns="0" tIns="0" rIns="0" bIns="0" rtlCol="0" anchor="ctr" anchorCtr="0"/>
              <a:lstStyle/>
              <a:p>
                <a:pPr marL="0" marR="0" lvl="0" indent="0" algn="ctr" defTabSz="823178" eaLnBrk="1" fontAlgn="auto" latinLnBrk="0" hangingPunct="1">
                  <a:lnSpc>
                    <a:spcPct val="100000"/>
                  </a:lnSpc>
                  <a:spcBef>
                    <a:spcPts val="0"/>
                  </a:spcBef>
                  <a:spcAft>
                    <a:spcPts val="0"/>
                  </a:spcAft>
                  <a:buClrTx/>
                  <a:buSzTx/>
                  <a:buFontTx/>
                  <a:buNone/>
                  <a:tabLst/>
                  <a:defRPr/>
                </a:pPr>
                <a:r>
                  <a:rPr kumimoji="0" lang="en-US" sz="500" b="0" i="0" u="none" strike="noStrike" kern="1300" cap="none" spc="0" normalizeH="0" baseline="0" noProof="0" dirty="0">
                    <a:ln>
                      <a:noFill/>
                    </a:ln>
                    <a:solidFill>
                      <a:srgbClr val="FFFFFF">
                        <a:lumMod val="65000"/>
                      </a:srgbClr>
                    </a:solidFill>
                    <a:effectLst/>
                    <a:uLnTx/>
                    <a:uFillTx/>
                    <a:latin typeface="IBM Plex Sans" panose="020B0503050203000203" pitchFamily="34" charset="77"/>
                    <a:ea typeface="ＭＳ Ｐゴシック"/>
                    <a:cs typeface="Arial"/>
                  </a:rPr>
                  <a:t>IDENTITY</a:t>
                </a:r>
                <a:br>
                  <a:rPr kumimoji="0" lang="en-US" sz="500" b="0" i="0" u="none" strike="noStrike" kern="1300" cap="none" spc="0" normalizeH="0" baseline="0" noProof="0" dirty="0">
                    <a:ln>
                      <a:noFill/>
                    </a:ln>
                    <a:solidFill>
                      <a:srgbClr val="FFFFFF">
                        <a:lumMod val="65000"/>
                      </a:srgbClr>
                    </a:solidFill>
                    <a:effectLst/>
                    <a:uLnTx/>
                    <a:uFillTx/>
                    <a:latin typeface="IBM Plex Sans" panose="020B0503050203000203" pitchFamily="34" charset="77"/>
                    <a:ea typeface="ＭＳ Ｐゴシック"/>
                    <a:cs typeface="Arial"/>
                  </a:rPr>
                </a:br>
                <a:r>
                  <a:rPr kumimoji="0" lang="en-US" sz="500" b="0" i="0" u="none" strike="noStrike" kern="1300" cap="none" spc="0" normalizeH="0" baseline="0" noProof="0" dirty="0">
                    <a:ln>
                      <a:noFill/>
                    </a:ln>
                    <a:solidFill>
                      <a:srgbClr val="FFFFFF">
                        <a:lumMod val="65000"/>
                      </a:srgbClr>
                    </a:solidFill>
                    <a:effectLst/>
                    <a:uLnTx/>
                    <a:uFillTx/>
                    <a:latin typeface="IBM Plex Sans" panose="020B0503050203000203" pitchFamily="34" charset="77"/>
                    <a:ea typeface="ＭＳ Ｐゴシック"/>
                    <a:cs typeface="Arial"/>
                  </a:rPr>
                  <a:t>&amp; ACCESS</a:t>
                </a:r>
              </a:p>
            </p:txBody>
          </p:sp>
          <p:sp>
            <p:nvSpPr>
              <p:cNvPr id="36" name="Oval 35">
                <a:extLst>
                  <a:ext uri="{FF2B5EF4-FFF2-40B4-BE49-F238E27FC236}">
                    <a16:creationId xmlns:a16="http://schemas.microsoft.com/office/drawing/2014/main" id="{AE1BAAE5-7EBB-B449-A884-F748FB0B0DC9}"/>
                  </a:ext>
                </a:extLst>
              </p:cNvPr>
              <p:cNvSpPr/>
              <p:nvPr/>
            </p:nvSpPr>
            <p:spPr>
              <a:xfrm>
                <a:off x="4215029" y="1174164"/>
                <a:ext cx="713941" cy="713942"/>
              </a:xfrm>
              <a:prstGeom prst="ellipse">
                <a:avLst/>
              </a:prstGeom>
              <a:noFill/>
              <a:ln w="12700" cap="flat" cmpd="sng" algn="ctr">
                <a:solidFill>
                  <a:srgbClr val="FFFFFF">
                    <a:lumMod val="75000"/>
                  </a:srgbClr>
                </a:solidFill>
                <a:prstDash val="solid"/>
              </a:ln>
              <a:effectLst>
                <a:softEdge rad="0"/>
              </a:effectLst>
            </p:spPr>
            <p:txBody>
              <a:bodyPr wrap="none" lIns="0" tIns="0" rIns="0" bIns="0" rtlCol="0" anchor="ctr" anchorCtr="0"/>
              <a:lstStyle/>
              <a:p>
                <a:pPr marL="0" marR="0" lvl="0" indent="0" algn="ctr" defTabSz="823178" eaLnBrk="1" fontAlgn="auto" latinLnBrk="0" hangingPunct="1">
                  <a:lnSpc>
                    <a:spcPct val="100000"/>
                  </a:lnSpc>
                  <a:spcBef>
                    <a:spcPts val="0"/>
                  </a:spcBef>
                  <a:spcAft>
                    <a:spcPts val="0"/>
                  </a:spcAft>
                  <a:buClrTx/>
                  <a:buSzTx/>
                  <a:buFontTx/>
                  <a:buNone/>
                  <a:tabLst/>
                  <a:defRPr/>
                </a:pPr>
                <a:r>
                  <a:rPr kumimoji="0" lang="en-US" sz="500" b="0" i="0" u="none" strike="noStrike" kern="1300" cap="none" spc="0" normalizeH="0" baseline="0" noProof="0" dirty="0">
                    <a:ln>
                      <a:noFill/>
                    </a:ln>
                    <a:solidFill>
                      <a:srgbClr val="FFFFFF">
                        <a:lumMod val="65000"/>
                      </a:srgbClr>
                    </a:solidFill>
                    <a:effectLst/>
                    <a:uLnTx/>
                    <a:uFillTx/>
                    <a:latin typeface="IBM Plex Sans" panose="020B0503050203000203" pitchFamily="34" charset="77"/>
                    <a:ea typeface="ＭＳ Ｐゴシック"/>
                    <a:cs typeface="Arial"/>
                  </a:rPr>
                  <a:t>DATA</a:t>
                </a:r>
              </a:p>
            </p:txBody>
          </p:sp>
        </p:grpSp>
        <p:sp>
          <p:nvSpPr>
            <p:cNvPr id="21" name="Freeform 23">
              <a:extLst>
                <a:ext uri="{FF2B5EF4-FFF2-40B4-BE49-F238E27FC236}">
                  <a16:creationId xmlns:a16="http://schemas.microsoft.com/office/drawing/2014/main" id="{755C2B0E-123A-E845-94B7-30482081127C}"/>
                </a:ext>
              </a:extLst>
            </p:cNvPr>
            <p:cNvSpPr/>
            <p:nvPr/>
          </p:nvSpPr>
          <p:spPr>
            <a:xfrm>
              <a:off x="5855206" y="2516351"/>
              <a:ext cx="408354" cy="132840"/>
            </a:xfrm>
            <a:custGeom>
              <a:avLst/>
              <a:gdLst>
                <a:gd name="connsiteX0" fmla="*/ 0 w 648182"/>
                <a:gd name="connsiteY0" fmla="*/ 0 h 208345"/>
                <a:gd name="connsiteX1" fmla="*/ 443696 w 648182"/>
                <a:gd name="connsiteY1" fmla="*/ 0 h 208345"/>
                <a:gd name="connsiteX2" fmla="*/ 648182 w 648182"/>
                <a:gd name="connsiteY2" fmla="*/ 208345 h 208345"/>
                <a:gd name="connsiteX0" fmla="*/ 0 w 632749"/>
                <a:gd name="connsiteY0" fmla="*/ 0 h 200629"/>
                <a:gd name="connsiteX1" fmla="*/ 443696 w 632749"/>
                <a:gd name="connsiteY1" fmla="*/ 0 h 200629"/>
                <a:gd name="connsiteX2" fmla="*/ 632749 w 632749"/>
                <a:gd name="connsiteY2" fmla="*/ 200629 h 200629"/>
                <a:gd name="connsiteX0" fmla="*/ 0 w 640465"/>
                <a:gd name="connsiteY0" fmla="*/ 0 h 208345"/>
                <a:gd name="connsiteX1" fmla="*/ 443696 w 640465"/>
                <a:gd name="connsiteY1" fmla="*/ 0 h 208345"/>
                <a:gd name="connsiteX2" fmla="*/ 640465 w 640465"/>
                <a:gd name="connsiteY2" fmla="*/ 208345 h 208345"/>
              </a:gdLst>
              <a:ahLst/>
              <a:cxnLst>
                <a:cxn ang="0">
                  <a:pos x="connsiteX0" y="connsiteY0"/>
                </a:cxn>
                <a:cxn ang="0">
                  <a:pos x="connsiteX1" y="connsiteY1"/>
                </a:cxn>
                <a:cxn ang="0">
                  <a:pos x="connsiteX2" y="connsiteY2"/>
                </a:cxn>
              </a:cxnLst>
              <a:rect l="l" t="t" r="r" b="b"/>
              <a:pathLst>
                <a:path w="640465" h="208345">
                  <a:moveTo>
                    <a:pt x="0" y="0"/>
                  </a:moveTo>
                  <a:lnTo>
                    <a:pt x="443696" y="0"/>
                  </a:lnTo>
                  <a:lnTo>
                    <a:pt x="640465" y="208345"/>
                  </a:lnTo>
                </a:path>
              </a:pathLst>
            </a:custGeom>
            <a:noFill/>
            <a:ln w="12700" cap="flat" cmpd="sng" algn="ctr">
              <a:solidFill>
                <a:srgbClr val="FFFFFF">
                  <a:lumMod val="75000"/>
                </a:srgbClr>
              </a:solidFill>
              <a:prstDash val="solid"/>
            </a:ln>
            <a:effectLst/>
          </p:spPr>
          <p:txBody>
            <a:bodyPr rtlCol="0" anchor="ctr"/>
            <a:lstStyle/>
            <a:p>
              <a:pPr marL="0" marR="0" lvl="0" indent="0" algn="ctr" defTabSz="823178" eaLnBrk="1" fontAlgn="auto" latinLnBrk="0" hangingPunct="1">
                <a:lnSpc>
                  <a:spcPct val="100000"/>
                </a:lnSpc>
                <a:spcBef>
                  <a:spcPts val="0"/>
                </a:spcBef>
                <a:spcAft>
                  <a:spcPts val="0"/>
                </a:spcAft>
                <a:buClrTx/>
                <a:buSzTx/>
                <a:buFontTx/>
                <a:buNone/>
                <a:tabLst/>
                <a:defRPr/>
              </a:pPr>
              <a:endParaRPr kumimoji="0" lang="en-US" sz="810" b="0" i="0" u="none" strike="noStrike" kern="0" cap="none" spc="0" normalizeH="0" baseline="0" noProof="0">
                <a:ln>
                  <a:noFill/>
                </a:ln>
                <a:solidFill>
                  <a:srgbClr val="FFFFFF">
                    <a:lumMod val="65000"/>
                  </a:srgbClr>
                </a:solidFill>
                <a:effectLst/>
                <a:uLnTx/>
                <a:uFillTx/>
                <a:latin typeface="IBM Plex Sans" panose="020B0503050203000203" pitchFamily="34" charset="77"/>
                <a:cs typeface="Arial"/>
              </a:endParaRPr>
            </a:p>
          </p:txBody>
        </p:sp>
        <p:sp>
          <p:nvSpPr>
            <p:cNvPr id="22" name="Freeform 24">
              <a:extLst>
                <a:ext uri="{FF2B5EF4-FFF2-40B4-BE49-F238E27FC236}">
                  <a16:creationId xmlns:a16="http://schemas.microsoft.com/office/drawing/2014/main" id="{DB64AF2F-E061-FF49-AD79-7DC83D0B10C3}"/>
                </a:ext>
              </a:extLst>
            </p:cNvPr>
            <p:cNvSpPr/>
            <p:nvPr/>
          </p:nvSpPr>
          <p:spPr>
            <a:xfrm>
              <a:off x="6583982" y="3709438"/>
              <a:ext cx="113180" cy="290277"/>
            </a:xfrm>
            <a:custGeom>
              <a:avLst/>
              <a:gdLst>
                <a:gd name="connsiteX0" fmla="*/ 0 w 173620"/>
                <a:gd name="connsiteY0" fmla="*/ 455271 h 455271"/>
                <a:gd name="connsiteX1" fmla="*/ 173620 w 173620"/>
                <a:gd name="connsiteY1" fmla="*/ 270076 h 455271"/>
                <a:gd name="connsiteX2" fmla="*/ 173620 w 173620"/>
                <a:gd name="connsiteY2" fmla="*/ 0 h 455271"/>
              </a:gdLst>
              <a:ahLst/>
              <a:cxnLst>
                <a:cxn ang="0">
                  <a:pos x="connsiteX0" y="connsiteY0"/>
                </a:cxn>
                <a:cxn ang="0">
                  <a:pos x="connsiteX1" y="connsiteY1"/>
                </a:cxn>
                <a:cxn ang="0">
                  <a:pos x="connsiteX2" y="connsiteY2"/>
                </a:cxn>
              </a:cxnLst>
              <a:rect l="l" t="t" r="r" b="b"/>
              <a:pathLst>
                <a:path w="173620" h="455271">
                  <a:moveTo>
                    <a:pt x="0" y="455271"/>
                  </a:moveTo>
                  <a:lnTo>
                    <a:pt x="173620" y="270076"/>
                  </a:lnTo>
                  <a:lnTo>
                    <a:pt x="173620" y="0"/>
                  </a:lnTo>
                </a:path>
              </a:pathLst>
            </a:custGeom>
            <a:noFill/>
            <a:ln w="12700" cap="flat" cmpd="sng" algn="ctr">
              <a:solidFill>
                <a:srgbClr val="FFFFFF">
                  <a:lumMod val="75000"/>
                </a:srgbClr>
              </a:solidFill>
              <a:prstDash val="solid"/>
            </a:ln>
            <a:effectLst/>
          </p:spPr>
          <p:txBody>
            <a:bodyPr rtlCol="0" anchor="ctr"/>
            <a:lstStyle/>
            <a:p>
              <a:pPr marL="0" marR="0" lvl="0" indent="0" algn="ctr" defTabSz="823178" eaLnBrk="1" fontAlgn="auto" latinLnBrk="0" hangingPunct="1">
                <a:lnSpc>
                  <a:spcPct val="100000"/>
                </a:lnSpc>
                <a:spcBef>
                  <a:spcPts val="0"/>
                </a:spcBef>
                <a:spcAft>
                  <a:spcPts val="0"/>
                </a:spcAft>
                <a:buClrTx/>
                <a:buSzTx/>
                <a:buFontTx/>
                <a:buNone/>
                <a:tabLst/>
                <a:defRPr/>
              </a:pPr>
              <a:endParaRPr kumimoji="0" lang="en-US" sz="810" b="0" i="0" u="none" strike="noStrike" kern="0" cap="none" spc="0" normalizeH="0" baseline="0" noProof="0">
                <a:ln>
                  <a:noFill/>
                </a:ln>
                <a:solidFill>
                  <a:srgbClr val="FFFFFF">
                    <a:lumMod val="65000"/>
                  </a:srgbClr>
                </a:solidFill>
                <a:effectLst/>
                <a:uLnTx/>
                <a:uFillTx/>
                <a:latin typeface="IBM Plex Sans" panose="020B0503050203000203" pitchFamily="34" charset="77"/>
                <a:cs typeface="Arial"/>
              </a:endParaRPr>
            </a:p>
          </p:txBody>
        </p:sp>
        <p:sp>
          <p:nvSpPr>
            <p:cNvPr id="23" name="Freeform 26">
              <a:extLst>
                <a:ext uri="{FF2B5EF4-FFF2-40B4-BE49-F238E27FC236}">
                  <a16:creationId xmlns:a16="http://schemas.microsoft.com/office/drawing/2014/main" id="{CE32C16D-718D-914B-AE9A-A9B079557C5E}"/>
                </a:ext>
              </a:extLst>
            </p:cNvPr>
            <p:cNvSpPr/>
            <p:nvPr/>
          </p:nvSpPr>
          <p:spPr>
            <a:xfrm flipH="1">
              <a:off x="4990299" y="2516351"/>
              <a:ext cx="403435" cy="127919"/>
            </a:xfrm>
            <a:custGeom>
              <a:avLst/>
              <a:gdLst>
                <a:gd name="connsiteX0" fmla="*/ 0 w 648182"/>
                <a:gd name="connsiteY0" fmla="*/ 0 h 208345"/>
                <a:gd name="connsiteX1" fmla="*/ 443696 w 648182"/>
                <a:gd name="connsiteY1" fmla="*/ 0 h 208345"/>
                <a:gd name="connsiteX2" fmla="*/ 648182 w 648182"/>
                <a:gd name="connsiteY2" fmla="*/ 208345 h 208345"/>
                <a:gd name="connsiteX0" fmla="*/ 0 w 632749"/>
                <a:gd name="connsiteY0" fmla="*/ 0 h 200629"/>
                <a:gd name="connsiteX1" fmla="*/ 443696 w 632749"/>
                <a:gd name="connsiteY1" fmla="*/ 0 h 200629"/>
                <a:gd name="connsiteX2" fmla="*/ 632749 w 632749"/>
                <a:gd name="connsiteY2" fmla="*/ 200629 h 200629"/>
              </a:gdLst>
              <a:ahLst/>
              <a:cxnLst>
                <a:cxn ang="0">
                  <a:pos x="connsiteX0" y="connsiteY0"/>
                </a:cxn>
                <a:cxn ang="0">
                  <a:pos x="connsiteX1" y="connsiteY1"/>
                </a:cxn>
                <a:cxn ang="0">
                  <a:pos x="connsiteX2" y="connsiteY2"/>
                </a:cxn>
              </a:cxnLst>
              <a:rect l="l" t="t" r="r" b="b"/>
              <a:pathLst>
                <a:path w="632749" h="200629">
                  <a:moveTo>
                    <a:pt x="0" y="0"/>
                  </a:moveTo>
                  <a:lnTo>
                    <a:pt x="443696" y="0"/>
                  </a:lnTo>
                  <a:lnTo>
                    <a:pt x="632749" y="200629"/>
                  </a:lnTo>
                </a:path>
              </a:pathLst>
            </a:custGeom>
            <a:noFill/>
            <a:ln w="12700" cap="flat" cmpd="sng" algn="ctr">
              <a:solidFill>
                <a:srgbClr val="FFFFFF">
                  <a:lumMod val="75000"/>
                </a:srgbClr>
              </a:solidFill>
              <a:prstDash val="solid"/>
            </a:ln>
            <a:effectLst/>
          </p:spPr>
          <p:txBody>
            <a:bodyPr rtlCol="0" anchor="ctr"/>
            <a:lstStyle/>
            <a:p>
              <a:pPr marL="0" marR="0" lvl="0" indent="0" algn="ctr" defTabSz="823178" eaLnBrk="1" fontAlgn="auto" latinLnBrk="0" hangingPunct="1">
                <a:lnSpc>
                  <a:spcPct val="100000"/>
                </a:lnSpc>
                <a:spcBef>
                  <a:spcPts val="0"/>
                </a:spcBef>
                <a:spcAft>
                  <a:spcPts val="0"/>
                </a:spcAft>
                <a:buClrTx/>
                <a:buSzTx/>
                <a:buFontTx/>
                <a:buNone/>
                <a:tabLst/>
                <a:defRPr/>
              </a:pPr>
              <a:endParaRPr kumimoji="0" lang="en-US" sz="810" b="0" i="0" u="none" strike="noStrike" kern="0" cap="none" spc="0" normalizeH="0" baseline="0" noProof="0">
                <a:ln>
                  <a:noFill/>
                </a:ln>
                <a:solidFill>
                  <a:srgbClr val="FFFFFF">
                    <a:lumMod val="65000"/>
                  </a:srgbClr>
                </a:solidFill>
                <a:effectLst/>
                <a:uLnTx/>
                <a:uFillTx/>
                <a:latin typeface="IBM Plex Sans" panose="020B0503050203000203" pitchFamily="34" charset="77"/>
                <a:cs typeface="Arial"/>
              </a:endParaRPr>
            </a:p>
          </p:txBody>
        </p:sp>
        <p:sp>
          <p:nvSpPr>
            <p:cNvPr id="24" name="Freeform 27">
              <a:extLst>
                <a:ext uri="{FF2B5EF4-FFF2-40B4-BE49-F238E27FC236}">
                  <a16:creationId xmlns:a16="http://schemas.microsoft.com/office/drawing/2014/main" id="{E675494D-AB83-6E41-B519-E3FD4B3E8741}"/>
                </a:ext>
              </a:extLst>
            </p:cNvPr>
            <p:cNvSpPr/>
            <p:nvPr/>
          </p:nvSpPr>
          <p:spPr>
            <a:xfrm flipV="1">
              <a:off x="5855831" y="4318219"/>
              <a:ext cx="403435" cy="120539"/>
            </a:xfrm>
            <a:custGeom>
              <a:avLst/>
              <a:gdLst>
                <a:gd name="connsiteX0" fmla="*/ 0 w 648182"/>
                <a:gd name="connsiteY0" fmla="*/ 0 h 208345"/>
                <a:gd name="connsiteX1" fmla="*/ 443696 w 648182"/>
                <a:gd name="connsiteY1" fmla="*/ 0 h 208345"/>
                <a:gd name="connsiteX2" fmla="*/ 648182 w 648182"/>
                <a:gd name="connsiteY2" fmla="*/ 208345 h 208345"/>
                <a:gd name="connsiteX0" fmla="*/ 0 w 628891"/>
                <a:gd name="connsiteY0" fmla="*/ 0 h 189054"/>
                <a:gd name="connsiteX1" fmla="*/ 443696 w 628891"/>
                <a:gd name="connsiteY1" fmla="*/ 0 h 189054"/>
                <a:gd name="connsiteX2" fmla="*/ 628891 w 628891"/>
                <a:gd name="connsiteY2" fmla="*/ 189054 h 189054"/>
                <a:gd name="connsiteX0" fmla="*/ 0 w 644324"/>
                <a:gd name="connsiteY0" fmla="*/ 0 h 192912"/>
                <a:gd name="connsiteX1" fmla="*/ 459129 w 644324"/>
                <a:gd name="connsiteY1" fmla="*/ 3858 h 192912"/>
                <a:gd name="connsiteX2" fmla="*/ 644324 w 644324"/>
                <a:gd name="connsiteY2" fmla="*/ 192912 h 192912"/>
                <a:gd name="connsiteX0" fmla="*/ 0 w 644324"/>
                <a:gd name="connsiteY0" fmla="*/ 11187 h 204099"/>
                <a:gd name="connsiteX1" fmla="*/ 459129 w 644324"/>
                <a:gd name="connsiteY1" fmla="*/ 15045 h 204099"/>
                <a:gd name="connsiteX2" fmla="*/ 644324 w 644324"/>
                <a:gd name="connsiteY2" fmla="*/ 204099 h 204099"/>
                <a:gd name="connsiteX0" fmla="*/ 0 w 644324"/>
                <a:gd name="connsiteY0" fmla="*/ 0 h 192912"/>
                <a:gd name="connsiteX1" fmla="*/ 459129 w 644324"/>
                <a:gd name="connsiteY1" fmla="*/ 3858 h 192912"/>
                <a:gd name="connsiteX2" fmla="*/ 644324 w 644324"/>
                <a:gd name="connsiteY2" fmla="*/ 192912 h 192912"/>
                <a:gd name="connsiteX0" fmla="*/ 0 w 636608"/>
                <a:gd name="connsiteY0" fmla="*/ 0 h 192912"/>
                <a:gd name="connsiteX1" fmla="*/ 451413 w 636608"/>
                <a:gd name="connsiteY1" fmla="*/ 3858 h 192912"/>
                <a:gd name="connsiteX2" fmla="*/ 636608 w 636608"/>
                <a:gd name="connsiteY2" fmla="*/ 192912 h 192912"/>
                <a:gd name="connsiteX0" fmla="*/ 0 w 632750"/>
                <a:gd name="connsiteY0" fmla="*/ 0 h 189054"/>
                <a:gd name="connsiteX1" fmla="*/ 447555 w 632750"/>
                <a:gd name="connsiteY1" fmla="*/ 0 h 189054"/>
                <a:gd name="connsiteX2" fmla="*/ 632750 w 632750"/>
                <a:gd name="connsiteY2" fmla="*/ 189054 h 189054"/>
              </a:gdLst>
              <a:ahLst/>
              <a:cxnLst>
                <a:cxn ang="0">
                  <a:pos x="connsiteX0" y="connsiteY0"/>
                </a:cxn>
                <a:cxn ang="0">
                  <a:pos x="connsiteX1" y="connsiteY1"/>
                </a:cxn>
                <a:cxn ang="0">
                  <a:pos x="connsiteX2" y="connsiteY2"/>
                </a:cxn>
              </a:cxnLst>
              <a:rect l="l" t="t" r="r" b="b"/>
              <a:pathLst>
                <a:path w="632750" h="189054">
                  <a:moveTo>
                    <a:pt x="0" y="0"/>
                  </a:moveTo>
                  <a:lnTo>
                    <a:pt x="447555" y="0"/>
                  </a:lnTo>
                  <a:lnTo>
                    <a:pt x="632750" y="189054"/>
                  </a:lnTo>
                </a:path>
              </a:pathLst>
            </a:custGeom>
            <a:noFill/>
            <a:ln w="12700" cap="flat" cmpd="sng" algn="ctr">
              <a:solidFill>
                <a:srgbClr val="FFFFFF">
                  <a:lumMod val="75000"/>
                </a:srgbClr>
              </a:solidFill>
              <a:prstDash val="solid"/>
            </a:ln>
            <a:effectLst/>
          </p:spPr>
          <p:txBody>
            <a:bodyPr rtlCol="0" anchor="ctr"/>
            <a:lstStyle/>
            <a:p>
              <a:pPr marL="0" marR="0" lvl="0" indent="0" algn="ctr" defTabSz="823178" eaLnBrk="1" fontAlgn="auto" latinLnBrk="0" hangingPunct="1">
                <a:lnSpc>
                  <a:spcPct val="100000"/>
                </a:lnSpc>
                <a:spcBef>
                  <a:spcPts val="0"/>
                </a:spcBef>
                <a:spcAft>
                  <a:spcPts val="0"/>
                </a:spcAft>
                <a:buClrTx/>
                <a:buSzTx/>
                <a:buFontTx/>
                <a:buNone/>
                <a:tabLst/>
                <a:defRPr/>
              </a:pPr>
              <a:endParaRPr kumimoji="0" lang="en-US" sz="810" b="0" i="0" u="none" strike="noStrike" kern="0" cap="none" spc="0" normalizeH="0" baseline="0" noProof="0">
                <a:ln>
                  <a:noFill/>
                </a:ln>
                <a:solidFill>
                  <a:srgbClr val="FFFFFF">
                    <a:lumMod val="65000"/>
                  </a:srgbClr>
                </a:solidFill>
                <a:effectLst/>
                <a:uLnTx/>
                <a:uFillTx/>
                <a:latin typeface="IBM Plex Sans" panose="020B0503050203000203" pitchFamily="34" charset="77"/>
                <a:cs typeface="Arial"/>
              </a:endParaRPr>
            </a:p>
          </p:txBody>
        </p:sp>
        <p:sp>
          <p:nvSpPr>
            <p:cNvPr id="25" name="Freeform 28">
              <a:extLst>
                <a:ext uri="{FF2B5EF4-FFF2-40B4-BE49-F238E27FC236}">
                  <a16:creationId xmlns:a16="http://schemas.microsoft.com/office/drawing/2014/main" id="{9B65C511-4AA5-B64E-83AA-7BDEE615A355}"/>
                </a:ext>
              </a:extLst>
            </p:cNvPr>
            <p:cNvSpPr/>
            <p:nvPr/>
          </p:nvSpPr>
          <p:spPr>
            <a:xfrm flipH="1" flipV="1">
              <a:off x="4997679" y="4323137"/>
              <a:ext cx="396055" cy="115619"/>
            </a:xfrm>
            <a:custGeom>
              <a:avLst/>
              <a:gdLst>
                <a:gd name="connsiteX0" fmla="*/ 0 w 648182"/>
                <a:gd name="connsiteY0" fmla="*/ 0 h 208345"/>
                <a:gd name="connsiteX1" fmla="*/ 443696 w 648182"/>
                <a:gd name="connsiteY1" fmla="*/ 0 h 208345"/>
                <a:gd name="connsiteX2" fmla="*/ 648182 w 648182"/>
                <a:gd name="connsiteY2" fmla="*/ 208345 h 208345"/>
                <a:gd name="connsiteX0" fmla="*/ 0 w 621174"/>
                <a:gd name="connsiteY0" fmla="*/ 0 h 181337"/>
                <a:gd name="connsiteX1" fmla="*/ 443696 w 621174"/>
                <a:gd name="connsiteY1" fmla="*/ 0 h 181337"/>
                <a:gd name="connsiteX2" fmla="*/ 621174 w 621174"/>
                <a:gd name="connsiteY2" fmla="*/ 181337 h 181337"/>
              </a:gdLst>
              <a:ahLst/>
              <a:cxnLst>
                <a:cxn ang="0">
                  <a:pos x="connsiteX0" y="connsiteY0"/>
                </a:cxn>
                <a:cxn ang="0">
                  <a:pos x="connsiteX1" y="connsiteY1"/>
                </a:cxn>
                <a:cxn ang="0">
                  <a:pos x="connsiteX2" y="connsiteY2"/>
                </a:cxn>
              </a:cxnLst>
              <a:rect l="l" t="t" r="r" b="b"/>
              <a:pathLst>
                <a:path w="621174" h="181337">
                  <a:moveTo>
                    <a:pt x="0" y="0"/>
                  </a:moveTo>
                  <a:lnTo>
                    <a:pt x="443696" y="0"/>
                  </a:lnTo>
                  <a:lnTo>
                    <a:pt x="621174" y="181337"/>
                  </a:lnTo>
                </a:path>
              </a:pathLst>
            </a:custGeom>
            <a:noFill/>
            <a:ln w="12700" cap="flat" cmpd="sng" algn="ctr">
              <a:solidFill>
                <a:srgbClr val="FFFFFF">
                  <a:lumMod val="75000"/>
                </a:srgbClr>
              </a:solidFill>
              <a:prstDash val="solid"/>
            </a:ln>
            <a:effectLst/>
          </p:spPr>
          <p:txBody>
            <a:bodyPr rtlCol="0" anchor="ctr"/>
            <a:lstStyle/>
            <a:p>
              <a:pPr marL="0" marR="0" lvl="0" indent="0" algn="ctr" defTabSz="823178" eaLnBrk="1" fontAlgn="auto" latinLnBrk="0" hangingPunct="1">
                <a:lnSpc>
                  <a:spcPct val="100000"/>
                </a:lnSpc>
                <a:spcBef>
                  <a:spcPts val="0"/>
                </a:spcBef>
                <a:spcAft>
                  <a:spcPts val="0"/>
                </a:spcAft>
                <a:buClrTx/>
                <a:buSzTx/>
                <a:buFontTx/>
                <a:buNone/>
                <a:tabLst/>
                <a:defRPr/>
              </a:pPr>
              <a:endParaRPr kumimoji="0" lang="en-US" sz="810" b="0" i="0" u="none" strike="noStrike" kern="0" cap="none" spc="0" normalizeH="0" baseline="0" noProof="0">
                <a:ln>
                  <a:noFill/>
                </a:ln>
                <a:solidFill>
                  <a:srgbClr val="FFFFFF">
                    <a:lumMod val="65000"/>
                  </a:srgbClr>
                </a:solidFill>
                <a:effectLst/>
                <a:uLnTx/>
                <a:uFillTx/>
                <a:latin typeface="IBM Plex Sans" panose="020B0503050203000203" pitchFamily="34" charset="77"/>
                <a:cs typeface="Arial"/>
              </a:endParaRPr>
            </a:p>
          </p:txBody>
        </p:sp>
        <p:sp>
          <p:nvSpPr>
            <p:cNvPr id="26" name="Freeform 29">
              <a:extLst>
                <a:ext uri="{FF2B5EF4-FFF2-40B4-BE49-F238E27FC236}">
                  <a16:creationId xmlns:a16="http://schemas.microsoft.com/office/drawing/2014/main" id="{8F64873E-A7B5-0A43-B5E6-A0B80D5CF2FC}"/>
                </a:ext>
              </a:extLst>
            </p:cNvPr>
            <p:cNvSpPr/>
            <p:nvPr/>
          </p:nvSpPr>
          <p:spPr>
            <a:xfrm flipH="1">
              <a:off x="4556321" y="3709438"/>
              <a:ext cx="120559" cy="292735"/>
            </a:xfrm>
            <a:custGeom>
              <a:avLst/>
              <a:gdLst>
                <a:gd name="connsiteX0" fmla="*/ 0 w 173620"/>
                <a:gd name="connsiteY0" fmla="*/ 455271 h 455271"/>
                <a:gd name="connsiteX1" fmla="*/ 173620 w 173620"/>
                <a:gd name="connsiteY1" fmla="*/ 270076 h 455271"/>
                <a:gd name="connsiteX2" fmla="*/ 173620 w 173620"/>
                <a:gd name="connsiteY2" fmla="*/ 0 h 455271"/>
                <a:gd name="connsiteX0" fmla="*/ 0 w 184940"/>
                <a:gd name="connsiteY0" fmla="*/ 459129 h 459129"/>
                <a:gd name="connsiteX1" fmla="*/ 184940 w 184940"/>
                <a:gd name="connsiteY1" fmla="*/ 270076 h 459129"/>
                <a:gd name="connsiteX2" fmla="*/ 184940 w 184940"/>
                <a:gd name="connsiteY2" fmla="*/ 0 h 459129"/>
              </a:gdLst>
              <a:ahLst/>
              <a:cxnLst>
                <a:cxn ang="0">
                  <a:pos x="connsiteX0" y="connsiteY0"/>
                </a:cxn>
                <a:cxn ang="0">
                  <a:pos x="connsiteX1" y="connsiteY1"/>
                </a:cxn>
                <a:cxn ang="0">
                  <a:pos x="connsiteX2" y="connsiteY2"/>
                </a:cxn>
              </a:cxnLst>
              <a:rect l="l" t="t" r="r" b="b"/>
              <a:pathLst>
                <a:path w="184940" h="459129">
                  <a:moveTo>
                    <a:pt x="0" y="459129"/>
                  </a:moveTo>
                  <a:lnTo>
                    <a:pt x="184940" y="270076"/>
                  </a:lnTo>
                  <a:lnTo>
                    <a:pt x="184940" y="0"/>
                  </a:lnTo>
                </a:path>
              </a:pathLst>
            </a:custGeom>
            <a:noFill/>
            <a:ln w="12700" cap="flat" cmpd="sng" algn="ctr">
              <a:solidFill>
                <a:srgbClr val="FFFFFF">
                  <a:lumMod val="75000"/>
                </a:srgbClr>
              </a:solidFill>
              <a:prstDash val="solid"/>
            </a:ln>
            <a:effectLst/>
          </p:spPr>
          <p:txBody>
            <a:bodyPr rtlCol="0" anchor="ctr"/>
            <a:lstStyle/>
            <a:p>
              <a:pPr marL="0" marR="0" lvl="0" indent="0" algn="ctr" defTabSz="823178" eaLnBrk="1" fontAlgn="auto" latinLnBrk="0" hangingPunct="1">
                <a:lnSpc>
                  <a:spcPct val="100000"/>
                </a:lnSpc>
                <a:spcBef>
                  <a:spcPts val="0"/>
                </a:spcBef>
                <a:spcAft>
                  <a:spcPts val="0"/>
                </a:spcAft>
                <a:buClrTx/>
                <a:buSzTx/>
                <a:buFontTx/>
                <a:buNone/>
                <a:tabLst/>
                <a:defRPr/>
              </a:pPr>
              <a:endParaRPr kumimoji="0" lang="en-US" sz="810" b="0" i="0" u="none" strike="noStrike" kern="0" cap="none" spc="0" normalizeH="0" baseline="0" noProof="0">
                <a:ln>
                  <a:noFill/>
                </a:ln>
                <a:solidFill>
                  <a:srgbClr val="FFFFFF">
                    <a:lumMod val="65000"/>
                  </a:srgbClr>
                </a:solidFill>
                <a:effectLst/>
                <a:uLnTx/>
                <a:uFillTx/>
                <a:latin typeface="IBM Plex Sans" panose="020B0503050203000203" pitchFamily="34" charset="77"/>
                <a:cs typeface="Arial"/>
              </a:endParaRPr>
            </a:p>
          </p:txBody>
        </p:sp>
        <p:sp>
          <p:nvSpPr>
            <p:cNvPr id="27" name="Freeform 30">
              <a:extLst>
                <a:ext uri="{FF2B5EF4-FFF2-40B4-BE49-F238E27FC236}">
                  <a16:creationId xmlns:a16="http://schemas.microsoft.com/office/drawing/2014/main" id="{77AC9F8D-2409-9E45-954D-349ECA93BB21}"/>
                </a:ext>
              </a:extLst>
            </p:cNvPr>
            <p:cNvSpPr/>
            <p:nvPr/>
          </p:nvSpPr>
          <p:spPr>
            <a:xfrm flipH="1" flipV="1">
              <a:off x="4556321" y="2964073"/>
              <a:ext cx="113180" cy="290277"/>
            </a:xfrm>
            <a:custGeom>
              <a:avLst/>
              <a:gdLst>
                <a:gd name="connsiteX0" fmla="*/ 0 w 173620"/>
                <a:gd name="connsiteY0" fmla="*/ 455271 h 455271"/>
                <a:gd name="connsiteX1" fmla="*/ 173620 w 173620"/>
                <a:gd name="connsiteY1" fmla="*/ 270076 h 455271"/>
                <a:gd name="connsiteX2" fmla="*/ 173620 w 173620"/>
                <a:gd name="connsiteY2" fmla="*/ 0 h 455271"/>
                <a:gd name="connsiteX0" fmla="*/ 0 w 184940"/>
                <a:gd name="connsiteY0" fmla="*/ 459129 h 459129"/>
                <a:gd name="connsiteX1" fmla="*/ 184940 w 184940"/>
                <a:gd name="connsiteY1" fmla="*/ 270076 h 459129"/>
                <a:gd name="connsiteX2" fmla="*/ 184940 w 184940"/>
                <a:gd name="connsiteY2" fmla="*/ 0 h 459129"/>
                <a:gd name="connsiteX0" fmla="*/ 0 w 173620"/>
                <a:gd name="connsiteY0" fmla="*/ 439838 h 439838"/>
                <a:gd name="connsiteX1" fmla="*/ 173620 w 173620"/>
                <a:gd name="connsiteY1" fmla="*/ 270076 h 439838"/>
                <a:gd name="connsiteX2" fmla="*/ 173620 w 173620"/>
                <a:gd name="connsiteY2" fmla="*/ 0 h 439838"/>
                <a:gd name="connsiteX0" fmla="*/ 0 w 173620"/>
                <a:gd name="connsiteY0" fmla="*/ 455271 h 455271"/>
                <a:gd name="connsiteX1" fmla="*/ 173620 w 173620"/>
                <a:gd name="connsiteY1" fmla="*/ 285509 h 455271"/>
                <a:gd name="connsiteX2" fmla="*/ 173620 w 173620"/>
                <a:gd name="connsiteY2" fmla="*/ 0 h 455271"/>
              </a:gdLst>
              <a:ahLst/>
              <a:cxnLst>
                <a:cxn ang="0">
                  <a:pos x="connsiteX0" y="connsiteY0"/>
                </a:cxn>
                <a:cxn ang="0">
                  <a:pos x="connsiteX1" y="connsiteY1"/>
                </a:cxn>
                <a:cxn ang="0">
                  <a:pos x="connsiteX2" y="connsiteY2"/>
                </a:cxn>
              </a:cxnLst>
              <a:rect l="l" t="t" r="r" b="b"/>
              <a:pathLst>
                <a:path w="173620" h="455271">
                  <a:moveTo>
                    <a:pt x="0" y="455271"/>
                  </a:moveTo>
                  <a:lnTo>
                    <a:pt x="173620" y="285509"/>
                  </a:lnTo>
                  <a:lnTo>
                    <a:pt x="173620" y="0"/>
                  </a:lnTo>
                </a:path>
              </a:pathLst>
            </a:custGeom>
            <a:noFill/>
            <a:ln w="12700" cap="flat" cmpd="sng" algn="ctr">
              <a:solidFill>
                <a:srgbClr val="FFFFFF">
                  <a:lumMod val="75000"/>
                </a:srgbClr>
              </a:solidFill>
              <a:prstDash val="solid"/>
            </a:ln>
            <a:effectLst/>
          </p:spPr>
          <p:txBody>
            <a:bodyPr rtlCol="0" anchor="ctr"/>
            <a:lstStyle/>
            <a:p>
              <a:pPr marL="0" marR="0" lvl="0" indent="0" algn="ctr" defTabSz="823178" eaLnBrk="1" fontAlgn="auto" latinLnBrk="0" hangingPunct="1">
                <a:lnSpc>
                  <a:spcPct val="100000"/>
                </a:lnSpc>
                <a:spcBef>
                  <a:spcPts val="0"/>
                </a:spcBef>
                <a:spcAft>
                  <a:spcPts val="0"/>
                </a:spcAft>
                <a:buClrTx/>
                <a:buSzTx/>
                <a:buFontTx/>
                <a:buNone/>
                <a:tabLst/>
                <a:defRPr/>
              </a:pPr>
              <a:endParaRPr kumimoji="0" lang="en-US" sz="810" b="0" i="0" u="none" strike="noStrike" kern="0" cap="none" spc="0" normalizeH="0" baseline="0" noProof="0">
                <a:ln>
                  <a:noFill/>
                </a:ln>
                <a:solidFill>
                  <a:srgbClr val="FFFFFF">
                    <a:lumMod val="65000"/>
                  </a:srgbClr>
                </a:solidFill>
                <a:effectLst/>
                <a:uLnTx/>
                <a:uFillTx/>
                <a:latin typeface="IBM Plex Sans" panose="020B0503050203000203" pitchFamily="34" charset="77"/>
                <a:cs typeface="Arial"/>
              </a:endParaRPr>
            </a:p>
          </p:txBody>
        </p:sp>
        <p:sp>
          <p:nvSpPr>
            <p:cNvPr id="28" name="Freeform 31">
              <a:extLst>
                <a:ext uri="{FF2B5EF4-FFF2-40B4-BE49-F238E27FC236}">
                  <a16:creationId xmlns:a16="http://schemas.microsoft.com/office/drawing/2014/main" id="{E8CEC79D-E3BB-8347-8F54-685293E5F8DF}"/>
                </a:ext>
              </a:extLst>
            </p:cNvPr>
            <p:cNvSpPr/>
            <p:nvPr/>
          </p:nvSpPr>
          <p:spPr>
            <a:xfrm flipV="1">
              <a:off x="6585653" y="2964072"/>
              <a:ext cx="113180" cy="290277"/>
            </a:xfrm>
            <a:custGeom>
              <a:avLst/>
              <a:gdLst>
                <a:gd name="connsiteX0" fmla="*/ 0 w 173620"/>
                <a:gd name="connsiteY0" fmla="*/ 455271 h 455271"/>
                <a:gd name="connsiteX1" fmla="*/ 173620 w 173620"/>
                <a:gd name="connsiteY1" fmla="*/ 270076 h 455271"/>
                <a:gd name="connsiteX2" fmla="*/ 173620 w 173620"/>
                <a:gd name="connsiteY2" fmla="*/ 0 h 455271"/>
                <a:gd name="connsiteX0" fmla="*/ 0 w 184940"/>
                <a:gd name="connsiteY0" fmla="*/ 459129 h 459129"/>
                <a:gd name="connsiteX1" fmla="*/ 184940 w 184940"/>
                <a:gd name="connsiteY1" fmla="*/ 270076 h 459129"/>
                <a:gd name="connsiteX2" fmla="*/ 184940 w 184940"/>
                <a:gd name="connsiteY2" fmla="*/ 0 h 459129"/>
                <a:gd name="connsiteX0" fmla="*/ 0 w 173620"/>
                <a:gd name="connsiteY0" fmla="*/ 439838 h 439838"/>
                <a:gd name="connsiteX1" fmla="*/ 173620 w 173620"/>
                <a:gd name="connsiteY1" fmla="*/ 270076 h 439838"/>
                <a:gd name="connsiteX2" fmla="*/ 173620 w 173620"/>
                <a:gd name="connsiteY2" fmla="*/ 0 h 439838"/>
                <a:gd name="connsiteX0" fmla="*/ 0 w 173620"/>
                <a:gd name="connsiteY0" fmla="*/ 455271 h 455271"/>
                <a:gd name="connsiteX1" fmla="*/ 173620 w 173620"/>
                <a:gd name="connsiteY1" fmla="*/ 285509 h 455271"/>
                <a:gd name="connsiteX2" fmla="*/ 173620 w 173620"/>
                <a:gd name="connsiteY2" fmla="*/ 0 h 455271"/>
              </a:gdLst>
              <a:ahLst/>
              <a:cxnLst>
                <a:cxn ang="0">
                  <a:pos x="connsiteX0" y="connsiteY0"/>
                </a:cxn>
                <a:cxn ang="0">
                  <a:pos x="connsiteX1" y="connsiteY1"/>
                </a:cxn>
                <a:cxn ang="0">
                  <a:pos x="connsiteX2" y="connsiteY2"/>
                </a:cxn>
              </a:cxnLst>
              <a:rect l="l" t="t" r="r" b="b"/>
              <a:pathLst>
                <a:path w="173620" h="455271">
                  <a:moveTo>
                    <a:pt x="0" y="455271"/>
                  </a:moveTo>
                  <a:lnTo>
                    <a:pt x="173620" y="285509"/>
                  </a:lnTo>
                  <a:lnTo>
                    <a:pt x="173620" y="0"/>
                  </a:lnTo>
                </a:path>
              </a:pathLst>
            </a:custGeom>
            <a:noFill/>
            <a:ln w="12700" cap="flat" cmpd="sng" algn="ctr">
              <a:solidFill>
                <a:srgbClr val="FFFFFF">
                  <a:lumMod val="75000"/>
                </a:srgbClr>
              </a:solidFill>
              <a:prstDash val="solid"/>
            </a:ln>
            <a:effectLst/>
          </p:spPr>
          <p:txBody>
            <a:bodyPr rtlCol="0" anchor="ctr"/>
            <a:lstStyle/>
            <a:p>
              <a:pPr marL="0" marR="0" lvl="0" indent="0" algn="ctr" defTabSz="823178" eaLnBrk="1" fontAlgn="auto" latinLnBrk="0" hangingPunct="1">
                <a:lnSpc>
                  <a:spcPct val="100000"/>
                </a:lnSpc>
                <a:spcBef>
                  <a:spcPts val="0"/>
                </a:spcBef>
                <a:spcAft>
                  <a:spcPts val="0"/>
                </a:spcAft>
                <a:buClrTx/>
                <a:buSzTx/>
                <a:buFontTx/>
                <a:buNone/>
                <a:tabLst/>
                <a:defRPr/>
              </a:pPr>
              <a:endParaRPr kumimoji="0" lang="en-US" sz="810" b="0" i="0" u="none" strike="noStrike" kern="0" cap="none" spc="0" normalizeH="0" baseline="0" noProof="0">
                <a:ln>
                  <a:noFill/>
                </a:ln>
                <a:solidFill>
                  <a:srgbClr val="FFFFFF">
                    <a:lumMod val="65000"/>
                  </a:srgbClr>
                </a:solidFill>
                <a:effectLst/>
                <a:uLnTx/>
                <a:uFillTx/>
                <a:latin typeface="IBM Plex Sans" panose="020B0503050203000203" pitchFamily="34" charset="77"/>
                <a:cs typeface="Arial"/>
              </a:endParaRPr>
            </a:p>
          </p:txBody>
        </p:sp>
      </p:grpSp>
      <p:sp>
        <p:nvSpPr>
          <p:cNvPr id="37" name="TextBox 36">
            <a:extLst>
              <a:ext uri="{FF2B5EF4-FFF2-40B4-BE49-F238E27FC236}">
                <a16:creationId xmlns:a16="http://schemas.microsoft.com/office/drawing/2014/main" id="{341B86BA-AE44-D44D-8139-89B241C5A8D9}"/>
              </a:ext>
            </a:extLst>
          </p:cNvPr>
          <p:cNvSpPr txBox="1"/>
          <p:nvPr/>
        </p:nvSpPr>
        <p:spPr>
          <a:xfrm>
            <a:off x="7304533" y="1461603"/>
            <a:ext cx="1095289" cy="400110"/>
          </a:xfrm>
          <a:prstGeom prst="rect">
            <a:avLst/>
          </a:prstGeom>
          <a:noFill/>
        </p:spPr>
        <p:txBody>
          <a:bodyPr wrap="square" rtlCol="0">
            <a:spAutoFit/>
          </a:bodyPr>
          <a:lstStyle/>
          <a:p>
            <a:pPr algn="ctr"/>
            <a:r>
              <a:rPr lang="en-US" sz="2000" dirty="0">
                <a:latin typeface="IBM Plex Sans Medium" panose="020B0503050203000203" pitchFamily="34" charset="77"/>
              </a:rPr>
              <a:t>AI, ML</a:t>
            </a:r>
            <a:endParaRPr lang="en-US" sz="3600" strike="sngStrike" dirty="0">
              <a:latin typeface="IBM Plex Sans Light" panose="020B0403050203000203" pitchFamily="34" charset="77"/>
            </a:endParaRPr>
          </a:p>
        </p:txBody>
      </p:sp>
      <p:grpSp>
        <p:nvGrpSpPr>
          <p:cNvPr id="38" name="Group 37">
            <a:extLst>
              <a:ext uri="{FF2B5EF4-FFF2-40B4-BE49-F238E27FC236}">
                <a16:creationId xmlns:a16="http://schemas.microsoft.com/office/drawing/2014/main" id="{801AA092-9E46-1A43-B343-F7EEF0B064E7}"/>
              </a:ext>
            </a:extLst>
          </p:cNvPr>
          <p:cNvGrpSpPr/>
          <p:nvPr/>
        </p:nvGrpSpPr>
        <p:grpSpPr>
          <a:xfrm>
            <a:off x="7218482" y="2215424"/>
            <a:ext cx="1342511" cy="1342511"/>
            <a:chOff x="7218482" y="2215424"/>
            <a:chExt cx="1342511" cy="1342511"/>
          </a:xfrm>
        </p:grpSpPr>
        <p:sp>
          <p:nvSpPr>
            <p:cNvPr id="39" name="Oval 38">
              <a:extLst>
                <a:ext uri="{FF2B5EF4-FFF2-40B4-BE49-F238E27FC236}">
                  <a16:creationId xmlns:a16="http://schemas.microsoft.com/office/drawing/2014/main" id="{5ACE6834-8C27-FE4A-ABDD-186112D51301}"/>
                </a:ext>
              </a:extLst>
            </p:cNvPr>
            <p:cNvSpPr/>
            <p:nvPr/>
          </p:nvSpPr>
          <p:spPr>
            <a:xfrm>
              <a:off x="7218482" y="2215424"/>
              <a:ext cx="1342511" cy="1342511"/>
            </a:xfrm>
            <a:prstGeom prst="ellipse">
              <a:avLst/>
            </a:prstGeom>
            <a:gradFill flip="none" rotWithShape="1">
              <a:gsLst>
                <a:gs pos="55000">
                  <a:srgbClr val="442CEC"/>
                </a:gs>
                <a:gs pos="99000">
                  <a:srgbClr val="3B26CE">
                    <a:lumMod val="40000"/>
                  </a:srgbClr>
                </a:gs>
              </a:gsLst>
              <a:path path="circle">
                <a:fillToRect r="100000" b="100000"/>
              </a:path>
              <a:tileRect l="-100000" t="-100000"/>
            </a:gradFill>
          </p:spPr>
          <p:txBody>
            <a:bodyPr wrap="square" lIns="0" rtlCol="0" anchor="ctr">
              <a:noAutofit/>
            </a:bodyPr>
            <a:lstStyle/>
            <a:p>
              <a:pPr algn="l" defTabSz="617220" fontAlgn="auto">
                <a:spcBef>
                  <a:spcPts val="600"/>
                </a:spcBef>
                <a:spcAft>
                  <a:spcPts val="0"/>
                </a:spcAft>
              </a:pPr>
              <a:endParaRPr lang="en-US" sz="1000" spc="-20" dirty="0">
                <a:solidFill>
                  <a:schemeClr val="bg1"/>
                </a:solidFill>
                <a:latin typeface="IBM Plex Sans" panose="020B0503050203000203" pitchFamily="34" charset="77"/>
                <a:cs typeface="Arial" charset="0"/>
              </a:endParaRPr>
            </a:p>
          </p:txBody>
        </p:sp>
        <p:pic>
          <p:nvPicPr>
            <p:cNvPr id="40" name="Picture 39" descr="A close up of text on a white background&#10;&#10;Description automatically generated">
              <a:extLst>
                <a:ext uri="{FF2B5EF4-FFF2-40B4-BE49-F238E27FC236}">
                  <a16:creationId xmlns:a16="http://schemas.microsoft.com/office/drawing/2014/main" id="{8A217400-E79E-0F49-A961-483FD0B46AA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428108" y="2228045"/>
              <a:ext cx="1131615" cy="1324716"/>
            </a:xfrm>
            <a:prstGeom prst="rect">
              <a:avLst/>
            </a:prstGeom>
          </p:spPr>
        </p:pic>
      </p:grpSp>
      <p:pic>
        <p:nvPicPr>
          <p:cNvPr id="41" name="Picture 40" descr="A picture containing umbrella, sitting, sky&#10;&#10;Description automatically generated">
            <a:extLst>
              <a:ext uri="{FF2B5EF4-FFF2-40B4-BE49-F238E27FC236}">
                <a16:creationId xmlns:a16="http://schemas.microsoft.com/office/drawing/2014/main" id="{59C06578-E05B-074C-8C21-14F4E4BB731D}"/>
              </a:ext>
            </a:extLst>
          </p:cNvPr>
          <p:cNvPicPr>
            <a:picLocks noChangeAspect="1"/>
          </p:cNvPicPr>
          <p:nvPr/>
        </p:nvPicPr>
        <p:blipFill>
          <a:blip r:embed="rId5"/>
          <a:stretch>
            <a:fillRect/>
          </a:stretch>
        </p:blipFill>
        <p:spPr>
          <a:xfrm>
            <a:off x="4806970" y="2183218"/>
            <a:ext cx="2209362" cy="1360967"/>
          </a:xfrm>
          <a:prstGeom prst="rect">
            <a:avLst/>
          </a:prstGeom>
        </p:spPr>
      </p:pic>
    </p:spTree>
    <p:extLst>
      <p:ext uri="{BB962C8B-B14F-4D97-AF65-F5344CB8AC3E}">
        <p14:creationId xmlns:p14="http://schemas.microsoft.com/office/powerpoint/2010/main" val="400945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1A634F-6A6A-BF41-8EC3-2FDC4D06AD27}"/>
              </a:ext>
            </a:extLst>
          </p:cNvPr>
          <p:cNvSpPr/>
          <p:nvPr/>
        </p:nvSpPr>
        <p:spPr>
          <a:xfrm>
            <a:off x="-1" y="0"/>
            <a:ext cx="2514601" cy="5143500"/>
          </a:xfrm>
          <a:prstGeom prst="rect">
            <a:avLst/>
          </a:prstGeom>
          <a:solidFill>
            <a:srgbClr val="000000"/>
          </a:solidFill>
        </p:spPr>
        <p:txBody>
          <a:bodyPr wrap="square" rtlCol="0" anchor="ctr">
            <a:spAutoFit/>
          </a:bodyPr>
          <a:lstStyle/>
          <a:p>
            <a:pPr algn="l">
              <a:buClr>
                <a:srgbClr val="FF6F00"/>
              </a:buClr>
              <a:buSzPts val="1100"/>
            </a:pPr>
            <a:endParaRPr lang="en-US" sz="1200" dirty="0">
              <a:latin typeface="IBM Plex Sans" panose="020B0503050203000203" pitchFamily="34" charset="77"/>
            </a:endParaRPr>
          </a:p>
        </p:txBody>
      </p:sp>
      <p:pic>
        <p:nvPicPr>
          <p:cNvPr id="7" name="Picture 6">
            <a:extLst>
              <a:ext uri="{FF2B5EF4-FFF2-40B4-BE49-F238E27FC236}">
                <a16:creationId xmlns:a16="http://schemas.microsoft.com/office/drawing/2014/main" id="{D709CABE-237E-1944-B3A9-A843C410B7BD}"/>
              </a:ext>
            </a:extLst>
          </p:cNvPr>
          <p:cNvPicPr>
            <a:picLocks noChangeAspect="1"/>
          </p:cNvPicPr>
          <p:nvPr/>
        </p:nvPicPr>
        <p:blipFill rotWithShape="1">
          <a:blip r:embed="rId5"/>
          <a:srcRect t="6904"/>
          <a:stretch/>
        </p:blipFill>
        <p:spPr>
          <a:xfrm>
            <a:off x="0" y="2340864"/>
            <a:ext cx="2514600" cy="2802636"/>
          </a:xfrm>
          <a:prstGeom prst="rect">
            <a:avLst/>
          </a:prstGeom>
        </p:spPr>
      </p:pic>
      <p:sp>
        <p:nvSpPr>
          <p:cNvPr id="11" name="Slide Number Placeholder 10">
            <a:extLst>
              <a:ext uri="{FF2B5EF4-FFF2-40B4-BE49-F238E27FC236}">
                <a16:creationId xmlns:a16="http://schemas.microsoft.com/office/drawing/2014/main" id="{2090FA97-66BE-D940-893B-57EC7D443440}"/>
              </a:ext>
            </a:extLst>
          </p:cNvPr>
          <p:cNvSpPr>
            <a:spLocks noGrp="1"/>
          </p:cNvSpPr>
          <p:nvPr>
            <p:ph type="sldNum" sz="quarter" idx="11"/>
          </p:nvPr>
        </p:nvSpPr>
        <p:spPr/>
        <p:txBody>
          <a:bodyPr/>
          <a:lstStyle/>
          <a:p>
            <a:fld id="{211F90E4-B54D-634F-995B-5A43DEA426D3}" type="slidenum">
              <a:rPr lang="en-US" smtClean="0"/>
              <a:pPr/>
              <a:t>14</a:t>
            </a:fld>
            <a:endParaRPr lang="en-US" dirty="0"/>
          </a:p>
        </p:txBody>
      </p:sp>
      <p:sp>
        <p:nvSpPr>
          <p:cNvPr id="20" name="Rectangle 19">
            <a:extLst>
              <a:ext uri="{FF2B5EF4-FFF2-40B4-BE49-F238E27FC236}">
                <a16:creationId xmlns:a16="http://schemas.microsoft.com/office/drawing/2014/main" id="{CB2216CB-BDF4-8C46-B759-ED2D90F896F7}"/>
              </a:ext>
            </a:extLst>
          </p:cNvPr>
          <p:cNvSpPr/>
          <p:nvPr/>
        </p:nvSpPr>
        <p:spPr>
          <a:xfrm>
            <a:off x="1" y="2153177"/>
            <a:ext cx="2514599" cy="1415772"/>
          </a:xfrm>
          <a:prstGeom prst="rect">
            <a:avLst/>
          </a:prstGeom>
        </p:spPr>
        <p:txBody>
          <a:bodyPr wrap="square">
            <a:spAutoFit/>
          </a:bodyPr>
          <a:lstStyle/>
          <a:p>
            <a:pPr algn="ctr" defTabSz="1097571">
              <a:spcBef>
                <a:spcPts val="1200"/>
              </a:spcBef>
              <a:defRPr/>
            </a:pPr>
            <a:r>
              <a:rPr lang="ru-RU" sz="1400" kern="0" spc="-30" dirty="0">
                <a:solidFill>
                  <a:schemeClr val="bg2"/>
                </a:solidFill>
                <a:latin typeface="IBM Plex Sans Light" panose="020B0403050203000203" pitchFamily="34" charset="77"/>
                <a:ea typeface="Arial" charset="0"/>
                <a:cs typeface="Arial"/>
              </a:rPr>
              <a:t>Экосистема</a:t>
            </a:r>
            <a:endParaRPr lang="en-US" sz="1400" kern="0" spc="-30" dirty="0">
              <a:solidFill>
                <a:schemeClr val="bg2"/>
              </a:solidFill>
              <a:latin typeface="IBM Plex Sans Light" panose="020B0403050203000203" pitchFamily="34" charset="77"/>
              <a:ea typeface="Arial" charset="0"/>
              <a:cs typeface="Arial"/>
            </a:endParaRPr>
          </a:p>
          <a:p>
            <a:pPr algn="ctr" defTabSz="1097571">
              <a:spcBef>
                <a:spcPts val="1200"/>
              </a:spcBef>
              <a:defRPr/>
            </a:pPr>
            <a:r>
              <a:rPr lang="ru-RU" sz="1400" kern="0" spc="-30" dirty="0">
                <a:solidFill>
                  <a:schemeClr val="bg2"/>
                </a:solidFill>
                <a:latin typeface="IBM Plex Sans Light" panose="020B0403050203000203" pitchFamily="34" charset="77"/>
                <a:ea typeface="Arial" charset="0"/>
                <a:cs typeface="Arial"/>
              </a:rPr>
              <a:t>Простота</a:t>
            </a:r>
            <a:endParaRPr lang="en-US" sz="1400" kern="0" spc="-30" dirty="0">
              <a:solidFill>
                <a:schemeClr val="bg2"/>
              </a:solidFill>
              <a:latin typeface="IBM Plex Sans Light" panose="020B0403050203000203" pitchFamily="34" charset="77"/>
              <a:ea typeface="Arial" charset="0"/>
              <a:cs typeface="Arial"/>
            </a:endParaRPr>
          </a:p>
          <a:p>
            <a:pPr algn="ctr" defTabSz="1097571">
              <a:spcBef>
                <a:spcPts val="1200"/>
              </a:spcBef>
              <a:defRPr/>
            </a:pPr>
            <a:r>
              <a:rPr lang="ru-RU" sz="1400" kern="0" spc="-30" dirty="0">
                <a:solidFill>
                  <a:schemeClr val="bg2"/>
                </a:solidFill>
                <a:latin typeface="IBM Plex Sans Light" panose="020B0403050203000203" pitchFamily="34" charset="77"/>
                <a:ea typeface="Arial" charset="0"/>
                <a:cs typeface="Arial"/>
              </a:rPr>
              <a:t>Приложения</a:t>
            </a:r>
            <a:endParaRPr lang="en-US" sz="1400" kern="0" spc="-30" dirty="0">
              <a:solidFill>
                <a:schemeClr val="bg2"/>
              </a:solidFill>
              <a:latin typeface="IBM Plex Sans Light" panose="020B0403050203000203" pitchFamily="34" charset="77"/>
              <a:ea typeface="Arial" charset="0"/>
              <a:cs typeface="Arial"/>
            </a:endParaRPr>
          </a:p>
          <a:p>
            <a:pPr algn="ctr" defTabSz="1097571">
              <a:spcBef>
                <a:spcPts val="1200"/>
              </a:spcBef>
              <a:defRPr/>
            </a:pPr>
            <a:r>
              <a:rPr lang="ru-RU" sz="1400" kern="0" spc="-30" dirty="0">
                <a:solidFill>
                  <a:schemeClr val="bg2"/>
                </a:solidFill>
                <a:latin typeface="IBM Plex Sans Light" panose="020B0403050203000203" pitchFamily="34" charset="77"/>
                <a:ea typeface="Arial" charset="0"/>
                <a:cs typeface="Arial"/>
              </a:rPr>
              <a:t>Обмен данными</a:t>
            </a:r>
            <a:endParaRPr lang="en-US" sz="1400" kern="0" spc="-30" dirty="0">
              <a:solidFill>
                <a:schemeClr val="bg2"/>
              </a:solidFill>
              <a:latin typeface="IBM Plex Sans Light" panose="020B0403050203000203" pitchFamily="34" charset="77"/>
              <a:ea typeface="Arial" charset="0"/>
              <a:cs typeface="Arial"/>
            </a:endParaRPr>
          </a:p>
        </p:txBody>
      </p:sp>
      <p:sp>
        <p:nvSpPr>
          <p:cNvPr id="5" name="Rectangle 4">
            <a:extLst>
              <a:ext uri="{FF2B5EF4-FFF2-40B4-BE49-F238E27FC236}">
                <a16:creationId xmlns:a16="http://schemas.microsoft.com/office/drawing/2014/main" id="{9DAB59DE-329F-394C-A45B-F7EB3F617A3C}"/>
              </a:ext>
            </a:extLst>
          </p:cNvPr>
          <p:cNvSpPr/>
          <p:nvPr/>
        </p:nvSpPr>
        <p:spPr>
          <a:xfrm>
            <a:off x="1" y="1751397"/>
            <a:ext cx="2514599" cy="338554"/>
          </a:xfrm>
          <a:prstGeom prst="rect">
            <a:avLst/>
          </a:prstGeom>
        </p:spPr>
        <p:txBody>
          <a:bodyPr wrap="square">
            <a:spAutoFit/>
          </a:bodyPr>
          <a:lstStyle/>
          <a:p>
            <a:pPr algn="ctr"/>
            <a:r>
              <a:rPr lang="en-US" sz="1600" dirty="0">
                <a:solidFill>
                  <a:schemeClr val="bg2"/>
                </a:solidFill>
                <a:latin typeface="IBM Plex Sans Thin" panose="020B0203050203000203" pitchFamily="34" charset="77"/>
              </a:rPr>
              <a:t>IBM</a:t>
            </a:r>
            <a:r>
              <a:rPr lang="en-US" sz="1600" dirty="0">
                <a:solidFill>
                  <a:schemeClr val="bg2"/>
                </a:solidFill>
              </a:rPr>
              <a:t> </a:t>
            </a:r>
            <a:r>
              <a:rPr lang="en-US" sz="1600" dirty="0">
                <a:solidFill>
                  <a:schemeClr val="bg2"/>
                </a:solidFill>
                <a:latin typeface="IBM Plex Sans" panose="020B0503050203000203" pitchFamily="34" charset="77"/>
              </a:rPr>
              <a:t>Security Connect</a:t>
            </a:r>
          </a:p>
        </p:txBody>
      </p:sp>
      <p:pic>
        <p:nvPicPr>
          <p:cNvPr id="2" name="fast">
            <a:hlinkClick r:id="" action="ppaction://media"/>
            <a:extLst>
              <a:ext uri="{FF2B5EF4-FFF2-40B4-BE49-F238E27FC236}">
                <a16:creationId xmlns:a16="http://schemas.microsoft.com/office/drawing/2014/main" id="{2632B333-AA7B-3F4A-8354-F63613AE9AF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clrChange>
              <a:clrFrom>
                <a:srgbClr val="F3F3F3"/>
              </a:clrFrom>
              <a:clrTo>
                <a:srgbClr val="F3F3F3">
                  <a:alpha val="0"/>
                </a:srgbClr>
              </a:clrTo>
            </a:clrChange>
          </a:blip>
          <a:srcRect r="1641" b="2952"/>
          <a:stretch/>
        </p:blipFill>
        <p:spPr>
          <a:xfrm>
            <a:off x="2948940" y="468630"/>
            <a:ext cx="5760720" cy="3474720"/>
          </a:xfrm>
          <a:prstGeom prst="rect">
            <a:avLst/>
          </a:prstGeom>
        </p:spPr>
      </p:pic>
      <p:sp>
        <p:nvSpPr>
          <p:cNvPr id="19" name="Title 3">
            <a:extLst>
              <a:ext uri="{FF2B5EF4-FFF2-40B4-BE49-F238E27FC236}">
                <a16:creationId xmlns:a16="http://schemas.microsoft.com/office/drawing/2014/main" id="{5A7E57C2-C033-1045-ADC6-8E5D88116E90}"/>
              </a:ext>
            </a:extLst>
          </p:cNvPr>
          <p:cNvSpPr txBox="1">
            <a:spLocks/>
          </p:cNvSpPr>
          <p:nvPr/>
        </p:nvSpPr>
        <p:spPr>
          <a:xfrm>
            <a:off x="2502568" y="367200"/>
            <a:ext cx="6629400" cy="299550"/>
          </a:xfrm>
          <a:prstGeom prst="rect">
            <a:avLst/>
          </a:prstGeom>
        </p:spPr>
        <p:txBody>
          <a:bodyPr vert="horz" lIns="0" tIns="0" rIns="0" bIns="0" rtlCol="0" anchor="t" anchorCtr="0">
            <a:noAutofit/>
          </a:bodyPr>
          <a:lstStyle>
            <a:lvl1pPr algn="l" defTabSz="205740" rtl="0" eaLnBrk="1" latinLnBrk="0" hangingPunct="1">
              <a:lnSpc>
                <a:spcPct val="100000"/>
              </a:lnSpc>
              <a:spcBef>
                <a:spcPct val="0"/>
              </a:spcBef>
              <a:buNone/>
              <a:tabLst>
                <a:tab pos="205740" algn="l"/>
              </a:tabLst>
              <a:defRPr sz="2400" b="0" i="0" kern="1200" baseline="0">
                <a:solidFill>
                  <a:srgbClr val="010203"/>
                </a:solidFill>
                <a:latin typeface="IBM Plex Sans" panose="020B0503050203000203" pitchFamily="34" charset="77"/>
                <a:ea typeface="+mj-ea"/>
                <a:cs typeface="Arial" panose="020B0604020202020204" pitchFamily="34" charset="0"/>
              </a:defRPr>
            </a:lvl1pPr>
          </a:lstStyle>
          <a:p>
            <a:pPr algn="ctr" fontAlgn="auto">
              <a:spcAft>
                <a:spcPts val="0"/>
              </a:spcAft>
            </a:pPr>
            <a:r>
              <a:rPr lang="en-US" sz="2800" dirty="0"/>
              <a:t>Connected Security</a:t>
            </a:r>
          </a:p>
        </p:txBody>
      </p:sp>
      <p:pic>
        <p:nvPicPr>
          <p:cNvPr id="6" name="Picture 5">
            <a:extLst>
              <a:ext uri="{FF2B5EF4-FFF2-40B4-BE49-F238E27FC236}">
                <a16:creationId xmlns:a16="http://schemas.microsoft.com/office/drawing/2014/main" id="{F7ED9107-18A4-6845-A1AC-7878D917187F}"/>
              </a:ext>
            </a:extLst>
          </p:cNvPr>
          <p:cNvPicPr>
            <a:picLocks noChangeAspect="1"/>
          </p:cNvPicPr>
          <p:nvPr/>
        </p:nvPicPr>
        <p:blipFill>
          <a:blip r:embed="rId7"/>
          <a:stretch>
            <a:fillRect/>
          </a:stretch>
        </p:blipFill>
        <p:spPr>
          <a:xfrm>
            <a:off x="191977" y="296973"/>
            <a:ext cx="2095490" cy="1290822"/>
          </a:xfrm>
          <a:prstGeom prst="rect">
            <a:avLst/>
          </a:prstGeom>
        </p:spPr>
      </p:pic>
      <p:sp>
        <p:nvSpPr>
          <p:cNvPr id="18" name="TextBox 17">
            <a:extLst>
              <a:ext uri="{FF2B5EF4-FFF2-40B4-BE49-F238E27FC236}">
                <a16:creationId xmlns:a16="http://schemas.microsoft.com/office/drawing/2014/main" id="{4E05E966-884B-4BF7-8247-DBC331018408}"/>
              </a:ext>
            </a:extLst>
          </p:cNvPr>
          <p:cNvSpPr txBox="1"/>
          <p:nvPr/>
        </p:nvSpPr>
        <p:spPr>
          <a:xfrm>
            <a:off x="11606712" y="3831337"/>
            <a:ext cx="3709488" cy="369332"/>
          </a:xfrm>
          <a:prstGeom prst="rect">
            <a:avLst/>
          </a:prstGeom>
          <a:noFill/>
        </p:spPr>
        <p:txBody>
          <a:bodyPr wrap="square" lIns="0" tIns="0" rIns="0" bIns="0" rtlCol="0">
            <a:spAutoFit/>
          </a:bodyPr>
          <a:lstStyle/>
          <a:p>
            <a:pPr>
              <a:spcBef>
                <a:spcPts val="600"/>
              </a:spcBef>
            </a:pPr>
            <a:r>
              <a:rPr lang="en-US" sz="2400" spc="-30" dirty="0">
                <a:solidFill>
                  <a:srgbClr val="B76BFA"/>
                </a:solidFill>
                <a:latin typeface="IBM Plex Sans" panose="020B0503050203000203" pitchFamily="34" charset="77"/>
              </a:rPr>
              <a:t>Blockchain for security</a:t>
            </a:r>
          </a:p>
        </p:txBody>
      </p:sp>
      <p:sp>
        <p:nvSpPr>
          <p:cNvPr id="24" name="Footer Placeholder 3">
            <a:extLst>
              <a:ext uri="{FF2B5EF4-FFF2-40B4-BE49-F238E27FC236}">
                <a16:creationId xmlns:a16="http://schemas.microsoft.com/office/drawing/2014/main" id="{A776FEE3-740B-4941-A4BE-10AC4E7F5BBD}"/>
              </a:ext>
            </a:extLst>
          </p:cNvPr>
          <p:cNvSpPr txBox="1">
            <a:spLocks/>
          </p:cNvSpPr>
          <p:nvPr/>
        </p:nvSpPr>
        <p:spPr>
          <a:xfrm>
            <a:off x="-4564552" y="4902000"/>
            <a:ext cx="2286000" cy="101419"/>
          </a:xfrm>
          <a:prstGeom prst="rect">
            <a:avLst/>
          </a:prstGeom>
          <a:ln w="12700">
            <a:miter lim="400000"/>
          </a:ln>
        </p:spPr>
        <p:txBody>
          <a:bodyPr wrap="none" lIns="0" tIns="0" rIns="0" bIns="0" anchor="t" anchorCtr="0">
            <a:noAutofit/>
          </a:bodyPr>
          <a:lstStyle>
            <a:defPPr>
              <a:defRPr lang="en-US"/>
            </a:defPPr>
            <a:lvl1pPr algn="l" rtl="0" fontAlgn="base">
              <a:spcBef>
                <a:spcPct val="0"/>
              </a:spcBef>
              <a:spcAft>
                <a:spcPct val="0"/>
              </a:spcAft>
              <a:defRPr lang="en-US" sz="600" b="0" i="0" kern="1200">
                <a:solidFill>
                  <a:schemeClr val="bg2">
                    <a:lumMod val="65000"/>
                  </a:schemeClr>
                </a:solidFill>
                <a:latin typeface="IBM Plex Sans Light" panose="020B0403050203000203" pitchFamily="34" charset="77"/>
                <a:ea typeface="ＭＳ Ｐゴシック" pitchFamily="34" charset="-128"/>
                <a:cs typeface="+mn-cs"/>
              </a:defRPr>
            </a:lvl1pPr>
            <a:lvl2pPr marL="411480" algn="l" rtl="0" fontAlgn="base">
              <a:spcBef>
                <a:spcPct val="0"/>
              </a:spcBef>
              <a:spcAft>
                <a:spcPct val="0"/>
              </a:spcAft>
              <a:defRPr sz="1080" kern="1200">
                <a:solidFill>
                  <a:schemeClr val="tx1"/>
                </a:solidFill>
                <a:latin typeface="Arial" pitchFamily="34" charset="0"/>
                <a:ea typeface="ＭＳ Ｐゴシック" pitchFamily="34" charset="-128"/>
                <a:cs typeface="+mn-cs"/>
              </a:defRPr>
            </a:lvl2pPr>
            <a:lvl3pPr marL="822960" algn="l" rtl="0" fontAlgn="base">
              <a:spcBef>
                <a:spcPct val="0"/>
              </a:spcBef>
              <a:spcAft>
                <a:spcPct val="0"/>
              </a:spcAft>
              <a:defRPr sz="1080" kern="1200">
                <a:solidFill>
                  <a:schemeClr val="tx1"/>
                </a:solidFill>
                <a:latin typeface="Arial" pitchFamily="34" charset="0"/>
                <a:ea typeface="ＭＳ Ｐゴシック" pitchFamily="34" charset="-128"/>
                <a:cs typeface="+mn-cs"/>
              </a:defRPr>
            </a:lvl3pPr>
            <a:lvl4pPr marL="1234440" algn="l" rtl="0" fontAlgn="base">
              <a:spcBef>
                <a:spcPct val="0"/>
              </a:spcBef>
              <a:spcAft>
                <a:spcPct val="0"/>
              </a:spcAft>
              <a:defRPr sz="1080" kern="1200">
                <a:solidFill>
                  <a:schemeClr val="tx1"/>
                </a:solidFill>
                <a:latin typeface="Arial" pitchFamily="34" charset="0"/>
                <a:ea typeface="ＭＳ Ｐゴシック" pitchFamily="34" charset="-128"/>
                <a:cs typeface="+mn-cs"/>
              </a:defRPr>
            </a:lvl4pPr>
            <a:lvl5pPr marL="1645920" algn="l" rtl="0" fontAlgn="base">
              <a:spcBef>
                <a:spcPct val="0"/>
              </a:spcBef>
              <a:spcAft>
                <a:spcPct val="0"/>
              </a:spcAft>
              <a:defRPr sz="1080" kern="1200">
                <a:solidFill>
                  <a:schemeClr val="tx1"/>
                </a:solidFill>
                <a:latin typeface="Arial" pitchFamily="34" charset="0"/>
                <a:ea typeface="ＭＳ Ｐゴシック" pitchFamily="34" charset="-128"/>
                <a:cs typeface="+mn-cs"/>
              </a:defRPr>
            </a:lvl5pPr>
            <a:lvl6pPr marL="2057400" algn="l" defTabSz="822960" rtl="0" eaLnBrk="1" latinLnBrk="0" hangingPunct="1">
              <a:defRPr sz="1080" kern="1200">
                <a:solidFill>
                  <a:schemeClr val="tx1"/>
                </a:solidFill>
                <a:latin typeface="Arial" pitchFamily="34" charset="0"/>
                <a:ea typeface="ＭＳ Ｐゴシック" pitchFamily="34" charset="-128"/>
                <a:cs typeface="+mn-cs"/>
              </a:defRPr>
            </a:lvl6pPr>
            <a:lvl7pPr marL="2468880" algn="l" defTabSz="822960" rtl="0" eaLnBrk="1" latinLnBrk="0" hangingPunct="1">
              <a:defRPr sz="1080" kern="1200">
                <a:solidFill>
                  <a:schemeClr val="tx1"/>
                </a:solidFill>
                <a:latin typeface="Arial" pitchFamily="34" charset="0"/>
                <a:ea typeface="ＭＳ Ｐゴシック" pitchFamily="34" charset="-128"/>
                <a:cs typeface="+mn-cs"/>
              </a:defRPr>
            </a:lvl7pPr>
            <a:lvl8pPr marL="2880360" algn="l" defTabSz="822960" rtl="0" eaLnBrk="1" latinLnBrk="0" hangingPunct="1">
              <a:defRPr sz="1080" kern="1200">
                <a:solidFill>
                  <a:schemeClr val="tx1"/>
                </a:solidFill>
                <a:latin typeface="Arial" pitchFamily="34" charset="0"/>
                <a:ea typeface="ＭＳ Ｐゴシック" pitchFamily="34" charset="-128"/>
                <a:cs typeface="+mn-cs"/>
              </a:defRPr>
            </a:lvl8pPr>
            <a:lvl9pPr marL="3291840" algn="l" defTabSz="822960" rtl="0" eaLnBrk="1" latinLnBrk="0" hangingPunct="1">
              <a:defRPr sz="1080" kern="1200">
                <a:solidFill>
                  <a:schemeClr val="tx1"/>
                </a:solidFill>
                <a:latin typeface="Arial" pitchFamily="34" charset="0"/>
                <a:ea typeface="ＭＳ Ｐゴシック" pitchFamily="34" charset="-128"/>
                <a:cs typeface="+mn-cs"/>
              </a:defRPr>
            </a:lvl9pPr>
          </a:lstStyle>
          <a:p>
            <a:r>
              <a:rPr lang="en-US"/>
              <a:t>IBM Security / © 2019 IBM Corporation</a:t>
            </a:r>
            <a:endParaRPr lang="en-US" dirty="0"/>
          </a:p>
        </p:txBody>
      </p:sp>
    </p:spTree>
    <p:extLst>
      <p:ext uri="{BB962C8B-B14F-4D97-AF65-F5344CB8AC3E}">
        <p14:creationId xmlns:p14="http://schemas.microsoft.com/office/powerpoint/2010/main" val="7532092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571500"/>
            <a:ext cx="9144000" cy="4572000"/>
          </a:xfrm>
          <a:prstGeom prst="rect">
            <a:avLst/>
          </a:prstGeom>
        </p:spPr>
      </p:pic>
      <p:sp>
        <p:nvSpPr>
          <p:cNvPr id="2" name="Rectangle 1"/>
          <p:cNvSpPr/>
          <p:nvPr/>
        </p:nvSpPr>
        <p:spPr>
          <a:xfrm>
            <a:off x="402230" y="48280"/>
            <a:ext cx="3659976" cy="523220"/>
          </a:xfrm>
          <a:prstGeom prst="rect">
            <a:avLst/>
          </a:prstGeom>
        </p:spPr>
        <p:txBody>
          <a:bodyPr wrap="none">
            <a:spAutoFit/>
          </a:bodyPr>
          <a:lstStyle/>
          <a:p>
            <a:pPr algn="ctr">
              <a:tabLst>
                <a:tab pos="0" algn="l"/>
                <a:tab pos="342887" algn="l"/>
                <a:tab pos="685773" algn="l"/>
                <a:tab pos="1028659" algn="l"/>
                <a:tab pos="1371545" algn="l"/>
                <a:tab pos="1714432" algn="l"/>
                <a:tab pos="2057318" algn="l"/>
                <a:tab pos="2400204" algn="l"/>
                <a:tab pos="2743090" algn="l"/>
                <a:tab pos="3085977" algn="l"/>
                <a:tab pos="3428863" algn="l"/>
                <a:tab pos="3771749" algn="l"/>
                <a:tab pos="4114635" algn="l"/>
                <a:tab pos="4457522" algn="l"/>
                <a:tab pos="4800408" algn="l"/>
                <a:tab pos="5143294" algn="l"/>
                <a:tab pos="5486180" algn="l"/>
                <a:tab pos="5829067" algn="l"/>
                <a:tab pos="6171953" algn="l"/>
                <a:tab pos="6514839" algn="l"/>
                <a:tab pos="6857726" algn="l"/>
              </a:tabLst>
              <a:defRPr/>
            </a:pPr>
            <a:r>
              <a:rPr lang="en-US" sz="2800" dirty="0"/>
              <a:t>IBM Security Connect</a:t>
            </a:r>
          </a:p>
        </p:txBody>
      </p:sp>
    </p:spTree>
    <p:extLst>
      <p:ext uri="{BB962C8B-B14F-4D97-AF65-F5344CB8AC3E}">
        <p14:creationId xmlns:p14="http://schemas.microsoft.com/office/powerpoint/2010/main" val="1065065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7487" y="0"/>
            <a:ext cx="7869025" cy="5143500"/>
          </a:xfrm>
          <a:prstGeom prst="rect">
            <a:avLst/>
          </a:prstGeom>
        </p:spPr>
      </p:pic>
    </p:spTree>
    <p:extLst>
      <p:ext uri="{BB962C8B-B14F-4D97-AF65-F5344CB8AC3E}">
        <p14:creationId xmlns:p14="http://schemas.microsoft.com/office/powerpoint/2010/main" val="2326137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79427" y="0"/>
            <a:ext cx="6585146" cy="5143500"/>
          </a:xfrm>
          <a:prstGeom prst="rect">
            <a:avLst/>
          </a:prstGeom>
        </p:spPr>
      </p:pic>
    </p:spTree>
    <p:extLst>
      <p:ext uri="{BB962C8B-B14F-4D97-AF65-F5344CB8AC3E}">
        <p14:creationId xmlns:p14="http://schemas.microsoft.com/office/powerpoint/2010/main" val="1654944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81663" y="0"/>
            <a:ext cx="7380673" cy="5143500"/>
          </a:xfrm>
          <a:prstGeom prst="rect">
            <a:avLst/>
          </a:prstGeom>
        </p:spPr>
      </p:pic>
    </p:spTree>
    <p:extLst>
      <p:ext uri="{BB962C8B-B14F-4D97-AF65-F5344CB8AC3E}">
        <p14:creationId xmlns:p14="http://schemas.microsoft.com/office/powerpoint/2010/main" val="341754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tretch>
            <a:fillRect/>
          </a:stretch>
        </p:blipFill>
        <p:spPr>
          <a:xfrm>
            <a:off x="1810" y="4260"/>
            <a:ext cx="9140380" cy="2565400"/>
          </a:xfrm>
        </p:spPr>
      </p:pic>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2282952"/>
          </a:xfrm>
          <a:prstGeom prst="rect">
            <a:avLst/>
          </a:prstGeom>
        </p:spPr>
      </p:pic>
      <p:sp>
        <p:nvSpPr>
          <p:cNvPr id="4" name="Title 3"/>
          <p:cNvSpPr>
            <a:spLocks noGrp="1"/>
          </p:cNvSpPr>
          <p:nvPr>
            <p:ph type="title"/>
          </p:nvPr>
        </p:nvSpPr>
        <p:spPr>
          <a:xfrm>
            <a:off x="228600" y="3302000"/>
            <a:ext cx="8686800" cy="1432045"/>
          </a:xfrm>
        </p:spPr>
        <p:txBody>
          <a:bodyPr/>
          <a:lstStyle/>
          <a:p>
            <a:r>
              <a:rPr lang="ru-RU" sz="5400" b="1" dirty="0">
                <a:solidFill>
                  <a:schemeClr val="bg2"/>
                </a:solidFill>
              </a:rPr>
              <a:t>Обнаружить</a:t>
            </a:r>
            <a:endParaRPr lang="en-US" sz="5400" b="1" dirty="0">
              <a:solidFill>
                <a:schemeClr val="bg2"/>
              </a:solidFill>
            </a:endParaRPr>
          </a:p>
        </p:txBody>
      </p:sp>
      <p:sp>
        <p:nvSpPr>
          <p:cNvPr id="2" name="Slide Number Placeholder 1"/>
          <p:cNvSpPr>
            <a:spLocks noGrp="1"/>
          </p:cNvSpPr>
          <p:nvPr>
            <p:ph type="sldNum" sz="quarter" idx="10"/>
          </p:nvPr>
        </p:nvSpPr>
        <p:spPr/>
        <p:txBody>
          <a:bodyPr/>
          <a:lstStyle/>
          <a:p>
            <a:fld id="{D0BE6F14-FF48-0F4F-A8AA-2E3F25371E4A}" type="slidenum">
              <a:rPr lang="en-US" smtClean="0"/>
              <a:pPr/>
              <a:t>19</a:t>
            </a:fld>
            <a:endParaRPr lang="en-US"/>
          </a:p>
        </p:txBody>
      </p:sp>
      <p:sp>
        <p:nvSpPr>
          <p:cNvPr id="8" name="Title 2">
            <a:extLst>
              <a:ext uri="{FF2B5EF4-FFF2-40B4-BE49-F238E27FC236}">
                <a16:creationId xmlns:a16="http://schemas.microsoft.com/office/drawing/2014/main" id="{DCD1DBE4-10D1-E449-A3D1-2243EF58B4A0}"/>
              </a:ext>
            </a:extLst>
          </p:cNvPr>
          <p:cNvSpPr txBox="1">
            <a:spLocks/>
          </p:cNvSpPr>
          <p:nvPr/>
        </p:nvSpPr>
        <p:spPr>
          <a:xfrm>
            <a:off x="228600" y="2921672"/>
            <a:ext cx="4352299" cy="208533"/>
          </a:xfrm>
          <a:prstGeom prst="rect">
            <a:avLst/>
          </a:prstGeom>
        </p:spPr>
        <p:txBody>
          <a:bodyPr vert="horz" lIns="0" tIns="0" rIns="0" bIns="0" rtlCol="0" anchor="t" anchorCtr="0">
            <a:noAutofit/>
          </a:bodyPr>
          <a:lstStyle>
            <a:lvl1pPr algn="l" defTabSz="205740" rtl="0" eaLnBrk="1" latinLnBrk="0" hangingPunct="1">
              <a:lnSpc>
                <a:spcPct val="90000"/>
              </a:lnSpc>
              <a:spcBef>
                <a:spcPct val="0"/>
              </a:spcBef>
              <a:buNone/>
              <a:tabLst>
                <a:tab pos="205740" algn="l"/>
              </a:tabLst>
              <a:defRPr sz="6600" b="0" i="0" kern="1200" baseline="0">
                <a:solidFill>
                  <a:schemeClr val="tx1"/>
                </a:solidFill>
                <a:latin typeface="IBM Plex Sans Light" charset="0"/>
                <a:ea typeface="IBM Plex Sans Light" charset="0"/>
                <a:cs typeface="IBM Plex Sans Light" charset="0"/>
              </a:defRPr>
            </a:lvl1pPr>
          </a:lstStyle>
          <a:p>
            <a:pPr fontAlgn="auto">
              <a:spcAft>
                <a:spcPts val="0"/>
              </a:spcAft>
            </a:pPr>
            <a:endParaRPr lang="en-US" sz="1800" dirty="0">
              <a:solidFill>
                <a:schemeClr val="bg2"/>
              </a:solidFill>
              <a:latin typeface="IBM Plex Sans" panose="020B0503050000000000" pitchFamily="34" charset="77"/>
            </a:endParaRPr>
          </a:p>
        </p:txBody>
      </p:sp>
      <p:pic>
        <p:nvPicPr>
          <p:cNvPr id="10" name="Picture 9">
            <a:extLst>
              <a:ext uri="{FF2B5EF4-FFF2-40B4-BE49-F238E27FC236}">
                <a16:creationId xmlns:a16="http://schemas.microsoft.com/office/drawing/2014/main" id="{3015D336-3079-2D41-90E1-54B1BB8D6D69}"/>
              </a:ext>
            </a:extLst>
          </p:cNvPr>
          <p:cNvPicPr>
            <a:picLocks noChangeAspect="1"/>
          </p:cNvPicPr>
          <p:nvPr/>
        </p:nvPicPr>
        <p:blipFill>
          <a:blip r:embed="rId5" cstate="print">
            <a:lum bright="100000"/>
            <a:extLst>
              <a:ext uri="{28A0092B-C50C-407E-A947-70E740481C1C}">
                <a14:useLocalDpi xmlns:a14="http://schemas.microsoft.com/office/drawing/2010/main"/>
              </a:ext>
            </a:extLst>
          </a:blip>
          <a:stretch>
            <a:fillRect/>
          </a:stretch>
        </p:blipFill>
        <p:spPr>
          <a:xfrm>
            <a:off x="7975600" y="2921671"/>
            <a:ext cx="823399" cy="724591"/>
          </a:xfrm>
          <a:prstGeom prst="rect">
            <a:avLst/>
          </a:prstGeom>
        </p:spPr>
      </p:pic>
    </p:spTree>
    <p:extLst>
      <p:ext uri="{BB962C8B-B14F-4D97-AF65-F5344CB8AC3E}">
        <p14:creationId xmlns:p14="http://schemas.microsoft.com/office/powerpoint/2010/main" val="14699663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1000"/>
                                  </p:stCondLst>
                                  <p:childTnLst>
                                    <p:animEffect transition="out" filter="fade">
                                      <p:cBhvr>
                                        <p:cTn id="6" dur="1000" tmFilter="0, 0; .2, .5; .8, .5; 1, 0"/>
                                        <p:tgtEl>
                                          <p:spTgt spid="10"/>
                                        </p:tgtEl>
                                      </p:cBhvr>
                                    </p:animEffect>
                                    <p:animScale>
                                      <p:cBhvr>
                                        <p:cTn id="7" dur="50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081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9"/>
          </p:nvPr>
        </p:nvSpPr>
        <p:spPr>
          <a:xfrm>
            <a:off x="0" y="1"/>
            <a:ext cx="2286000" cy="5143498"/>
          </a:xfrm>
          <a:solidFill>
            <a:srgbClr val="000000"/>
          </a:solidFill>
        </p:spPr>
        <p:txBody>
          <a:bodyPr/>
          <a:lstStyle/>
          <a:p>
            <a:r>
              <a:rPr lang="en-US" sz="2800" b="1" dirty="0"/>
              <a:t>IBM Security </a:t>
            </a:r>
            <a:r>
              <a:rPr lang="en-US" sz="2800" b="1" dirty="0" err="1"/>
              <a:t>Qradar</a:t>
            </a:r>
            <a:endParaRPr lang="en-US" sz="2800" b="1" dirty="0"/>
          </a:p>
          <a:p>
            <a:endParaRPr lang="en-US" dirty="0"/>
          </a:p>
        </p:txBody>
      </p:sp>
      <p:sp>
        <p:nvSpPr>
          <p:cNvPr id="5" name="Content Placeholder 4"/>
          <p:cNvSpPr>
            <a:spLocks noGrp="1"/>
          </p:cNvSpPr>
          <p:nvPr>
            <p:ph sz="quarter" idx="20"/>
          </p:nvPr>
        </p:nvSpPr>
        <p:spPr>
          <a:solidFill>
            <a:srgbClr val="697077"/>
          </a:solidFill>
        </p:spPr>
        <p:txBody>
          <a:bodyPr/>
          <a:lstStyle/>
          <a:p>
            <a:r>
              <a:rPr lang="ru-RU" sz="2000" b="1" dirty="0"/>
              <a:t>Журналы</a:t>
            </a:r>
            <a:r>
              <a:rPr lang="en-US" sz="2000" b="1" baseline="30000" dirty="0" err="1"/>
              <a:t>Unlim</a:t>
            </a:r>
            <a:r>
              <a:rPr lang="en-US" sz="2000" b="1" baseline="30000" dirty="0"/>
              <a:t>*</a:t>
            </a:r>
            <a:endParaRPr lang="ru-RU" sz="2000" b="1" baseline="30000" dirty="0"/>
          </a:p>
          <a:p>
            <a:r>
              <a:rPr lang="ru-RU" sz="2000" b="1" dirty="0"/>
              <a:t>Сеть</a:t>
            </a:r>
          </a:p>
          <a:p>
            <a:r>
              <a:rPr lang="ru-RU" sz="2000" b="1" dirty="0"/>
              <a:t>Уязвимости</a:t>
            </a:r>
          </a:p>
          <a:p>
            <a:r>
              <a:rPr lang="ru-RU" sz="2000" b="1" dirty="0"/>
              <a:t>Топология</a:t>
            </a:r>
          </a:p>
          <a:p>
            <a:r>
              <a:rPr lang="ru-RU" sz="2000" b="1" dirty="0"/>
              <a:t>Активы</a:t>
            </a:r>
            <a:endParaRPr lang="en-US" sz="2000" b="1" dirty="0"/>
          </a:p>
          <a:p>
            <a:r>
              <a:rPr lang="ru-RU" sz="2000" b="1" dirty="0"/>
              <a:t>Пользователи</a:t>
            </a:r>
          </a:p>
          <a:p>
            <a:endParaRPr lang="en-US" sz="1800" dirty="0"/>
          </a:p>
        </p:txBody>
      </p:sp>
      <p:sp>
        <p:nvSpPr>
          <p:cNvPr id="6" name="Content Placeholder 5"/>
          <p:cNvSpPr>
            <a:spLocks noGrp="1"/>
          </p:cNvSpPr>
          <p:nvPr>
            <p:ph sz="quarter" idx="21"/>
          </p:nvPr>
        </p:nvSpPr>
        <p:spPr>
          <a:xfrm>
            <a:off x="4572000" y="0"/>
            <a:ext cx="2286000" cy="5143500"/>
          </a:xfrm>
          <a:solidFill>
            <a:srgbClr val="9FA5AD"/>
          </a:solidFill>
        </p:spPr>
        <p:txBody>
          <a:bodyPr/>
          <a:lstStyle/>
          <a:p>
            <a:pPr marL="0" lvl="1" indent="0">
              <a:buNone/>
            </a:pPr>
            <a:r>
              <a:rPr lang="en-US" sz="2000" b="1" dirty="0">
                <a:solidFill>
                  <a:srgbClr val="13171A"/>
                </a:solidFill>
              </a:rPr>
              <a:t>IBM Watson</a:t>
            </a:r>
          </a:p>
          <a:p>
            <a:pPr marL="0" lvl="1" indent="0">
              <a:buNone/>
            </a:pPr>
            <a:r>
              <a:rPr lang="en-US" sz="2000" b="1" dirty="0" err="1">
                <a:solidFill>
                  <a:srgbClr val="13171A"/>
                </a:solidFill>
              </a:rPr>
              <a:t>Qradar</a:t>
            </a:r>
            <a:r>
              <a:rPr lang="en-US" sz="2000" b="1" dirty="0">
                <a:solidFill>
                  <a:srgbClr val="13171A"/>
                </a:solidFill>
              </a:rPr>
              <a:t> UBA</a:t>
            </a:r>
          </a:p>
          <a:p>
            <a:pPr marL="0" lvl="1" indent="0">
              <a:buNone/>
            </a:pPr>
            <a:r>
              <a:rPr lang="en-US" sz="2000" b="1" dirty="0">
                <a:solidFill>
                  <a:srgbClr val="13171A"/>
                </a:solidFill>
              </a:rPr>
              <a:t>DNS Analyzer</a:t>
            </a:r>
          </a:p>
          <a:p>
            <a:pPr marL="0" lvl="1" indent="0">
              <a:buNone/>
            </a:pPr>
            <a:r>
              <a:rPr lang="en-US" sz="2000" b="1" dirty="0" err="1">
                <a:solidFill>
                  <a:srgbClr val="13171A"/>
                </a:solidFill>
              </a:rPr>
              <a:t>OpenVas</a:t>
            </a:r>
            <a:endParaRPr lang="en-US" sz="2000" b="1" dirty="0">
              <a:solidFill>
                <a:srgbClr val="13171A"/>
              </a:solidFill>
            </a:endParaRPr>
          </a:p>
          <a:p>
            <a:pPr marL="0" lvl="1" indent="0">
              <a:buNone/>
            </a:pPr>
            <a:r>
              <a:rPr lang="en-US" sz="2000" b="1" dirty="0" err="1">
                <a:solidFill>
                  <a:srgbClr val="13171A"/>
                </a:solidFill>
              </a:rPr>
              <a:t>Qlean</a:t>
            </a:r>
            <a:endParaRPr lang="en-US" sz="2000" b="1" dirty="0">
              <a:solidFill>
                <a:srgbClr val="13171A"/>
              </a:solidFill>
            </a:endParaRPr>
          </a:p>
          <a:p>
            <a:pPr marL="0" lvl="1" indent="0">
              <a:buNone/>
            </a:pPr>
            <a:r>
              <a:rPr lang="en-US" sz="2000" b="1" dirty="0">
                <a:solidFill>
                  <a:srgbClr val="13171A"/>
                </a:solidFill>
              </a:rPr>
              <a:t>Assistant</a:t>
            </a:r>
            <a:endParaRPr lang="en-US" sz="1800" dirty="0">
              <a:solidFill>
                <a:srgbClr val="13171A"/>
              </a:solidFill>
            </a:endParaRPr>
          </a:p>
        </p:txBody>
      </p:sp>
      <p:sp>
        <p:nvSpPr>
          <p:cNvPr id="7" name="Content Placeholder 6"/>
          <p:cNvSpPr>
            <a:spLocks noGrp="1"/>
          </p:cNvSpPr>
          <p:nvPr>
            <p:ph sz="quarter" idx="22"/>
          </p:nvPr>
        </p:nvSpPr>
        <p:spPr>
          <a:solidFill>
            <a:srgbClr val="D5D9E0"/>
          </a:solidFill>
        </p:spPr>
        <p:txBody>
          <a:bodyPr/>
          <a:lstStyle/>
          <a:p>
            <a:pPr marL="0" lvl="1" indent="0">
              <a:buNone/>
            </a:pPr>
            <a:r>
              <a:rPr lang="en-US" sz="2000" b="1" dirty="0">
                <a:solidFill>
                  <a:srgbClr val="13171A"/>
                </a:solidFill>
              </a:rPr>
              <a:t>IBM Resilient</a:t>
            </a:r>
          </a:p>
          <a:p>
            <a:pPr marL="0" lvl="1" indent="0">
              <a:buNone/>
            </a:pPr>
            <a:r>
              <a:rPr lang="en-US" sz="2000" b="1" dirty="0">
                <a:solidFill>
                  <a:srgbClr val="13171A"/>
                </a:solidFill>
              </a:rPr>
              <a:t>IBM i2</a:t>
            </a:r>
            <a:endParaRPr lang="en-US" sz="1800" b="1" dirty="0">
              <a:solidFill>
                <a:srgbClr val="13171A"/>
              </a:solidFill>
            </a:endParaRPr>
          </a:p>
        </p:txBody>
      </p:sp>
      <p:sp>
        <p:nvSpPr>
          <p:cNvPr id="2" name="Slide Number Placeholder 1"/>
          <p:cNvSpPr>
            <a:spLocks noGrp="1"/>
          </p:cNvSpPr>
          <p:nvPr>
            <p:ph type="sldNum" sz="quarter" idx="10"/>
          </p:nvPr>
        </p:nvSpPr>
        <p:spPr/>
        <p:txBody>
          <a:bodyPr/>
          <a:lstStyle/>
          <a:p>
            <a:fld id="{D0BE6F14-FF48-0F4F-A8AA-2E3F25371E4A}" type="slidenum">
              <a:rPr lang="en-US" smtClean="0"/>
              <a:pPr/>
              <a:t>20</a:t>
            </a:fld>
            <a:endParaRPr lang="en-US"/>
          </a:p>
        </p:txBody>
      </p:sp>
      <p:pic>
        <p:nvPicPr>
          <p:cNvPr id="10" name="Picture 9">
            <a:extLst>
              <a:ext uri="{FF2B5EF4-FFF2-40B4-BE49-F238E27FC236}">
                <a16:creationId xmlns:a16="http://schemas.microsoft.com/office/drawing/2014/main" id="{BA44545C-7C11-D74A-97A6-4A4D14C9F1B4}"/>
              </a:ext>
            </a:extLst>
          </p:cNvPr>
          <p:cNvPicPr>
            <a:picLocks noChangeAspect="1"/>
          </p:cNvPicPr>
          <p:nvPr/>
        </p:nvPicPr>
        <p:blipFill>
          <a:blip r:embed="rId3">
            <a:biLevel thresh="25000"/>
          </a:blip>
          <a:stretch>
            <a:fillRect/>
          </a:stretch>
        </p:blipFill>
        <p:spPr>
          <a:xfrm>
            <a:off x="2833778" y="3542126"/>
            <a:ext cx="1436538" cy="1436538"/>
          </a:xfrm>
          <a:prstGeom prst="rect">
            <a:avLst/>
          </a:prstGeom>
        </p:spPr>
      </p:pic>
      <p:pic>
        <p:nvPicPr>
          <p:cNvPr id="11" name="Picture 10">
            <a:extLst>
              <a:ext uri="{FF2B5EF4-FFF2-40B4-BE49-F238E27FC236}">
                <a16:creationId xmlns:a16="http://schemas.microsoft.com/office/drawing/2014/main" id="{68BCD15B-00F1-2248-9FF0-77F54E63D852}"/>
              </a:ext>
            </a:extLst>
          </p:cNvPr>
          <p:cNvPicPr>
            <a:picLocks noChangeAspect="1"/>
          </p:cNvPicPr>
          <p:nvPr/>
        </p:nvPicPr>
        <p:blipFill>
          <a:blip r:embed="rId4">
            <a:duotone>
              <a:prstClr val="black"/>
              <a:srgbClr val="D9C3A5">
                <a:tint val="50000"/>
                <a:satMod val="180000"/>
              </a:srgbClr>
            </a:duotone>
          </a:blip>
          <a:stretch>
            <a:fillRect/>
          </a:stretch>
        </p:blipFill>
        <p:spPr>
          <a:xfrm>
            <a:off x="5282252" y="3698706"/>
            <a:ext cx="1127774" cy="1127774"/>
          </a:xfrm>
          <a:prstGeom prst="rect">
            <a:avLst/>
          </a:prstGeom>
        </p:spPr>
      </p:pic>
      <p:pic>
        <p:nvPicPr>
          <p:cNvPr id="12" name="Picture 11">
            <a:extLst>
              <a:ext uri="{FF2B5EF4-FFF2-40B4-BE49-F238E27FC236}">
                <a16:creationId xmlns:a16="http://schemas.microsoft.com/office/drawing/2014/main" id="{EFE910A8-A017-794C-8F96-011DBD6F1D07}"/>
              </a:ext>
            </a:extLst>
          </p:cNvPr>
          <p:cNvPicPr>
            <a:picLocks noChangeAspect="1"/>
          </p:cNvPicPr>
          <p:nvPr/>
        </p:nvPicPr>
        <p:blipFill>
          <a:blip r:embed="rId5">
            <a:duotone>
              <a:prstClr val="black"/>
              <a:srgbClr val="D9C3A5">
                <a:tint val="50000"/>
                <a:satMod val="180000"/>
              </a:srgbClr>
            </a:duotone>
          </a:blip>
          <a:stretch>
            <a:fillRect/>
          </a:stretch>
        </p:blipFill>
        <p:spPr>
          <a:xfrm>
            <a:off x="7529351" y="3643151"/>
            <a:ext cx="1500349" cy="1500349"/>
          </a:xfrm>
          <a:prstGeom prst="rect">
            <a:avLst/>
          </a:prstGeom>
        </p:spPr>
      </p:pic>
      <p:pic>
        <p:nvPicPr>
          <p:cNvPr id="13" name="Picture 12">
            <a:extLst>
              <a:ext uri="{FF2B5EF4-FFF2-40B4-BE49-F238E27FC236}">
                <a16:creationId xmlns:a16="http://schemas.microsoft.com/office/drawing/2014/main" id="{8199B3F8-5B55-430B-8DB4-0D15C43561AB}"/>
              </a:ext>
            </a:extLst>
          </p:cNvPr>
          <p:cNvPicPr>
            <a:picLocks noChangeAspect="1"/>
          </p:cNvPicPr>
          <p:nvPr/>
        </p:nvPicPr>
        <p:blipFill>
          <a:blip r:embed="rId6" cstate="print">
            <a:lum bright="100000"/>
            <a:extLst>
              <a:ext uri="{28A0092B-C50C-407E-A947-70E740481C1C}">
                <a14:useLocalDpi xmlns:a14="http://schemas.microsoft.com/office/drawing/2010/main"/>
              </a:ext>
            </a:extLst>
          </a:blip>
          <a:stretch>
            <a:fillRect/>
          </a:stretch>
        </p:blipFill>
        <p:spPr>
          <a:xfrm>
            <a:off x="650068" y="3643151"/>
            <a:ext cx="823399" cy="724591"/>
          </a:xfrm>
          <a:prstGeom prst="rect">
            <a:avLst/>
          </a:prstGeom>
        </p:spPr>
      </p:pic>
    </p:spTree>
    <p:extLst>
      <p:ext uri="{BB962C8B-B14F-4D97-AF65-F5344CB8AC3E}">
        <p14:creationId xmlns:p14="http://schemas.microsoft.com/office/powerpoint/2010/main" val="149755358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Shape 417"/>
          <p:cNvSpPr>
            <a:spLocks noChangeArrowheads="1"/>
          </p:cNvSpPr>
          <p:nvPr/>
        </p:nvSpPr>
        <p:spPr bwMode="auto">
          <a:xfrm>
            <a:off x="238474" y="1156685"/>
            <a:ext cx="3364212" cy="380797"/>
          </a:xfrm>
          <a:prstGeom prst="rect">
            <a:avLst/>
          </a:prstGeom>
          <a:noFill/>
          <a:ln>
            <a:noFill/>
          </a:ln>
          <a:extLst>
            <a:ext uri="{C572A759-6A51-4108-AA02-DFA0A04FC94B}">
              <ma14:wrappingTextBox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wrap="square" lIns="36157" tIns="36157" rIns="36157" bIns="36157" anchor="ctr">
            <a:spAutoFit/>
          </a:bodyPr>
          <a:lstStyle/>
          <a:p>
            <a:pPr defTabSz="294918">
              <a:defRPr/>
            </a:pPr>
            <a:r>
              <a:rPr lang="ru-RU" sz="2000" b="1" dirty="0">
                <a:solidFill>
                  <a:schemeClr val="bg2"/>
                </a:solidFill>
                <a:latin typeface="Calibri"/>
                <a:ea typeface="ＭＳ Ｐゴシック" pitchFamily="34" charset="-128"/>
                <a:cs typeface="Calibri"/>
                <a:sym typeface="Helvetica" charset="0"/>
              </a:rPr>
              <a:t>Человеческая экспертиза</a:t>
            </a:r>
            <a:endParaRPr lang="en-US" sz="2000" b="1" dirty="0">
              <a:solidFill>
                <a:schemeClr val="bg2"/>
              </a:solidFill>
              <a:latin typeface="Calibri"/>
              <a:ea typeface="ＭＳ Ｐゴシック" pitchFamily="34" charset="-128"/>
              <a:cs typeface="Calibri"/>
              <a:sym typeface="Helvetica" charset="0"/>
            </a:endParaRPr>
          </a:p>
        </p:txBody>
      </p:sp>
      <p:sp>
        <p:nvSpPr>
          <p:cNvPr id="17417" name="Shape 439"/>
          <p:cNvSpPr>
            <a:spLocks noChangeArrowheads="1"/>
          </p:cNvSpPr>
          <p:nvPr/>
        </p:nvSpPr>
        <p:spPr bwMode="auto">
          <a:xfrm>
            <a:off x="6400429" y="1987479"/>
            <a:ext cx="2293444" cy="380797"/>
          </a:xfrm>
          <a:prstGeom prst="rect">
            <a:avLst/>
          </a:prstGeom>
          <a:noFill/>
          <a:ln>
            <a:noFill/>
          </a:ln>
          <a:extLst>
            <a:ext uri="{C572A759-6A51-4108-AA02-DFA0A04FC94B}">
              <ma14:wrappingTextBox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wrap="square" lIns="36157" tIns="36157" rIns="36157" bIns="36157" anchor="ctr">
            <a:spAutoFit/>
          </a:bodyPr>
          <a:lstStyle/>
          <a:p>
            <a:pPr defTabSz="294918"/>
            <a:r>
              <a:rPr lang="en-US" sz="2000" b="1">
                <a:solidFill>
                  <a:schemeClr val="bg2"/>
                </a:solidFill>
                <a:latin typeface="Calibri"/>
                <a:ea typeface="ＭＳ Ｐゴシック" pitchFamily="34" charset="-128"/>
                <a:cs typeface="Calibri"/>
                <a:sym typeface="Helvetica" charset="0"/>
              </a:rPr>
              <a:t>IBM Watson</a:t>
            </a:r>
            <a:endParaRPr lang="en-US" sz="2000" b="1" dirty="0">
              <a:solidFill>
                <a:schemeClr val="bg2"/>
              </a:solidFill>
              <a:latin typeface="Calibri"/>
              <a:ea typeface="ＭＳ Ｐゴシック" pitchFamily="34" charset="-128"/>
              <a:cs typeface="Calibri"/>
              <a:sym typeface="Helvetica" charset="0"/>
            </a:endParaRPr>
          </a:p>
        </p:txBody>
      </p:sp>
      <p:sp>
        <p:nvSpPr>
          <p:cNvPr id="40" name="Shape 439"/>
          <p:cNvSpPr>
            <a:spLocks noChangeArrowheads="1"/>
          </p:cNvSpPr>
          <p:nvPr/>
        </p:nvSpPr>
        <p:spPr bwMode="auto">
          <a:xfrm>
            <a:off x="243676" y="2597732"/>
            <a:ext cx="3435984" cy="380797"/>
          </a:xfrm>
          <a:prstGeom prst="rect">
            <a:avLst/>
          </a:prstGeom>
          <a:noFill/>
          <a:ln>
            <a:noFill/>
          </a:ln>
          <a:extLst>
            <a:ext uri="{C572A759-6A51-4108-AA02-DFA0A04FC94B}">
              <ma14:wrappingTextBox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wrap="square" lIns="36157" tIns="36157" rIns="36157" bIns="36157" anchor="ctr">
            <a:spAutoFit/>
          </a:bodyPr>
          <a:lstStyle/>
          <a:p>
            <a:pPr defTabSz="294918"/>
            <a:r>
              <a:rPr lang="ru-RU" sz="2000" b="1" dirty="0">
                <a:solidFill>
                  <a:schemeClr val="bg2"/>
                </a:solidFill>
                <a:latin typeface="Calibri"/>
                <a:ea typeface="ＭＳ Ｐゴシック" pitchFamily="34" charset="-128"/>
                <a:cs typeface="Calibri"/>
                <a:sym typeface="Helvetica" charset="0"/>
              </a:rPr>
              <a:t>Аналитика ИБ</a:t>
            </a:r>
            <a:endParaRPr lang="en-US" sz="2000" b="1" dirty="0">
              <a:solidFill>
                <a:schemeClr val="bg2"/>
              </a:solidFill>
              <a:latin typeface="Calibri"/>
              <a:ea typeface="ＭＳ Ｐゴシック" pitchFamily="34" charset="-128"/>
              <a:cs typeface="Calibri"/>
              <a:sym typeface="Helvetica" charset="0"/>
            </a:endParaRPr>
          </a:p>
        </p:txBody>
      </p:sp>
      <p:sp>
        <p:nvSpPr>
          <p:cNvPr id="46" name="Shape 458"/>
          <p:cNvSpPr>
            <a:spLocks noChangeArrowheads="1"/>
          </p:cNvSpPr>
          <p:nvPr/>
        </p:nvSpPr>
        <p:spPr bwMode="auto">
          <a:xfrm>
            <a:off x="246824" y="2861275"/>
            <a:ext cx="2236882" cy="1686282"/>
          </a:xfrm>
          <a:prstGeom prst="rect">
            <a:avLst/>
          </a:prstGeom>
          <a:noFill/>
          <a:ln>
            <a:noFill/>
          </a:ln>
          <a:extLst>
            <a:ext uri="{C572A759-6A51-4108-AA02-DFA0A04FC94B}">
              <ma14:wrappingTextBox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wrap="none" lIns="36157" tIns="36157" rIns="36157" bIns="36157" anchor="ctr">
            <a:spAutoFit/>
          </a:bodyPr>
          <a:lstStyle/>
          <a:p>
            <a:pPr marL="94288" indent="-94288" defTabSz="294918">
              <a:spcBef>
                <a:spcPts val="540"/>
              </a:spcBef>
              <a:buClr>
                <a:srgbClr val="5AAAFA"/>
              </a:buClr>
              <a:buFont typeface="Arial" panose="020B0604020202020204" pitchFamily="34" charset="0"/>
              <a:buChar char="•"/>
            </a:pPr>
            <a:r>
              <a:rPr lang="ru-RU" sz="1400" dirty="0">
                <a:solidFill>
                  <a:schemeClr val="bg2"/>
                </a:solidFill>
                <a:latin typeface="Calibri"/>
                <a:ea typeface="ＭＳ Ｐゴシック" pitchFamily="34" charset="-128"/>
                <a:cs typeface="Calibri"/>
                <a:sym typeface="Helvetica" charset="0"/>
              </a:rPr>
              <a:t>Корреляция данных</a:t>
            </a:r>
            <a:endParaRPr lang="en-US" sz="1400" dirty="0">
              <a:solidFill>
                <a:schemeClr val="bg2"/>
              </a:solidFill>
              <a:latin typeface="Calibri"/>
              <a:ea typeface="ＭＳ Ｐゴシック" pitchFamily="34" charset="-128"/>
              <a:cs typeface="Calibri"/>
              <a:sym typeface="Helvetica" charset="0"/>
            </a:endParaRPr>
          </a:p>
          <a:p>
            <a:pPr marL="94288" indent="-94288" defTabSz="294918">
              <a:spcBef>
                <a:spcPts val="540"/>
              </a:spcBef>
              <a:buClr>
                <a:srgbClr val="5AAAFA"/>
              </a:buClr>
              <a:buFont typeface="Arial" panose="020B0604020202020204" pitchFamily="34" charset="0"/>
              <a:buChar char="•"/>
            </a:pPr>
            <a:r>
              <a:rPr lang="ru-RU" sz="1400" dirty="0">
                <a:solidFill>
                  <a:schemeClr val="bg2"/>
                </a:solidFill>
                <a:latin typeface="Calibri"/>
                <a:ea typeface="ＭＳ Ｐゴシック" pitchFamily="34" charset="-128"/>
                <a:cs typeface="Calibri"/>
                <a:sym typeface="Helvetica" charset="0"/>
              </a:rPr>
              <a:t>Идентификация паттернов</a:t>
            </a:r>
            <a:endParaRPr lang="en-US" sz="1400" dirty="0">
              <a:solidFill>
                <a:schemeClr val="bg2"/>
              </a:solidFill>
              <a:latin typeface="Calibri"/>
              <a:ea typeface="ＭＳ Ｐゴシック" pitchFamily="34" charset="-128"/>
              <a:cs typeface="Calibri"/>
              <a:sym typeface="Helvetica" charset="0"/>
            </a:endParaRPr>
          </a:p>
          <a:p>
            <a:pPr marL="94288" indent="-94288" defTabSz="294918">
              <a:spcBef>
                <a:spcPts val="540"/>
              </a:spcBef>
              <a:buClr>
                <a:srgbClr val="5AAAFA"/>
              </a:buClr>
              <a:buFont typeface="Arial" panose="020B0604020202020204" pitchFamily="34" charset="0"/>
              <a:buChar char="•"/>
            </a:pPr>
            <a:r>
              <a:rPr lang="ru-RU" sz="1400" dirty="0">
                <a:solidFill>
                  <a:schemeClr val="bg2"/>
                </a:solidFill>
                <a:latin typeface="Calibri"/>
                <a:ea typeface="ＭＳ Ｐゴシック" pitchFamily="34" charset="-128"/>
                <a:cs typeface="Calibri"/>
                <a:sym typeface="Helvetica" charset="0"/>
              </a:rPr>
              <a:t>Детектирование аномалий</a:t>
            </a:r>
            <a:endParaRPr lang="en-US" sz="1400" dirty="0">
              <a:solidFill>
                <a:schemeClr val="bg2"/>
              </a:solidFill>
              <a:latin typeface="Calibri"/>
              <a:ea typeface="ＭＳ Ｐゴシック" pitchFamily="34" charset="-128"/>
              <a:cs typeface="Calibri"/>
              <a:sym typeface="Helvetica" charset="0"/>
            </a:endParaRPr>
          </a:p>
          <a:p>
            <a:pPr marL="94288" indent="-94288" defTabSz="294918">
              <a:spcBef>
                <a:spcPts val="540"/>
              </a:spcBef>
              <a:buClr>
                <a:srgbClr val="5AAAFA"/>
              </a:buClr>
              <a:buFont typeface="Arial" panose="020B0604020202020204" pitchFamily="34" charset="0"/>
              <a:buChar char="•"/>
            </a:pPr>
            <a:r>
              <a:rPr lang="ru-RU" sz="1400" dirty="0" err="1">
                <a:solidFill>
                  <a:schemeClr val="bg2"/>
                </a:solidFill>
                <a:latin typeface="Calibri"/>
                <a:ea typeface="ＭＳ Ｐゴシック" pitchFamily="34" charset="-128"/>
                <a:cs typeface="Calibri"/>
                <a:sym typeface="Helvetica" charset="0"/>
              </a:rPr>
              <a:t>Приоретизация</a:t>
            </a:r>
            <a:endParaRPr lang="en-US" sz="1400" dirty="0">
              <a:solidFill>
                <a:schemeClr val="bg2"/>
              </a:solidFill>
              <a:latin typeface="Calibri"/>
              <a:ea typeface="ＭＳ Ｐゴシック" pitchFamily="34" charset="-128"/>
              <a:cs typeface="Calibri"/>
              <a:sym typeface="Helvetica" charset="0"/>
            </a:endParaRPr>
          </a:p>
          <a:p>
            <a:pPr marL="94288" indent="-94288" defTabSz="294918">
              <a:spcBef>
                <a:spcPts val="540"/>
              </a:spcBef>
              <a:buClr>
                <a:srgbClr val="5AAAFA"/>
              </a:buClr>
              <a:buFont typeface="Arial" panose="020B0604020202020204" pitchFamily="34" charset="0"/>
              <a:buChar char="•"/>
            </a:pPr>
            <a:r>
              <a:rPr lang="ru-RU" sz="1400" dirty="0">
                <a:solidFill>
                  <a:schemeClr val="bg2"/>
                </a:solidFill>
                <a:latin typeface="Calibri"/>
                <a:ea typeface="ＭＳ Ｐゴシック" pitchFamily="34" charset="-128"/>
                <a:cs typeface="Calibri"/>
                <a:sym typeface="Helvetica" charset="0"/>
              </a:rPr>
              <a:t>Визуализация данных</a:t>
            </a:r>
            <a:endParaRPr lang="en-US" sz="1400" dirty="0">
              <a:solidFill>
                <a:schemeClr val="bg2"/>
              </a:solidFill>
              <a:latin typeface="Calibri"/>
              <a:ea typeface="ＭＳ Ｐゴシック" pitchFamily="34" charset="-128"/>
              <a:cs typeface="Calibri"/>
              <a:sym typeface="Helvetica" charset="0"/>
            </a:endParaRPr>
          </a:p>
          <a:p>
            <a:pPr marL="94288" indent="-94288" defTabSz="294918">
              <a:spcBef>
                <a:spcPts val="540"/>
              </a:spcBef>
              <a:buClr>
                <a:srgbClr val="5AAAFA"/>
              </a:buClr>
              <a:buFont typeface="Arial" panose="020B0604020202020204" pitchFamily="34" charset="0"/>
              <a:buChar char="•"/>
            </a:pPr>
            <a:r>
              <a:rPr lang="ru-RU" sz="1400" dirty="0">
                <a:solidFill>
                  <a:schemeClr val="bg2"/>
                </a:solidFill>
                <a:latin typeface="Calibri"/>
                <a:ea typeface="ＭＳ Ｐゴシック" pitchFamily="34" charset="-128"/>
                <a:cs typeface="Calibri"/>
                <a:sym typeface="Helvetica" charset="0"/>
              </a:rPr>
              <a:t>Рабочие процессы</a:t>
            </a:r>
            <a:endParaRPr lang="en-US" sz="1400" dirty="0">
              <a:solidFill>
                <a:schemeClr val="bg2"/>
              </a:solidFill>
              <a:latin typeface="Calibri"/>
              <a:ea typeface="ＭＳ Ｐゴシック" pitchFamily="34" charset="-128"/>
              <a:cs typeface="Calibri"/>
              <a:sym typeface="Helvetica" charset="0"/>
            </a:endParaRPr>
          </a:p>
        </p:txBody>
      </p:sp>
      <p:sp>
        <p:nvSpPr>
          <p:cNvPr id="43" name="Shape 458"/>
          <p:cNvSpPr>
            <a:spLocks noChangeArrowheads="1"/>
          </p:cNvSpPr>
          <p:nvPr/>
        </p:nvSpPr>
        <p:spPr bwMode="auto">
          <a:xfrm>
            <a:off x="6660057" y="2417563"/>
            <a:ext cx="2251276" cy="2573705"/>
          </a:xfrm>
          <a:prstGeom prst="rect">
            <a:avLst/>
          </a:prstGeom>
          <a:noFill/>
          <a:ln>
            <a:noFill/>
          </a:ln>
          <a:extLst>
            <a:ext uri="{C572A759-6A51-4108-AA02-DFA0A04FC94B}">
              <ma14:wrappingTextBox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wrap="square" lIns="36157" tIns="36157" rIns="36157" bIns="36157" anchor="ctr">
            <a:spAutoFit/>
          </a:bodyPr>
          <a:lstStyle/>
          <a:p>
            <a:pPr marL="94288" indent="-94288" defTabSz="294918">
              <a:spcBef>
                <a:spcPts val="540"/>
              </a:spcBef>
              <a:buClr>
                <a:srgbClr val="5AAAFA"/>
              </a:buClr>
              <a:buFont typeface="Arial" panose="020B0604020202020204" pitchFamily="34" charset="0"/>
              <a:buChar char="•"/>
            </a:pPr>
            <a:r>
              <a:rPr lang="ru-RU" sz="1400" dirty="0">
                <a:solidFill>
                  <a:schemeClr val="bg2"/>
                </a:solidFill>
                <a:latin typeface="Calibri"/>
                <a:ea typeface="ＭＳ Ｐゴシック" pitchFamily="34" charset="-128"/>
                <a:cs typeface="Calibri"/>
                <a:sym typeface="Helvetica" charset="0"/>
              </a:rPr>
              <a:t>Анализ неструктурированных данных</a:t>
            </a:r>
            <a:endParaRPr lang="en-US" sz="1400" dirty="0">
              <a:solidFill>
                <a:schemeClr val="bg2"/>
              </a:solidFill>
              <a:latin typeface="Calibri"/>
              <a:ea typeface="ＭＳ Ｐゴシック" pitchFamily="34" charset="-128"/>
              <a:cs typeface="Calibri"/>
              <a:sym typeface="Helvetica" charset="0"/>
            </a:endParaRPr>
          </a:p>
          <a:p>
            <a:pPr marL="94288" indent="-94288" defTabSz="294918">
              <a:spcBef>
                <a:spcPts val="540"/>
              </a:spcBef>
              <a:buClr>
                <a:srgbClr val="5AAAFA"/>
              </a:buClr>
              <a:buFont typeface="Arial" panose="020B0604020202020204" pitchFamily="34" charset="0"/>
              <a:buChar char="•"/>
            </a:pPr>
            <a:r>
              <a:rPr lang="ru-RU" sz="1400" dirty="0">
                <a:solidFill>
                  <a:schemeClr val="bg2"/>
                </a:solidFill>
                <a:latin typeface="Calibri"/>
                <a:ea typeface="ＭＳ Ｐゴシック" pitchFamily="34" charset="-128"/>
                <a:cs typeface="Calibri"/>
                <a:sym typeface="Helvetica" charset="0"/>
              </a:rPr>
              <a:t>Натуральный язык</a:t>
            </a:r>
            <a:endParaRPr lang="en-US" sz="1400" dirty="0">
              <a:solidFill>
                <a:schemeClr val="bg2"/>
              </a:solidFill>
              <a:latin typeface="Calibri"/>
              <a:ea typeface="ＭＳ Ｐゴシック" pitchFamily="34" charset="-128"/>
              <a:cs typeface="Calibri"/>
              <a:sym typeface="Helvetica" charset="0"/>
            </a:endParaRPr>
          </a:p>
          <a:p>
            <a:pPr marL="94288" indent="-94288" defTabSz="294918">
              <a:spcBef>
                <a:spcPts val="540"/>
              </a:spcBef>
              <a:buClr>
                <a:srgbClr val="5AAAFA"/>
              </a:buClr>
              <a:buFont typeface="Arial" panose="020B0604020202020204" pitchFamily="34" charset="0"/>
              <a:buChar char="•"/>
            </a:pPr>
            <a:r>
              <a:rPr lang="ru-RU" sz="1400" dirty="0">
                <a:solidFill>
                  <a:schemeClr val="bg2"/>
                </a:solidFill>
                <a:latin typeface="Calibri"/>
                <a:ea typeface="ＭＳ Ｐゴシック" pitchFamily="34" charset="-128"/>
                <a:cs typeface="Calibri"/>
                <a:sym typeface="Helvetica" charset="0"/>
              </a:rPr>
              <a:t>Вопросы и ответы</a:t>
            </a:r>
            <a:endParaRPr lang="en-US" sz="1400" dirty="0">
              <a:solidFill>
                <a:schemeClr val="bg2"/>
              </a:solidFill>
              <a:latin typeface="Calibri"/>
              <a:ea typeface="ＭＳ Ｐゴシック" pitchFamily="34" charset="-128"/>
              <a:cs typeface="Calibri"/>
              <a:sym typeface="Helvetica" charset="0"/>
            </a:endParaRPr>
          </a:p>
          <a:p>
            <a:pPr marL="94288" indent="-94288" defTabSz="294918">
              <a:spcBef>
                <a:spcPts val="540"/>
              </a:spcBef>
              <a:buClr>
                <a:srgbClr val="5AAAFA"/>
              </a:buClr>
              <a:buFont typeface="Arial" panose="020B0604020202020204" pitchFamily="34" charset="0"/>
              <a:buChar char="•"/>
            </a:pPr>
            <a:r>
              <a:rPr lang="ru-RU" sz="1400" dirty="0">
                <a:solidFill>
                  <a:schemeClr val="bg2"/>
                </a:solidFill>
                <a:latin typeface="Calibri"/>
                <a:ea typeface="ＭＳ Ｐゴシック" pitchFamily="34" charset="-128"/>
                <a:cs typeface="Calibri"/>
                <a:sym typeface="Helvetica" charset="0"/>
              </a:rPr>
              <a:t>Машинное обучение</a:t>
            </a:r>
            <a:endParaRPr lang="en-US" sz="1400" dirty="0">
              <a:solidFill>
                <a:schemeClr val="bg2"/>
              </a:solidFill>
              <a:latin typeface="Calibri"/>
              <a:ea typeface="ＭＳ Ｐゴシック" pitchFamily="34" charset="-128"/>
              <a:cs typeface="Calibri"/>
              <a:sym typeface="Helvetica" charset="0"/>
            </a:endParaRPr>
          </a:p>
          <a:p>
            <a:pPr marL="94288" indent="-94288" defTabSz="294918">
              <a:spcBef>
                <a:spcPts val="540"/>
              </a:spcBef>
              <a:buClr>
                <a:srgbClr val="5AAAFA"/>
              </a:buClr>
              <a:buFont typeface="Arial" panose="020B0604020202020204" pitchFamily="34" charset="0"/>
              <a:buChar char="•"/>
            </a:pPr>
            <a:r>
              <a:rPr lang="ru-RU" sz="1400" dirty="0">
                <a:solidFill>
                  <a:schemeClr val="bg2"/>
                </a:solidFill>
                <a:latin typeface="Calibri"/>
                <a:ea typeface="ＭＳ Ｐゴシック" pitchFamily="34" charset="-128"/>
                <a:cs typeface="Calibri"/>
                <a:sym typeface="Helvetica" charset="0"/>
              </a:rPr>
              <a:t>Устранение человеческого фактора</a:t>
            </a:r>
            <a:endParaRPr lang="en-US" sz="1400" dirty="0">
              <a:solidFill>
                <a:schemeClr val="bg2"/>
              </a:solidFill>
              <a:latin typeface="Calibri"/>
              <a:ea typeface="ＭＳ Ｐゴシック" pitchFamily="34" charset="-128"/>
              <a:cs typeface="Calibri"/>
              <a:sym typeface="Helvetica" charset="0"/>
            </a:endParaRPr>
          </a:p>
          <a:p>
            <a:pPr marL="94288" indent="-94288" defTabSz="294918">
              <a:spcBef>
                <a:spcPts val="540"/>
              </a:spcBef>
              <a:buClr>
                <a:srgbClr val="5AAAFA"/>
              </a:buClr>
              <a:buFont typeface="Arial" panose="020B0604020202020204" pitchFamily="34" charset="0"/>
              <a:buChar char="•"/>
            </a:pPr>
            <a:r>
              <a:rPr lang="ru-RU" sz="1400" dirty="0">
                <a:solidFill>
                  <a:schemeClr val="bg2"/>
                </a:solidFill>
                <a:latin typeface="Calibri"/>
                <a:ea typeface="ＭＳ Ｐゴシック" pitchFamily="34" charset="-128"/>
                <a:cs typeface="Calibri"/>
                <a:sym typeface="Helvetica" charset="0"/>
              </a:rPr>
              <a:t>Аналитика по компромиссам</a:t>
            </a:r>
            <a:endParaRPr lang="en-US" sz="1400" dirty="0">
              <a:solidFill>
                <a:schemeClr val="bg2"/>
              </a:solidFill>
              <a:latin typeface="Calibri"/>
              <a:ea typeface="ＭＳ Ｐゴシック" pitchFamily="34" charset="-128"/>
              <a:cs typeface="Calibri"/>
              <a:sym typeface="Helvetica" charset="0"/>
            </a:endParaRPr>
          </a:p>
        </p:txBody>
      </p:sp>
      <p:sp>
        <p:nvSpPr>
          <p:cNvPr id="47" name="Shape 458"/>
          <p:cNvSpPr>
            <a:spLocks noChangeArrowheads="1"/>
          </p:cNvSpPr>
          <p:nvPr/>
        </p:nvSpPr>
        <p:spPr bwMode="auto">
          <a:xfrm>
            <a:off x="246822" y="1452779"/>
            <a:ext cx="1363758" cy="847591"/>
          </a:xfrm>
          <a:prstGeom prst="rect">
            <a:avLst/>
          </a:prstGeom>
          <a:noFill/>
          <a:ln>
            <a:noFill/>
          </a:ln>
          <a:extLst>
            <a:ext uri="{C572A759-6A51-4108-AA02-DFA0A04FC94B}">
              <ma14:wrappingTextBox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wrap="none" lIns="36157" tIns="36157" rIns="36157" bIns="36157" anchor="ctr">
            <a:spAutoFit/>
          </a:bodyPr>
          <a:lstStyle/>
          <a:p>
            <a:pPr marL="94288" indent="-94288" defTabSz="294918">
              <a:spcBef>
                <a:spcPts val="540"/>
              </a:spcBef>
              <a:buClr>
                <a:srgbClr val="5AAAFA"/>
              </a:buClr>
              <a:buFont typeface="Arial" panose="020B0604020202020204" pitchFamily="34" charset="0"/>
              <a:buChar char="•"/>
            </a:pPr>
            <a:r>
              <a:rPr lang="ru-RU" sz="1400" dirty="0">
                <a:solidFill>
                  <a:schemeClr val="bg2"/>
                </a:solidFill>
                <a:latin typeface="Calibri"/>
                <a:ea typeface="ＭＳ Ｐゴシック" pitchFamily="34" charset="-128"/>
                <a:cs typeface="Calibri"/>
                <a:sym typeface="Helvetica" charset="0"/>
              </a:rPr>
              <a:t>Здравый смысл</a:t>
            </a:r>
            <a:endParaRPr lang="en-US" sz="1400" dirty="0">
              <a:solidFill>
                <a:schemeClr val="bg2"/>
              </a:solidFill>
              <a:latin typeface="Calibri"/>
              <a:ea typeface="ＭＳ Ｐゴシック" pitchFamily="34" charset="-128"/>
              <a:cs typeface="Calibri"/>
              <a:sym typeface="Helvetica" charset="0"/>
            </a:endParaRPr>
          </a:p>
          <a:p>
            <a:pPr marL="94288" indent="-94288" defTabSz="294918">
              <a:spcBef>
                <a:spcPts val="540"/>
              </a:spcBef>
              <a:buClr>
                <a:srgbClr val="5AAAFA"/>
              </a:buClr>
              <a:buFont typeface="Arial" panose="020B0604020202020204" pitchFamily="34" charset="0"/>
              <a:buChar char="•"/>
            </a:pPr>
            <a:r>
              <a:rPr lang="ru-RU" sz="1400" dirty="0">
                <a:solidFill>
                  <a:schemeClr val="bg2"/>
                </a:solidFill>
                <a:latin typeface="Calibri"/>
                <a:ea typeface="ＭＳ Ｐゴシック" pitchFamily="34" charset="-128"/>
                <a:cs typeface="Calibri"/>
                <a:sym typeface="Helvetica" charset="0"/>
              </a:rPr>
              <a:t>Мораль</a:t>
            </a:r>
          </a:p>
          <a:p>
            <a:pPr marL="94288" indent="-94288" defTabSz="294918">
              <a:spcBef>
                <a:spcPts val="540"/>
              </a:spcBef>
              <a:buClr>
                <a:srgbClr val="5AAAFA"/>
              </a:buClr>
              <a:buFont typeface="Arial" panose="020B0604020202020204" pitchFamily="34" charset="0"/>
              <a:buChar char="•"/>
            </a:pPr>
            <a:r>
              <a:rPr lang="ru-RU" sz="1400" dirty="0">
                <a:solidFill>
                  <a:schemeClr val="bg2"/>
                </a:solidFill>
                <a:latin typeface="Calibri"/>
                <a:ea typeface="ＭＳ Ｐゴシック" pitchFamily="34" charset="-128"/>
                <a:cs typeface="Calibri"/>
                <a:sym typeface="Helvetica" charset="0"/>
              </a:rPr>
              <a:t>Сострадание</a:t>
            </a:r>
            <a:endParaRPr lang="en-US" sz="1400" dirty="0">
              <a:solidFill>
                <a:schemeClr val="bg2"/>
              </a:solidFill>
              <a:latin typeface="Calibri"/>
              <a:ea typeface="ＭＳ Ｐゴシック" pitchFamily="34" charset="-128"/>
              <a:cs typeface="Calibri"/>
              <a:sym typeface="Helvetica" charset="0"/>
            </a:endParaRPr>
          </a:p>
        </p:txBody>
      </p:sp>
      <p:sp>
        <p:nvSpPr>
          <p:cNvPr id="48" name="Shape 458"/>
          <p:cNvSpPr>
            <a:spLocks noChangeArrowheads="1"/>
          </p:cNvSpPr>
          <p:nvPr/>
        </p:nvSpPr>
        <p:spPr bwMode="auto">
          <a:xfrm>
            <a:off x="1460353" y="1452779"/>
            <a:ext cx="1075154" cy="847591"/>
          </a:xfrm>
          <a:prstGeom prst="rect">
            <a:avLst/>
          </a:prstGeom>
          <a:noFill/>
          <a:ln>
            <a:noFill/>
          </a:ln>
          <a:extLst>
            <a:ext uri="{C572A759-6A51-4108-AA02-DFA0A04FC94B}">
              <ma14:wrappingTextBox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wrap="none" lIns="36157" tIns="36157" rIns="36157" bIns="36157" anchor="ctr">
            <a:spAutoFit/>
          </a:bodyPr>
          <a:lstStyle/>
          <a:p>
            <a:pPr marL="94288" indent="-94288" defTabSz="294918">
              <a:spcBef>
                <a:spcPts val="540"/>
              </a:spcBef>
              <a:buClr>
                <a:srgbClr val="5AAAFA"/>
              </a:buClr>
              <a:buFont typeface="Arial" panose="020B0604020202020204" pitchFamily="34" charset="0"/>
              <a:buChar char="•"/>
            </a:pPr>
            <a:r>
              <a:rPr lang="ru-RU" sz="1400" dirty="0">
                <a:solidFill>
                  <a:schemeClr val="bg2"/>
                </a:solidFill>
                <a:latin typeface="Calibri"/>
                <a:ea typeface="ＭＳ Ｐゴシック" pitchFamily="34" charset="-128"/>
                <a:cs typeface="Calibri"/>
                <a:sym typeface="Helvetica" charset="0"/>
              </a:rPr>
              <a:t>Абстракции</a:t>
            </a:r>
            <a:endParaRPr lang="en-US" sz="1400" dirty="0">
              <a:solidFill>
                <a:schemeClr val="bg2"/>
              </a:solidFill>
              <a:latin typeface="Calibri"/>
              <a:ea typeface="ＭＳ Ｐゴシック" pitchFamily="34" charset="-128"/>
              <a:cs typeface="Calibri"/>
              <a:sym typeface="Helvetica" charset="0"/>
            </a:endParaRPr>
          </a:p>
          <a:p>
            <a:pPr marL="94288" indent="-94288" defTabSz="294918">
              <a:spcBef>
                <a:spcPts val="540"/>
              </a:spcBef>
              <a:buClr>
                <a:srgbClr val="5AAAFA"/>
              </a:buClr>
              <a:buFont typeface="Arial" panose="020B0604020202020204" pitchFamily="34" charset="0"/>
              <a:buChar char="•"/>
            </a:pPr>
            <a:r>
              <a:rPr lang="ru-RU" sz="1400" dirty="0">
                <a:solidFill>
                  <a:schemeClr val="bg2"/>
                </a:solidFill>
                <a:latin typeface="Calibri"/>
                <a:ea typeface="ＭＳ Ｐゴシック" pitchFamily="34" charset="-128"/>
                <a:cs typeface="Calibri"/>
                <a:sym typeface="Helvetica" charset="0"/>
              </a:rPr>
              <a:t>Дилеммы</a:t>
            </a:r>
            <a:endParaRPr lang="en-US" sz="1400" dirty="0">
              <a:solidFill>
                <a:schemeClr val="bg2"/>
              </a:solidFill>
              <a:latin typeface="Calibri"/>
              <a:ea typeface="ＭＳ Ｐゴシック" pitchFamily="34" charset="-128"/>
              <a:cs typeface="Calibri"/>
              <a:sym typeface="Helvetica" charset="0"/>
            </a:endParaRPr>
          </a:p>
          <a:p>
            <a:pPr marL="94288" indent="-94288" defTabSz="294918">
              <a:spcBef>
                <a:spcPts val="540"/>
              </a:spcBef>
              <a:buClr>
                <a:srgbClr val="5AAAFA"/>
              </a:buClr>
              <a:buFont typeface="Arial" panose="020B0604020202020204" pitchFamily="34" charset="0"/>
              <a:buChar char="•"/>
            </a:pPr>
            <a:r>
              <a:rPr lang="ru-RU" sz="1400" dirty="0">
                <a:solidFill>
                  <a:schemeClr val="bg2"/>
                </a:solidFill>
                <a:latin typeface="Calibri"/>
                <a:ea typeface="ＭＳ Ｐゴシック" pitchFamily="34" charset="-128"/>
                <a:cs typeface="Calibri"/>
                <a:sym typeface="Helvetica" charset="0"/>
              </a:rPr>
              <a:t>Обобщения</a:t>
            </a:r>
            <a:endParaRPr lang="en-US" sz="1400" dirty="0">
              <a:solidFill>
                <a:schemeClr val="bg2"/>
              </a:solidFill>
              <a:latin typeface="Calibri"/>
              <a:ea typeface="ＭＳ Ｐゴシック" pitchFamily="34" charset="-128"/>
              <a:cs typeface="Calibri"/>
              <a:sym typeface="Helvetica" charset="0"/>
            </a:endParaRPr>
          </a:p>
        </p:txBody>
      </p:sp>
      <p:sp>
        <p:nvSpPr>
          <p:cNvPr id="12" name="Isosceles Triangle 11"/>
          <p:cNvSpPr/>
          <p:nvPr/>
        </p:nvSpPr>
        <p:spPr bwMode="auto">
          <a:xfrm>
            <a:off x="3183372" y="1833591"/>
            <a:ext cx="2797743" cy="2102757"/>
          </a:xfrm>
          <a:prstGeom prst="triangle">
            <a:avLst/>
          </a:prstGeom>
          <a:solidFill>
            <a:srgbClr val="24BA4F"/>
          </a:solidFill>
          <a:ln w="12700">
            <a:noFill/>
          </a:ln>
          <a:effectLst/>
          <a:extLst/>
        </p:spPr>
        <p:txBody>
          <a:bodyPr rot="0" spcFirstLastPara="0" vertOverflow="overflow" horzOverflow="overflow" vert="horz" wrap="square" lIns="82288" tIns="41144" rIns="82288" bIns="41144" numCol="1" spcCol="0" rtlCol="0" fromWordArt="0" anchor="t" anchorCtr="0" forceAA="0" compatLnSpc="1">
            <a:prstTxWarp prst="textNoShape">
              <a:avLst/>
            </a:prstTxWarp>
            <a:noAutofit/>
          </a:bodyPr>
          <a:lstStyle/>
          <a:p>
            <a:pPr defTabSz="822875"/>
            <a:endParaRPr lang="en-US" sz="1600" dirty="0">
              <a:solidFill>
                <a:schemeClr val="bg1"/>
              </a:solidFill>
              <a:latin typeface="Calibri"/>
              <a:ea typeface="ＭＳ Ｐゴシック" charset="0"/>
              <a:cs typeface="Calibri"/>
            </a:endParaRPr>
          </a:p>
        </p:txBody>
      </p:sp>
      <p:sp>
        <p:nvSpPr>
          <p:cNvPr id="3" name="Isosceles Triangle 2"/>
          <p:cNvSpPr/>
          <p:nvPr/>
        </p:nvSpPr>
        <p:spPr bwMode="auto">
          <a:xfrm>
            <a:off x="3860724" y="2477853"/>
            <a:ext cx="1456844" cy="1136129"/>
          </a:xfrm>
          <a:prstGeom prst="triangle">
            <a:avLst/>
          </a:prstGeom>
          <a:solidFill>
            <a:schemeClr val="accent2"/>
          </a:solidFill>
          <a:ln w="19050">
            <a:noFill/>
          </a:ln>
          <a:effectLst/>
          <a:extLst/>
        </p:spPr>
        <p:txBody>
          <a:bodyPr rot="0" spcFirstLastPara="0" vertOverflow="overflow" horzOverflow="overflow" vert="horz" wrap="square" lIns="82288" tIns="41144" rIns="82288" bIns="41144" numCol="1" spcCol="0" rtlCol="0" fromWordArt="0" anchor="t" anchorCtr="0" forceAA="0" compatLnSpc="1">
            <a:prstTxWarp prst="textNoShape">
              <a:avLst/>
            </a:prstTxWarp>
            <a:noAutofit/>
          </a:bodyPr>
          <a:lstStyle/>
          <a:p>
            <a:pPr defTabSz="822875"/>
            <a:endParaRPr lang="en-US" sz="1600" dirty="0">
              <a:solidFill>
                <a:schemeClr val="bg1"/>
              </a:solidFill>
              <a:latin typeface="Calibri"/>
              <a:ea typeface="ＭＳ Ｐゴシック" charset="0"/>
              <a:cs typeface="Calibri"/>
            </a:endParaRPr>
          </a:p>
        </p:txBody>
      </p:sp>
      <p:sp>
        <p:nvSpPr>
          <p:cNvPr id="13" name="Left-Right Arrow 12"/>
          <p:cNvSpPr/>
          <p:nvPr/>
        </p:nvSpPr>
        <p:spPr bwMode="auto">
          <a:xfrm>
            <a:off x="4366260" y="3679804"/>
            <a:ext cx="445770" cy="203071"/>
          </a:xfrm>
          <a:prstGeom prst="leftRightArrow">
            <a:avLst/>
          </a:prstGeom>
          <a:solidFill>
            <a:schemeClr val="bg1"/>
          </a:solidFill>
          <a:ln w="19050">
            <a:noFill/>
          </a:ln>
          <a:effectLst/>
          <a:extLst/>
        </p:spPr>
        <p:txBody>
          <a:bodyPr rot="0" spcFirstLastPara="0" vertOverflow="overflow" horzOverflow="overflow" vert="horz" wrap="square" lIns="82288" tIns="41144" rIns="82288" bIns="41144" numCol="1" spcCol="0" rtlCol="0" fromWordArt="0" anchor="t" anchorCtr="0" forceAA="0" compatLnSpc="1">
            <a:prstTxWarp prst="textNoShape">
              <a:avLst/>
            </a:prstTxWarp>
            <a:noAutofit/>
          </a:bodyPr>
          <a:lstStyle/>
          <a:p>
            <a:pPr defTabSz="822875"/>
            <a:endParaRPr lang="en-US" sz="1600" dirty="0">
              <a:solidFill>
                <a:schemeClr val="bg1"/>
              </a:solidFill>
              <a:latin typeface="Calibri"/>
              <a:ea typeface="ＭＳ Ｐゴシック" charset="0"/>
              <a:cs typeface="Calibri"/>
            </a:endParaRPr>
          </a:p>
        </p:txBody>
      </p:sp>
      <p:sp>
        <p:nvSpPr>
          <p:cNvPr id="4" name="Rectangle 3"/>
          <p:cNvSpPr/>
          <p:nvPr/>
        </p:nvSpPr>
        <p:spPr>
          <a:xfrm rot="1971056">
            <a:off x="3878178" y="2389320"/>
            <a:ext cx="370332" cy="112489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73" tIns="34287" rIns="68573" bIns="34287" rtlCol="0" anchor="ctr"/>
          <a:lstStyle/>
          <a:p>
            <a:pPr algn="ctr" defTabSz="822875"/>
            <a:endParaRPr lang="en-US" sz="1200">
              <a:solidFill>
                <a:schemeClr val="bg1"/>
              </a:solidFill>
              <a:latin typeface="Calibri"/>
              <a:ea typeface="ＭＳ Ｐゴシック"/>
              <a:cs typeface="Calibri"/>
            </a:endParaRPr>
          </a:p>
        </p:txBody>
      </p:sp>
      <p:sp>
        <p:nvSpPr>
          <p:cNvPr id="38" name="Left-Right Arrow 37"/>
          <p:cNvSpPr/>
          <p:nvPr/>
        </p:nvSpPr>
        <p:spPr bwMode="auto">
          <a:xfrm rot="18254512">
            <a:off x="3857513" y="2805283"/>
            <a:ext cx="445770" cy="203071"/>
          </a:xfrm>
          <a:prstGeom prst="leftRightArrow">
            <a:avLst/>
          </a:prstGeom>
          <a:solidFill>
            <a:schemeClr val="bg1"/>
          </a:solidFill>
          <a:ln w="19050">
            <a:noFill/>
          </a:ln>
          <a:effectLst/>
          <a:extLst/>
        </p:spPr>
        <p:txBody>
          <a:bodyPr rot="0" spcFirstLastPara="0" vertOverflow="overflow" horzOverflow="overflow" vert="horz" wrap="square" lIns="82288" tIns="41144" rIns="82288" bIns="41144" numCol="1" spcCol="0" rtlCol="0" fromWordArt="0" anchor="t" anchorCtr="0" forceAA="0" compatLnSpc="1">
            <a:prstTxWarp prst="textNoShape">
              <a:avLst/>
            </a:prstTxWarp>
            <a:noAutofit/>
          </a:bodyPr>
          <a:lstStyle/>
          <a:p>
            <a:pPr defTabSz="822875"/>
            <a:endParaRPr lang="en-US" sz="1600" dirty="0">
              <a:solidFill>
                <a:schemeClr val="bg1"/>
              </a:solidFill>
              <a:latin typeface="Calibri"/>
              <a:ea typeface="ＭＳ Ｐゴシック" charset="0"/>
              <a:cs typeface="Calibri"/>
            </a:endParaRPr>
          </a:p>
        </p:txBody>
      </p:sp>
      <p:sp>
        <p:nvSpPr>
          <p:cNvPr id="39" name="Left-Right Arrow 38"/>
          <p:cNvSpPr/>
          <p:nvPr/>
        </p:nvSpPr>
        <p:spPr bwMode="auto">
          <a:xfrm rot="3345488" flipH="1">
            <a:off x="4866233" y="2805283"/>
            <a:ext cx="445770" cy="203071"/>
          </a:xfrm>
          <a:prstGeom prst="leftRightArrow">
            <a:avLst/>
          </a:prstGeom>
          <a:solidFill>
            <a:schemeClr val="bg1"/>
          </a:solidFill>
          <a:ln w="19050">
            <a:noFill/>
          </a:ln>
          <a:effectLst/>
          <a:extLst/>
        </p:spPr>
        <p:txBody>
          <a:bodyPr rot="0" spcFirstLastPara="0" vertOverflow="overflow" horzOverflow="overflow" vert="horz" wrap="square" lIns="82288" tIns="41144" rIns="82288" bIns="41144" numCol="1" spcCol="0" rtlCol="0" fromWordArt="0" anchor="t" anchorCtr="0" forceAA="0" compatLnSpc="1">
            <a:prstTxWarp prst="textNoShape">
              <a:avLst/>
            </a:prstTxWarp>
            <a:noAutofit/>
          </a:bodyPr>
          <a:lstStyle/>
          <a:p>
            <a:pPr defTabSz="822875"/>
            <a:endParaRPr lang="en-US" sz="1600" dirty="0">
              <a:solidFill>
                <a:schemeClr val="bg1"/>
              </a:solidFill>
              <a:latin typeface="Calibri"/>
              <a:ea typeface="ＭＳ Ｐゴシック" charset="0"/>
              <a:cs typeface="Calibri"/>
            </a:endParaRPr>
          </a:p>
        </p:txBody>
      </p:sp>
      <p:grpSp>
        <p:nvGrpSpPr>
          <p:cNvPr id="8" name="Group 7"/>
          <p:cNvGrpSpPr/>
          <p:nvPr/>
        </p:nvGrpSpPr>
        <p:grpSpPr>
          <a:xfrm>
            <a:off x="3807333" y="1105385"/>
            <a:ext cx="1563624" cy="1563624"/>
            <a:chOff x="5076444" y="1473846"/>
            <a:chExt cx="2084832" cy="2084832"/>
          </a:xfrm>
        </p:grpSpPr>
        <p:sp>
          <p:nvSpPr>
            <p:cNvPr id="33" name="Oval 32"/>
            <p:cNvSpPr/>
            <p:nvPr/>
          </p:nvSpPr>
          <p:spPr bwMode="auto">
            <a:xfrm>
              <a:off x="5076444" y="1473846"/>
              <a:ext cx="2084832" cy="2084832"/>
            </a:xfrm>
            <a:prstGeom prst="ellipse">
              <a:avLst/>
            </a:prstGeom>
            <a:ln/>
            <a:ex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09728" tIns="54864" rIns="109728" bIns="0" numCol="1" spcCol="0" rtlCol="0" fromWordArt="0" anchor="b" anchorCtr="0" forceAA="0" compatLnSpc="1">
              <a:prstTxWarp prst="textNoShape">
                <a:avLst/>
              </a:prstTxWarp>
              <a:noAutofit/>
            </a:bodyPr>
            <a:lstStyle/>
            <a:p>
              <a:pPr algn="ctr" defTabSz="822875"/>
              <a:r>
                <a:rPr lang="ru-RU" sz="1200" b="1" dirty="0">
                  <a:solidFill>
                    <a:schemeClr val="bg2"/>
                  </a:solidFill>
                  <a:latin typeface="Calibri"/>
                  <a:ea typeface="ＭＳ Ｐゴシック" charset="0"/>
                  <a:cs typeface="Calibri"/>
                </a:rPr>
                <a:t>АНАЛИТИКИ ИБ</a:t>
              </a:r>
              <a:endParaRPr lang="en-US" sz="1200" b="1" dirty="0">
                <a:solidFill>
                  <a:schemeClr val="bg2"/>
                </a:solidFill>
                <a:latin typeface="Calibri"/>
                <a:ea typeface="ＭＳ Ｐゴシック" charset="0"/>
                <a:cs typeface="Calibri"/>
              </a:endParaRPr>
            </a:p>
          </p:txBody>
        </p:sp>
        <p:pic>
          <p:nvPicPr>
            <p:cNvPr id="9" name="Picture 8"/>
            <p:cNvPicPr>
              <a:picLocks noChangeAspect="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843365" y="1937042"/>
              <a:ext cx="549965" cy="640800"/>
            </a:xfrm>
            <a:prstGeom prst="rect">
              <a:avLst/>
            </a:prstGeom>
            <a:ln/>
          </p:spPr>
          <p:style>
            <a:lnRef idx="2">
              <a:schemeClr val="dk1"/>
            </a:lnRef>
            <a:fillRef idx="1">
              <a:schemeClr val="lt1"/>
            </a:fillRef>
            <a:effectRef idx="0">
              <a:schemeClr val="dk1"/>
            </a:effectRef>
            <a:fontRef idx="minor">
              <a:schemeClr val="dk1"/>
            </a:fontRef>
          </p:style>
        </p:pic>
        <p:pic>
          <p:nvPicPr>
            <p:cNvPr id="50" name="Picture 49"/>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301537" y="1851046"/>
              <a:ext cx="339718" cy="395827"/>
            </a:xfrm>
            <a:prstGeom prst="rect">
              <a:avLst/>
            </a:prstGeom>
            <a:ln/>
          </p:spPr>
          <p:style>
            <a:lnRef idx="2">
              <a:schemeClr val="dk1"/>
            </a:lnRef>
            <a:fillRef idx="1">
              <a:schemeClr val="lt1"/>
            </a:fillRef>
            <a:effectRef idx="0">
              <a:schemeClr val="dk1"/>
            </a:effectRef>
            <a:fontRef idx="minor">
              <a:schemeClr val="dk1"/>
            </a:fontRef>
          </p:style>
        </p:pic>
        <p:pic>
          <p:nvPicPr>
            <p:cNvPr id="51" name="Picture 50"/>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591099" y="1851046"/>
              <a:ext cx="339718" cy="395827"/>
            </a:xfrm>
            <a:prstGeom prst="rect">
              <a:avLst/>
            </a:prstGeom>
            <a:ln/>
          </p:spPr>
          <p:style>
            <a:lnRef idx="2">
              <a:schemeClr val="dk1"/>
            </a:lnRef>
            <a:fillRef idx="1">
              <a:schemeClr val="lt1"/>
            </a:fillRef>
            <a:effectRef idx="0">
              <a:schemeClr val="dk1"/>
            </a:effectRef>
            <a:fontRef idx="minor">
              <a:schemeClr val="dk1"/>
            </a:fontRef>
          </p:style>
        </p:pic>
      </p:grpSp>
      <p:grpSp>
        <p:nvGrpSpPr>
          <p:cNvPr id="15" name="Group 14"/>
          <p:cNvGrpSpPr/>
          <p:nvPr/>
        </p:nvGrpSpPr>
        <p:grpSpPr>
          <a:xfrm>
            <a:off x="2668905" y="3040466"/>
            <a:ext cx="1563624" cy="1563624"/>
            <a:chOff x="3558540" y="4053955"/>
            <a:chExt cx="2084832" cy="2084832"/>
          </a:xfrm>
        </p:grpSpPr>
        <p:sp>
          <p:nvSpPr>
            <p:cNvPr id="6" name="Oval 5"/>
            <p:cNvSpPr/>
            <p:nvPr/>
          </p:nvSpPr>
          <p:spPr bwMode="auto">
            <a:xfrm>
              <a:off x="3558540" y="4053955"/>
              <a:ext cx="2084832" cy="2084832"/>
            </a:xfrm>
            <a:prstGeom prst="ellipse">
              <a:avLst/>
            </a:prstGeom>
            <a:solidFill>
              <a:schemeClr val="tx1"/>
            </a:solidFill>
            <a:ln/>
            <a:ex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09728" tIns="54864" rIns="109728" bIns="0" numCol="1" spcCol="0" rtlCol="0" fromWordArt="0" anchor="b" anchorCtr="0" forceAA="0" compatLnSpc="1">
              <a:prstTxWarp prst="textNoShape">
                <a:avLst/>
              </a:prstTxWarp>
              <a:noAutofit/>
            </a:bodyPr>
            <a:lstStyle/>
            <a:p>
              <a:pPr algn="ctr" defTabSz="822875"/>
              <a:r>
                <a:rPr lang="ru-RU" sz="1200" b="1" dirty="0">
                  <a:solidFill>
                    <a:schemeClr val="bg2"/>
                  </a:solidFill>
                  <a:latin typeface="Calibri"/>
                  <a:ea typeface="ＭＳ Ｐゴシック" charset="0"/>
                  <a:cs typeface="Calibri"/>
                </a:rPr>
                <a:t>АНАЛИТИКА ИБ</a:t>
              </a:r>
              <a:endParaRPr lang="en-US" sz="1200" b="1" dirty="0">
                <a:solidFill>
                  <a:schemeClr val="bg2"/>
                </a:solidFill>
                <a:latin typeface="Calibri"/>
                <a:ea typeface="ＭＳ Ｐゴシック" charset="0"/>
                <a:cs typeface="Calibri"/>
              </a:endParaRPr>
            </a:p>
          </p:txBody>
        </p:sp>
        <p:pic>
          <p:nvPicPr>
            <p:cNvPr id="10" name="Picture 9"/>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149355" y="4479110"/>
              <a:ext cx="854981" cy="703848"/>
            </a:xfrm>
            <a:prstGeom prst="rect">
              <a:avLst/>
            </a:prstGeom>
            <a:ln/>
          </p:spPr>
          <p:style>
            <a:lnRef idx="2">
              <a:schemeClr val="dk1"/>
            </a:lnRef>
            <a:fillRef idx="1">
              <a:schemeClr val="lt1"/>
            </a:fillRef>
            <a:effectRef idx="0">
              <a:schemeClr val="dk1"/>
            </a:effectRef>
            <a:fontRef idx="minor">
              <a:schemeClr val="dk1"/>
            </a:fontRef>
          </p:style>
        </p:pic>
      </p:grpSp>
      <p:grpSp>
        <p:nvGrpSpPr>
          <p:cNvPr id="11" name="Group 10"/>
          <p:cNvGrpSpPr/>
          <p:nvPr/>
        </p:nvGrpSpPr>
        <p:grpSpPr>
          <a:xfrm>
            <a:off x="4911471" y="3040466"/>
            <a:ext cx="1563624" cy="1648280"/>
            <a:chOff x="6548628" y="4053955"/>
            <a:chExt cx="2084832" cy="2197707"/>
          </a:xfrm>
        </p:grpSpPr>
        <p:sp>
          <p:nvSpPr>
            <p:cNvPr id="32" name="Oval 31"/>
            <p:cNvSpPr/>
            <p:nvPr/>
          </p:nvSpPr>
          <p:spPr bwMode="auto">
            <a:xfrm>
              <a:off x="6548628" y="4053955"/>
              <a:ext cx="2084832" cy="2084832"/>
            </a:xfrm>
            <a:prstGeom prst="ellipse">
              <a:avLst/>
            </a:prstGeom>
            <a:solidFill>
              <a:srgbClr val="24BA4F"/>
            </a:solidFill>
            <a:ln w="28575">
              <a:solidFill>
                <a:srgbClr val="24BA4F"/>
              </a:solidFill>
            </a:ln>
            <a:effectLst/>
            <a:extLst/>
          </p:spPr>
          <p:txBody>
            <a:bodyPr rot="0" spcFirstLastPara="0" vertOverflow="overflow" horzOverflow="overflow" vert="horz" wrap="square" lIns="109728" tIns="54864" rIns="109728" bIns="0" numCol="1" spcCol="0" rtlCol="0" fromWordArt="0" anchor="b" anchorCtr="0" forceAA="0" compatLnSpc="1">
              <a:prstTxWarp prst="textNoShape">
                <a:avLst/>
              </a:prstTxWarp>
              <a:noAutofit/>
            </a:bodyPr>
            <a:lstStyle/>
            <a:p>
              <a:pPr algn="ctr" defTabSz="822875"/>
              <a:endParaRPr lang="en-US" sz="1200" b="1" dirty="0">
                <a:solidFill>
                  <a:schemeClr val="bg1"/>
                </a:solidFill>
                <a:latin typeface="Calibri"/>
                <a:ea typeface="ＭＳ Ｐゴシック" charset="0"/>
                <a:cs typeface="Calibri"/>
              </a:endParaRPr>
            </a:p>
          </p:txBody>
        </p:sp>
        <p:pic>
          <p:nvPicPr>
            <p:cNvPr id="23" name="Picture 22"/>
            <p:cNvPicPr>
              <a:picLocks noChangeAspect="1"/>
            </p:cNvPicPr>
            <p:nvPr/>
          </p:nvPicPr>
          <p:blipFill>
            <a:blip r:embed="rId6" cstate="print">
              <a:duotone>
                <a:prstClr val="black"/>
                <a:srgbClr val="FF5003">
                  <a:tint val="45000"/>
                  <a:satMod val="400000"/>
                </a:srgbClr>
              </a:duotone>
              <a:lum bright="100000" contrast="50000"/>
              <a:extLst>
                <a:ext uri="{28A0092B-C50C-407E-A947-70E740481C1C}">
                  <a14:useLocalDpi xmlns:a14="http://schemas.microsoft.com/office/drawing/2010/main" val="0"/>
                </a:ext>
              </a:extLst>
            </a:blip>
            <a:stretch>
              <a:fillRect/>
            </a:stretch>
          </p:blipFill>
          <p:spPr>
            <a:xfrm>
              <a:off x="7219240" y="4451231"/>
              <a:ext cx="722222" cy="876500"/>
            </a:xfrm>
            <a:prstGeom prst="rect">
              <a:avLst/>
            </a:prstGeom>
            <a:noFill/>
          </p:spPr>
        </p:pic>
        <p:sp>
          <p:nvSpPr>
            <p:cNvPr id="14" name="TextBox 13"/>
            <p:cNvSpPr txBox="1"/>
            <p:nvPr/>
          </p:nvSpPr>
          <p:spPr>
            <a:xfrm>
              <a:off x="6708031" y="5389887"/>
              <a:ext cx="1766031" cy="861775"/>
            </a:xfrm>
            <a:prstGeom prst="rect">
              <a:avLst/>
            </a:prstGeom>
            <a:noFill/>
          </p:spPr>
          <p:txBody>
            <a:bodyPr wrap="square" rtlCol="0">
              <a:spAutoFit/>
            </a:bodyPr>
            <a:lstStyle/>
            <a:p>
              <a:pPr algn="ctr" defTabSz="822875"/>
              <a:r>
                <a:rPr lang="ru-RU" sz="1200" b="1" dirty="0">
                  <a:solidFill>
                    <a:srgbClr val="000000"/>
                  </a:solidFill>
                  <a:latin typeface="Calibri"/>
                  <a:ea typeface="ＭＳ Ｐゴシック" charset="0"/>
                  <a:cs typeface="Calibri"/>
                </a:rPr>
                <a:t>КОГНИТИВНАЯ ИБ</a:t>
              </a:r>
              <a:endParaRPr lang="en-US" sz="1200" b="1" dirty="0">
                <a:solidFill>
                  <a:srgbClr val="000000"/>
                </a:solidFill>
                <a:latin typeface="Calibri"/>
                <a:ea typeface="ＭＳ Ｐゴシック" charset="0"/>
                <a:cs typeface="Calibri"/>
              </a:endParaRPr>
            </a:p>
            <a:p>
              <a:pPr algn="ctr" defTabSz="822875"/>
              <a:endParaRPr lang="en-US" sz="1200" dirty="0">
                <a:solidFill>
                  <a:srgbClr val="000000"/>
                </a:solidFill>
                <a:latin typeface="Calibri"/>
                <a:ea typeface="ＭＳ Ｐゴシック" pitchFamily="34" charset="-128"/>
                <a:cs typeface="Calibri"/>
              </a:endParaRPr>
            </a:p>
          </p:txBody>
        </p:sp>
        <p:sp>
          <p:nvSpPr>
            <p:cNvPr id="37" name="Rectangle 36"/>
            <p:cNvSpPr/>
            <p:nvPr/>
          </p:nvSpPr>
          <p:spPr>
            <a:xfrm rot="16200000">
              <a:off x="6749068" y="4172146"/>
              <a:ext cx="1683956" cy="1766032"/>
            </a:xfrm>
            <a:prstGeom prst="rect">
              <a:avLst/>
            </a:prstGeom>
            <a:noFill/>
          </p:spPr>
          <p:txBody>
            <a:bodyPr spcFirstLastPara="1" wrap="none" lIns="109728" tIns="54864" rIns="109728" bIns="54864" numCol="1">
              <a:prstTxWarp prst="textCircle">
                <a:avLst>
                  <a:gd name="adj" fmla="val 11037263"/>
                </a:avLst>
              </a:prstTxWarp>
              <a:spAutoFit/>
            </a:bodyPr>
            <a:lstStyle/>
            <a:p>
              <a:pPr algn="ctr" defTabSz="822875"/>
              <a:r>
                <a:rPr lang="en-US" sz="1000" b="1" dirty="0">
                  <a:solidFill>
                    <a:schemeClr val="bg1"/>
                  </a:solidFill>
                  <a:latin typeface="Calibri"/>
                  <a:ea typeface="ＭＳ Ｐゴシック" charset="0"/>
                  <a:cs typeface="Calibri"/>
                </a:rPr>
                <a:t> </a:t>
              </a:r>
              <a:r>
                <a:rPr lang="ru-RU" sz="1000" b="1" dirty="0">
                  <a:solidFill>
                    <a:schemeClr val="bg1"/>
                  </a:solidFill>
                  <a:latin typeface="Calibri"/>
                  <a:ea typeface="ＭＳ Ｐゴシック" charset="0"/>
                  <a:cs typeface="Calibri"/>
                </a:rPr>
                <a:t>ПОНИМАНИЕ</a:t>
              </a:r>
              <a:r>
                <a:rPr lang="en-US" sz="1000" b="1" dirty="0">
                  <a:solidFill>
                    <a:schemeClr val="bg1"/>
                  </a:solidFill>
                  <a:latin typeface="Calibri"/>
                  <a:ea typeface="ＭＳ Ｐゴシック" charset="0"/>
                  <a:cs typeface="Calibri"/>
                </a:rPr>
                <a:t>| </a:t>
              </a:r>
              <a:r>
                <a:rPr lang="ru-RU" sz="1000" b="1" dirty="0">
                  <a:solidFill>
                    <a:schemeClr val="bg1"/>
                  </a:solidFill>
                  <a:latin typeface="Calibri"/>
                  <a:ea typeface="ＭＳ Ｐゴシック" charset="0"/>
                  <a:cs typeface="Calibri"/>
                </a:rPr>
                <a:t>МОТИВАЦИЯ </a:t>
              </a:r>
              <a:r>
                <a:rPr lang="en-US" sz="1000" b="1" dirty="0">
                  <a:solidFill>
                    <a:schemeClr val="bg1"/>
                  </a:solidFill>
                  <a:latin typeface="Calibri"/>
                  <a:ea typeface="ＭＳ Ｐゴシック" charset="0"/>
                  <a:cs typeface="Calibri"/>
                </a:rPr>
                <a:t>| </a:t>
              </a:r>
              <a:r>
                <a:rPr lang="ru-RU" sz="1000" b="1" dirty="0">
                  <a:solidFill>
                    <a:schemeClr val="bg1"/>
                  </a:solidFill>
                  <a:latin typeface="Calibri"/>
                  <a:ea typeface="ＭＳ Ｐゴシック" charset="0"/>
                  <a:cs typeface="Calibri"/>
                </a:rPr>
                <a:t>ОБУЦЕНИЕ</a:t>
              </a:r>
              <a:endParaRPr lang="en-US" sz="1000" dirty="0">
                <a:ln w="0"/>
                <a:solidFill>
                  <a:schemeClr val="bg1"/>
                </a:solidFill>
                <a:effectLst>
                  <a:outerShdw blurRad="38100" dist="19050" dir="2700000" algn="tl" rotWithShape="0">
                    <a:srgbClr val="000000">
                      <a:alpha val="40000"/>
                    </a:srgbClr>
                  </a:outerShdw>
                </a:effectLst>
                <a:latin typeface="Calibri"/>
                <a:ea typeface="ＭＳ Ｐゴシック" pitchFamily="34" charset="-128"/>
                <a:cs typeface="Calibri"/>
              </a:endParaRPr>
            </a:p>
          </p:txBody>
        </p:sp>
        <p:sp>
          <p:nvSpPr>
            <p:cNvPr id="41" name="Arc 40"/>
            <p:cNvSpPr/>
            <p:nvPr/>
          </p:nvSpPr>
          <p:spPr>
            <a:xfrm>
              <a:off x="6676871" y="4406145"/>
              <a:ext cx="1830522" cy="1632228"/>
            </a:xfrm>
            <a:prstGeom prst="arc">
              <a:avLst>
                <a:gd name="adj1" fmla="val 253508"/>
                <a:gd name="adj2" fmla="val 10681122"/>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822875"/>
              <a:endParaRPr lang="en-US" sz="1200">
                <a:solidFill>
                  <a:schemeClr val="bg1"/>
                </a:solidFill>
                <a:latin typeface="Calibri"/>
                <a:ea typeface="ＭＳ Ｐゴシック"/>
                <a:cs typeface="Calibri"/>
              </a:endParaRPr>
            </a:p>
          </p:txBody>
        </p:sp>
      </p:grpSp>
      <p:sp>
        <p:nvSpPr>
          <p:cNvPr id="5" name="Rectangle 4"/>
          <p:cNvSpPr/>
          <p:nvPr/>
        </p:nvSpPr>
        <p:spPr>
          <a:xfrm>
            <a:off x="251108" y="303555"/>
            <a:ext cx="5864527" cy="584776"/>
          </a:xfrm>
          <a:prstGeom prst="rect">
            <a:avLst/>
          </a:prstGeom>
        </p:spPr>
        <p:txBody>
          <a:bodyPr wrap="square">
            <a:spAutoFit/>
          </a:bodyPr>
          <a:lstStyle/>
          <a:p>
            <a:r>
              <a:rPr lang="en-US" sz="3200" dirty="0">
                <a:solidFill>
                  <a:schemeClr val="bg2"/>
                </a:solidFill>
                <a:latin typeface="Calibri"/>
                <a:cs typeface="Calibri"/>
              </a:rPr>
              <a:t>IBM Watson for </a:t>
            </a:r>
            <a:r>
              <a:rPr lang="en-US" sz="3200" dirty="0" err="1">
                <a:solidFill>
                  <a:schemeClr val="bg2"/>
                </a:solidFill>
                <a:latin typeface="Calibri"/>
                <a:cs typeface="Calibri"/>
              </a:rPr>
              <a:t>CyberSecurity</a:t>
            </a:r>
            <a:endParaRPr lang="en-US" sz="3200" dirty="0">
              <a:solidFill>
                <a:schemeClr val="bg2"/>
              </a:solidFill>
              <a:latin typeface="Calibri"/>
              <a:cs typeface="Calibri"/>
            </a:endParaRPr>
          </a:p>
        </p:txBody>
      </p:sp>
    </p:spTree>
    <p:extLst>
      <p:ext uri="{BB962C8B-B14F-4D97-AF65-F5344CB8AC3E}">
        <p14:creationId xmlns:p14="http://schemas.microsoft.com/office/powerpoint/2010/main" val="138547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4/3*#ppt_w"/>
                                          </p:val>
                                        </p:tav>
                                        <p:tav tm="100000">
                                          <p:val>
                                            <p:strVal val="#ppt_w"/>
                                          </p:val>
                                        </p:tav>
                                      </p:tavLst>
                                    </p:anim>
                                    <p:anim calcmode="lin" valueType="num">
                                      <p:cBhvr>
                                        <p:cTn id="8" dur="500" fill="hold"/>
                                        <p:tgtEl>
                                          <p:spTgt spid="8"/>
                                        </p:tgtEl>
                                        <p:attrNameLst>
                                          <p:attrName>ppt_h</p:attrName>
                                        </p:attrNameLst>
                                      </p:cBhvr>
                                      <p:tavLst>
                                        <p:tav tm="0">
                                          <p:val>
                                            <p:strVal val="4/3*#ppt_h"/>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7409"/>
                                        </p:tgtEl>
                                        <p:attrNameLst>
                                          <p:attrName>style.visibility</p:attrName>
                                        </p:attrNameLst>
                                      </p:cBhvr>
                                      <p:to>
                                        <p:strVal val="visible"/>
                                      </p:to>
                                    </p:set>
                                    <p:animEffect transition="in" filter="fade">
                                      <p:cBhvr>
                                        <p:cTn id="11" dur="500"/>
                                        <p:tgtEl>
                                          <p:spTgt spid="1740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childTnLst>
                          </p:cTn>
                        </p:par>
                        <p:par>
                          <p:cTn id="18" fill="hold">
                            <p:stCondLst>
                              <p:cond delay="500"/>
                            </p:stCondLst>
                            <p:childTnLst>
                              <p:par>
                                <p:cTn id="19" presetID="23" presetClass="entr" presetSubtype="288"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strVal val="4/3*#ppt_w"/>
                                          </p:val>
                                        </p:tav>
                                        <p:tav tm="100000">
                                          <p:val>
                                            <p:strVal val="#ppt_w"/>
                                          </p:val>
                                        </p:tav>
                                      </p:tavLst>
                                    </p:anim>
                                    <p:anim calcmode="lin" valueType="num">
                                      <p:cBhvr>
                                        <p:cTn id="22" dur="500" fill="hold"/>
                                        <p:tgtEl>
                                          <p:spTgt spid="11"/>
                                        </p:tgtEl>
                                        <p:attrNameLst>
                                          <p:attrName>ppt_h</p:attrName>
                                        </p:attrNameLst>
                                      </p:cBhvr>
                                      <p:tavLst>
                                        <p:tav tm="0">
                                          <p:val>
                                            <p:strVal val="4/3*#ppt_h"/>
                                          </p:val>
                                        </p:tav>
                                        <p:tav tm="100000">
                                          <p:val>
                                            <p:strVal val="#ppt_h"/>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17417"/>
                                        </p:tgtEl>
                                        <p:attrNameLst>
                                          <p:attrName>style.visibility</p:attrName>
                                        </p:attrNameLst>
                                      </p:cBhvr>
                                      <p:to>
                                        <p:strVal val="visible"/>
                                      </p:to>
                                    </p:set>
                                    <p:animEffect transition="in" filter="fade">
                                      <p:cBhvr>
                                        <p:cTn id="25" dur="500"/>
                                        <p:tgtEl>
                                          <p:spTgt spid="174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par>
                          <p:cTn id="29" fill="hold">
                            <p:stCondLst>
                              <p:cond delay="1000"/>
                            </p:stCondLst>
                            <p:childTnLst>
                              <p:par>
                                <p:cTn id="30" presetID="23" presetClass="entr" presetSubtype="288"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strVal val="4/3*#ppt_w"/>
                                          </p:val>
                                        </p:tav>
                                        <p:tav tm="100000">
                                          <p:val>
                                            <p:strVal val="#ppt_w"/>
                                          </p:val>
                                        </p:tav>
                                      </p:tavLst>
                                    </p:anim>
                                    <p:anim calcmode="lin" valueType="num">
                                      <p:cBhvr>
                                        <p:cTn id="33" dur="500" fill="hold"/>
                                        <p:tgtEl>
                                          <p:spTgt spid="15"/>
                                        </p:tgtEl>
                                        <p:attrNameLst>
                                          <p:attrName>ppt_h</p:attrName>
                                        </p:attrNameLst>
                                      </p:cBhvr>
                                      <p:tavLst>
                                        <p:tav tm="0">
                                          <p:val>
                                            <p:strVal val="4/3*#ppt_h"/>
                                          </p:val>
                                        </p:tav>
                                        <p:tav tm="100000">
                                          <p:val>
                                            <p:strVal val="#ppt_h"/>
                                          </p:val>
                                        </p:tav>
                                      </p:tavLst>
                                    </p:anim>
                                  </p:childTnLst>
                                </p:cTn>
                              </p:par>
                              <p:par>
                                <p:cTn id="34" presetID="10" presetClass="entr" presetSubtype="0"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childTnLst>
                                </p:cTn>
                              </p:par>
                            </p:childTnLst>
                          </p:cTn>
                        </p:par>
                        <p:par>
                          <p:cTn id="40" fill="hold">
                            <p:stCondLst>
                              <p:cond delay="1500"/>
                            </p:stCondLst>
                            <p:childTnLst>
                              <p:par>
                                <p:cTn id="41" presetID="10" presetClass="entr" presetSubtype="0" fill="hold" grpId="0" nodeType="after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 grpId="0"/>
      <p:bldP spid="17417" grpId="0"/>
      <p:bldP spid="40" grpId="0"/>
      <p:bldP spid="46" grpId="0"/>
      <p:bldP spid="43" grpId="0"/>
      <p:bldP spid="47" grpId="0"/>
      <p:bldP spid="48" grpId="0"/>
      <p:bldP spid="12" grpId="0" animBg="1"/>
      <p:bldP spid="3" grpId="0" animBg="1"/>
      <p:bldP spid="13" grpId="0" animBg="1"/>
      <p:bldP spid="4" grpId="0" animBg="1"/>
      <p:bldP spid="38" grpId="0" animBg="1"/>
      <p:bldP spid="39"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D14218C-2818-6343-9EF3-1083342FBB71}"/>
              </a:ext>
            </a:extLst>
          </p:cNvPr>
          <p:cNvSpPr>
            <a:spLocks noGrp="1"/>
          </p:cNvSpPr>
          <p:nvPr>
            <p:ph type="title"/>
          </p:nvPr>
        </p:nvSpPr>
        <p:spPr>
          <a:xfrm>
            <a:off x="866042" y="203369"/>
            <a:ext cx="7408425" cy="310982"/>
          </a:xfrm>
        </p:spPr>
        <p:txBody>
          <a:bodyPr/>
          <a:lstStyle/>
          <a:p>
            <a:r>
              <a:rPr lang="en-US" dirty="0" err="1"/>
              <a:t>QRadar</a:t>
            </a:r>
            <a:r>
              <a:rPr lang="en-US" dirty="0"/>
              <a:t> Advisor</a:t>
            </a:r>
          </a:p>
        </p:txBody>
      </p:sp>
      <p:grpSp>
        <p:nvGrpSpPr>
          <p:cNvPr id="6" name="Group 5">
            <a:extLst>
              <a:ext uri="{FF2B5EF4-FFF2-40B4-BE49-F238E27FC236}">
                <a16:creationId xmlns:a16="http://schemas.microsoft.com/office/drawing/2014/main" id="{D52D80D5-70B8-304F-B2F7-6C58E7A34CF6}"/>
              </a:ext>
            </a:extLst>
          </p:cNvPr>
          <p:cNvGrpSpPr/>
          <p:nvPr/>
        </p:nvGrpSpPr>
        <p:grpSpPr>
          <a:xfrm>
            <a:off x="868681" y="641876"/>
            <a:ext cx="7434834" cy="3934371"/>
            <a:chOff x="457200" y="382452"/>
            <a:chExt cx="8260927" cy="4371523"/>
          </a:xfrm>
        </p:grpSpPr>
        <p:sp>
          <p:nvSpPr>
            <p:cNvPr id="7" name="Rectangle 6">
              <a:extLst>
                <a:ext uri="{FF2B5EF4-FFF2-40B4-BE49-F238E27FC236}">
                  <a16:creationId xmlns:a16="http://schemas.microsoft.com/office/drawing/2014/main" id="{744FFA9F-8A35-4D41-8C8B-C82574AD9214}"/>
                </a:ext>
              </a:extLst>
            </p:cNvPr>
            <p:cNvSpPr/>
            <p:nvPr/>
          </p:nvSpPr>
          <p:spPr>
            <a:xfrm>
              <a:off x="457200" y="544748"/>
              <a:ext cx="8229600" cy="3737056"/>
            </a:xfrm>
            <a:prstGeom prst="rect">
              <a:avLst/>
            </a:prstGeom>
            <a:solidFill>
              <a:schemeClr val="bg2"/>
            </a:solidFill>
            <a:ln w="19050" cap="flat" cmpd="sng" algn="ctr">
              <a:no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8" name="Rectangle 7">
              <a:extLst>
                <a:ext uri="{FF2B5EF4-FFF2-40B4-BE49-F238E27FC236}">
                  <a16:creationId xmlns:a16="http://schemas.microsoft.com/office/drawing/2014/main" id="{D63124C1-B0CD-DB4D-B564-570AAB8E0155}"/>
                </a:ext>
              </a:extLst>
            </p:cNvPr>
            <p:cNvSpPr/>
            <p:nvPr/>
          </p:nvSpPr>
          <p:spPr>
            <a:xfrm>
              <a:off x="5811196" y="694593"/>
              <a:ext cx="2699104" cy="3420207"/>
            </a:xfrm>
            <a:prstGeom prst="rect">
              <a:avLst/>
            </a:prstGeom>
            <a:solidFill>
              <a:schemeClr val="bg2"/>
            </a:solidFill>
            <a:ln w="19050" cap="flat" cmpd="sng" algn="ctr">
              <a:no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9" name="Rectangle 8">
              <a:extLst>
                <a:ext uri="{FF2B5EF4-FFF2-40B4-BE49-F238E27FC236}">
                  <a16:creationId xmlns:a16="http://schemas.microsoft.com/office/drawing/2014/main" id="{B7BDE863-8701-7C42-82D5-EBBA3C9E616C}"/>
                </a:ext>
              </a:extLst>
            </p:cNvPr>
            <p:cNvSpPr/>
            <p:nvPr/>
          </p:nvSpPr>
          <p:spPr>
            <a:xfrm>
              <a:off x="2754401" y="694593"/>
              <a:ext cx="2699104" cy="3420207"/>
            </a:xfrm>
            <a:prstGeom prst="rect">
              <a:avLst/>
            </a:prstGeom>
            <a:solidFill>
              <a:schemeClr val="bg2"/>
            </a:solidFill>
            <a:ln w="19050" cap="flat" cmpd="sng" algn="ctr">
              <a:no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10" name="Arrow: Down 32">
              <a:extLst>
                <a:ext uri="{FF2B5EF4-FFF2-40B4-BE49-F238E27FC236}">
                  <a16:creationId xmlns:a16="http://schemas.microsoft.com/office/drawing/2014/main" id="{98B7E5DC-1C2A-5D4B-B14A-407F639B4447}"/>
                </a:ext>
              </a:extLst>
            </p:cNvPr>
            <p:cNvSpPr/>
            <p:nvPr/>
          </p:nvSpPr>
          <p:spPr>
            <a:xfrm rot="16200000">
              <a:off x="2577314" y="1898843"/>
              <a:ext cx="365760" cy="1026007"/>
            </a:xfrm>
            <a:prstGeom prst="downArrow">
              <a:avLst>
                <a:gd name="adj1" fmla="val 71137"/>
                <a:gd name="adj2" fmla="val 34000"/>
              </a:avLst>
            </a:prstGeom>
            <a:solidFill>
              <a:srgbClr val="C00000"/>
            </a:solidFill>
            <a:ln w="19050" cap="flat" cmpd="sng" algn="ctr">
              <a:no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11" name="TextBox 10">
              <a:extLst>
                <a:ext uri="{FF2B5EF4-FFF2-40B4-BE49-F238E27FC236}">
                  <a16:creationId xmlns:a16="http://schemas.microsoft.com/office/drawing/2014/main" id="{025AEC21-396B-B041-9CCB-F934519EB400}"/>
                </a:ext>
              </a:extLst>
            </p:cNvPr>
            <p:cNvSpPr txBox="1"/>
            <p:nvPr/>
          </p:nvSpPr>
          <p:spPr>
            <a:xfrm>
              <a:off x="2067889" y="2334902"/>
              <a:ext cx="995763" cy="153888"/>
            </a:xfrm>
            <a:prstGeom prst="rect">
              <a:avLst/>
            </a:prstGeom>
            <a:noFill/>
          </p:spPr>
          <p:txBody>
            <a:bodyPr wrap="square" lIns="0" tIns="0" rIns="0" bIns="0" rtlCol="0">
              <a:spAutoFit/>
            </a:bodyPr>
            <a:lstStyle/>
            <a:p>
              <a:pPr algn="r"/>
              <a:r>
                <a:rPr lang="en-US" sz="900" b="1" dirty="0">
                  <a:solidFill>
                    <a:schemeClr val="bg1"/>
                  </a:solidFill>
                </a:rPr>
                <a:t>1. Offenses</a:t>
              </a:r>
            </a:p>
          </p:txBody>
        </p:sp>
        <p:grpSp>
          <p:nvGrpSpPr>
            <p:cNvPr id="12" name="Group 11">
              <a:extLst>
                <a:ext uri="{FF2B5EF4-FFF2-40B4-BE49-F238E27FC236}">
                  <a16:creationId xmlns:a16="http://schemas.microsoft.com/office/drawing/2014/main" id="{B6082E6A-5358-DF4F-9862-F25C2626BFE2}"/>
                </a:ext>
              </a:extLst>
            </p:cNvPr>
            <p:cNvGrpSpPr/>
            <p:nvPr/>
          </p:nvGrpSpPr>
          <p:grpSpPr>
            <a:xfrm>
              <a:off x="4856967" y="1118559"/>
              <a:ext cx="1571413" cy="365760"/>
              <a:chOff x="4586282" y="1354327"/>
              <a:chExt cx="1571413" cy="365760"/>
            </a:xfrm>
          </p:grpSpPr>
          <p:sp>
            <p:nvSpPr>
              <p:cNvPr id="102" name="Arrow: Down 131">
                <a:extLst>
                  <a:ext uri="{FF2B5EF4-FFF2-40B4-BE49-F238E27FC236}">
                    <a16:creationId xmlns:a16="http://schemas.microsoft.com/office/drawing/2014/main" id="{6E9CE923-83AB-5146-B458-CE28CB1906A9}"/>
                  </a:ext>
                </a:extLst>
              </p:cNvPr>
              <p:cNvSpPr/>
              <p:nvPr/>
            </p:nvSpPr>
            <p:spPr>
              <a:xfrm rot="5400000" flipH="1">
                <a:off x="5157782" y="782827"/>
                <a:ext cx="365760" cy="1508760"/>
              </a:xfrm>
              <a:prstGeom prst="downArrow">
                <a:avLst>
                  <a:gd name="adj1" fmla="val 71137"/>
                  <a:gd name="adj2" fmla="val 34000"/>
                </a:avLst>
              </a:prstGeom>
              <a:solidFill>
                <a:srgbClr val="C00000"/>
              </a:solidFill>
              <a:ln w="19050" cap="flat" cmpd="sng" algn="ctr">
                <a:no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103" name="TextBox 102">
                <a:extLst>
                  <a:ext uri="{FF2B5EF4-FFF2-40B4-BE49-F238E27FC236}">
                    <a16:creationId xmlns:a16="http://schemas.microsoft.com/office/drawing/2014/main" id="{595130D8-349B-EE46-8213-31B7DDD0A9C4}"/>
                  </a:ext>
                </a:extLst>
              </p:cNvPr>
              <p:cNvSpPr txBox="1"/>
              <p:nvPr/>
            </p:nvSpPr>
            <p:spPr>
              <a:xfrm>
                <a:off x="4586282" y="1451189"/>
                <a:ext cx="1571413" cy="153888"/>
              </a:xfrm>
              <a:prstGeom prst="rect">
                <a:avLst/>
              </a:prstGeom>
              <a:noFill/>
            </p:spPr>
            <p:txBody>
              <a:bodyPr wrap="square" lIns="0" tIns="0" rIns="0" bIns="0" rtlCol="0">
                <a:spAutoFit/>
              </a:bodyPr>
              <a:lstStyle>
                <a:defPPr>
                  <a:defRPr lang="en-US"/>
                </a:defPPr>
                <a:lvl1pPr algn="ctr">
                  <a:defRPr sz="1000" b="1">
                    <a:solidFill>
                      <a:schemeClr val="bg1">
                        <a:lumMod val="50000"/>
                      </a:schemeClr>
                    </a:solidFill>
                  </a:defRPr>
                </a:lvl1pPr>
              </a:lstStyle>
              <a:p>
                <a:r>
                  <a:rPr lang="en-US" sz="900" dirty="0">
                    <a:solidFill>
                      <a:schemeClr val="bg1"/>
                    </a:solidFill>
                  </a:rPr>
                  <a:t>5. </a:t>
                </a:r>
                <a:r>
                  <a:rPr lang="ru-RU" sz="900" dirty="0">
                    <a:solidFill>
                      <a:schemeClr val="bg1"/>
                    </a:solidFill>
                  </a:rPr>
                  <a:t>Результаты</a:t>
                </a:r>
                <a:endParaRPr lang="en-US" sz="900" dirty="0">
                  <a:solidFill>
                    <a:schemeClr val="bg1"/>
                  </a:solidFill>
                </a:endParaRPr>
              </a:p>
            </p:txBody>
          </p:sp>
        </p:grpSp>
        <p:cxnSp>
          <p:nvCxnSpPr>
            <p:cNvPr id="13" name="Straight Connector 12">
              <a:extLst>
                <a:ext uri="{FF2B5EF4-FFF2-40B4-BE49-F238E27FC236}">
                  <a16:creationId xmlns:a16="http://schemas.microsoft.com/office/drawing/2014/main" id="{B1EC38EC-E483-D14C-BB0A-0200EF721455}"/>
                </a:ext>
              </a:extLst>
            </p:cNvPr>
            <p:cNvCxnSpPr>
              <a:cxnSpLocks/>
              <a:stCxn id="94" idx="6"/>
              <a:endCxn id="48" idx="2"/>
            </p:cNvCxnSpPr>
            <p:nvPr/>
          </p:nvCxnSpPr>
          <p:spPr>
            <a:xfrm flipH="1" flipV="1">
              <a:off x="4530583" y="2916384"/>
              <a:ext cx="2439358" cy="157515"/>
            </a:xfrm>
            <a:prstGeom prst="line">
              <a:avLst/>
            </a:prstGeom>
            <a:ln w="38100">
              <a:solidFill>
                <a:srgbClr val="FF5003"/>
              </a:solidFill>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C402556-426E-4346-8EE7-ED2AC6B608DF}"/>
                </a:ext>
              </a:extLst>
            </p:cNvPr>
            <p:cNvCxnSpPr>
              <a:cxnSpLocks/>
              <a:stCxn id="91" idx="1"/>
            </p:cNvCxnSpPr>
            <p:nvPr/>
          </p:nvCxnSpPr>
          <p:spPr>
            <a:xfrm flipH="1" flipV="1">
              <a:off x="4456525" y="1644553"/>
              <a:ext cx="2287698" cy="842062"/>
            </a:xfrm>
            <a:prstGeom prst="line">
              <a:avLst/>
            </a:prstGeom>
            <a:ln w="38100">
              <a:solidFill>
                <a:srgbClr val="FF5003"/>
              </a:solidFill>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A49F450-84B6-A64E-AD00-55B43ACDCE64}"/>
                </a:ext>
              </a:extLst>
            </p:cNvPr>
            <p:cNvCxnSpPr>
              <a:cxnSpLocks/>
              <a:stCxn id="99" idx="2"/>
            </p:cNvCxnSpPr>
            <p:nvPr/>
          </p:nvCxnSpPr>
          <p:spPr>
            <a:xfrm flipH="1" flipV="1">
              <a:off x="4641418" y="1877177"/>
              <a:ext cx="2482100" cy="1002700"/>
            </a:xfrm>
            <a:prstGeom prst="line">
              <a:avLst/>
            </a:prstGeom>
            <a:ln w="38100">
              <a:solidFill>
                <a:srgbClr val="FF5003"/>
              </a:solidFill>
              <a:tailEnd type="non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386C65C1-B8B8-2C41-8708-AD59EE89C0C0}"/>
                </a:ext>
              </a:extLst>
            </p:cNvPr>
            <p:cNvGrpSpPr/>
            <p:nvPr/>
          </p:nvGrpSpPr>
          <p:grpSpPr>
            <a:xfrm>
              <a:off x="6403750" y="1666491"/>
              <a:ext cx="1519986" cy="1785542"/>
              <a:chOff x="5680935" y="1616210"/>
              <a:chExt cx="1519986" cy="1785542"/>
            </a:xfrm>
          </p:grpSpPr>
          <p:cxnSp>
            <p:nvCxnSpPr>
              <p:cNvPr id="75" name="Straight Connector 74">
                <a:extLst>
                  <a:ext uri="{FF2B5EF4-FFF2-40B4-BE49-F238E27FC236}">
                    <a16:creationId xmlns:a16="http://schemas.microsoft.com/office/drawing/2014/main" id="{96AAEBCE-DFD2-4D4F-B64F-995B339E6FA3}"/>
                  </a:ext>
                </a:extLst>
              </p:cNvPr>
              <p:cNvCxnSpPr>
                <a:cxnSpLocks/>
              </p:cNvCxnSpPr>
              <p:nvPr/>
            </p:nvCxnSpPr>
            <p:spPr>
              <a:xfrm flipH="1">
                <a:off x="6188723" y="2834703"/>
                <a:ext cx="272143" cy="185966"/>
              </a:xfrm>
              <a:prstGeom prst="line">
                <a:avLst/>
              </a:prstGeom>
              <a:ln w="38100">
                <a:solidFill>
                  <a:srgbClr val="FF5003"/>
                </a:solidFill>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2A2715D-555D-4348-B46D-D36058215759}"/>
                  </a:ext>
                </a:extLst>
              </p:cNvPr>
              <p:cNvCxnSpPr>
                <a:cxnSpLocks/>
                <a:stCxn id="99" idx="6"/>
              </p:cNvCxnSpPr>
              <p:nvPr/>
            </p:nvCxnSpPr>
            <p:spPr>
              <a:xfrm flipH="1" flipV="1">
                <a:off x="6045093" y="2446864"/>
                <a:ext cx="480300" cy="382732"/>
              </a:xfrm>
              <a:prstGeom prst="line">
                <a:avLst/>
              </a:prstGeom>
              <a:ln w="38100">
                <a:solidFill>
                  <a:srgbClr val="FF5003"/>
                </a:solidFill>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A0329F1-FE21-924C-86D9-96F79EFA8BDD}"/>
                  </a:ext>
                </a:extLst>
              </p:cNvPr>
              <p:cNvCxnSpPr>
                <a:cxnSpLocks/>
              </p:cNvCxnSpPr>
              <p:nvPr/>
            </p:nvCxnSpPr>
            <p:spPr>
              <a:xfrm>
                <a:off x="5865191" y="2110801"/>
                <a:ext cx="408598" cy="909"/>
              </a:xfrm>
              <a:prstGeom prst="line">
                <a:avLst/>
              </a:prstGeom>
              <a:ln w="19050">
                <a:solidFill>
                  <a:srgbClr val="BD92DE"/>
                </a:solidFill>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25C871F-4636-5B49-853C-DBCC2355BDAE}"/>
                  </a:ext>
                </a:extLst>
              </p:cNvPr>
              <p:cNvCxnSpPr>
                <a:cxnSpLocks/>
              </p:cNvCxnSpPr>
              <p:nvPr/>
            </p:nvCxnSpPr>
            <p:spPr>
              <a:xfrm flipH="1">
                <a:off x="6273789" y="1812353"/>
                <a:ext cx="51006" cy="298447"/>
              </a:xfrm>
              <a:prstGeom prst="line">
                <a:avLst/>
              </a:prstGeom>
              <a:ln w="19050">
                <a:solidFill>
                  <a:srgbClr val="BD92DE"/>
                </a:solidFill>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C3B33652-BB18-1848-A32B-113B65051E7A}"/>
                  </a:ext>
                </a:extLst>
              </p:cNvPr>
              <p:cNvCxnSpPr>
                <a:cxnSpLocks/>
              </p:cNvCxnSpPr>
              <p:nvPr/>
            </p:nvCxnSpPr>
            <p:spPr>
              <a:xfrm flipH="1">
                <a:off x="6273789" y="1961576"/>
                <a:ext cx="391015" cy="149224"/>
              </a:xfrm>
              <a:prstGeom prst="line">
                <a:avLst/>
              </a:prstGeom>
              <a:ln w="19050">
                <a:solidFill>
                  <a:srgbClr val="BD92DE"/>
                </a:solidFill>
                <a:tailEnd type="none"/>
              </a:ln>
            </p:spPr>
            <p:style>
              <a:lnRef idx="1">
                <a:schemeClr val="accent1"/>
              </a:lnRef>
              <a:fillRef idx="0">
                <a:schemeClr val="accent1"/>
              </a:fillRef>
              <a:effectRef idx="0">
                <a:schemeClr val="accent1"/>
              </a:effectRef>
              <a:fontRef idx="minor">
                <a:schemeClr val="tx1"/>
              </a:fontRef>
            </p:style>
          </p:cxnSp>
          <p:sp>
            <p:nvSpPr>
              <p:cNvPr id="80" name="Freeform: Shape 109">
                <a:extLst>
                  <a:ext uri="{FF2B5EF4-FFF2-40B4-BE49-F238E27FC236}">
                    <a16:creationId xmlns:a16="http://schemas.microsoft.com/office/drawing/2014/main" id="{DEB04441-6E9C-F640-A7C4-08C89998F6F1}"/>
                  </a:ext>
                </a:extLst>
              </p:cNvPr>
              <p:cNvSpPr/>
              <p:nvPr/>
            </p:nvSpPr>
            <p:spPr>
              <a:xfrm>
                <a:off x="5785951" y="2099012"/>
                <a:ext cx="1248229" cy="1193800"/>
              </a:xfrm>
              <a:custGeom>
                <a:avLst/>
                <a:gdLst>
                  <a:gd name="connsiteX0" fmla="*/ 500743 w 1248229"/>
                  <a:gd name="connsiteY0" fmla="*/ 0 h 1193800"/>
                  <a:gd name="connsiteX1" fmla="*/ 907143 w 1248229"/>
                  <a:gd name="connsiteY1" fmla="*/ 101600 h 1193800"/>
                  <a:gd name="connsiteX2" fmla="*/ 1248229 w 1248229"/>
                  <a:gd name="connsiteY2" fmla="*/ 290285 h 1193800"/>
                  <a:gd name="connsiteX3" fmla="*/ 990600 w 1248229"/>
                  <a:gd name="connsiteY3" fmla="*/ 624114 h 1193800"/>
                  <a:gd name="connsiteX4" fmla="*/ 1226458 w 1248229"/>
                  <a:gd name="connsiteY4" fmla="*/ 947057 h 1193800"/>
                  <a:gd name="connsiteX5" fmla="*/ 420915 w 1248229"/>
                  <a:gd name="connsiteY5" fmla="*/ 1193800 h 1193800"/>
                  <a:gd name="connsiteX6" fmla="*/ 399143 w 1248229"/>
                  <a:gd name="connsiteY6" fmla="*/ 918028 h 1193800"/>
                  <a:gd name="connsiteX7" fmla="*/ 0 w 1248229"/>
                  <a:gd name="connsiteY7" fmla="*/ 1150257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8229" h="1193800">
                    <a:moveTo>
                      <a:pt x="500743" y="0"/>
                    </a:moveTo>
                    <a:lnTo>
                      <a:pt x="907143" y="101600"/>
                    </a:lnTo>
                    <a:lnTo>
                      <a:pt x="1248229" y="290285"/>
                    </a:lnTo>
                    <a:lnTo>
                      <a:pt x="990600" y="624114"/>
                    </a:lnTo>
                    <a:lnTo>
                      <a:pt x="1226458" y="947057"/>
                    </a:lnTo>
                    <a:lnTo>
                      <a:pt x="420915" y="1193800"/>
                    </a:lnTo>
                    <a:lnTo>
                      <a:pt x="399143" y="918028"/>
                    </a:lnTo>
                    <a:lnTo>
                      <a:pt x="0" y="1150257"/>
                    </a:lnTo>
                  </a:path>
                </a:pathLst>
              </a:custGeom>
              <a:noFill/>
              <a:ln w="19050" cap="flat" cmpd="sng" algn="ctr">
                <a:solidFill>
                  <a:srgbClr val="BD92DE"/>
                </a:solidFill>
                <a:prstDash val="solid"/>
              </a:ln>
              <a:effectLst/>
            </p:spPr>
            <p:txBody>
              <a:bodyPr rtlCol="0" anchor="ctr"/>
              <a:lstStyle/>
              <a:p>
                <a:pPr algn="ctr"/>
                <a:endParaRPr lang="en-US" sz="1620"/>
              </a:p>
            </p:txBody>
          </p:sp>
          <p:sp>
            <p:nvSpPr>
              <p:cNvPr id="81" name="Freeform: Shape 110">
                <a:extLst>
                  <a:ext uri="{FF2B5EF4-FFF2-40B4-BE49-F238E27FC236}">
                    <a16:creationId xmlns:a16="http://schemas.microsoft.com/office/drawing/2014/main" id="{E13E9E06-1BD6-9A40-ADA6-9428C35F6806}"/>
                  </a:ext>
                </a:extLst>
              </p:cNvPr>
              <p:cNvSpPr/>
              <p:nvPr/>
            </p:nvSpPr>
            <p:spPr>
              <a:xfrm>
                <a:off x="6061723" y="2461869"/>
                <a:ext cx="714828" cy="362857"/>
              </a:xfrm>
              <a:custGeom>
                <a:avLst/>
                <a:gdLst>
                  <a:gd name="connsiteX0" fmla="*/ 0 w 714828"/>
                  <a:gd name="connsiteY0" fmla="*/ 7257 h 362857"/>
                  <a:gd name="connsiteX1" fmla="*/ 558800 w 714828"/>
                  <a:gd name="connsiteY1" fmla="*/ 0 h 362857"/>
                  <a:gd name="connsiteX2" fmla="*/ 714828 w 714828"/>
                  <a:gd name="connsiteY2" fmla="*/ 268514 h 362857"/>
                  <a:gd name="connsiteX3" fmla="*/ 417286 w 714828"/>
                  <a:gd name="connsiteY3" fmla="*/ 362857 h 362857"/>
                </a:gdLst>
                <a:ahLst/>
                <a:cxnLst>
                  <a:cxn ang="0">
                    <a:pos x="connsiteX0" y="connsiteY0"/>
                  </a:cxn>
                  <a:cxn ang="0">
                    <a:pos x="connsiteX1" y="connsiteY1"/>
                  </a:cxn>
                  <a:cxn ang="0">
                    <a:pos x="connsiteX2" y="connsiteY2"/>
                  </a:cxn>
                  <a:cxn ang="0">
                    <a:pos x="connsiteX3" y="connsiteY3"/>
                  </a:cxn>
                </a:cxnLst>
                <a:rect l="l" t="t" r="r" b="b"/>
                <a:pathLst>
                  <a:path w="714828" h="362857">
                    <a:moveTo>
                      <a:pt x="0" y="7257"/>
                    </a:moveTo>
                    <a:lnTo>
                      <a:pt x="558800" y="0"/>
                    </a:lnTo>
                    <a:lnTo>
                      <a:pt x="714828" y="268514"/>
                    </a:lnTo>
                    <a:lnTo>
                      <a:pt x="417286" y="362857"/>
                    </a:lnTo>
                  </a:path>
                </a:pathLst>
              </a:custGeom>
              <a:noFill/>
              <a:ln w="19050" cap="flat" cmpd="sng" algn="ctr">
                <a:solidFill>
                  <a:srgbClr val="BD92DE"/>
                </a:solidFill>
                <a:prstDash val="solid"/>
              </a:ln>
              <a:effectLst/>
            </p:spPr>
            <p:txBody>
              <a:bodyPr rtlCol="0" anchor="ctr"/>
              <a:lstStyle/>
              <a:p>
                <a:pPr algn="ctr"/>
                <a:endParaRPr lang="en-US" sz="1620"/>
              </a:p>
            </p:txBody>
          </p:sp>
          <p:cxnSp>
            <p:nvCxnSpPr>
              <p:cNvPr id="82" name="Straight Connector 81">
                <a:extLst>
                  <a:ext uri="{FF2B5EF4-FFF2-40B4-BE49-F238E27FC236}">
                    <a16:creationId xmlns:a16="http://schemas.microsoft.com/office/drawing/2014/main" id="{51C0E6C9-EFE8-6148-9701-C9DC7A5D7B85}"/>
                  </a:ext>
                </a:extLst>
              </p:cNvPr>
              <p:cNvCxnSpPr>
                <a:cxnSpLocks/>
                <a:stCxn id="80" idx="1"/>
              </p:cNvCxnSpPr>
              <p:nvPr/>
            </p:nvCxnSpPr>
            <p:spPr>
              <a:xfrm flipV="1">
                <a:off x="6693094" y="2196982"/>
                <a:ext cx="420235" cy="3630"/>
              </a:xfrm>
              <a:prstGeom prst="line">
                <a:avLst/>
              </a:prstGeom>
              <a:ln w="19050">
                <a:solidFill>
                  <a:srgbClr val="BD92DE"/>
                </a:solidFill>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4D2181F-7C85-6046-992C-6CB1B800B732}"/>
                  </a:ext>
                </a:extLst>
              </p:cNvPr>
              <p:cNvCxnSpPr>
                <a:cxnSpLocks/>
                <a:endCxn id="80" idx="4"/>
              </p:cNvCxnSpPr>
              <p:nvPr/>
            </p:nvCxnSpPr>
            <p:spPr>
              <a:xfrm flipV="1">
                <a:off x="6664804" y="3046069"/>
                <a:ext cx="347605" cy="286659"/>
              </a:xfrm>
              <a:prstGeom prst="line">
                <a:avLst/>
              </a:prstGeom>
              <a:ln w="19050">
                <a:solidFill>
                  <a:srgbClr val="BD92DE"/>
                </a:solidFill>
                <a:tailEnd type="none"/>
              </a:ln>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80CEFFE3-6007-3E4E-9EEB-FA5F8D5E8885}"/>
                  </a:ext>
                </a:extLst>
              </p:cNvPr>
              <p:cNvSpPr/>
              <p:nvPr userDrawn="1"/>
            </p:nvSpPr>
            <p:spPr>
              <a:xfrm>
                <a:off x="6276013" y="1752411"/>
                <a:ext cx="124690" cy="124690"/>
              </a:xfrm>
              <a:prstGeom prst="ellipse">
                <a:avLst/>
              </a:prstGeom>
              <a:solidFill>
                <a:srgbClr val="D6BBEB"/>
              </a:solidFill>
              <a:ln w="19050" cap="flat" cmpd="sng" algn="ctr">
                <a:solidFill>
                  <a:srgbClr val="BD92DE"/>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85" name="Oval 84">
                <a:extLst>
                  <a:ext uri="{FF2B5EF4-FFF2-40B4-BE49-F238E27FC236}">
                    <a16:creationId xmlns:a16="http://schemas.microsoft.com/office/drawing/2014/main" id="{8AE403F8-836A-BD43-8A4A-8EEAD5D88C09}"/>
                  </a:ext>
                </a:extLst>
              </p:cNvPr>
              <p:cNvSpPr/>
              <p:nvPr userDrawn="1"/>
            </p:nvSpPr>
            <p:spPr>
              <a:xfrm>
                <a:off x="6213668" y="2048009"/>
                <a:ext cx="124690" cy="124690"/>
              </a:xfrm>
              <a:prstGeom prst="ellipse">
                <a:avLst/>
              </a:prstGeom>
              <a:solidFill>
                <a:srgbClr val="D6BBEB"/>
              </a:solidFill>
              <a:ln w="19050" cap="flat" cmpd="sng" algn="ctr">
                <a:solidFill>
                  <a:srgbClr val="BD92DE"/>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86" name="Oval 85">
                <a:extLst>
                  <a:ext uri="{FF2B5EF4-FFF2-40B4-BE49-F238E27FC236}">
                    <a16:creationId xmlns:a16="http://schemas.microsoft.com/office/drawing/2014/main" id="{FDAE09C9-5212-BB4B-A9D2-C177A12ADB57}"/>
                  </a:ext>
                </a:extLst>
              </p:cNvPr>
              <p:cNvSpPr/>
              <p:nvPr userDrawn="1"/>
            </p:nvSpPr>
            <p:spPr>
              <a:xfrm>
                <a:off x="5811885" y="2028428"/>
                <a:ext cx="124690" cy="124690"/>
              </a:xfrm>
              <a:prstGeom prst="ellipse">
                <a:avLst/>
              </a:prstGeom>
              <a:solidFill>
                <a:srgbClr val="D6BBEB"/>
              </a:solidFill>
              <a:ln w="19050" cap="flat" cmpd="sng" algn="ctr">
                <a:solidFill>
                  <a:srgbClr val="BD92DE"/>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87" name="Oval 86">
                <a:extLst>
                  <a:ext uri="{FF2B5EF4-FFF2-40B4-BE49-F238E27FC236}">
                    <a16:creationId xmlns:a16="http://schemas.microsoft.com/office/drawing/2014/main" id="{5F023599-791A-244B-B926-4042DB29F278}"/>
                  </a:ext>
                </a:extLst>
              </p:cNvPr>
              <p:cNvSpPr/>
              <p:nvPr userDrawn="1"/>
            </p:nvSpPr>
            <p:spPr>
              <a:xfrm>
                <a:off x="6611224" y="1886410"/>
                <a:ext cx="124690" cy="124690"/>
              </a:xfrm>
              <a:prstGeom prst="ellipse">
                <a:avLst/>
              </a:prstGeom>
              <a:solidFill>
                <a:srgbClr val="D6BBEB"/>
              </a:solidFill>
              <a:ln w="19050" cap="flat" cmpd="sng" algn="ctr">
                <a:solidFill>
                  <a:srgbClr val="BD92DE"/>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88" name="Oval 87">
                <a:extLst>
                  <a:ext uri="{FF2B5EF4-FFF2-40B4-BE49-F238E27FC236}">
                    <a16:creationId xmlns:a16="http://schemas.microsoft.com/office/drawing/2014/main" id="{F21A006A-EBB5-FA42-82E7-7E2509B2F790}"/>
                  </a:ext>
                </a:extLst>
              </p:cNvPr>
              <p:cNvSpPr/>
              <p:nvPr userDrawn="1"/>
            </p:nvSpPr>
            <p:spPr>
              <a:xfrm>
                <a:off x="7013006" y="2139264"/>
                <a:ext cx="124690" cy="124690"/>
              </a:xfrm>
              <a:prstGeom prst="ellipse">
                <a:avLst/>
              </a:prstGeom>
              <a:solidFill>
                <a:srgbClr val="D6BBEB"/>
              </a:solidFill>
              <a:ln w="19050" cap="flat" cmpd="sng" algn="ctr">
                <a:solidFill>
                  <a:srgbClr val="BD92DE"/>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89" name="Oval 88">
                <a:extLst>
                  <a:ext uri="{FF2B5EF4-FFF2-40B4-BE49-F238E27FC236}">
                    <a16:creationId xmlns:a16="http://schemas.microsoft.com/office/drawing/2014/main" id="{5C53F46F-7C4E-334C-B38C-ECFAB9A45418}"/>
                  </a:ext>
                </a:extLst>
              </p:cNvPr>
              <p:cNvSpPr/>
              <p:nvPr userDrawn="1"/>
            </p:nvSpPr>
            <p:spPr>
              <a:xfrm>
                <a:off x="6971442" y="2332024"/>
                <a:ext cx="124690" cy="124690"/>
              </a:xfrm>
              <a:prstGeom prst="ellipse">
                <a:avLst/>
              </a:prstGeom>
              <a:solidFill>
                <a:srgbClr val="D6BBEB"/>
              </a:solidFill>
              <a:ln w="19050" cap="flat" cmpd="sng" algn="ctr">
                <a:solidFill>
                  <a:srgbClr val="BD92DE"/>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90" name="Oval 89">
                <a:extLst>
                  <a:ext uri="{FF2B5EF4-FFF2-40B4-BE49-F238E27FC236}">
                    <a16:creationId xmlns:a16="http://schemas.microsoft.com/office/drawing/2014/main" id="{0A56013A-DC82-274E-A67D-0A24EC581D8F}"/>
                  </a:ext>
                </a:extLst>
              </p:cNvPr>
              <p:cNvSpPr/>
              <p:nvPr userDrawn="1"/>
            </p:nvSpPr>
            <p:spPr>
              <a:xfrm>
                <a:off x="6548879" y="2401296"/>
                <a:ext cx="124690" cy="124690"/>
              </a:xfrm>
              <a:prstGeom prst="ellipse">
                <a:avLst/>
              </a:prstGeom>
              <a:solidFill>
                <a:srgbClr val="D6BBEB"/>
              </a:solidFill>
              <a:ln w="19050" cap="flat" cmpd="sng" algn="ctr">
                <a:solidFill>
                  <a:srgbClr val="BD92DE"/>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91" name="Oval 90">
                <a:extLst>
                  <a:ext uri="{FF2B5EF4-FFF2-40B4-BE49-F238E27FC236}">
                    <a16:creationId xmlns:a16="http://schemas.microsoft.com/office/drawing/2014/main" id="{D1E587CD-6D5B-1D43-81FE-35F026D2CCB2}"/>
                  </a:ext>
                </a:extLst>
              </p:cNvPr>
              <p:cNvSpPr/>
              <p:nvPr userDrawn="1"/>
            </p:nvSpPr>
            <p:spPr>
              <a:xfrm>
                <a:off x="6003148" y="2418074"/>
                <a:ext cx="124690" cy="124690"/>
              </a:xfrm>
              <a:prstGeom prst="ellipse">
                <a:avLst/>
              </a:prstGeom>
              <a:solidFill>
                <a:srgbClr val="D6BBEB"/>
              </a:solidFill>
              <a:ln w="19050" cap="flat" cmpd="sng" algn="ctr">
                <a:solidFill>
                  <a:srgbClr val="BD92DE"/>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92" name="Oval 91">
                <a:extLst>
                  <a:ext uri="{FF2B5EF4-FFF2-40B4-BE49-F238E27FC236}">
                    <a16:creationId xmlns:a16="http://schemas.microsoft.com/office/drawing/2014/main" id="{D8FF4C5D-93DC-374C-AB85-34583DEAB82B}"/>
                  </a:ext>
                </a:extLst>
              </p:cNvPr>
              <p:cNvSpPr/>
              <p:nvPr userDrawn="1"/>
            </p:nvSpPr>
            <p:spPr>
              <a:xfrm>
                <a:off x="5680935" y="2512410"/>
                <a:ext cx="124690" cy="124690"/>
              </a:xfrm>
              <a:prstGeom prst="ellipse">
                <a:avLst/>
              </a:prstGeom>
              <a:solidFill>
                <a:srgbClr val="D6BBEB"/>
              </a:solidFill>
              <a:ln w="19050" cap="flat" cmpd="sng" algn="ctr">
                <a:solidFill>
                  <a:srgbClr val="BD92DE"/>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93" name="Oval 92">
                <a:extLst>
                  <a:ext uri="{FF2B5EF4-FFF2-40B4-BE49-F238E27FC236}">
                    <a16:creationId xmlns:a16="http://schemas.microsoft.com/office/drawing/2014/main" id="{711ACC00-9E2B-AF42-BF0A-9E7292752001}"/>
                  </a:ext>
                </a:extLst>
              </p:cNvPr>
              <p:cNvSpPr/>
              <p:nvPr userDrawn="1"/>
            </p:nvSpPr>
            <p:spPr>
              <a:xfrm>
                <a:off x="5727581" y="3192203"/>
                <a:ext cx="124690" cy="124690"/>
              </a:xfrm>
              <a:prstGeom prst="ellipse">
                <a:avLst/>
              </a:prstGeom>
              <a:solidFill>
                <a:srgbClr val="D6BBEB"/>
              </a:solidFill>
              <a:ln w="19050" cap="flat" cmpd="sng" algn="ctr">
                <a:solidFill>
                  <a:srgbClr val="BD92DE"/>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94" name="Oval 93">
                <a:extLst>
                  <a:ext uri="{FF2B5EF4-FFF2-40B4-BE49-F238E27FC236}">
                    <a16:creationId xmlns:a16="http://schemas.microsoft.com/office/drawing/2014/main" id="{A7FF7859-CDB5-2E4D-8AEA-32B456993E6B}"/>
                  </a:ext>
                </a:extLst>
              </p:cNvPr>
              <p:cNvSpPr/>
              <p:nvPr userDrawn="1"/>
            </p:nvSpPr>
            <p:spPr>
              <a:xfrm>
                <a:off x="6122436" y="2961273"/>
                <a:ext cx="124690" cy="124690"/>
              </a:xfrm>
              <a:prstGeom prst="ellipse">
                <a:avLst/>
              </a:prstGeom>
              <a:solidFill>
                <a:srgbClr val="D6BBEB"/>
              </a:solidFill>
              <a:ln w="19050" cap="flat" cmpd="sng" algn="ctr">
                <a:solidFill>
                  <a:srgbClr val="BD92DE"/>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95" name="Oval 94">
                <a:extLst>
                  <a:ext uri="{FF2B5EF4-FFF2-40B4-BE49-F238E27FC236}">
                    <a16:creationId xmlns:a16="http://schemas.microsoft.com/office/drawing/2014/main" id="{603EA272-A88F-404C-B582-51125869410E}"/>
                  </a:ext>
                </a:extLst>
              </p:cNvPr>
              <p:cNvSpPr/>
              <p:nvPr userDrawn="1"/>
            </p:nvSpPr>
            <p:spPr>
              <a:xfrm>
                <a:off x="6151323" y="3235498"/>
                <a:ext cx="124690" cy="124690"/>
              </a:xfrm>
              <a:prstGeom prst="ellipse">
                <a:avLst/>
              </a:prstGeom>
              <a:solidFill>
                <a:srgbClr val="D6BBEB"/>
              </a:solidFill>
              <a:ln w="19050" cap="flat" cmpd="sng" algn="ctr">
                <a:solidFill>
                  <a:srgbClr val="BD92DE"/>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96" name="Oval 95">
                <a:extLst>
                  <a:ext uri="{FF2B5EF4-FFF2-40B4-BE49-F238E27FC236}">
                    <a16:creationId xmlns:a16="http://schemas.microsoft.com/office/drawing/2014/main" id="{374E0385-873A-BC4E-B444-63CA7479E8DB}"/>
                  </a:ext>
                </a:extLst>
              </p:cNvPr>
              <p:cNvSpPr/>
              <p:nvPr userDrawn="1"/>
            </p:nvSpPr>
            <p:spPr>
              <a:xfrm>
                <a:off x="6584695" y="3277062"/>
                <a:ext cx="124690" cy="124690"/>
              </a:xfrm>
              <a:prstGeom prst="ellipse">
                <a:avLst/>
              </a:prstGeom>
              <a:solidFill>
                <a:srgbClr val="D6BBEB"/>
              </a:solidFill>
              <a:ln w="19050" cap="flat" cmpd="sng" algn="ctr">
                <a:solidFill>
                  <a:srgbClr val="BD92DE"/>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97" name="Oval 96">
                <a:extLst>
                  <a:ext uri="{FF2B5EF4-FFF2-40B4-BE49-F238E27FC236}">
                    <a16:creationId xmlns:a16="http://schemas.microsoft.com/office/drawing/2014/main" id="{E5FCB94F-5FB1-3443-891C-2D5055C10D72}"/>
                  </a:ext>
                </a:extLst>
              </p:cNvPr>
              <p:cNvSpPr/>
              <p:nvPr userDrawn="1"/>
            </p:nvSpPr>
            <p:spPr>
              <a:xfrm>
                <a:off x="6950661" y="2979191"/>
                <a:ext cx="124690" cy="124690"/>
              </a:xfrm>
              <a:prstGeom prst="ellipse">
                <a:avLst/>
              </a:prstGeom>
              <a:solidFill>
                <a:srgbClr val="D6BBEB"/>
              </a:solidFill>
              <a:ln w="19050" cap="flat" cmpd="sng" algn="ctr">
                <a:solidFill>
                  <a:srgbClr val="BD92DE"/>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98" name="Oval 97">
                <a:extLst>
                  <a:ext uri="{FF2B5EF4-FFF2-40B4-BE49-F238E27FC236}">
                    <a16:creationId xmlns:a16="http://schemas.microsoft.com/office/drawing/2014/main" id="{3203E843-6801-6E42-8575-995EE73DFCC8}"/>
                  </a:ext>
                </a:extLst>
              </p:cNvPr>
              <p:cNvSpPr/>
              <p:nvPr userDrawn="1"/>
            </p:nvSpPr>
            <p:spPr>
              <a:xfrm>
                <a:off x="6709385" y="2658801"/>
                <a:ext cx="124690" cy="124690"/>
              </a:xfrm>
              <a:prstGeom prst="ellipse">
                <a:avLst/>
              </a:prstGeom>
              <a:solidFill>
                <a:srgbClr val="D6BBEB"/>
              </a:solidFill>
              <a:ln w="19050" cap="flat" cmpd="sng" algn="ctr">
                <a:solidFill>
                  <a:srgbClr val="BD92DE"/>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99" name="Oval 98">
                <a:extLst>
                  <a:ext uri="{FF2B5EF4-FFF2-40B4-BE49-F238E27FC236}">
                    <a16:creationId xmlns:a16="http://schemas.microsoft.com/office/drawing/2014/main" id="{981928EF-013E-D346-9E19-369708838B53}"/>
                  </a:ext>
                </a:extLst>
              </p:cNvPr>
              <p:cNvSpPr/>
              <p:nvPr/>
            </p:nvSpPr>
            <p:spPr>
              <a:xfrm>
                <a:off x="6400703" y="2767251"/>
                <a:ext cx="124690" cy="124690"/>
              </a:xfrm>
              <a:prstGeom prst="ellipse">
                <a:avLst/>
              </a:prstGeom>
              <a:solidFill>
                <a:srgbClr val="C00000"/>
              </a:solidFill>
              <a:ln w="19050" cap="flat" cmpd="sng" algn="ctr">
                <a:solidFill>
                  <a:srgbClr val="C00000"/>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100" name="Oval 99">
                <a:extLst>
                  <a:ext uri="{FF2B5EF4-FFF2-40B4-BE49-F238E27FC236}">
                    <a16:creationId xmlns:a16="http://schemas.microsoft.com/office/drawing/2014/main" id="{959E5DA3-A102-6847-B186-B33C64C70C09}"/>
                  </a:ext>
                </a:extLst>
              </p:cNvPr>
              <p:cNvSpPr/>
              <p:nvPr/>
            </p:nvSpPr>
            <p:spPr>
              <a:xfrm>
                <a:off x="6632354" y="2133195"/>
                <a:ext cx="124690" cy="124690"/>
              </a:xfrm>
              <a:prstGeom prst="ellipse">
                <a:avLst/>
              </a:prstGeom>
              <a:solidFill>
                <a:srgbClr val="C00000"/>
              </a:solidFill>
              <a:ln w="19050" cap="flat" cmpd="sng" algn="ctr">
                <a:solidFill>
                  <a:srgbClr val="C00000"/>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101" name="TextBox 100">
                <a:extLst>
                  <a:ext uri="{FF2B5EF4-FFF2-40B4-BE49-F238E27FC236}">
                    <a16:creationId xmlns:a16="http://schemas.microsoft.com/office/drawing/2014/main" id="{D58D5781-7810-7E46-A089-DFB26C454191}"/>
                  </a:ext>
                </a:extLst>
              </p:cNvPr>
              <p:cNvSpPr txBox="1"/>
              <p:nvPr/>
            </p:nvSpPr>
            <p:spPr>
              <a:xfrm>
                <a:off x="5968470" y="1616210"/>
                <a:ext cx="1232451" cy="153888"/>
              </a:xfrm>
              <a:prstGeom prst="rect">
                <a:avLst/>
              </a:prstGeom>
              <a:noFill/>
            </p:spPr>
            <p:txBody>
              <a:bodyPr wrap="square" lIns="0" tIns="0" rIns="0" bIns="0" rtlCol="0">
                <a:spAutoFit/>
              </a:bodyPr>
              <a:lstStyle/>
              <a:p>
                <a:pPr algn="r"/>
                <a:r>
                  <a:rPr lang="ru-RU" sz="900" dirty="0">
                    <a:solidFill>
                      <a:srgbClr val="BD92DE"/>
                    </a:solidFill>
                  </a:rPr>
                  <a:t>Графы</a:t>
                </a:r>
                <a:endParaRPr lang="en-US" sz="900" dirty="0">
                  <a:solidFill>
                    <a:srgbClr val="BD92DE"/>
                  </a:solidFill>
                </a:endParaRPr>
              </a:p>
            </p:txBody>
          </p:sp>
        </p:grpSp>
        <p:sp>
          <p:nvSpPr>
            <p:cNvPr id="17" name="Rectangle 16">
              <a:extLst>
                <a:ext uri="{FF2B5EF4-FFF2-40B4-BE49-F238E27FC236}">
                  <a16:creationId xmlns:a16="http://schemas.microsoft.com/office/drawing/2014/main" id="{472707A1-47DD-D444-B01B-B19C92FA08B5}"/>
                </a:ext>
              </a:extLst>
            </p:cNvPr>
            <p:cNvSpPr/>
            <p:nvPr/>
          </p:nvSpPr>
          <p:spPr>
            <a:xfrm>
              <a:off x="6344354" y="1197478"/>
              <a:ext cx="1678018" cy="320040"/>
            </a:xfrm>
            <a:prstGeom prst="rect">
              <a:avLst/>
            </a:prstGeom>
            <a:noFill/>
            <a:ln w="19050" cap="flat" cmpd="sng" algn="ctr">
              <a:noFill/>
              <a:prstDash val="solid"/>
            </a:ln>
            <a:effectLst/>
          </p:spPr>
          <p:txBody>
            <a:bodyPr rot="0" spcFirstLastPara="0" vertOverflow="overflow" horzOverflow="overflow" vert="horz" wrap="square" lIns="164592" tIns="41148" rIns="82296" bIns="41148" numCol="1" spcCol="0" rtlCol="0" fromWordArt="0" anchor="ctr" anchorCtr="0" forceAA="0" compatLnSpc="1">
              <a:prstTxWarp prst="textNoShape">
                <a:avLst/>
              </a:prstTxWarp>
              <a:noAutofit/>
            </a:bodyPr>
            <a:lstStyle/>
            <a:p>
              <a:pPr marL="135732" indent="-135732"/>
              <a:r>
                <a:rPr lang="ru-RU" sz="900" b="1" kern="0" dirty="0">
                  <a:solidFill>
                    <a:srgbClr val="C00000"/>
                  </a:solidFill>
                  <a:cs typeface="Arial" panose="020B0604020202020204" pitchFamily="34" charset="0"/>
                </a:rPr>
                <a:t>4. Сопоставление</a:t>
              </a:r>
              <a:endParaRPr lang="en-US" sz="900" b="1" kern="0" dirty="0">
                <a:solidFill>
                  <a:srgbClr val="C00000"/>
                </a:solidFill>
                <a:cs typeface="Arial" panose="020B0604020202020204" pitchFamily="34" charset="0"/>
              </a:endParaRPr>
            </a:p>
          </p:txBody>
        </p:sp>
        <p:grpSp>
          <p:nvGrpSpPr>
            <p:cNvPr id="18" name="Group 17">
              <a:extLst>
                <a:ext uri="{FF2B5EF4-FFF2-40B4-BE49-F238E27FC236}">
                  <a16:creationId xmlns:a16="http://schemas.microsoft.com/office/drawing/2014/main" id="{462B3310-997D-984B-9FFB-303C517B18DD}"/>
                </a:ext>
              </a:extLst>
            </p:cNvPr>
            <p:cNvGrpSpPr/>
            <p:nvPr/>
          </p:nvGrpSpPr>
          <p:grpSpPr>
            <a:xfrm>
              <a:off x="4888976" y="3335622"/>
              <a:ext cx="1507394" cy="365760"/>
              <a:chOff x="5291605" y="3443727"/>
              <a:chExt cx="1194490" cy="365760"/>
            </a:xfrm>
          </p:grpSpPr>
          <p:sp>
            <p:nvSpPr>
              <p:cNvPr id="73" name="Arrow: Down 102">
                <a:extLst>
                  <a:ext uri="{FF2B5EF4-FFF2-40B4-BE49-F238E27FC236}">
                    <a16:creationId xmlns:a16="http://schemas.microsoft.com/office/drawing/2014/main" id="{A046379B-BA94-E743-94FB-66AAE369841D}"/>
                  </a:ext>
                </a:extLst>
              </p:cNvPr>
              <p:cNvSpPr/>
              <p:nvPr/>
            </p:nvSpPr>
            <p:spPr>
              <a:xfrm rot="16200000">
                <a:off x="5705970" y="3029362"/>
                <a:ext cx="365760" cy="1194490"/>
              </a:xfrm>
              <a:prstGeom prst="downArrow">
                <a:avLst>
                  <a:gd name="adj1" fmla="val 71137"/>
                  <a:gd name="adj2" fmla="val 34000"/>
                </a:avLst>
              </a:prstGeom>
              <a:solidFill>
                <a:srgbClr val="C00000"/>
              </a:solidFill>
              <a:ln w="19050" cap="flat" cmpd="sng" algn="ctr">
                <a:no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74" name="TextBox 73">
                <a:extLst>
                  <a:ext uri="{FF2B5EF4-FFF2-40B4-BE49-F238E27FC236}">
                    <a16:creationId xmlns:a16="http://schemas.microsoft.com/office/drawing/2014/main" id="{A3A52277-417C-7642-8DAE-69865E748897}"/>
                  </a:ext>
                </a:extLst>
              </p:cNvPr>
              <p:cNvSpPr txBox="1"/>
              <p:nvPr/>
            </p:nvSpPr>
            <p:spPr>
              <a:xfrm>
                <a:off x="5346285" y="3538074"/>
                <a:ext cx="995763" cy="153888"/>
              </a:xfrm>
              <a:prstGeom prst="rect">
                <a:avLst/>
              </a:prstGeom>
              <a:noFill/>
            </p:spPr>
            <p:txBody>
              <a:bodyPr wrap="square" lIns="0" tIns="0" rIns="0" bIns="0" rtlCol="0">
                <a:spAutoFit/>
              </a:bodyPr>
              <a:lstStyle/>
              <a:p>
                <a:pPr algn="ctr"/>
                <a:r>
                  <a:rPr lang="ru-RU" sz="900" b="1" dirty="0">
                    <a:solidFill>
                      <a:schemeClr val="bg1"/>
                    </a:solidFill>
                  </a:rPr>
                  <a:t>3. Анализ</a:t>
                </a:r>
                <a:endParaRPr lang="en-US" sz="900" b="1" dirty="0">
                  <a:solidFill>
                    <a:schemeClr val="bg1"/>
                  </a:solidFill>
                </a:endParaRPr>
              </a:p>
            </p:txBody>
          </p:sp>
        </p:grpSp>
        <p:sp>
          <p:nvSpPr>
            <p:cNvPr id="19" name="Rectangle 18">
              <a:extLst>
                <a:ext uri="{FF2B5EF4-FFF2-40B4-BE49-F238E27FC236}">
                  <a16:creationId xmlns:a16="http://schemas.microsoft.com/office/drawing/2014/main" id="{19F7FE80-CA18-F34E-B6D3-FEC7F1452B8A}"/>
                </a:ext>
              </a:extLst>
            </p:cNvPr>
            <p:cNvSpPr/>
            <p:nvPr/>
          </p:nvSpPr>
          <p:spPr>
            <a:xfrm>
              <a:off x="2912315" y="3483827"/>
              <a:ext cx="1842243" cy="320040"/>
            </a:xfrm>
            <a:prstGeom prst="rect">
              <a:avLst/>
            </a:prstGeom>
            <a:noFill/>
            <a:ln w="19050" cap="flat" cmpd="sng" algn="ctr">
              <a:noFill/>
              <a:prstDash val="solid"/>
            </a:ln>
            <a:effectLst/>
          </p:spPr>
          <p:txBody>
            <a:bodyPr rot="0" spcFirstLastPara="0" vertOverflow="overflow" horzOverflow="overflow" vert="horz" wrap="square" lIns="164592" tIns="41148" rIns="82296" bIns="41148" numCol="1" spcCol="0" rtlCol="0" fromWordArt="0" anchor="ctr" anchorCtr="0" forceAA="0" compatLnSpc="1">
              <a:prstTxWarp prst="textNoShape">
                <a:avLst/>
              </a:prstTxWarp>
              <a:noAutofit/>
            </a:bodyPr>
            <a:lstStyle/>
            <a:p>
              <a:pPr marL="142875" indent="-142875"/>
              <a:r>
                <a:rPr lang="ru-RU" sz="900" b="1" kern="0" dirty="0">
                  <a:solidFill>
                    <a:srgbClr val="C00000"/>
                  </a:solidFill>
                  <a:cs typeface="Arial" panose="020B0604020202020204" pitchFamily="34" charset="0"/>
                </a:rPr>
                <a:t>2. Собирает данные для расследования</a:t>
              </a:r>
              <a:endParaRPr lang="en-US" sz="900" b="1" kern="0" dirty="0">
                <a:solidFill>
                  <a:srgbClr val="C00000"/>
                </a:solidFill>
                <a:cs typeface="Arial" panose="020B0604020202020204" pitchFamily="34" charset="0"/>
              </a:endParaRPr>
            </a:p>
          </p:txBody>
        </p:sp>
        <p:cxnSp>
          <p:nvCxnSpPr>
            <p:cNvPr id="20" name="Straight Connector 19">
              <a:extLst>
                <a:ext uri="{FF2B5EF4-FFF2-40B4-BE49-F238E27FC236}">
                  <a16:creationId xmlns:a16="http://schemas.microsoft.com/office/drawing/2014/main" id="{A6A70EF7-436D-584B-9AB2-5E33ECD46C1A}"/>
                </a:ext>
              </a:extLst>
            </p:cNvPr>
            <p:cNvCxnSpPr>
              <a:cxnSpLocks/>
            </p:cNvCxnSpPr>
            <p:nvPr/>
          </p:nvCxnSpPr>
          <p:spPr>
            <a:xfrm>
              <a:off x="3166528" y="1799771"/>
              <a:ext cx="243115" cy="598715"/>
            </a:xfrm>
            <a:prstGeom prst="line">
              <a:avLst/>
            </a:prstGeom>
            <a:ln w="19050">
              <a:solidFill>
                <a:srgbClr val="00863D"/>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A571EE-6D5D-4745-B69E-2A6FBD32E448}"/>
                </a:ext>
              </a:extLst>
            </p:cNvPr>
            <p:cNvCxnSpPr>
              <a:cxnSpLocks/>
            </p:cNvCxnSpPr>
            <p:nvPr/>
          </p:nvCxnSpPr>
          <p:spPr>
            <a:xfrm>
              <a:off x="3371542" y="1799771"/>
              <a:ext cx="30843" cy="598715"/>
            </a:xfrm>
            <a:prstGeom prst="line">
              <a:avLst/>
            </a:prstGeom>
            <a:ln w="19050">
              <a:solidFill>
                <a:srgbClr val="00863D"/>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ED24C7B-5EAC-3148-A23F-2F0EBD78A21B}"/>
                </a:ext>
              </a:extLst>
            </p:cNvPr>
            <p:cNvCxnSpPr>
              <a:cxnSpLocks/>
            </p:cNvCxnSpPr>
            <p:nvPr/>
          </p:nvCxnSpPr>
          <p:spPr>
            <a:xfrm flipH="1">
              <a:off x="3406014" y="1799771"/>
              <a:ext cx="148771" cy="598715"/>
            </a:xfrm>
            <a:prstGeom prst="line">
              <a:avLst/>
            </a:prstGeom>
            <a:ln w="19050">
              <a:solidFill>
                <a:srgbClr val="00863D"/>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D630B50-A211-5F42-8141-4F793751839E}"/>
                </a:ext>
              </a:extLst>
            </p:cNvPr>
            <p:cNvCxnSpPr>
              <a:cxnSpLocks/>
            </p:cNvCxnSpPr>
            <p:nvPr/>
          </p:nvCxnSpPr>
          <p:spPr>
            <a:xfrm flipH="1">
              <a:off x="3402385" y="1846943"/>
              <a:ext cx="361043" cy="551543"/>
            </a:xfrm>
            <a:prstGeom prst="line">
              <a:avLst/>
            </a:prstGeom>
            <a:ln w="19050">
              <a:solidFill>
                <a:srgbClr val="00863D"/>
              </a:solidFil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6E847C8-3D2E-F647-9138-415AECAADFB0}"/>
                </a:ext>
              </a:extLst>
            </p:cNvPr>
            <p:cNvCxnSpPr>
              <a:cxnSpLocks/>
            </p:cNvCxnSpPr>
            <p:nvPr/>
          </p:nvCxnSpPr>
          <p:spPr>
            <a:xfrm flipH="1">
              <a:off x="3763428" y="1547586"/>
              <a:ext cx="28122" cy="299357"/>
            </a:xfrm>
            <a:prstGeom prst="line">
              <a:avLst/>
            </a:prstGeom>
            <a:ln w="19050">
              <a:solidFill>
                <a:srgbClr val="00863D"/>
              </a:solidFill>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E47F27D-05BD-204B-AA82-61E34AE2FFBC}"/>
                </a:ext>
              </a:extLst>
            </p:cNvPr>
            <p:cNvCxnSpPr>
              <a:cxnSpLocks/>
            </p:cNvCxnSpPr>
            <p:nvPr/>
          </p:nvCxnSpPr>
          <p:spPr>
            <a:xfrm flipH="1">
              <a:off x="3972071" y="1629229"/>
              <a:ext cx="478973" cy="261257"/>
            </a:xfrm>
            <a:prstGeom prst="line">
              <a:avLst/>
            </a:prstGeom>
            <a:ln w="19050">
              <a:solidFill>
                <a:srgbClr val="00863D"/>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570B7F7-FFDB-6E42-A462-26CA80B17B0E}"/>
                </a:ext>
              </a:extLst>
            </p:cNvPr>
            <p:cNvCxnSpPr>
              <a:cxnSpLocks/>
            </p:cNvCxnSpPr>
            <p:nvPr/>
          </p:nvCxnSpPr>
          <p:spPr>
            <a:xfrm flipH="1">
              <a:off x="4152593" y="1629229"/>
              <a:ext cx="298451" cy="341083"/>
            </a:xfrm>
            <a:prstGeom prst="line">
              <a:avLst/>
            </a:prstGeom>
            <a:ln w="19050">
              <a:solidFill>
                <a:srgbClr val="00863D"/>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EDEFDEE-E1E7-8645-856B-C35E5525BA38}"/>
                </a:ext>
              </a:extLst>
            </p:cNvPr>
            <p:cNvCxnSpPr>
              <a:cxnSpLocks/>
            </p:cNvCxnSpPr>
            <p:nvPr/>
          </p:nvCxnSpPr>
          <p:spPr>
            <a:xfrm flipH="1">
              <a:off x="4301818" y="1890486"/>
              <a:ext cx="410482" cy="208642"/>
            </a:xfrm>
            <a:prstGeom prst="line">
              <a:avLst/>
            </a:prstGeom>
            <a:ln w="19050">
              <a:solidFill>
                <a:srgbClr val="00863D"/>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09CA8F6-C75E-9947-A0B2-C9EA57332843}"/>
                </a:ext>
              </a:extLst>
            </p:cNvPr>
            <p:cNvCxnSpPr>
              <a:cxnSpLocks/>
            </p:cNvCxnSpPr>
            <p:nvPr/>
          </p:nvCxnSpPr>
          <p:spPr>
            <a:xfrm flipH="1">
              <a:off x="4301818" y="2099128"/>
              <a:ext cx="457654" cy="0"/>
            </a:xfrm>
            <a:prstGeom prst="line">
              <a:avLst/>
            </a:prstGeom>
            <a:ln w="19050">
              <a:solidFill>
                <a:srgbClr val="00863D"/>
              </a:solidFill>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EA54179-40E6-784A-8049-4D8465F9DCC9}"/>
                </a:ext>
              </a:extLst>
            </p:cNvPr>
            <p:cNvCxnSpPr>
              <a:cxnSpLocks/>
            </p:cNvCxnSpPr>
            <p:nvPr/>
          </p:nvCxnSpPr>
          <p:spPr>
            <a:xfrm flipH="1">
              <a:off x="3409644" y="2099127"/>
              <a:ext cx="892174" cy="299359"/>
            </a:xfrm>
            <a:prstGeom prst="line">
              <a:avLst/>
            </a:prstGeom>
            <a:ln w="38100">
              <a:solidFill>
                <a:srgbClr val="FF5003"/>
              </a:solidFil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574F32-4CB7-C44E-B361-CF35E73CC735}"/>
                </a:ext>
              </a:extLst>
            </p:cNvPr>
            <p:cNvCxnSpPr>
              <a:cxnSpLocks/>
            </p:cNvCxnSpPr>
            <p:nvPr/>
          </p:nvCxnSpPr>
          <p:spPr>
            <a:xfrm flipH="1">
              <a:off x="3409643" y="1970312"/>
              <a:ext cx="742951" cy="428174"/>
            </a:xfrm>
            <a:prstGeom prst="line">
              <a:avLst/>
            </a:prstGeom>
            <a:ln w="38100">
              <a:solidFill>
                <a:srgbClr val="FF5003"/>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C8B7A4B-C95F-0242-BB7C-D0964D44C19F}"/>
                </a:ext>
              </a:extLst>
            </p:cNvPr>
            <p:cNvCxnSpPr>
              <a:cxnSpLocks/>
            </p:cNvCxnSpPr>
            <p:nvPr/>
          </p:nvCxnSpPr>
          <p:spPr>
            <a:xfrm flipH="1">
              <a:off x="3409642" y="1890486"/>
              <a:ext cx="562429" cy="508000"/>
            </a:xfrm>
            <a:prstGeom prst="line">
              <a:avLst/>
            </a:prstGeom>
            <a:ln w="38100">
              <a:solidFill>
                <a:srgbClr val="FF5003"/>
              </a:solidFill>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F29C602-AF28-0F4A-93D7-7FD2F72B9B66}"/>
                </a:ext>
              </a:extLst>
            </p:cNvPr>
            <p:cNvCxnSpPr>
              <a:cxnSpLocks/>
            </p:cNvCxnSpPr>
            <p:nvPr/>
          </p:nvCxnSpPr>
          <p:spPr>
            <a:xfrm flipH="1" flipV="1">
              <a:off x="3409642" y="2398486"/>
              <a:ext cx="446089" cy="252184"/>
            </a:xfrm>
            <a:prstGeom prst="line">
              <a:avLst/>
            </a:prstGeom>
            <a:ln w="38100">
              <a:solidFill>
                <a:srgbClr val="FF5003"/>
              </a:solidFil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13E6E95-E3DC-7B4D-AD6D-1A8430419CA7}"/>
                </a:ext>
              </a:extLst>
            </p:cNvPr>
            <p:cNvCxnSpPr>
              <a:cxnSpLocks/>
            </p:cNvCxnSpPr>
            <p:nvPr/>
          </p:nvCxnSpPr>
          <p:spPr>
            <a:xfrm flipH="1" flipV="1">
              <a:off x="3834724" y="2650670"/>
              <a:ext cx="398095" cy="47174"/>
            </a:xfrm>
            <a:prstGeom prst="line">
              <a:avLst/>
            </a:prstGeom>
            <a:ln w="38100">
              <a:solidFill>
                <a:srgbClr val="FF5003"/>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79F04C0-26EC-8047-A480-6A13B7CEACB1}"/>
                </a:ext>
              </a:extLst>
            </p:cNvPr>
            <p:cNvCxnSpPr>
              <a:cxnSpLocks/>
            </p:cNvCxnSpPr>
            <p:nvPr/>
          </p:nvCxnSpPr>
          <p:spPr>
            <a:xfrm flipH="1" flipV="1">
              <a:off x="4232820" y="2730498"/>
              <a:ext cx="374251" cy="183245"/>
            </a:xfrm>
            <a:prstGeom prst="line">
              <a:avLst/>
            </a:prstGeom>
            <a:ln w="38100">
              <a:solidFill>
                <a:srgbClr val="FF5003"/>
              </a:solidFill>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6BE36E1-58A5-F849-866C-065D9289C261}"/>
                </a:ext>
              </a:extLst>
            </p:cNvPr>
            <p:cNvCxnSpPr>
              <a:cxnSpLocks/>
            </p:cNvCxnSpPr>
            <p:nvPr/>
          </p:nvCxnSpPr>
          <p:spPr>
            <a:xfrm flipV="1">
              <a:off x="3130920" y="2428422"/>
              <a:ext cx="273505" cy="393698"/>
            </a:xfrm>
            <a:prstGeom prst="line">
              <a:avLst/>
            </a:prstGeom>
            <a:ln w="1905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2663A9B-83A9-2F49-9A44-F6906C974C6B}"/>
                </a:ext>
              </a:extLst>
            </p:cNvPr>
            <p:cNvCxnSpPr>
              <a:cxnSpLocks/>
              <a:stCxn id="43" idx="4"/>
            </p:cNvCxnSpPr>
            <p:nvPr/>
          </p:nvCxnSpPr>
          <p:spPr>
            <a:xfrm flipH="1" flipV="1">
              <a:off x="3402387" y="2398487"/>
              <a:ext cx="97284" cy="621140"/>
            </a:xfrm>
            <a:prstGeom prst="line">
              <a:avLst/>
            </a:prstGeom>
            <a:ln w="19050">
              <a:solidFill>
                <a:srgbClr val="C00000"/>
              </a:solidFill>
              <a:tailEnd type="none"/>
            </a:ln>
          </p:spPr>
          <p:style>
            <a:lnRef idx="1">
              <a:schemeClr val="accent1"/>
            </a:lnRef>
            <a:fillRef idx="0">
              <a:schemeClr val="accent1"/>
            </a:fillRef>
            <a:effectRef idx="0">
              <a:schemeClr val="accent1"/>
            </a:effectRef>
            <a:fontRef idx="minor">
              <a:schemeClr val="tx1"/>
            </a:fontRef>
          </p:style>
        </p:cxnSp>
        <p:sp>
          <p:nvSpPr>
            <p:cNvPr id="37" name="Freeform: Shape 66">
              <a:extLst>
                <a:ext uri="{FF2B5EF4-FFF2-40B4-BE49-F238E27FC236}">
                  <a16:creationId xmlns:a16="http://schemas.microsoft.com/office/drawing/2014/main" id="{66F09270-8D3E-F64F-BA5B-B341E13416D1}"/>
                </a:ext>
              </a:extLst>
            </p:cNvPr>
            <p:cNvSpPr/>
            <p:nvPr/>
          </p:nvSpPr>
          <p:spPr>
            <a:xfrm>
              <a:off x="3488806" y="2634343"/>
              <a:ext cx="831608" cy="701279"/>
            </a:xfrm>
            <a:custGeom>
              <a:avLst/>
              <a:gdLst>
                <a:gd name="connsiteX0" fmla="*/ 293915 w 772886"/>
                <a:gd name="connsiteY0" fmla="*/ 0 h 936171"/>
                <a:gd name="connsiteX1" fmla="*/ 642258 w 772886"/>
                <a:gd name="connsiteY1" fmla="*/ 388257 h 936171"/>
                <a:gd name="connsiteX2" fmla="*/ 772886 w 772886"/>
                <a:gd name="connsiteY2" fmla="*/ 613228 h 936171"/>
                <a:gd name="connsiteX3" fmla="*/ 457200 w 772886"/>
                <a:gd name="connsiteY3" fmla="*/ 718457 h 936171"/>
                <a:gd name="connsiteX4" fmla="*/ 0 w 772886"/>
                <a:gd name="connsiteY4" fmla="*/ 518886 h 936171"/>
                <a:gd name="connsiteX5" fmla="*/ 166915 w 772886"/>
                <a:gd name="connsiteY5" fmla="*/ 936171 h 936171"/>
                <a:gd name="connsiteX0" fmla="*/ 352637 w 831608"/>
                <a:gd name="connsiteY0" fmla="*/ 0 h 936171"/>
                <a:gd name="connsiteX1" fmla="*/ 700980 w 831608"/>
                <a:gd name="connsiteY1" fmla="*/ 388257 h 936171"/>
                <a:gd name="connsiteX2" fmla="*/ 831608 w 831608"/>
                <a:gd name="connsiteY2" fmla="*/ 613228 h 936171"/>
                <a:gd name="connsiteX3" fmla="*/ 515922 w 831608"/>
                <a:gd name="connsiteY3" fmla="*/ 718457 h 936171"/>
                <a:gd name="connsiteX4" fmla="*/ 0 w 831608"/>
                <a:gd name="connsiteY4" fmla="*/ 317550 h 936171"/>
                <a:gd name="connsiteX5" fmla="*/ 225637 w 831608"/>
                <a:gd name="connsiteY5" fmla="*/ 936171 h 936171"/>
                <a:gd name="connsiteX0" fmla="*/ 352637 w 831608"/>
                <a:gd name="connsiteY0" fmla="*/ 0 h 718457"/>
                <a:gd name="connsiteX1" fmla="*/ 700980 w 831608"/>
                <a:gd name="connsiteY1" fmla="*/ 388257 h 718457"/>
                <a:gd name="connsiteX2" fmla="*/ 831608 w 831608"/>
                <a:gd name="connsiteY2" fmla="*/ 613228 h 718457"/>
                <a:gd name="connsiteX3" fmla="*/ 515922 w 831608"/>
                <a:gd name="connsiteY3" fmla="*/ 718457 h 718457"/>
                <a:gd name="connsiteX4" fmla="*/ 0 w 831608"/>
                <a:gd name="connsiteY4" fmla="*/ 317550 h 718457"/>
                <a:gd name="connsiteX5" fmla="*/ 99802 w 831608"/>
                <a:gd name="connsiteY5" fmla="*/ 701279 h 718457"/>
                <a:gd name="connsiteX0" fmla="*/ 352637 w 831608"/>
                <a:gd name="connsiteY0" fmla="*/ 0 h 701279"/>
                <a:gd name="connsiteX1" fmla="*/ 700980 w 831608"/>
                <a:gd name="connsiteY1" fmla="*/ 388257 h 701279"/>
                <a:gd name="connsiteX2" fmla="*/ 831608 w 831608"/>
                <a:gd name="connsiteY2" fmla="*/ 613228 h 701279"/>
                <a:gd name="connsiteX3" fmla="*/ 465588 w 831608"/>
                <a:gd name="connsiteY3" fmla="*/ 508733 h 701279"/>
                <a:gd name="connsiteX4" fmla="*/ 0 w 831608"/>
                <a:gd name="connsiteY4" fmla="*/ 317550 h 701279"/>
                <a:gd name="connsiteX5" fmla="*/ 99802 w 831608"/>
                <a:gd name="connsiteY5" fmla="*/ 701279 h 70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608" h="701279">
                  <a:moveTo>
                    <a:pt x="352637" y="0"/>
                  </a:moveTo>
                  <a:lnTo>
                    <a:pt x="700980" y="388257"/>
                  </a:lnTo>
                  <a:lnTo>
                    <a:pt x="831608" y="613228"/>
                  </a:lnTo>
                  <a:lnTo>
                    <a:pt x="465588" y="508733"/>
                  </a:lnTo>
                  <a:lnTo>
                    <a:pt x="0" y="317550"/>
                  </a:lnTo>
                  <a:lnTo>
                    <a:pt x="99802" y="701279"/>
                  </a:lnTo>
                </a:path>
              </a:pathLst>
            </a:custGeom>
            <a:noFill/>
            <a:ln w="19050" cap="flat" cmpd="sng" algn="ctr">
              <a:solidFill>
                <a:schemeClr val="accent2"/>
              </a:solidFill>
              <a:prstDash val="solid"/>
            </a:ln>
            <a:effectLst/>
          </p:spPr>
          <p:txBody>
            <a:bodyPr rtlCol="0" anchor="ctr"/>
            <a:lstStyle/>
            <a:p>
              <a:pPr algn="ctr"/>
              <a:endParaRPr lang="en-US" sz="1620"/>
            </a:p>
          </p:txBody>
        </p:sp>
        <p:cxnSp>
          <p:nvCxnSpPr>
            <p:cNvPr id="38" name="Straight Connector 37">
              <a:extLst>
                <a:ext uri="{FF2B5EF4-FFF2-40B4-BE49-F238E27FC236}">
                  <a16:creationId xmlns:a16="http://schemas.microsoft.com/office/drawing/2014/main" id="{03A6EBDC-35E5-5A4B-BF48-D3868DA42D99}"/>
                </a:ext>
              </a:extLst>
            </p:cNvPr>
            <p:cNvCxnSpPr/>
            <p:nvPr/>
          </p:nvCxnSpPr>
          <p:spPr>
            <a:xfrm flipV="1">
              <a:off x="3834724" y="2471057"/>
              <a:ext cx="398095" cy="163286"/>
            </a:xfrm>
            <a:prstGeom prst="line">
              <a:avLst/>
            </a:prstGeom>
            <a:ln w="1905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B47F361-57AC-2742-9186-3E1C1C2E996D}"/>
                </a:ext>
              </a:extLst>
            </p:cNvPr>
            <p:cNvCxnSpPr>
              <a:cxnSpLocks/>
            </p:cNvCxnSpPr>
            <p:nvPr/>
          </p:nvCxnSpPr>
          <p:spPr>
            <a:xfrm>
              <a:off x="4232819" y="2713262"/>
              <a:ext cx="408598" cy="909"/>
            </a:xfrm>
            <a:prstGeom prst="line">
              <a:avLst/>
            </a:prstGeom>
            <a:ln w="19050">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98A3F0CB-D98F-564C-B664-541D47CA6855}"/>
                </a:ext>
              </a:extLst>
            </p:cNvPr>
            <p:cNvSpPr/>
            <p:nvPr/>
          </p:nvSpPr>
          <p:spPr>
            <a:xfrm>
              <a:off x="3347957" y="2348346"/>
              <a:ext cx="124690" cy="124690"/>
            </a:xfrm>
            <a:prstGeom prst="ellipse">
              <a:avLst/>
            </a:prstGeom>
            <a:solidFill>
              <a:srgbClr val="C00000"/>
            </a:solidFill>
            <a:ln w="19050" cap="flat" cmpd="sng" algn="ctr">
              <a:solidFill>
                <a:srgbClr val="C00000"/>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41" name="Oval 40">
              <a:extLst>
                <a:ext uri="{FF2B5EF4-FFF2-40B4-BE49-F238E27FC236}">
                  <a16:creationId xmlns:a16="http://schemas.microsoft.com/office/drawing/2014/main" id="{6CF0E5C1-2B47-F045-9E53-1722DA62C7E6}"/>
                </a:ext>
              </a:extLst>
            </p:cNvPr>
            <p:cNvSpPr/>
            <p:nvPr/>
          </p:nvSpPr>
          <p:spPr>
            <a:xfrm>
              <a:off x="3063939" y="2729346"/>
              <a:ext cx="124690" cy="124690"/>
            </a:xfrm>
            <a:prstGeom prst="ellipse">
              <a:avLst/>
            </a:prstGeom>
            <a:solidFill>
              <a:srgbClr val="FF7171"/>
            </a:solidFill>
            <a:ln w="19050" cap="flat" cmpd="sng" algn="ctr">
              <a:solidFill>
                <a:srgbClr val="C00000"/>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42" name="Oval 41">
              <a:extLst>
                <a:ext uri="{FF2B5EF4-FFF2-40B4-BE49-F238E27FC236}">
                  <a16:creationId xmlns:a16="http://schemas.microsoft.com/office/drawing/2014/main" id="{B3A88854-9F5B-3D46-A28E-527AD1445EF1}"/>
                </a:ext>
              </a:extLst>
            </p:cNvPr>
            <p:cNvSpPr/>
            <p:nvPr/>
          </p:nvSpPr>
          <p:spPr>
            <a:xfrm>
              <a:off x="3777448" y="2570021"/>
              <a:ext cx="124690" cy="124690"/>
            </a:xfrm>
            <a:prstGeom prst="ellipse">
              <a:avLst/>
            </a:prstGeom>
            <a:solidFill>
              <a:srgbClr val="FF7171"/>
            </a:solidFill>
            <a:ln w="19050" cap="flat" cmpd="sng" algn="ctr">
              <a:solidFill>
                <a:srgbClr val="C00000"/>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43" name="Oval 42">
              <a:extLst>
                <a:ext uri="{FF2B5EF4-FFF2-40B4-BE49-F238E27FC236}">
                  <a16:creationId xmlns:a16="http://schemas.microsoft.com/office/drawing/2014/main" id="{897BF8BD-1470-C745-A771-1E0478882C58}"/>
                </a:ext>
              </a:extLst>
            </p:cNvPr>
            <p:cNvSpPr/>
            <p:nvPr/>
          </p:nvSpPr>
          <p:spPr>
            <a:xfrm>
              <a:off x="3437326" y="2894937"/>
              <a:ext cx="124690" cy="124690"/>
            </a:xfrm>
            <a:prstGeom prst="ellipse">
              <a:avLst/>
            </a:prstGeom>
            <a:solidFill>
              <a:srgbClr val="FF7171"/>
            </a:solidFill>
            <a:ln w="19050" cap="flat" cmpd="sng" algn="ctr">
              <a:solidFill>
                <a:srgbClr val="C00000"/>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44" name="Oval 43">
              <a:extLst>
                <a:ext uri="{FF2B5EF4-FFF2-40B4-BE49-F238E27FC236}">
                  <a16:creationId xmlns:a16="http://schemas.microsoft.com/office/drawing/2014/main" id="{D8FD1F29-40A4-0941-8F7E-BD873771F08A}"/>
                </a:ext>
              </a:extLst>
            </p:cNvPr>
            <p:cNvSpPr/>
            <p:nvPr/>
          </p:nvSpPr>
          <p:spPr>
            <a:xfrm>
              <a:off x="4172302" y="2410691"/>
              <a:ext cx="124690" cy="124690"/>
            </a:xfrm>
            <a:prstGeom prst="ellipse">
              <a:avLst/>
            </a:prstGeom>
            <a:solidFill>
              <a:srgbClr val="00B0F0"/>
            </a:solidFill>
            <a:ln w="19050" cap="flat" cmpd="sng" algn="ctr">
              <a:solidFill>
                <a:schemeClr val="accent2"/>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45" name="Oval 44">
              <a:extLst>
                <a:ext uri="{FF2B5EF4-FFF2-40B4-BE49-F238E27FC236}">
                  <a16:creationId xmlns:a16="http://schemas.microsoft.com/office/drawing/2014/main" id="{7176F4BF-50C7-A94E-B01C-7640B1F28EB1}"/>
                </a:ext>
              </a:extLst>
            </p:cNvPr>
            <p:cNvSpPr/>
            <p:nvPr/>
          </p:nvSpPr>
          <p:spPr>
            <a:xfrm>
              <a:off x="4172302" y="2653146"/>
              <a:ext cx="124690" cy="124690"/>
            </a:xfrm>
            <a:prstGeom prst="ellipse">
              <a:avLst/>
            </a:prstGeom>
            <a:solidFill>
              <a:srgbClr val="00B0F0"/>
            </a:solidFill>
            <a:ln w="19050" cap="flat" cmpd="sng" algn="ctr">
              <a:solidFill>
                <a:schemeClr val="accent2"/>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46" name="Oval 45">
              <a:extLst>
                <a:ext uri="{FF2B5EF4-FFF2-40B4-BE49-F238E27FC236}">
                  <a16:creationId xmlns:a16="http://schemas.microsoft.com/office/drawing/2014/main" id="{FF73DCF6-DC34-7B4E-925C-CF40696EE050}"/>
                </a:ext>
              </a:extLst>
            </p:cNvPr>
            <p:cNvSpPr/>
            <p:nvPr/>
          </p:nvSpPr>
          <p:spPr>
            <a:xfrm>
              <a:off x="4102699" y="2934198"/>
              <a:ext cx="124690" cy="124690"/>
            </a:xfrm>
            <a:prstGeom prst="ellipse">
              <a:avLst/>
            </a:prstGeom>
            <a:solidFill>
              <a:srgbClr val="00B0F0"/>
            </a:solidFill>
            <a:ln w="19050" cap="flat" cmpd="sng" algn="ctr">
              <a:solidFill>
                <a:schemeClr val="accent2"/>
              </a:solidFill>
              <a:prstDash val="solid"/>
            </a:ln>
            <a:effectLst/>
          </p:spPr>
          <p:txBody>
            <a:bodyPr rtlCol="0" anchor="ctr"/>
            <a:lstStyle/>
            <a:p>
              <a:pPr algn="ctr" defTabSz="822960"/>
              <a:r>
                <a:rPr lang="en-US" sz="1260" kern="0" dirty="0">
                  <a:solidFill>
                    <a:schemeClr val="bg1"/>
                  </a:solidFill>
                  <a:cs typeface="Arial" panose="020B0604020202020204" pitchFamily="34" charset="0"/>
                </a:rPr>
                <a:t> </a:t>
              </a:r>
            </a:p>
          </p:txBody>
        </p:sp>
        <p:sp>
          <p:nvSpPr>
            <p:cNvPr id="47" name="Oval 46">
              <a:extLst>
                <a:ext uri="{FF2B5EF4-FFF2-40B4-BE49-F238E27FC236}">
                  <a16:creationId xmlns:a16="http://schemas.microsoft.com/office/drawing/2014/main" id="{A3AC3127-D017-4549-A030-8DC2B1280E12}"/>
                </a:ext>
              </a:extLst>
            </p:cNvPr>
            <p:cNvSpPr/>
            <p:nvPr/>
          </p:nvSpPr>
          <p:spPr>
            <a:xfrm>
              <a:off x="4248501" y="3172692"/>
              <a:ext cx="124690" cy="124690"/>
            </a:xfrm>
            <a:prstGeom prst="ellipse">
              <a:avLst/>
            </a:prstGeom>
            <a:solidFill>
              <a:srgbClr val="00B0F0"/>
            </a:solidFill>
            <a:ln w="19050" cap="flat" cmpd="sng" algn="ctr">
              <a:solidFill>
                <a:schemeClr val="accent2"/>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48" name="Oval 47">
              <a:extLst>
                <a:ext uri="{FF2B5EF4-FFF2-40B4-BE49-F238E27FC236}">
                  <a16:creationId xmlns:a16="http://schemas.microsoft.com/office/drawing/2014/main" id="{4251B5B0-517B-4E4A-B0E7-CBB41353F52F}"/>
                </a:ext>
              </a:extLst>
            </p:cNvPr>
            <p:cNvSpPr/>
            <p:nvPr/>
          </p:nvSpPr>
          <p:spPr>
            <a:xfrm>
              <a:off x="4530583" y="2854039"/>
              <a:ext cx="124690" cy="124690"/>
            </a:xfrm>
            <a:prstGeom prst="ellipse">
              <a:avLst/>
            </a:prstGeom>
            <a:solidFill>
              <a:srgbClr val="00B0F0"/>
            </a:solidFill>
            <a:ln w="19050" cap="flat" cmpd="sng" algn="ctr">
              <a:solidFill>
                <a:schemeClr val="accent2"/>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49" name="Oval 48">
              <a:extLst>
                <a:ext uri="{FF2B5EF4-FFF2-40B4-BE49-F238E27FC236}">
                  <a16:creationId xmlns:a16="http://schemas.microsoft.com/office/drawing/2014/main" id="{A8BC29F5-E29B-754F-ACC7-F2487FD3F1CA}"/>
                </a:ext>
              </a:extLst>
            </p:cNvPr>
            <p:cNvSpPr/>
            <p:nvPr/>
          </p:nvSpPr>
          <p:spPr>
            <a:xfrm>
              <a:off x="4572145" y="2646218"/>
              <a:ext cx="124690" cy="124690"/>
            </a:xfrm>
            <a:prstGeom prst="ellipse">
              <a:avLst/>
            </a:prstGeom>
            <a:solidFill>
              <a:srgbClr val="00B0F0"/>
            </a:solidFill>
            <a:ln w="19050" cap="flat" cmpd="sng" algn="ctr">
              <a:solidFill>
                <a:schemeClr val="accent2"/>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50" name="Oval 49">
              <a:extLst>
                <a:ext uri="{FF2B5EF4-FFF2-40B4-BE49-F238E27FC236}">
                  <a16:creationId xmlns:a16="http://schemas.microsoft.com/office/drawing/2014/main" id="{858FE568-FB4B-E245-8E02-250A296E1006}"/>
                </a:ext>
              </a:extLst>
            </p:cNvPr>
            <p:cNvSpPr/>
            <p:nvPr/>
          </p:nvSpPr>
          <p:spPr>
            <a:xfrm>
              <a:off x="3901453" y="3083704"/>
              <a:ext cx="124690" cy="124690"/>
            </a:xfrm>
            <a:prstGeom prst="ellipse">
              <a:avLst/>
            </a:prstGeom>
            <a:solidFill>
              <a:srgbClr val="00B0F0"/>
            </a:solidFill>
            <a:ln w="19050" cap="flat" cmpd="sng" algn="ctr">
              <a:solidFill>
                <a:schemeClr val="accent2"/>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51" name="Oval 50">
              <a:extLst>
                <a:ext uri="{FF2B5EF4-FFF2-40B4-BE49-F238E27FC236}">
                  <a16:creationId xmlns:a16="http://schemas.microsoft.com/office/drawing/2014/main" id="{927092D6-E413-F446-BC22-D97ABF39DE71}"/>
                </a:ext>
              </a:extLst>
            </p:cNvPr>
            <p:cNvSpPr/>
            <p:nvPr/>
          </p:nvSpPr>
          <p:spPr>
            <a:xfrm>
              <a:off x="3553093" y="3291522"/>
              <a:ext cx="124690" cy="124690"/>
            </a:xfrm>
            <a:prstGeom prst="ellipse">
              <a:avLst/>
            </a:prstGeom>
            <a:solidFill>
              <a:srgbClr val="00B0F0"/>
            </a:solidFill>
            <a:ln w="19050" cap="flat" cmpd="sng" algn="ctr">
              <a:solidFill>
                <a:schemeClr val="accent2"/>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52" name="Oval 51">
              <a:extLst>
                <a:ext uri="{FF2B5EF4-FFF2-40B4-BE49-F238E27FC236}">
                  <a16:creationId xmlns:a16="http://schemas.microsoft.com/office/drawing/2014/main" id="{F66005EA-2694-5C4E-8A3F-124288FB0954}"/>
                </a:ext>
              </a:extLst>
            </p:cNvPr>
            <p:cNvSpPr/>
            <p:nvPr/>
          </p:nvSpPr>
          <p:spPr>
            <a:xfrm>
              <a:off x="3735881" y="1506686"/>
              <a:ext cx="124690" cy="124690"/>
            </a:xfrm>
            <a:prstGeom prst="ellipse">
              <a:avLst/>
            </a:prstGeom>
            <a:solidFill>
              <a:srgbClr val="92D050"/>
            </a:solidFill>
            <a:ln w="19050" cap="flat" cmpd="sng" algn="ctr">
              <a:solidFill>
                <a:srgbClr val="00863D"/>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53" name="Oval 52">
              <a:extLst>
                <a:ext uri="{FF2B5EF4-FFF2-40B4-BE49-F238E27FC236}">
                  <a16:creationId xmlns:a16="http://schemas.microsoft.com/office/drawing/2014/main" id="{653D7F08-626D-F740-9DD6-C1935987D353}"/>
                </a:ext>
              </a:extLst>
            </p:cNvPr>
            <p:cNvSpPr/>
            <p:nvPr/>
          </p:nvSpPr>
          <p:spPr>
            <a:xfrm>
              <a:off x="3112430" y="1749137"/>
              <a:ext cx="124690" cy="124690"/>
            </a:xfrm>
            <a:prstGeom prst="ellipse">
              <a:avLst/>
            </a:prstGeom>
            <a:solidFill>
              <a:srgbClr val="92D050"/>
            </a:solidFill>
            <a:ln w="19050" cap="flat" cmpd="sng" algn="ctr">
              <a:solidFill>
                <a:srgbClr val="00863D"/>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54" name="Oval 53">
              <a:extLst>
                <a:ext uri="{FF2B5EF4-FFF2-40B4-BE49-F238E27FC236}">
                  <a16:creationId xmlns:a16="http://schemas.microsoft.com/office/drawing/2014/main" id="{735AB775-36A7-5A41-A381-D9963D4D3F8D}"/>
                </a:ext>
              </a:extLst>
            </p:cNvPr>
            <p:cNvSpPr/>
            <p:nvPr/>
          </p:nvSpPr>
          <p:spPr>
            <a:xfrm>
              <a:off x="3302930" y="1749137"/>
              <a:ext cx="124690" cy="124690"/>
            </a:xfrm>
            <a:prstGeom prst="ellipse">
              <a:avLst/>
            </a:prstGeom>
            <a:solidFill>
              <a:srgbClr val="92D050"/>
            </a:solidFill>
            <a:ln w="19050" cap="flat" cmpd="sng" algn="ctr">
              <a:solidFill>
                <a:srgbClr val="00863D"/>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55" name="Oval 54">
              <a:extLst>
                <a:ext uri="{FF2B5EF4-FFF2-40B4-BE49-F238E27FC236}">
                  <a16:creationId xmlns:a16="http://schemas.microsoft.com/office/drawing/2014/main" id="{2F4EBF4E-0035-7E40-84DF-00CBD787BBEC}"/>
                </a:ext>
              </a:extLst>
            </p:cNvPr>
            <p:cNvSpPr/>
            <p:nvPr/>
          </p:nvSpPr>
          <p:spPr>
            <a:xfrm>
              <a:off x="3493430" y="1749137"/>
              <a:ext cx="124690" cy="124690"/>
            </a:xfrm>
            <a:prstGeom prst="ellipse">
              <a:avLst/>
            </a:prstGeom>
            <a:solidFill>
              <a:srgbClr val="92D050"/>
            </a:solidFill>
            <a:ln w="19050" cap="flat" cmpd="sng" algn="ctr">
              <a:solidFill>
                <a:srgbClr val="00863D"/>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56" name="Oval 55">
              <a:extLst>
                <a:ext uri="{FF2B5EF4-FFF2-40B4-BE49-F238E27FC236}">
                  <a16:creationId xmlns:a16="http://schemas.microsoft.com/office/drawing/2014/main" id="{77C84059-4D67-9D43-813C-D44AF3A83FF1}"/>
                </a:ext>
              </a:extLst>
            </p:cNvPr>
            <p:cNvSpPr/>
            <p:nvPr/>
          </p:nvSpPr>
          <p:spPr>
            <a:xfrm>
              <a:off x="3701248" y="1786046"/>
              <a:ext cx="124690" cy="124690"/>
            </a:xfrm>
            <a:prstGeom prst="ellipse">
              <a:avLst/>
            </a:prstGeom>
            <a:solidFill>
              <a:srgbClr val="92D050"/>
            </a:solidFill>
            <a:ln w="19050" cap="flat" cmpd="sng" algn="ctr">
              <a:solidFill>
                <a:srgbClr val="00863D"/>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57" name="Oval 56">
              <a:extLst>
                <a:ext uri="{FF2B5EF4-FFF2-40B4-BE49-F238E27FC236}">
                  <a16:creationId xmlns:a16="http://schemas.microsoft.com/office/drawing/2014/main" id="{1A42460A-A25C-8A46-944D-C762FC0166FE}"/>
                </a:ext>
              </a:extLst>
            </p:cNvPr>
            <p:cNvSpPr/>
            <p:nvPr/>
          </p:nvSpPr>
          <p:spPr>
            <a:xfrm>
              <a:off x="3902138" y="1831073"/>
              <a:ext cx="124690" cy="124690"/>
            </a:xfrm>
            <a:prstGeom prst="ellipse">
              <a:avLst/>
            </a:prstGeom>
            <a:solidFill>
              <a:srgbClr val="92D050"/>
            </a:solidFill>
            <a:ln w="19050" cap="flat" cmpd="sng" algn="ctr">
              <a:solidFill>
                <a:srgbClr val="00863D"/>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58" name="Oval 57">
              <a:extLst>
                <a:ext uri="{FF2B5EF4-FFF2-40B4-BE49-F238E27FC236}">
                  <a16:creationId xmlns:a16="http://schemas.microsoft.com/office/drawing/2014/main" id="{F0ADD7DC-D665-C948-8D31-B0054A733528}"/>
                </a:ext>
              </a:extLst>
            </p:cNvPr>
            <p:cNvSpPr/>
            <p:nvPr/>
          </p:nvSpPr>
          <p:spPr>
            <a:xfrm>
              <a:off x="4109956" y="1910736"/>
              <a:ext cx="124690" cy="124690"/>
            </a:xfrm>
            <a:prstGeom prst="ellipse">
              <a:avLst/>
            </a:prstGeom>
            <a:solidFill>
              <a:srgbClr val="92D050"/>
            </a:solidFill>
            <a:ln w="19050" cap="flat" cmpd="sng" algn="ctr">
              <a:solidFill>
                <a:srgbClr val="00863D"/>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59" name="Oval 58">
              <a:extLst>
                <a:ext uri="{FF2B5EF4-FFF2-40B4-BE49-F238E27FC236}">
                  <a16:creationId xmlns:a16="http://schemas.microsoft.com/office/drawing/2014/main" id="{C4F91FE6-E6CB-7847-8EEE-2790A6F6454F}"/>
                </a:ext>
              </a:extLst>
            </p:cNvPr>
            <p:cNvSpPr/>
            <p:nvPr/>
          </p:nvSpPr>
          <p:spPr>
            <a:xfrm>
              <a:off x="4255429" y="2021573"/>
              <a:ext cx="124690" cy="124690"/>
            </a:xfrm>
            <a:prstGeom prst="ellipse">
              <a:avLst/>
            </a:prstGeom>
            <a:solidFill>
              <a:srgbClr val="92D050"/>
            </a:solidFill>
            <a:ln w="19050" cap="flat" cmpd="sng" algn="ctr">
              <a:solidFill>
                <a:srgbClr val="00863D"/>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60" name="Oval 59">
              <a:extLst>
                <a:ext uri="{FF2B5EF4-FFF2-40B4-BE49-F238E27FC236}">
                  <a16:creationId xmlns:a16="http://schemas.microsoft.com/office/drawing/2014/main" id="{07A833FE-32CE-A04F-AEF3-23D3CF0FC6D2}"/>
                </a:ext>
              </a:extLst>
            </p:cNvPr>
            <p:cNvSpPr/>
            <p:nvPr/>
          </p:nvSpPr>
          <p:spPr>
            <a:xfrm>
              <a:off x="4687969" y="2017038"/>
              <a:ext cx="124690" cy="124690"/>
            </a:xfrm>
            <a:prstGeom prst="ellipse">
              <a:avLst/>
            </a:prstGeom>
            <a:solidFill>
              <a:srgbClr val="92D050"/>
            </a:solidFill>
            <a:ln w="19050" cap="flat" cmpd="sng" algn="ctr">
              <a:solidFill>
                <a:srgbClr val="00863D"/>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61" name="Oval 60">
              <a:extLst>
                <a:ext uri="{FF2B5EF4-FFF2-40B4-BE49-F238E27FC236}">
                  <a16:creationId xmlns:a16="http://schemas.microsoft.com/office/drawing/2014/main" id="{900D156D-676B-A744-826F-297EBF589B41}"/>
                </a:ext>
              </a:extLst>
            </p:cNvPr>
            <p:cNvSpPr/>
            <p:nvPr/>
          </p:nvSpPr>
          <p:spPr>
            <a:xfrm>
              <a:off x="4641417" y="1831609"/>
              <a:ext cx="124690" cy="124690"/>
            </a:xfrm>
            <a:prstGeom prst="ellipse">
              <a:avLst/>
            </a:prstGeom>
            <a:solidFill>
              <a:srgbClr val="92D050"/>
            </a:solidFill>
            <a:ln w="19050" cap="flat" cmpd="sng" algn="ctr">
              <a:solidFill>
                <a:srgbClr val="00863D"/>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62" name="Oval 61">
              <a:extLst>
                <a:ext uri="{FF2B5EF4-FFF2-40B4-BE49-F238E27FC236}">
                  <a16:creationId xmlns:a16="http://schemas.microsoft.com/office/drawing/2014/main" id="{3B0049C1-8E20-3C46-B7FB-542A84A68B42}"/>
                </a:ext>
              </a:extLst>
            </p:cNvPr>
            <p:cNvSpPr/>
            <p:nvPr/>
          </p:nvSpPr>
          <p:spPr>
            <a:xfrm>
              <a:off x="4392039" y="1575958"/>
              <a:ext cx="124690" cy="124690"/>
            </a:xfrm>
            <a:prstGeom prst="ellipse">
              <a:avLst/>
            </a:prstGeom>
            <a:solidFill>
              <a:srgbClr val="92D050"/>
            </a:solidFill>
            <a:ln w="19050" cap="flat" cmpd="sng" algn="ctr">
              <a:solidFill>
                <a:srgbClr val="00863D"/>
              </a:solid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sp>
          <p:nvSpPr>
            <p:cNvPr id="63" name="TextBox 62">
              <a:extLst>
                <a:ext uri="{FF2B5EF4-FFF2-40B4-BE49-F238E27FC236}">
                  <a16:creationId xmlns:a16="http://schemas.microsoft.com/office/drawing/2014/main" id="{BC494DBC-721B-5543-BBE8-CED56D798D3C}"/>
                </a:ext>
              </a:extLst>
            </p:cNvPr>
            <p:cNvSpPr txBox="1"/>
            <p:nvPr/>
          </p:nvSpPr>
          <p:spPr>
            <a:xfrm>
              <a:off x="4442800" y="3094042"/>
              <a:ext cx="1232452" cy="138500"/>
            </a:xfrm>
            <a:prstGeom prst="rect">
              <a:avLst/>
            </a:prstGeom>
            <a:noFill/>
          </p:spPr>
          <p:txBody>
            <a:bodyPr wrap="square" lIns="0" tIns="0" rIns="0" bIns="0" rtlCol="0">
              <a:spAutoFit/>
            </a:bodyPr>
            <a:lstStyle/>
            <a:p>
              <a:pPr>
                <a:lnSpc>
                  <a:spcPct val="90000"/>
                </a:lnSpc>
              </a:pPr>
              <a:r>
                <a:rPr lang="ru-RU" sz="900" dirty="0">
                  <a:solidFill>
                    <a:schemeClr val="accent2"/>
                  </a:solidFill>
                </a:rPr>
                <a:t>Контекст</a:t>
              </a:r>
              <a:endParaRPr lang="en-US" sz="900" dirty="0">
                <a:solidFill>
                  <a:schemeClr val="accent2"/>
                </a:solidFill>
              </a:endParaRPr>
            </a:p>
          </p:txBody>
        </p:sp>
        <p:sp>
          <p:nvSpPr>
            <p:cNvPr id="64" name="TextBox 63">
              <a:extLst>
                <a:ext uri="{FF2B5EF4-FFF2-40B4-BE49-F238E27FC236}">
                  <a16:creationId xmlns:a16="http://schemas.microsoft.com/office/drawing/2014/main" id="{8E528AF8-8276-2B4A-8489-E345AE97EF84}"/>
                </a:ext>
              </a:extLst>
            </p:cNvPr>
            <p:cNvSpPr txBox="1"/>
            <p:nvPr/>
          </p:nvSpPr>
          <p:spPr>
            <a:xfrm>
              <a:off x="3090511" y="1397529"/>
              <a:ext cx="1232452" cy="138500"/>
            </a:xfrm>
            <a:prstGeom prst="rect">
              <a:avLst/>
            </a:prstGeom>
            <a:noFill/>
          </p:spPr>
          <p:txBody>
            <a:bodyPr wrap="square" lIns="0" tIns="0" rIns="0" bIns="0" rtlCol="0">
              <a:spAutoFit/>
            </a:bodyPr>
            <a:lstStyle/>
            <a:p>
              <a:pPr>
                <a:lnSpc>
                  <a:spcPct val="90000"/>
                </a:lnSpc>
              </a:pPr>
              <a:r>
                <a:rPr lang="ru-RU" sz="900" dirty="0">
                  <a:solidFill>
                    <a:srgbClr val="00B050"/>
                  </a:solidFill>
                </a:rPr>
                <a:t>Устройства</a:t>
              </a:r>
              <a:endParaRPr lang="en-US" sz="900" dirty="0">
                <a:solidFill>
                  <a:srgbClr val="00B050"/>
                </a:solidFill>
              </a:endParaRPr>
            </a:p>
          </p:txBody>
        </p:sp>
        <p:sp>
          <p:nvSpPr>
            <p:cNvPr id="65" name="TextBox 64">
              <a:extLst>
                <a:ext uri="{FF2B5EF4-FFF2-40B4-BE49-F238E27FC236}">
                  <a16:creationId xmlns:a16="http://schemas.microsoft.com/office/drawing/2014/main" id="{F04506E5-BB6D-1F4B-88EC-9F7C0AB9F2D2}"/>
                </a:ext>
              </a:extLst>
            </p:cNvPr>
            <p:cNvSpPr txBox="1"/>
            <p:nvPr/>
          </p:nvSpPr>
          <p:spPr>
            <a:xfrm>
              <a:off x="5135488" y="2394534"/>
              <a:ext cx="855410" cy="365760"/>
            </a:xfrm>
            <a:prstGeom prst="rect">
              <a:avLst/>
            </a:prstGeom>
            <a:noFill/>
            <a:effectLst>
              <a:softEdge rad="31750"/>
            </a:effectLst>
          </p:spPr>
          <p:txBody>
            <a:bodyPr wrap="none" lIns="0" tIns="0" rIns="0" bIns="0" rtlCol="0" anchor="ctr" anchorCtr="0">
              <a:noAutofit/>
            </a:bodyPr>
            <a:lstStyle/>
            <a:p>
              <a:pPr>
                <a:lnSpc>
                  <a:spcPct val="90000"/>
                </a:lnSpc>
              </a:pPr>
              <a:r>
                <a:rPr lang="ru-RU" sz="900" b="1" dirty="0">
                  <a:solidFill>
                    <a:srgbClr val="FF5003"/>
                  </a:solidFill>
                </a:rPr>
                <a:t>Взаимосвязи</a:t>
              </a:r>
              <a:endParaRPr lang="en-US" sz="900" b="1" dirty="0">
                <a:solidFill>
                  <a:srgbClr val="FF5003"/>
                </a:solidFill>
              </a:endParaRPr>
            </a:p>
          </p:txBody>
        </p:sp>
        <p:sp>
          <p:nvSpPr>
            <p:cNvPr id="66" name="Rectangle 65">
              <a:extLst>
                <a:ext uri="{FF2B5EF4-FFF2-40B4-BE49-F238E27FC236}">
                  <a16:creationId xmlns:a16="http://schemas.microsoft.com/office/drawing/2014/main" id="{3A21B898-6877-014C-B3A1-8FEB8FE07104}"/>
                </a:ext>
              </a:extLst>
            </p:cNvPr>
            <p:cNvSpPr/>
            <p:nvPr/>
          </p:nvSpPr>
          <p:spPr>
            <a:xfrm>
              <a:off x="2912315" y="885308"/>
              <a:ext cx="1932333" cy="320040"/>
            </a:xfrm>
            <a:prstGeom prst="rect">
              <a:avLst/>
            </a:prstGeom>
            <a:noFill/>
            <a:ln w="19050" cap="flat" cmpd="sng" algn="ctr">
              <a:noFill/>
              <a:prstDash val="solid"/>
            </a:ln>
            <a:effectLst/>
          </p:spPr>
          <p:txBody>
            <a:bodyPr rot="0" spcFirstLastPara="0" vertOverflow="overflow" horzOverflow="overflow" vert="horz" wrap="square" lIns="164592" tIns="41148" rIns="82296" bIns="41148" numCol="1" spcCol="0" rtlCol="0" fromWordArt="0" anchor="ctr" anchorCtr="0" forceAA="0" compatLnSpc="1">
              <a:prstTxWarp prst="textNoShape">
                <a:avLst/>
              </a:prstTxWarp>
              <a:noAutofit/>
            </a:bodyPr>
            <a:lstStyle/>
            <a:p>
              <a:pPr marL="151448" indent="-151448"/>
              <a:r>
                <a:rPr lang="en-US" sz="900" b="1" kern="0" dirty="0">
                  <a:solidFill>
                    <a:srgbClr val="C00000"/>
                  </a:solidFill>
                  <a:cs typeface="Arial" panose="020B0604020202020204" pitchFamily="34" charset="0"/>
                </a:rPr>
                <a:t>6.	</a:t>
              </a:r>
              <a:r>
                <a:rPr lang="ru-RU" sz="900" b="1" kern="0" dirty="0">
                  <a:solidFill>
                    <a:srgbClr val="C00000"/>
                  </a:solidFill>
                  <a:cs typeface="Arial" panose="020B0604020202020204" pitchFamily="34" charset="0"/>
                </a:rPr>
                <a:t>Обогащение</a:t>
              </a:r>
              <a:endParaRPr lang="en-US" sz="900" b="1" kern="0" dirty="0">
                <a:solidFill>
                  <a:srgbClr val="C00000"/>
                </a:solidFill>
                <a:cs typeface="Arial" panose="020B0604020202020204" pitchFamily="34" charset="0"/>
              </a:endParaRPr>
            </a:p>
          </p:txBody>
        </p:sp>
        <p:pic>
          <p:nvPicPr>
            <p:cNvPr id="67" name="Picture 66">
              <a:extLst>
                <a:ext uri="{FF2B5EF4-FFF2-40B4-BE49-F238E27FC236}">
                  <a16:creationId xmlns:a16="http://schemas.microsoft.com/office/drawing/2014/main" id="{4C3A1D0A-C4B5-884A-8600-24E5DA993B18}"/>
                </a:ext>
              </a:extLst>
            </p:cNvPr>
            <p:cNvPicPr>
              <a:picLocks noChangeAspect="1"/>
            </p:cNvPicPr>
            <p:nvPr/>
          </p:nvPicPr>
          <p:blipFill>
            <a:blip r:embed="rId2"/>
            <a:stretch>
              <a:fillRect/>
            </a:stretch>
          </p:blipFill>
          <p:spPr>
            <a:xfrm>
              <a:off x="2202427" y="3667743"/>
              <a:ext cx="1086232" cy="1086232"/>
            </a:xfrm>
            <a:prstGeom prst="rect">
              <a:avLst/>
            </a:prstGeom>
          </p:spPr>
        </p:pic>
        <p:pic>
          <p:nvPicPr>
            <p:cNvPr id="68" name="Picture 67">
              <a:extLst>
                <a:ext uri="{FF2B5EF4-FFF2-40B4-BE49-F238E27FC236}">
                  <a16:creationId xmlns:a16="http://schemas.microsoft.com/office/drawing/2014/main" id="{921F36B0-7F02-564D-8BBB-B7E3040B7D5D}"/>
                </a:ext>
              </a:extLst>
            </p:cNvPr>
            <p:cNvPicPr>
              <a:picLocks noChangeAspect="1"/>
            </p:cNvPicPr>
            <p:nvPr/>
          </p:nvPicPr>
          <p:blipFill>
            <a:blip r:embed="rId3"/>
            <a:stretch>
              <a:fillRect/>
            </a:stretch>
          </p:blipFill>
          <p:spPr>
            <a:xfrm>
              <a:off x="7631895" y="382452"/>
              <a:ext cx="1086232" cy="1086232"/>
            </a:xfrm>
            <a:prstGeom prst="rect">
              <a:avLst/>
            </a:prstGeom>
          </p:spPr>
        </p:pic>
        <p:sp>
          <p:nvSpPr>
            <p:cNvPr id="69" name="TextBox 68">
              <a:extLst>
                <a:ext uri="{FF2B5EF4-FFF2-40B4-BE49-F238E27FC236}">
                  <a16:creationId xmlns:a16="http://schemas.microsoft.com/office/drawing/2014/main" id="{BFAC430A-6CB9-6949-ABC8-B9DBC4E88957}"/>
                </a:ext>
              </a:extLst>
            </p:cNvPr>
            <p:cNvSpPr txBox="1"/>
            <p:nvPr/>
          </p:nvSpPr>
          <p:spPr>
            <a:xfrm>
              <a:off x="859262" y="2973761"/>
              <a:ext cx="2110686" cy="276999"/>
            </a:xfrm>
            <a:prstGeom prst="rect">
              <a:avLst/>
            </a:prstGeom>
            <a:noFill/>
          </p:spPr>
          <p:txBody>
            <a:bodyPr wrap="square" lIns="0" tIns="0" rIns="0" bIns="0" rtlCol="0">
              <a:spAutoFit/>
            </a:bodyPr>
            <a:lstStyle/>
            <a:p>
              <a:r>
                <a:rPr lang="en-US" sz="1620" b="1" dirty="0" err="1">
                  <a:solidFill>
                    <a:schemeClr val="bg1">
                      <a:lumMod val="50000"/>
                    </a:schemeClr>
                  </a:solidFill>
                </a:rPr>
                <a:t>QRadar</a:t>
              </a:r>
              <a:endParaRPr lang="en-US" sz="1620" b="1" dirty="0">
                <a:solidFill>
                  <a:schemeClr val="bg1">
                    <a:lumMod val="50000"/>
                  </a:schemeClr>
                </a:solidFill>
              </a:endParaRPr>
            </a:p>
          </p:txBody>
        </p:sp>
        <p:grpSp>
          <p:nvGrpSpPr>
            <p:cNvPr id="70" name="Group 69">
              <a:extLst>
                <a:ext uri="{FF2B5EF4-FFF2-40B4-BE49-F238E27FC236}">
                  <a16:creationId xmlns:a16="http://schemas.microsoft.com/office/drawing/2014/main" id="{09182D6A-B1CD-754C-9B17-80FF9B09D0F2}"/>
                </a:ext>
              </a:extLst>
            </p:cNvPr>
            <p:cNvGrpSpPr/>
            <p:nvPr/>
          </p:nvGrpSpPr>
          <p:grpSpPr>
            <a:xfrm>
              <a:off x="590086" y="1922586"/>
              <a:ext cx="1699814" cy="1001639"/>
              <a:chOff x="169276" y="1601027"/>
              <a:chExt cx="1699814" cy="1001639"/>
            </a:xfrm>
          </p:grpSpPr>
          <p:sp>
            <p:nvSpPr>
              <p:cNvPr id="71" name="Rectangle: Beveled 100">
                <a:extLst>
                  <a:ext uri="{FF2B5EF4-FFF2-40B4-BE49-F238E27FC236}">
                    <a16:creationId xmlns:a16="http://schemas.microsoft.com/office/drawing/2014/main" id="{D2D7690A-45ED-0A46-ACBA-7BA244BB8294}"/>
                  </a:ext>
                </a:extLst>
              </p:cNvPr>
              <p:cNvSpPr/>
              <p:nvPr/>
            </p:nvSpPr>
            <p:spPr>
              <a:xfrm>
                <a:off x="169276" y="1601027"/>
                <a:ext cx="1699814" cy="1001639"/>
              </a:xfrm>
              <a:prstGeom prst="bevel">
                <a:avLst>
                  <a:gd name="adj" fmla="val 6378"/>
                </a:avLst>
              </a:prstGeom>
              <a:solidFill>
                <a:schemeClr val="bg1">
                  <a:lumMod val="75000"/>
                </a:schemeClr>
              </a:solidFill>
              <a:ln w="19050" cap="flat" cmpd="sng" algn="ctr">
                <a:noFill/>
                <a:prstDash val="solid"/>
              </a:ln>
              <a:effectLst/>
            </p:spPr>
            <p:txBody>
              <a:bodyPr rtlCol="0" anchor="ctr"/>
              <a:lstStyle/>
              <a:p>
                <a:pPr algn="ctr" defTabSz="822960"/>
                <a:endParaRPr lang="en-US" sz="1260" kern="0" dirty="0">
                  <a:solidFill>
                    <a:schemeClr val="bg1"/>
                  </a:solidFill>
                  <a:cs typeface="Arial" panose="020B0604020202020204" pitchFamily="34" charset="0"/>
                </a:endParaRPr>
              </a:p>
            </p:txBody>
          </p:sp>
          <p:pic>
            <p:nvPicPr>
              <p:cNvPr id="72" name="Picture 71">
                <a:extLst>
                  <a:ext uri="{FF2B5EF4-FFF2-40B4-BE49-F238E27FC236}">
                    <a16:creationId xmlns:a16="http://schemas.microsoft.com/office/drawing/2014/main" id="{5263BDC1-827E-AF46-AEF5-C3B47F3881EF}"/>
                  </a:ext>
                </a:extLst>
              </p:cNvPr>
              <p:cNvPicPr>
                <a:picLocks noChangeAspect="1"/>
              </p:cNvPicPr>
              <p:nvPr/>
            </p:nvPicPr>
            <p:blipFill>
              <a:blip r:embed="rId4"/>
              <a:stretch>
                <a:fillRect/>
              </a:stretch>
            </p:blipFill>
            <p:spPr>
              <a:xfrm>
                <a:off x="254020" y="1700649"/>
                <a:ext cx="1534998" cy="807676"/>
              </a:xfrm>
              <a:prstGeom prst="rect">
                <a:avLst/>
              </a:prstGeom>
              <a:solidFill>
                <a:schemeClr val="bg1">
                  <a:lumMod val="75000"/>
                </a:schemeClr>
              </a:solidFill>
            </p:spPr>
          </p:pic>
        </p:grpSp>
      </p:grpSp>
    </p:spTree>
    <p:extLst>
      <p:ext uri="{BB962C8B-B14F-4D97-AF65-F5344CB8AC3E}">
        <p14:creationId xmlns:p14="http://schemas.microsoft.com/office/powerpoint/2010/main" val="1119956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CustomShape 21">
            <a:extLst>
              <a:ext uri="{FF2B5EF4-FFF2-40B4-BE49-F238E27FC236}">
                <a16:creationId xmlns:a16="http://schemas.microsoft.com/office/drawing/2014/main" id="{68CA3B70-8B8A-6543-9232-6404E0EA4284}"/>
              </a:ext>
            </a:extLst>
          </p:cNvPr>
          <p:cNvSpPr/>
          <p:nvPr/>
        </p:nvSpPr>
        <p:spPr>
          <a:xfrm>
            <a:off x="731519" y="134471"/>
            <a:ext cx="3880821" cy="311299"/>
          </a:xfrm>
          <a:prstGeom prst="rect">
            <a:avLst/>
          </a:prstGeom>
          <a:noFill/>
          <a:ln>
            <a:noFill/>
          </a:ln>
        </p:spPr>
        <p:txBody>
          <a:bodyPr lIns="81000" tIns="40500" rIns="81000" bIns="40500"/>
          <a:lstStyle/>
          <a:p>
            <a:pPr>
              <a:lnSpc>
                <a:spcPct val="100000"/>
              </a:lnSpc>
            </a:pPr>
            <a:r>
              <a:rPr lang="en-US" sz="2000" dirty="0">
                <a:solidFill>
                  <a:schemeClr val="tx2"/>
                </a:solidFill>
                <a:latin typeface="Arial"/>
                <a:ea typeface="ＭＳ Ｐゴシック"/>
              </a:rPr>
              <a:t>QRAW 2.0 </a:t>
            </a:r>
            <a:r>
              <a:rPr lang="ru-RU" sz="2000" dirty="0">
                <a:solidFill>
                  <a:schemeClr val="tx2"/>
                </a:solidFill>
                <a:latin typeface="Arial"/>
                <a:ea typeface="ＭＳ Ｐゴシック"/>
              </a:rPr>
              <a:t>и</a:t>
            </a:r>
            <a:r>
              <a:rPr lang="en-US" sz="2000" dirty="0">
                <a:solidFill>
                  <a:schemeClr val="tx2"/>
                </a:solidFill>
                <a:latin typeface="Arial"/>
                <a:ea typeface="ＭＳ Ｐゴシック"/>
              </a:rPr>
              <a:t> MITRE ATT&amp;CK</a:t>
            </a:r>
            <a:endParaRPr sz="2400" dirty="0">
              <a:solidFill>
                <a:schemeClr val="tx2"/>
              </a:solidFill>
            </a:endParaRPr>
          </a:p>
        </p:txBody>
      </p:sp>
      <p:pic>
        <p:nvPicPr>
          <p:cNvPr id="2" name="Picture 1">
            <a:extLst>
              <a:ext uri="{FF2B5EF4-FFF2-40B4-BE49-F238E27FC236}">
                <a16:creationId xmlns:a16="http://schemas.microsoft.com/office/drawing/2014/main" id="{4364D223-1BEA-EB4A-BFC0-045E112C1C03}"/>
              </a:ext>
            </a:extLst>
          </p:cNvPr>
          <p:cNvPicPr>
            <a:picLocks noChangeAspect="1"/>
          </p:cNvPicPr>
          <p:nvPr/>
        </p:nvPicPr>
        <p:blipFill>
          <a:blip r:embed="rId3"/>
          <a:stretch>
            <a:fillRect/>
          </a:stretch>
        </p:blipFill>
        <p:spPr>
          <a:xfrm>
            <a:off x="800100" y="582930"/>
            <a:ext cx="7269480" cy="2272270"/>
          </a:xfrm>
          <a:prstGeom prst="rect">
            <a:avLst/>
          </a:prstGeom>
        </p:spPr>
      </p:pic>
      <p:pic>
        <p:nvPicPr>
          <p:cNvPr id="11" name="Picture 10">
            <a:extLst>
              <a:ext uri="{FF2B5EF4-FFF2-40B4-BE49-F238E27FC236}">
                <a16:creationId xmlns:a16="http://schemas.microsoft.com/office/drawing/2014/main" id="{15A6F353-49DA-1841-AD10-4174753BF9F1}"/>
              </a:ext>
            </a:extLst>
          </p:cNvPr>
          <p:cNvPicPr>
            <a:picLocks noChangeAspect="1"/>
          </p:cNvPicPr>
          <p:nvPr/>
        </p:nvPicPr>
        <p:blipFill>
          <a:blip r:embed="rId4"/>
          <a:stretch>
            <a:fillRect/>
          </a:stretch>
        </p:blipFill>
        <p:spPr>
          <a:xfrm>
            <a:off x="731520" y="3051810"/>
            <a:ext cx="7543800" cy="1783080"/>
          </a:xfrm>
          <a:prstGeom prst="rect">
            <a:avLst/>
          </a:prstGeom>
        </p:spPr>
      </p:pic>
      <p:sp>
        <p:nvSpPr>
          <p:cNvPr id="14" name="Folded Corner 13">
            <a:extLst>
              <a:ext uri="{FF2B5EF4-FFF2-40B4-BE49-F238E27FC236}">
                <a16:creationId xmlns:a16="http://schemas.microsoft.com/office/drawing/2014/main" id="{B2A917CD-9AAD-A94B-9B80-A39147076000}"/>
              </a:ext>
            </a:extLst>
          </p:cNvPr>
          <p:cNvSpPr/>
          <p:nvPr/>
        </p:nvSpPr>
        <p:spPr>
          <a:xfrm>
            <a:off x="5120640" y="308610"/>
            <a:ext cx="1028700" cy="480060"/>
          </a:xfrm>
          <a:prstGeom prst="foldedCorner">
            <a:avLst/>
          </a:prstGeom>
          <a:solidFill>
            <a:srgbClr val="FFC000"/>
          </a:solidFill>
          <a:ln w="19050" cap="flat" cmpd="sng" algn="ctr">
            <a:noFill/>
            <a:prstDash val="solid"/>
          </a:ln>
          <a:effectLst/>
        </p:spPr>
        <p:txBody>
          <a:bodyPr rtlCol="0" anchor="ctr"/>
          <a:lstStyle/>
          <a:p>
            <a:pPr algn="ctr" defTabSz="822960"/>
            <a:r>
              <a:rPr lang="en-US" kern="0" dirty="0">
                <a:solidFill>
                  <a:schemeClr val="bg1"/>
                </a:solidFill>
                <a:cs typeface="Arial" panose="020B0604020202020204" pitchFamily="34" charset="0"/>
              </a:rPr>
              <a:t>Offense</a:t>
            </a:r>
          </a:p>
        </p:txBody>
      </p:sp>
      <p:sp>
        <p:nvSpPr>
          <p:cNvPr id="50" name="Folded Corner 49">
            <a:extLst>
              <a:ext uri="{FF2B5EF4-FFF2-40B4-BE49-F238E27FC236}">
                <a16:creationId xmlns:a16="http://schemas.microsoft.com/office/drawing/2014/main" id="{DF5D30F9-5A2E-D64D-A5FB-7337EFD84AB6}"/>
              </a:ext>
            </a:extLst>
          </p:cNvPr>
          <p:cNvSpPr/>
          <p:nvPr/>
        </p:nvSpPr>
        <p:spPr>
          <a:xfrm>
            <a:off x="2877671" y="2914650"/>
            <a:ext cx="1734669" cy="480060"/>
          </a:xfrm>
          <a:prstGeom prst="foldedCorner">
            <a:avLst/>
          </a:prstGeom>
          <a:solidFill>
            <a:srgbClr val="FFC000"/>
          </a:solidFill>
          <a:ln w="19050" cap="flat" cmpd="sng" algn="ctr">
            <a:noFill/>
            <a:prstDash val="solid"/>
          </a:ln>
          <a:effectLst/>
        </p:spPr>
        <p:txBody>
          <a:bodyPr rtlCol="0" anchor="ctr"/>
          <a:lstStyle/>
          <a:p>
            <a:pPr algn="ctr" defTabSz="822960"/>
            <a:r>
              <a:rPr lang="ru-RU" sz="1600" kern="0" dirty="0">
                <a:solidFill>
                  <a:schemeClr val="bg1"/>
                </a:solidFill>
                <a:cs typeface="Arial" panose="020B0604020202020204" pitchFamily="34" charset="0"/>
              </a:rPr>
              <a:t>Расследование</a:t>
            </a:r>
            <a:endParaRPr lang="en-US" sz="1600" kern="0" dirty="0">
              <a:solidFill>
                <a:schemeClr val="bg1"/>
              </a:solidFill>
              <a:cs typeface="Arial" panose="020B0604020202020204" pitchFamily="34" charset="0"/>
            </a:endParaRPr>
          </a:p>
        </p:txBody>
      </p:sp>
    </p:spTree>
    <p:extLst>
      <p:ext uri="{BB962C8B-B14F-4D97-AF65-F5344CB8AC3E}">
        <p14:creationId xmlns:p14="http://schemas.microsoft.com/office/powerpoint/2010/main" val="220252371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F8EED8-5664-B648-B066-AB51F7CC6652}"/>
              </a:ext>
            </a:extLst>
          </p:cNvPr>
          <p:cNvPicPr>
            <a:picLocks noChangeAspect="1"/>
          </p:cNvPicPr>
          <p:nvPr/>
        </p:nvPicPr>
        <p:blipFill>
          <a:blip r:embed="rId3"/>
          <a:stretch>
            <a:fillRect/>
          </a:stretch>
        </p:blipFill>
        <p:spPr>
          <a:xfrm>
            <a:off x="457200" y="494757"/>
            <a:ext cx="8229600" cy="4408714"/>
          </a:xfrm>
          <a:prstGeom prst="rect">
            <a:avLst/>
          </a:prstGeom>
        </p:spPr>
      </p:pic>
      <p:cxnSp>
        <p:nvCxnSpPr>
          <p:cNvPr id="5" name="Straight Arrow Connector 4">
            <a:extLst>
              <a:ext uri="{FF2B5EF4-FFF2-40B4-BE49-F238E27FC236}">
                <a16:creationId xmlns:a16="http://schemas.microsoft.com/office/drawing/2014/main" id="{2E08A6F1-B851-4F47-A5C2-310E507B3888}"/>
              </a:ext>
            </a:extLst>
          </p:cNvPr>
          <p:cNvCxnSpPr/>
          <p:nvPr/>
        </p:nvCxnSpPr>
        <p:spPr>
          <a:xfrm flipH="1">
            <a:off x="1623060" y="3120390"/>
            <a:ext cx="548640" cy="13716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0E69DAE-0EC7-2744-9BE0-08F271848FBA}"/>
              </a:ext>
            </a:extLst>
          </p:cNvPr>
          <p:cNvCxnSpPr/>
          <p:nvPr/>
        </p:nvCxnSpPr>
        <p:spPr>
          <a:xfrm flipH="1">
            <a:off x="6560820" y="2571750"/>
            <a:ext cx="617220" cy="41148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 name="CustomShape 21">
            <a:extLst>
              <a:ext uri="{FF2B5EF4-FFF2-40B4-BE49-F238E27FC236}">
                <a16:creationId xmlns:a16="http://schemas.microsoft.com/office/drawing/2014/main" id="{68CA3B70-8B8A-6543-9232-6404E0EA4284}"/>
              </a:ext>
            </a:extLst>
          </p:cNvPr>
          <p:cNvSpPr/>
          <p:nvPr/>
        </p:nvSpPr>
        <p:spPr>
          <a:xfrm>
            <a:off x="731519" y="134471"/>
            <a:ext cx="3880821" cy="311299"/>
          </a:xfrm>
          <a:prstGeom prst="rect">
            <a:avLst/>
          </a:prstGeom>
          <a:noFill/>
          <a:ln>
            <a:noFill/>
          </a:ln>
        </p:spPr>
        <p:txBody>
          <a:bodyPr lIns="81000" tIns="40500" rIns="81000" bIns="40500"/>
          <a:lstStyle/>
          <a:p>
            <a:pPr>
              <a:lnSpc>
                <a:spcPct val="100000"/>
              </a:lnSpc>
            </a:pPr>
            <a:r>
              <a:rPr lang="en-US" sz="2000" dirty="0">
                <a:solidFill>
                  <a:schemeClr val="tx2"/>
                </a:solidFill>
                <a:latin typeface="Arial"/>
                <a:ea typeface="ＭＳ Ｐゴシック"/>
              </a:rPr>
              <a:t>QRAW 2.0 </a:t>
            </a:r>
            <a:r>
              <a:rPr lang="ru-RU" sz="2000" dirty="0">
                <a:solidFill>
                  <a:schemeClr val="tx2"/>
                </a:solidFill>
                <a:latin typeface="Arial"/>
                <a:ea typeface="ＭＳ Ｐゴシック"/>
              </a:rPr>
              <a:t>и</a:t>
            </a:r>
            <a:r>
              <a:rPr lang="en-US" sz="2000" dirty="0">
                <a:solidFill>
                  <a:schemeClr val="tx2"/>
                </a:solidFill>
                <a:latin typeface="Arial"/>
                <a:ea typeface="ＭＳ Ｐゴシック"/>
              </a:rPr>
              <a:t> MITRE ATT&amp;CK</a:t>
            </a:r>
            <a:endParaRPr sz="2400" dirty="0">
              <a:solidFill>
                <a:schemeClr val="tx2"/>
              </a:solidFill>
            </a:endParaRPr>
          </a:p>
        </p:txBody>
      </p:sp>
    </p:spTree>
    <p:extLst>
      <p:ext uri="{BB962C8B-B14F-4D97-AF65-F5344CB8AC3E}">
        <p14:creationId xmlns:p14="http://schemas.microsoft.com/office/powerpoint/2010/main" val="342932500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F0D7CF4-D37F-A348-8613-3DA622C47C0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667"/>
            <a:ext cx="9143999" cy="2566415"/>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2282952"/>
          </a:xfrm>
          <a:prstGeom prst="rect">
            <a:avLst/>
          </a:prstGeom>
        </p:spPr>
      </p:pic>
      <p:sp>
        <p:nvSpPr>
          <p:cNvPr id="4" name="Title 3"/>
          <p:cNvSpPr>
            <a:spLocks noGrp="1"/>
          </p:cNvSpPr>
          <p:nvPr>
            <p:ph type="title"/>
          </p:nvPr>
        </p:nvSpPr>
        <p:spPr>
          <a:xfrm>
            <a:off x="228600" y="3302000"/>
            <a:ext cx="8686800" cy="1432045"/>
          </a:xfrm>
        </p:spPr>
        <p:txBody>
          <a:bodyPr/>
          <a:lstStyle/>
          <a:p>
            <a:r>
              <a:rPr lang="ru-RU" sz="5400" b="1" dirty="0">
                <a:solidFill>
                  <a:schemeClr val="bg2"/>
                </a:solidFill>
              </a:rPr>
              <a:t>Правильно среагировать</a:t>
            </a:r>
            <a:endParaRPr lang="en-US" sz="5400" b="1" dirty="0">
              <a:solidFill>
                <a:schemeClr val="bg2"/>
              </a:solidFill>
            </a:endParaRPr>
          </a:p>
        </p:txBody>
      </p:sp>
      <p:sp>
        <p:nvSpPr>
          <p:cNvPr id="2" name="Slide Number Placeholder 1"/>
          <p:cNvSpPr>
            <a:spLocks noGrp="1"/>
          </p:cNvSpPr>
          <p:nvPr>
            <p:ph type="sldNum" sz="quarter" idx="10"/>
          </p:nvPr>
        </p:nvSpPr>
        <p:spPr/>
        <p:txBody>
          <a:bodyPr/>
          <a:lstStyle/>
          <a:p>
            <a:fld id="{D0BE6F14-FF48-0F4F-A8AA-2E3F25371E4A}" type="slidenum">
              <a:rPr lang="en-US" smtClean="0"/>
              <a:pPr/>
              <a:t>25</a:t>
            </a:fld>
            <a:endParaRPr lang="en-US"/>
          </a:p>
        </p:txBody>
      </p:sp>
      <p:pic>
        <p:nvPicPr>
          <p:cNvPr id="13" name="Picture 12">
            <a:extLst>
              <a:ext uri="{FF2B5EF4-FFF2-40B4-BE49-F238E27FC236}">
                <a16:creationId xmlns:a16="http://schemas.microsoft.com/office/drawing/2014/main" id="{D77DE248-08B0-7549-AA92-E94C0CD72015}"/>
              </a:ext>
            </a:extLst>
          </p:cNvPr>
          <p:cNvPicPr>
            <a:picLocks noChangeAspect="1"/>
          </p:cNvPicPr>
          <p:nvPr/>
        </p:nvPicPr>
        <p:blipFill>
          <a:blip r:embed="rId5" cstate="print">
            <a:lum bright="100000"/>
            <a:extLst>
              <a:ext uri="{28A0092B-C50C-407E-A947-70E740481C1C}">
                <a14:useLocalDpi xmlns:a14="http://schemas.microsoft.com/office/drawing/2010/main"/>
              </a:ext>
            </a:extLst>
          </a:blip>
          <a:stretch>
            <a:fillRect/>
          </a:stretch>
        </p:blipFill>
        <p:spPr>
          <a:xfrm>
            <a:off x="8178385" y="2676978"/>
            <a:ext cx="661229" cy="724591"/>
          </a:xfrm>
          <a:prstGeom prst="rect">
            <a:avLst/>
          </a:prstGeom>
        </p:spPr>
      </p:pic>
    </p:spTree>
    <p:extLst>
      <p:ext uri="{BB962C8B-B14F-4D97-AF65-F5344CB8AC3E}">
        <p14:creationId xmlns:p14="http://schemas.microsoft.com/office/powerpoint/2010/main" val="394007943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1000" tmFilter="0, 0; .2, .5; .8, .5; 1, 0"/>
                                        <p:tgtEl>
                                          <p:spTgt spid="13"/>
                                        </p:tgtEl>
                                      </p:cBhvr>
                                    </p:animEffect>
                                    <p:animScale>
                                      <p:cBhvr>
                                        <p:cTn id="7" dur="50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21D50-B92D-AA48-86BB-6CBADEB4D875}"/>
              </a:ext>
            </a:extLst>
          </p:cNvPr>
          <p:cNvSpPr>
            <a:spLocks noGrp="1"/>
          </p:cNvSpPr>
          <p:nvPr>
            <p:ph type="title"/>
          </p:nvPr>
        </p:nvSpPr>
        <p:spPr/>
        <p:txBody>
          <a:bodyPr/>
          <a:lstStyle/>
          <a:p>
            <a:r>
              <a:rPr lang="en-US" sz="2800" dirty="0">
                <a:solidFill>
                  <a:schemeClr val="tx1"/>
                </a:solidFill>
              </a:rPr>
              <a:t>Intelligent Orchestration with Automation</a:t>
            </a:r>
          </a:p>
        </p:txBody>
      </p:sp>
      <p:pic>
        <p:nvPicPr>
          <p:cNvPr id="24" name="Picture 23">
            <a:extLst>
              <a:ext uri="{FF2B5EF4-FFF2-40B4-BE49-F238E27FC236}">
                <a16:creationId xmlns:a16="http://schemas.microsoft.com/office/drawing/2014/main" id="{1626FE4F-8680-4B4A-A09A-DB4F026E0D66}"/>
              </a:ext>
            </a:extLst>
          </p:cNvPr>
          <p:cNvPicPr>
            <a:picLocks noChangeAspect="1"/>
          </p:cNvPicPr>
          <p:nvPr/>
        </p:nvPicPr>
        <p:blipFill rotWithShape="1">
          <a:blip r:embed="rId2"/>
          <a:srcRect l="550" t="43665" r="11171"/>
          <a:stretch/>
        </p:blipFill>
        <p:spPr>
          <a:xfrm>
            <a:off x="760614" y="1583079"/>
            <a:ext cx="4586648" cy="2401814"/>
          </a:xfrm>
          <a:prstGeom prst="rect">
            <a:avLst/>
          </a:prstGeom>
        </p:spPr>
      </p:pic>
      <p:sp>
        <p:nvSpPr>
          <p:cNvPr id="26" name="Rectangle 25">
            <a:extLst>
              <a:ext uri="{FF2B5EF4-FFF2-40B4-BE49-F238E27FC236}">
                <a16:creationId xmlns:a16="http://schemas.microsoft.com/office/drawing/2014/main" id="{8CBC8433-6595-B445-AC1A-914A2A14AC34}"/>
              </a:ext>
            </a:extLst>
          </p:cNvPr>
          <p:cNvSpPr/>
          <p:nvPr/>
        </p:nvSpPr>
        <p:spPr>
          <a:xfrm>
            <a:off x="1413491" y="2487875"/>
            <a:ext cx="3596067" cy="646331"/>
          </a:xfrm>
          <a:prstGeom prst="rect">
            <a:avLst/>
          </a:prstGeom>
          <a:solidFill>
            <a:schemeClr val="bg1">
              <a:lumMod val="75000"/>
              <a:alpha val="2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algn="ctr" defTabSz="525780" fontAlgn="auto" latinLnBrk="1" hangingPunct="0">
              <a:spcBef>
                <a:spcPts val="0"/>
              </a:spcBef>
              <a:spcAft>
                <a:spcPts val="0"/>
              </a:spcAft>
            </a:pPr>
            <a:endParaRPr lang="en-US" sz="36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8" name="TextBox 27">
            <a:extLst>
              <a:ext uri="{FF2B5EF4-FFF2-40B4-BE49-F238E27FC236}">
                <a16:creationId xmlns:a16="http://schemas.microsoft.com/office/drawing/2014/main" id="{D96D9DAA-BD19-D448-B1D1-77D2846CA296}"/>
              </a:ext>
            </a:extLst>
          </p:cNvPr>
          <p:cNvSpPr txBox="1"/>
          <p:nvPr/>
        </p:nvSpPr>
        <p:spPr>
          <a:xfrm>
            <a:off x="5525244" y="2691987"/>
            <a:ext cx="1617658" cy="415498"/>
          </a:xfrm>
          <a:prstGeom prst="rect">
            <a:avLst/>
          </a:prstGeom>
          <a:solidFill>
            <a:schemeClr val="accent2">
              <a:alpha val="2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82296" tIns="82296" rIns="82296" bIns="82296" numCol="1" spcCol="38100" rtlCol="0" anchor="t">
            <a:spAutoFit/>
          </a:bodyPr>
          <a:lstStyle/>
          <a:p>
            <a:pPr defTabSz="742950" fontAlgn="auto" hangingPunct="0">
              <a:spcBef>
                <a:spcPts val="0"/>
              </a:spcBef>
              <a:spcAft>
                <a:spcPts val="0"/>
              </a:spcAft>
            </a:pPr>
            <a:r>
              <a:rPr lang="ru-RU" sz="810" dirty="0">
                <a:solidFill>
                  <a:srgbClr val="1D3649"/>
                </a:solidFill>
                <a:ea typeface="Open Sans" panose="020B0606030504020204" pitchFamily="34" charset="0"/>
                <a:cs typeface="Arial" panose="020B0604020202020204" pitchFamily="34" charset="0"/>
                <a:sym typeface="Gill Sans"/>
              </a:rPr>
              <a:t>Принятие решения на ключевых этапах</a:t>
            </a:r>
            <a:endParaRPr lang="en-US" sz="810" dirty="0">
              <a:solidFill>
                <a:srgbClr val="1D3649"/>
              </a:solidFill>
              <a:ea typeface="Open Sans" panose="020B0606030504020204" pitchFamily="34" charset="0"/>
              <a:cs typeface="Arial" panose="020B0604020202020204" pitchFamily="34" charset="0"/>
              <a:sym typeface="Gill Sans"/>
            </a:endParaRPr>
          </a:p>
        </p:txBody>
      </p:sp>
      <p:sp>
        <p:nvSpPr>
          <p:cNvPr id="31" name="TextBox 30">
            <a:extLst>
              <a:ext uri="{FF2B5EF4-FFF2-40B4-BE49-F238E27FC236}">
                <a16:creationId xmlns:a16="http://schemas.microsoft.com/office/drawing/2014/main" id="{EEBA5DE4-43FA-2F4E-90F0-ACDBBC00B7F5}"/>
              </a:ext>
            </a:extLst>
          </p:cNvPr>
          <p:cNvSpPr txBox="1"/>
          <p:nvPr/>
        </p:nvSpPr>
        <p:spPr>
          <a:xfrm>
            <a:off x="5499799" y="1643220"/>
            <a:ext cx="1645062" cy="415498"/>
          </a:xfrm>
          <a:prstGeom prst="rect">
            <a:avLst/>
          </a:prstGeom>
          <a:solidFill>
            <a:schemeClr val="accent3">
              <a:alpha val="2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82296" tIns="82296" rIns="82296" bIns="82296" numCol="1" spcCol="38100" rtlCol="0" anchor="t">
            <a:spAutoFit/>
          </a:bodyPr>
          <a:lstStyle/>
          <a:p>
            <a:pPr defTabSz="742950" fontAlgn="auto" hangingPunct="0">
              <a:spcBef>
                <a:spcPts val="0"/>
              </a:spcBef>
              <a:spcAft>
                <a:spcPts val="0"/>
              </a:spcAft>
            </a:pPr>
            <a:r>
              <a:rPr lang="ru-RU" sz="810" dirty="0">
                <a:solidFill>
                  <a:srgbClr val="1D3649"/>
                </a:solidFill>
                <a:ea typeface="Open Sans" panose="020B0606030504020204" pitchFamily="34" charset="0"/>
                <a:cs typeface="Arial" panose="020B0604020202020204" pitchFamily="34" charset="0"/>
                <a:sym typeface="Gill Sans"/>
              </a:rPr>
              <a:t>Автоматизация рутинных задач для ускорения процесса</a:t>
            </a:r>
            <a:endParaRPr lang="en-US" sz="810" dirty="0">
              <a:solidFill>
                <a:srgbClr val="1D3649"/>
              </a:solidFill>
              <a:ea typeface="Open Sans" panose="020B0606030504020204" pitchFamily="34" charset="0"/>
              <a:cs typeface="Arial" panose="020B0604020202020204" pitchFamily="34" charset="0"/>
              <a:sym typeface="Gill Sans"/>
            </a:endParaRPr>
          </a:p>
        </p:txBody>
      </p:sp>
      <p:sp>
        <p:nvSpPr>
          <p:cNvPr id="32" name="TextBox 31">
            <a:extLst>
              <a:ext uri="{FF2B5EF4-FFF2-40B4-BE49-F238E27FC236}">
                <a16:creationId xmlns:a16="http://schemas.microsoft.com/office/drawing/2014/main" id="{CB447094-0FCE-7546-879E-41274038492E}"/>
              </a:ext>
            </a:extLst>
          </p:cNvPr>
          <p:cNvSpPr txBox="1"/>
          <p:nvPr/>
        </p:nvSpPr>
        <p:spPr>
          <a:xfrm>
            <a:off x="5526117" y="3416198"/>
            <a:ext cx="1616717" cy="290849"/>
          </a:xfrm>
          <a:prstGeom prst="rect">
            <a:avLst/>
          </a:prstGeom>
          <a:solidFill>
            <a:schemeClr val="bg1">
              <a:lumMod val="50000"/>
              <a:alpha val="2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82296" tIns="82296" rIns="82296" bIns="82296" numCol="1" spcCol="38100" rtlCol="0" anchor="t">
            <a:spAutoFit/>
          </a:bodyPr>
          <a:lstStyle/>
          <a:p>
            <a:pPr defTabSz="742950" fontAlgn="auto" hangingPunct="0">
              <a:spcBef>
                <a:spcPts val="0"/>
              </a:spcBef>
              <a:spcAft>
                <a:spcPts val="0"/>
              </a:spcAft>
            </a:pPr>
            <a:r>
              <a:rPr lang="ru-RU" sz="810" dirty="0">
                <a:solidFill>
                  <a:srgbClr val="1D3649"/>
                </a:solidFill>
                <a:ea typeface="Open Sans" panose="020B0606030504020204" pitchFamily="34" charset="0"/>
                <a:cs typeface="Arial" panose="020B0604020202020204" pitchFamily="34" charset="0"/>
                <a:sym typeface="Gill Sans"/>
              </a:rPr>
              <a:t>Люди, процессы и технологии</a:t>
            </a:r>
            <a:endParaRPr lang="en-US" sz="810" dirty="0">
              <a:solidFill>
                <a:srgbClr val="1D3649"/>
              </a:solidFill>
              <a:ea typeface="Open Sans" panose="020B0606030504020204" pitchFamily="34" charset="0"/>
              <a:cs typeface="Arial" panose="020B0604020202020204" pitchFamily="34" charset="0"/>
              <a:sym typeface="Gill Sans"/>
            </a:endParaRPr>
          </a:p>
        </p:txBody>
      </p:sp>
      <p:sp>
        <p:nvSpPr>
          <p:cNvPr id="33" name="Rectangle 32">
            <a:extLst>
              <a:ext uri="{FF2B5EF4-FFF2-40B4-BE49-F238E27FC236}">
                <a16:creationId xmlns:a16="http://schemas.microsoft.com/office/drawing/2014/main" id="{F7F76DB8-7C9B-5543-B738-C7D8FF9CAFF5}"/>
              </a:ext>
            </a:extLst>
          </p:cNvPr>
          <p:cNvSpPr/>
          <p:nvPr/>
        </p:nvSpPr>
        <p:spPr>
          <a:xfrm>
            <a:off x="1989611" y="2494259"/>
            <a:ext cx="1042439" cy="646331"/>
          </a:xfrm>
          <a:prstGeom prst="rect">
            <a:avLst/>
          </a:prstGeom>
          <a:solidFill>
            <a:schemeClr val="accent2">
              <a:alpha val="2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algn="ctr" defTabSz="525780" fontAlgn="auto" latinLnBrk="1" hangingPunct="0">
              <a:spcBef>
                <a:spcPts val="0"/>
              </a:spcBef>
              <a:spcAft>
                <a:spcPts val="0"/>
              </a:spcAft>
            </a:pPr>
            <a:endParaRPr lang="en-US" sz="36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4" name="Rectangle 33">
            <a:extLst>
              <a:ext uri="{FF2B5EF4-FFF2-40B4-BE49-F238E27FC236}">
                <a16:creationId xmlns:a16="http://schemas.microsoft.com/office/drawing/2014/main" id="{71A352DE-BABD-614D-8904-B2B63FF11E82}"/>
              </a:ext>
            </a:extLst>
          </p:cNvPr>
          <p:cNvSpPr/>
          <p:nvPr/>
        </p:nvSpPr>
        <p:spPr>
          <a:xfrm>
            <a:off x="3132283" y="3231191"/>
            <a:ext cx="1579694" cy="646331"/>
          </a:xfrm>
          <a:prstGeom prst="rect">
            <a:avLst/>
          </a:prstGeom>
          <a:solidFill>
            <a:schemeClr val="accent2">
              <a:alpha val="2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algn="ctr" defTabSz="525780" fontAlgn="auto" latinLnBrk="1" hangingPunct="0">
              <a:spcBef>
                <a:spcPts val="0"/>
              </a:spcBef>
              <a:spcAft>
                <a:spcPts val="0"/>
              </a:spcAft>
            </a:pPr>
            <a:endParaRPr lang="en-US" sz="36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5" name="Rectangle 34">
            <a:extLst>
              <a:ext uri="{FF2B5EF4-FFF2-40B4-BE49-F238E27FC236}">
                <a16:creationId xmlns:a16="http://schemas.microsoft.com/office/drawing/2014/main" id="{9D8C66CD-C17B-E641-9708-039FC356F0EB}"/>
              </a:ext>
            </a:extLst>
          </p:cNvPr>
          <p:cNvSpPr/>
          <p:nvPr/>
        </p:nvSpPr>
        <p:spPr>
          <a:xfrm>
            <a:off x="2978590" y="1520523"/>
            <a:ext cx="400937" cy="646331"/>
          </a:xfrm>
          <a:prstGeom prst="rect">
            <a:avLst/>
          </a:prstGeom>
          <a:solidFill>
            <a:schemeClr val="accent2">
              <a:alpha val="2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algn="ctr" defTabSz="525780" fontAlgn="auto" latinLnBrk="1" hangingPunct="0">
              <a:spcBef>
                <a:spcPts val="0"/>
              </a:spcBef>
              <a:spcAft>
                <a:spcPts val="0"/>
              </a:spcAft>
            </a:pPr>
            <a:endParaRPr lang="en-US" sz="36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6" name="Rectangle 35">
            <a:extLst>
              <a:ext uri="{FF2B5EF4-FFF2-40B4-BE49-F238E27FC236}">
                <a16:creationId xmlns:a16="http://schemas.microsoft.com/office/drawing/2014/main" id="{2652EA60-6097-2648-8814-DA8E8CFB5C3D}"/>
              </a:ext>
            </a:extLst>
          </p:cNvPr>
          <p:cNvSpPr/>
          <p:nvPr/>
        </p:nvSpPr>
        <p:spPr>
          <a:xfrm>
            <a:off x="3980935" y="1741039"/>
            <a:ext cx="400937" cy="646331"/>
          </a:xfrm>
          <a:prstGeom prst="rect">
            <a:avLst/>
          </a:prstGeom>
          <a:solidFill>
            <a:schemeClr val="accent2">
              <a:alpha val="2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algn="ctr" defTabSz="525780" fontAlgn="auto" latinLnBrk="1" hangingPunct="0">
              <a:spcBef>
                <a:spcPts val="0"/>
              </a:spcBef>
              <a:spcAft>
                <a:spcPts val="0"/>
              </a:spcAft>
            </a:pPr>
            <a:endParaRPr lang="en-US" sz="36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7" name="Rectangle 36">
            <a:extLst>
              <a:ext uri="{FF2B5EF4-FFF2-40B4-BE49-F238E27FC236}">
                <a16:creationId xmlns:a16="http://schemas.microsoft.com/office/drawing/2014/main" id="{E04838F3-94D8-7B44-A715-B9C945E7BFC0}"/>
              </a:ext>
            </a:extLst>
          </p:cNvPr>
          <p:cNvSpPr/>
          <p:nvPr/>
        </p:nvSpPr>
        <p:spPr>
          <a:xfrm>
            <a:off x="3466397" y="1741039"/>
            <a:ext cx="494041" cy="646331"/>
          </a:xfrm>
          <a:prstGeom prst="rect">
            <a:avLst/>
          </a:prstGeom>
          <a:solidFill>
            <a:schemeClr val="accent3">
              <a:alpha val="2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algn="ctr" defTabSz="525780" fontAlgn="auto" latinLnBrk="1" hangingPunct="0">
              <a:spcBef>
                <a:spcPts val="0"/>
              </a:spcBef>
              <a:spcAft>
                <a:spcPts val="0"/>
              </a:spcAft>
            </a:pPr>
            <a:endParaRPr lang="en-US" sz="36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8" name="Rectangle 37">
            <a:extLst>
              <a:ext uri="{FF2B5EF4-FFF2-40B4-BE49-F238E27FC236}">
                <a16:creationId xmlns:a16="http://schemas.microsoft.com/office/drawing/2014/main" id="{D0D9B2E2-2245-C043-AC34-4A21F7B9FDDF}"/>
              </a:ext>
            </a:extLst>
          </p:cNvPr>
          <p:cNvSpPr/>
          <p:nvPr/>
        </p:nvSpPr>
        <p:spPr>
          <a:xfrm>
            <a:off x="1815421" y="1520523"/>
            <a:ext cx="1149355" cy="646331"/>
          </a:xfrm>
          <a:prstGeom prst="rect">
            <a:avLst/>
          </a:prstGeom>
          <a:solidFill>
            <a:schemeClr val="accent3">
              <a:alpha val="2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algn="ctr" defTabSz="525780" fontAlgn="auto" latinLnBrk="1" hangingPunct="0">
              <a:spcBef>
                <a:spcPts val="0"/>
              </a:spcBef>
              <a:spcAft>
                <a:spcPts val="0"/>
              </a:spcAft>
            </a:pPr>
            <a:endParaRPr lang="en-US" sz="36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cxnSp>
        <p:nvCxnSpPr>
          <p:cNvPr id="39" name="Straight Arrow Connector 38">
            <a:extLst>
              <a:ext uri="{FF2B5EF4-FFF2-40B4-BE49-F238E27FC236}">
                <a16:creationId xmlns:a16="http://schemas.microsoft.com/office/drawing/2014/main" id="{9B38897C-E555-BA4A-AD5E-5C2095C8E00F}"/>
              </a:ext>
            </a:extLst>
          </p:cNvPr>
          <p:cNvCxnSpPr>
            <a:cxnSpLocks/>
          </p:cNvCxnSpPr>
          <p:nvPr/>
        </p:nvCxnSpPr>
        <p:spPr>
          <a:xfrm flipV="1">
            <a:off x="2884100" y="2947150"/>
            <a:ext cx="2540010" cy="6944"/>
          </a:xfrm>
          <a:prstGeom prst="straightConnector1">
            <a:avLst/>
          </a:prstGeom>
          <a:noFill/>
          <a:ln w="25400" cap="flat">
            <a:solidFill>
              <a:schemeClr val="accent1"/>
            </a:solidFill>
            <a:prstDash val="solid"/>
            <a:miter lim="400000"/>
            <a:headEnd type="triangle"/>
            <a:tailEnd type="none"/>
          </a:ln>
          <a:effectLst/>
        </p:spPr>
        <p:style>
          <a:lnRef idx="0">
            <a:scrgbClr r="0" g="0" b="0"/>
          </a:lnRef>
          <a:fillRef idx="0">
            <a:scrgbClr r="0" g="0" b="0"/>
          </a:fillRef>
          <a:effectRef idx="0">
            <a:scrgbClr r="0" g="0" b="0"/>
          </a:effectRef>
          <a:fontRef idx="none"/>
        </p:style>
      </p:cxnSp>
      <p:cxnSp>
        <p:nvCxnSpPr>
          <p:cNvPr id="40" name="Straight Arrow Connector 39">
            <a:extLst>
              <a:ext uri="{FF2B5EF4-FFF2-40B4-BE49-F238E27FC236}">
                <a16:creationId xmlns:a16="http://schemas.microsoft.com/office/drawing/2014/main" id="{7CD36AB2-81FF-3744-A32C-41CA2775BC85}"/>
              </a:ext>
            </a:extLst>
          </p:cNvPr>
          <p:cNvCxnSpPr>
            <a:cxnSpLocks/>
          </p:cNvCxnSpPr>
          <p:nvPr/>
        </p:nvCxnSpPr>
        <p:spPr>
          <a:xfrm>
            <a:off x="2884100" y="1823997"/>
            <a:ext cx="2536891" cy="0"/>
          </a:xfrm>
          <a:prstGeom prst="straightConnector1">
            <a:avLst/>
          </a:prstGeom>
          <a:noFill/>
          <a:ln w="25400" cap="flat">
            <a:solidFill>
              <a:schemeClr val="accent1"/>
            </a:solidFill>
            <a:prstDash val="solid"/>
            <a:miter lim="400000"/>
            <a:headEnd type="triangle"/>
            <a:tailEnd type="none"/>
          </a:ln>
          <a:effectLst/>
        </p:spPr>
        <p:style>
          <a:lnRef idx="0">
            <a:scrgbClr r="0" g="0" b="0"/>
          </a:lnRef>
          <a:fillRef idx="0">
            <a:scrgbClr r="0" g="0" b="0"/>
          </a:fillRef>
          <a:effectRef idx="0">
            <a:scrgbClr r="0" g="0" b="0"/>
          </a:effectRef>
          <a:fontRef idx="none"/>
        </p:style>
      </p:cxnSp>
      <p:sp>
        <p:nvSpPr>
          <p:cNvPr id="41" name="Left Bracket 40">
            <a:extLst>
              <a:ext uri="{FF2B5EF4-FFF2-40B4-BE49-F238E27FC236}">
                <a16:creationId xmlns:a16="http://schemas.microsoft.com/office/drawing/2014/main" id="{199B3027-0627-6B44-9BB8-99BFA2ECBE69}"/>
              </a:ext>
            </a:extLst>
          </p:cNvPr>
          <p:cNvSpPr/>
          <p:nvPr/>
        </p:nvSpPr>
        <p:spPr>
          <a:xfrm rot="10800000">
            <a:off x="4919559" y="1506935"/>
            <a:ext cx="190232" cy="2608211"/>
          </a:xfrm>
          <a:prstGeom prst="leftBracket">
            <a:avLst>
              <a:gd name="adj" fmla="val 695"/>
            </a:avLst>
          </a:prstGeom>
          <a:noFill/>
          <a:ln w="25400" cap="flat">
            <a:solidFill>
              <a:schemeClr val="accent1"/>
            </a:solid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82295" tIns="41147" rIns="82295" bIns="41147" numCol="1" spcCol="38100" rtlCol="0" anchor="t">
            <a:noAutofit/>
          </a:bodyPr>
          <a:lstStyle/>
          <a:p>
            <a:pPr defTabSz="822960" fontAlgn="auto" latinLnBrk="1" hangingPunct="0">
              <a:spcBef>
                <a:spcPts val="0"/>
              </a:spcBef>
              <a:spcAft>
                <a:spcPts val="0"/>
              </a:spcAft>
            </a:pPr>
            <a:endParaRPr lang="en-US" sz="1620" dirty="0">
              <a:solidFill>
                <a:srgbClr val="000000"/>
              </a:solidFill>
            </a:endParaRPr>
          </a:p>
        </p:txBody>
      </p:sp>
      <p:cxnSp>
        <p:nvCxnSpPr>
          <p:cNvPr id="42" name="Straight Arrow Connector 41">
            <a:extLst>
              <a:ext uri="{FF2B5EF4-FFF2-40B4-BE49-F238E27FC236}">
                <a16:creationId xmlns:a16="http://schemas.microsoft.com/office/drawing/2014/main" id="{0EAFA75D-0A17-A64C-AB4F-D796FB01DBEF}"/>
              </a:ext>
            </a:extLst>
          </p:cNvPr>
          <p:cNvCxnSpPr>
            <a:cxnSpLocks/>
          </p:cNvCxnSpPr>
          <p:nvPr/>
        </p:nvCxnSpPr>
        <p:spPr>
          <a:xfrm>
            <a:off x="5100757" y="3618624"/>
            <a:ext cx="323354" cy="0"/>
          </a:xfrm>
          <a:prstGeom prst="straightConnector1">
            <a:avLst/>
          </a:prstGeom>
          <a:noFill/>
          <a:ln w="25400" cap="flat">
            <a:solidFill>
              <a:schemeClr val="accent1"/>
            </a:solidFill>
            <a:prstDash val="solid"/>
            <a:miter lim="400000"/>
            <a:headEnd type="none"/>
            <a:tailEnd type="triangle"/>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9741522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8556" y="138046"/>
            <a:ext cx="7529634" cy="297774"/>
          </a:xfrm>
        </p:spPr>
        <p:txBody>
          <a:bodyPr/>
          <a:lstStyle/>
          <a:p>
            <a:r>
              <a:rPr lang="ru-RU" dirty="0">
                <a:solidFill>
                  <a:schemeClr val="tx1"/>
                </a:solidFill>
              </a:rPr>
              <a:t>Интеграция </a:t>
            </a:r>
            <a:r>
              <a:rPr lang="en-US" dirty="0">
                <a:solidFill>
                  <a:schemeClr val="tx1"/>
                </a:solidFill>
              </a:rPr>
              <a:t>Resilient</a:t>
            </a:r>
            <a:r>
              <a:rPr lang="ru-RU" dirty="0">
                <a:solidFill>
                  <a:schemeClr val="tx1"/>
                </a:solidFill>
              </a:rPr>
              <a:t> с другими решениями</a:t>
            </a:r>
            <a:endParaRPr lang="en-US" sz="1890" dirty="0">
              <a:solidFill>
                <a:schemeClr val="tx1"/>
              </a:solidFill>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577560"/>
            <a:ext cx="8229600" cy="4273352"/>
          </a:xfrm>
          <a:prstGeom prst="rect">
            <a:avLst/>
          </a:prstGeom>
        </p:spPr>
      </p:pic>
      <p:sp>
        <p:nvSpPr>
          <p:cNvPr id="8" name="Text Placeholder 1"/>
          <p:cNvSpPr txBox="1">
            <a:spLocks/>
          </p:cNvSpPr>
          <p:nvPr/>
        </p:nvSpPr>
        <p:spPr>
          <a:xfrm>
            <a:off x="786425" y="1892019"/>
            <a:ext cx="1728197" cy="2551148"/>
          </a:xfrm>
          <a:prstGeom prst="rect">
            <a:avLst/>
          </a:prstGeom>
          <a:solidFill>
            <a:srgbClr val="90B419"/>
          </a:solidFill>
        </p:spPr>
        <p:txBody>
          <a:bodyPr vert="horz" lIns="0" tIns="0" rIns="0" bIns="0" rtlCol="0" anchor="ctr" anchorCtr="0">
            <a:noAutofit/>
          </a:bodyPr>
          <a:lstStyle>
            <a:lvl1pPr marL="179388" indent="-179388" algn="l" rtl="0" eaLnBrk="1" fontAlgn="base" hangingPunct="1">
              <a:lnSpc>
                <a:spcPct val="95000"/>
              </a:lnSpc>
              <a:spcBef>
                <a:spcPts val="1200"/>
              </a:spcBef>
              <a:spcAft>
                <a:spcPct val="0"/>
              </a:spcAft>
              <a:buClr>
                <a:schemeClr val="accent1"/>
              </a:buClr>
              <a:buFont typeface="Wingdings" charset="2"/>
              <a:buChar char="§"/>
              <a:defRPr lang="en-US" sz="2000" dirty="0" smtClean="0">
                <a:solidFill>
                  <a:schemeClr val="tx2"/>
                </a:solidFill>
                <a:latin typeface="Arial"/>
                <a:ea typeface="ＭＳ Ｐゴシック" pitchFamily="34" charset="-128"/>
                <a:cs typeface="Arial"/>
              </a:defRPr>
            </a:lvl1pPr>
            <a:lvl2pPr marL="690563" indent="-233363" algn="l" rtl="0" eaLnBrk="1" fontAlgn="base" hangingPunct="1">
              <a:lnSpc>
                <a:spcPct val="95000"/>
              </a:lnSpc>
              <a:spcBef>
                <a:spcPts val="800"/>
              </a:spcBef>
              <a:spcAft>
                <a:spcPct val="0"/>
              </a:spcAft>
              <a:buClr>
                <a:schemeClr val="accent1"/>
              </a:buClr>
              <a:buFont typeface="Wingdings" charset="2"/>
              <a:buChar char="§"/>
              <a:defRPr lang="en-US" sz="2000" dirty="0" smtClean="0">
                <a:solidFill>
                  <a:schemeClr val="tx2"/>
                </a:solidFill>
                <a:latin typeface="Arial"/>
                <a:ea typeface="ＭＳ Ｐゴシック" pitchFamily="34" charset="-128"/>
                <a:cs typeface="Arial"/>
              </a:defRPr>
            </a:lvl2pPr>
            <a:lvl3pPr marL="1093788" indent="-179388" algn="l" rtl="0" eaLnBrk="1" fontAlgn="base" hangingPunct="1">
              <a:lnSpc>
                <a:spcPct val="95000"/>
              </a:lnSpc>
              <a:spcBef>
                <a:spcPts val="800"/>
              </a:spcBef>
              <a:spcAft>
                <a:spcPct val="0"/>
              </a:spcAft>
              <a:buClr>
                <a:schemeClr val="accent1"/>
              </a:buClr>
              <a:buFont typeface="Wingdings" charset="2"/>
              <a:buChar char="§"/>
              <a:defRPr lang="en-US" sz="1800" dirty="0" smtClean="0">
                <a:solidFill>
                  <a:schemeClr val="tx2"/>
                </a:solidFill>
                <a:latin typeface="Arial"/>
                <a:ea typeface="ＭＳ Ｐゴシック" pitchFamily="34" charset="-128"/>
                <a:cs typeface="Arial"/>
              </a:defRPr>
            </a:lvl3pPr>
            <a:lvl4pPr marL="1560513" indent="-188913" algn="l" rtl="0" eaLnBrk="1" fontAlgn="base" hangingPunct="1">
              <a:lnSpc>
                <a:spcPct val="95000"/>
              </a:lnSpc>
              <a:spcBef>
                <a:spcPts val="800"/>
              </a:spcBef>
              <a:spcAft>
                <a:spcPct val="0"/>
              </a:spcAft>
              <a:buClr>
                <a:schemeClr val="accent1"/>
              </a:buClr>
              <a:buFont typeface="Wingdings" charset="2"/>
              <a:buChar char="§"/>
              <a:defRPr lang="en-US" sz="1800" dirty="0" smtClean="0">
                <a:solidFill>
                  <a:schemeClr val="tx2"/>
                </a:solidFill>
                <a:latin typeface="Arial"/>
                <a:ea typeface="ＭＳ Ｐゴシック" pitchFamily="34" charset="-128"/>
                <a:cs typeface="Arial"/>
              </a:defRPr>
            </a:lvl4pPr>
            <a:lvl5pPr marL="2057400" indent="-228600" algn="l" rtl="0" eaLnBrk="1" fontAlgn="base" hangingPunct="1">
              <a:lnSpc>
                <a:spcPct val="95000"/>
              </a:lnSpc>
              <a:spcBef>
                <a:spcPts val="800"/>
              </a:spcBef>
              <a:spcAft>
                <a:spcPct val="0"/>
              </a:spcAft>
              <a:buClr>
                <a:schemeClr val="accent1"/>
              </a:buClr>
              <a:buFont typeface="Wingdings" charset="2"/>
              <a:buChar char="§"/>
              <a:defRPr lang="en-US" sz="1800" dirty="0" smtClean="0">
                <a:solidFill>
                  <a:schemeClr val="tx2"/>
                </a:solidFill>
                <a:latin typeface="Arial"/>
                <a:ea typeface="ＭＳ Ｐゴシック" pitchFamily="34" charset="-128"/>
                <a:cs typeface="Arial"/>
              </a:defRPr>
            </a:lvl5pPr>
            <a:lvl6pPr marL="2514600" indent="-228600" algn="l" rtl="0" eaLnBrk="1" fontAlgn="base" hangingPunct="1">
              <a:spcBef>
                <a:spcPct val="20000"/>
              </a:spcBef>
              <a:spcAft>
                <a:spcPct val="0"/>
              </a:spcAft>
              <a:buChar char="»"/>
              <a:defRPr sz="2000">
                <a:solidFill>
                  <a:schemeClr val="tx1"/>
                </a:solidFill>
                <a:latin typeface="+mn-lt"/>
                <a:ea typeface="Times New Roman" charset="0"/>
                <a:cs typeface="+mn-cs"/>
              </a:defRPr>
            </a:lvl6pPr>
            <a:lvl7pPr marL="2971800" indent="-228600" algn="l" rtl="0" eaLnBrk="1" fontAlgn="base" hangingPunct="1">
              <a:spcBef>
                <a:spcPct val="20000"/>
              </a:spcBef>
              <a:spcAft>
                <a:spcPct val="0"/>
              </a:spcAft>
              <a:buChar char="»"/>
              <a:defRPr sz="2000">
                <a:solidFill>
                  <a:schemeClr val="tx1"/>
                </a:solidFill>
                <a:latin typeface="+mn-lt"/>
                <a:ea typeface="Times New Roman" charset="0"/>
                <a:cs typeface="+mn-cs"/>
              </a:defRPr>
            </a:lvl7pPr>
            <a:lvl8pPr marL="3429000" indent="-228600" algn="l" rtl="0" eaLnBrk="1" fontAlgn="base" hangingPunct="1">
              <a:spcBef>
                <a:spcPct val="20000"/>
              </a:spcBef>
              <a:spcAft>
                <a:spcPct val="0"/>
              </a:spcAft>
              <a:buChar char="»"/>
              <a:defRPr sz="2000">
                <a:solidFill>
                  <a:schemeClr val="tx1"/>
                </a:solidFill>
                <a:latin typeface="+mn-lt"/>
                <a:ea typeface="Times New Roman" charset="0"/>
                <a:cs typeface="+mn-cs"/>
              </a:defRPr>
            </a:lvl8pPr>
            <a:lvl9pPr marL="3886200" indent="-228600" algn="l" rtl="0" eaLnBrk="1" fontAlgn="base" hangingPunct="1">
              <a:spcBef>
                <a:spcPct val="20000"/>
              </a:spcBef>
              <a:spcAft>
                <a:spcPct val="0"/>
              </a:spcAft>
              <a:buChar char="»"/>
              <a:defRPr sz="2000">
                <a:solidFill>
                  <a:schemeClr val="tx1"/>
                </a:solidFill>
                <a:latin typeface="+mn-lt"/>
                <a:ea typeface="Times New Roman" charset="0"/>
                <a:cs typeface="+mn-cs"/>
              </a:defRPr>
            </a:lvl9pPr>
          </a:lstStyle>
          <a:p>
            <a:pPr marL="0" indent="0" algn="ctr">
              <a:buNone/>
            </a:pPr>
            <a:r>
              <a:rPr lang="ru-RU" sz="1080" kern="0" dirty="0">
                <a:solidFill>
                  <a:schemeClr val="bg1"/>
                </a:solidFill>
              </a:rPr>
              <a:t>Пользователи </a:t>
            </a:r>
            <a:r>
              <a:rPr lang="en-US" sz="1080" kern="0" dirty="0">
                <a:solidFill>
                  <a:schemeClr val="bg1"/>
                </a:solidFill>
              </a:rPr>
              <a:t>Resilient </a:t>
            </a:r>
            <a:r>
              <a:rPr lang="ru-RU" sz="1080" kern="0" dirty="0">
                <a:solidFill>
                  <a:schemeClr val="bg1"/>
                </a:solidFill>
              </a:rPr>
              <a:t>могут эскалировать инциденты и импортировать </a:t>
            </a:r>
            <a:r>
              <a:rPr lang="ru-RU" sz="1080" kern="0" dirty="0" err="1">
                <a:solidFill>
                  <a:schemeClr val="bg1"/>
                </a:solidFill>
              </a:rPr>
              <a:t>артифакты</a:t>
            </a:r>
            <a:r>
              <a:rPr lang="ru-RU" sz="1080" kern="0" dirty="0">
                <a:solidFill>
                  <a:schemeClr val="bg1"/>
                </a:solidFill>
              </a:rPr>
              <a:t> из </a:t>
            </a:r>
            <a:r>
              <a:rPr lang="en-US" sz="1080" kern="0" dirty="0">
                <a:solidFill>
                  <a:schemeClr val="bg1"/>
                </a:solidFill>
              </a:rPr>
              <a:t>email, SIEM, ticketing systems </a:t>
            </a:r>
            <a:r>
              <a:rPr lang="ru-RU" sz="1080" kern="0" dirty="0">
                <a:solidFill>
                  <a:schemeClr val="bg1"/>
                </a:solidFill>
              </a:rPr>
              <a:t>и других источников</a:t>
            </a:r>
            <a:r>
              <a:rPr lang="en-US" sz="1080" kern="0" dirty="0">
                <a:solidFill>
                  <a:schemeClr val="bg1"/>
                </a:solidFill>
              </a:rPr>
              <a:t>.</a:t>
            </a:r>
            <a:endParaRPr lang="ru-RU" sz="1080" kern="0" dirty="0">
              <a:solidFill>
                <a:schemeClr val="bg1"/>
              </a:solidFill>
            </a:endParaRPr>
          </a:p>
          <a:p>
            <a:pPr marL="0" indent="0" algn="ctr">
              <a:buNone/>
            </a:pPr>
            <a:r>
              <a:rPr lang="ru-RU" sz="1080" kern="0" dirty="0">
                <a:solidFill>
                  <a:schemeClr val="bg1"/>
                </a:solidFill>
              </a:rPr>
              <a:t>Двунаправленная интеграция с </a:t>
            </a:r>
            <a:r>
              <a:rPr lang="en-US" sz="1080" kern="0" dirty="0">
                <a:solidFill>
                  <a:schemeClr val="bg1"/>
                </a:solidFill>
              </a:rPr>
              <a:t>SIEM </a:t>
            </a:r>
            <a:r>
              <a:rPr lang="ru-RU" sz="1080" kern="0" dirty="0">
                <a:solidFill>
                  <a:schemeClr val="bg1"/>
                </a:solidFill>
              </a:rPr>
              <a:t>может также предоставлять дополнительную информацию прямо </a:t>
            </a:r>
            <a:br>
              <a:rPr lang="en-US" sz="1080" kern="0" dirty="0">
                <a:solidFill>
                  <a:schemeClr val="bg1"/>
                </a:solidFill>
              </a:rPr>
            </a:br>
            <a:r>
              <a:rPr lang="ru-RU" sz="1080" kern="0" dirty="0">
                <a:solidFill>
                  <a:schemeClr val="bg1"/>
                </a:solidFill>
              </a:rPr>
              <a:t>в </a:t>
            </a:r>
            <a:r>
              <a:rPr lang="en-US" sz="1080" kern="0" dirty="0">
                <a:solidFill>
                  <a:schemeClr val="bg1"/>
                </a:solidFill>
              </a:rPr>
              <a:t>IRP.</a:t>
            </a:r>
          </a:p>
        </p:txBody>
      </p:sp>
      <p:sp>
        <p:nvSpPr>
          <p:cNvPr id="9" name="Text Placeholder 1"/>
          <p:cNvSpPr txBox="1">
            <a:spLocks/>
          </p:cNvSpPr>
          <p:nvPr/>
        </p:nvSpPr>
        <p:spPr>
          <a:xfrm>
            <a:off x="5971017" y="3455625"/>
            <a:ext cx="905246" cy="411476"/>
          </a:xfrm>
          <a:prstGeom prst="rect">
            <a:avLst/>
          </a:prstGeom>
          <a:solidFill>
            <a:srgbClr val="2780C9"/>
          </a:solidFill>
        </p:spPr>
        <p:txBody>
          <a:bodyPr vert="horz" lIns="0" tIns="0" rIns="0" bIns="0" rtlCol="0" anchor="ctr" anchorCtr="0">
            <a:noAutofit/>
          </a:bodyPr>
          <a:lstStyle>
            <a:lvl1pPr marL="179388" indent="-179388" algn="l" rtl="0" eaLnBrk="1" fontAlgn="base" hangingPunct="1">
              <a:lnSpc>
                <a:spcPct val="95000"/>
              </a:lnSpc>
              <a:spcBef>
                <a:spcPts val="1200"/>
              </a:spcBef>
              <a:spcAft>
                <a:spcPct val="0"/>
              </a:spcAft>
              <a:buClr>
                <a:schemeClr val="accent1"/>
              </a:buClr>
              <a:buFont typeface="Wingdings" charset="2"/>
              <a:buChar char="§"/>
              <a:defRPr lang="en-US" sz="2000" dirty="0" smtClean="0">
                <a:solidFill>
                  <a:schemeClr val="tx2"/>
                </a:solidFill>
                <a:latin typeface="Arial"/>
                <a:ea typeface="ＭＳ Ｐゴシック" pitchFamily="34" charset="-128"/>
                <a:cs typeface="Arial"/>
              </a:defRPr>
            </a:lvl1pPr>
            <a:lvl2pPr marL="690563" indent="-233363" algn="l" rtl="0" eaLnBrk="1" fontAlgn="base" hangingPunct="1">
              <a:lnSpc>
                <a:spcPct val="95000"/>
              </a:lnSpc>
              <a:spcBef>
                <a:spcPts val="800"/>
              </a:spcBef>
              <a:spcAft>
                <a:spcPct val="0"/>
              </a:spcAft>
              <a:buClr>
                <a:schemeClr val="accent1"/>
              </a:buClr>
              <a:buFont typeface="Wingdings" charset="2"/>
              <a:buChar char="§"/>
              <a:defRPr lang="en-US" sz="2000" dirty="0" smtClean="0">
                <a:solidFill>
                  <a:schemeClr val="tx2"/>
                </a:solidFill>
                <a:latin typeface="Arial"/>
                <a:ea typeface="ＭＳ Ｐゴシック" pitchFamily="34" charset="-128"/>
                <a:cs typeface="Arial"/>
              </a:defRPr>
            </a:lvl2pPr>
            <a:lvl3pPr marL="1093788" indent="-179388" algn="l" rtl="0" eaLnBrk="1" fontAlgn="base" hangingPunct="1">
              <a:lnSpc>
                <a:spcPct val="95000"/>
              </a:lnSpc>
              <a:spcBef>
                <a:spcPts val="800"/>
              </a:spcBef>
              <a:spcAft>
                <a:spcPct val="0"/>
              </a:spcAft>
              <a:buClr>
                <a:schemeClr val="accent1"/>
              </a:buClr>
              <a:buFont typeface="Wingdings" charset="2"/>
              <a:buChar char="§"/>
              <a:defRPr lang="en-US" sz="1800" dirty="0" smtClean="0">
                <a:solidFill>
                  <a:schemeClr val="tx2"/>
                </a:solidFill>
                <a:latin typeface="Arial"/>
                <a:ea typeface="ＭＳ Ｐゴシック" pitchFamily="34" charset="-128"/>
                <a:cs typeface="Arial"/>
              </a:defRPr>
            </a:lvl3pPr>
            <a:lvl4pPr marL="1560513" indent="-188913" algn="l" rtl="0" eaLnBrk="1" fontAlgn="base" hangingPunct="1">
              <a:lnSpc>
                <a:spcPct val="95000"/>
              </a:lnSpc>
              <a:spcBef>
                <a:spcPts val="800"/>
              </a:spcBef>
              <a:spcAft>
                <a:spcPct val="0"/>
              </a:spcAft>
              <a:buClr>
                <a:schemeClr val="accent1"/>
              </a:buClr>
              <a:buFont typeface="Wingdings" charset="2"/>
              <a:buChar char="§"/>
              <a:defRPr lang="en-US" sz="1800" dirty="0" smtClean="0">
                <a:solidFill>
                  <a:schemeClr val="tx2"/>
                </a:solidFill>
                <a:latin typeface="Arial"/>
                <a:ea typeface="ＭＳ Ｐゴシック" pitchFamily="34" charset="-128"/>
                <a:cs typeface="Arial"/>
              </a:defRPr>
            </a:lvl4pPr>
            <a:lvl5pPr marL="2057400" indent="-228600" algn="l" rtl="0" eaLnBrk="1" fontAlgn="base" hangingPunct="1">
              <a:lnSpc>
                <a:spcPct val="95000"/>
              </a:lnSpc>
              <a:spcBef>
                <a:spcPts val="800"/>
              </a:spcBef>
              <a:spcAft>
                <a:spcPct val="0"/>
              </a:spcAft>
              <a:buClr>
                <a:schemeClr val="accent1"/>
              </a:buClr>
              <a:buFont typeface="Wingdings" charset="2"/>
              <a:buChar char="§"/>
              <a:defRPr lang="en-US" sz="1800" dirty="0" smtClean="0">
                <a:solidFill>
                  <a:schemeClr val="tx2"/>
                </a:solidFill>
                <a:latin typeface="Arial"/>
                <a:ea typeface="ＭＳ Ｐゴシック" pitchFamily="34" charset="-128"/>
                <a:cs typeface="Arial"/>
              </a:defRPr>
            </a:lvl5pPr>
            <a:lvl6pPr marL="2514600" indent="-228600" algn="l" rtl="0" eaLnBrk="1" fontAlgn="base" hangingPunct="1">
              <a:spcBef>
                <a:spcPct val="20000"/>
              </a:spcBef>
              <a:spcAft>
                <a:spcPct val="0"/>
              </a:spcAft>
              <a:buChar char="»"/>
              <a:defRPr sz="2000">
                <a:solidFill>
                  <a:schemeClr val="tx1"/>
                </a:solidFill>
                <a:latin typeface="+mn-lt"/>
                <a:ea typeface="Times New Roman" charset="0"/>
                <a:cs typeface="+mn-cs"/>
              </a:defRPr>
            </a:lvl6pPr>
            <a:lvl7pPr marL="2971800" indent="-228600" algn="l" rtl="0" eaLnBrk="1" fontAlgn="base" hangingPunct="1">
              <a:spcBef>
                <a:spcPct val="20000"/>
              </a:spcBef>
              <a:spcAft>
                <a:spcPct val="0"/>
              </a:spcAft>
              <a:buChar char="»"/>
              <a:defRPr sz="2000">
                <a:solidFill>
                  <a:schemeClr val="tx1"/>
                </a:solidFill>
                <a:latin typeface="+mn-lt"/>
                <a:ea typeface="Times New Roman" charset="0"/>
                <a:cs typeface="+mn-cs"/>
              </a:defRPr>
            </a:lvl7pPr>
            <a:lvl8pPr marL="3429000" indent="-228600" algn="l" rtl="0" eaLnBrk="1" fontAlgn="base" hangingPunct="1">
              <a:spcBef>
                <a:spcPct val="20000"/>
              </a:spcBef>
              <a:spcAft>
                <a:spcPct val="0"/>
              </a:spcAft>
              <a:buChar char="»"/>
              <a:defRPr sz="2000">
                <a:solidFill>
                  <a:schemeClr val="tx1"/>
                </a:solidFill>
                <a:latin typeface="+mn-lt"/>
                <a:ea typeface="Times New Roman" charset="0"/>
                <a:cs typeface="+mn-cs"/>
              </a:defRPr>
            </a:lvl8pPr>
            <a:lvl9pPr marL="3886200" indent="-228600" algn="l" rtl="0" eaLnBrk="1" fontAlgn="base" hangingPunct="1">
              <a:spcBef>
                <a:spcPct val="20000"/>
              </a:spcBef>
              <a:spcAft>
                <a:spcPct val="0"/>
              </a:spcAft>
              <a:buChar char="»"/>
              <a:defRPr sz="2000">
                <a:solidFill>
                  <a:schemeClr val="tx1"/>
                </a:solidFill>
                <a:latin typeface="+mn-lt"/>
                <a:ea typeface="Times New Roman" charset="0"/>
                <a:cs typeface="+mn-cs"/>
              </a:defRPr>
            </a:lvl9pPr>
          </a:lstStyle>
          <a:p>
            <a:pPr marL="0" indent="0" algn="ctr">
              <a:buNone/>
            </a:pPr>
            <a:r>
              <a:rPr lang="ru-RU" sz="900" kern="0" dirty="0">
                <a:solidFill>
                  <a:schemeClr val="bg1"/>
                </a:solidFill>
              </a:rPr>
              <a:t>Автоматическое обогащение</a:t>
            </a:r>
            <a:endParaRPr lang="en-US" sz="900" kern="0" dirty="0">
              <a:solidFill>
                <a:schemeClr val="bg1"/>
              </a:solidFill>
            </a:endParaRPr>
          </a:p>
        </p:txBody>
      </p:sp>
      <p:sp>
        <p:nvSpPr>
          <p:cNvPr id="10" name="Text Placeholder 1"/>
          <p:cNvSpPr txBox="1">
            <a:spLocks/>
          </p:cNvSpPr>
          <p:nvPr/>
        </p:nvSpPr>
        <p:spPr>
          <a:xfrm>
            <a:off x="5065771" y="3455625"/>
            <a:ext cx="843301" cy="576066"/>
          </a:xfrm>
          <a:prstGeom prst="rect">
            <a:avLst/>
          </a:prstGeom>
          <a:solidFill>
            <a:srgbClr val="2780C9"/>
          </a:solidFill>
        </p:spPr>
        <p:txBody>
          <a:bodyPr vert="horz" lIns="0" tIns="0" rIns="0" bIns="0" rtlCol="0" anchor="ctr" anchorCtr="0">
            <a:noAutofit/>
          </a:bodyPr>
          <a:lstStyle>
            <a:lvl1pPr marL="179388" indent="-179388" algn="l" rtl="0" eaLnBrk="1" fontAlgn="base" hangingPunct="1">
              <a:lnSpc>
                <a:spcPct val="95000"/>
              </a:lnSpc>
              <a:spcBef>
                <a:spcPts val="1200"/>
              </a:spcBef>
              <a:spcAft>
                <a:spcPct val="0"/>
              </a:spcAft>
              <a:buClr>
                <a:schemeClr val="accent1"/>
              </a:buClr>
              <a:buFont typeface="Wingdings" charset="2"/>
              <a:buChar char="§"/>
              <a:defRPr lang="en-US" sz="2000" dirty="0" smtClean="0">
                <a:solidFill>
                  <a:schemeClr val="tx2"/>
                </a:solidFill>
                <a:latin typeface="Arial"/>
                <a:ea typeface="ＭＳ Ｐゴシック" pitchFamily="34" charset="-128"/>
                <a:cs typeface="Arial"/>
              </a:defRPr>
            </a:lvl1pPr>
            <a:lvl2pPr marL="690563" indent="-233363" algn="l" rtl="0" eaLnBrk="1" fontAlgn="base" hangingPunct="1">
              <a:lnSpc>
                <a:spcPct val="95000"/>
              </a:lnSpc>
              <a:spcBef>
                <a:spcPts val="800"/>
              </a:spcBef>
              <a:spcAft>
                <a:spcPct val="0"/>
              </a:spcAft>
              <a:buClr>
                <a:schemeClr val="accent1"/>
              </a:buClr>
              <a:buFont typeface="Wingdings" charset="2"/>
              <a:buChar char="§"/>
              <a:defRPr lang="en-US" sz="2000" dirty="0" smtClean="0">
                <a:solidFill>
                  <a:schemeClr val="tx2"/>
                </a:solidFill>
                <a:latin typeface="Arial"/>
                <a:ea typeface="ＭＳ Ｐゴシック" pitchFamily="34" charset="-128"/>
                <a:cs typeface="Arial"/>
              </a:defRPr>
            </a:lvl2pPr>
            <a:lvl3pPr marL="1093788" indent="-179388" algn="l" rtl="0" eaLnBrk="1" fontAlgn="base" hangingPunct="1">
              <a:lnSpc>
                <a:spcPct val="95000"/>
              </a:lnSpc>
              <a:spcBef>
                <a:spcPts val="800"/>
              </a:spcBef>
              <a:spcAft>
                <a:spcPct val="0"/>
              </a:spcAft>
              <a:buClr>
                <a:schemeClr val="accent1"/>
              </a:buClr>
              <a:buFont typeface="Wingdings" charset="2"/>
              <a:buChar char="§"/>
              <a:defRPr lang="en-US" sz="1800" dirty="0" smtClean="0">
                <a:solidFill>
                  <a:schemeClr val="tx2"/>
                </a:solidFill>
                <a:latin typeface="Arial"/>
                <a:ea typeface="ＭＳ Ｐゴシック" pitchFamily="34" charset="-128"/>
                <a:cs typeface="Arial"/>
              </a:defRPr>
            </a:lvl3pPr>
            <a:lvl4pPr marL="1560513" indent="-188913" algn="l" rtl="0" eaLnBrk="1" fontAlgn="base" hangingPunct="1">
              <a:lnSpc>
                <a:spcPct val="95000"/>
              </a:lnSpc>
              <a:spcBef>
                <a:spcPts val="800"/>
              </a:spcBef>
              <a:spcAft>
                <a:spcPct val="0"/>
              </a:spcAft>
              <a:buClr>
                <a:schemeClr val="accent1"/>
              </a:buClr>
              <a:buFont typeface="Wingdings" charset="2"/>
              <a:buChar char="§"/>
              <a:defRPr lang="en-US" sz="1800" dirty="0" smtClean="0">
                <a:solidFill>
                  <a:schemeClr val="tx2"/>
                </a:solidFill>
                <a:latin typeface="Arial"/>
                <a:ea typeface="ＭＳ Ｐゴシック" pitchFamily="34" charset="-128"/>
                <a:cs typeface="Arial"/>
              </a:defRPr>
            </a:lvl4pPr>
            <a:lvl5pPr marL="2057400" indent="-228600" algn="l" rtl="0" eaLnBrk="1" fontAlgn="base" hangingPunct="1">
              <a:lnSpc>
                <a:spcPct val="95000"/>
              </a:lnSpc>
              <a:spcBef>
                <a:spcPts val="800"/>
              </a:spcBef>
              <a:spcAft>
                <a:spcPct val="0"/>
              </a:spcAft>
              <a:buClr>
                <a:schemeClr val="accent1"/>
              </a:buClr>
              <a:buFont typeface="Wingdings" charset="2"/>
              <a:buChar char="§"/>
              <a:defRPr lang="en-US" sz="1800" dirty="0" smtClean="0">
                <a:solidFill>
                  <a:schemeClr val="tx2"/>
                </a:solidFill>
                <a:latin typeface="Arial"/>
                <a:ea typeface="ＭＳ Ｐゴシック" pitchFamily="34" charset="-128"/>
                <a:cs typeface="Arial"/>
              </a:defRPr>
            </a:lvl5pPr>
            <a:lvl6pPr marL="2514600" indent="-228600" algn="l" rtl="0" eaLnBrk="1" fontAlgn="base" hangingPunct="1">
              <a:spcBef>
                <a:spcPct val="20000"/>
              </a:spcBef>
              <a:spcAft>
                <a:spcPct val="0"/>
              </a:spcAft>
              <a:buChar char="»"/>
              <a:defRPr sz="2000">
                <a:solidFill>
                  <a:schemeClr val="tx1"/>
                </a:solidFill>
                <a:latin typeface="+mn-lt"/>
                <a:ea typeface="Times New Roman" charset="0"/>
                <a:cs typeface="+mn-cs"/>
              </a:defRPr>
            </a:lvl6pPr>
            <a:lvl7pPr marL="2971800" indent="-228600" algn="l" rtl="0" eaLnBrk="1" fontAlgn="base" hangingPunct="1">
              <a:spcBef>
                <a:spcPct val="20000"/>
              </a:spcBef>
              <a:spcAft>
                <a:spcPct val="0"/>
              </a:spcAft>
              <a:buChar char="»"/>
              <a:defRPr sz="2000">
                <a:solidFill>
                  <a:schemeClr val="tx1"/>
                </a:solidFill>
                <a:latin typeface="+mn-lt"/>
                <a:ea typeface="Times New Roman" charset="0"/>
                <a:cs typeface="+mn-cs"/>
              </a:defRPr>
            </a:lvl7pPr>
            <a:lvl8pPr marL="3429000" indent="-228600" algn="l" rtl="0" eaLnBrk="1" fontAlgn="base" hangingPunct="1">
              <a:spcBef>
                <a:spcPct val="20000"/>
              </a:spcBef>
              <a:spcAft>
                <a:spcPct val="0"/>
              </a:spcAft>
              <a:buChar char="»"/>
              <a:defRPr sz="2000">
                <a:solidFill>
                  <a:schemeClr val="tx1"/>
                </a:solidFill>
                <a:latin typeface="+mn-lt"/>
                <a:ea typeface="Times New Roman" charset="0"/>
                <a:cs typeface="+mn-cs"/>
              </a:defRPr>
            </a:lvl8pPr>
            <a:lvl9pPr marL="3886200" indent="-228600" algn="l" rtl="0" eaLnBrk="1" fontAlgn="base" hangingPunct="1">
              <a:spcBef>
                <a:spcPct val="20000"/>
              </a:spcBef>
              <a:spcAft>
                <a:spcPct val="0"/>
              </a:spcAft>
              <a:buChar char="»"/>
              <a:defRPr sz="2000">
                <a:solidFill>
                  <a:schemeClr val="tx1"/>
                </a:solidFill>
                <a:latin typeface="+mn-lt"/>
                <a:ea typeface="Times New Roman" charset="0"/>
                <a:cs typeface="+mn-cs"/>
              </a:defRPr>
            </a:lvl9pPr>
          </a:lstStyle>
          <a:p>
            <a:pPr marL="0" indent="0" algn="ctr">
              <a:buNone/>
            </a:pPr>
            <a:r>
              <a:rPr lang="ru-RU" sz="900" kern="0">
                <a:solidFill>
                  <a:schemeClr val="bg1"/>
                </a:solidFill>
              </a:rPr>
              <a:t>Ручное обогащение</a:t>
            </a:r>
            <a:endParaRPr lang="en-US" sz="900" kern="0" dirty="0">
              <a:solidFill>
                <a:schemeClr val="bg1"/>
              </a:solidFill>
            </a:endParaRPr>
          </a:p>
        </p:txBody>
      </p:sp>
      <p:sp>
        <p:nvSpPr>
          <p:cNvPr id="11" name="Text Placeholder 1"/>
          <p:cNvSpPr txBox="1">
            <a:spLocks/>
          </p:cNvSpPr>
          <p:nvPr/>
        </p:nvSpPr>
        <p:spPr>
          <a:xfrm>
            <a:off x="5909073" y="1069067"/>
            <a:ext cx="884896" cy="576066"/>
          </a:xfrm>
          <a:prstGeom prst="rect">
            <a:avLst/>
          </a:prstGeom>
          <a:solidFill>
            <a:srgbClr val="2780C9"/>
          </a:solidFill>
        </p:spPr>
        <p:txBody>
          <a:bodyPr vert="horz" lIns="0" tIns="0" rIns="0" bIns="0" rtlCol="0" anchor="ctr" anchorCtr="0">
            <a:noAutofit/>
          </a:bodyPr>
          <a:lstStyle>
            <a:lvl1pPr marL="179388" indent="-179388" algn="l" rtl="0" eaLnBrk="1" fontAlgn="base" hangingPunct="1">
              <a:lnSpc>
                <a:spcPct val="95000"/>
              </a:lnSpc>
              <a:spcBef>
                <a:spcPts val="1200"/>
              </a:spcBef>
              <a:spcAft>
                <a:spcPct val="0"/>
              </a:spcAft>
              <a:buClr>
                <a:schemeClr val="accent1"/>
              </a:buClr>
              <a:buFont typeface="Wingdings" charset="2"/>
              <a:buChar char="§"/>
              <a:defRPr lang="en-US" sz="2000" dirty="0" smtClean="0">
                <a:solidFill>
                  <a:schemeClr val="tx2"/>
                </a:solidFill>
                <a:latin typeface="Arial"/>
                <a:ea typeface="ＭＳ Ｐゴシック" pitchFamily="34" charset="-128"/>
                <a:cs typeface="Arial"/>
              </a:defRPr>
            </a:lvl1pPr>
            <a:lvl2pPr marL="690563" indent="-233363" algn="l" rtl="0" eaLnBrk="1" fontAlgn="base" hangingPunct="1">
              <a:lnSpc>
                <a:spcPct val="95000"/>
              </a:lnSpc>
              <a:spcBef>
                <a:spcPts val="800"/>
              </a:spcBef>
              <a:spcAft>
                <a:spcPct val="0"/>
              </a:spcAft>
              <a:buClr>
                <a:schemeClr val="accent1"/>
              </a:buClr>
              <a:buFont typeface="Wingdings" charset="2"/>
              <a:buChar char="§"/>
              <a:defRPr lang="en-US" sz="2000" dirty="0" smtClean="0">
                <a:solidFill>
                  <a:schemeClr val="tx2"/>
                </a:solidFill>
                <a:latin typeface="Arial"/>
                <a:ea typeface="ＭＳ Ｐゴシック" pitchFamily="34" charset="-128"/>
                <a:cs typeface="Arial"/>
              </a:defRPr>
            </a:lvl2pPr>
            <a:lvl3pPr marL="1093788" indent="-179388" algn="l" rtl="0" eaLnBrk="1" fontAlgn="base" hangingPunct="1">
              <a:lnSpc>
                <a:spcPct val="95000"/>
              </a:lnSpc>
              <a:spcBef>
                <a:spcPts val="800"/>
              </a:spcBef>
              <a:spcAft>
                <a:spcPct val="0"/>
              </a:spcAft>
              <a:buClr>
                <a:schemeClr val="accent1"/>
              </a:buClr>
              <a:buFont typeface="Wingdings" charset="2"/>
              <a:buChar char="§"/>
              <a:defRPr lang="en-US" sz="1800" dirty="0" smtClean="0">
                <a:solidFill>
                  <a:schemeClr val="tx2"/>
                </a:solidFill>
                <a:latin typeface="Arial"/>
                <a:ea typeface="ＭＳ Ｐゴシック" pitchFamily="34" charset="-128"/>
                <a:cs typeface="Arial"/>
              </a:defRPr>
            </a:lvl3pPr>
            <a:lvl4pPr marL="1560513" indent="-188913" algn="l" rtl="0" eaLnBrk="1" fontAlgn="base" hangingPunct="1">
              <a:lnSpc>
                <a:spcPct val="95000"/>
              </a:lnSpc>
              <a:spcBef>
                <a:spcPts val="800"/>
              </a:spcBef>
              <a:spcAft>
                <a:spcPct val="0"/>
              </a:spcAft>
              <a:buClr>
                <a:schemeClr val="accent1"/>
              </a:buClr>
              <a:buFont typeface="Wingdings" charset="2"/>
              <a:buChar char="§"/>
              <a:defRPr lang="en-US" sz="1800" dirty="0" smtClean="0">
                <a:solidFill>
                  <a:schemeClr val="tx2"/>
                </a:solidFill>
                <a:latin typeface="Arial"/>
                <a:ea typeface="ＭＳ Ｐゴシック" pitchFamily="34" charset="-128"/>
                <a:cs typeface="Arial"/>
              </a:defRPr>
            </a:lvl4pPr>
            <a:lvl5pPr marL="2057400" indent="-228600" algn="l" rtl="0" eaLnBrk="1" fontAlgn="base" hangingPunct="1">
              <a:lnSpc>
                <a:spcPct val="95000"/>
              </a:lnSpc>
              <a:spcBef>
                <a:spcPts val="800"/>
              </a:spcBef>
              <a:spcAft>
                <a:spcPct val="0"/>
              </a:spcAft>
              <a:buClr>
                <a:schemeClr val="accent1"/>
              </a:buClr>
              <a:buFont typeface="Wingdings" charset="2"/>
              <a:buChar char="§"/>
              <a:defRPr lang="en-US" sz="1800" dirty="0" smtClean="0">
                <a:solidFill>
                  <a:schemeClr val="tx2"/>
                </a:solidFill>
                <a:latin typeface="Arial"/>
                <a:ea typeface="ＭＳ Ｐゴシック" pitchFamily="34" charset="-128"/>
                <a:cs typeface="Arial"/>
              </a:defRPr>
            </a:lvl5pPr>
            <a:lvl6pPr marL="2514600" indent="-228600" algn="l" rtl="0" eaLnBrk="1" fontAlgn="base" hangingPunct="1">
              <a:spcBef>
                <a:spcPct val="20000"/>
              </a:spcBef>
              <a:spcAft>
                <a:spcPct val="0"/>
              </a:spcAft>
              <a:buChar char="»"/>
              <a:defRPr sz="2000">
                <a:solidFill>
                  <a:schemeClr val="tx1"/>
                </a:solidFill>
                <a:latin typeface="+mn-lt"/>
                <a:ea typeface="Times New Roman" charset="0"/>
                <a:cs typeface="+mn-cs"/>
              </a:defRPr>
            </a:lvl6pPr>
            <a:lvl7pPr marL="2971800" indent="-228600" algn="l" rtl="0" eaLnBrk="1" fontAlgn="base" hangingPunct="1">
              <a:spcBef>
                <a:spcPct val="20000"/>
              </a:spcBef>
              <a:spcAft>
                <a:spcPct val="0"/>
              </a:spcAft>
              <a:buChar char="»"/>
              <a:defRPr sz="2000">
                <a:solidFill>
                  <a:schemeClr val="tx1"/>
                </a:solidFill>
                <a:latin typeface="+mn-lt"/>
                <a:ea typeface="Times New Roman" charset="0"/>
                <a:cs typeface="+mn-cs"/>
              </a:defRPr>
            </a:lvl7pPr>
            <a:lvl8pPr marL="3429000" indent="-228600" algn="l" rtl="0" eaLnBrk="1" fontAlgn="base" hangingPunct="1">
              <a:spcBef>
                <a:spcPct val="20000"/>
              </a:spcBef>
              <a:spcAft>
                <a:spcPct val="0"/>
              </a:spcAft>
              <a:buChar char="»"/>
              <a:defRPr sz="2000">
                <a:solidFill>
                  <a:schemeClr val="tx1"/>
                </a:solidFill>
                <a:latin typeface="+mn-lt"/>
                <a:ea typeface="Times New Roman" charset="0"/>
                <a:cs typeface="+mn-cs"/>
              </a:defRPr>
            </a:lvl8pPr>
            <a:lvl9pPr marL="3886200" indent="-228600" algn="l" rtl="0" eaLnBrk="1" fontAlgn="base" hangingPunct="1">
              <a:spcBef>
                <a:spcPct val="20000"/>
              </a:spcBef>
              <a:spcAft>
                <a:spcPct val="0"/>
              </a:spcAft>
              <a:buChar char="»"/>
              <a:defRPr sz="2000">
                <a:solidFill>
                  <a:schemeClr val="tx1"/>
                </a:solidFill>
                <a:latin typeface="+mn-lt"/>
                <a:ea typeface="Times New Roman" charset="0"/>
                <a:cs typeface="+mn-cs"/>
              </a:defRPr>
            </a:lvl9pPr>
          </a:lstStyle>
          <a:p>
            <a:pPr marL="0" indent="0" algn="ctr">
              <a:buNone/>
            </a:pPr>
            <a:r>
              <a:rPr lang="ru-RU" sz="900" kern="0" dirty="0">
                <a:solidFill>
                  <a:schemeClr val="bg1"/>
                </a:solidFill>
              </a:rPr>
              <a:t>Ручное исправление</a:t>
            </a:r>
            <a:endParaRPr lang="en-US" sz="900" kern="0" dirty="0">
              <a:solidFill>
                <a:schemeClr val="bg1"/>
              </a:solidFill>
            </a:endParaRPr>
          </a:p>
        </p:txBody>
      </p:sp>
    </p:spTree>
    <p:extLst>
      <p:ext uri="{BB962C8B-B14F-4D97-AF65-F5344CB8AC3E}">
        <p14:creationId xmlns:p14="http://schemas.microsoft.com/office/powerpoint/2010/main" val="695363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4DB0E3-B876-064B-BDF5-831E08E74063}"/>
              </a:ext>
            </a:extLst>
          </p:cNvPr>
          <p:cNvPicPr>
            <a:picLocks noChangeAspect="1"/>
          </p:cNvPicPr>
          <p:nvPr/>
        </p:nvPicPr>
        <p:blipFill>
          <a:blip r:embed="rId2"/>
          <a:stretch>
            <a:fillRect/>
          </a:stretch>
        </p:blipFill>
        <p:spPr>
          <a:xfrm>
            <a:off x="755855" y="0"/>
            <a:ext cx="7632290" cy="5143500"/>
          </a:xfrm>
          <a:prstGeom prst="rect">
            <a:avLst/>
          </a:prstGeom>
        </p:spPr>
      </p:pic>
    </p:spTree>
    <p:extLst>
      <p:ext uri="{BB962C8B-B14F-4D97-AF65-F5344CB8AC3E}">
        <p14:creationId xmlns:p14="http://schemas.microsoft.com/office/powerpoint/2010/main" val="2484739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0757DF-AB4D-524A-8D71-A35281FAD882}"/>
              </a:ext>
            </a:extLst>
          </p:cNvPr>
          <p:cNvPicPr>
            <a:picLocks noChangeAspect="1"/>
          </p:cNvPicPr>
          <p:nvPr/>
        </p:nvPicPr>
        <p:blipFill>
          <a:blip r:embed="rId2"/>
          <a:stretch>
            <a:fillRect/>
          </a:stretch>
        </p:blipFill>
        <p:spPr>
          <a:xfrm>
            <a:off x="1768047" y="0"/>
            <a:ext cx="5607905" cy="5143500"/>
          </a:xfrm>
          <a:prstGeom prst="rect">
            <a:avLst/>
          </a:prstGeom>
        </p:spPr>
      </p:pic>
    </p:spTree>
    <p:extLst>
      <p:ext uri="{BB962C8B-B14F-4D97-AF65-F5344CB8AC3E}">
        <p14:creationId xmlns:p14="http://schemas.microsoft.com/office/powerpoint/2010/main" val="2548444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AFFEFA-C0F4-5B46-8356-EFD6F1784EDB}"/>
              </a:ext>
            </a:extLst>
          </p:cNvPr>
          <p:cNvPicPr>
            <a:picLocks noChangeAspect="1"/>
          </p:cNvPicPr>
          <p:nvPr/>
        </p:nvPicPr>
        <p:blipFill rotWithShape="1">
          <a:blip r:embed="rId2"/>
          <a:srcRect t="19593" b="10531"/>
          <a:stretch/>
        </p:blipFill>
        <p:spPr>
          <a:xfrm>
            <a:off x="20" y="10"/>
            <a:ext cx="9143980" cy="5143490"/>
          </a:xfrm>
          <a:prstGeom prst="rect">
            <a:avLst/>
          </a:prstGeom>
        </p:spPr>
      </p:pic>
      <p:sp>
        <p:nvSpPr>
          <p:cNvPr id="4" name="Rectangle 3">
            <a:extLst>
              <a:ext uri="{FF2B5EF4-FFF2-40B4-BE49-F238E27FC236}">
                <a16:creationId xmlns:a16="http://schemas.microsoft.com/office/drawing/2014/main" id="{A09C7937-23CD-5848-8BBC-79A103788186}"/>
              </a:ext>
            </a:extLst>
          </p:cNvPr>
          <p:cNvSpPr/>
          <p:nvPr/>
        </p:nvSpPr>
        <p:spPr>
          <a:xfrm>
            <a:off x="318071" y="399259"/>
            <a:ext cx="1582484" cy="769441"/>
          </a:xfrm>
          <a:prstGeom prst="rect">
            <a:avLst/>
          </a:prstGeom>
        </p:spPr>
        <p:txBody>
          <a:bodyPr wrap="none">
            <a:spAutoFit/>
          </a:bodyPr>
          <a:lstStyle/>
          <a:p>
            <a:r>
              <a:rPr lang="en-US" sz="4400" b="1" dirty="0">
                <a:solidFill>
                  <a:srgbClr val="FFFFFF"/>
                </a:solidFill>
                <a:latin typeface="IBM Plex Sans Light" panose="020B0403050000000000" pitchFamily="34" charset="77"/>
                <a:cs typeface="Arial" panose="020B0604020202020204" pitchFamily="34" charset="0"/>
                <a:sym typeface="IBM Plex Sans"/>
              </a:rPr>
              <a:t>1959</a:t>
            </a:r>
            <a:endParaRPr lang="en-US" sz="4400" dirty="0"/>
          </a:p>
        </p:txBody>
      </p:sp>
      <p:sp>
        <p:nvSpPr>
          <p:cNvPr id="5" name="Rectangle 4">
            <a:extLst>
              <a:ext uri="{FF2B5EF4-FFF2-40B4-BE49-F238E27FC236}">
                <a16:creationId xmlns:a16="http://schemas.microsoft.com/office/drawing/2014/main" id="{6701D2C9-66F8-3444-BC67-2D72178E9F05}"/>
              </a:ext>
            </a:extLst>
          </p:cNvPr>
          <p:cNvSpPr/>
          <p:nvPr/>
        </p:nvSpPr>
        <p:spPr>
          <a:xfrm>
            <a:off x="612422" y="4129745"/>
            <a:ext cx="7919156" cy="769441"/>
          </a:xfrm>
          <a:prstGeom prst="rect">
            <a:avLst/>
          </a:prstGeom>
        </p:spPr>
        <p:txBody>
          <a:bodyPr wrap="none">
            <a:spAutoFit/>
          </a:bodyPr>
          <a:lstStyle/>
          <a:p>
            <a:r>
              <a:rPr lang="ru-RU" sz="4400" b="1" dirty="0">
                <a:solidFill>
                  <a:schemeClr val="bg2"/>
                </a:solidFill>
                <a:latin typeface="IBM Plex Sans Light" panose="020B0403050000000000" pitchFamily="34" charset="77"/>
                <a:cs typeface="Arial" panose="020B0604020202020204" pitchFamily="34" charset="0"/>
                <a:sym typeface="IBM Plex Sans"/>
              </a:rPr>
              <a:t>Вычислительные мощности </a:t>
            </a:r>
            <a:endParaRPr lang="en-US" sz="4400" dirty="0">
              <a:solidFill>
                <a:schemeClr val="bg2"/>
              </a:solidFill>
            </a:endParaRPr>
          </a:p>
        </p:txBody>
      </p:sp>
    </p:spTree>
    <p:extLst>
      <p:ext uri="{BB962C8B-B14F-4D97-AF65-F5344CB8AC3E}">
        <p14:creationId xmlns:p14="http://schemas.microsoft.com/office/powerpoint/2010/main" val="151586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117716-8927-6E43-9E3E-4D34AA764AEA}"/>
              </a:ext>
            </a:extLst>
          </p:cNvPr>
          <p:cNvPicPr>
            <a:picLocks noChangeAspect="1"/>
          </p:cNvPicPr>
          <p:nvPr/>
        </p:nvPicPr>
        <p:blipFill>
          <a:blip r:embed="rId2"/>
          <a:stretch>
            <a:fillRect/>
          </a:stretch>
        </p:blipFill>
        <p:spPr>
          <a:xfrm>
            <a:off x="347213" y="0"/>
            <a:ext cx="8449574" cy="5143500"/>
          </a:xfrm>
          <a:prstGeom prst="rect">
            <a:avLst/>
          </a:prstGeom>
        </p:spPr>
      </p:pic>
    </p:spTree>
    <p:extLst>
      <p:ext uri="{BB962C8B-B14F-4D97-AF65-F5344CB8AC3E}">
        <p14:creationId xmlns:p14="http://schemas.microsoft.com/office/powerpoint/2010/main" val="12320071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0A86380-1631-CB4A-B52D-66F5550F06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1291"/>
          <a:stretch/>
        </p:blipFill>
        <p:spPr>
          <a:xfrm rot="5400000">
            <a:off x="1357155" y="1928655"/>
            <a:ext cx="5143500" cy="1286189"/>
          </a:xfrm>
          <a:prstGeom prst="rect">
            <a:avLst/>
          </a:prstGeom>
        </p:spPr>
      </p:pic>
      <p:sp>
        <p:nvSpPr>
          <p:cNvPr id="3" name="Slide Number Placeholder 2"/>
          <p:cNvSpPr>
            <a:spLocks noGrp="1"/>
          </p:cNvSpPr>
          <p:nvPr>
            <p:ph type="sldNum" sz="quarter" idx="10"/>
          </p:nvPr>
        </p:nvSpPr>
        <p:spPr/>
        <p:txBody>
          <a:bodyPr/>
          <a:lstStyle/>
          <a:p>
            <a:fld id="{D0BE6F14-FF48-0F4F-A8AA-2E3F25371E4A}" type="slidenum">
              <a:rPr lang="en-US" smtClean="0"/>
              <a:pPr/>
              <a:t>31</a:t>
            </a:fld>
            <a:endParaRPr lang="en-US"/>
          </a:p>
        </p:txBody>
      </p:sp>
      <p:sp>
        <p:nvSpPr>
          <p:cNvPr id="6" name="Text Placeholder 5"/>
          <p:cNvSpPr>
            <a:spLocks noGrp="1"/>
          </p:cNvSpPr>
          <p:nvPr>
            <p:ph type="body" sz="quarter" idx="13"/>
          </p:nvPr>
        </p:nvSpPr>
        <p:spPr>
          <a:xfrm>
            <a:off x="841549" y="201168"/>
            <a:ext cx="3454122" cy="300037"/>
          </a:xfrm>
        </p:spPr>
        <p:txBody>
          <a:bodyPr/>
          <a:lstStyle/>
          <a:p>
            <a:r>
              <a:rPr lang="ru-RU" sz="2000" b="1" dirty="0"/>
              <a:t>Среагировать</a:t>
            </a:r>
            <a:endParaRPr lang="en-US" sz="2000" b="1" dirty="0"/>
          </a:p>
        </p:txBody>
      </p:sp>
      <p:sp>
        <p:nvSpPr>
          <p:cNvPr id="8" name="Picture Placeholder 1"/>
          <p:cNvSpPr txBox="1">
            <a:spLocks/>
          </p:cNvSpPr>
          <p:nvPr/>
        </p:nvSpPr>
        <p:spPr>
          <a:xfrm>
            <a:off x="4572000" y="80387"/>
            <a:ext cx="4572000" cy="5143500"/>
          </a:xfrm>
          <a:prstGeom prst="rect">
            <a:avLst/>
          </a:prstGeom>
        </p:spPr>
      </p:sp>
      <p:sp>
        <p:nvSpPr>
          <p:cNvPr id="15" name="Text Placeholder 112">
            <a:extLst>
              <a:ext uri="{FF2B5EF4-FFF2-40B4-BE49-F238E27FC236}">
                <a16:creationId xmlns:a16="http://schemas.microsoft.com/office/drawing/2014/main" id="{248BED5D-CE0E-D449-A179-2C50D9F0516B}"/>
              </a:ext>
            </a:extLst>
          </p:cNvPr>
          <p:cNvSpPr txBox="1">
            <a:spLocks/>
          </p:cNvSpPr>
          <p:nvPr/>
        </p:nvSpPr>
        <p:spPr>
          <a:xfrm>
            <a:off x="215900" y="1173096"/>
            <a:ext cx="3881967" cy="835819"/>
          </a:xfrm>
          <a:prstGeom prst="rect">
            <a:avLst/>
          </a:prstGeom>
        </p:spPr>
        <p:txBody>
          <a:bodyPr/>
          <a:lstStyle>
            <a:lvl1pPr marL="0" indent="0" algn="l" defTabSz="617220" rtl="0" eaLnBrk="1" latinLnBrk="0" hangingPunct="1">
              <a:lnSpc>
                <a:spcPct val="100000"/>
              </a:lnSpc>
              <a:spcBef>
                <a:spcPts val="1200"/>
              </a:spcBef>
              <a:spcAft>
                <a:spcPts val="0"/>
              </a:spcAft>
              <a:buClrTx/>
              <a:buFontTx/>
              <a:buNone/>
              <a:defRPr sz="1400" b="0" i="0" kern="1200" baseline="0">
                <a:solidFill>
                  <a:schemeClr val="bg2"/>
                </a:solidFill>
                <a:latin typeface="IBM Plex Sans" panose="020B0503050203000203" pitchFamily="34" charset="77"/>
                <a:ea typeface="+mn-ea"/>
                <a:cs typeface="Arial" panose="020B0604020202020204" pitchFamily="34" charset="0"/>
              </a:defRPr>
            </a:lvl1pPr>
            <a:lvl2pPr marL="152400" marR="0" indent="-152400" algn="l" defTabSz="617220" rtl="0" eaLnBrk="1" fontAlgn="auto" latinLnBrk="0" hangingPunct="1">
              <a:lnSpc>
                <a:spcPct val="100000"/>
              </a:lnSpc>
              <a:spcBef>
                <a:spcPts val="1200"/>
              </a:spcBef>
              <a:spcAft>
                <a:spcPts val="0"/>
              </a:spcAft>
              <a:buClrTx/>
              <a:buSzTx/>
              <a:buFont typeface="System Font Regular"/>
              <a:buChar char="–"/>
              <a:tabLst/>
              <a:defRPr sz="1400" b="0" i="0" kern="1200" baseline="0">
                <a:solidFill>
                  <a:schemeClr val="bg2"/>
                </a:solidFill>
                <a:latin typeface="IBM Plex Sans" panose="020B0503050203000203" pitchFamily="34" charset="77"/>
                <a:ea typeface="+mn-ea"/>
                <a:cs typeface="Arial" panose="020B0604020202020204" pitchFamily="34" charset="0"/>
              </a:defRPr>
            </a:lvl2pPr>
            <a:lvl3pPr marL="288925" marR="0" indent="-123825" algn="l" defTabSz="617220" rtl="0" eaLnBrk="1" fontAlgn="auto" latinLnBrk="0" hangingPunct="1">
              <a:lnSpc>
                <a:spcPct val="100000"/>
              </a:lnSpc>
              <a:spcBef>
                <a:spcPts val="1200"/>
              </a:spcBef>
              <a:spcAft>
                <a:spcPts val="0"/>
              </a:spcAft>
              <a:buClrTx/>
              <a:buSzTx/>
              <a:buFont typeface="Arial" panose="020B0604020202020204" pitchFamily="34" charset="0"/>
              <a:buChar char="•"/>
              <a:tabLst/>
              <a:defRPr sz="1400" b="0" i="0" kern="1200" baseline="0">
                <a:solidFill>
                  <a:schemeClr val="bg2"/>
                </a:solidFill>
                <a:latin typeface="IBM Plex Sans" panose="020B0503050203000203" pitchFamily="34" charset="77"/>
                <a:ea typeface="+mn-ea"/>
                <a:cs typeface="Arial" panose="020B0604020202020204" pitchFamily="34" charset="0"/>
              </a:defRPr>
            </a:lvl3pPr>
            <a:lvl4pPr marL="460375" marR="0" indent="-147638" algn="l" defTabSz="617220" rtl="0" eaLnBrk="1" fontAlgn="auto" latinLnBrk="0" hangingPunct="1">
              <a:lnSpc>
                <a:spcPct val="100000"/>
              </a:lnSpc>
              <a:spcBef>
                <a:spcPts val="1200"/>
              </a:spcBef>
              <a:spcAft>
                <a:spcPts val="0"/>
              </a:spcAft>
              <a:buClrTx/>
              <a:buSzTx/>
              <a:buFont typeface="System Font Regular"/>
              <a:buChar char="–"/>
              <a:tabLst/>
              <a:defRPr sz="1400" b="0" i="0" kern="1200">
                <a:solidFill>
                  <a:schemeClr val="bg2"/>
                </a:solidFill>
                <a:latin typeface="IBM Plex Sans" panose="020B0503050203000203" pitchFamily="34" charset="77"/>
                <a:ea typeface="+mn-ea"/>
                <a:cs typeface="Arial" panose="020B0604020202020204" pitchFamily="34" charset="0"/>
              </a:defRPr>
            </a:lvl4pPr>
            <a:lvl5pPr marL="574675" marR="0" indent="-142875" algn="l" defTabSz="617220" rtl="0" eaLnBrk="1" fontAlgn="auto" latinLnBrk="0" hangingPunct="1">
              <a:lnSpc>
                <a:spcPct val="100000"/>
              </a:lnSpc>
              <a:spcBef>
                <a:spcPts val="1200"/>
              </a:spcBef>
              <a:spcAft>
                <a:spcPts val="0"/>
              </a:spcAft>
              <a:buClrTx/>
              <a:buSzTx/>
              <a:buFont typeface="System Font Regular"/>
              <a:buChar char="»"/>
              <a:tabLst/>
              <a:defRPr sz="1400" b="0" i="0" kern="1200">
                <a:solidFill>
                  <a:schemeClr val="bg2"/>
                </a:solidFill>
                <a:latin typeface="IBM Plex Sans" panose="020B0503050203000203" pitchFamily="34" charset="77"/>
                <a:ea typeface="+mn-ea"/>
                <a:cs typeface="Arial" panose="020B0604020202020204" pitchFamily="34" charset="0"/>
              </a:defRPr>
            </a:lvl5pPr>
            <a:lvl6pPr marL="169735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6pPr>
            <a:lvl7pPr marL="200596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7pPr>
            <a:lvl8pPr marL="231457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8pPr>
            <a:lvl9pPr marL="262318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9pPr>
          </a:lstStyle>
          <a:p>
            <a:pPr marL="342900" indent="-342900" fontAlgn="auto">
              <a:buFontTx/>
              <a:buChar char="-"/>
            </a:pPr>
            <a:r>
              <a:rPr lang="ru-RU" sz="2400" dirty="0">
                <a:latin typeface="IBM Plex Sans" panose="020B0503050000000000" pitchFamily="34" charset="77"/>
              </a:rPr>
              <a:t>Описание и автоматизация</a:t>
            </a:r>
            <a:endParaRPr lang="en-US" sz="2400" dirty="0">
              <a:latin typeface="IBM Plex Sans" panose="020B0503050000000000" pitchFamily="34" charset="77"/>
            </a:endParaRPr>
          </a:p>
          <a:p>
            <a:pPr marL="342900" indent="-342900" fontAlgn="auto">
              <a:buFontTx/>
              <a:buChar char="-"/>
            </a:pPr>
            <a:r>
              <a:rPr lang="en-US" sz="2400" dirty="0">
                <a:latin typeface="IBM Plex Sans" panose="020B0503050000000000" pitchFamily="34" charset="77"/>
              </a:rPr>
              <a:t>400 </a:t>
            </a:r>
            <a:r>
              <a:rPr lang="ru-RU" sz="2400" dirty="0">
                <a:latin typeface="IBM Plex Sans" panose="020B0503050000000000" pitchFamily="34" charset="77"/>
              </a:rPr>
              <a:t>часов в год</a:t>
            </a:r>
            <a:endParaRPr lang="en-US" sz="2400" dirty="0">
              <a:latin typeface="IBM Plex Sans" panose="020B0503050000000000" pitchFamily="34" charset="77"/>
            </a:endParaRPr>
          </a:p>
          <a:p>
            <a:pPr marL="342900" indent="-342900" fontAlgn="auto">
              <a:buFontTx/>
              <a:buChar char="-"/>
            </a:pPr>
            <a:r>
              <a:rPr lang="ru-RU" sz="2400" dirty="0">
                <a:latin typeface="IBM Plex Sans" panose="020B0503050000000000" pitchFamily="34" charset="77"/>
              </a:rPr>
              <a:t>В 40 раз быстрее</a:t>
            </a:r>
            <a:endParaRPr lang="en-US" sz="2400" dirty="0">
              <a:latin typeface="IBM Plex Sans" panose="020B0503050000000000" pitchFamily="34" charset="77"/>
            </a:endParaRPr>
          </a:p>
          <a:p>
            <a:pPr marL="342900" indent="-342900" fontAlgn="auto">
              <a:buFontTx/>
              <a:buChar char="-"/>
            </a:pPr>
            <a:r>
              <a:rPr lang="ru-RU" sz="2400" dirty="0">
                <a:latin typeface="IBM Plex Sans" panose="020B0503050000000000" pitchFamily="34" charset="77"/>
              </a:rPr>
              <a:t>Обмен опытом и использование </a:t>
            </a:r>
            <a:r>
              <a:rPr lang="en-US" sz="2400" dirty="0">
                <a:latin typeface="IBM Plex Sans" panose="020B0503050000000000" pitchFamily="34" charset="77"/>
              </a:rPr>
              <a:t>AI</a:t>
            </a:r>
          </a:p>
        </p:txBody>
      </p:sp>
      <p:pic>
        <p:nvPicPr>
          <p:cNvPr id="11" name="Picture 10">
            <a:extLst>
              <a:ext uri="{FF2B5EF4-FFF2-40B4-BE49-F238E27FC236}">
                <a16:creationId xmlns:a16="http://schemas.microsoft.com/office/drawing/2014/main" id="{CE727565-B6A1-1841-A8D8-427F35171284}"/>
              </a:ext>
            </a:extLst>
          </p:cNvPr>
          <p:cNvPicPr>
            <a:picLocks noChangeAspect="1"/>
          </p:cNvPicPr>
          <p:nvPr/>
        </p:nvPicPr>
        <p:blipFill>
          <a:blip r:embed="rId4" cstate="print">
            <a:lum bright="100000"/>
            <a:extLst>
              <a:ext uri="{28A0092B-C50C-407E-A947-70E740481C1C}">
                <a14:useLocalDpi xmlns:a14="http://schemas.microsoft.com/office/drawing/2010/main"/>
              </a:ext>
            </a:extLst>
          </a:blip>
          <a:stretch>
            <a:fillRect/>
          </a:stretch>
        </p:blipFill>
        <p:spPr>
          <a:xfrm>
            <a:off x="303335" y="177600"/>
            <a:ext cx="358809" cy="393192"/>
          </a:xfrm>
          <a:prstGeom prst="rect">
            <a:avLst/>
          </a:prstGeom>
        </p:spPr>
      </p:pic>
      <p:pic>
        <p:nvPicPr>
          <p:cNvPr id="14" name="Picture 13">
            <a:extLst>
              <a:ext uri="{FF2B5EF4-FFF2-40B4-BE49-F238E27FC236}">
                <a16:creationId xmlns:a16="http://schemas.microsoft.com/office/drawing/2014/main" id="{03E02617-5C36-A64D-BAD7-AE920FBCD9D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571996" y="0"/>
            <a:ext cx="4572003" cy="5143500"/>
          </a:xfrm>
          <a:prstGeom prst="rect">
            <a:avLst/>
          </a:prstGeom>
        </p:spPr>
      </p:pic>
    </p:spTree>
    <p:extLst>
      <p:ext uri="{BB962C8B-B14F-4D97-AF65-F5344CB8AC3E}">
        <p14:creationId xmlns:p14="http://schemas.microsoft.com/office/powerpoint/2010/main" val="166115432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B33F7B-BD85-264F-AA0C-CC29012AA06E}"/>
              </a:ext>
            </a:extLst>
          </p:cNvPr>
          <p:cNvPicPr>
            <a:picLocks noChangeAspect="1"/>
          </p:cNvPicPr>
          <p:nvPr/>
        </p:nvPicPr>
        <p:blipFill>
          <a:blip r:embed="rId2"/>
          <a:stretch>
            <a:fillRect/>
          </a:stretch>
        </p:blipFill>
        <p:spPr>
          <a:xfrm>
            <a:off x="2811607" y="978478"/>
            <a:ext cx="3520786" cy="3520786"/>
          </a:xfrm>
          <a:prstGeom prst="rect">
            <a:avLst/>
          </a:prstGeom>
        </p:spPr>
      </p:pic>
    </p:spTree>
    <p:extLst>
      <p:ext uri="{BB962C8B-B14F-4D97-AF65-F5344CB8AC3E}">
        <p14:creationId xmlns:p14="http://schemas.microsoft.com/office/powerpoint/2010/main" val="4216297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EA1804-0A4B-254E-B728-12789A5CC5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667"/>
            <a:ext cx="9144000" cy="2566416"/>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2"/>
            <a:ext cx="9144000" cy="2282952"/>
          </a:xfrm>
          <a:prstGeom prst="rect">
            <a:avLst/>
          </a:prstGeom>
        </p:spPr>
      </p:pic>
      <p:sp>
        <p:nvSpPr>
          <p:cNvPr id="4" name="Title 3"/>
          <p:cNvSpPr>
            <a:spLocks noGrp="1"/>
          </p:cNvSpPr>
          <p:nvPr>
            <p:ph type="title"/>
          </p:nvPr>
        </p:nvSpPr>
        <p:spPr>
          <a:xfrm>
            <a:off x="228600" y="3302000"/>
            <a:ext cx="7086600" cy="1432045"/>
          </a:xfrm>
        </p:spPr>
        <p:txBody>
          <a:bodyPr/>
          <a:lstStyle/>
          <a:p>
            <a:r>
              <a:rPr lang="ru-RU" sz="5400" b="1" dirty="0">
                <a:solidFill>
                  <a:schemeClr val="bg2"/>
                </a:solidFill>
              </a:rPr>
              <a:t>Понять суть угрозы</a:t>
            </a:r>
            <a:endParaRPr lang="en-US" sz="5400" b="1" dirty="0">
              <a:solidFill>
                <a:schemeClr val="bg2"/>
              </a:solidFill>
            </a:endParaRPr>
          </a:p>
        </p:txBody>
      </p:sp>
      <p:sp>
        <p:nvSpPr>
          <p:cNvPr id="8" name="Title 2">
            <a:extLst>
              <a:ext uri="{FF2B5EF4-FFF2-40B4-BE49-F238E27FC236}">
                <a16:creationId xmlns:a16="http://schemas.microsoft.com/office/drawing/2014/main" id="{DCD1DBE4-10D1-E449-A3D1-2243EF58B4A0}"/>
              </a:ext>
            </a:extLst>
          </p:cNvPr>
          <p:cNvSpPr txBox="1">
            <a:spLocks/>
          </p:cNvSpPr>
          <p:nvPr/>
        </p:nvSpPr>
        <p:spPr>
          <a:xfrm>
            <a:off x="228600" y="2921672"/>
            <a:ext cx="4352299" cy="208533"/>
          </a:xfrm>
          <a:prstGeom prst="rect">
            <a:avLst/>
          </a:prstGeom>
        </p:spPr>
        <p:txBody>
          <a:bodyPr vert="horz" lIns="0" tIns="0" rIns="0" bIns="0" rtlCol="0" anchor="t" anchorCtr="0">
            <a:noAutofit/>
          </a:bodyPr>
          <a:lstStyle>
            <a:lvl1pPr algn="l" defTabSz="205740" rtl="0" eaLnBrk="1" latinLnBrk="0" hangingPunct="1">
              <a:lnSpc>
                <a:spcPct val="90000"/>
              </a:lnSpc>
              <a:spcBef>
                <a:spcPct val="0"/>
              </a:spcBef>
              <a:buNone/>
              <a:tabLst>
                <a:tab pos="205740" algn="l"/>
              </a:tabLst>
              <a:defRPr sz="6600" b="0" i="0" kern="1200" baseline="0">
                <a:solidFill>
                  <a:schemeClr val="tx1"/>
                </a:solidFill>
                <a:latin typeface="IBM Plex Sans Light" charset="0"/>
                <a:ea typeface="IBM Plex Sans Light" charset="0"/>
                <a:cs typeface="IBM Plex Sans Light" charset="0"/>
              </a:defRPr>
            </a:lvl1pPr>
          </a:lstStyle>
          <a:p>
            <a:pPr fontAlgn="auto">
              <a:spcAft>
                <a:spcPts val="0"/>
              </a:spcAft>
            </a:pPr>
            <a:r>
              <a:rPr lang="en-US" sz="1800" dirty="0">
                <a:solidFill>
                  <a:schemeClr val="bg2"/>
                </a:solidFill>
                <a:latin typeface="IBM Plex Sans" panose="020B0503050000000000" pitchFamily="34" charset="77"/>
              </a:rPr>
              <a:t>Master Threat Hunting</a:t>
            </a:r>
          </a:p>
        </p:txBody>
      </p:sp>
      <p:pic>
        <p:nvPicPr>
          <p:cNvPr id="11" name="Picture 10">
            <a:extLst>
              <a:ext uri="{FF2B5EF4-FFF2-40B4-BE49-F238E27FC236}">
                <a16:creationId xmlns:a16="http://schemas.microsoft.com/office/drawing/2014/main" id="{0B1B82DA-B54E-B448-8E66-2B5E5FE272C0}"/>
              </a:ext>
            </a:extLst>
          </p:cNvPr>
          <p:cNvPicPr>
            <a:picLocks noChangeAspect="1"/>
          </p:cNvPicPr>
          <p:nvPr/>
        </p:nvPicPr>
        <p:blipFill>
          <a:blip r:embed="rId5" cstate="print">
            <a:lum bright="100000"/>
            <a:extLst>
              <a:ext uri="{28A0092B-C50C-407E-A947-70E740481C1C}">
                <a14:useLocalDpi xmlns:a14="http://schemas.microsoft.com/office/drawing/2010/main"/>
              </a:ext>
            </a:extLst>
          </a:blip>
          <a:stretch>
            <a:fillRect/>
          </a:stretch>
        </p:blipFill>
        <p:spPr>
          <a:xfrm>
            <a:off x="8009467" y="2921669"/>
            <a:ext cx="782574" cy="722376"/>
          </a:xfrm>
          <a:prstGeom prst="rect">
            <a:avLst/>
          </a:prstGeom>
        </p:spPr>
      </p:pic>
    </p:spTree>
    <p:extLst>
      <p:ext uri="{BB962C8B-B14F-4D97-AF65-F5344CB8AC3E}">
        <p14:creationId xmlns:p14="http://schemas.microsoft.com/office/powerpoint/2010/main" val="300399558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1000" tmFilter="0, 0; .2, .5; .8, .5; 1, 0"/>
                                        <p:tgtEl>
                                          <p:spTgt spid="11"/>
                                        </p:tgtEl>
                                      </p:cBhvr>
                                    </p:animEffect>
                                    <p:animScale>
                                      <p:cBhvr>
                                        <p:cTn id="7" dur="5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0A86380-1631-CB4A-B52D-66F5550F06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1291"/>
          <a:stretch/>
        </p:blipFill>
        <p:spPr>
          <a:xfrm rot="5400000">
            <a:off x="1357155" y="1928655"/>
            <a:ext cx="5143500" cy="1286189"/>
          </a:xfrm>
          <a:prstGeom prst="rect">
            <a:avLst/>
          </a:prstGeom>
        </p:spPr>
      </p:pic>
      <p:sp>
        <p:nvSpPr>
          <p:cNvPr id="3" name="Slide Number Placeholder 2"/>
          <p:cNvSpPr>
            <a:spLocks noGrp="1"/>
          </p:cNvSpPr>
          <p:nvPr>
            <p:ph type="sldNum" sz="quarter" idx="10"/>
          </p:nvPr>
        </p:nvSpPr>
        <p:spPr/>
        <p:txBody>
          <a:bodyPr/>
          <a:lstStyle/>
          <a:p>
            <a:fld id="{D0BE6F14-FF48-0F4F-A8AA-2E3F25371E4A}" type="slidenum">
              <a:rPr lang="en-US" smtClean="0"/>
              <a:pPr/>
              <a:t>34</a:t>
            </a:fld>
            <a:endParaRPr lang="en-US"/>
          </a:p>
        </p:txBody>
      </p:sp>
      <p:sp>
        <p:nvSpPr>
          <p:cNvPr id="6" name="Text Placeholder 5"/>
          <p:cNvSpPr>
            <a:spLocks noGrp="1"/>
          </p:cNvSpPr>
          <p:nvPr>
            <p:ph type="body" sz="quarter" idx="13"/>
          </p:nvPr>
        </p:nvSpPr>
        <p:spPr>
          <a:xfrm>
            <a:off x="841549" y="201168"/>
            <a:ext cx="3454122" cy="300037"/>
          </a:xfrm>
        </p:spPr>
        <p:txBody>
          <a:bodyPr/>
          <a:lstStyle/>
          <a:p>
            <a:r>
              <a:rPr lang="en-US" sz="1600" b="1" dirty="0"/>
              <a:t>Master Threat Hunting</a:t>
            </a:r>
          </a:p>
        </p:txBody>
      </p:sp>
      <p:sp>
        <p:nvSpPr>
          <p:cNvPr id="8" name="Picture Placeholder 1"/>
          <p:cNvSpPr txBox="1">
            <a:spLocks/>
          </p:cNvSpPr>
          <p:nvPr/>
        </p:nvSpPr>
        <p:spPr>
          <a:xfrm>
            <a:off x="4572000" y="80387"/>
            <a:ext cx="4572000" cy="5143500"/>
          </a:xfrm>
          <a:prstGeom prst="rect">
            <a:avLst/>
          </a:prstGeom>
        </p:spPr>
      </p:sp>
      <p:pic>
        <p:nvPicPr>
          <p:cNvPr id="12" name="Picture 11">
            <a:extLst>
              <a:ext uri="{FF2B5EF4-FFF2-40B4-BE49-F238E27FC236}">
                <a16:creationId xmlns:a16="http://schemas.microsoft.com/office/drawing/2014/main" id="{474B4211-A99A-5248-A285-1D46D1E9116C}"/>
              </a:ext>
            </a:extLst>
          </p:cNvPr>
          <p:cNvPicPr>
            <a:picLocks noChangeAspect="1"/>
          </p:cNvPicPr>
          <p:nvPr/>
        </p:nvPicPr>
        <p:blipFill>
          <a:blip r:embed="rId4" cstate="print">
            <a:lum bright="100000"/>
            <a:extLst>
              <a:ext uri="{28A0092B-C50C-407E-A947-70E740481C1C}">
                <a14:useLocalDpi xmlns:a14="http://schemas.microsoft.com/office/drawing/2010/main"/>
              </a:ext>
            </a:extLst>
          </a:blip>
          <a:stretch>
            <a:fillRect/>
          </a:stretch>
        </p:blipFill>
        <p:spPr>
          <a:xfrm>
            <a:off x="235833" y="201168"/>
            <a:ext cx="425958" cy="393192"/>
          </a:xfrm>
          <a:prstGeom prst="rect">
            <a:avLst/>
          </a:prstGeom>
        </p:spPr>
      </p:pic>
      <p:pic>
        <p:nvPicPr>
          <p:cNvPr id="4" name="Picture 3">
            <a:extLst>
              <a:ext uri="{FF2B5EF4-FFF2-40B4-BE49-F238E27FC236}">
                <a16:creationId xmlns:a16="http://schemas.microsoft.com/office/drawing/2014/main" id="{C154336D-6E33-6A4C-B1B2-D5BF42A36FE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552065" y="0"/>
            <a:ext cx="4591935" cy="5143500"/>
          </a:xfrm>
          <a:prstGeom prst="rect">
            <a:avLst/>
          </a:prstGeom>
        </p:spPr>
      </p:pic>
      <p:sp>
        <p:nvSpPr>
          <p:cNvPr id="14" name="Text Placeholder 112">
            <a:extLst>
              <a:ext uri="{FF2B5EF4-FFF2-40B4-BE49-F238E27FC236}">
                <a16:creationId xmlns:a16="http://schemas.microsoft.com/office/drawing/2014/main" id="{D708FBA2-9A2A-7C48-932A-A56315C52165}"/>
              </a:ext>
            </a:extLst>
          </p:cNvPr>
          <p:cNvSpPr txBox="1">
            <a:spLocks/>
          </p:cNvSpPr>
          <p:nvPr/>
        </p:nvSpPr>
        <p:spPr>
          <a:xfrm>
            <a:off x="215900" y="1173096"/>
            <a:ext cx="3881967" cy="835819"/>
          </a:xfrm>
          <a:prstGeom prst="rect">
            <a:avLst/>
          </a:prstGeom>
        </p:spPr>
        <p:txBody>
          <a:bodyPr/>
          <a:lstStyle>
            <a:lvl1pPr marL="0" indent="0" algn="l" defTabSz="617220" rtl="0" eaLnBrk="1" latinLnBrk="0" hangingPunct="1">
              <a:lnSpc>
                <a:spcPct val="100000"/>
              </a:lnSpc>
              <a:spcBef>
                <a:spcPts val="1200"/>
              </a:spcBef>
              <a:spcAft>
                <a:spcPts val="0"/>
              </a:spcAft>
              <a:buClrTx/>
              <a:buFontTx/>
              <a:buNone/>
              <a:defRPr sz="1400" b="0" i="0" kern="1200" baseline="0">
                <a:solidFill>
                  <a:schemeClr val="bg2"/>
                </a:solidFill>
                <a:latin typeface="IBM Plex Sans" panose="020B0503050203000203" pitchFamily="34" charset="77"/>
                <a:ea typeface="+mn-ea"/>
                <a:cs typeface="Arial" panose="020B0604020202020204" pitchFamily="34" charset="0"/>
              </a:defRPr>
            </a:lvl1pPr>
            <a:lvl2pPr marL="152400" marR="0" indent="-152400" algn="l" defTabSz="617220" rtl="0" eaLnBrk="1" fontAlgn="auto" latinLnBrk="0" hangingPunct="1">
              <a:lnSpc>
                <a:spcPct val="100000"/>
              </a:lnSpc>
              <a:spcBef>
                <a:spcPts val="1200"/>
              </a:spcBef>
              <a:spcAft>
                <a:spcPts val="0"/>
              </a:spcAft>
              <a:buClrTx/>
              <a:buSzTx/>
              <a:buFont typeface="System Font Regular"/>
              <a:buChar char="–"/>
              <a:tabLst/>
              <a:defRPr sz="1400" b="0" i="0" kern="1200" baseline="0">
                <a:solidFill>
                  <a:schemeClr val="bg2"/>
                </a:solidFill>
                <a:latin typeface="IBM Plex Sans" panose="020B0503050203000203" pitchFamily="34" charset="77"/>
                <a:ea typeface="+mn-ea"/>
                <a:cs typeface="Arial" panose="020B0604020202020204" pitchFamily="34" charset="0"/>
              </a:defRPr>
            </a:lvl2pPr>
            <a:lvl3pPr marL="288925" marR="0" indent="-123825" algn="l" defTabSz="617220" rtl="0" eaLnBrk="1" fontAlgn="auto" latinLnBrk="0" hangingPunct="1">
              <a:lnSpc>
                <a:spcPct val="100000"/>
              </a:lnSpc>
              <a:spcBef>
                <a:spcPts val="1200"/>
              </a:spcBef>
              <a:spcAft>
                <a:spcPts val="0"/>
              </a:spcAft>
              <a:buClrTx/>
              <a:buSzTx/>
              <a:buFont typeface="Arial" panose="020B0604020202020204" pitchFamily="34" charset="0"/>
              <a:buChar char="•"/>
              <a:tabLst/>
              <a:defRPr sz="1400" b="0" i="0" kern="1200" baseline="0">
                <a:solidFill>
                  <a:schemeClr val="bg2"/>
                </a:solidFill>
                <a:latin typeface="IBM Plex Sans" panose="020B0503050203000203" pitchFamily="34" charset="77"/>
                <a:ea typeface="+mn-ea"/>
                <a:cs typeface="Arial" panose="020B0604020202020204" pitchFamily="34" charset="0"/>
              </a:defRPr>
            </a:lvl3pPr>
            <a:lvl4pPr marL="460375" marR="0" indent="-147638" algn="l" defTabSz="617220" rtl="0" eaLnBrk="1" fontAlgn="auto" latinLnBrk="0" hangingPunct="1">
              <a:lnSpc>
                <a:spcPct val="100000"/>
              </a:lnSpc>
              <a:spcBef>
                <a:spcPts val="1200"/>
              </a:spcBef>
              <a:spcAft>
                <a:spcPts val="0"/>
              </a:spcAft>
              <a:buClrTx/>
              <a:buSzTx/>
              <a:buFont typeface="System Font Regular"/>
              <a:buChar char="–"/>
              <a:tabLst/>
              <a:defRPr sz="1400" b="0" i="0" kern="1200">
                <a:solidFill>
                  <a:schemeClr val="bg2"/>
                </a:solidFill>
                <a:latin typeface="IBM Plex Sans" panose="020B0503050203000203" pitchFamily="34" charset="77"/>
                <a:ea typeface="+mn-ea"/>
                <a:cs typeface="Arial" panose="020B0604020202020204" pitchFamily="34" charset="0"/>
              </a:defRPr>
            </a:lvl4pPr>
            <a:lvl5pPr marL="574675" marR="0" indent="-142875" algn="l" defTabSz="617220" rtl="0" eaLnBrk="1" fontAlgn="auto" latinLnBrk="0" hangingPunct="1">
              <a:lnSpc>
                <a:spcPct val="100000"/>
              </a:lnSpc>
              <a:spcBef>
                <a:spcPts val="1200"/>
              </a:spcBef>
              <a:spcAft>
                <a:spcPts val="0"/>
              </a:spcAft>
              <a:buClrTx/>
              <a:buSzTx/>
              <a:buFont typeface="System Font Regular"/>
              <a:buChar char="»"/>
              <a:tabLst/>
              <a:defRPr sz="1400" b="0" i="0" kern="1200">
                <a:solidFill>
                  <a:schemeClr val="bg2"/>
                </a:solidFill>
                <a:latin typeface="IBM Plex Sans" panose="020B0503050203000203" pitchFamily="34" charset="77"/>
                <a:ea typeface="+mn-ea"/>
                <a:cs typeface="Arial" panose="020B0604020202020204" pitchFamily="34" charset="0"/>
              </a:defRPr>
            </a:lvl5pPr>
            <a:lvl6pPr marL="169735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6pPr>
            <a:lvl7pPr marL="200596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7pPr>
            <a:lvl8pPr marL="231457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8pPr>
            <a:lvl9pPr marL="262318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9pPr>
          </a:lstStyle>
          <a:p>
            <a:pPr marL="342900" indent="-342900" fontAlgn="auto">
              <a:buFontTx/>
              <a:buChar char="-"/>
            </a:pPr>
            <a:r>
              <a:rPr lang="ru-RU" sz="2400" dirty="0">
                <a:latin typeface="IBM Plex Sans" panose="020B0503050000000000" pitchFamily="34" charset="77"/>
              </a:rPr>
              <a:t>Что произошло?</a:t>
            </a:r>
            <a:endParaRPr lang="en-US" sz="2400" dirty="0">
              <a:latin typeface="IBM Plex Sans" panose="020B0503050000000000" pitchFamily="34" charset="77"/>
            </a:endParaRPr>
          </a:p>
          <a:p>
            <a:pPr marL="342900" indent="-342900" fontAlgn="auto">
              <a:buFontTx/>
              <a:buChar char="-"/>
            </a:pPr>
            <a:r>
              <a:rPr lang="ru-RU" sz="2400" dirty="0">
                <a:latin typeface="IBM Plex Sans" panose="020B0503050000000000" pitchFamily="34" charset="77"/>
              </a:rPr>
              <a:t>Что может произойти?</a:t>
            </a:r>
            <a:endParaRPr lang="en-US" sz="2400" dirty="0">
              <a:latin typeface="IBM Plex Sans" panose="020B0503050000000000" pitchFamily="34" charset="77"/>
            </a:endParaRPr>
          </a:p>
          <a:p>
            <a:pPr marL="342900" indent="-342900" fontAlgn="auto">
              <a:buFontTx/>
              <a:buChar char="-"/>
            </a:pPr>
            <a:r>
              <a:rPr lang="ru-RU" sz="2400" dirty="0">
                <a:latin typeface="IBM Plex Sans" panose="020B0503050000000000" pitchFamily="34" charset="77"/>
              </a:rPr>
              <a:t>Гипотезы</a:t>
            </a:r>
            <a:endParaRPr lang="en-US" sz="2400" dirty="0">
              <a:latin typeface="IBM Plex Sans" panose="020B0503050000000000" pitchFamily="34" charset="77"/>
            </a:endParaRPr>
          </a:p>
        </p:txBody>
      </p:sp>
    </p:spTree>
    <p:extLst>
      <p:ext uri="{BB962C8B-B14F-4D97-AF65-F5344CB8AC3E}">
        <p14:creationId xmlns:p14="http://schemas.microsoft.com/office/powerpoint/2010/main" val="317621041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17"/>
          <p:cNvGrpSpPr>
            <a:grpSpLocks/>
          </p:cNvGrpSpPr>
          <p:nvPr/>
        </p:nvGrpSpPr>
        <p:grpSpPr bwMode="auto">
          <a:xfrm>
            <a:off x="853820" y="1369359"/>
            <a:ext cx="6573441" cy="3544492"/>
            <a:chOff x="239" y="720"/>
            <a:chExt cx="5946" cy="3121"/>
          </a:xfrm>
        </p:grpSpPr>
        <p:pic>
          <p:nvPicPr>
            <p:cNvPr id="3379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 y="1525"/>
              <a:ext cx="5894" cy="16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797" name="Rectangle 2"/>
            <p:cNvSpPr>
              <a:spLocks noChangeArrowheads="1"/>
            </p:cNvSpPr>
            <p:nvPr/>
          </p:nvSpPr>
          <p:spPr bwMode="auto">
            <a:xfrm>
              <a:off x="1024" y="1115"/>
              <a:ext cx="4034" cy="3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67500" tIns="33750" rIns="67500" bIns="33750">
              <a:spAutoFit/>
            </a:bodyP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Microsoft YaHei" charset="-122"/>
                </a:defRPr>
              </a:lvl9pPr>
            </a:lstStyle>
            <a:p>
              <a:pPr algn="ctr" eaLnBrk="1" hangingPunct="1">
                <a:lnSpc>
                  <a:spcPct val="100000"/>
                </a:lnSpc>
                <a:buClrTx/>
                <a:buFontTx/>
                <a:buNone/>
              </a:pPr>
              <a:r>
                <a:rPr lang="en-US" altLang="en-US" sz="2025">
                  <a:ea typeface="ＭＳ Ｐゴシック" charset="-128"/>
                </a:rPr>
                <a:t>So what?</a:t>
              </a:r>
            </a:p>
          </p:txBody>
        </p:sp>
        <p:grpSp>
          <p:nvGrpSpPr>
            <p:cNvPr id="33798" name="Group 3"/>
            <p:cNvGrpSpPr>
              <a:grpSpLocks/>
            </p:cNvGrpSpPr>
            <p:nvPr/>
          </p:nvGrpSpPr>
          <p:grpSpPr bwMode="auto">
            <a:xfrm>
              <a:off x="240" y="720"/>
              <a:ext cx="5945" cy="3036"/>
              <a:chOff x="249" y="732"/>
              <a:chExt cx="5945" cy="3036"/>
            </a:xfrm>
          </p:grpSpPr>
          <p:pic>
            <p:nvPicPr>
              <p:cNvPr id="3380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 y="741"/>
                <a:ext cx="2537" cy="30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810" name="Rectangle 5"/>
              <p:cNvSpPr>
                <a:spLocks noChangeArrowheads="1"/>
              </p:cNvSpPr>
              <p:nvPr/>
            </p:nvSpPr>
            <p:spPr bwMode="auto">
              <a:xfrm>
                <a:off x="2810" y="732"/>
                <a:ext cx="3384" cy="2621"/>
              </a:xfrm>
              <a:prstGeom prst="rect">
                <a:avLst/>
              </a:prstGeom>
              <a:solidFill>
                <a:srgbClr val="FFFFFF"/>
              </a:solidFill>
              <a:ln w="25560" cap="sq">
                <a:solidFill>
                  <a:srgbClr val="FFFFFF"/>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sz="900">
                  <a:solidFill>
                    <a:schemeClr val="bg1"/>
                  </a:solidFill>
                </a:endParaRPr>
              </a:p>
            </p:txBody>
          </p:sp>
        </p:grpSp>
        <p:grpSp>
          <p:nvGrpSpPr>
            <p:cNvPr id="33799" name="Group 6"/>
            <p:cNvGrpSpPr>
              <a:grpSpLocks/>
            </p:cNvGrpSpPr>
            <p:nvPr/>
          </p:nvGrpSpPr>
          <p:grpSpPr bwMode="auto">
            <a:xfrm>
              <a:off x="2591" y="1260"/>
              <a:ext cx="2842" cy="2484"/>
              <a:chOff x="2618" y="1254"/>
              <a:chExt cx="2842" cy="2484"/>
            </a:xfrm>
          </p:grpSpPr>
          <p:pic>
            <p:nvPicPr>
              <p:cNvPr id="3380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3" y="1254"/>
                <a:ext cx="2667" cy="24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808" name="Line 8"/>
              <p:cNvSpPr>
                <a:spLocks noChangeShapeType="1"/>
              </p:cNvSpPr>
              <p:nvPr/>
            </p:nvSpPr>
            <p:spPr bwMode="auto">
              <a:xfrm flipH="1" flipV="1">
                <a:off x="2618" y="2299"/>
                <a:ext cx="171" cy="29"/>
              </a:xfrm>
              <a:prstGeom prst="line">
                <a:avLst/>
              </a:prstGeom>
              <a:noFill/>
              <a:ln w="9360" cap="sq">
                <a:solidFill>
                  <a:srgbClr val="8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900">
                  <a:solidFill>
                    <a:schemeClr val="bg1"/>
                  </a:solidFill>
                </a:endParaRPr>
              </a:p>
            </p:txBody>
          </p:sp>
        </p:grpSp>
        <p:pic>
          <p:nvPicPr>
            <p:cNvPr id="3380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1" y="2089"/>
              <a:ext cx="678" cy="4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33801" name="Group 10"/>
            <p:cNvGrpSpPr>
              <a:grpSpLocks/>
            </p:cNvGrpSpPr>
            <p:nvPr/>
          </p:nvGrpSpPr>
          <p:grpSpPr bwMode="auto">
            <a:xfrm>
              <a:off x="3408" y="3304"/>
              <a:ext cx="1829" cy="537"/>
              <a:chOff x="3408" y="3304"/>
              <a:chExt cx="1829" cy="537"/>
            </a:xfrm>
          </p:grpSpPr>
          <p:pic>
            <p:nvPicPr>
              <p:cNvPr id="33804"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8" y="3429"/>
                <a:ext cx="649" cy="4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805"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81" y="3304"/>
                <a:ext cx="621" cy="4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806"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56" y="3447"/>
                <a:ext cx="581" cy="3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pic>
          <p:nvPicPr>
            <p:cNvPr id="33802"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71" y="2343"/>
              <a:ext cx="499" cy="5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803"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00" y="2169"/>
              <a:ext cx="423" cy="4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
        <p:nvSpPr>
          <p:cNvPr id="19" name="Rectangle 26"/>
          <p:cNvSpPr>
            <a:spLocks noChangeArrowheads="1"/>
          </p:cNvSpPr>
          <p:nvPr/>
        </p:nvSpPr>
        <p:spPr bwMode="auto">
          <a:xfrm>
            <a:off x="727364" y="146541"/>
            <a:ext cx="7751618" cy="6221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3750" rIns="67500" bIns="33750">
            <a:spAutoFit/>
          </a:bodyPr>
          <a:lstStyle/>
          <a:p>
            <a:pPr algn="ctr">
              <a:tabLst>
                <a:tab pos="0" algn="l"/>
                <a:tab pos="342887" algn="l"/>
                <a:tab pos="685773" algn="l"/>
                <a:tab pos="1028659" algn="l"/>
                <a:tab pos="1371545" algn="l"/>
                <a:tab pos="1714432" algn="l"/>
                <a:tab pos="2057318" algn="l"/>
                <a:tab pos="2400204" algn="l"/>
                <a:tab pos="2743090" algn="l"/>
                <a:tab pos="3085977" algn="l"/>
                <a:tab pos="3428863" algn="l"/>
                <a:tab pos="3771749" algn="l"/>
                <a:tab pos="4114635" algn="l"/>
                <a:tab pos="4457522" algn="l"/>
                <a:tab pos="4800408" algn="l"/>
                <a:tab pos="5143294" algn="l"/>
                <a:tab pos="5486180" algn="l"/>
                <a:tab pos="5829067" algn="l"/>
                <a:tab pos="6171953" algn="l"/>
                <a:tab pos="6514839" algn="l"/>
                <a:tab pos="6857726" algn="l"/>
              </a:tabLst>
              <a:defRPr/>
            </a:pPr>
            <a:r>
              <a:rPr lang="ru-RU" sz="3600" dirty="0">
                <a:solidFill>
                  <a:schemeClr val="bg2"/>
                </a:solidFill>
                <a:latin typeface="+mj-lt"/>
              </a:rPr>
              <a:t>Да кому мы вообще нужны?</a:t>
            </a:r>
            <a:endParaRPr lang="en-US" sz="3600" dirty="0">
              <a:solidFill>
                <a:schemeClr val="bg2"/>
              </a:solidFill>
              <a:latin typeface="+mj-lt"/>
            </a:endParaRPr>
          </a:p>
        </p:txBody>
      </p:sp>
    </p:spTree>
    <p:extLst>
      <p:ext uri="{BB962C8B-B14F-4D97-AF65-F5344CB8AC3E}">
        <p14:creationId xmlns:p14="http://schemas.microsoft.com/office/powerpoint/2010/main" val="252410221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p:cNvPicPr>
          <p:nvPr/>
        </p:nvPicPr>
        <p:blipFill>
          <a:blip r:embed="rId3" cstate="print"/>
          <a:srcRect/>
          <a:stretch>
            <a:fillRect/>
          </a:stretch>
        </p:blipFill>
        <p:spPr bwMode="auto">
          <a:xfrm>
            <a:off x="1242898" y="951023"/>
            <a:ext cx="6654713" cy="3144694"/>
          </a:xfrm>
          <a:prstGeom prst="roundRect">
            <a:avLst>
              <a:gd name="adj" fmla="val 8973"/>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34058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6AA3A9-3824-334A-A479-A99BE95E6B7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0346" y="0"/>
            <a:ext cx="4572000" cy="5143500"/>
          </a:xfrm>
          <a:prstGeom prst="rect">
            <a:avLst/>
          </a:prstGeom>
        </p:spPr>
      </p:pic>
      <p:sp>
        <p:nvSpPr>
          <p:cNvPr id="5" name="Slide Number Placeholder 4">
            <a:extLst>
              <a:ext uri="{FF2B5EF4-FFF2-40B4-BE49-F238E27FC236}">
                <a16:creationId xmlns:a16="http://schemas.microsoft.com/office/drawing/2014/main" id="{21B7F934-241E-1149-89D4-9E16A8D8315E}"/>
              </a:ext>
            </a:extLst>
          </p:cNvPr>
          <p:cNvSpPr>
            <a:spLocks noGrp="1"/>
          </p:cNvSpPr>
          <p:nvPr>
            <p:ph type="sldNum" sz="quarter" idx="14"/>
          </p:nvPr>
        </p:nvSpPr>
        <p:spPr/>
        <p:txBody>
          <a:bodyPr/>
          <a:lstStyle/>
          <a:p>
            <a:fld id="{211F90E4-B54D-634F-995B-5A43DEA426D3}" type="slidenum">
              <a:rPr lang="en-US" smtClean="0"/>
              <a:pPr/>
              <a:t>37</a:t>
            </a:fld>
            <a:endParaRPr lang="en-US" dirty="0"/>
          </a:p>
        </p:txBody>
      </p:sp>
      <p:sp>
        <p:nvSpPr>
          <p:cNvPr id="6" name="Title 2">
            <a:extLst>
              <a:ext uri="{FF2B5EF4-FFF2-40B4-BE49-F238E27FC236}">
                <a16:creationId xmlns:a16="http://schemas.microsoft.com/office/drawing/2014/main" id="{802099A1-9D35-D64D-A2E9-7D0BDED268F4}"/>
              </a:ext>
            </a:extLst>
          </p:cNvPr>
          <p:cNvSpPr txBox="1">
            <a:spLocks/>
          </p:cNvSpPr>
          <p:nvPr/>
        </p:nvSpPr>
        <p:spPr>
          <a:xfrm>
            <a:off x="219702" y="582000"/>
            <a:ext cx="3861232" cy="750613"/>
          </a:xfrm>
          <a:prstGeom prst="rect">
            <a:avLst/>
          </a:prstGeom>
        </p:spPr>
        <p:txBody>
          <a:bodyPr vert="horz" lIns="0" tIns="0" rIns="0" bIns="0" rtlCol="0" anchor="t" anchorCtr="0">
            <a:noAutofit/>
          </a:bodyPr>
          <a:lstStyle>
            <a:lvl1pPr algn="l" defTabSz="205740" rtl="0" eaLnBrk="1" latinLnBrk="0" hangingPunct="1">
              <a:lnSpc>
                <a:spcPct val="100000"/>
              </a:lnSpc>
              <a:spcBef>
                <a:spcPct val="0"/>
              </a:spcBef>
              <a:buNone/>
              <a:tabLst>
                <a:tab pos="205740" algn="l"/>
              </a:tabLst>
              <a:defRPr sz="2400" b="0" i="0" kern="1200" baseline="0">
                <a:solidFill>
                  <a:schemeClr val="bg2"/>
                </a:solidFill>
                <a:latin typeface="IBM Plex Sans" panose="020B0503050203000203" pitchFamily="34" charset="77"/>
                <a:ea typeface="+mj-ea"/>
                <a:cs typeface="Arial" panose="020B0604020202020204" pitchFamily="34" charset="0"/>
              </a:defRPr>
            </a:lvl1pPr>
          </a:lstStyle>
          <a:p>
            <a:pPr fontAlgn="auto">
              <a:spcAft>
                <a:spcPts val="0"/>
              </a:spcAft>
            </a:pPr>
            <a:r>
              <a:rPr lang="en-US" sz="4400" b="1" dirty="0">
                <a:latin typeface="IBM Plex Sans" panose="020B0503050000000000" pitchFamily="34" charset="77"/>
              </a:rPr>
              <a:t>IBM Security</a:t>
            </a:r>
          </a:p>
        </p:txBody>
      </p:sp>
      <p:sp>
        <p:nvSpPr>
          <p:cNvPr id="9" name="TextBox 8">
            <a:extLst>
              <a:ext uri="{FF2B5EF4-FFF2-40B4-BE49-F238E27FC236}">
                <a16:creationId xmlns:a16="http://schemas.microsoft.com/office/drawing/2014/main" id="{0786AF49-E20E-B04B-A5C4-83CEB65294BF}"/>
              </a:ext>
            </a:extLst>
          </p:cNvPr>
          <p:cNvSpPr txBox="1"/>
          <p:nvPr/>
        </p:nvSpPr>
        <p:spPr>
          <a:xfrm>
            <a:off x="1149311" y="1808681"/>
            <a:ext cx="2140144" cy="24622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3152" tIns="0" rIns="73152" bIns="0" numCol="1" spcCol="38100" rtlCol="0" anchor="t">
            <a:spAutoFit/>
          </a:bodyPr>
          <a:lstStyle/>
          <a:p>
            <a:pPr marR="0" algn="l" defTabSz="914400" rtl="0" eaLnBrk="1" fontAlgn="base" latinLnBrk="0" hangingPunct="1">
              <a:lnSpc>
                <a:spcPct val="100000"/>
              </a:lnSpc>
              <a:spcBef>
                <a:spcPts val="0"/>
              </a:spcBef>
              <a:spcAft>
                <a:spcPct val="0"/>
              </a:spcAft>
              <a:buClrTx/>
              <a:buSzTx/>
            </a:pPr>
            <a:r>
              <a:rPr lang="ru-RU" sz="1600" dirty="0">
                <a:solidFill>
                  <a:srgbClr val="FFFFFF"/>
                </a:solidFill>
                <a:latin typeface="IBM Plex Sans" panose="020B0503050000000000" pitchFamily="34" charset="77"/>
                <a:cs typeface="Arial" charset="0"/>
              </a:rPr>
              <a:t>Обнаружить</a:t>
            </a:r>
            <a:endParaRPr kumimoji="0" lang="en-US" sz="1600" u="none" strike="noStrike" kern="1200" cap="none" spc="0" normalizeH="0" baseline="0" noProof="0" dirty="0">
              <a:ln>
                <a:noFill/>
              </a:ln>
              <a:solidFill>
                <a:srgbClr val="FFFFFF"/>
              </a:solidFill>
              <a:effectLst/>
              <a:uLnTx/>
              <a:uFillTx/>
              <a:latin typeface="IBM Plex Sans" panose="020B0503050000000000" pitchFamily="34" charset="77"/>
              <a:cs typeface="Arial" charset="0"/>
            </a:endParaRPr>
          </a:p>
        </p:txBody>
      </p:sp>
      <p:pic>
        <p:nvPicPr>
          <p:cNvPr id="10" name="Picture 9">
            <a:extLst>
              <a:ext uri="{FF2B5EF4-FFF2-40B4-BE49-F238E27FC236}">
                <a16:creationId xmlns:a16="http://schemas.microsoft.com/office/drawing/2014/main" id="{513C3069-1CF5-4547-BE2C-311789672B78}"/>
              </a:ext>
            </a:extLst>
          </p:cNvPr>
          <p:cNvPicPr>
            <a:picLocks noChangeAspect="1"/>
          </p:cNvPicPr>
          <p:nvPr/>
        </p:nvPicPr>
        <p:blipFill>
          <a:blip r:embed="rId4" cstate="print">
            <a:lum bright="100000"/>
            <a:extLst>
              <a:ext uri="{28A0092B-C50C-407E-A947-70E740481C1C}">
                <a14:useLocalDpi xmlns:a14="http://schemas.microsoft.com/office/drawing/2010/main"/>
              </a:ext>
            </a:extLst>
          </a:blip>
          <a:stretch>
            <a:fillRect/>
          </a:stretch>
        </p:blipFill>
        <p:spPr>
          <a:xfrm>
            <a:off x="341449" y="2482655"/>
            <a:ext cx="458942" cy="502920"/>
          </a:xfrm>
          <a:prstGeom prst="rect">
            <a:avLst/>
          </a:prstGeom>
        </p:spPr>
      </p:pic>
      <p:sp>
        <p:nvSpPr>
          <p:cNvPr id="11" name="TextBox 10">
            <a:extLst>
              <a:ext uri="{FF2B5EF4-FFF2-40B4-BE49-F238E27FC236}">
                <a16:creationId xmlns:a16="http://schemas.microsoft.com/office/drawing/2014/main" id="{FC9CD2A8-7869-0843-973B-AB1E48D1CD68}"/>
              </a:ext>
            </a:extLst>
          </p:cNvPr>
          <p:cNvSpPr txBox="1"/>
          <p:nvPr/>
        </p:nvSpPr>
        <p:spPr>
          <a:xfrm>
            <a:off x="1140040" y="2611004"/>
            <a:ext cx="2020556" cy="24622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3152" tIns="0" rIns="73152" bIns="0" numCol="1" spcCol="38100" rtlCol="0" anchor="t">
            <a:spAutoFit/>
          </a:bodyPr>
          <a:lstStyle/>
          <a:p>
            <a:pPr marR="0" algn="l" defTabSz="914400" rtl="0" eaLnBrk="1" fontAlgn="base" latinLnBrk="0" hangingPunct="1">
              <a:lnSpc>
                <a:spcPct val="100000"/>
              </a:lnSpc>
              <a:spcBef>
                <a:spcPts val="0"/>
              </a:spcBef>
              <a:spcAft>
                <a:spcPct val="0"/>
              </a:spcAft>
              <a:buClrTx/>
              <a:buSzTx/>
            </a:pPr>
            <a:r>
              <a:rPr kumimoji="0" lang="ru-RU" sz="1600" u="none" strike="noStrike" kern="1200" cap="none" spc="0" normalizeH="0" baseline="0" noProof="0" dirty="0">
                <a:ln>
                  <a:noFill/>
                </a:ln>
                <a:solidFill>
                  <a:srgbClr val="FFFFFF"/>
                </a:solidFill>
                <a:effectLst/>
                <a:uLnTx/>
                <a:uFillTx/>
                <a:latin typeface="IBM Plex Sans" panose="020B0503050000000000" pitchFamily="34" charset="77"/>
                <a:cs typeface="Arial" charset="0"/>
              </a:rPr>
              <a:t>Среагировать</a:t>
            </a:r>
            <a:endParaRPr kumimoji="0" lang="en-US" sz="1600" u="none" strike="noStrike" kern="1200" cap="none" spc="0" normalizeH="0" baseline="0" noProof="0" dirty="0">
              <a:ln>
                <a:noFill/>
              </a:ln>
              <a:solidFill>
                <a:srgbClr val="FFFFFF"/>
              </a:solidFill>
              <a:effectLst/>
              <a:uLnTx/>
              <a:uFillTx/>
              <a:latin typeface="IBM Plex Sans" panose="020B0503050000000000" pitchFamily="34" charset="77"/>
              <a:cs typeface="Arial" charset="0"/>
            </a:endParaRPr>
          </a:p>
        </p:txBody>
      </p:sp>
      <p:sp>
        <p:nvSpPr>
          <p:cNvPr id="12" name="TextBox 11">
            <a:extLst>
              <a:ext uri="{FF2B5EF4-FFF2-40B4-BE49-F238E27FC236}">
                <a16:creationId xmlns:a16="http://schemas.microsoft.com/office/drawing/2014/main" id="{03A9619A-C1FF-584C-9B48-0C1ACD68948F}"/>
              </a:ext>
            </a:extLst>
          </p:cNvPr>
          <p:cNvSpPr txBox="1"/>
          <p:nvPr/>
        </p:nvSpPr>
        <p:spPr>
          <a:xfrm>
            <a:off x="1149311" y="3420240"/>
            <a:ext cx="1515530" cy="24622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3152" tIns="0" rIns="73152" bIns="0" numCol="1" spcCol="38100" rtlCol="0" anchor="t">
            <a:spAutoFit/>
          </a:bodyPr>
          <a:lstStyle/>
          <a:p>
            <a:pPr marR="0" algn="l" defTabSz="914400" rtl="0" eaLnBrk="1" fontAlgn="base" latinLnBrk="0" hangingPunct="1">
              <a:lnSpc>
                <a:spcPct val="100000"/>
              </a:lnSpc>
              <a:spcBef>
                <a:spcPts val="0"/>
              </a:spcBef>
              <a:spcAft>
                <a:spcPct val="0"/>
              </a:spcAft>
              <a:buClrTx/>
              <a:buSzTx/>
            </a:pPr>
            <a:r>
              <a:rPr kumimoji="0" lang="ru-RU" sz="1600" u="none" strike="noStrike" kern="1200" cap="none" spc="0" normalizeH="0" baseline="0" noProof="0" dirty="0">
                <a:ln>
                  <a:noFill/>
                </a:ln>
                <a:solidFill>
                  <a:srgbClr val="FFFFFF"/>
                </a:solidFill>
                <a:effectLst/>
                <a:uLnTx/>
                <a:uFillTx/>
                <a:latin typeface="IBM Plex Sans" panose="020B0503050000000000" pitchFamily="34" charset="77"/>
                <a:cs typeface="Arial" charset="0"/>
              </a:rPr>
              <a:t>Понять суть</a:t>
            </a:r>
            <a:endParaRPr kumimoji="0" lang="en-US" sz="1600" u="none" strike="noStrike" kern="1200" cap="none" spc="0" normalizeH="0" baseline="0" noProof="0" dirty="0">
              <a:ln>
                <a:noFill/>
              </a:ln>
              <a:solidFill>
                <a:srgbClr val="FFFFFF"/>
              </a:solidFill>
              <a:effectLst/>
              <a:uLnTx/>
              <a:uFillTx/>
              <a:latin typeface="IBM Plex Sans" panose="020B0503050000000000" pitchFamily="34" charset="77"/>
              <a:cs typeface="Arial" charset="0"/>
            </a:endParaRPr>
          </a:p>
        </p:txBody>
      </p:sp>
      <p:pic>
        <p:nvPicPr>
          <p:cNvPr id="13" name="Picture 12">
            <a:extLst>
              <a:ext uri="{FF2B5EF4-FFF2-40B4-BE49-F238E27FC236}">
                <a16:creationId xmlns:a16="http://schemas.microsoft.com/office/drawing/2014/main" id="{EDBE24C8-4F80-9F4C-9734-FAB3E450335A}"/>
              </a:ext>
            </a:extLst>
          </p:cNvPr>
          <p:cNvPicPr>
            <a:picLocks noChangeAspect="1"/>
          </p:cNvPicPr>
          <p:nvPr/>
        </p:nvPicPr>
        <p:blipFill>
          <a:blip r:embed="rId5" cstate="print">
            <a:lum bright="100000"/>
            <a:extLst>
              <a:ext uri="{28A0092B-C50C-407E-A947-70E740481C1C}">
                <a14:useLocalDpi xmlns:a14="http://schemas.microsoft.com/office/drawing/2010/main"/>
              </a:ext>
            </a:extLst>
          </a:blip>
          <a:stretch>
            <a:fillRect/>
          </a:stretch>
        </p:blipFill>
        <p:spPr>
          <a:xfrm>
            <a:off x="285170" y="1690663"/>
            <a:ext cx="571500" cy="502920"/>
          </a:xfrm>
          <a:prstGeom prst="rect">
            <a:avLst/>
          </a:prstGeom>
        </p:spPr>
      </p:pic>
      <p:pic>
        <p:nvPicPr>
          <p:cNvPr id="14" name="Picture 13">
            <a:extLst>
              <a:ext uri="{FF2B5EF4-FFF2-40B4-BE49-F238E27FC236}">
                <a16:creationId xmlns:a16="http://schemas.microsoft.com/office/drawing/2014/main" id="{4EF01765-5948-EB45-BBB9-AD5AD92177FF}"/>
              </a:ext>
            </a:extLst>
          </p:cNvPr>
          <p:cNvPicPr>
            <a:picLocks noChangeAspect="1"/>
          </p:cNvPicPr>
          <p:nvPr/>
        </p:nvPicPr>
        <p:blipFill>
          <a:blip r:embed="rId6" cstate="print">
            <a:lum bright="100000"/>
            <a:extLst>
              <a:ext uri="{28A0092B-C50C-407E-A947-70E740481C1C}">
                <a14:useLocalDpi xmlns:a14="http://schemas.microsoft.com/office/drawing/2010/main"/>
              </a:ext>
            </a:extLst>
          </a:blip>
          <a:stretch>
            <a:fillRect/>
          </a:stretch>
        </p:blipFill>
        <p:spPr>
          <a:xfrm>
            <a:off x="298505" y="3291891"/>
            <a:ext cx="544830" cy="502920"/>
          </a:xfrm>
          <a:prstGeom prst="rect">
            <a:avLst/>
          </a:prstGeom>
        </p:spPr>
      </p:pic>
    </p:spTree>
    <p:extLst>
      <p:ext uri="{BB962C8B-B14F-4D97-AF65-F5344CB8AC3E}">
        <p14:creationId xmlns:p14="http://schemas.microsoft.com/office/powerpoint/2010/main" val="1035275816"/>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1352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304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84757D-B790-2C49-9845-7E06F7B8C107}"/>
              </a:ext>
            </a:extLst>
          </p:cNvPr>
          <p:cNvPicPr>
            <a:picLocks noChangeAspect="1"/>
          </p:cNvPicPr>
          <p:nvPr/>
        </p:nvPicPr>
        <p:blipFill rotWithShape="1">
          <a:blip r:embed="rId2"/>
          <a:srcRect/>
          <a:stretch/>
        </p:blipFill>
        <p:spPr>
          <a:xfrm>
            <a:off x="20" y="10"/>
            <a:ext cx="9143980" cy="5143490"/>
          </a:xfrm>
          <a:prstGeom prst="rect">
            <a:avLst/>
          </a:prstGeom>
        </p:spPr>
      </p:pic>
      <p:sp>
        <p:nvSpPr>
          <p:cNvPr id="6" name="Rectangle 5">
            <a:extLst>
              <a:ext uri="{FF2B5EF4-FFF2-40B4-BE49-F238E27FC236}">
                <a16:creationId xmlns:a16="http://schemas.microsoft.com/office/drawing/2014/main" id="{10CCB5EF-0183-DE4F-B2C8-912D8346D77C}"/>
              </a:ext>
            </a:extLst>
          </p:cNvPr>
          <p:cNvSpPr/>
          <p:nvPr/>
        </p:nvSpPr>
        <p:spPr>
          <a:xfrm>
            <a:off x="318071" y="399259"/>
            <a:ext cx="1582484" cy="769441"/>
          </a:xfrm>
          <a:prstGeom prst="rect">
            <a:avLst/>
          </a:prstGeom>
        </p:spPr>
        <p:txBody>
          <a:bodyPr wrap="none">
            <a:spAutoFit/>
          </a:bodyPr>
          <a:lstStyle/>
          <a:p>
            <a:r>
              <a:rPr lang="en-US" sz="4400" b="1" dirty="0">
                <a:solidFill>
                  <a:srgbClr val="FFFFFF"/>
                </a:solidFill>
                <a:latin typeface="IBM Plex Sans Light" panose="020B0403050000000000" pitchFamily="34" charset="77"/>
                <a:cs typeface="Arial" panose="020B0604020202020204" pitchFamily="34" charset="0"/>
                <a:sym typeface="IBM Plex Sans"/>
              </a:rPr>
              <a:t>2018</a:t>
            </a:r>
            <a:endParaRPr lang="en-US" sz="4400" dirty="0"/>
          </a:p>
        </p:txBody>
      </p:sp>
      <p:sp>
        <p:nvSpPr>
          <p:cNvPr id="5" name="Rectangle 4">
            <a:extLst>
              <a:ext uri="{FF2B5EF4-FFF2-40B4-BE49-F238E27FC236}">
                <a16:creationId xmlns:a16="http://schemas.microsoft.com/office/drawing/2014/main" id="{0A4443FE-224D-4D43-BB63-09EEEDFCB915}"/>
              </a:ext>
            </a:extLst>
          </p:cNvPr>
          <p:cNvSpPr/>
          <p:nvPr/>
        </p:nvSpPr>
        <p:spPr>
          <a:xfrm>
            <a:off x="612422" y="4129745"/>
            <a:ext cx="4801314" cy="923330"/>
          </a:xfrm>
          <a:prstGeom prst="rect">
            <a:avLst/>
          </a:prstGeom>
        </p:spPr>
        <p:txBody>
          <a:bodyPr wrap="none">
            <a:spAutoFit/>
          </a:bodyPr>
          <a:lstStyle/>
          <a:p>
            <a:r>
              <a:rPr lang="ru-RU" sz="5400" b="1" dirty="0">
                <a:latin typeface="IBM Plex Sans Light" panose="020B0403050000000000" pitchFamily="34" charset="77"/>
                <a:cs typeface="Arial" panose="020B0604020202020204" pitchFamily="34" charset="0"/>
                <a:sym typeface="IBM Plex Sans"/>
              </a:rPr>
              <a:t>Безопасность</a:t>
            </a:r>
            <a:endParaRPr lang="en-US" sz="5400" dirty="0"/>
          </a:p>
        </p:txBody>
      </p:sp>
    </p:spTree>
    <p:extLst>
      <p:ext uri="{BB962C8B-B14F-4D97-AF65-F5344CB8AC3E}">
        <p14:creationId xmlns:p14="http://schemas.microsoft.com/office/powerpoint/2010/main" val="306145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orld Illuminated V24335249-1-comp6-crop-denoise">
            <a:hlinkClick r:id="" action="ppaction://media"/>
            <a:extLst>
              <a:ext uri="{FF2B5EF4-FFF2-40B4-BE49-F238E27FC236}">
                <a16:creationId xmlns:a16="http://schemas.microsoft.com/office/drawing/2014/main" id="{B1ADCD31-22A9-4610-90C6-7ABC63030771}"/>
              </a:ext>
            </a:extLst>
          </p:cNvPr>
          <p:cNvPicPr>
            <a:picLocks noChangeAspect="1"/>
          </p:cNvPicPr>
          <p:nvPr>
            <a:videoFile r:link="rId2"/>
            <p:extLst>
              <p:ext uri="{DAA4B4D4-6D71-4841-9C94-3DE7FCFB9230}">
                <p14:media xmlns:p14="http://schemas.microsoft.com/office/powerpoint/2010/main" r:embed="rId1"/>
              </p:ext>
            </p:extLst>
          </p:nvPr>
        </p:nvPicPr>
        <p:blipFill>
          <a:blip r:embed="rId5">
            <a:lum bright="-2000" contrast="3000"/>
          </a:blip>
          <a:stretch>
            <a:fillRect/>
          </a:stretch>
        </p:blipFill>
        <p:spPr>
          <a:xfrm>
            <a:off x="457200" y="1134476"/>
            <a:ext cx="8229600" cy="3776187"/>
          </a:xfrm>
          <a:prstGeom prst="rect">
            <a:avLst/>
          </a:prstGeom>
        </p:spPr>
      </p:pic>
      <p:sp>
        <p:nvSpPr>
          <p:cNvPr id="15" name="Rectangle 14"/>
          <p:cNvSpPr/>
          <p:nvPr/>
        </p:nvSpPr>
        <p:spPr>
          <a:xfrm>
            <a:off x="457200" y="404772"/>
            <a:ext cx="3674940" cy="984885"/>
          </a:xfrm>
          <a:prstGeom prst="rect">
            <a:avLst/>
          </a:prstGeom>
        </p:spPr>
        <p:txBody>
          <a:bodyPr wrap="square">
            <a:spAutoFit/>
          </a:bodyPr>
          <a:lstStyle/>
          <a:p>
            <a:pPr marL="228600" marR="0" lvl="0" indent="-228600" algn="l" defTabSz="914400" rtl="0" eaLnBrk="1" fontAlgn="auto" latinLnBrk="0" hangingPunct="1">
              <a:lnSpc>
                <a:spcPct val="100000"/>
              </a:lnSpc>
              <a:spcBef>
                <a:spcPts val="1200"/>
              </a:spcBef>
              <a:spcAft>
                <a:spcPts val="0"/>
              </a:spcAft>
              <a:buClr>
                <a:srgbClr val="FF5003"/>
              </a:buClr>
              <a:buSzTx/>
              <a:buFont typeface="Arial" panose="020B0604020202020204" pitchFamily="34" charset="0"/>
              <a:buChar char="•"/>
              <a:tabLst>
                <a:tab pos="404813" algn="l"/>
              </a:tabLst>
              <a:defRPr/>
            </a:pPr>
            <a:r>
              <a:rPr kumimoji="0" lang="en-US" sz="2400" b="1" i="0" u="none" strike="noStrike" kern="0" cap="none" spc="-30" normalizeH="0" baseline="0" noProof="0" dirty="0">
                <a:ln>
                  <a:noFill/>
                </a:ln>
                <a:solidFill>
                  <a:schemeClr val="bg2"/>
                </a:solidFill>
                <a:effectLst/>
                <a:uLnTx/>
                <a:uFillTx/>
                <a:latin typeface="Arial" pitchFamily="34" charset="0"/>
                <a:ea typeface="ＭＳ Ｐゴシック" pitchFamily="34" charset="-128"/>
                <a:cs typeface="Arial" pitchFamily="34" charset="0"/>
              </a:rPr>
              <a:t>8,000+</a:t>
            </a:r>
            <a:r>
              <a:rPr kumimoji="0" lang="en-US" sz="2400" b="0" i="0" u="none" strike="noStrike" kern="0" cap="none" spc="-30" normalizeH="0" baseline="0" noProof="0" dirty="0">
                <a:ln>
                  <a:noFill/>
                </a:ln>
                <a:solidFill>
                  <a:schemeClr val="bg2"/>
                </a:solidFill>
                <a:effectLst/>
                <a:uLnTx/>
                <a:uFillTx/>
                <a:latin typeface="Arial" pitchFamily="34" charset="0"/>
                <a:ea typeface="ＭＳ Ｐゴシック" pitchFamily="34" charset="-128"/>
                <a:cs typeface="Arial" pitchFamily="34" charset="0"/>
              </a:rPr>
              <a:t> </a:t>
            </a:r>
            <a:r>
              <a:rPr kumimoji="0" lang="ru-RU" sz="2400" b="0" i="0" u="none" strike="noStrike" kern="0" cap="none" spc="-30" normalizeH="0" baseline="0" noProof="0" dirty="0">
                <a:ln>
                  <a:noFill/>
                </a:ln>
                <a:solidFill>
                  <a:schemeClr val="bg2"/>
                </a:solidFill>
                <a:effectLst/>
                <a:uLnTx/>
                <a:uFillTx/>
                <a:latin typeface="Arial" pitchFamily="34" charset="0"/>
                <a:ea typeface="ＭＳ Ｐゴシック" pitchFamily="34" charset="-128"/>
                <a:cs typeface="Arial" pitchFamily="34" charset="0"/>
              </a:rPr>
              <a:t> сотрудников</a:t>
            </a:r>
            <a:endParaRPr kumimoji="0" lang="en-US" sz="2400" b="0" i="0" u="none" strike="noStrike" kern="0" cap="none" spc="-30" normalizeH="0" baseline="0" noProof="0" dirty="0">
              <a:ln>
                <a:noFill/>
              </a:ln>
              <a:solidFill>
                <a:schemeClr val="bg2"/>
              </a:solidFill>
              <a:effectLst/>
              <a:uLnTx/>
              <a:uFillTx/>
              <a:latin typeface="Arial" pitchFamily="34" charset="0"/>
              <a:ea typeface="ＭＳ Ｐゴシック" pitchFamily="34" charset="-128"/>
              <a:cs typeface="Arial" pitchFamily="34" charset="0"/>
            </a:endParaRPr>
          </a:p>
          <a:p>
            <a:pPr marL="228600" marR="0" lvl="0" indent="-228600" algn="l" defTabSz="914400" rtl="0" eaLnBrk="1" fontAlgn="auto" latinLnBrk="0" hangingPunct="1">
              <a:lnSpc>
                <a:spcPct val="100000"/>
              </a:lnSpc>
              <a:spcBef>
                <a:spcPts val="1200"/>
              </a:spcBef>
              <a:spcAft>
                <a:spcPts val="0"/>
              </a:spcAft>
              <a:buClr>
                <a:srgbClr val="FF5003"/>
              </a:buClr>
              <a:buSzTx/>
              <a:buFont typeface="Arial" panose="020B0604020202020204" pitchFamily="34" charset="0"/>
              <a:buChar char="•"/>
              <a:tabLst>
                <a:tab pos="404813" algn="l"/>
              </a:tabLst>
              <a:defRPr/>
            </a:pPr>
            <a:r>
              <a:rPr lang="en-US" sz="2400" b="1" dirty="0">
                <a:solidFill>
                  <a:schemeClr val="bg2"/>
                </a:solidFill>
                <a:latin typeface="Arial" charset="0"/>
                <a:cs typeface="Arial" charset="0"/>
              </a:rPr>
              <a:t>17,500</a:t>
            </a:r>
            <a:r>
              <a:rPr kumimoji="0" lang="en-US" sz="2400" b="1" i="0" u="none" strike="noStrike" kern="0" cap="none" spc="-30" normalizeH="0" baseline="0" noProof="0" dirty="0">
                <a:ln>
                  <a:noFill/>
                </a:ln>
                <a:solidFill>
                  <a:schemeClr val="bg2"/>
                </a:solidFill>
                <a:effectLst/>
                <a:uLnTx/>
                <a:uFillTx/>
                <a:latin typeface="Arial" pitchFamily="34" charset="0"/>
                <a:ea typeface="ＭＳ Ｐゴシック" pitchFamily="34" charset="-128"/>
                <a:cs typeface="Arial" pitchFamily="34" charset="0"/>
              </a:rPr>
              <a:t>+</a:t>
            </a:r>
            <a:r>
              <a:rPr kumimoji="0" lang="en-US" sz="2400" b="0" i="0" u="none" strike="noStrike" kern="0" cap="none" spc="-30" normalizeH="0" baseline="0" noProof="0" dirty="0">
                <a:ln>
                  <a:noFill/>
                </a:ln>
                <a:solidFill>
                  <a:schemeClr val="bg2"/>
                </a:solidFill>
                <a:effectLst/>
                <a:uLnTx/>
                <a:uFillTx/>
                <a:latin typeface="Arial" pitchFamily="34" charset="0"/>
                <a:ea typeface="ＭＳ Ｐゴシック" pitchFamily="34" charset="-128"/>
                <a:cs typeface="Arial" pitchFamily="34" charset="0"/>
              </a:rPr>
              <a:t> </a:t>
            </a:r>
            <a:r>
              <a:rPr kumimoji="0" lang="ru-RU" sz="2400" b="0" i="0" u="none" strike="noStrike" kern="0" cap="none" spc="-30" normalizeH="0" baseline="0" noProof="0" dirty="0">
                <a:ln>
                  <a:noFill/>
                </a:ln>
                <a:solidFill>
                  <a:schemeClr val="bg2"/>
                </a:solidFill>
                <a:effectLst/>
                <a:uLnTx/>
                <a:uFillTx/>
                <a:latin typeface="Arial" pitchFamily="34" charset="0"/>
                <a:ea typeface="ＭＳ Ｐゴシック" pitchFamily="34" charset="-128"/>
                <a:cs typeface="Arial" pitchFamily="34" charset="0"/>
              </a:rPr>
              <a:t> клиентов</a:t>
            </a:r>
            <a:endParaRPr kumimoji="0" lang="en-US" sz="2400" b="0" i="0" u="none" strike="noStrike" kern="0" cap="none" spc="-30" normalizeH="0" baseline="0" noProof="0" dirty="0">
              <a:ln>
                <a:noFill/>
              </a:ln>
              <a:solidFill>
                <a:schemeClr val="bg2"/>
              </a:solidFill>
              <a:effectLst/>
              <a:uLnTx/>
              <a:uFillTx/>
              <a:latin typeface="Arial" pitchFamily="34" charset="0"/>
              <a:ea typeface="ＭＳ Ｐゴシック" pitchFamily="34" charset="-128"/>
              <a:cs typeface="Arial" pitchFamily="34" charset="0"/>
            </a:endParaRPr>
          </a:p>
        </p:txBody>
      </p:sp>
      <p:sp>
        <p:nvSpPr>
          <p:cNvPr id="7" name="Rectangle 6"/>
          <p:cNvSpPr/>
          <p:nvPr/>
        </p:nvSpPr>
        <p:spPr>
          <a:xfrm>
            <a:off x="4281054" y="404772"/>
            <a:ext cx="4572000" cy="984885"/>
          </a:xfrm>
          <a:prstGeom prst="rect">
            <a:avLst/>
          </a:prstGeom>
        </p:spPr>
        <p:txBody>
          <a:bodyPr>
            <a:spAutoFit/>
          </a:bodyPr>
          <a:lstStyle/>
          <a:p>
            <a:pPr marL="228600" lvl="0" indent="-228600" defTabSz="914400">
              <a:spcBef>
                <a:spcPts val="1200"/>
              </a:spcBef>
              <a:buClr>
                <a:srgbClr val="FF5003"/>
              </a:buClr>
              <a:buFont typeface="Arial" panose="020B0604020202020204" pitchFamily="34" charset="0"/>
              <a:buChar char="•"/>
              <a:tabLst>
                <a:tab pos="404813" algn="l"/>
              </a:tabLst>
              <a:defRPr/>
            </a:pPr>
            <a:r>
              <a:rPr lang="en-US" sz="2400" b="1" kern="0" spc="-30" dirty="0">
                <a:solidFill>
                  <a:schemeClr val="bg2"/>
                </a:solidFill>
                <a:latin typeface="Arial" pitchFamily="34" charset="0"/>
                <a:ea typeface="ＭＳ Ｐゴシック" pitchFamily="34" charset="-128"/>
                <a:cs typeface="Arial" pitchFamily="34" charset="0"/>
              </a:rPr>
              <a:t>133</a:t>
            </a:r>
            <a:r>
              <a:rPr lang="en-US" sz="2400" kern="0" spc="-30" dirty="0">
                <a:solidFill>
                  <a:schemeClr val="bg2"/>
                </a:solidFill>
                <a:latin typeface="Arial" pitchFamily="34" charset="0"/>
                <a:ea typeface="ＭＳ Ｐゴシック" pitchFamily="34" charset="-128"/>
                <a:cs typeface="Arial" pitchFamily="34" charset="0"/>
              </a:rPr>
              <a:t> </a:t>
            </a:r>
            <a:r>
              <a:rPr lang="ru-RU" sz="2400" kern="0" spc="-30" dirty="0">
                <a:solidFill>
                  <a:schemeClr val="bg2"/>
                </a:solidFill>
                <a:latin typeface="Arial" pitchFamily="34" charset="0"/>
                <a:ea typeface="ＭＳ Ｐゴシック" pitchFamily="34" charset="-128"/>
                <a:cs typeface="Arial" pitchFamily="34" charset="0"/>
              </a:rPr>
              <a:t>страны</a:t>
            </a:r>
            <a:endParaRPr lang="en-US" sz="2400" kern="0" spc="-30" dirty="0">
              <a:solidFill>
                <a:schemeClr val="bg2"/>
              </a:solidFill>
              <a:latin typeface="Arial" pitchFamily="34" charset="0"/>
              <a:ea typeface="ＭＳ Ｐゴシック" pitchFamily="34" charset="-128"/>
              <a:cs typeface="Arial" pitchFamily="34" charset="0"/>
            </a:endParaRPr>
          </a:p>
          <a:p>
            <a:pPr marL="228600" lvl="0" indent="-228600" defTabSz="914400">
              <a:spcBef>
                <a:spcPts val="1200"/>
              </a:spcBef>
              <a:buClr>
                <a:srgbClr val="FF5003"/>
              </a:buClr>
              <a:buFont typeface="Arial" panose="020B0604020202020204" pitchFamily="34" charset="0"/>
              <a:buChar char="•"/>
              <a:tabLst>
                <a:tab pos="404813" algn="l"/>
              </a:tabLst>
              <a:defRPr/>
            </a:pPr>
            <a:r>
              <a:rPr lang="en-US" sz="2400" b="1" kern="0" spc="-30" dirty="0">
                <a:solidFill>
                  <a:schemeClr val="bg2"/>
                </a:solidFill>
                <a:latin typeface="Arial" pitchFamily="34" charset="0"/>
                <a:ea typeface="ＭＳ Ｐゴシック" pitchFamily="34" charset="-128"/>
                <a:cs typeface="Arial" pitchFamily="34" charset="0"/>
              </a:rPr>
              <a:t>3,500+</a:t>
            </a:r>
            <a:r>
              <a:rPr lang="en-US" sz="2400" kern="0" spc="-30" dirty="0">
                <a:solidFill>
                  <a:schemeClr val="bg2"/>
                </a:solidFill>
                <a:latin typeface="Arial" pitchFamily="34" charset="0"/>
                <a:ea typeface="ＭＳ Ｐゴシック" pitchFamily="34" charset="-128"/>
                <a:cs typeface="Arial" pitchFamily="34" charset="0"/>
              </a:rPr>
              <a:t> </a:t>
            </a:r>
            <a:r>
              <a:rPr lang="ru-RU" sz="2400" kern="0" spc="-30" dirty="0">
                <a:solidFill>
                  <a:schemeClr val="bg2"/>
                </a:solidFill>
                <a:latin typeface="Arial" pitchFamily="34" charset="0"/>
                <a:ea typeface="ＭＳ Ｐゴシック" pitchFamily="34" charset="-128"/>
                <a:cs typeface="Arial" pitchFamily="34" charset="0"/>
              </a:rPr>
              <a:t> патентов</a:t>
            </a:r>
            <a:endParaRPr lang="en-US" sz="2400" kern="0" spc="-30" dirty="0">
              <a:solidFill>
                <a:schemeClr val="bg2"/>
              </a:solidFill>
              <a:latin typeface="Arial" pitchFamily="34" charset="0"/>
              <a:ea typeface="ＭＳ Ｐゴシック" pitchFamily="34" charset="-128"/>
              <a:cs typeface="Arial" pitchFamily="34" charset="0"/>
            </a:endParaRPr>
          </a:p>
        </p:txBody>
      </p:sp>
      <p:pic>
        <p:nvPicPr>
          <p:cNvPr id="20" name="Picture 19"/>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tretch>
            <a:fillRect/>
          </a:stretch>
        </p:blipFill>
        <p:spPr>
          <a:xfrm>
            <a:off x="177609" y="1351084"/>
            <a:ext cx="3194204" cy="1427770"/>
          </a:xfrm>
          <a:prstGeom prst="rect">
            <a:avLst/>
          </a:prstGeom>
        </p:spPr>
      </p:pic>
      <p:sp>
        <p:nvSpPr>
          <p:cNvPr id="6" name="Rectangle 5"/>
          <p:cNvSpPr/>
          <p:nvPr/>
        </p:nvSpPr>
        <p:spPr>
          <a:xfrm>
            <a:off x="4281054" y="1389657"/>
            <a:ext cx="4572000" cy="830997"/>
          </a:xfrm>
          <a:prstGeom prst="rect">
            <a:avLst/>
          </a:prstGeom>
        </p:spPr>
        <p:txBody>
          <a:bodyPr>
            <a:spAutoFit/>
          </a:bodyPr>
          <a:lstStyle/>
          <a:p>
            <a:pPr marL="228600" lvl="0" indent="-228600" defTabSz="914400">
              <a:spcBef>
                <a:spcPts val="1200"/>
              </a:spcBef>
              <a:buClr>
                <a:srgbClr val="FF5003"/>
              </a:buClr>
              <a:buFont typeface="Arial" panose="020B0604020202020204" pitchFamily="34" charset="0"/>
              <a:buChar char="•"/>
              <a:tabLst>
                <a:tab pos="404813" algn="l"/>
              </a:tabLst>
              <a:defRPr/>
            </a:pPr>
            <a:r>
              <a:rPr lang="ru-RU" sz="2400" b="1" kern="0" spc="-30" dirty="0">
                <a:solidFill>
                  <a:schemeClr val="bg2"/>
                </a:solidFill>
                <a:latin typeface="Arial" pitchFamily="34" charset="0"/>
                <a:ea typeface="ＭＳ Ｐゴシック" pitchFamily="34" charset="-128"/>
                <a:cs typeface="Arial" pitchFamily="34" charset="0"/>
              </a:rPr>
              <a:t>Самый крупный </a:t>
            </a:r>
            <a:r>
              <a:rPr lang="en-US" sz="2400" b="1" kern="0" spc="-30" dirty="0">
                <a:solidFill>
                  <a:schemeClr val="bg2"/>
                </a:solidFill>
                <a:latin typeface="Arial" pitchFamily="34" charset="0"/>
                <a:ea typeface="ＭＳ Ｐゴシック" pitchFamily="34" charset="-128"/>
                <a:cs typeface="Arial" pitchFamily="34" charset="0"/>
              </a:rPr>
              <a:t>Security </a:t>
            </a:r>
            <a:r>
              <a:rPr lang="uk-UA" sz="2400" b="1" kern="0" spc="-30" dirty="0" err="1">
                <a:solidFill>
                  <a:schemeClr val="bg2"/>
                </a:solidFill>
                <a:latin typeface="Arial" pitchFamily="34" charset="0"/>
                <a:ea typeface="ＭＳ Ｐゴシック" pitchFamily="34" charset="-128"/>
                <a:cs typeface="Arial" pitchFamily="34" charset="0"/>
              </a:rPr>
              <a:t>Стартап</a:t>
            </a:r>
            <a:endParaRPr lang="en-US" sz="2400" kern="0" spc="-30" dirty="0">
              <a:solidFill>
                <a:schemeClr val="bg2"/>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65946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BABCBA5-DABA-D84E-938E-84A12E5E8B4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00250" y="0"/>
            <a:ext cx="5143500" cy="5143500"/>
          </a:xfrm>
          <a:prstGeom prst="rect">
            <a:avLst/>
          </a:prstGeom>
        </p:spPr>
      </p:pic>
    </p:spTree>
    <p:extLst>
      <p:ext uri="{BB962C8B-B14F-4D97-AF65-F5344CB8AC3E}">
        <p14:creationId xmlns:p14="http://schemas.microsoft.com/office/powerpoint/2010/main" val="997745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BABCBA5-DABA-D84E-938E-84A12E5E8B4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00250" y="0"/>
            <a:ext cx="5143500" cy="5143500"/>
          </a:xfrm>
          <a:prstGeom prst="rect">
            <a:avLst/>
          </a:prstGeom>
        </p:spPr>
      </p:pic>
    </p:spTree>
    <p:extLst>
      <p:ext uri="{BB962C8B-B14F-4D97-AF65-F5344CB8AC3E}">
        <p14:creationId xmlns:p14="http://schemas.microsoft.com/office/powerpoint/2010/main" val="519210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BABCBA5-DABA-D84E-938E-84A12E5E8B4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00250" y="0"/>
            <a:ext cx="5143500" cy="5143500"/>
          </a:xfrm>
          <a:prstGeom prst="rect">
            <a:avLst/>
          </a:prstGeom>
        </p:spPr>
      </p:pic>
    </p:spTree>
    <p:extLst>
      <p:ext uri="{BB962C8B-B14F-4D97-AF65-F5344CB8AC3E}">
        <p14:creationId xmlns:p14="http://schemas.microsoft.com/office/powerpoint/2010/main" val="1993950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a:extLst>
              <a:ext uri="{FF2B5EF4-FFF2-40B4-BE49-F238E27FC236}">
                <a16:creationId xmlns:a16="http://schemas.microsoft.com/office/drawing/2014/main" id="{3A6151D1-E904-5348-8DEA-0719F611760F}"/>
              </a:ext>
            </a:extLst>
          </p:cNvPr>
          <p:cNvGrpSpPr/>
          <p:nvPr/>
        </p:nvGrpSpPr>
        <p:grpSpPr>
          <a:xfrm>
            <a:off x="-12133" y="-53624"/>
            <a:ext cx="9159388" cy="2625374"/>
            <a:chOff x="-12133" y="-53624"/>
            <a:chExt cx="9159388" cy="2625374"/>
          </a:xfrm>
        </p:grpSpPr>
        <p:grpSp>
          <p:nvGrpSpPr>
            <p:cNvPr id="84" name="Group 83">
              <a:extLst>
                <a:ext uri="{FF2B5EF4-FFF2-40B4-BE49-F238E27FC236}">
                  <a16:creationId xmlns:a16="http://schemas.microsoft.com/office/drawing/2014/main" id="{46D281AD-2393-6D4D-8C3F-54B1E79F7A7C}"/>
                </a:ext>
              </a:extLst>
            </p:cNvPr>
            <p:cNvGrpSpPr/>
            <p:nvPr/>
          </p:nvGrpSpPr>
          <p:grpSpPr>
            <a:xfrm>
              <a:off x="1765300" y="-53624"/>
              <a:ext cx="7362544" cy="460151"/>
              <a:chOff x="-137159" y="161873"/>
              <a:chExt cx="9240454" cy="577518"/>
            </a:xfrm>
          </p:grpSpPr>
          <p:grpSp>
            <p:nvGrpSpPr>
              <p:cNvPr id="85" name="Group 84">
                <a:extLst>
                  <a:ext uri="{FF2B5EF4-FFF2-40B4-BE49-F238E27FC236}">
                    <a16:creationId xmlns:a16="http://schemas.microsoft.com/office/drawing/2014/main" id="{A182785B-9052-D549-B38B-2EBCAADB6EBC}"/>
                  </a:ext>
                </a:extLst>
              </p:cNvPr>
              <p:cNvGrpSpPr/>
              <p:nvPr/>
            </p:nvGrpSpPr>
            <p:grpSpPr>
              <a:xfrm>
                <a:off x="-137159" y="161873"/>
                <a:ext cx="8330183" cy="577518"/>
                <a:chOff x="-137159" y="502467"/>
                <a:chExt cx="10739343" cy="744540"/>
              </a:xfrm>
            </p:grpSpPr>
            <p:grpSp>
              <p:nvGrpSpPr>
                <p:cNvPr id="87" name="Group 86">
                  <a:extLst>
                    <a:ext uri="{FF2B5EF4-FFF2-40B4-BE49-F238E27FC236}">
                      <a16:creationId xmlns:a16="http://schemas.microsoft.com/office/drawing/2014/main" id="{DF1B7F66-E57C-EC43-9728-15CA71041045}"/>
                    </a:ext>
                  </a:extLst>
                </p:cNvPr>
                <p:cNvGrpSpPr/>
                <p:nvPr/>
              </p:nvGrpSpPr>
              <p:grpSpPr>
                <a:xfrm>
                  <a:off x="-137159" y="505452"/>
                  <a:ext cx="8092440" cy="741555"/>
                  <a:chOff x="-5349969" y="2871216"/>
                  <a:chExt cx="17978104" cy="1622551"/>
                </a:xfrm>
              </p:grpSpPr>
              <p:grpSp>
                <p:nvGrpSpPr>
                  <p:cNvPr id="90" name="Group 89">
                    <a:extLst>
                      <a:ext uri="{FF2B5EF4-FFF2-40B4-BE49-F238E27FC236}">
                        <a16:creationId xmlns:a16="http://schemas.microsoft.com/office/drawing/2014/main" id="{6E879211-36AF-1C42-BEA5-FF366C1CA64C}"/>
                      </a:ext>
                    </a:extLst>
                  </p:cNvPr>
                  <p:cNvGrpSpPr/>
                  <p:nvPr/>
                </p:nvGrpSpPr>
                <p:grpSpPr>
                  <a:xfrm>
                    <a:off x="-5349969" y="2871216"/>
                    <a:ext cx="17978104" cy="1622551"/>
                    <a:chOff x="-1483631" y="3616559"/>
                    <a:chExt cx="14380172" cy="1297832"/>
                  </a:xfrm>
                </p:grpSpPr>
                <p:pic>
                  <p:nvPicPr>
                    <p:cNvPr id="94" name="Picture 93">
                      <a:extLst>
                        <a:ext uri="{FF2B5EF4-FFF2-40B4-BE49-F238E27FC236}">
                          <a16:creationId xmlns:a16="http://schemas.microsoft.com/office/drawing/2014/main" id="{918A6BBD-D859-3840-AF30-0EE2D50FE4B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31180" y="3616559"/>
                      <a:ext cx="2561844" cy="1297832"/>
                    </a:xfrm>
                    <a:prstGeom prst="rect">
                      <a:avLst/>
                    </a:prstGeom>
                  </p:spPr>
                </p:pic>
                <p:pic>
                  <p:nvPicPr>
                    <p:cNvPr id="95" name="Picture 94">
                      <a:extLst>
                        <a:ext uri="{FF2B5EF4-FFF2-40B4-BE49-F238E27FC236}">
                          <a16:creationId xmlns:a16="http://schemas.microsoft.com/office/drawing/2014/main" id="{2AA0E405-8AA8-FE43-8D7E-D751641DEE8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78055" y="3616559"/>
                      <a:ext cx="2561844" cy="1297832"/>
                    </a:xfrm>
                    <a:prstGeom prst="rect">
                      <a:avLst/>
                    </a:prstGeom>
                  </p:spPr>
                </p:pic>
                <p:pic>
                  <p:nvPicPr>
                    <p:cNvPr id="96" name="Picture 95">
                      <a:extLst>
                        <a:ext uri="{FF2B5EF4-FFF2-40B4-BE49-F238E27FC236}">
                          <a16:creationId xmlns:a16="http://schemas.microsoft.com/office/drawing/2014/main" id="{A4F2DC43-071C-DE4A-BAF7-7B5D839CB09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34697" y="3616559"/>
                      <a:ext cx="2561844" cy="1297832"/>
                    </a:xfrm>
                    <a:prstGeom prst="rect">
                      <a:avLst/>
                    </a:prstGeom>
                  </p:spPr>
                </p:pic>
                <p:pic>
                  <p:nvPicPr>
                    <p:cNvPr id="97" name="Picture 96">
                      <a:extLst>
                        <a:ext uri="{FF2B5EF4-FFF2-40B4-BE49-F238E27FC236}">
                          <a16:creationId xmlns:a16="http://schemas.microsoft.com/office/drawing/2014/main" id="{885516D5-2794-EA45-9C55-461747FD06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83631" y="3616559"/>
                      <a:ext cx="2561844" cy="1297832"/>
                    </a:xfrm>
                    <a:prstGeom prst="rect">
                      <a:avLst/>
                    </a:prstGeom>
                  </p:spPr>
                </p:pic>
              </p:grpSp>
              <p:grpSp>
                <p:nvGrpSpPr>
                  <p:cNvPr id="91" name="Group 90">
                    <a:extLst>
                      <a:ext uri="{FF2B5EF4-FFF2-40B4-BE49-F238E27FC236}">
                        <a16:creationId xmlns:a16="http://schemas.microsoft.com/office/drawing/2014/main" id="{AB7E417E-E014-3E49-B988-39109EF84380}"/>
                      </a:ext>
                    </a:extLst>
                  </p:cNvPr>
                  <p:cNvGrpSpPr/>
                  <p:nvPr/>
                </p:nvGrpSpPr>
                <p:grpSpPr>
                  <a:xfrm>
                    <a:off x="-2413321" y="2871216"/>
                    <a:ext cx="6162361" cy="1622551"/>
                    <a:chOff x="5641368" y="3616559"/>
                    <a:chExt cx="4929096" cy="1297832"/>
                  </a:xfrm>
                </p:grpSpPr>
                <p:pic>
                  <p:nvPicPr>
                    <p:cNvPr id="92" name="Picture 91">
                      <a:extLst>
                        <a:ext uri="{FF2B5EF4-FFF2-40B4-BE49-F238E27FC236}">
                          <a16:creationId xmlns:a16="http://schemas.microsoft.com/office/drawing/2014/main" id="{95D620CD-68F7-C644-9106-6600FF9F99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41368" y="3616559"/>
                      <a:ext cx="2561844" cy="1297832"/>
                    </a:xfrm>
                    <a:prstGeom prst="rect">
                      <a:avLst/>
                    </a:prstGeom>
                  </p:spPr>
                </p:pic>
                <p:pic>
                  <p:nvPicPr>
                    <p:cNvPr id="93" name="Picture 92">
                      <a:extLst>
                        <a:ext uri="{FF2B5EF4-FFF2-40B4-BE49-F238E27FC236}">
                          <a16:creationId xmlns:a16="http://schemas.microsoft.com/office/drawing/2014/main" id="{7C0776C5-4CBF-DA43-B64D-D4C387A322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08620" y="3616559"/>
                      <a:ext cx="2561844" cy="1297832"/>
                    </a:xfrm>
                    <a:prstGeom prst="rect">
                      <a:avLst/>
                    </a:prstGeom>
                  </p:spPr>
                </p:pic>
              </p:grpSp>
            </p:grpSp>
            <p:pic>
              <p:nvPicPr>
                <p:cNvPr id="88" name="Picture 87">
                  <a:extLst>
                    <a:ext uri="{FF2B5EF4-FFF2-40B4-BE49-F238E27FC236}">
                      <a16:creationId xmlns:a16="http://schemas.microsoft.com/office/drawing/2014/main" id="{3AB941D1-66FF-9E47-B331-8262822DF0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42912" y="502467"/>
                  <a:ext cx="1441677" cy="741555"/>
                </a:xfrm>
                <a:prstGeom prst="rect">
                  <a:avLst/>
                </a:prstGeom>
              </p:spPr>
            </p:pic>
            <p:pic>
              <p:nvPicPr>
                <p:cNvPr id="89" name="Picture 88">
                  <a:extLst>
                    <a:ext uri="{FF2B5EF4-FFF2-40B4-BE49-F238E27FC236}">
                      <a16:creationId xmlns:a16="http://schemas.microsoft.com/office/drawing/2014/main" id="{01E4F6D2-AEF0-7348-AF82-EB089C4184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60507" y="502467"/>
                  <a:ext cx="1441677" cy="741555"/>
                </a:xfrm>
                <a:prstGeom prst="rect">
                  <a:avLst/>
                </a:prstGeom>
              </p:spPr>
            </p:pic>
          </p:grpSp>
          <p:pic>
            <p:nvPicPr>
              <p:cNvPr id="86" name="Picture 85">
                <a:extLst>
                  <a:ext uri="{FF2B5EF4-FFF2-40B4-BE49-F238E27FC236}">
                    <a16:creationId xmlns:a16="http://schemas.microsoft.com/office/drawing/2014/main" id="{27DD35D5-C5E4-474F-904C-82528AAD72E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105825" y="164190"/>
                <a:ext cx="997470" cy="512625"/>
              </a:xfrm>
              <a:prstGeom prst="rect">
                <a:avLst/>
              </a:prstGeom>
            </p:spPr>
          </p:pic>
        </p:grpSp>
        <p:grpSp>
          <p:nvGrpSpPr>
            <p:cNvPr id="83" name="Group 82">
              <a:extLst>
                <a:ext uri="{FF2B5EF4-FFF2-40B4-BE49-F238E27FC236}">
                  <a16:creationId xmlns:a16="http://schemas.microsoft.com/office/drawing/2014/main" id="{2BF7F0A3-59E2-104D-8F05-349BBC2B7B09}"/>
                </a:ext>
              </a:extLst>
            </p:cNvPr>
            <p:cNvGrpSpPr/>
            <p:nvPr/>
          </p:nvGrpSpPr>
          <p:grpSpPr>
            <a:xfrm>
              <a:off x="-12133" y="199973"/>
              <a:ext cx="9156133" cy="577519"/>
              <a:chOff x="-12133" y="161873"/>
              <a:chExt cx="9156133" cy="577519"/>
            </a:xfrm>
          </p:grpSpPr>
          <p:grpSp>
            <p:nvGrpSpPr>
              <p:cNvPr id="59" name="Group 58">
                <a:extLst>
                  <a:ext uri="{FF2B5EF4-FFF2-40B4-BE49-F238E27FC236}">
                    <a16:creationId xmlns:a16="http://schemas.microsoft.com/office/drawing/2014/main" id="{5E2BF390-56C4-3F42-980C-D35A4CCCF305}"/>
                  </a:ext>
                </a:extLst>
              </p:cNvPr>
              <p:cNvGrpSpPr/>
              <p:nvPr/>
            </p:nvGrpSpPr>
            <p:grpSpPr>
              <a:xfrm>
                <a:off x="-12133" y="161873"/>
                <a:ext cx="8205157" cy="577518"/>
                <a:chOff x="24025" y="502467"/>
                <a:chExt cx="10578159" cy="744540"/>
              </a:xfrm>
            </p:grpSpPr>
            <p:grpSp>
              <p:nvGrpSpPr>
                <p:cNvPr id="60" name="Group 59">
                  <a:extLst>
                    <a:ext uri="{FF2B5EF4-FFF2-40B4-BE49-F238E27FC236}">
                      <a16:creationId xmlns:a16="http://schemas.microsoft.com/office/drawing/2014/main" id="{E99DA446-6035-4B46-830F-70E6800074C9}"/>
                    </a:ext>
                  </a:extLst>
                </p:cNvPr>
                <p:cNvGrpSpPr/>
                <p:nvPr/>
              </p:nvGrpSpPr>
              <p:grpSpPr>
                <a:xfrm>
                  <a:off x="24025" y="505452"/>
                  <a:ext cx="7931256" cy="741555"/>
                  <a:chOff x="-4991883" y="2871216"/>
                  <a:chExt cx="17620018" cy="1622551"/>
                </a:xfrm>
              </p:grpSpPr>
              <p:grpSp>
                <p:nvGrpSpPr>
                  <p:cNvPr id="63" name="Group 62">
                    <a:extLst>
                      <a:ext uri="{FF2B5EF4-FFF2-40B4-BE49-F238E27FC236}">
                        <a16:creationId xmlns:a16="http://schemas.microsoft.com/office/drawing/2014/main" id="{5DBB0800-744E-F645-B466-3032A5229629}"/>
                      </a:ext>
                    </a:extLst>
                  </p:cNvPr>
                  <p:cNvGrpSpPr/>
                  <p:nvPr/>
                </p:nvGrpSpPr>
                <p:grpSpPr>
                  <a:xfrm>
                    <a:off x="-4991883" y="2871216"/>
                    <a:ext cx="17620018" cy="1622551"/>
                    <a:chOff x="-1197208" y="3616559"/>
                    <a:chExt cx="14093749" cy="1297832"/>
                  </a:xfrm>
                </p:grpSpPr>
                <p:pic>
                  <p:nvPicPr>
                    <p:cNvPr id="67" name="Picture 66">
                      <a:extLst>
                        <a:ext uri="{FF2B5EF4-FFF2-40B4-BE49-F238E27FC236}">
                          <a16:creationId xmlns:a16="http://schemas.microsoft.com/office/drawing/2014/main" id="{04ECF585-DCDD-DD47-AF03-A72615603CC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31180" y="3616559"/>
                      <a:ext cx="2561844" cy="1297832"/>
                    </a:xfrm>
                    <a:prstGeom prst="rect">
                      <a:avLst/>
                    </a:prstGeom>
                  </p:spPr>
                </p:pic>
                <p:pic>
                  <p:nvPicPr>
                    <p:cNvPr id="68" name="Picture 67">
                      <a:extLst>
                        <a:ext uri="{FF2B5EF4-FFF2-40B4-BE49-F238E27FC236}">
                          <a16:creationId xmlns:a16="http://schemas.microsoft.com/office/drawing/2014/main" id="{439FF376-9FD9-2542-A961-DB18274C496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78055" y="3616559"/>
                      <a:ext cx="2561844" cy="1297832"/>
                    </a:xfrm>
                    <a:prstGeom prst="rect">
                      <a:avLst/>
                    </a:prstGeom>
                  </p:spPr>
                </p:pic>
                <p:pic>
                  <p:nvPicPr>
                    <p:cNvPr id="69" name="Picture 68">
                      <a:extLst>
                        <a:ext uri="{FF2B5EF4-FFF2-40B4-BE49-F238E27FC236}">
                          <a16:creationId xmlns:a16="http://schemas.microsoft.com/office/drawing/2014/main" id="{4135CC82-3D92-9741-A325-BEDD58AF9A1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34697" y="3616559"/>
                      <a:ext cx="2561844" cy="1297832"/>
                    </a:xfrm>
                    <a:prstGeom prst="rect">
                      <a:avLst/>
                    </a:prstGeom>
                  </p:spPr>
                </p:pic>
                <p:pic>
                  <p:nvPicPr>
                    <p:cNvPr id="70" name="Picture 69">
                      <a:extLst>
                        <a:ext uri="{FF2B5EF4-FFF2-40B4-BE49-F238E27FC236}">
                          <a16:creationId xmlns:a16="http://schemas.microsoft.com/office/drawing/2014/main" id="{C8C7DDFD-DF33-6D47-8479-6A10EE200E8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197208" y="3636198"/>
                      <a:ext cx="2275422" cy="1278193"/>
                    </a:xfrm>
                    <a:prstGeom prst="rect">
                      <a:avLst/>
                    </a:prstGeom>
                  </p:spPr>
                </p:pic>
              </p:grpSp>
              <p:grpSp>
                <p:nvGrpSpPr>
                  <p:cNvPr id="64" name="Group 63">
                    <a:extLst>
                      <a:ext uri="{FF2B5EF4-FFF2-40B4-BE49-F238E27FC236}">
                        <a16:creationId xmlns:a16="http://schemas.microsoft.com/office/drawing/2014/main" id="{ACEA9E63-ACD3-F545-814D-3663A9BEDBEA}"/>
                      </a:ext>
                    </a:extLst>
                  </p:cNvPr>
                  <p:cNvGrpSpPr/>
                  <p:nvPr/>
                </p:nvGrpSpPr>
                <p:grpSpPr>
                  <a:xfrm>
                    <a:off x="-2413321" y="2871216"/>
                    <a:ext cx="6162361" cy="1622551"/>
                    <a:chOff x="5641368" y="3616559"/>
                    <a:chExt cx="4929096" cy="1297832"/>
                  </a:xfrm>
                </p:grpSpPr>
                <p:pic>
                  <p:nvPicPr>
                    <p:cNvPr id="65" name="Picture 64">
                      <a:extLst>
                        <a:ext uri="{FF2B5EF4-FFF2-40B4-BE49-F238E27FC236}">
                          <a16:creationId xmlns:a16="http://schemas.microsoft.com/office/drawing/2014/main" id="{5B0CA42C-2C6D-CB4C-B55B-D1D80974E87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41368" y="3616559"/>
                      <a:ext cx="2561844" cy="1297832"/>
                    </a:xfrm>
                    <a:prstGeom prst="rect">
                      <a:avLst/>
                    </a:prstGeom>
                  </p:spPr>
                </p:pic>
                <p:pic>
                  <p:nvPicPr>
                    <p:cNvPr id="66" name="Picture 65">
                      <a:extLst>
                        <a:ext uri="{FF2B5EF4-FFF2-40B4-BE49-F238E27FC236}">
                          <a16:creationId xmlns:a16="http://schemas.microsoft.com/office/drawing/2014/main" id="{FC794348-6FBD-C74C-9D71-8C18B8A1860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08620" y="3616559"/>
                      <a:ext cx="2561844" cy="1297832"/>
                    </a:xfrm>
                    <a:prstGeom prst="rect">
                      <a:avLst/>
                    </a:prstGeom>
                  </p:spPr>
                </p:pic>
              </p:grpSp>
            </p:grpSp>
            <p:pic>
              <p:nvPicPr>
                <p:cNvPr id="61" name="Picture 60">
                  <a:extLst>
                    <a:ext uri="{FF2B5EF4-FFF2-40B4-BE49-F238E27FC236}">
                      <a16:creationId xmlns:a16="http://schemas.microsoft.com/office/drawing/2014/main" id="{39C3869D-0B89-854F-9DB1-9F94703DA0C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42912" y="502467"/>
                  <a:ext cx="1441677" cy="741555"/>
                </a:xfrm>
                <a:prstGeom prst="rect">
                  <a:avLst/>
                </a:prstGeom>
              </p:spPr>
            </p:pic>
            <p:pic>
              <p:nvPicPr>
                <p:cNvPr id="62" name="Picture 61">
                  <a:extLst>
                    <a:ext uri="{FF2B5EF4-FFF2-40B4-BE49-F238E27FC236}">
                      <a16:creationId xmlns:a16="http://schemas.microsoft.com/office/drawing/2014/main" id="{9757F696-4F90-FE4B-8CB4-71131B93803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60507" y="502467"/>
                  <a:ext cx="1441677" cy="741555"/>
                </a:xfrm>
                <a:prstGeom prst="rect">
                  <a:avLst/>
                </a:prstGeom>
              </p:spPr>
            </p:pic>
          </p:grpSp>
          <p:pic>
            <p:nvPicPr>
              <p:cNvPr id="82" name="Picture 81">
                <a:extLst>
                  <a:ext uri="{FF2B5EF4-FFF2-40B4-BE49-F238E27FC236}">
                    <a16:creationId xmlns:a16="http://schemas.microsoft.com/office/drawing/2014/main" id="{57BABA83-D453-6E41-AC2B-DFE78EC74FF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105825" y="193295"/>
                <a:ext cx="1038175" cy="546097"/>
              </a:xfrm>
              <a:prstGeom prst="rect">
                <a:avLst/>
              </a:prstGeom>
            </p:spPr>
          </p:pic>
        </p:grpSp>
        <p:grpSp>
          <p:nvGrpSpPr>
            <p:cNvPr id="57" name="Group 56">
              <a:extLst>
                <a:ext uri="{FF2B5EF4-FFF2-40B4-BE49-F238E27FC236}">
                  <a16:creationId xmlns:a16="http://schemas.microsoft.com/office/drawing/2014/main" id="{CD131480-5BE3-204E-A1C8-5B46A8761EE7}"/>
                </a:ext>
              </a:extLst>
            </p:cNvPr>
            <p:cNvGrpSpPr/>
            <p:nvPr/>
          </p:nvGrpSpPr>
          <p:grpSpPr>
            <a:xfrm>
              <a:off x="-12133" y="530861"/>
              <a:ext cx="9139977" cy="716530"/>
              <a:chOff x="-7245" y="502467"/>
              <a:chExt cx="9497278" cy="744540"/>
            </a:xfrm>
          </p:grpSpPr>
          <p:grpSp>
            <p:nvGrpSpPr>
              <p:cNvPr id="39" name="Group 38">
                <a:extLst>
                  <a:ext uri="{FF2B5EF4-FFF2-40B4-BE49-F238E27FC236}">
                    <a16:creationId xmlns:a16="http://schemas.microsoft.com/office/drawing/2014/main" id="{7DFB5062-4653-5443-8F6A-1C54E9578430}"/>
                  </a:ext>
                </a:extLst>
              </p:cNvPr>
              <p:cNvGrpSpPr/>
              <p:nvPr/>
            </p:nvGrpSpPr>
            <p:grpSpPr>
              <a:xfrm>
                <a:off x="-7245" y="505452"/>
                <a:ext cx="7962526" cy="741555"/>
                <a:chOff x="-5061354" y="2871216"/>
                <a:chExt cx="17689489" cy="1622551"/>
              </a:xfrm>
            </p:grpSpPr>
            <p:grpSp>
              <p:nvGrpSpPr>
                <p:cNvPr id="40" name="Group 39">
                  <a:extLst>
                    <a:ext uri="{FF2B5EF4-FFF2-40B4-BE49-F238E27FC236}">
                      <a16:creationId xmlns:a16="http://schemas.microsoft.com/office/drawing/2014/main" id="{33FFADB3-DAF8-3540-A16F-6443AE3903FC}"/>
                    </a:ext>
                  </a:extLst>
                </p:cNvPr>
                <p:cNvGrpSpPr/>
                <p:nvPr/>
              </p:nvGrpSpPr>
              <p:grpSpPr>
                <a:xfrm>
                  <a:off x="-5061354" y="2871216"/>
                  <a:ext cx="17689489" cy="1622551"/>
                  <a:chOff x="-1252776" y="3616559"/>
                  <a:chExt cx="14149317" cy="1297832"/>
                </a:xfrm>
              </p:grpSpPr>
              <p:pic>
                <p:nvPicPr>
                  <p:cNvPr id="44" name="Picture 43">
                    <a:extLst>
                      <a:ext uri="{FF2B5EF4-FFF2-40B4-BE49-F238E27FC236}">
                        <a16:creationId xmlns:a16="http://schemas.microsoft.com/office/drawing/2014/main" id="{29B00346-D61D-5F40-A00E-AA957059D7E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631180" y="3616559"/>
                    <a:ext cx="2561844" cy="1297832"/>
                  </a:xfrm>
                  <a:prstGeom prst="rect">
                    <a:avLst/>
                  </a:prstGeom>
                </p:spPr>
              </p:pic>
              <p:pic>
                <p:nvPicPr>
                  <p:cNvPr id="45" name="Picture 44">
                    <a:extLst>
                      <a:ext uri="{FF2B5EF4-FFF2-40B4-BE49-F238E27FC236}">
                        <a16:creationId xmlns:a16="http://schemas.microsoft.com/office/drawing/2014/main" id="{EC977227-DA62-7F4B-A49F-F5F7EE9F1EE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78055" y="3616559"/>
                    <a:ext cx="2561844" cy="1297832"/>
                  </a:xfrm>
                  <a:prstGeom prst="rect">
                    <a:avLst/>
                  </a:prstGeom>
                </p:spPr>
              </p:pic>
              <p:pic>
                <p:nvPicPr>
                  <p:cNvPr id="46" name="Picture 45">
                    <a:extLst>
                      <a:ext uri="{FF2B5EF4-FFF2-40B4-BE49-F238E27FC236}">
                        <a16:creationId xmlns:a16="http://schemas.microsoft.com/office/drawing/2014/main" id="{64105431-42DB-2143-8616-50DD19F7F3E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334697" y="3616559"/>
                    <a:ext cx="2561844" cy="1297832"/>
                  </a:xfrm>
                  <a:prstGeom prst="rect">
                    <a:avLst/>
                  </a:prstGeom>
                </p:spPr>
              </p:pic>
              <p:pic>
                <p:nvPicPr>
                  <p:cNvPr id="47" name="Picture 46">
                    <a:extLst>
                      <a:ext uri="{FF2B5EF4-FFF2-40B4-BE49-F238E27FC236}">
                        <a16:creationId xmlns:a16="http://schemas.microsoft.com/office/drawing/2014/main" id="{E1BE4E3F-72DB-9D46-B892-EC100AE5DBC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252776" y="3698655"/>
                    <a:ext cx="2330989" cy="1215736"/>
                  </a:xfrm>
                  <a:prstGeom prst="rect">
                    <a:avLst/>
                  </a:prstGeom>
                </p:spPr>
              </p:pic>
            </p:grpSp>
            <p:grpSp>
              <p:nvGrpSpPr>
                <p:cNvPr id="41" name="Group 40">
                  <a:extLst>
                    <a:ext uri="{FF2B5EF4-FFF2-40B4-BE49-F238E27FC236}">
                      <a16:creationId xmlns:a16="http://schemas.microsoft.com/office/drawing/2014/main" id="{CC8F6F26-CA3C-4D45-8C17-D880016BA4FA}"/>
                    </a:ext>
                  </a:extLst>
                </p:cNvPr>
                <p:cNvGrpSpPr/>
                <p:nvPr/>
              </p:nvGrpSpPr>
              <p:grpSpPr>
                <a:xfrm>
                  <a:off x="-2413321" y="2871216"/>
                  <a:ext cx="6162361" cy="1622551"/>
                  <a:chOff x="5641368" y="3616559"/>
                  <a:chExt cx="4929096" cy="1297832"/>
                </a:xfrm>
              </p:grpSpPr>
              <p:pic>
                <p:nvPicPr>
                  <p:cNvPr id="42" name="Picture 41">
                    <a:extLst>
                      <a:ext uri="{FF2B5EF4-FFF2-40B4-BE49-F238E27FC236}">
                        <a16:creationId xmlns:a16="http://schemas.microsoft.com/office/drawing/2014/main" id="{A80851EF-ACC8-5A4B-980B-E146329A8A4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641368" y="3616559"/>
                    <a:ext cx="2561844" cy="1297832"/>
                  </a:xfrm>
                  <a:prstGeom prst="rect">
                    <a:avLst/>
                  </a:prstGeom>
                </p:spPr>
              </p:pic>
              <p:pic>
                <p:nvPicPr>
                  <p:cNvPr id="43" name="Picture 42">
                    <a:extLst>
                      <a:ext uri="{FF2B5EF4-FFF2-40B4-BE49-F238E27FC236}">
                        <a16:creationId xmlns:a16="http://schemas.microsoft.com/office/drawing/2014/main" id="{54388EAB-DE3C-E74D-A442-03A1D01EC95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008620" y="3616559"/>
                    <a:ext cx="2561844" cy="1297832"/>
                  </a:xfrm>
                  <a:prstGeom prst="rect">
                    <a:avLst/>
                  </a:prstGeom>
                </p:spPr>
              </p:pic>
            </p:grpSp>
          </p:grpSp>
          <p:pic>
            <p:nvPicPr>
              <p:cNvPr id="56" name="Picture 55">
                <a:extLst>
                  <a:ext uri="{FF2B5EF4-FFF2-40B4-BE49-F238E27FC236}">
                    <a16:creationId xmlns:a16="http://schemas.microsoft.com/office/drawing/2014/main" id="{842D72E7-E80F-234F-8210-117829C3988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842912" y="502467"/>
                <a:ext cx="1441677" cy="741555"/>
              </a:xfrm>
              <a:prstGeom prst="rect">
                <a:avLst/>
              </a:prstGeom>
            </p:spPr>
          </p:pic>
          <p:pic>
            <p:nvPicPr>
              <p:cNvPr id="58" name="Picture 57">
                <a:extLst>
                  <a:ext uri="{FF2B5EF4-FFF2-40B4-BE49-F238E27FC236}">
                    <a16:creationId xmlns:a16="http://schemas.microsoft.com/office/drawing/2014/main" id="{584D2AF5-BFF9-0F4D-A742-984229F76ECC}"/>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9160507" y="502467"/>
                <a:ext cx="329526" cy="741555"/>
              </a:xfrm>
              <a:prstGeom prst="rect">
                <a:avLst/>
              </a:prstGeom>
            </p:spPr>
          </p:pic>
        </p:grpSp>
        <p:grpSp>
          <p:nvGrpSpPr>
            <p:cNvPr id="30" name="Group 29">
              <a:extLst>
                <a:ext uri="{FF2B5EF4-FFF2-40B4-BE49-F238E27FC236}">
                  <a16:creationId xmlns:a16="http://schemas.microsoft.com/office/drawing/2014/main" id="{E76C6A98-D6C4-D146-B406-1891FE85F560}"/>
                </a:ext>
              </a:extLst>
            </p:cNvPr>
            <p:cNvGrpSpPr/>
            <p:nvPr/>
          </p:nvGrpSpPr>
          <p:grpSpPr>
            <a:xfrm>
              <a:off x="-2440" y="920984"/>
              <a:ext cx="9149695" cy="865520"/>
              <a:chOff x="-5069368" y="2871216"/>
              <a:chExt cx="17415560" cy="1622551"/>
            </a:xfrm>
          </p:grpSpPr>
          <p:grpSp>
            <p:nvGrpSpPr>
              <p:cNvPr id="31" name="Group 30">
                <a:extLst>
                  <a:ext uri="{FF2B5EF4-FFF2-40B4-BE49-F238E27FC236}">
                    <a16:creationId xmlns:a16="http://schemas.microsoft.com/office/drawing/2014/main" id="{6D201CEF-BF02-1B45-BB84-4865A17F1804}"/>
                  </a:ext>
                </a:extLst>
              </p:cNvPr>
              <p:cNvGrpSpPr/>
              <p:nvPr/>
            </p:nvGrpSpPr>
            <p:grpSpPr>
              <a:xfrm>
                <a:off x="-5069368" y="2871216"/>
                <a:ext cx="17415560" cy="1622551"/>
                <a:chOff x="-1259186" y="3616559"/>
                <a:chExt cx="13930209" cy="1297832"/>
              </a:xfrm>
            </p:grpSpPr>
            <p:pic>
              <p:nvPicPr>
                <p:cNvPr id="35" name="Picture 34">
                  <a:extLst>
                    <a:ext uri="{FF2B5EF4-FFF2-40B4-BE49-F238E27FC236}">
                      <a16:creationId xmlns:a16="http://schemas.microsoft.com/office/drawing/2014/main" id="{951E85E9-2915-F745-A47E-51935FAB5CE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631180" y="3616559"/>
                  <a:ext cx="2561844" cy="1297832"/>
                </a:xfrm>
                <a:prstGeom prst="rect">
                  <a:avLst/>
                </a:prstGeom>
              </p:spPr>
            </p:pic>
            <p:pic>
              <p:nvPicPr>
                <p:cNvPr id="36" name="Picture 35">
                  <a:extLst>
                    <a:ext uri="{FF2B5EF4-FFF2-40B4-BE49-F238E27FC236}">
                      <a16:creationId xmlns:a16="http://schemas.microsoft.com/office/drawing/2014/main" id="{F658B1C2-671F-D04F-BBA1-68DC07EAEAF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8055" y="3616559"/>
                  <a:ext cx="2561844" cy="1297832"/>
                </a:xfrm>
                <a:prstGeom prst="rect">
                  <a:avLst/>
                </a:prstGeom>
              </p:spPr>
            </p:pic>
            <p:pic>
              <p:nvPicPr>
                <p:cNvPr id="37" name="Picture 36">
                  <a:extLst>
                    <a:ext uri="{FF2B5EF4-FFF2-40B4-BE49-F238E27FC236}">
                      <a16:creationId xmlns:a16="http://schemas.microsoft.com/office/drawing/2014/main" id="{F91AB976-F37C-BF44-A848-373617146344}"/>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0334698" y="3616559"/>
                  <a:ext cx="2336325" cy="1297832"/>
                </a:xfrm>
                <a:prstGeom prst="rect">
                  <a:avLst/>
                </a:prstGeom>
              </p:spPr>
            </p:pic>
            <p:pic>
              <p:nvPicPr>
                <p:cNvPr id="38" name="Picture 37">
                  <a:extLst>
                    <a:ext uri="{FF2B5EF4-FFF2-40B4-BE49-F238E27FC236}">
                      <a16:creationId xmlns:a16="http://schemas.microsoft.com/office/drawing/2014/main" id="{C963D0F2-EF5E-C441-A54A-94986DC24F0F}"/>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259186" y="3616559"/>
                  <a:ext cx="2337397" cy="1297832"/>
                </a:xfrm>
                <a:prstGeom prst="rect">
                  <a:avLst/>
                </a:prstGeom>
              </p:spPr>
            </p:pic>
          </p:grpSp>
          <p:grpSp>
            <p:nvGrpSpPr>
              <p:cNvPr id="32" name="Group 31">
                <a:extLst>
                  <a:ext uri="{FF2B5EF4-FFF2-40B4-BE49-F238E27FC236}">
                    <a16:creationId xmlns:a16="http://schemas.microsoft.com/office/drawing/2014/main" id="{6FF2BC7D-3CF9-7144-8E0D-550E7D956F93}"/>
                  </a:ext>
                </a:extLst>
              </p:cNvPr>
              <p:cNvGrpSpPr/>
              <p:nvPr/>
            </p:nvGrpSpPr>
            <p:grpSpPr>
              <a:xfrm>
                <a:off x="-2413321" y="2871216"/>
                <a:ext cx="6162361" cy="1622551"/>
                <a:chOff x="5641368" y="3616559"/>
                <a:chExt cx="4929096" cy="1297832"/>
              </a:xfrm>
            </p:grpSpPr>
            <p:pic>
              <p:nvPicPr>
                <p:cNvPr id="33" name="Picture 32">
                  <a:extLst>
                    <a:ext uri="{FF2B5EF4-FFF2-40B4-BE49-F238E27FC236}">
                      <a16:creationId xmlns:a16="http://schemas.microsoft.com/office/drawing/2014/main" id="{C65A2373-C586-BE48-8E3B-F4AFEDB7607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641368" y="3616559"/>
                  <a:ext cx="2561844" cy="1297832"/>
                </a:xfrm>
                <a:prstGeom prst="rect">
                  <a:avLst/>
                </a:prstGeom>
              </p:spPr>
            </p:pic>
            <p:pic>
              <p:nvPicPr>
                <p:cNvPr id="34" name="Picture 33">
                  <a:extLst>
                    <a:ext uri="{FF2B5EF4-FFF2-40B4-BE49-F238E27FC236}">
                      <a16:creationId xmlns:a16="http://schemas.microsoft.com/office/drawing/2014/main" id="{E6CB1048-DBA4-5D40-A082-293B4D2BABD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008620" y="3616559"/>
                  <a:ext cx="2561844" cy="1297832"/>
                </a:xfrm>
                <a:prstGeom prst="rect">
                  <a:avLst/>
                </a:prstGeom>
              </p:spPr>
            </p:pic>
          </p:grpSp>
        </p:grpSp>
        <p:grpSp>
          <p:nvGrpSpPr>
            <p:cNvPr id="22" name="Group 21">
              <a:extLst>
                <a:ext uri="{FF2B5EF4-FFF2-40B4-BE49-F238E27FC236}">
                  <a16:creationId xmlns:a16="http://schemas.microsoft.com/office/drawing/2014/main" id="{68B3BF95-455E-614C-97BE-937EA233E771}"/>
                </a:ext>
              </a:extLst>
            </p:cNvPr>
            <p:cNvGrpSpPr/>
            <p:nvPr/>
          </p:nvGrpSpPr>
          <p:grpSpPr>
            <a:xfrm>
              <a:off x="-1" y="1406951"/>
              <a:ext cx="9144001" cy="1164799"/>
              <a:chOff x="-2323793" y="2871216"/>
              <a:chExt cx="12737485" cy="1622551"/>
            </a:xfrm>
          </p:grpSpPr>
          <p:grpSp>
            <p:nvGrpSpPr>
              <p:cNvPr id="23" name="Group 22">
                <a:extLst>
                  <a:ext uri="{FF2B5EF4-FFF2-40B4-BE49-F238E27FC236}">
                    <a16:creationId xmlns:a16="http://schemas.microsoft.com/office/drawing/2014/main" id="{E61E9F37-331F-814A-8A89-2EDBCA5A5D99}"/>
                  </a:ext>
                </a:extLst>
              </p:cNvPr>
              <p:cNvGrpSpPr/>
              <p:nvPr/>
            </p:nvGrpSpPr>
            <p:grpSpPr>
              <a:xfrm>
                <a:off x="3544974" y="2871216"/>
                <a:ext cx="6868718" cy="1622551"/>
                <a:chOff x="5631180" y="3616559"/>
                <a:chExt cx="5494091" cy="1297832"/>
              </a:xfrm>
            </p:grpSpPr>
            <p:pic>
              <p:nvPicPr>
                <p:cNvPr id="27" name="Picture 26">
                  <a:extLst>
                    <a:ext uri="{FF2B5EF4-FFF2-40B4-BE49-F238E27FC236}">
                      <a16:creationId xmlns:a16="http://schemas.microsoft.com/office/drawing/2014/main" id="{78DBA725-6E74-A049-A744-ABA213970D2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631180" y="3616559"/>
                  <a:ext cx="2561844" cy="1297832"/>
                </a:xfrm>
                <a:prstGeom prst="rect">
                  <a:avLst/>
                </a:prstGeom>
              </p:spPr>
            </p:pic>
            <p:pic>
              <p:nvPicPr>
                <p:cNvPr id="28" name="Picture 27">
                  <a:extLst>
                    <a:ext uri="{FF2B5EF4-FFF2-40B4-BE49-F238E27FC236}">
                      <a16:creationId xmlns:a16="http://schemas.microsoft.com/office/drawing/2014/main" id="{FA7BDDC8-B9AC-4F4C-B876-E066EBBD775D}"/>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978055" y="3616559"/>
                  <a:ext cx="2561844" cy="1297832"/>
                </a:xfrm>
                <a:prstGeom prst="rect">
                  <a:avLst/>
                </a:prstGeom>
              </p:spPr>
            </p:pic>
            <p:pic>
              <p:nvPicPr>
                <p:cNvPr id="29" name="Picture 28">
                  <a:extLst>
                    <a:ext uri="{FF2B5EF4-FFF2-40B4-BE49-F238E27FC236}">
                      <a16:creationId xmlns:a16="http://schemas.microsoft.com/office/drawing/2014/main" id="{A056960A-8D6A-3D4F-9586-86FB40E8F03E}"/>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10334697" y="3616559"/>
                  <a:ext cx="790574" cy="1297832"/>
                </a:xfrm>
                <a:prstGeom prst="rect">
                  <a:avLst/>
                </a:prstGeom>
              </p:spPr>
            </p:pic>
          </p:grpSp>
          <p:grpSp>
            <p:nvGrpSpPr>
              <p:cNvPr id="24" name="Group 23">
                <a:extLst>
                  <a:ext uri="{FF2B5EF4-FFF2-40B4-BE49-F238E27FC236}">
                    <a16:creationId xmlns:a16="http://schemas.microsoft.com/office/drawing/2014/main" id="{EB8781BD-D3A3-244E-9041-6F77A5083A72}"/>
                  </a:ext>
                </a:extLst>
              </p:cNvPr>
              <p:cNvGrpSpPr/>
              <p:nvPr/>
            </p:nvGrpSpPr>
            <p:grpSpPr>
              <a:xfrm>
                <a:off x="-2323793" y="2871216"/>
                <a:ext cx="6072833" cy="1622551"/>
                <a:chOff x="5712979" y="3616559"/>
                <a:chExt cx="4857485" cy="1297832"/>
              </a:xfrm>
            </p:grpSpPr>
            <p:pic>
              <p:nvPicPr>
                <p:cNvPr id="25" name="Picture 24">
                  <a:extLst>
                    <a:ext uri="{FF2B5EF4-FFF2-40B4-BE49-F238E27FC236}">
                      <a16:creationId xmlns:a16="http://schemas.microsoft.com/office/drawing/2014/main" id="{47EC723E-2AF3-4144-AD06-46036D7B639E}"/>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l="2796"/>
                <a:stretch/>
              </p:blipFill>
              <p:spPr>
                <a:xfrm>
                  <a:off x="5712979" y="3616559"/>
                  <a:ext cx="2490232" cy="1297832"/>
                </a:xfrm>
                <a:prstGeom prst="rect">
                  <a:avLst/>
                </a:prstGeom>
              </p:spPr>
            </p:pic>
            <p:pic>
              <p:nvPicPr>
                <p:cNvPr id="26" name="Picture 25">
                  <a:extLst>
                    <a:ext uri="{FF2B5EF4-FFF2-40B4-BE49-F238E27FC236}">
                      <a16:creationId xmlns:a16="http://schemas.microsoft.com/office/drawing/2014/main" id="{8D7C3E10-EBBA-DC45-B11D-D42C0AF38944}"/>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008620" y="3616559"/>
                  <a:ext cx="2561844" cy="1297832"/>
                </a:xfrm>
                <a:prstGeom prst="rect">
                  <a:avLst/>
                </a:prstGeom>
              </p:spPr>
            </p:pic>
          </p:grpSp>
        </p:grpSp>
        <p:grpSp>
          <p:nvGrpSpPr>
            <p:cNvPr id="98" name="Group 97">
              <a:extLst>
                <a:ext uri="{FF2B5EF4-FFF2-40B4-BE49-F238E27FC236}">
                  <a16:creationId xmlns:a16="http://schemas.microsoft.com/office/drawing/2014/main" id="{D7A98448-0BFF-8F4C-AD8D-FD3B55AB7CEA}"/>
                </a:ext>
              </a:extLst>
            </p:cNvPr>
            <p:cNvGrpSpPr/>
            <p:nvPr/>
          </p:nvGrpSpPr>
          <p:grpSpPr>
            <a:xfrm>
              <a:off x="119540" y="-53624"/>
              <a:ext cx="1712530" cy="460152"/>
              <a:chOff x="7074758" y="161873"/>
              <a:chExt cx="2149332" cy="577519"/>
            </a:xfrm>
          </p:grpSpPr>
          <p:pic>
            <p:nvPicPr>
              <p:cNvPr id="103" name="Picture 102">
                <a:extLst>
                  <a:ext uri="{FF2B5EF4-FFF2-40B4-BE49-F238E27FC236}">
                    <a16:creationId xmlns:a16="http://schemas.microsoft.com/office/drawing/2014/main" id="{A212630F-393D-EB48-8DBB-5F1B869780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74758" y="161873"/>
                <a:ext cx="1118266" cy="575203"/>
              </a:xfrm>
              <a:prstGeom prst="rect">
                <a:avLst/>
              </a:prstGeom>
            </p:spPr>
          </p:pic>
          <p:pic>
            <p:nvPicPr>
              <p:cNvPr id="100" name="Picture 99">
                <a:extLst>
                  <a:ext uri="{FF2B5EF4-FFF2-40B4-BE49-F238E27FC236}">
                    <a16:creationId xmlns:a16="http://schemas.microsoft.com/office/drawing/2014/main" id="{4DEB445D-BCE6-9646-86A4-E1A6B25CD0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05825" y="164189"/>
                <a:ext cx="1118265" cy="575203"/>
              </a:xfrm>
              <a:prstGeom prst="rect">
                <a:avLst/>
              </a:prstGeom>
            </p:spPr>
          </p:pic>
        </p:grpSp>
      </p:grpSp>
      <p:pic>
        <p:nvPicPr>
          <p:cNvPr id="13" name="Picture 12">
            <a:extLst>
              <a:ext uri="{FF2B5EF4-FFF2-40B4-BE49-F238E27FC236}">
                <a16:creationId xmlns:a16="http://schemas.microsoft.com/office/drawing/2014/main" id="{CBABCBA5-DABA-D84E-938E-84A12E5E8B49}"/>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2000250" y="0"/>
            <a:ext cx="5143500" cy="5143500"/>
          </a:xfrm>
          <a:prstGeom prst="rect">
            <a:avLst/>
          </a:prstGeom>
        </p:spPr>
      </p:pic>
      <p:grpSp>
        <p:nvGrpSpPr>
          <p:cNvPr id="114" name="Group 113">
            <a:extLst>
              <a:ext uri="{FF2B5EF4-FFF2-40B4-BE49-F238E27FC236}">
                <a16:creationId xmlns:a16="http://schemas.microsoft.com/office/drawing/2014/main" id="{86F3CA45-6EFE-3D47-9E21-357FF8867D2A}"/>
              </a:ext>
            </a:extLst>
          </p:cNvPr>
          <p:cNvGrpSpPr/>
          <p:nvPr/>
        </p:nvGrpSpPr>
        <p:grpSpPr>
          <a:xfrm>
            <a:off x="-1" y="2116943"/>
            <a:ext cx="9144001" cy="3026560"/>
            <a:chOff x="-1" y="2116943"/>
            <a:chExt cx="9144001" cy="3026560"/>
          </a:xfrm>
        </p:grpSpPr>
        <p:pic>
          <p:nvPicPr>
            <p:cNvPr id="3" name="Picture 2">
              <a:extLst>
                <a:ext uri="{FF2B5EF4-FFF2-40B4-BE49-F238E27FC236}">
                  <a16:creationId xmlns:a16="http://schemas.microsoft.com/office/drawing/2014/main" id="{A84ECAF9-681F-0643-9B54-53E0152F8021}"/>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631180" y="2116943"/>
              <a:ext cx="2561844" cy="1297832"/>
            </a:xfrm>
            <a:prstGeom prst="rect">
              <a:avLst/>
            </a:prstGeom>
          </p:spPr>
        </p:pic>
        <p:pic>
          <p:nvPicPr>
            <p:cNvPr id="5" name="Picture 4">
              <a:extLst>
                <a:ext uri="{FF2B5EF4-FFF2-40B4-BE49-F238E27FC236}">
                  <a16:creationId xmlns:a16="http://schemas.microsoft.com/office/drawing/2014/main" id="{5ABDA9BD-E970-1549-A212-87F93719FB62}"/>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8008620" y="2116943"/>
              <a:ext cx="1135380" cy="1297832"/>
            </a:xfrm>
            <a:prstGeom prst="rect">
              <a:avLst/>
            </a:prstGeom>
          </p:spPr>
        </p:pic>
        <p:pic>
          <p:nvPicPr>
            <p:cNvPr id="6" name="Picture 5">
              <a:extLst>
                <a:ext uri="{FF2B5EF4-FFF2-40B4-BE49-F238E27FC236}">
                  <a16:creationId xmlns:a16="http://schemas.microsoft.com/office/drawing/2014/main" id="{72D680E7-26E4-414B-B2C7-B7723A5E2919}"/>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0" y="2116943"/>
              <a:ext cx="1051560" cy="1297832"/>
            </a:xfrm>
            <a:prstGeom prst="rect">
              <a:avLst/>
            </a:prstGeom>
          </p:spPr>
        </p:pic>
        <p:pic>
          <p:nvPicPr>
            <p:cNvPr id="7" name="Picture 6">
              <a:extLst>
                <a:ext uri="{FF2B5EF4-FFF2-40B4-BE49-F238E27FC236}">
                  <a16:creationId xmlns:a16="http://schemas.microsoft.com/office/drawing/2014/main" id="{47445137-7663-7B42-9B42-E49F081A758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67156" y="2116943"/>
              <a:ext cx="2561844" cy="1297832"/>
            </a:xfrm>
            <a:prstGeom prst="rect">
              <a:avLst/>
            </a:prstGeom>
          </p:spPr>
        </p:pic>
        <p:grpSp>
          <p:nvGrpSpPr>
            <p:cNvPr id="4" name="Group 3">
              <a:extLst>
                <a:ext uri="{FF2B5EF4-FFF2-40B4-BE49-F238E27FC236}">
                  <a16:creationId xmlns:a16="http://schemas.microsoft.com/office/drawing/2014/main" id="{2A1106C6-19EF-0042-8FE4-184B611C09A2}"/>
                </a:ext>
              </a:extLst>
            </p:cNvPr>
            <p:cNvGrpSpPr/>
            <p:nvPr/>
          </p:nvGrpSpPr>
          <p:grpSpPr>
            <a:xfrm>
              <a:off x="3544974" y="2871216"/>
              <a:ext cx="5582870" cy="1622551"/>
              <a:chOff x="5631180" y="3616559"/>
              <a:chExt cx="4465578" cy="1297832"/>
            </a:xfrm>
          </p:grpSpPr>
          <p:pic>
            <p:nvPicPr>
              <p:cNvPr id="8" name="Picture 7">
                <a:extLst>
                  <a:ext uri="{FF2B5EF4-FFF2-40B4-BE49-F238E27FC236}">
                    <a16:creationId xmlns:a16="http://schemas.microsoft.com/office/drawing/2014/main" id="{1E897C8D-9CFE-EB4C-A131-4462DDBF7D48}"/>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631180" y="3616559"/>
                <a:ext cx="2561844" cy="1297832"/>
              </a:xfrm>
              <a:prstGeom prst="rect">
                <a:avLst/>
              </a:prstGeom>
            </p:spPr>
          </p:pic>
          <p:pic>
            <p:nvPicPr>
              <p:cNvPr id="9" name="Picture 8">
                <a:extLst>
                  <a:ext uri="{FF2B5EF4-FFF2-40B4-BE49-F238E27FC236}">
                    <a16:creationId xmlns:a16="http://schemas.microsoft.com/office/drawing/2014/main" id="{2F9AB7DC-A169-1247-AA26-A82F938025B2}"/>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r="18205"/>
              <a:stretch/>
            </p:blipFill>
            <p:spPr>
              <a:xfrm>
                <a:off x="8001306" y="3616559"/>
                <a:ext cx="2095452" cy="1297832"/>
              </a:xfrm>
              <a:prstGeom prst="rect">
                <a:avLst/>
              </a:prstGeom>
            </p:spPr>
          </p:pic>
        </p:grpSp>
        <p:pic>
          <p:nvPicPr>
            <p:cNvPr id="12" name="Picture 11">
              <a:extLst>
                <a:ext uri="{FF2B5EF4-FFF2-40B4-BE49-F238E27FC236}">
                  <a16:creationId xmlns:a16="http://schemas.microsoft.com/office/drawing/2014/main" id="{74AC7E4C-7FAA-1B41-9071-825451B06ED5}"/>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0" y="2871216"/>
              <a:ext cx="859058" cy="1622551"/>
            </a:xfrm>
            <a:prstGeom prst="rect">
              <a:avLst/>
            </a:prstGeom>
          </p:spPr>
        </p:pic>
        <p:pic>
          <p:nvPicPr>
            <p:cNvPr id="14" name="Picture 13">
              <a:extLst>
                <a:ext uri="{FF2B5EF4-FFF2-40B4-BE49-F238E27FC236}">
                  <a16:creationId xmlns:a16="http://schemas.microsoft.com/office/drawing/2014/main" id="{4EC71EBB-1386-F64D-957D-98DBF8FFD39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01084" y="2871216"/>
              <a:ext cx="3202820" cy="1622551"/>
            </a:xfrm>
            <a:prstGeom prst="rect">
              <a:avLst/>
            </a:prstGeom>
          </p:spPr>
        </p:pic>
        <p:grpSp>
          <p:nvGrpSpPr>
            <p:cNvPr id="15" name="Group 14">
              <a:extLst>
                <a:ext uri="{FF2B5EF4-FFF2-40B4-BE49-F238E27FC236}">
                  <a16:creationId xmlns:a16="http://schemas.microsoft.com/office/drawing/2014/main" id="{650E31D3-0C0B-FB4B-9CCD-06B3332934D9}"/>
                </a:ext>
              </a:extLst>
            </p:cNvPr>
            <p:cNvGrpSpPr/>
            <p:nvPr/>
          </p:nvGrpSpPr>
          <p:grpSpPr>
            <a:xfrm>
              <a:off x="-1" y="3767711"/>
              <a:ext cx="9127846" cy="1375792"/>
              <a:chOff x="-1108608" y="2871218"/>
              <a:chExt cx="7962403" cy="1200131"/>
            </a:xfrm>
          </p:grpSpPr>
          <p:grpSp>
            <p:nvGrpSpPr>
              <p:cNvPr id="16" name="Group 15">
                <a:extLst>
                  <a:ext uri="{FF2B5EF4-FFF2-40B4-BE49-F238E27FC236}">
                    <a16:creationId xmlns:a16="http://schemas.microsoft.com/office/drawing/2014/main" id="{A3AF0D82-4707-1749-BB84-91B199BCC727}"/>
                  </a:ext>
                </a:extLst>
              </p:cNvPr>
              <p:cNvGrpSpPr/>
              <p:nvPr/>
            </p:nvGrpSpPr>
            <p:grpSpPr>
              <a:xfrm>
                <a:off x="3544975" y="2871218"/>
                <a:ext cx="3308820" cy="1200131"/>
                <a:chOff x="5631180" y="3616559"/>
                <a:chExt cx="2646630" cy="959950"/>
              </a:xfrm>
            </p:grpSpPr>
            <p:pic>
              <p:nvPicPr>
                <p:cNvPr id="20" name="Picture 19">
                  <a:extLst>
                    <a:ext uri="{FF2B5EF4-FFF2-40B4-BE49-F238E27FC236}">
                      <a16:creationId xmlns:a16="http://schemas.microsoft.com/office/drawing/2014/main" id="{1FFE439B-08FA-5349-8F44-335122008074}"/>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b="26034"/>
                <a:stretch/>
              </p:blipFill>
              <p:spPr>
                <a:xfrm>
                  <a:off x="5631180" y="3616559"/>
                  <a:ext cx="2561844" cy="959950"/>
                </a:xfrm>
                <a:prstGeom prst="rect">
                  <a:avLst/>
                </a:prstGeom>
              </p:spPr>
            </p:pic>
            <p:pic>
              <p:nvPicPr>
                <p:cNvPr id="21" name="Picture 20">
                  <a:extLst>
                    <a:ext uri="{FF2B5EF4-FFF2-40B4-BE49-F238E27FC236}">
                      <a16:creationId xmlns:a16="http://schemas.microsoft.com/office/drawing/2014/main" id="{C43B62A6-7FAC-1A4A-9443-1DF1F1E11B1C}"/>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8008620" y="3616559"/>
                  <a:ext cx="269190" cy="959950"/>
                </a:xfrm>
                <a:prstGeom prst="rect">
                  <a:avLst/>
                </a:prstGeom>
              </p:spPr>
            </p:pic>
          </p:grpSp>
          <p:grpSp>
            <p:nvGrpSpPr>
              <p:cNvPr id="17" name="Group 16">
                <a:extLst>
                  <a:ext uri="{FF2B5EF4-FFF2-40B4-BE49-F238E27FC236}">
                    <a16:creationId xmlns:a16="http://schemas.microsoft.com/office/drawing/2014/main" id="{59579C50-4D06-1C4F-A4FF-AAEBFF3486FA}"/>
                  </a:ext>
                </a:extLst>
              </p:cNvPr>
              <p:cNvGrpSpPr/>
              <p:nvPr/>
            </p:nvGrpSpPr>
            <p:grpSpPr>
              <a:xfrm>
                <a:off x="-1108608" y="2871218"/>
                <a:ext cx="4857647" cy="1200131"/>
                <a:chOff x="6684971" y="3616559"/>
                <a:chExt cx="3885493" cy="959950"/>
              </a:xfrm>
            </p:grpSpPr>
            <p:pic>
              <p:nvPicPr>
                <p:cNvPr id="18" name="Picture 17">
                  <a:extLst>
                    <a:ext uri="{FF2B5EF4-FFF2-40B4-BE49-F238E27FC236}">
                      <a16:creationId xmlns:a16="http://schemas.microsoft.com/office/drawing/2014/main" id="{C7871E1E-C06D-824E-A97A-CBDB78DCCF88}"/>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l="41134" b="26034"/>
                <a:stretch/>
              </p:blipFill>
              <p:spPr>
                <a:xfrm>
                  <a:off x="6684971" y="3616559"/>
                  <a:ext cx="1508053" cy="959950"/>
                </a:xfrm>
                <a:prstGeom prst="rect">
                  <a:avLst/>
                </a:prstGeom>
              </p:spPr>
            </p:pic>
            <p:pic>
              <p:nvPicPr>
                <p:cNvPr id="19" name="Picture 18">
                  <a:extLst>
                    <a:ext uri="{FF2B5EF4-FFF2-40B4-BE49-F238E27FC236}">
                      <a16:creationId xmlns:a16="http://schemas.microsoft.com/office/drawing/2014/main" id="{D8FB07CB-610E-F045-B8CA-0D28CD012694}"/>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b="26034"/>
                <a:stretch/>
              </p:blipFill>
              <p:spPr>
                <a:xfrm>
                  <a:off x="8008620" y="3616559"/>
                  <a:ext cx="2561844" cy="959950"/>
                </a:xfrm>
                <a:prstGeom prst="rect">
                  <a:avLst/>
                </a:prstGeom>
              </p:spPr>
            </p:pic>
          </p:grpSp>
        </p:grpSp>
      </p:grpSp>
      <p:pic>
        <p:nvPicPr>
          <p:cNvPr id="112" name="Picture 111">
            <a:extLst>
              <a:ext uri="{FF2B5EF4-FFF2-40B4-BE49-F238E27FC236}">
                <a16:creationId xmlns:a16="http://schemas.microsoft.com/office/drawing/2014/main" id="{A761D54F-50F9-4941-AC26-07C6CD32DAD8}"/>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7409248" y="2745944"/>
            <a:ext cx="6940296" cy="2397556"/>
          </a:xfrm>
          <a:prstGeom prst="rect">
            <a:avLst/>
          </a:prstGeom>
          <a:effectLst>
            <a:outerShdw blurRad="279400" dist="76200" dir="16200000" sx="104000" sy="104000" rotWithShape="0">
              <a:prstClr val="black">
                <a:alpha val="46000"/>
              </a:prstClr>
            </a:outerShdw>
          </a:effectLst>
        </p:spPr>
      </p:pic>
    </p:spTree>
    <p:extLst>
      <p:ext uri="{BB962C8B-B14F-4D97-AF65-F5344CB8AC3E}">
        <p14:creationId xmlns:p14="http://schemas.microsoft.com/office/powerpoint/2010/main" val="1373938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IBM Security 16x9 Default Template">
  <a:themeElements>
    <a:clrScheme name="Custom 2">
      <a:dk1>
        <a:srgbClr val="12161A"/>
      </a:dk1>
      <a:lt1>
        <a:srgbClr val="040F44"/>
      </a:lt1>
      <a:dk2>
        <a:srgbClr val="F1F3F8"/>
      </a:dk2>
      <a:lt2>
        <a:srgbClr val="FFFFFF"/>
      </a:lt2>
      <a:accent1>
        <a:srgbClr val="6BA3FF"/>
      </a:accent1>
      <a:accent2>
        <a:srgbClr val="0069FF"/>
      </a:accent2>
      <a:accent3>
        <a:srgbClr val="0043DD"/>
      </a:accent3>
      <a:accent4>
        <a:srgbClr val="A96AFF"/>
      </a:accent4>
      <a:accent5>
        <a:srgbClr val="320563"/>
      </a:accent5>
      <a:accent6>
        <a:srgbClr val="D92B6C"/>
      </a:accent6>
      <a:hlink>
        <a:srgbClr val="0069FF"/>
      </a:hlink>
      <a:folHlink>
        <a:srgbClr val="E0E0E0"/>
      </a:folHlink>
    </a:clrScheme>
    <a:fontScheme name="Test">
      <a:majorFont>
        <a:latin typeface="IBMPlexSans"/>
        <a:ea typeface=""/>
        <a:cs typeface=""/>
      </a:majorFont>
      <a:minorFont>
        <a:latin typeface="IBMPlex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wrap="square" lIns="0" rtlCol="0" anchor="ctr">
        <a:noAutofit/>
      </a:bodyPr>
      <a:lstStyle>
        <a:defPPr algn="l" defTabSz="617220" fontAlgn="auto">
          <a:spcBef>
            <a:spcPts val="600"/>
          </a:spcBef>
          <a:spcAft>
            <a:spcPts val="0"/>
          </a:spcAft>
          <a:defRPr sz="1000" spc="-20" dirty="0">
            <a:solidFill>
              <a:schemeClr val="bg1"/>
            </a:solidFill>
            <a:latin typeface="IBM Plex Sans" panose="020B0503050203000203" pitchFamily="34" charset="77"/>
            <a:cs typeface="Arial" charset="0"/>
          </a:defRPr>
        </a:defPPr>
      </a:lstStyle>
    </a:spDef>
    <a:lnDef>
      <a:spPr>
        <a:ln w="19050">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grpFill/>
        <a:ln w="12700" cap="flat">
          <a:noFill/>
          <a:miter lim="400000"/>
        </a:ln>
        <a:effectLst/>
        <a:sp3d/>
      </a:spPr>
      <a:bodyPr rot="0" spcFirstLastPara="1" vertOverflow="overflow" horzOverflow="overflow" vert="horz" wrap="square" lIns="0" tIns="0" rIns="0" bIns="0" numCol="1" spcCol="38100" rtlCol="0" anchor="t">
        <a:spAutoFit/>
      </a:bodyPr>
      <a:lstStyle>
        <a:defPPr marL="114300" marR="0" indent="-114300" algn="l" defTabSz="914400" rtl="0" eaLnBrk="1" fontAlgn="base" latinLnBrk="0" hangingPunct="1">
          <a:lnSpc>
            <a:spcPct val="100000"/>
          </a:lnSpc>
          <a:spcBef>
            <a:spcPts val="600"/>
          </a:spcBef>
          <a:spcAft>
            <a:spcPct val="0"/>
          </a:spcAft>
          <a:buClrTx/>
          <a:buSzTx/>
          <a:buFont typeface="System Font Regular"/>
          <a:buChar char="–"/>
          <a:defRPr kumimoji="0" sz="1000" b="0" i="0" u="none" strike="noStrike" kern="1200" cap="none" spc="0" normalizeH="0" baseline="0" noProof="0" dirty="0">
            <a:ln>
              <a:noFill/>
            </a:ln>
            <a:solidFill>
              <a:srgbClr val="FFFFFF"/>
            </a:solidFill>
            <a:effectLst/>
            <a:uLnTx/>
            <a:uFillTx/>
            <a:latin typeface="+mn-lt"/>
            <a:ea typeface="ＭＳ Ｐゴシック" pitchFamily="34" charset="-128"/>
            <a:cs typeface="Arial" charset="0"/>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IBMSecurity_Template_2018-09-07" id="{9B0C2141-BF3C-6D42-8EB6-446DB4407DC8}" vid="{561E398E-0027-B240-B917-8519148CD4D9}"/>
    </a:ext>
  </a:extLst>
</a:theme>
</file>

<file path=ppt/theme/theme2.xml><?xml version="1.0" encoding="utf-8"?>
<a:theme xmlns:a="http://schemas.openxmlformats.org/drawingml/2006/main" name="IBM Security 16x10 Default Template">
  <a:themeElements>
    <a:clrScheme name="IBMSecurity_Colors_2016-05-02">
      <a:dk1>
        <a:srgbClr val="1D3649"/>
      </a:dk1>
      <a:lt1>
        <a:srgbClr val="FFFFFF"/>
      </a:lt1>
      <a:dk2>
        <a:srgbClr val="1D3649"/>
      </a:dk2>
      <a:lt2>
        <a:srgbClr val="E0E0E0"/>
      </a:lt2>
      <a:accent1>
        <a:srgbClr val="325C80"/>
      </a:accent1>
      <a:accent2>
        <a:srgbClr val="4178BE"/>
      </a:accent2>
      <a:accent3>
        <a:srgbClr val="C0E6FF"/>
      </a:accent3>
      <a:accent4>
        <a:srgbClr val="5A5A5A"/>
      </a:accent4>
      <a:accent5>
        <a:srgbClr val="777777"/>
      </a:accent5>
      <a:accent6>
        <a:srgbClr val="AEAEAE"/>
      </a:accent6>
      <a:hlink>
        <a:srgbClr val="325C80"/>
      </a:hlink>
      <a:folHlink>
        <a:srgbClr val="325C80"/>
      </a:folHlink>
    </a:clrScheme>
    <a:fontScheme name="IBM Security_2016-04-27">
      <a:majorFont>
        <a:latin typeface="Arial"/>
        <a:ea typeface="ＭＳ Ｐゴシック"/>
        <a:cs typeface=""/>
      </a:majorFont>
      <a:minorFont>
        <a:latin typeface="Arial"/>
        <a:ea typeface="ＭＳ Ｐゴシック"/>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9050"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400" b="0" i="0" u="none" strike="noStrike" kern="0" cap="none" spc="0" normalizeH="0" baseline="0" noProof="0" dirty="0" smtClean="0">
            <a:ln>
              <a:noFill/>
            </a:ln>
            <a:solidFill>
              <a:schemeClr val="bg1"/>
            </a:solidFill>
            <a:effectLst/>
            <a:uLnTx/>
            <a:uFillTx/>
            <a:ea typeface="+mn-ea"/>
            <a:cs typeface="Arial" panose="020B0604020202020204" pitchFamily="34" charset="0"/>
          </a:defRPr>
        </a:defPPr>
      </a:lstStyle>
    </a:spDef>
    <a:lnDef>
      <a:spPr>
        <a:ln w="19050">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400" dirty="0" smtClean="0">
            <a:solidFill>
              <a:srgbClr val="1D3649"/>
            </a:solidFill>
          </a:defRPr>
        </a:defPPr>
      </a:lstStyle>
    </a:txDef>
  </a:objectDefaults>
  <a:extraClrSchemeLst/>
  <a:extLst>
    <a:ext uri="{05A4C25C-085E-4340-85A3-A5531E510DB2}">
      <thm15:themeFamily xmlns:thm15="http://schemas.microsoft.com/office/thememl/2012/main" name="Presentation4" id="{7351CDBA-8918-264D-A90D-9779A52D48D3}" vid="{30451496-E776-3D43-AFBE-014C47F0262B}"/>
    </a:ext>
  </a:extLst>
</a:theme>
</file>

<file path=ppt/theme/theme3.xml><?xml version="1.0" encoding="utf-8"?>
<a:theme xmlns:a="http://schemas.openxmlformats.org/drawingml/2006/main" name="Office Theme">
  <a:themeElements>
    <a:clrScheme name="Custom 1">
      <a:dk1>
        <a:srgbClr val="1D3649"/>
      </a:dk1>
      <a:lt1>
        <a:srgbClr val="FFFFFF"/>
      </a:lt1>
      <a:dk2>
        <a:srgbClr val="1D3649"/>
      </a:dk2>
      <a:lt2>
        <a:srgbClr val="E0E0E0"/>
      </a:lt2>
      <a:accent1>
        <a:srgbClr val="325C80"/>
      </a:accent1>
      <a:accent2>
        <a:srgbClr val="417899"/>
      </a:accent2>
      <a:accent3>
        <a:srgbClr val="C0E6FF"/>
      </a:accent3>
      <a:accent4>
        <a:srgbClr val="595959"/>
      </a:accent4>
      <a:accent5>
        <a:srgbClr val="777677"/>
      </a:accent5>
      <a:accent6>
        <a:srgbClr val="AEAEAE"/>
      </a:accent6>
      <a:hlink>
        <a:srgbClr val="325C80"/>
      </a:hlink>
      <a:folHlink>
        <a:srgbClr val="325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000" dirty="0"/>
        </a:defPPr>
      </a:lstStyle>
    </a:tx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000" dirty="0"/>
        </a:defPPr>
      </a:lstStyle>
    </a:txDef>
  </a:objectDefaults>
  <a:extraClrScheme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0">
    <wetp:webextensionref xmlns:r="http://schemas.openxmlformats.org/officeDocument/2006/relationships" r:id="rId1"/>
  </wetp:taskpane>
  <wetp:taskpane dockstate="right" visibility="0" width="700" row="0">
    <wetp:webextensionref xmlns:r="http://schemas.openxmlformats.org/officeDocument/2006/relationships" r:id="rId2"/>
  </wetp:taskpane>
  <wetp:taskpane dockstate="right" visibility="0" width="700" row="0">
    <wetp:webextensionref xmlns:r="http://schemas.openxmlformats.org/officeDocument/2006/relationships" r:id="rId3"/>
  </wetp:taskpane>
</wetp:taskpanes>
</file>

<file path=ppt/webextensions/webextension1.xml><?xml version="1.0" encoding="utf-8"?>
<we:webextension xmlns:we="http://schemas.microsoft.com/office/webextensions/webextension/2010/11" id="{23EE5F61-7FD4-3941-AFF3-DBEA816F3EF9}">
  <we:reference id="wa104178141" version="3.1.2.28" store="en-US"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B57FD827-1787-544D-81F6-BE40B6CBDB39}">
  <we:reference id="wa104379997" version="1.0.0.2" store="en-US"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8ACEF21B-9D18-D646-88E5-D6F42BA6CF90}">
  <we:reference id="wa104380510" version="1.0.0.3"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IBM Security 16x9 Default Template</Template>
  <TotalTime>0</TotalTime>
  <Words>2220</Words>
  <Application>Microsoft Macintosh PowerPoint</Application>
  <PresentationFormat>On-screen Show (16:9)</PresentationFormat>
  <Paragraphs>309</Paragraphs>
  <Slides>39</Slides>
  <Notes>23</Notes>
  <HiddenSlides>1</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39</vt:i4>
      </vt:variant>
    </vt:vector>
  </HeadingPairs>
  <TitlesOfParts>
    <vt:vector size="53" baseType="lpstr">
      <vt:lpstr>Arial</vt:lpstr>
      <vt:lpstr>Calibri</vt:lpstr>
      <vt:lpstr>Gill Sans</vt:lpstr>
      <vt:lpstr>IBM Plex Sans</vt:lpstr>
      <vt:lpstr>IBM Plex Sans Light</vt:lpstr>
      <vt:lpstr>IBM Plex Sans Medium</vt:lpstr>
      <vt:lpstr>IBM Plex Sans SemiBold</vt:lpstr>
      <vt:lpstr>IBM Plex Sans Thin</vt:lpstr>
      <vt:lpstr>IBMPlexSans</vt:lpstr>
      <vt:lpstr>System Font Regular</vt:lpstr>
      <vt:lpstr>Times New Roman</vt:lpstr>
      <vt:lpstr>Wingdings</vt:lpstr>
      <vt:lpstr>IBM Security 16x9 Default Template</vt:lpstr>
      <vt:lpstr>IBM Security 16x10 Default Template</vt:lpstr>
      <vt:lpstr>We exist to protect your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Обнаружить</vt:lpstr>
      <vt:lpstr>PowerPoint Presentation</vt:lpstr>
      <vt:lpstr>PowerPoint Presentation</vt:lpstr>
      <vt:lpstr>QRadar Advisor</vt:lpstr>
      <vt:lpstr>PowerPoint Presentation</vt:lpstr>
      <vt:lpstr>PowerPoint Presentation</vt:lpstr>
      <vt:lpstr>Правильно среагировать</vt:lpstr>
      <vt:lpstr>Intelligent Orchestration with Automation</vt:lpstr>
      <vt:lpstr>Интеграция Resilient с другими решениями</vt:lpstr>
      <vt:lpstr>PowerPoint Presentation</vt:lpstr>
      <vt:lpstr>PowerPoint Presentation</vt:lpstr>
      <vt:lpstr>PowerPoint Presentation</vt:lpstr>
      <vt:lpstr>PowerPoint Presentation</vt:lpstr>
      <vt:lpstr>PowerPoint Presentation</vt:lpstr>
      <vt:lpstr>Понять суть угрозы</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cp:lastPrinted>2018-01-17T19:11:08Z</cp:lastPrinted>
  <dcterms:created xsi:type="dcterms:W3CDTF">2018-11-16T18:21:09Z</dcterms:created>
  <dcterms:modified xsi:type="dcterms:W3CDTF">2019-05-14T08:00:17Z</dcterms:modified>
  <cp:category/>
</cp:coreProperties>
</file>