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825" r:id="rId2"/>
    <p:sldId id="920" r:id="rId3"/>
    <p:sldId id="916" r:id="rId4"/>
    <p:sldId id="915" r:id="rId5"/>
    <p:sldId id="918" r:id="rId6"/>
    <p:sldId id="913" r:id="rId7"/>
    <p:sldId id="917" r:id="rId8"/>
    <p:sldId id="922" r:id="rId9"/>
    <p:sldId id="923" r:id="rId10"/>
    <p:sldId id="926" r:id="rId11"/>
    <p:sldId id="927" r:id="rId12"/>
    <p:sldId id="921" r:id="rId13"/>
    <p:sldId id="928" r:id="rId14"/>
    <p:sldId id="929" r:id="rId15"/>
    <p:sldId id="906" r:id="rId16"/>
    <p:sldId id="919" r:id="rId17"/>
    <p:sldId id="907" r:id="rId18"/>
    <p:sldId id="90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on Template" id="{7EA9ACFE-4BE7-1740-9EC6-74E9410E70AE}">
          <p14:sldIdLst>
            <p14:sldId id="825"/>
            <p14:sldId id="920"/>
            <p14:sldId id="916"/>
            <p14:sldId id="915"/>
            <p14:sldId id="918"/>
            <p14:sldId id="913"/>
            <p14:sldId id="917"/>
            <p14:sldId id="922"/>
            <p14:sldId id="923"/>
            <p14:sldId id="926"/>
            <p14:sldId id="927"/>
            <p14:sldId id="921"/>
            <p14:sldId id="928"/>
            <p14:sldId id="929"/>
            <p14:sldId id="906"/>
            <p14:sldId id="919"/>
            <p14:sldId id="907"/>
            <p14:sldId id="908"/>
          </p14:sldIdLst>
        </p14:section>
      </p14:sectionLst>
    </p:ext>
    <p:ext uri="{EFAFB233-063F-42B5-8137-9DF3F51BA10A}">
      <p15:sldGuideLst xmlns:p15="http://schemas.microsoft.com/office/powerpoint/2012/main">
        <p15:guide id="1" orient="horz" pos="2160">
          <p15:clr>
            <a:srgbClr val="A4A3A4"/>
          </p15:clr>
        </p15:guide>
        <p15:guide id="2" orient="horz" pos="1064">
          <p15:clr>
            <a:srgbClr val="A4A3A4"/>
          </p15:clr>
        </p15:guide>
        <p15:guide id="3" pos="3840">
          <p15:clr>
            <a:srgbClr val="A4A3A4"/>
          </p15:clr>
        </p15:guide>
        <p15:guide id="4" pos="7332">
          <p15:clr>
            <a:srgbClr val="A4A3A4"/>
          </p15:clr>
        </p15:guide>
        <p15:guide id="5"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CB24"/>
    <a:srgbClr val="979797"/>
    <a:srgbClr val="616161"/>
    <a:srgbClr val="2C2C2C"/>
    <a:srgbClr val="EFEFEF"/>
    <a:srgbClr val="959595"/>
    <a:srgbClr val="D2D2D2"/>
    <a:srgbClr val="E0E0E0"/>
    <a:srgbClr val="CD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6242" autoAdjust="0"/>
  </p:normalViewPr>
  <p:slideViewPr>
    <p:cSldViewPr snapToGrid="0" snapToObjects="1">
      <p:cViewPr varScale="1">
        <p:scale>
          <a:sx n="72" d="100"/>
          <a:sy n="72" d="100"/>
        </p:scale>
        <p:origin x="115" y="53"/>
      </p:cViewPr>
      <p:guideLst>
        <p:guide orient="horz" pos="2160"/>
        <p:guide orient="horz" pos="1064"/>
        <p:guide pos="3840"/>
        <p:guide pos="7332"/>
        <p:guide pos="338"/>
      </p:guideLst>
    </p:cSldViewPr>
  </p:slideViewPr>
  <p:outlineViewPr>
    <p:cViewPr>
      <p:scale>
        <a:sx n="33" d="100"/>
        <a:sy n="33" d="100"/>
      </p:scale>
      <p:origin x="0" y="-6928"/>
    </p:cViewPr>
  </p:outlineViewPr>
  <p:notesTextViewPr>
    <p:cViewPr>
      <p:scale>
        <a:sx n="1" d="1"/>
        <a:sy n="1" d="1"/>
      </p:scale>
      <p:origin x="0" y="0"/>
    </p:cViewPr>
  </p:notesTextViewPr>
  <p:sorterViewPr>
    <p:cViewPr varScale="1">
      <p:scale>
        <a:sx n="1" d="1"/>
        <a:sy n="1" d="1"/>
      </p:scale>
      <p:origin x="0" y="-41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5AC94-42CD-914F-887E-8AD3075C53C1}" type="datetimeFigureOut">
              <a:rPr lang="en-GB" smtClean="0"/>
              <a:t>12/05/2019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08FA2-DEAA-844C-8F68-10C8791BCEAD}" type="slidenum">
              <a:rPr lang="en-GB" smtClean="0"/>
              <a:t>‹#›</a:t>
            </a:fld>
            <a:endParaRPr lang="en-GB"/>
          </a:p>
        </p:txBody>
      </p:sp>
    </p:spTree>
    <p:extLst>
      <p:ext uri="{BB962C8B-B14F-4D97-AF65-F5344CB8AC3E}">
        <p14:creationId xmlns:p14="http://schemas.microsoft.com/office/powerpoint/2010/main" val="148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08FA2-DEAA-844C-8F68-10C8791BCEAD}" type="slidenum">
              <a:rPr lang="en-GB" smtClean="0"/>
              <a:t>1</a:t>
            </a:fld>
            <a:endParaRPr lang="en-GB"/>
          </a:p>
        </p:txBody>
      </p:sp>
    </p:spTree>
    <p:extLst>
      <p:ext uri="{BB962C8B-B14F-4D97-AF65-F5344CB8AC3E}">
        <p14:creationId xmlns:p14="http://schemas.microsoft.com/office/powerpoint/2010/main" val="2998410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FEFEF"/>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t="20930"/>
          <a:stretch/>
        </p:blipFill>
        <p:spPr>
          <a:xfrm flipH="1">
            <a:off x="3215757" y="0"/>
            <a:ext cx="10015200" cy="6858000"/>
          </a:xfrm>
          <a:prstGeom prst="rect">
            <a:avLst/>
          </a:prstGeom>
          <a:noFill/>
          <a:ln>
            <a:noFill/>
          </a:ln>
        </p:spPr>
      </p:pic>
      <p:sp>
        <p:nvSpPr>
          <p:cNvPr id="2" name="Title 1"/>
          <p:cNvSpPr>
            <a:spLocks noGrp="1"/>
          </p:cNvSpPr>
          <p:nvPr>
            <p:ph type="ctrTitle"/>
          </p:nvPr>
        </p:nvSpPr>
        <p:spPr>
          <a:xfrm>
            <a:off x="534987" y="1924050"/>
            <a:ext cx="8513763" cy="2774950"/>
          </a:xfrm>
        </p:spPr>
        <p:txBody>
          <a:bodyPr anchor="ctr"/>
          <a:lstStyle>
            <a:lvl1pPr algn="l">
              <a:lnSpc>
                <a:spcPct val="93000"/>
              </a:lnSpc>
              <a:defRPr sz="5000" b="0" i="0" spc="-100" baseline="0">
                <a:solidFill>
                  <a:schemeClr val="tx1"/>
                </a:solidFill>
                <a:latin typeface="Hero New Thin" charset="0"/>
                <a:ea typeface="Hero New Thin" charset="0"/>
                <a:cs typeface="Hero New Thin" charset="0"/>
              </a:defRPr>
            </a:lvl1pPr>
          </a:lstStyle>
          <a:p>
            <a:r>
              <a:rPr lang="en-US"/>
              <a:t>Click to edit Master title style</a:t>
            </a:r>
            <a:endParaRPr lang="en-GB" dirty="0"/>
          </a:p>
        </p:txBody>
      </p:sp>
      <p:sp>
        <p:nvSpPr>
          <p:cNvPr id="3" name="Subtitle 2"/>
          <p:cNvSpPr>
            <a:spLocks noGrp="1"/>
          </p:cNvSpPr>
          <p:nvPr>
            <p:ph type="subTitle" idx="1"/>
          </p:nvPr>
        </p:nvSpPr>
        <p:spPr>
          <a:xfrm>
            <a:off x="534987" y="5759337"/>
            <a:ext cx="4727575" cy="615377"/>
          </a:xfrm>
        </p:spPr>
        <p:txBody>
          <a:bodyPr bIns="0" anchor="b"/>
          <a:lstStyle>
            <a:lvl1pPr marL="0" indent="0" algn="l">
              <a:lnSpc>
                <a:spcPct val="107000"/>
              </a:lnSpc>
              <a:buNone/>
              <a:defRPr sz="1400" spc="20"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Subtitle 2"/>
          <p:cNvSpPr txBox="1">
            <a:spLocks/>
          </p:cNvSpPr>
          <p:nvPr userDrawn="1"/>
        </p:nvSpPr>
        <p:spPr>
          <a:xfrm>
            <a:off x="9994900" y="5732178"/>
            <a:ext cx="1666875" cy="615377"/>
          </a:xfrm>
          <a:prstGeom prst="rect">
            <a:avLst/>
          </a:prstGeom>
        </p:spPr>
        <p:txBody>
          <a:bodyPr vert="horz" lIns="0" tIns="0" rIns="0" bIns="0" rtlCol="0" anchor="b">
            <a:noAutofit/>
          </a:bodyPr>
          <a:lstStyle>
            <a:lvl1pPr marL="0" indent="0" algn="l" defTabSz="914400" rtl="0" eaLnBrk="1" latinLnBrk="0" hangingPunct="1">
              <a:lnSpc>
                <a:spcPct val="107000"/>
              </a:lnSpc>
              <a:spcBef>
                <a:spcPts val="0"/>
              </a:spcBef>
              <a:buFont typeface="Arial"/>
              <a:buNone/>
              <a:defRPr sz="1400" kern="1200" spc="20" baseline="0">
                <a:solidFill>
                  <a:schemeClr val="accent3"/>
                </a:solidFill>
                <a:latin typeface="+mn-lt"/>
                <a:ea typeface="+mn-ea"/>
                <a:cs typeface="+mn-cs"/>
              </a:defRPr>
            </a:lvl1pPr>
            <a:lvl2pPr marL="457200" indent="0" algn="ctr" defTabSz="914400" rtl="0" eaLnBrk="1" latinLnBrk="0" hangingPunct="1">
              <a:lnSpc>
                <a:spcPct val="107000"/>
              </a:lnSpc>
              <a:spcBef>
                <a:spcPts val="2400"/>
              </a:spcBef>
              <a:spcAft>
                <a:spcPts val="600"/>
              </a:spcAft>
              <a:buFont typeface="Arial"/>
              <a:buNone/>
              <a:defRPr sz="2000" kern="1200" cap="all" spc="-20" baseline="0">
                <a:solidFill>
                  <a:schemeClr val="tx1"/>
                </a:solidFill>
                <a:latin typeface="+mn-lt"/>
                <a:ea typeface="+mn-ea"/>
                <a:cs typeface="+mn-cs"/>
              </a:defRPr>
            </a:lvl2pPr>
            <a:lvl3pPr marL="914400" indent="0" algn="ctr" defTabSz="914400" rtl="0" eaLnBrk="1" latinLnBrk="0" hangingPunct="1">
              <a:lnSpc>
                <a:spcPct val="107000"/>
              </a:lnSpc>
              <a:spcBef>
                <a:spcPts val="0"/>
              </a:spcBef>
              <a:buFont typeface="Arial"/>
              <a:buNone/>
              <a:tabLst/>
              <a:defRPr sz="1800" kern="1200" spc="30">
                <a:solidFill>
                  <a:schemeClr val="tx1"/>
                </a:solidFill>
                <a:latin typeface="+mn-lt"/>
                <a:ea typeface="+mn-ea"/>
                <a:cs typeface="+mn-cs"/>
              </a:defRPr>
            </a:lvl3pPr>
            <a:lvl4pPr marL="1371600" indent="0" algn="ctr" defTabSz="914400" rtl="0" eaLnBrk="1" latinLnBrk="0" hangingPunct="1">
              <a:lnSpc>
                <a:spcPct val="90000"/>
              </a:lnSpc>
              <a:spcBef>
                <a:spcPts val="0"/>
              </a:spcBef>
              <a:buFont typeface="Arial"/>
              <a:buNone/>
              <a:tabLst/>
              <a:defRPr sz="1600" kern="1200" spc="30" baseline="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a:buNone/>
              <a:tabLst/>
              <a:defRPr sz="1600" kern="1200" spc="3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pPr>
            <a:r>
              <a:rPr lang="de-DE" sz="1000" spc="10" baseline="0" dirty="0">
                <a:solidFill>
                  <a:schemeClr val="tx1"/>
                </a:solidFill>
              </a:rPr>
              <a:t>©VEON Ltd 2016</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9151" y="529182"/>
            <a:ext cx="931653" cy="1086898"/>
          </a:xfrm>
          <a:prstGeom prst="rect">
            <a:avLst/>
          </a:prstGeom>
        </p:spPr>
      </p:pic>
    </p:spTree>
    <p:extLst>
      <p:ext uri="{BB962C8B-B14F-4D97-AF65-F5344CB8AC3E}">
        <p14:creationId xmlns:p14="http://schemas.microsoft.com/office/powerpoint/2010/main" val="26206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2"/>
        </a:solidFill>
        <a:effectLst/>
      </p:bgPr>
    </p:bg>
    <p:spTree>
      <p:nvGrpSpPr>
        <p:cNvPr id="1" name=""/>
        <p:cNvGrpSpPr/>
        <p:nvPr/>
      </p:nvGrpSpPr>
      <p:grpSpPr>
        <a:xfrm>
          <a:off x="0" y="0"/>
          <a:ext cx="0" cy="0"/>
          <a:chOff x="0" y="0"/>
          <a:chExt cx="0" cy="0"/>
        </a:xfrm>
      </p:grpSpPr>
      <p:sp>
        <p:nvSpPr>
          <p:cNvPr id="12" name="Content Placeholder 10"/>
          <p:cNvSpPr>
            <a:spLocks noGrp="1"/>
          </p:cNvSpPr>
          <p:nvPr>
            <p:ph sz="quarter" idx="10" hasCustomPrompt="1"/>
          </p:nvPr>
        </p:nvSpPr>
        <p:spPr>
          <a:xfrm>
            <a:off x="532800" y="1929600"/>
            <a:ext cx="4732338" cy="4156875"/>
          </a:xfrm>
        </p:spPr>
        <p:txBody>
          <a:bodyPr/>
          <a:lstStyle>
            <a:lvl1pPr>
              <a:lnSpc>
                <a:spcPct val="108000"/>
              </a:lnSpc>
              <a:defRPr sz="2000" spc="-70">
                <a:solidFill>
                  <a:schemeClr val="accent3"/>
                </a:solidFill>
                <a:latin typeface="+mn-lt"/>
              </a:defRPr>
            </a:lvl1pPr>
            <a:lvl2pPr marL="0" indent="0">
              <a:lnSpc>
                <a:spcPct val="108000"/>
              </a:lnSpc>
              <a:spcBef>
                <a:spcPts val="0"/>
              </a:spcBef>
              <a:spcAft>
                <a:spcPts val="0"/>
              </a:spcAft>
              <a:tabLst>
                <a:tab pos="4576763" algn="r"/>
              </a:tabLst>
              <a:defRPr sz="2000" cap="none" spc="-70">
                <a:solidFill>
                  <a:schemeClr val="bg1"/>
                </a:solidFill>
              </a:defRPr>
            </a:lvl2pPr>
            <a:lvl3pPr marL="0" indent="0">
              <a:lnSpc>
                <a:spcPct val="108000"/>
              </a:lnSpc>
              <a:tabLst>
                <a:tab pos="4576763" algn="r"/>
              </a:tabLst>
              <a:defRPr sz="2000" spc="-70">
                <a:solidFill>
                  <a:schemeClr val="bg1"/>
                </a:solidFill>
              </a:defRPr>
            </a:lvl3pPr>
            <a:lvl4pPr marL="234000" indent="-234000">
              <a:lnSpc>
                <a:spcPct val="108000"/>
              </a:lnSpc>
              <a:buSzPct val="100000"/>
              <a:buFont typeface=".AppleSystemUIFont" charset="0"/>
              <a:buChar char="–"/>
              <a:tabLst>
                <a:tab pos="4576763" algn="r"/>
              </a:tabLst>
              <a:defRPr sz="2000" spc="-70">
                <a:solidFill>
                  <a:schemeClr val="bg1"/>
                </a:solidFill>
              </a:defRPr>
            </a:lvl4pPr>
            <a:lvl5pPr marL="468000" indent="-234000">
              <a:lnSpc>
                <a:spcPct val="108000"/>
              </a:lnSpc>
              <a:buSzPct val="100000"/>
              <a:buFont typeface=".AppleSystemUIFont" charset="0"/>
              <a:buChar char="–"/>
              <a:tabLst>
                <a:tab pos="4576763" algn="r"/>
              </a:tabLst>
              <a:defRPr sz="2000" spc="-7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itle 13"/>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8"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bg1"/>
                </a:solidFill>
                <a:effectLst/>
              </a:defRPr>
            </a:lvl1pPr>
          </a:lstStyle>
          <a:p>
            <a:r>
              <a:rPr lang="en-US" dirty="0"/>
              <a:t>Presentation title – Client name</a:t>
            </a:r>
          </a:p>
        </p:txBody>
      </p:sp>
      <p:sp>
        <p:nvSpPr>
          <p:cNvPr id="13"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sp>
        <p:nvSpPr>
          <p:cNvPr id="15" name="Content Placeholder 10"/>
          <p:cNvSpPr>
            <a:spLocks noGrp="1"/>
          </p:cNvSpPr>
          <p:nvPr>
            <p:ph sz="quarter" idx="11" hasCustomPrompt="1"/>
          </p:nvPr>
        </p:nvSpPr>
        <p:spPr>
          <a:xfrm>
            <a:off x="6203950" y="1929600"/>
            <a:ext cx="4732338" cy="4156875"/>
          </a:xfrm>
        </p:spPr>
        <p:txBody>
          <a:bodyPr/>
          <a:lstStyle>
            <a:lvl1pPr>
              <a:lnSpc>
                <a:spcPct val="108000"/>
              </a:lnSpc>
              <a:defRPr sz="2000" spc="-70">
                <a:solidFill>
                  <a:schemeClr val="accent3"/>
                </a:solidFill>
                <a:latin typeface="+mn-lt"/>
              </a:defRPr>
            </a:lvl1pPr>
            <a:lvl2pPr marL="0" indent="0">
              <a:lnSpc>
                <a:spcPct val="108000"/>
              </a:lnSpc>
              <a:spcBef>
                <a:spcPts val="0"/>
              </a:spcBef>
              <a:spcAft>
                <a:spcPts val="0"/>
              </a:spcAft>
              <a:tabLst>
                <a:tab pos="4576763" algn="r"/>
              </a:tabLst>
              <a:defRPr sz="2000" cap="none" spc="-70">
                <a:solidFill>
                  <a:schemeClr val="bg1"/>
                </a:solidFill>
              </a:defRPr>
            </a:lvl2pPr>
            <a:lvl3pPr marL="0" indent="0">
              <a:lnSpc>
                <a:spcPct val="108000"/>
              </a:lnSpc>
              <a:tabLst>
                <a:tab pos="4576763" algn="r"/>
              </a:tabLst>
              <a:defRPr sz="2000" spc="-70">
                <a:solidFill>
                  <a:schemeClr val="bg1"/>
                </a:solidFill>
              </a:defRPr>
            </a:lvl3pPr>
            <a:lvl4pPr marL="234000" indent="-234000">
              <a:lnSpc>
                <a:spcPct val="108000"/>
              </a:lnSpc>
              <a:buSzPct val="100000"/>
              <a:buFont typeface=".AppleSystemUIFont" charset="0"/>
              <a:buChar char="–"/>
              <a:tabLst>
                <a:tab pos="4576763" algn="r"/>
              </a:tabLst>
              <a:defRPr sz="2000" spc="-70">
                <a:solidFill>
                  <a:schemeClr val="bg1"/>
                </a:solidFill>
              </a:defRPr>
            </a:lvl4pPr>
            <a:lvl5pPr marL="468000" indent="-234000">
              <a:lnSpc>
                <a:spcPct val="108000"/>
              </a:lnSpc>
              <a:buSzPct val="100000"/>
              <a:buFont typeface=".AppleSystemUIFont" charset="0"/>
              <a:buChar char="–"/>
              <a:tabLst>
                <a:tab pos="4576763" algn="r"/>
              </a:tabLst>
              <a:defRPr sz="2000" spc="-7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Graphic">
    <p:spTree>
      <p:nvGrpSpPr>
        <p:cNvPr id="1" name=""/>
        <p:cNvGrpSpPr/>
        <p:nvPr/>
      </p:nvGrpSpPr>
      <p:grpSpPr>
        <a:xfrm>
          <a:off x="0" y="0"/>
          <a:ext cx="0" cy="0"/>
          <a:chOff x="0" y="0"/>
          <a:chExt cx="0" cy="0"/>
        </a:xfrm>
      </p:grpSpPr>
      <p:sp>
        <p:nvSpPr>
          <p:cNvPr id="3" name="Rectangle 2"/>
          <p:cNvSpPr/>
          <p:nvPr userDrawn="1"/>
        </p:nvSpPr>
        <p:spPr>
          <a:xfrm>
            <a:off x="6203950" y="0"/>
            <a:ext cx="5988050"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0"/>
          <p:cNvSpPr>
            <a:spLocks noGrp="1"/>
          </p:cNvSpPr>
          <p:nvPr>
            <p:ph sz="quarter" idx="10"/>
          </p:nvPr>
        </p:nvSpPr>
        <p:spPr>
          <a:xfrm>
            <a:off x="530225" y="1929600"/>
            <a:ext cx="4732338" cy="4156876"/>
          </a:xfrm>
        </p:spPr>
        <p:txBody>
          <a:bodyPr/>
          <a:lstStyle>
            <a:lvl1pPr>
              <a:lnSpc>
                <a:spcPct val="107000"/>
              </a:lnSpc>
              <a:defRPr sz="1400" spc="0">
                <a:latin typeface="+mn-lt"/>
              </a:defRPr>
            </a:lvl1pPr>
            <a:lvl2pPr>
              <a:lnSpc>
                <a:spcPct val="107000"/>
              </a:lnSpc>
              <a:spcBef>
                <a:spcPts val="600"/>
              </a:spcBef>
              <a:spcAft>
                <a:spcPts val="0"/>
              </a:spcAft>
              <a:defRPr spc="0"/>
            </a:lvl2pPr>
            <a:lvl3pPr>
              <a:lnSpc>
                <a:spcPct val="107000"/>
              </a:lnSpc>
              <a:defRPr spc="0"/>
            </a:lvl3pPr>
            <a:lvl4pPr>
              <a:lnSpc>
                <a:spcPct val="107000"/>
              </a:lnSpc>
              <a:defRPr spc="0"/>
            </a:lvl4pPr>
            <a:lvl5pPr>
              <a:lnSpc>
                <a:spcPct val="107000"/>
              </a:lnSpc>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3"/>
          <p:cNvSpPr>
            <a:spLocks noGrp="1"/>
          </p:cNvSpPr>
          <p:nvPr>
            <p:ph type="title"/>
          </p:nvPr>
        </p:nvSpPr>
        <p:spPr>
          <a:xfrm>
            <a:off x="532800" y="468000"/>
            <a:ext cx="5441179" cy="848039"/>
          </a:xfrm>
        </p:spPr>
        <p:txBody>
          <a:bodyPr/>
          <a:lstStyle/>
          <a:p>
            <a:r>
              <a:rPr lang="en-US"/>
              <a:t>Click to edit Master title style</a:t>
            </a:r>
            <a:endParaRPr lang="en-GB" dirty="0"/>
          </a:p>
        </p:txBody>
      </p:sp>
      <p:sp>
        <p:nvSpPr>
          <p:cNvPr id="5" name="Text Placeholder 4"/>
          <p:cNvSpPr>
            <a:spLocks noGrp="1"/>
          </p:cNvSpPr>
          <p:nvPr>
            <p:ph type="body" sz="quarter" idx="11"/>
          </p:nvPr>
        </p:nvSpPr>
        <p:spPr>
          <a:xfrm>
            <a:off x="7156450" y="1320771"/>
            <a:ext cx="4502149" cy="4765705"/>
          </a:xfrm>
        </p:spPr>
        <p:txBody>
          <a:bodyPr/>
          <a:lstStyle>
            <a:lvl1pPr>
              <a:lnSpc>
                <a:spcPct val="81000"/>
              </a:lnSpc>
              <a:defRPr sz="8000" b="0" i="0" cap="all" spc="-500" baseline="0">
                <a:latin typeface="Hero New Hairline" charset="0"/>
                <a:ea typeface="Hero New Hairline" charset="0"/>
                <a:cs typeface="Hero New Hairline" charset="0"/>
              </a:defRPr>
            </a:lvl1pPr>
            <a:lvl2pPr>
              <a:spcBef>
                <a:spcPts val="0"/>
              </a:spcBef>
              <a:spcAft>
                <a:spcPts val="0"/>
              </a:spcAft>
              <a:defRPr/>
            </a:lvl2pPr>
            <a:lvl3pPr>
              <a:spcBef>
                <a:spcPts val="0"/>
              </a:spcBef>
              <a:defRPr/>
            </a:lvl3pPr>
            <a:lvl4pPr>
              <a:spcBef>
                <a:spcPts val="0"/>
              </a:spcBef>
              <a:defRPr/>
            </a:lvl4pPr>
            <a:lvl5pPr>
              <a:spcBef>
                <a:spcPts val="0"/>
              </a:spcBef>
              <a:defRPr/>
            </a:lvl5pPr>
          </a:lstStyle>
          <a:p>
            <a:pPr lvl="0"/>
            <a:r>
              <a:rPr lang="en-US"/>
              <a:t>Click to edit Master text styles</a:t>
            </a:r>
          </a:p>
        </p:txBody>
      </p:sp>
      <p:sp>
        <p:nvSpPr>
          <p:cNvPr id="10"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3"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3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and Graphs">
    <p:spTree>
      <p:nvGrpSpPr>
        <p:cNvPr id="1" name=""/>
        <p:cNvGrpSpPr/>
        <p:nvPr/>
      </p:nvGrpSpPr>
      <p:grpSpPr>
        <a:xfrm>
          <a:off x="0" y="0"/>
          <a:ext cx="0" cy="0"/>
          <a:chOff x="0" y="0"/>
          <a:chExt cx="0" cy="0"/>
        </a:xfrm>
      </p:grpSpPr>
      <p:sp>
        <p:nvSpPr>
          <p:cNvPr id="3" name="Rectangle 2"/>
          <p:cNvSpPr/>
          <p:nvPr userDrawn="1"/>
        </p:nvSpPr>
        <p:spPr>
          <a:xfrm>
            <a:off x="6203950" y="0"/>
            <a:ext cx="5988050"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0"/>
          <p:cNvSpPr>
            <a:spLocks noGrp="1"/>
          </p:cNvSpPr>
          <p:nvPr>
            <p:ph sz="quarter" idx="10"/>
          </p:nvPr>
        </p:nvSpPr>
        <p:spPr>
          <a:xfrm>
            <a:off x="530225" y="1929600"/>
            <a:ext cx="4732338" cy="4156875"/>
          </a:xfrm>
        </p:spPr>
        <p:txBody>
          <a:bodyPr/>
          <a:lstStyle>
            <a:lvl1pPr>
              <a:lnSpc>
                <a:spcPct val="107000"/>
              </a:lnSpc>
              <a:defRPr sz="1400" spc="0">
                <a:latin typeface="+mn-lt"/>
              </a:defRPr>
            </a:lvl1pPr>
            <a:lvl2pPr>
              <a:lnSpc>
                <a:spcPct val="107000"/>
              </a:lnSpc>
              <a:spcBef>
                <a:spcPts val="600"/>
              </a:spcBef>
              <a:spcAft>
                <a:spcPts val="0"/>
              </a:spcAft>
              <a:defRPr spc="0"/>
            </a:lvl2pPr>
            <a:lvl3pPr>
              <a:lnSpc>
                <a:spcPct val="107000"/>
              </a:lnSpc>
              <a:defRPr spc="0"/>
            </a:lvl3pPr>
            <a:lvl4pPr>
              <a:lnSpc>
                <a:spcPct val="107000"/>
              </a:lnSpc>
              <a:defRPr spc="0"/>
            </a:lvl4pPr>
            <a:lvl5pPr>
              <a:lnSpc>
                <a:spcPct val="107000"/>
              </a:lnSpc>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1"/>
          </p:nvPr>
        </p:nvSpPr>
        <p:spPr>
          <a:xfrm>
            <a:off x="9994900" y="1904253"/>
            <a:ext cx="1663700" cy="1402509"/>
          </a:xfrm>
        </p:spPr>
        <p:txBody>
          <a:bodyPr/>
          <a:lstStyle>
            <a:lvl1pPr>
              <a:lnSpc>
                <a:spcPct val="100000"/>
              </a:lnSpc>
              <a:defRPr sz="1000" cap="all" spc="-40" baseline="0">
                <a:latin typeface="+mn-lt"/>
              </a:defRPr>
            </a:lvl1pPr>
            <a:lvl2pPr>
              <a:lnSpc>
                <a:spcPct val="100000"/>
              </a:lnSpc>
              <a:spcBef>
                <a:spcPts val="0"/>
              </a:spcBef>
              <a:spcAft>
                <a:spcPts val="0"/>
              </a:spcAft>
              <a:defRPr sz="1000" cap="none" spc="0" baseline="0">
                <a:latin typeface="+mn-lt"/>
              </a:defRPr>
            </a:lvl2pPr>
            <a:lvl3pPr>
              <a:lnSpc>
                <a:spcPct val="100000"/>
              </a:lnSpc>
              <a:defRPr sz="1000" spc="0">
                <a:latin typeface="+mn-lt"/>
              </a:defRPr>
            </a:lvl3pPr>
            <a:lvl4pPr marL="126000" indent="-126000">
              <a:lnSpc>
                <a:spcPct val="100000"/>
              </a:lnSpc>
              <a:spcAft>
                <a:spcPts val="0"/>
              </a:spcAft>
              <a:defRPr sz="1000" spc="0">
                <a:latin typeface="+mn-lt"/>
              </a:defRPr>
            </a:lvl4pPr>
            <a:lvl5pPr marL="234000" indent="-126000">
              <a:lnSpc>
                <a:spcPct val="100000"/>
              </a:lnSpc>
              <a:spcAft>
                <a:spcPts val="0"/>
              </a:spcAft>
              <a:defRPr sz="1000" spc="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p:cNvSpPr>
            <a:spLocks noGrp="1"/>
          </p:cNvSpPr>
          <p:nvPr>
            <p:ph type="body" sz="quarter" idx="13"/>
          </p:nvPr>
        </p:nvSpPr>
        <p:spPr>
          <a:xfrm>
            <a:off x="6824428" y="1189137"/>
            <a:ext cx="2935522" cy="430567"/>
          </a:xfrm>
        </p:spPr>
        <p:txBody>
          <a:bodyPr wrap="square">
            <a:spAutoFit/>
          </a:bodyPr>
          <a:lstStyle>
            <a:lvl1pPr>
              <a:lnSpc>
                <a:spcPct val="107000"/>
              </a:lnSpc>
              <a:defRPr sz="1400" cap="all" spc="-60" baseline="0">
                <a:latin typeface="+mj-lt"/>
              </a:defRPr>
            </a:lvl1pPr>
            <a:lvl2pPr>
              <a:lnSpc>
                <a:spcPct val="100000"/>
              </a:lnSpc>
              <a:spcBef>
                <a:spcPts val="0"/>
              </a:spcBef>
              <a:spcAft>
                <a:spcPts val="0"/>
              </a:spcAft>
              <a:defRPr sz="1000" cap="none" spc="-60" baseline="0">
                <a:latin typeface="+mn-lt"/>
              </a:defRPr>
            </a:lvl2pPr>
            <a:lvl3pPr>
              <a:lnSpc>
                <a:spcPct val="100000"/>
              </a:lnSpc>
              <a:defRPr sz="1000" spc="0">
                <a:latin typeface="+mn-lt"/>
              </a:defRPr>
            </a:lvl3pPr>
            <a:lvl4pPr>
              <a:lnSpc>
                <a:spcPct val="100000"/>
              </a:lnSpc>
              <a:defRPr sz="1000" spc="0">
                <a:latin typeface="+mn-lt"/>
              </a:defRPr>
            </a:lvl4pPr>
            <a:lvl5pPr>
              <a:lnSpc>
                <a:spcPct val="100000"/>
              </a:lnSpc>
              <a:defRPr sz="1000" spc="0">
                <a:latin typeface="+mn-lt"/>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4"/>
          </p:nvPr>
        </p:nvSpPr>
        <p:spPr>
          <a:xfrm>
            <a:off x="9994900" y="4269019"/>
            <a:ext cx="1663700" cy="1402509"/>
          </a:xfrm>
        </p:spPr>
        <p:txBody>
          <a:bodyPr/>
          <a:lstStyle>
            <a:lvl1pPr>
              <a:lnSpc>
                <a:spcPct val="100000"/>
              </a:lnSpc>
              <a:defRPr sz="1000" cap="all" spc="-40" baseline="0">
                <a:latin typeface="+mn-lt"/>
              </a:defRPr>
            </a:lvl1pPr>
            <a:lvl2pPr>
              <a:lnSpc>
                <a:spcPct val="100000"/>
              </a:lnSpc>
              <a:spcBef>
                <a:spcPts val="0"/>
              </a:spcBef>
              <a:spcAft>
                <a:spcPts val="0"/>
              </a:spcAft>
              <a:defRPr sz="1000" cap="none" spc="0" baseline="0">
                <a:latin typeface="+mn-lt"/>
              </a:defRPr>
            </a:lvl2pPr>
            <a:lvl3pPr>
              <a:lnSpc>
                <a:spcPct val="100000"/>
              </a:lnSpc>
              <a:defRPr sz="1000" spc="0">
                <a:latin typeface="+mn-lt"/>
              </a:defRPr>
            </a:lvl3pPr>
            <a:lvl4pPr marL="126000" indent="-126000">
              <a:lnSpc>
                <a:spcPct val="100000"/>
              </a:lnSpc>
              <a:spcAft>
                <a:spcPts val="0"/>
              </a:spcAft>
              <a:defRPr sz="1000" spc="0">
                <a:latin typeface="+mn-lt"/>
              </a:defRPr>
            </a:lvl4pPr>
            <a:lvl5pPr marL="234000" indent="-126000">
              <a:lnSpc>
                <a:spcPct val="100000"/>
              </a:lnSpc>
              <a:spcAft>
                <a:spcPts val="0"/>
              </a:spcAft>
              <a:defRPr sz="1000" spc="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21"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24" name="Title 13"/>
          <p:cNvSpPr>
            <a:spLocks noGrp="1"/>
          </p:cNvSpPr>
          <p:nvPr>
            <p:ph type="title"/>
          </p:nvPr>
        </p:nvSpPr>
        <p:spPr>
          <a:xfrm>
            <a:off x="532800" y="468000"/>
            <a:ext cx="5441179" cy="848039"/>
          </a:xfrm>
        </p:spPr>
        <p:txBody>
          <a:bodyPr/>
          <a:lstStyle/>
          <a:p>
            <a:r>
              <a:rPr lang="en-US"/>
              <a:t>Click to edit Master title style</a:t>
            </a:r>
            <a:endParaRPr lang="en-GB"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30"/>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2" name="Content Placeholder 10"/>
          <p:cNvSpPr>
            <a:spLocks noGrp="1"/>
          </p:cNvSpPr>
          <p:nvPr>
            <p:ph sz="quarter" idx="10"/>
          </p:nvPr>
        </p:nvSpPr>
        <p:spPr>
          <a:xfrm>
            <a:off x="530225" y="1929600"/>
            <a:ext cx="4732338" cy="4156875"/>
          </a:xfrm>
        </p:spPr>
        <p:txBody>
          <a:bodyPr/>
          <a:lstStyle>
            <a:lvl1pPr>
              <a:lnSpc>
                <a:spcPct val="107000"/>
              </a:lnSpc>
              <a:defRPr sz="1400" spc="0">
                <a:latin typeface="+mn-lt"/>
              </a:defRPr>
            </a:lvl1pPr>
            <a:lvl2pPr>
              <a:lnSpc>
                <a:spcPct val="107000"/>
              </a:lnSpc>
              <a:spcBef>
                <a:spcPts val="600"/>
              </a:spcBef>
              <a:spcAft>
                <a:spcPts val="0"/>
              </a:spcAft>
              <a:defRPr spc="0"/>
            </a:lvl2pPr>
            <a:lvl3pPr>
              <a:lnSpc>
                <a:spcPct val="107000"/>
              </a:lnSpc>
              <a:defRPr spc="0"/>
            </a:lvl3pPr>
            <a:lvl4pPr>
              <a:lnSpc>
                <a:spcPct val="107000"/>
              </a:lnSpc>
              <a:defRPr spc="0"/>
            </a:lvl4pPr>
            <a:lvl5pPr>
              <a:lnSpc>
                <a:spcPct val="107000"/>
              </a:lnSpc>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11"/>
          </p:nvPr>
        </p:nvSpPr>
        <p:spPr>
          <a:xfrm>
            <a:off x="6203950" y="1929600"/>
            <a:ext cx="5454649" cy="4162425"/>
          </a:xfrm>
        </p:spPr>
        <p:txBody>
          <a:bodyPr/>
          <a:lstStyle/>
          <a:p>
            <a:r>
              <a:rPr lang="en-US"/>
              <a:t>Click icon to add picture</a:t>
            </a:r>
            <a:endParaRPr lang="en-GB" dirty="0"/>
          </a:p>
        </p:txBody>
      </p:sp>
      <p:sp>
        <p:nvSpPr>
          <p:cNvPr id="11"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3"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4" name="Title 13"/>
          <p:cNvSpPr>
            <a:spLocks noGrp="1"/>
          </p:cNvSpPr>
          <p:nvPr>
            <p:ph type="title"/>
          </p:nvPr>
        </p:nvSpPr>
        <p:spPr>
          <a:xfrm>
            <a:off x="532800" y="468000"/>
            <a:ext cx="8281000" cy="848039"/>
          </a:xfrm>
        </p:spPr>
        <p:txBody>
          <a:bodyPr/>
          <a:lstStyle/>
          <a:p>
            <a:r>
              <a:rPr lang="en-US"/>
              <a:t>Click to edit Master title style</a:t>
            </a:r>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A605F494-2A72-40CD-866C-402F62CFF7E9}"/>
              </a:ext>
            </a:extLst>
          </p:cNvPr>
          <p:cNvGraphicFramePr>
            <a:graphicFrameLocks noChangeAspect="1"/>
          </p:cNvGraphicFramePr>
          <p:nvPr userDrawn="1">
            <p:custDataLst>
              <p:tags r:id="rId2"/>
            </p:custDataLst>
            <p:extLst>
              <p:ext uri="{D42A27DB-BD31-4B8C-83A1-F6EECF244321}">
                <p14:modId xmlns:p14="http://schemas.microsoft.com/office/powerpoint/2010/main" val="4194837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6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3"/>
          <p:cNvSpPr>
            <a:spLocks noGrp="1"/>
          </p:cNvSpPr>
          <p:nvPr>
            <p:ph type="pic" sz="quarter" idx="11"/>
          </p:nvPr>
        </p:nvSpPr>
        <p:spPr>
          <a:xfrm>
            <a:off x="6203950" y="0"/>
            <a:ext cx="5988050" cy="6858000"/>
          </a:xfrm>
        </p:spPr>
        <p:txBody>
          <a:bodyPr/>
          <a:lstStyle>
            <a:lvl1pPr>
              <a:defRPr>
                <a:solidFill>
                  <a:schemeClr val="bg1"/>
                </a:solidFill>
              </a:defRPr>
            </a:lvl1pPr>
          </a:lstStyle>
          <a:p>
            <a:r>
              <a:rPr lang="en-US"/>
              <a:t>Click icon to add picture</a:t>
            </a:r>
            <a:endParaRPr lang="en-GB"/>
          </a:p>
        </p:txBody>
      </p:sp>
      <p:sp>
        <p:nvSpPr>
          <p:cNvPr id="12" name="Content Placeholder 10"/>
          <p:cNvSpPr>
            <a:spLocks noGrp="1"/>
          </p:cNvSpPr>
          <p:nvPr>
            <p:ph sz="quarter" idx="10"/>
          </p:nvPr>
        </p:nvSpPr>
        <p:spPr>
          <a:xfrm>
            <a:off x="530225" y="1929600"/>
            <a:ext cx="4732338" cy="4156875"/>
          </a:xfrm>
        </p:spPr>
        <p:txBody>
          <a:bodyPr/>
          <a:lstStyle>
            <a:lvl1pPr>
              <a:lnSpc>
                <a:spcPct val="107000"/>
              </a:lnSpc>
              <a:defRPr sz="1400" spc="0">
                <a:latin typeface="+mn-lt"/>
              </a:defRPr>
            </a:lvl1pPr>
            <a:lvl2pPr>
              <a:lnSpc>
                <a:spcPct val="107000"/>
              </a:lnSpc>
              <a:spcBef>
                <a:spcPts val="600"/>
              </a:spcBef>
              <a:spcAft>
                <a:spcPts val="0"/>
              </a:spcAft>
              <a:defRPr spc="0"/>
            </a:lvl2pPr>
            <a:lvl3pPr>
              <a:lnSpc>
                <a:spcPct val="107000"/>
              </a:lnSpc>
              <a:defRPr spc="0"/>
            </a:lvl3pPr>
            <a:lvl4pPr>
              <a:lnSpc>
                <a:spcPct val="107000"/>
              </a:lnSpc>
              <a:defRPr spc="0"/>
            </a:lvl4pPr>
            <a:lvl5pPr>
              <a:lnSpc>
                <a:spcPct val="107000"/>
              </a:lnSpc>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3"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sp>
        <p:nvSpPr>
          <p:cNvPr id="15" name="Title 13"/>
          <p:cNvSpPr>
            <a:spLocks noGrp="1"/>
          </p:cNvSpPr>
          <p:nvPr>
            <p:ph type="title"/>
          </p:nvPr>
        </p:nvSpPr>
        <p:spPr>
          <a:xfrm>
            <a:off x="532800" y="468000"/>
            <a:ext cx="5441179" cy="848039"/>
          </a:xfrm>
        </p:spPr>
        <p:txBody>
          <a:bodyPr/>
          <a:lstStyle/>
          <a:p>
            <a:r>
              <a:rPr lang="en-US"/>
              <a:t>Click to edit Master title style</a:t>
            </a:r>
            <a:endParaRPr lang="en-GB"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3 Col">
    <p:spTree>
      <p:nvGrpSpPr>
        <p:cNvPr id="1" name=""/>
        <p:cNvGrpSpPr/>
        <p:nvPr/>
      </p:nvGrpSpPr>
      <p:grpSpPr>
        <a:xfrm>
          <a:off x="0" y="0"/>
          <a:ext cx="0" cy="0"/>
          <a:chOff x="0" y="0"/>
          <a:chExt cx="0" cy="0"/>
        </a:xfrm>
      </p:grpSpPr>
      <p:sp>
        <p:nvSpPr>
          <p:cNvPr id="12" name="Content Placeholder 10"/>
          <p:cNvSpPr>
            <a:spLocks noGrp="1"/>
          </p:cNvSpPr>
          <p:nvPr>
            <p:ph sz="quarter" idx="10"/>
          </p:nvPr>
        </p:nvSpPr>
        <p:spPr>
          <a:xfrm>
            <a:off x="535800" y="1929600"/>
            <a:ext cx="8283576" cy="1150260"/>
          </a:xfrm>
        </p:spPr>
        <p:txBody>
          <a:bodyPr/>
          <a:lstStyle>
            <a:lvl1pPr>
              <a:lnSpc>
                <a:spcPct val="98000"/>
              </a:lnSpc>
              <a:defRPr sz="2200" b="0" i="0" spc="40" baseline="0">
                <a:latin typeface="Hero New UltraLight" charset="0"/>
                <a:ea typeface="Hero New UltraLight" charset="0"/>
                <a:cs typeface="Hero New UltraLight" charset="0"/>
              </a:defRPr>
            </a:lvl1pPr>
            <a:lvl2pPr>
              <a:lnSpc>
                <a:spcPct val="107000"/>
              </a:lnSpc>
              <a:spcBef>
                <a:spcPts val="0"/>
              </a:spcBef>
              <a:spcAft>
                <a:spcPts val="0"/>
              </a:spcAft>
              <a:defRPr spc="0"/>
            </a:lvl2pPr>
            <a:lvl3pPr>
              <a:lnSpc>
                <a:spcPct val="107000"/>
              </a:lnSpc>
              <a:defRPr spc="0"/>
            </a:lvl3pPr>
            <a:lvl4pPr>
              <a:lnSpc>
                <a:spcPct val="107000"/>
              </a:lnSpc>
              <a:defRPr spc="0"/>
            </a:lvl4pPr>
            <a:lvl5pPr>
              <a:lnSpc>
                <a:spcPct val="107000"/>
              </a:lnSpc>
              <a:defRPr spc="0"/>
            </a:lvl5pPr>
          </a:lstStyle>
          <a:p>
            <a:pPr lvl="0"/>
            <a:r>
              <a:rPr lang="en-US"/>
              <a:t>Click to edit Master text styles</a:t>
            </a:r>
          </a:p>
        </p:txBody>
      </p:sp>
      <p:sp>
        <p:nvSpPr>
          <p:cNvPr id="5" name="Text Placeholder 4"/>
          <p:cNvSpPr>
            <a:spLocks noGrp="1"/>
          </p:cNvSpPr>
          <p:nvPr>
            <p:ph type="body" sz="quarter" idx="11"/>
          </p:nvPr>
        </p:nvSpPr>
        <p:spPr>
          <a:xfrm>
            <a:off x="534987" y="3306763"/>
            <a:ext cx="3551238" cy="2343150"/>
          </a:xfrm>
        </p:spPr>
        <p:txBody>
          <a:bodyPr/>
          <a:lstStyle>
            <a:lvl1pP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4"/>
          <p:cNvSpPr>
            <a:spLocks noGrp="1"/>
          </p:cNvSpPr>
          <p:nvPr>
            <p:ph type="body" sz="quarter" idx="12"/>
          </p:nvPr>
        </p:nvSpPr>
        <p:spPr>
          <a:xfrm>
            <a:off x="4320141" y="3306763"/>
            <a:ext cx="3551238" cy="2343150"/>
          </a:xfrm>
        </p:spPr>
        <p:txBody>
          <a:bodyPr/>
          <a:lstStyle>
            <a:lvl1pP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4"/>
          <p:cNvSpPr>
            <a:spLocks noGrp="1"/>
          </p:cNvSpPr>
          <p:nvPr>
            <p:ph type="body" sz="quarter" idx="13"/>
          </p:nvPr>
        </p:nvSpPr>
        <p:spPr>
          <a:xfrm>
            <a:off x="8107362" y="3306763"/>
            <a:ext cx="3551238" cy="2343150"/>
          </a:xfrm>
        </p:spPr>
        <p:txBody>
          <a:bodyPr/>
          <a:lstStyle>
            <a:lvl1pP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5"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4"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mage and 3 Col">
    <p:spTree>
      <p:nvGrpSpPr>
        <p:cNvPr id="1" name=""/>
        <p:cNvGrpSpPr/>
        <p:nvPr/>
      </p:nvGrpSpPr>
      <p:grpSpPr>
        <a:xfrm>
          <a:off x="0" y="0"/>
          <a:ext cx="0" cy="0"/>
          <a:chOff x="0" y="0"/>
          <a:chExt cx="0" cy="0"/>
        </a:xfrm>
      </p:grpSpPr>
      <p:sp>
        <p:nvSpPr>
          <p:cNvPr id="15" name="Picture Placeholder 3"/>
          <p:cNvSpPr>
            <a:spLocks noGrp="1"/>
          </p:cNvSpPr>
          <p:nvPr>
            <p:ph type="pic" sz="quarter" idx="16"/>
          </p:nvPr>
        </p:nvSpPr>
        <p:spPr>
          <a:xfrm>
            <a:off x="8107362" y="1929600"/>
            <a:ext cx="3556000" cy="2774950"/>
          </a:xfrm>
        </p:spPr>
        <p:txBody>
          <a:bodyPr/>
          <a:lstStyle/>
          <a:p>
            <a:r>
              <a:rPr lang="en-US"/>
              <a:t>Click icon to add picture</a:t>
            </a:r>
            <a:endParaRPr lang="en-GB" dirty="0"/>
          </a:p>
        </p:txBody>
      </p:sp>
      <p:sp>
        <p:nvSpPr>
          <p:cNvPr id="5" name="Text Placeholder 4"/>
          <p:cNvSpPr>
            <a:spLocks noGrp="1"/>
          </p:cNvSpPr>
          <p:nvPr>
            <p:ph type="body" sz="quarter" idx="11"/>
          </p:nvPr>
        </p:nvSpPr>
        <p:spPr>
          <a:xfrm>
            <a:off x="532800" y="4884878"/>
            <a:ext cx="3551238" cy="1201597"/>
          </a:xfrm>
        </p:spPr>
        <p:txBody>
          <a:bodyPr/>
          <a:lstStyle>
            <a:lvl1pPr>
              <a:lnSpc>
                <a:spcPct val="97000"/>
              </a:lnSpc>
              <a:defRPr sz="1200" cap="all" spc="-40" baseline="0">
                <a:solidFill>
                  <a:schemeClr val="tx1"/>
                </a:solidFill>
                <a:latin typeface="+mn-lt"/>
              </a:defRPr>
            </a:lvl1pPr>
            <a:lvl2pPr>
              <a:lnSpc>
                <a:spcPct val="97000"/>
              </a:lnSpc>
              <a:spcBef>
                <a:spcPts val="0"/>
              </a:spcBef>
              <a:spcAft>
                <a:spcPts val="0"/>
              </a:spcAft>
              <a:defRPr sz="1200" cap="none" spc="0" baseline="0">
                <a:solidFill>
                  <a:schemeClr val="tx1"/>
                </a:solidFill>
              </a:defRPr>
            </a:lvl2pPr>
            <a:lvl3pPr>
              <a:lnSpc>
                <a:spcPct val="97000"/>
              </a:lnSpc>
              <a:defRPr sz="1200" spc="0" baseline="0">
                <a:solidFill>
                  <a:schemeClr val="tx1"/>
                </a:solidFill>
              </a:defRPr>
            </a:lvl3pPr>
            <a:lvl4pPr>
              <a:lnSpc>
                <a:spcPct val="97000"/>
              </a:lnSpc>
              <a:defRPr sz="1200" spc="0" baseline="0">
                <a:solidFill>
                  <a:schemeClr val="tx1"/>
                </a:solidFill>
              </a:defRPr>
            </a:lvl4pPr>
            <a:lvl5pPr>
              <a:lnSpc>
                <a:spcPct val="97000"/>
              </a:lnSpc>
              <a:defRPr sz="1200"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14"/>
          </p:nvPr>
        </p:nvSpPr>
        <p:spPr>
          <a:xfrm>
            <a:off x="532800" y="1929600"/>
            <a:ext cx="3556000" cy="2774950"/>
          </a:xfrm>
        </p:spPr>
        <p:txBody>
          <a:bodyPr/>
          <a:lstStyle/>
          <a:p>
            <a:r>
              <a:rPr lang="en-US"/>
              <a:t>Click icon to add picture</a:t>
            </a:r>
            <a:endParaRPr lang="en-GB" dirty="0"/>
          </a:p>
        </p:txBody>
      </p:sp>
      <p:sp>
        <p:nvSpPr>
          <p:cNvPr id="13" name="Picture Placeholder 3"/>
          <p:cNvSpPr>
            <a:spLocks noGrp="1"/>
          </p:cNvSpPr>
          <p:nvPr>
            <p:ph type="pic" sz="quarter" idx="15"/>
          </p:nvPr>
        </p:nvSpPr>
        <p:spPr>
          <a:xfrm>
            <a:off x="4314825" y="1929600"/>
            <a:ext cx="3556000" cy="4162425"/>
          </a:xfrm>
        </p:spPr>
        <p:txBody>
          <a:bodyPr/>
          <a:lstStyle/>
          <a:p>
            <a:r>
              <a:rPr lang="en-US"/>
              <a:t>Click icon to add picture</a:t>
            </a:r>
            <a:endParaRPr lang="en-GB" dirty="0"/>
          </a:p>
        </p:txBody>
      </p:sp>
      <p:sp>
        <p:nvSpPr>
          <p:cNvPr id="17" name="Text Placeholder 4"/>
          <p:cNvSpPr>
            <a:spLocks noGrp="1"/>
          </p:cNvSpPr>
          <p:nvPr>
            <p:ph type="body" sz="quarter" idx="17"/>
          </p:nvPr>
        </p:nvSpPr>
        <p:spPr>
          <a:xfrm>
            <a:off x="8102600" y="4884878"/>
            <a:ext cx="3551238" cy="1201597"/>
          </a:xfrm>
        </p:spPr>
        <p:txBody>
          <a:bodyPr/>
          <a:lstStyle>
            <a:lvl1pPr>
              <a:lnSpc>
                <a:spcPct val="97000"/>
              </a:lnSpc>
              <a:defRPr sz="1200" cap="all" spc="-40" baseline="0">
                <a:solidFill>
                  <a:schemeClr val="tx1"/>
                </a:solidFill>
                <a:latin typeface="+mn-lt"/>
              </a:defRPr>
            </a:lvl1pPr>
            <a:lvl2pPr>
              <a:lnSpc>
                <a:spcPct val="97000"/>
              </a:lnSpc>
              <a:spcBef>
                <a:spcPts val="0"/>
              </a:spcBef>
              <a:spcAft>
                <a:spcPts val="0"/>
              </a:spcAft>
              <a:defRPr sz="1200" cap="none" spc="0" baseline="0">
                <a:solidFill>
                  <a:schemeClr val="tx1"/>
                </a:solidFill>
              </a:defRPr>
            </a:lvl2pPr>
            <a:lvl3pPr>
              <a:lnSpc>
                <a:spcPct val="97000"/>
              </a:lnSpc>
              <a:defRPr sz="1200" spc="0" baseline="0">
                <a:solidFill>
                  <a:schemeClr val="tx1"/>
                </a:solidFill>
              </a:defRPr>
            </a:lvl3pPr>
            <a:lvl4pPr>
              <a:lnSpc>
                <a:spcPct val="97000"/>
              </a:lnSpc>
              <a:defRPr sz="1200" spc="0" baseline="0">
                <a:solidFill>
                  <a:schemeClr val="tx1"/>
                </a:solidFill>
              </a:defRPr>
            </a:lvl4pPr>
            <a:lvl5pPr>
              <a:lnSpc>
                <a:spcPct val="97000"/>
              </a:lnSpc>
              <a:defRPr sz="1200"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6"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4"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image and 3 Col - 3">
    <p:spTree>
      <p:nvGrpSpPr>
        <p:cNvPr id="1" name=""/>
        <p:cNvGrpSpPr/>
        <p:nvPr/>
      </p:nvGrpSpPr>
      <p:grpSpPr>
        <a:xfrm>
          <a:off x="0" y="0"/>
          <a:ext cx="0" cy="0"/>
          <a:chOff x="0" y="0"/>
          <a:chExt cx="0" cy="0"/>
        </a:xfrm>
      </p:grpSpPr>
      <p:sp>
        <p:nvSpPr>
          <p:cNvPr id="37" name="Freeform 36"/>
          <p:cNvSpPr/>
          <p:nvPr userDrawn="1"/>
        </p:nvSpPr>
        <p:spPr>
          <a:xfrm>
            <a:off x="8103202" y="1929600"/>
            <a:ext cx="3556800" cy="2774950"/>
          </a:xfrm>
          <a:custGeom>
            <a:avLst/>
            <a:gdLst>
              <a:gd name="connsiteX0" fmla="*/ 0 w 3556800"/>
              <a:gd name="connsiteY0" fmla="*/ 0 h 2774950"/>
              <a:gd name="connsiteX1" fmla="*/ 3556800 w 3556800"/>
              <a:gd name="connsiteY1" fmla="*/ 0 h 2774950"/>
              <a:gd name="connsiteX2" fmla="*/ 3556800 w 3556800"/>
              <a:gd name="connsiteY2" fmla="*/ 2774950 h 2774950"/>
              <a:gd name="connsiteX3" fmla="*/ 0 w 3556800"/>
              <a:gd name="connsiteY3" fmla="*/ 2774950 h 2774950"/>
              <a:gd name="connsiteX4" fmla="*/ 0 w 3556800"/>
              <a:gd name="connsiteY4" fmla="*/ 1603970 h 2774950"/>
              <a:gd name="connsiteX5" fmla="*/ 404556 w 3556800"/>
              <a:gd name="connsiteY5" fmla="*/ 1369327 h 2774950"/>
              <a:gd name="connsiteX6" fmla="*/ 0 w 3556800"/>
              <a:gd name="connsiteY6" fmla="*/ 1134685 h 27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800" h="2774950">
                <a:moveTo>
                  <a:pt x="0" y="0"/>
                </a:moveTo>
                <a:lnTo>
                  <a:pt x="3556800" y="0"/>
                </a:lnTo>
                <a:lnTo>
                  <a:pt x="3556800" y="2774950"/>
                </a:lnTo>
                <a:lnTo>
                  <a:pt x="0" y="2774950"/>
                </a:lnTo>
                <a:lnTo>
                  <a:pt x="0" y="1603970"/>
                </a:lnTo>
                <a:lnTo>
                  <a:pt x="404556" y="1369327"/>
                </a:lnTo>
                <a:lnTo>
                  <a:pt x="0" y="11346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userDrawn="1"/>
        </p:nvSpPr>
        <p:spPr>
          <a:xfrm>
            <a:off x="532800" y="1929600"/>
            <a:ext cx="3844866" cy="2774950"/>
          </a:xfrm>
          <a:custGeom>
            <a:avLst/>
            <a:gdLst>
              <a:gd name="connsiteX0" fmla="*/ 0 w 3844866"/>
              <a:gd name="connsiteY0" fmla="*/ 0 h 2774950"/>
              <a:gd name="connsiteX1" fmla="*/ 3556800 w 3844866"/>
              <a:gd name="connsiteY1" fmla="*/ 0 h 2774950"/>
              <a:gd name="connsiteX2" fmla="*/ 3556800 w 3844866"/>
              <a:gd name="connsiteY2" fmla="*/ 1220397 h 2774950"/>
              <a:gd name="connsiteX3" fmla="*/ 3844866 w 3844866"/>
              <a:gd name="connsiteY3" fmla="*/ 1387475 h 2774950"/>
              <a:gd name="connsiteX4" fmla="*/ 3556800 w 3844866"/>
              <a:gd name="connsiteY4" fmla="*/ 1554553 h 2774950"/>
              <a:gd name="connsiteX5" fmla="*/ 3556800 w 3844866"/>
              <a:gd name="connsiteY5" fmla="*/ 2774950 h 2774950"/>
              <a:gd name="connsiteX6" fmla="*/ 0 w 3844866"/>
              <a:gd name="connsiteY6" fmla="*/ 2774950 h 27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4866" h="2774950">
                <a:moveTo>
                  <a:pt x="0" y="0"/>
                </a:moveTo>
                <a:lnTo>
                  <a:pt x="3556800" y="0"/>
                </a:lnTo>
                <a:lnTo>
                  <a:pt x="3556800" y="1220397"/>
                </a:lnTo>
                <a:lnTo>
                  <a:pt x="3844866" y="1387475"/>
                </a:lnTo>
                <a:lnTo>
                  <a:pt x="3556800" y="1554553"/>
                </a:lnTo>
                <a:lnTo>
                  <a:pt x="3556800" y="2774950"/>
                </a:lnTo>
                <a:lnTo>
                  <a:pt x="0" y="27749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userDrawn="1"/>
        </p:nvSpPr>
        <p:spPr>
          <a:xfrm>
            <a:off x="4318602" y="1941251"/>
            <a:ext cx="3843464" cy="2774950"/>
          </a:xfrm>
          <a:custGeom>
            <a:avLst/>
            <a:gdLst>
              <a:gd name="connsiteX0" fmla="*/ 0 w 3843464"/>
              <a:gd name="connsiteY0" fmla="*/ 0 h 2774950"/>
              <a:gd name="connsiteX1" fmla="*/ 3556800 w 3843464"/>
              <a:gd name="connsiteY1" fmla="*/ 0 h 2774950"/>
              <a:gd name="connsiteX2" fmla="*/ 3556800 w 3843464"/>
              <a:gd name="connsiteY2" fmla="*/ 1203062 h 2774950"/>
              <a:gd name="connsiteX3" fmla="*/ 3843464 w 3843464"/>
              <a:gd name="connsiteY3" fmla="*/ 1369327 h 2774950"/>
              <a:gd name="connsiteX4" fmla="*/ 3556800 w 3843464"/>
              <a:gd name="connsiteY4" fmla="*/ 1535592 h 2774950"/>
              <a:gd name="connsiteX5" fmla="*/ 3556800 w 3843464"/>
              <a:gd name="connsiteY5" fmla="*/ 2774950 h 2774950"/>
              <a:gd name="connsiteX6" fmla="*/ 0 w 3843464"/>
              <a:gd name="connsiteY6" fmla="*/ 2774950 h 2774950"/>
              <a:gd name="connsiteX7" fmla="*/ 0 w 3843464"/>
              <a:gd name="connsiteY7" fmla="*/ 1620740 h 2774950"/>
              <a:gd name="connsiteX8" fmla="*/ 402181 w 3843464"/>
              <a:gd name="connsiteY8" fmla="*/ 1387475 h 2774950"/>
              <a:gd name="connsiteX9" fmla="*/ 0 w 3843464"/>
              <a:gd name="connsiteY9" fmla="*/ 1154210 h 27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3464" h="2774950">
                <a:moveTo>
                  <a:pt x="0" y="0"/>
                </a:moveTo>
                <a:lnTo>
                  <a:pt x="3556800" y="0"/>
                </a:lnTo>
                <a:lnTo>
                  <a:pt x="3556800" y="1203062"/>
                </a:lnTo>
                <a:lnTo>
                  <a:pt x="3843464" y="1369327"/>
                </a:lnTo>
                <a:lnTo>
                  <a:pt x="3556800" y="1535592"/>
                </a:lnTo>
                <a:lnTo>
                  <a:pt x="3556800" y="2774950"/>
                </a:lnTo>
                <a:lnTo>
                  <a:pt x="0" y="2774950"/>
                </a:lnTo>
                <a:lnTo>
                  <a:pt x="0" y="1620740"/>
                </a:lnTo>
                <a:lnTo>
                  <a:pt x="402181" y="1387475"/>
                </a:lnTo>
                <a:lnTo>
                  <a:pt x="0" y="1154210"/>
                </a:lnTo>
                <a:close/>
              </a:path>
            </a:pathLst>
          </a:cu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532471" y="4902296"/>
            <a:ext cx="3556800" cy="1184179"/>
          </a:xfrm>
        </p:spPr>
        <p:txBody>
          <a:bodyPr/>
          <a:lstStyle>
            <a:lvl1pPr algn="ctr">
              <a:lnSpc>
                <a:spcPct val="98000"/>
              </a:lnSpc>
              <a:defRPr sz="5000" b="0" i="0" cap="all" spc="-300" baseline="0">
                <a:solidFill>
                  <a:schemeClr val="accent3"/>
                </a:solidFill>
                <a:latin typeface="Hero New Thin" charset="0"/>
                <a:ea typeface="Hero New Thin" charset="0"/>
                <a:cs typeface="Hero New Thin" charset="0"/>
              </a:defRPr>
            </a:lvl1pPr>
            <a:lvl2pPr>
              <a:lnSpc>
                <a:spcPct val="97000"/>
              </a:lnSpc>
              <a:spcBef>
                <a:spcPts val="0"/>
              </a:spcBef>
              <a:spcAft>
                <a:spcPts val="0"/>
              </a:spcAft>
              <a:defRPr sz="1200" cap="none" spc="0" baseline="0">
                <a:solidFill>
                  <a:schemeClr val="tx1"/>
                </a:solidFill>
              </a:defRPr>
            </a:lvl2pPr>
            <a:lvl3pPr>
              <a:lnSpc>
                <a:spcPct val="97000"/>
              </a:lnSpc>
              <a:defRPr sz="1200" spc="0" baseline="0">
                <a:solidFill>
                  <a:schemeClr val="tx1"/>
                </a:solidFill>
              </a:defRPr>
            </a:lvl3pPr>
            <a:lvl4pPr>
              <a:lnSpc>
                <a:spcPct val="97000"/>
              </a:lnSpc>
              <a:defRPr sz="1200" spc="0" baseline="0">
                <a:solidFill>
                  <a:schemeClr val="tx1"/>
                </a:solidFill>
              </a:defRPr>
            </a:lvl4pPr>
            <a:lvl5pPr>
              <a:lnSpc>
                <a:spcPct val="97000"/>
              </a:lnSpc>
              <a:defRPr sz="1200" spc="0" baseline="0">
                <a:solidFill>
                  <a:schemeClr val="tx1"/>
                </a:solidFill>
              </a:defRPr>
            </a:lvl5pPr>
          </a:lstStyle>
          <a:p>
            <a:pPr lvl="0"/>
            <a:r>
              <a:rPr lang="en-US" dirty="0"/>
              <a:t>+00</a:t>
            </a:r>
          </a:p>
        </p:txBody>
      </p:sp>
      <p:sp>
        <p:nvSpPr>
          <p:cNvPr id="12" name="Text Placeholder 4"/>
          <p:cNvSpPr>
            <a:spLocks noGrp="1"/>
          </p:cNvSpPr>
          <p:nvPr>
            <p:ph type="body" sz="quarter" idx="12" hasCustomPrompt="1"/>
          </p:nvPr>
        </p:nvSpPr>
        <p:spPr>
          <a:xfrm>
            <a:off x="4317901" y="4902296"/>
            <a:ext cx="3556800" cy="1184179"/>
          </a:xfrm>
        </p:spPr>
        <p:txBody>
          <a:bodyPr/>
          <a:lstStyle>
            <a:lvl1pPr algn="ctr">
              <a:lnSpc>
                <a:spcPct val="98000"/>
              </a:lnSpc>
              <a:defRPr sz="5000" b="0" i="0" cap="all" spc="-300" baseline="0">
                <a:solidFill>
                  <a:schemeClr val="accent3"/>
                </a:solidFill>
                <a:latin typeface="Hero New Thin" charset="0"/>
                <a:ea typeface="Hero New Thin" charset="0"/>
                <a:cs typeface="Hero New Thin" charset="0"/>
              </a:defRPr>
            </a:lvl1pPr>
            <a:lvl2pPr>
              <a:lnSpc>
                <a:spcPct val="97000"/>
              </a:lnSpc>
              <a:spcBef>
                <a:spcPts val="0"/>
              </a:spcBef>
              <a:spcAft>
                <a:spcPts val="0"/>
              </a:spcAft>
              <a:defRPr sz="1200" cap="none" spc="0" baseline="0">
                <a:solidFill>
                  <a:schemeClr val="tx1"/>
                </a:solidFill>
              </a:defRPr>
            </a:lvl2pPr>
            <a:lvl3pPr>
              <a:lnSpc>
                <a:spcPct val="97000"/>
              </a:lnSpc>
              <a:defRPr sz="1200" spc="0" baseline="0">
                <a:solidFill>
                  <a:schemeClr val="tx1"/>
                </a:solidFill>
              </a:defRPr>
            </a:lvl3pPr>
            <a:lvl4pPr>
              <a:lnSpc>
                <a:spcPct val="97000"/>
              </a:lnSpc>
              <a:defRPr sz="1200" spc="0" baseline="0">
                <a:solidFill>
                  <a:schemeClr val="tx1"/>
                </a:solidFill>
              </a:defRPr>
            </a:lvl4pPr>
            <a:lvl5pPr>
              <a:lnSpc>
                <a:spcPct val="97000"/>
              </a:lnSpc>
              <a:defRPr sz="1200" spc="0" baseline="0">
                <a:solidFill>
                  <a:schemeClr val="tx1"/>
                </a:solidFill>
              </a:defRPr>
            </a:lvl5pPr>
          </a:lstStyle>
          <a:p>
            <a:pPr lvl="0"/>
            <a:r>
              <a:rPr lang="en-US" dirty="0"/>
              <a:t>+00</a:t>
            </a:r>
          </a:p>
        </p:txBody>
      </p:sp>
      <p:sp>
        <p:nvSpPr>
          <p:cNvPr id="16" name="Text Placeholder 4"/>
          <p:cNvSpPr>
            <a:spLocks noGrp="1"/>
          </p:cNvSpPr>
          <p:nvPr>
            <p:ph type="body" sz="quarter" idx="13" hasCustomPrompt="1"/>
          </p:nvPr>
        </p:nvSpPr>
        <p:spPr>
          <a:xfrm>
            <a:off x="8102600" y="4902296"/>
            <a:ext cx="3555999" cy="1184179"/>
          </a:xfrm>
        </p:spPr>
        <p:txBody>
          <a:bodyPr/>
          <a:lstStyle>
            <a:lvl1pPr algn="ctr">
              <a:lnSpc>
                <a:spcPct val="98000"/>
              </a:lnSpc>
              <a:defRPr sz="5000" b="0" i="0" cap="all" spc="-300" baseline="0">
                <a:solidFill>
                  <a:schemeClr val="accent3"/>
                </a:solidFill>
                <a:latin typeface="Hero New Thin" charset="0"/>
                <a:ea typeface="Hero New Thin" charset="0"/>
                <a:cs typeface="Hero New Thin" charset="0"/>
              </a:defRPr>
            </a:lvl1pPr>
            <a:lvl2pPr>
              <a:lnSpc>
                <a:spcPct val="97000"/>
              </a:lnSpc>
              <a:spcBef>
                <a:spcPts val="0"/>
              </a:spcBef>
              <a:spcAft>
                <a:spcPts val="0"/>
              </a:spcAft>
              <a:defRPr sz="1200" cap="none" spc="0" baseline="0">
                <a:solidFill>
                  <a:schemeClr val="tx1"/>
                </a:solidFill>
              </a:defRPr>
            </a:lvl2pPr>
            <a:lvl3pPr>
              <a:lnSpc>
                <a:spcPct val="97000"/>
              </a:lnSpc>
              <a:defRPr sz="1200" spc="0" baseline="0">
                <a:solidFill>
                  <a:schemeClr val="tx1"/>
                </a:solidFill>
              </a:defRPr>
            </a:lvl3pPr>
            <a:lvl4pPr>
              <a:lnSpc>
                <a:spcPct val="97000"/>
              </a:lnSpc>
              <a:defRPr sz="1200" spc="0" baseline="0">
                <a:solidFill>
                  <a:schemeClr val="tx1"/>
                </a:solidFill>
              </a:defRPr>
            </a:lvl4pPr>
            <a:lvl5pPr>
              <a:lnSpc>
                <a:spcPct val="97000"/>
              </a:lnSpc>
              <a:defRPr sz="1200" spc="0" baseline="0">
                <a:solidFill>
                  <a:schemeClr val="tx1"/>
                </a:solidFill>
              </a:defRPr>
            </a:lvl5pPr>
          </a:lstStyle>
          <a:p>
            <a:pPr lvl="0"/>
            <a:r>
              <a:rPr lang="en-US" dirty="0"/>
              <a:t>+00</a:t>
            </a:r>
          </a:p>
        </p:txBody>
      </p:sp>
      <p:sp>
        <p:nvSpPr>
          <p:cNvPr id="3" name="Text Placeholder 2"/>
          <p:cNvSpPr>
            <a:spLocks noGrp="1"/>
          </p:cNvSpPr>
          <p:nvPr>
            <p:ph type="body" sz="quarter" idx="14"/>
          </p:nvPr>
        </p:nvSpPr>
        <p:spPr>
          <a:xfrm>
            <a:off x="532800" y="2190939"/>
            <a:ext cx="3555398" cy="2241172"/>
          </a:xfrm>
          <a:prstGeom prst="rect">
            <a:avLst/>
          </a:prstGeom>
          <a:noFill/>
        </p:spPr>
        <p:txBody>
          <a:bodyPr anchor="ctr"/>
          <a:lstStyle>
            <a:lvl1pPr algn="ctr">
              <a:defRPr b="0" cap="all" spc="-60" baseline="0">
                <a:solidFill>
                  <a:schemeClr val="bg2"/>
                </a:solidFill>
              </a:defRPr>
            </a:lvl1pPr>
            <a:lvl2pPr algn="ctr">
              <a:spcBef>
                <a:spcPts val="0"/>
              </a:spcBef>
              <a:spcAft>
                <a:spcPts val="0"/>
              </a:spcAft>
              <a:defRPr cap="none">
                <a:solidFill>
                  <a:schemeClr val="bg2"/>
                </a:solidFill>
              </a:defRPr>
            </a:lvl2pPr>
          </a:lstStyle>
          <a:p>
            <a:pPr lvl="0"/>
            <a:r>
              <a:rPr lang="en-US"/>
              <a:t>Click to edit Master text styles</a:t>
            </a:r>
          </a:p>
          <a:p>
            <a:pPr lvl="1"/>
            <a:r>
              <a:rPr lang="en-US"/>
              <a:t>Second level</a:t>
            </a:r>
          </a:p>
        </p:txBody>
      </p:sp>
      <p:sp>
        <p:nvSpPr>
          <p:cNvPr id="18" name="Text Placeholder 2"/>
          <p:cNvSpPr>
            <a:spLocks noGrp="1"/>
          </p:cNvSpPr>
          <p:nvPr>
            <p:ph type="body" sz="quarter" idx="15"/>
          </p:nvPr>
        </p:nvSpPr>
        <p:spPr>
          <a:xfrm>
            <a:off x="4318602" y="2190939"/>
            <a:ext cx="3555398" cy="2241172"/>
          </a:xfrm>
          <a:prstGeom prst="rect">
            <a:avLst/>
          </a:prstGeom>
          <a:noFill/>
        </p:spPr>
        <p:txBody>
          <a:bodyPr anchor="ctr"/>
          <a:lstStyle>
            <a:lvl1pPr algn="ctr">
              <a:defRPr cap="all" spc="-60" baseline="0">
                <a:solidFill>
                  <a:schemeClr val="bg2"/>
                </a:solidFill>
              </a:defRPr>
            </a:lvl1pPr>
            <a:lvl2pPr algn="ctr">
              <a:spcBef>
                <a:spcPts val="0"/>
              </a:spcBef>
              <a:spcAft>
                <a:spcPts val="0"/>
              </a:spcAft>
              <a:defRPr cap="none">
                <a:solidFill>
                  <a:schemeClr val="bg2"/>
                </a:solidFill>
              </a:defRPr>
            </a:lvl2pPr>
          </a:lstStyle>
          <a:p>
            <a:pPr lvl="0"/>
            <a:r>
              <a:rPr lang="en-US"/>
              <a:t>Click to edit Master text styles</a:t>
            </a:r>
          </a:p>
          <a:p>
            <a:pPr lvl="1"/>
            <a:r>
              <a:rPr lang="en-US"/>
              <a:t>Second level</a:t>
            </a:r>
          </a:p>
        </p:txBody>
      </p:sp>
      <p:sp>
        <p:nvSpPr>
          <p:cNvPr id="19" name="Text Placeholder 2"/>
          <p:cNvSpPr>
            <a:spLocks noGrp="1"/>
          </p:cNvSpPr>
          <p:nvPr>
            <p:ph type="body" sz="quarter" idx="16"/>
          </p:nvPr>
        </p:nvSpPr>
        <p:spPr>
          <a:xfrm>
            <a:off x="8107362" y="2190939"/>
            <a:ext cx="3555398" cy="2241172"/>
          </a:xfrm>
          <a:prstGeom prst="rect">
            <a:avLst/>
          </a:prstGeom>
          <a:noFill/>
        </p:spPr>
        <p:txBody>
          <a:bodyPr anchor="ctr"/>
          <a:lstStyle>
            <a:lvl1pPr algn="ctr">
              <a:defRPr cap="all" spc="-60" baseline="0">
                <a:solidFill>
                  <a:schemeClr val="bg2"/>
                </a:solidFill>
              </a:defRPr>
            </a:lvl1pPr>
            <a:lvl2pPr algn="ctr">
              <a:spcBef>
                <a:spcPts val="0"/>
              </a:spcBef>
              <a:spcAft>
                <a:spcPts val="0"/>
              </a:spcAft>
              <a:defRPr cap="none">
                <a:solidFill>
                  <a:schemeClr val="bg2"/>
                </a:solidFill>
              </a:defRPr>
            </a:lvl2pPr>
          </a:lstStyle>
          <a:p>
            <a:pPr lvl="0"/>
            <a:r>
              <a:rPr lang="en-US"/>
              <a:t>Click to edit Master text styles</a:t>
            </a:r>
          </a:p>
          <a:p>
            <a:pPr lvl="1"/>
            <a:r>
              <a:rPr lang="en-US"/>
              <a:t>Second level</a:t>
            </a:r>
          </a:p>
        </p:txBody>
      </p:sp>
      <p:sp>
        <p:nvSpPr>
          <p:cNvPr id="17"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20"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4"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Presentation title – Client name</a:t>
            </a:r>
            <a:endParaRPr lang="en-US" dirty="0"/>
          </a:p>
        </p:txBody>
      </p:sp>
      <p:sp>
        <p:nvSpPr>
          <p:cNvPr id="4" name="Slide Number Placeholder 3"/>
          <p:cNvSpPr>
            <a:spLocks noGrp="1"/>
          </p:cNvSpPr>
          <p:nvPr>
            <p:ph type="sldNum" sz="quarter" idx="11"/>
          </p:nvPr>
        </p:nvSpPr>
        <p:spPr/>
        <p:txBody>
          <a:bodyPr/>
          <a:lstStyle/>
          <a:p>
            <a:fld id="{C18E83D7-62F5-C741-B444-4E23ECC6024A}" type="slidenum">
              <a:rPr lang="en-GB" smtClean="0"/>
              <a:pPr/>
              <a:t>‹#›</a:t>
            </a:fld>
            <a:endParaRPr lang="en-GB" dirty="0"/>
          </a:p>
        </p:txBody>
      </p:sp>
      <p:sp>
        <p:nvSpPr>
          <p:cNvPr id="5"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Tree>
    <p:extLst>
      <p:ext uri="{BB962C8B-B14F-4D97-AF65-F5344CB8AC3E}">
        <p14:creationId xmlns:p14="http://schemas.microsoft.com/office/powerpoint/2010/main" val="30969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image and 3 Col - 3">
    <p:spTree>
      <p:nvGrpSpPr>
        <p:cNvPr id="1" name=""/>
        <p:cNvGrpSpPr/>
        <p:nvPr/>
      </p:nvGrpSpPr>
      <p:grpSpPr>
        <a:xfrm>
          <a:off x="0" y="0"/>
          <a:ext cx="0" cy="0"/>
          <a:chOff x="0" y="0"/>
          <a:chExt cx="0" cy="0"/>
        </a:xfrm>
      </p:grpSpPr>
      <p:sp>
        <p:nvSpPr>
          <p:cNvPr id="21" name="Text Placeholder 3"/>
          <p:cNvSpPr>
            <a:spLocks noGrp="1"/>
          </p:cNvSpPr>
          <p:nvPr>
            <p:ph type="body" sz="quarter" idx="18"/>
          </p:nvPr>
        </p:nvSpPr>
        <p:spPr>
          <a:xfrm>
            <a:off x="532800" y="1929600"/>
            <a:ext cx="3549332" cy="3553641"/>
          </a:xfrm>
          <a:ln w="22225">
            <a:solidFill>
              <a:schemeClr val="accent3"/>
            </a:solidFill>
          </a:ln>
        </p:spPr>
        <p:txBody>
          <a:bodyPr tIns="540000" bIns="0"/>
          <a:lstStyle>
            <a:lvl1pPr algn="ctr">
              <a:lnSpc>
                <a:spcPct val="107000"/>
              </a:lnSpc>
              <a:spcAft>
                <a:spcPts val="6800"/>
              </a:spcAft>
              <a:defRPr sz="1400" cap="all" spc="-30" baseline="0">
                <a:latin typeface="+mn-lt"/>
              </a:defRPr>
            </a:lvl1pPr>
            <a:lvl2pPr algn="ctr">
              <a:lnSpc>
                <a:spcPct val="55000"/>
              </a:lnSpc>
              <a:spcBef>
                <a:spcPts val="0"/>
              </a:spcBef>
              <a:spcAft>
                <a:spcPts val="900"/>
              </a:spcAft>
              <a:defRPr sz="7500" b="0" i="0" spc="-800" baseline="0">
                <a:solidFill>
                  <a:schemeClr val="accent3"/>
                </a:solidFill>
                <a:latin typeface="Hero New Thin" charset="0"/>
                <a:ea typeface="Hero New Thin" charset="0"/>
                <a:cs typeface="Hero New Thin" charset="0"/>
              </a:defRPr>
            </a:lvl2pPr>
            <a:lvl3pPr algn="ctr">
              <a:defRPr sz="3000" cap="all" spc="-200" baseline="0">
                <a:solidFill>
                  <a:schemeClr val="accent3"/>
                </a:solidFill>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
        <p:nvSpPr>
          <p:cNvPr id="22" name="Text Placeholder 3"/>
          <p:cNvSpPr>
            <a:spLocks noGrp="1"/>
          </p:cNvSpPr>
          <p:nvPr>
            <p:ph type="body" sz="quarter" idx="19"/>
          </p:nvPr>
        </p:nvSpPr>
        <p:spPr>
          <a:xfrm>
            <a:off x="4324668" y="1929600"/>
            <a:ext cx="3549332" cy="3553641"/>
          </a:xfrm>
          <a:ln w="22225">
            <a:solidFill>
              <a:schemeClr val="accent3"/>
            </a:solidFill>
          </a:ln>
        </p:spPr>
        <p:txBody>
          <a:bodyPr tIns="540000" bIns="0"/>
          <a:lstStyle>
            <a:lvl1pPr algn="ctr">
              <a:lnSpc>
                <a:spcPct val="107000"/>
              </a:lnSpc>
              <a:spcAft>
                <a:spcPts val="6800"/>
              </a:spcAft>
              <a:defRPr sz="1400" cap="all" spc="-30" baseline="0">
                <a:latin typeface="+mn-lt"/>
              </a:defRPr>
            </a:lvl1pPr>
            <a:lvl2pPr algn="ctr">
              <a:lnSpc>
                <a:spcPct val="55000"/>
              </a:lnSpc>
              <a:spcBef>
                <a:spcPts val="0"/>
              </a:spcBef>
              <a:spcAft>
                <a:spcPts val="900"/>
              </a:spcAft>
              <a:defRPr sz="7500" b="0" i="0" spc="-800" baseline="0">
                <a:solidFill>
                  <a:schemeClr val="accent3"/>
                </a:solidFill>
                <a:latin typeface="Hero New Thin" charset="0"/>
                <a:ea typeface="Hero New Thin" charset="0"/>
                <a:cs typeface="Hero New Thin" charset="0"/>
              </a:defRPr>
            </a:lvl2pPr>
            <a:lvl3pPr algn="ctr">
              <a:defRPr sz="3000" cap="all" spc="-200" baseline="0">
                <a:solidFill>
                  <a:schemeClr val="accent3"/>
                </a:solidFill>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
        <p:nvSpPr>
          <p:cNvPr id="23" name="Text Placeholder 3"/>
          <p:cNvSpPr>
            <a:spLocks noGrp="1"/>
          </p:cNvSpPr>
          <p:nvPr>
            <p:ph type="body" sz="quarter" idx="20"/>
          </p:nvPr>
        </p:nvSpPr>
        <p:spPr>
          <a:xfrm>
            <a:off x="8109268" y="1929600"/>
            <a:ext cx="3549332" cy="3553641"/>
          </a:xfrm>
          <a:ln w="22225">
            <a:solidFill>
              <a:schemeClr val="accent3"/>
            </a:solidFill>
          </a:ln>
        </p:spPr>
        <p:txBody>
          <a:bodyPr tIns="540000" bIns="0"/>
          <a:lstStyle>
            <a:lvl1pPr algn="ctr">
              <a:lnSpc>
                <a:spcPct val="107000"/>
              </a:lnSpc>
              <a:spcAft>
                <a:spcPts val="6800"/>
              </a:spcAft>
              <a:defRPr sz="1400" cap="all" spc="-30" baseline="0">
                <a:latin typeface="+mn-lt"/>
              </a:defRPr>
            </a:lvl1pPr>
            <a:lvl2pPr algn="ctr">
              <a:lnSpc>
                <a:spcPct val="55000"/>
              </a:lnSpc>
              <a:spcBef>
                <a:spcPts val="0"/>
              </a:spcBef>
              <a:spcAft>
                <a:spcPts val="900"/>
              </a:spcAft>
              <a:defRPr sz="7500" b="0" i="0" spc="-800" baseline="0">
                <a:solidFill>
                  <a:schemeClr val="accent3"/>
                </a:solidFill>
                <a:latin typeface="Hero New Thin" charset="0"/>
                <a:ea typeface="Hero New Thin" charset="0"/>
                <a:cs typeface="Hero New Thin" charset="0"/>
              </a:defRPr>
            </a:lvl2pPr>
            <a:lvl3pPr algn="ctr">
              <a:defRPr sz="3000" cap="all" spc="-200" baseline="0">
                <a:solidFill>
                  <a:schemeClr val="accent3"/>
                </a:solidFill>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
        <p:nvSpPr>
          <p:cNvPr id="8"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10"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dirty="0"/>
              <a:t>Presentation title – Client name</a:t>
            </a:r>
          </a:p>
        </p:txBody>
      </p:sp>
      <p:sp>
        <p:nvSpPr>
          <p:cNvPr id="11"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FEFEF"/>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866606" y="0"/>
            <a:ext cx="8325394" cy="6858000"/>
          </a:xfrm>
          <a:custGeom>
            <a:avLst/>
            <a:gdLst>
              <a:gd name="connsiteX0" fmla="*/ 0 w 8325394"/>
              <a:gd name="connsiteY0" fmla="*/ 0 h 6858000"/>
              <a:gd name="connsiteX1" fmla="*/ 8325394 w 8325394"/>
              <a:gd name="connsiteY1" fmla="*/ 0 h 6858000"/>
              <a:gd name="connsiteX2" fmla="*/ 8325394 w 8325394"/>
              <a:gd name="connsiteY2" fmla="*/ 6858000 h 6858000"/>
              <a:gd name="connsiteX3" fmla="*/ 0 w 8325394"/>
              <a:gd name="connsiteY3" fmla="*/ 6858000 h 6858000"/>
              <a:gd name="connsiteX4" fmla="*/ 0 w 8325394"/>
              <a:gd name="connsiteY4" fmla="*/ 0 h 6858000"/>
              <a:gd name="connsiteX0" fmla="*/ 0 w 8325394"/>
              <a:gd name="connsiteY0" fmla="*/ 0 h 6858000"/>
              <a:gd name="connsiteX1" fmla="*/ 8325394 w 8325394"/>
              <a:gd name="connsiteY1" fmla="*/ 0 h 6858000"/>
              <a:gd name="connsiteX2" fmla="*/ 8325394 w 8325394"/>
              <a:gd name="connsiteY2" fmla="*/ 6858000 h 6858000"/>
              <a:gd name="connsiteX3" fmla="*/ 4911634 w 8325394"/>
              <a:gd name="connsiteY3" fmla="*/ 6230982 h 6858000"/>
              <a:gd name="connsiteX4" fmla="*/ 0 w 8325394"/>
              <a:gd name="connsiteY4" fmla="*/ 0 h 6858000"/>
              <a:gd name="connsiteX0" fmla="*/ 0 w 8325394"/>
              <a:gd name="connsiteY0" fmla="*/ 0 h 6858000"/>
              <a:gd name="connsiteX1" fmla="*/ 8325394 w 8325394"/>
              <a:gd name="connsiteY1" fmla="*/ 0 h 6858000"/>
              <a:gd name="connsiteX2" fmla="*/ 8325394 w 8325394"/>
              <a:gd name="connsiteY2" fmla="*/ 6858000 h 6858000"/>
              <a:gd name="connsiteX3" fmla="*/ 3840480 w 8325394"/>
              <a:gd name="connsiteY3" fmla="*/ 6849291 h 6858000"/>
              <a:gd name="connsiteX4" fmla="*/ 0 w 832539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394" h="6858000">
                <a:moveTo>
                  <a:pt x="0" y="0"/>
                </a:moveTo>
                <a:lnTo>
                  <a:pt x="8325394" y="0"/>
                </a:lnTo>
                <a:lnTo>
                  <a:pt x="8325394" y="6858000"/>
                </a:lnTo>
                <a:lnTo>
                  <a:pt x="3840480" y="6849291"/>
                </a:lnTo>
                <a:lnTo>
                  <a:pt x="0" y="0"/>
                </a:lnTo>
                <a:close/>
              </a:path>
            </a:pathLst>
          </a:custGeom>
          <a:solidFill>
            <a:schemeClr val="tx2"/>
          </a:solidFill>
        </p:spPr>
        <p:txBody>
          <a:bodyPr/>
          <a:lstStyle/>
          <a:p>
            <a:r>
              <a:rPr lang="en-US"/>
              <a:t>Click icon to add picture</a:t>
            </a:r>
            <a:endParaRPr lang="en-GB" dirty="0"/>
          </a:p>
        </p:txBody>
      </p:sp>
      <p:sp>
        <p:nvSpPr>
          <p:cNvPr id="2" name="Title 1"/>
          <p:cNvSpPr>
            <a:spLocks noGrp="1"/>
          </p:cNvSpPr>
          <p:nvPr>
            <p:ph type="ctrTitle"/>
          </p:nvPr>
        </p:nvSpPr>
        <p:spPr>
          <a:xfrm>
            <a:off x="532800" y="1924050"/>
            <a:ext cx="4498976" cy="2774950"/>
          </a:xfrm>
        </p:spPr>
        <p:txBody>
          <a:bodyPr anchor="ctr"/>
          <a:lstStyle>
            <a:lvl1pPr algn="l">
              <a:lnSpc>
                <a:spcPct val="100000"/>
              </a:lnSpc>
              <a:defRPr sz="3000" b="0" i="0" spc="-50" baseline="0">
                <a:solidFill>
                  <a:schemeClr val="tx1"/>
                </a:solidFill>
                <a:latin typeface="+mj-lt"/>
                <a:ea typeface="Hero New Thin" charset="0"/>
                <a:cs typeface="Hero New Thin" charset="0"/>
              </a:defRPr>
            </a:lvl1p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151" y="529182"/>
            <a:ext cx="931653" cy="1086898"/>
          </a:xfrm>
          <a:prstGeom prst="rect">
            <a:avLst/>
          </a:prstGeom>
        </p:spPr>
      </p:pic>
      <p:sp>
        <p:nvSpPr>
          <p:cNvPr id="6" name="Subtitle 2"/>
          <p:cNvSpPr>
            <a:spLocks noGrp="1"/>
          </p:cNvSpPr>
          <p:nvPr>
            <p:ph type="subTitle" idx="1"/>
          </p:nvPr>
        </p:nvSpPr>
        <p:spPr>
          <a:xfrm>
            <a:off x="532800" y="5759337"/>
            <a:ext cx="4727575" cy="615377"/>
          </a:xfrm>
        </p:spPr>
        <p:txBody>
          <a:bodyPr bIns="0" anchor="b"/>
          <a:lstStyle>
            <a:lvl1pPr marL="0" indent="0" algn="l">
              <a:lnSpc>
                <a:spcPct val="107000"/>
              </a:lnSpc>
              <a:buNone/>
              <a:defRPr sz="1400" spc="20"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Subtitle 2"/>
          <p:cNvSpPr txBox="1">
            <a:spLocks/>
          </p:cNvSpPr>
          <p:nvPr userDrawn="1"/>
        </p:nvSpPr>
        <p:spPr>
          <a:xfrm>
            <a:off x="9994900" y="5732178"/>
            <a:ext cx="1666875" cy="615377"/>
          </a:xfrm>
          <a:prstGeom prst="rect">
            <a:avLst/>
          </a:prstGeom>
        </p:spPr>
        <p:txBody>
          <a:bodyPr vert="horz" lIns="0" tIns="0" rIns="0" bIns="0" rtlCol="0" anchor="b">
            <a:noAutofit/>
          </a:bodyPr>
          <a:lstStyle>
            <a:lvl1pPr marL="0" indent="0" algn="l" defTabSz="914400" rtl="0" eaLnBrk="1" latinLnBrk="0" hangingPunct="1">
              <a:lnSpc>
                <a:spcPct val="107000"/>
              </a:lnSpc>
              <a:spcBef>
                <a:spcPts val="0"/>
              </a:spcBef>
              <a:buFont typeface="Arial"/>
              <a:buNone/>
              <a:defRPr sz="1400" kern="1200" spc="20" baseline="0">
                <a:solidFill>
                  <a:schemeClr val="accent3"/>
                </a:solidFill>
                <a:latin typeface="+mn-lt"/>
                <a:ea typeface="+mn-ea"/>
                <a:cs typeface="+mn-cs"/>
              </a:defRPr>
            </a:lvl1pPr>
            <a:lvl2pPr marL="457200" indent="0" algn="ctr" defTabSz="914400" rtl="0" eaLnBrk="1" latinLnBrk="0" hangingPunct="1">
              <a:lnSpc>
                <a:spcPct val="107000"/>
              </a:lnSpc>
              <a:spcBef>
                <a:spcPts val="2400"/>
              </a:spcBef>
              <a:spcAft>
                <a:spcPts val="600"/>
              </a:spcAft>
              <a:buFont typeface="Arial"/>
              <a:buNone/>
              <a:defRPr sz="2000" kern="1200" cap="all" spc="-20" baseline="0">
                <a:solidFill>
                  <a:schemeClr val="tx1"/>
                </a:solidFill>
                <a:latin typeface="+mn-lt"/>
                <a:ea typeface="+mn-ea"/>
                <a:cs typeface="+mn-cs"/>
              </a:defRPr>
            </a:lvl2pPr>
            <a:lvl3pPr marL="914400" indent="0" algn="ctr" defTabSz="914400" rtl="0" eaLnBrk="1" latinLnBrk="0" hangingPunct="1">
              <a:lnSpc>
                <a:spcPct val="107000"/>
              </a:lnSpc>
              <a:spcBef>
                <a:spcPts val="0"/>
              </a:spcBef>
              <a:buFont typeface="Arial"/>
              <a:buNone/>
              <a:tabLst/>
              <a:defRPr sz="1800" kern="1200" spc="30">
                <a:solidFill>
                  <a:schemeClr val="tx1"/>
                </a:solidFill>
                <a:latin typeface="+mn-lt"/>
                <a:ea typeface="+mn-ea"/>
                <a:cs typeface="+mn-cs"/>
              </a:defRPr>
            </a:lvl3pPr>
            <a:lvl4pPr marL="1371600" indent="0" algn="ctr" defTabSz="914400" rtl="0" eaLnBrk="1" latinLnBrk="0" hangingPunct="1">
              <a:lnSpc>
                <a:spcPct val="90000"/>
              </a:lnSpc>
              <a:spcBef>
                <a:spcPts val="0"/>
              </a:spcBef>
              <a:buFont typeface="Arial"/>
              <a:buNone/>
              <a:tabLst/>
              <a:defRPr sz="1600" kern="1200" spc="30" baseline="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a:buNone/>
              <a:tabLst/>
              <a:defRPr sz="1600" kern="1200" spc="3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pPr>
            <a:r>
              <a:rPr lang="de-DE" sz="1000" spc="10" baseline="0" dirty="0">
                <a:solidFill>
                  <a:schemeClr val="tx1"/>
                </a:solidFill>
              </a:rPr>
              <a:t>©VEON Ltd 2016</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and content">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102601" y="1929600"/>
            <a:ext cx="3556000" cy="4156875"/>
          </a:xfrm>
        </p:spPr>
        <p:txBody>
          <a:bodyPr/>
          <a:lstStyle>
            <a:lvl1pPr>
              <a:lnSpc>
                <a:spcPct val="107000"/>
              </a:lnSpc>
              <a:defRPr sz="1400" cap="all" spc="-20" baseline="0">
                <a:latin typeface="+mn-lt"/>
              </a:defRPr>
            </a:lvl1pPr>
            <a:lvl2pPr marL="144000" indent="-144000">
              <a:lnSpc>
                <a:spcPct val="107000"/>
              </a:lnSpc>
              <a:spcBef>
                <a:spcPts val="0"/>
              </a:spcBef>
              <a:spcAft>
                <a:spcPts val="600"/>
              </a:spcAft>
              <a:buFont typeface=".AppleSystemUIFont" charset="0"/>
              <a:buChar char="–"/>
              <a:defRPr cap="none" spc="0"/>
            </a:lvl2pPr>
            <a:lvl3pPr>
              <a:lnSpc>
                <a:spcPct val="107000"/>
              </a:lnSpc>
              <a:defRPr spc="0"/>
            </a:lvl3pPr>
            <a:lvl4pPr>
              <a:lnSpc>
                <a:spcPct val="107000"/>
              </a:lnSpc>
              <a:defRPr spc="0"/>
            </a:lvl4pPr>
            <a:lvl5pPr>
              <a:lnSpc>
                <a:spcPct val="107000"/>
              </a:lnSpc>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10"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1"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2800" y="3306763"/>
            <a:ext cx="3551238" cy="2779712"/>
          </a:xfrm>
          <a:solidFill>
            <a:srgbClr val="D2D2D2"/>
          </a:solidFill>
        </p:spPr>
        <p:txBody>
          <a:bodyPr lIns="234000" tIns="198000" rIns="180000"/>
          <a:lstStyle>
            <a:lvl1pPr>
              <a:lnSpc>
                <a:spcPct val="107000"/>
              </a:lnSpc>
              <a:spcAft>
                <a:spcPts val="800"/>
              </a:spcAft>
              <a:defRPr sz="1400" cap="all" spc="0" baseline="0">
                <a:latin typeface="+mn-lt"/>
              </a:defRPr>
            </a:lvl1pPr>
            <a:lvl2pPr>
              <a:lnSpc>
                <a:spcPct val="107000"/>
              </a:lnSpc>
              <a:spcBef>
                <a:spcPts val="0"/>
              </a:spcBef>
              <a:spcAft>
                <a:spcPts val="0"/>
              </a:spcAft>
              <a:defRPr cap="none" spc="0" baseline="0"/>
            </a:lvl2pPr>
            <a:lvl3pPr marL="234000" indent="-234000">
              <a:lnSpc>
                <a:spcPct val="107000"/>
              </a:lnSpc>
              <a:spcBef>
                <a:spcPts val="600"/>
              </a:spcBef>
              <a:buFont typeface=".AppleSystemUIFont" charset="0"/>
              <a:buChar char="–"/>
              <a:defRPr spc="0" baseline="0"/>
            </a:lvl3pPr>
            <a:lvl4pPr marL="468000" indent="-234000">
              <a:lnSpc>
                <a:spcPct val="107000"/>
              </a:lnSpc>
              <a:spcAft>
                <a:spcPts val="0"/>
              </a:spcAft>
              <a:buSzPct val="100000"/>
              <a:buFont typeface=".AppleSystemUIFont" charset="0"/>
              <a:buChar char="–"/>
              <a:defRPr spc="0" baseline="0"/>
            </a:lvl4pPr>
            <a:lvl5pPr>
              <a:lnSpc>
                <a:spcPct val="107000"/>
              </a:lnSpc>
              <a:defRPr spc="0"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12"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3"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6" name="Text Placeholder 4"/>
          <p:cNvSpPr>
            <a:spLocks noGrp="1"/>
          </p:cNvSpPr>
          <p:nvPr>
            <p:ph type="body" sz="quarter" idx="14"/>
          </p:nvPr>
        </p:nvSpPr>
        <p:spPr>
          <a:xfrm>
            <a:off x="4318769" y="3306763"/>
            <a:ext cx="3551238" cy="2779712"/>
          </a:xfrm>
          <a:solidFill>
            <a:srgbClr val="959595"/>
          </a:solidFill>
        </p:spPr>
        <p:txBody>
          <a:bodyPr lIns="234000" tIns="198000" rIns="180000"/>
          <a:lstStyle>
            <a:lvl1pPr>
              <a:lnSpc>
                <a:spcPct val="107000"/>
              </a:lnSpc>
              <a:spcAft>
                <a:spcPts val="800"/>
              </a:spcAft>
              <a:defRPr sz="1400" cap="all" spc="0" baseline="0">
                <a:solidFill>
                  <a:schemeClr val="bg1"/>
                </a:solidFill>
                <a:latin typeface="+mn-lt"/>
              </a:defRPr>
            </a:lvl1pPr>
            <a:lvl2pPr>
              <a:lnSpc>
                <a:spcPct val="107000"/>
              </a:lnSpc>
              <a:spcBef>
                <a:spcPts val="0"/>
              </a:spcBef>
              <a:spcAft>
                <a:spcPts val="0"/>
              </a:spcAft>
              <a:defRPr cap="none" spc="0" baseline="0">
                <a:solidFill>
                  <a:schemeClr val="bg1"/>
                </a:solidFill>
              </a:defRPr>
            </a:lvl2pPr>
            <a:lvl3pPr marL="234000" indent="-234000">
              <a:lnSpc>
                <a:spcPct val="107000"/>
              </a:lnSpc>
              <a:spcBef>
                <a:spcPts val="600"/>
              </a:spcBef>
              <a:buFont typeface=".AppleSystemUIFont" charset="0"/>
              <a:buChar char="–"/>
              <a:defRPr spc="0" baseline="0">
                <a:solidFill>
                  <a:schemeClr val="bg1"/>
                </a:solidFill>
              </a:defRPr>
            </a:lvl3pPr>
            <a:lvl4pPr marL="468000" indent="-234000">
              <a:lnSpc>
                <a:spcPct val="107000"/>
              </a:lnSpc>
              <a:spcAft>
                <a:spcPts val="0"/>
              </a:spcAft>
              <a:buSzPct val="100000"/>
              <a:buFont typeface=".AppleSystemUIFont" charset="0"/>
              <a:buChar char="–"/>
              <a:defRPr spc="0" baseline="0">
                <a:solidFill>
                  <a:schemeClr val="bg1"/>
                </a:solidFill>
              </a:defRPr>
            </a:lvl4pPr>
            <a:lvl5pPr>
              <a:lnSpc>
                <a:spcPct val="107000"/>
              </a:lnSpc>
              <a:defRPr spc="0"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5"/>
          </p:nvPr>
        </p:nvSpPr>
        <p:spPr>
          <a:xfrm>
            <a:off x="8107362" y="3306763"/>
            <a:ext cx="3551238" cy="2779712"/>
          </a:xfrm>
          <a:solidFill>
            <a:schemeClr val="accent3"/>
          </a:solidFill>
        </p:spPr>
        <p:txBody>
          <a:bodyPr lIns="234000" tIns="198000" rIns="180000"/>
          <a:lstStyle>
            <a:lvl1pPr>
              <a:lnSpc>
                <a:spcPct val="107000"/>
              </a:lnSpc>
              <a:spcAft>
                <a:spcPts val="800"/>
              </a:spcAft>
              <a:defRPr sz="1400" cap="all" spc="0" baseline="0">
                <a:solidFill>
                  <a:schemeClr val="tx1"/>
                </a:solidFill>
                <a:latin typeface="+mn-lt"/>
              </a:defRPr>
            </a:lvl1pPr>
            <a:lvl2pPr>
              <a:lnSpc>
                <a:spcPct val="107000"/>
              </a:lnSpc>
              <a:spcBef>
                <a:spcPts val="0"/>
              </a:spcBef>
              <a:spcAft>
                <a:spcPts val="0"/>
              </a:spcAft>
              <a:defRPr cap="none" spc="0" baseline="0">
                <a:solidFill>
                  <a:schemeClr val="tx1"/>
                </a:solidFill>
              </a:defRPr>
            </a:lvl2pPr>
            <a:lvl3pPr marL="234000" indent="-234000">
              <a:lnSpc>
                <a:spcPct val="107000"/>
              </a:lnSpc>
              <a:spcBef>
                <a:spcPts val="600"/>
              </a:spcBef>
              <a:buFont typeface=".AppleSystemUIFont" charset="0"/>
              <a:buChar char="–"/>
              <a:defRPr spc="0" baseline="0">
                <a:solidFill>
                  <a:schemeClr val="tx1"/>
                </a:solidFill>
              </a:defRPr>
            </a:lvl3pPr>
            <a:lvl4pPr marL="468000" indent="-234000">
              <a:lnSpc>
                <a:spcPct val="107000"/>
              </a:lnSpc>
              <a:spcAft>
                <a:spcPts val="0"/>
              </a:spcAft>
              <a:buSzPct val="100000"/>
              <a:buFont typeface=".AppleSystemUIFont" charset="0"/>
              <a:buChar char="–"/>
              <a:defRPr spc="0" baseline="0">
                <a:solidFill>
                  <a:schemeClr val="tx1"/>
                </a:solidFill>
              </a:defRPr>
            </a:lvl4pPr>
            <a:lvl5pPr>
              <a:lnSpc>
                <a:spcPct val="107000"/>
              </a:lnSpc>
              <a:defRPr spc="0" baseline="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imag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32800" y="1929600"/>
            <a:ext cx="4727576" cy="1382713"/>
          </a:xfrm>
          <a:noFill/>
        </p:spPr>
        <p:txBody>
          <a:bodyPr lIns="0" tIns="0" rIns="0" bIns="0"/>
          <a:lstStyle>
            <a:lvl1pPr>
              <a:lnSpc>
                <a:spcPct val="107000"/>
              </a:lnSpc>
              <a:spcAft>
                <a:spcPts val="0"/>
              </a:spcAft>
              <a:defRPr sz="1400" cap="none" spc="0" baseline="0">
                <a:solidFill>
                  <a:schemeClr val="tx1"/>
                </a:solidFill>
                <a:latin typeface="+mn-lt"/>
              </a:defRPr>
            </a:lvl1pPr>
            <a:lvl2pPr>
              <a:lnSpc>
                <a:spcPct val="107000"/>
              </a:lnSpc>
              <a:spcBef>
                <a:spcPts val="0"/>
              </a:spcBef>
              <a:spcAft>
                <a:spcPts val="0"/>
              </a:spcAft>
              <a:defRPr cap="none" spc="0" baseline="0">
                <a:solidFill>
                  <a:schemeClr val="tx1"/>
                </a:solidFill>
              </a:defRPr>
            </a:lvl2pPr>
            <a:lvl3pPr>
              <a:lnSpc>
                <a:spcPct val="107000"/>
              </a:lnSpc>
              <a:defRPr spc="0" baseline="0">
                <a:solidFill>
                  <a:schemeClr val="tx1"/>
                </a:solidFill>
              </a:defRPr>
            </a:lvl3pPr>
            <a:lvl4pPr>
              <a:lnSpc>
                <a:spcPct val="107000"/>
              </a:lnSpc>
              <a:defRPr spc="0" baseline="0">
                <a:solidFill>
                  <a:schemeClr val="tx1"/>
                </a:solidFill>
              </a:defRPr>
            </a:lvl4pPr>
            <a:lvl5pPr>
              <a:lnSpc>
                <a:spcPct val="107000"/>
              </a:lnSpc>
              <a:defRPr spc="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p:nvPr>
        </p:nvSpPr>
        <p:spPr>
          <a:xfrm>
            <a:off x="6203950" y="0"/>
            <a:ext cx="5988049" cy="6858000"/>
          </a:xfrm>
        </p:spPr>
        <p:txBody>
          <a:bodyPr/>
          <a:lstStyle/>
          <a:p>
            <a:r>
              <a:rPr lang="en-US"/>
              <a:t>Click icon to add picture</a:t>
            </a:r>
            <a:endParaRPr lang="en-GB"/>
          </a:p>
        </p:txBody>
      </p:sp>
      <p:sp>
        <p:nvSpPr>
          <p:cNvPr id="12" name="Picture Placeholder 3"/>
          <p:cNvSpPr>
            <a:spLocks noGrp="1"/>
          </p:cNvSpPr>
          <p:nvPr>
            <p:ph type="pic" sz="quarter" idx="13"/>
          </p:nvPr>
        </p:nvSpPr>
        <p:spPr>
          <a:xfrm>
            <a:off x="532800" y="3437906"/>
            <a:ext cx="2609851" cy="2648569"/>
          </a:xfrm>
        </p:spPr>
        <p:txBody>
          <a:bodyPr/>
          <a:lstStyle/>
          <a:p>
            <a:r>
              <a:rPr lang="en-US"/>
              <a:t>Click icon to add picture</a:t>
            </a:r>
            <a:endParaRPr lang="en-GB"/>
          </a:p>
        </p:txBody>
      </p:sp>
      <p:sp>
        <p:nvSpPr>
          <p:cNvPr id="15" name="Picture Placeholder 3"/>
          <p:cNvSpPr>
            <a:spLocks noGrp="1"/>
          </p:cNvSpPr>
          <p:nvPr>
            <p:ph type="pic" sz="quarter" idx="14"/>
          </p:nvPr>
        </p:nvSpPr>
        <p:spPr>
          <a:xfrm>
            <a:off x="3373438" y="3437906"/>
            <a:ext cx="2609851" cy="2648569"/>
          </a:xfrm>
        </p:spPr>
        <p:txBody>
          <a:bodyPr/>
          <a:lstStyle/>
          <a:p>
            <a:r>
              <a:rPr lang="en-US"/>
              <a:t>Click icon to add picture</a:t>
            </a:r>
            <a:endParaRPr lang="en-GB"/>
          </a:p>
        </p:txBody>
      </p:sp>
      <p:sp>
        <p:nvSpPr>
          <p:cNvPr id="11" name="Title Placeholder 1"/>
          <p:cNvSpPr>
            <a:spLocks noGrp="1"/>
          </p:cNvSpPr>
          <p:nvPr>
            <p:ph type="title"/>
          </p:nvPr>
        </p:nvSpPr>
        <p:spPr>
          <a:xfrm>
            <a:off x="532800" y="468000"/>
            <a:ext cx="5450489" cy="848039"/>
          </a:xfrm>
          <a:prstGeom prst="rect">
            <a:avLst/>
          </a:prstGeom>
        </p:spPr>
        <p:txBody>
          <a:bodyPr vert="horz" lIns="0" tIns="0" rIns="0" bIns="0" rtlCol="0" anchor="t">
            <a:noAutofit/>
          </a:bodyPr>
          <a:lstStyle/>
          <a:p>
            <a:r>
              <a:rPr lang="en-US"/>
              <a:t>Click to edit Master title style</a:t>
            </a:r>
            <a:endParaRPr lang="en-GB" dirty="0"/>
          </a:p>
        </p:txBody>
      </p:sp>
      <p:sp>
        <p:nvSpPr>
          <p:cNvPr id="13"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16"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fil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32800" y="1929600"/>
            <a:ext cx="5447313" cy="4156875"/>
          </a:xfrm>
          <a:noFill/>
        </p:spPr>
        <p:txBody>
          <a:bodyPr lIns="0" tIns="0" rIns="0" bIns="0"/>
          <a:lstStyle>
            <a:lvl1pPr>
              <a:lnSpc>
                <a:spcPct val="107000"/>
              </a:lnSpc>
              <a:spcAft>
                <a:spcPts val="0"/>
              </a:spcAft>
              <a:defRPr sz="1400" cap="none" spc="0" baseline="0">
                <a:solidFill>
                  <a:schemeClr val="bg1"/>
                </a:solidFill>
                <a:latin typeface="+mn-lt"/>
              </a:defRPr>
            </a:lvl1pPr>
            <a:lvl2pPr>
              <a:lnSpc>
                <a:spcPct val="107000"/>
              </a:lnSpc>
              <a:spcBef>
                <a:spcPts val="0"/>
              </a:spcBef>
              <a:spcAft>
                <a:spcPts val="0"/>
              </a:spcAft>
              <a:defRPr cap="none" spc="0" baseline="0">
                <a:solidFill>
                  <a:schemeClr val="bg1"/>
                </a:solidFill>
              </a:defRPr>
            </a:lvl2pPr>
            <a:lvl3pPr>
              <a:lnSpc>
                <a:spcPct val="107000"/>
              </a:lnSpc>
              <a:defRPr spc="0" baseline="0">
                <a:solidFill>
                  <a:schemeClr val="bg1"/>
                </a:solidFill>
              </a:defRPr>
            </a:lvl3pPr>
            <a:lvl4pPr>
              <a:lnSpc>
                <a:spcPct val="107000"/>
              </a:lnSpc>
              <a:defRPr spc="0" baseline="0">
                <a:solidFill>
                  <a:schemeClr val="bg1"/>
                </a:solidFill>
              </a:defRPr>
            </a:lvl4pPr>
            <a:lvl5pPr>
              <a:lnSpc>
                <a:spcPct val="107000"/>
              </a:lnSpc>
              <a:defRPr spc="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3"/>
          <p:cNvSpPr>
            <a:spLocks noGrp="1"/>
          </p:cNvSpPr>
          <p:nvPr>
            <p:ph type="pic" sz="quarter" idx="14"/>
          </p:nvPr>
        </p:nvSpPr>
        <p:spPr>
          <a:xfrm>
            <a:off x="6203949" y="1929600"/>
            <a:ext cx="2609851" cy="3304898"/>
          </a:xfrm>
        </p:spPr>
        <p:txBody>
          <a:bodyPr/>
          <a:lstStyle/>
          <a:p>
            <a:r>
              <a:rPr lang="en-US"/>
              <a:t>Click icon to add picture</a:t>
            </a:r>
            <a:endParaRPr lang="en-GB" dirty="0"/>
          </a:p>
        </p:txBody>
      </p:sp>
      <p:sp>
        <p:nvSpPr>
          <p:cNvPr id="13" name="Text Placeholder 4"/>
          <p:cNvSpPr>
            <a:spLocks noGrp="1"/>
          </p:cNvSpPr>
          <p:nvPr>
            <p:ph type="body" sz="quarter" idx="15" hasCustomPrompt="1"/>
          </p:nvPr>
        </p:nvSpPr>
        <p:spPr>
          <a:xfrm>
            <a:off x="6203950" y="5342471"/>
            <a:ext cx="2609850" cy="744004"/>
          </a:xfrm>
          <a:noFill/>
        </p:spPr>
        <p:txBody>
          <a:bodyPr lIns="0" tIns="0" rIns="0" bIns="0"/>
          <a:lstStyle>
            <a:lvl1pPr>
              <a:lnSpc>
                <a:spcPct val="100000"/>
              </a:lnSpc>
              <a:spcAft>
                <a:spcPts val="0"/>
              </a:spcAft>
              <a:defRPr sz="1000" cap="all" spc="40" baseline="0">
                <a:solidFill>
                  <a:schemeClr val="bg1"/>
                </a:solidFill>
                <a:latin typeface="+mn-lt"/>
              </a:defRPr>
            </a:lvl1pPr>
            <a:lvl2pPr>
              <a:lnSpc>
                <a:spcPct val="100000"/>
              </a:lnSpc>
              <a:spcBef>
                <a:spcPts val="0"/>
              </a:spcBef>
              <a:spcAft>
                <a:spcPts val="0"/>
              </a:spcAft>
              <a:defRPr sz="1000" cap="none" spc="40" baseline="0">
                <a:solidFill>
                  <a:schemeClr val="bg1"/>
                </a:solidFill>
              </a:defRPr>
            </a:lvl2pPr>
            <a:lvl3pPr>
              <a:lnSpc>
                <a:spcPct val="100000"/>
              </a:lnSpc>
              <a:defRPr sz="1000" spc="40" baseline="0">
                <a:solidFill>
                  <a:schemeClr val="bg1"/>
                </a:solidFill>
              </a:defRPr>
            </a:lvl3pPr>
            <a:lvl4pPr>
              <a:lnSpc>
                <a:spcPct val="100000"/>
              </a:lnSpc>
              <a:defRPr sz="1000" spc="40" baseline="0">
                <a:solidFill>
                  <a:schemeClr val="bg1"/>
                </a:solidFill>
              </a:defRPr>
            </a:lvl4pPr>
            <a:lvl5pPr>
              <a:lnSpc>
                <a:spcPct val="100000"/>
              </a:lnSpc>
              <a:defRPr sz="1000" spc="4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6" hasCustomPrompt="1"/>
          </p:nvPr>
        </p:nvSpPr>
        <p:spPr>
          <a:xfrm>
            <a:off x="9048750" y="1929600"/>
            <a:ext cx="2609849" cy="3342476"/>
          </a:xfrm>
          <a:noFill/>
        </p:spPr>
        <p:txBody>
          <a:bodyPr lIns="0" tIns="0" rIns="0" bIns="0"/>
          <a:lstStyle>
            <a:lvl1pPr algn="ctr">
              <a:lnSpc>
                <a:spcPct val="108000"/>
              </a:lnSpc>
              <a:spcAft>
                <a:spcPts val="0"/>
              </a:spcAft>
              <a:defRPr sz="2000" b="0" i="0" cap="all" spc="-80" baseline="0">
                <a:solidFill>
                  <a:schemeClr val="accent3"/>
                </a:solidFill>
                <a:latin typeface="Hero New UltraLight" charset="0"/>
                <a:ea typeface="Hero New UltraLight" charset="0"/>
                <a:cs typeface="Hero New UltraLight" charset="0"/>
              </a:defRPr>
            </a:lvl1pPr>
            <a:lvl2pPr>
              <a:lnSpc>
                <a:spcPct val="107000"/>
              </a:lnSpc>
              <a:spcBef>
                <a:spcPts val="0"/>
              </a:spcBef>
              <a:spcAft>
                <a:spcPts val="0"/>
              </a:spcAft>
              <a:defRPr cap="none" spc="0" baseline="0">
                <a:solidFill>
                  <a:schemeClr val="bg1"/>
                </a:solidFill>
              </a:defRPr>
            </a:lvl2pPr>
            <a:lvl3pPr>
              <a:lnSpc>
                <a:spcPct val="107000"/>
              </a:lnSpc>
              <a:defRPr spc="0" baseline="0">
                <a:solidFill>
                  <a:schemeClr val="bg1"/>
                </a:solidFill>
              </a:defRPr>
            </a:lvl3pPr>
            <a:lvl4pPr>
              <a:lnSpc>
                <a:spcPct val="107000"/>
              </a:lnSpc>
              <a:defRPr spc="0" baseline="0">
                <a:solidFill>
                  <a:schemeClr val="bg1"/>
                </a:solidFill>
              </a:defRPr>
            </a:lvl4pPr>
            <a:lvl5pPr>
              <a:lnSpc>
                <a:spcPct val="107000"/>
              </a:lnSpc>
              <a:defRPr spc="0" baseline="0">
                <a:solidFill>
                  <a:schemeClr val="bg1"/>
                </a:solidFill>
              </a:defRPr>
            </a:lvl5pPr>
          </a:lstStyle>
          <a:p>
            <a:pPr lvl="0"/>
            <a:r>
              <a:rPr lang="en-US" dirty="0"/>
              <a:t>Click to edit master text styles</a:t>
            </a:r>
          </a:p>
        </p:txBody>
      </p:sp>
      <p:sp>
        <p:nvSpPr>
          <p:cNvPr id="12"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endParaRPr lang="en-GB" dirty="0"/>
          </a:p>
        </p:txBody>
      </p:sp>
      <p:sp>
        <p:nvSpPr>
          <p:cNvPr id="15"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bg1"/>
                </a:solidFill>
                <a:effectLst/>
              </a:defRPr>
            </a:lvl1pPr>
          </a:lstStyle>
          <a:p>
            <a:r>
              <a:rPr lang="en-US"/>
              <a:t>Presentation title – Client name</a:t>
            </a:r>
            <a:endParaRPr lang="en-US" dirty="0"/>
          </a:p>
        </p:txBody>
      </p:sp>
      <p:sp>
        <p:nvSpPr>
          <p:cNvPr id="17"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2800" y="3404102"/>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4" name="Picture Placeholder 3"/>
          <p:cNvSpPr>
            <a:spLocks noGrp="1"/>
          </p:cNvSpPr>
          <p:nvPr>
            <p:ph type="pic" sz="quarter" idx="12"/>
          </p:nvPr>
        </p:nvSpPr>
        <p:spPr>
          <a:xfrm>
            <a:off x="532800" y="1929600"/>
            <a:ext cx="2609851" cy="1382713"/>
          </a:xfrm>
          <a:noFill/>
        </p:spPr>
        <p:txBody>
          <a:bodyPr/>
          <a:lstStyle>
            <a:lvl1pPr>
              <a:defRPr sz="1200">
                <a:latin typeface="+mn-lt"/>
              </a:defRPr>
            </a:lvl1pPr>
          </a:lstStyle>
          <a:p>
            <a:r>
              <a:rPr lang="en-US"/>
              <a:t>Click icon to add picture</a:t>
            </a:r>
            <a:endParaRPr lang="en-GB" dirty="0"/>
          </a:p>
        </p:txBody>
      </p:sp>
      <p:sp>
        <p:nvSpPr>
          <p:cNvPr id="15" name="Text Placeholder 4"/>
          <p:cNvSpPr>
            <a:spLocks noGrp="1"/>
          </p:cNvSpPr>
          <p:nvPr>
            <p:ph type="body" sz="quarter" idx="13"/>
          </p:nvPr>
        </p:nvSpPr>
        <p:spPr>
          <a:xfrm>
            <a:off x="3382491" y="3404102"/>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16" name="Picture Placeholder 3"/>
          <p:cNvSpPr>
            <a:spLocks noGrp="1"/>
          </p:cNvSpPr>
          <p:nvPr>
            <p:ph type="pic" sz="quarter" idx="14"/>
          </p:nvPr>
        </p:nvSpPr>
        <p:spPr>
          <a:xfrm>
            <a:off x="3382491" y="1929600"/>
            <a:ext cx="2609851" cy="1382713"/>
          </a:xfrm>
          <a:noFill/>
        </p:spPr>
        <p:txBody>
          <a:bodyPr/>
          <a:lstStyle>
            <a:lvl1pPr>
              <a:defRPr sz="1200">
                <a:latin typeface="+mn-lt"/>
              </a:defRPr>
            </a:lvl1pPr>
          </a:lstStyle>
          <a:p>
            <a:r>
              <a:rPr lang="en-US"/>
              <a:t>Click icon to add picture</a:t>
            </a:r>
            <a:endParaRPr lang="en-GB" dirty="0"/>
          </a:p>
        </p:txBody>
      </p:sp>
      <p:sp>
        <p:nvSpPr>
          <p:cNvPr id="17" name="Text Placeholder 4"/>
          <p:cNvSpPr>
            <a:spLocks noGrp="1"/>
          </p:cNvSpPr>
          <p:nvPr>
            <p:ph type="body" sz="quarter" idx="15"/>
          </p:nvPr>
        </p:nvSpPr>
        <p:spPr>
          <a:xfrm>
            <a:off x="6203949" y="3404102"/>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18" name="Picture Placeholder 3"/>
          <p:cNvSpPr>
            <a:spLocks noGrp="1"/>
          </p:cNvSpPr>
          <p:nvPr>
            <p:ph type="pic" sz="quarter" idx="16"/>
          </p:nvPr>
        </p:nvSpPr>
        <p:spPr>
          <a:xfrm>
            <a:off x="6203949" y="1929600"/>
            <a:ext cx="2609851" cy="1382713"/>
          </a:xfrm>
          <a:noFill/>
        </p:spPr>
        <p:txBody>
          <a:bodyPr/>
          <a:lstStyle>
            <a:lvl1pPr>
              <a:defRPr sz="1200">
                <a:latin typeface="+mn-lt"/>
              </a:defRPr>
            </a:lvl1pPr>
          </a:lstStyle>
          <a:p>
            <a:r>
              <a:rPr lang="en-US"/>
              <a:t>Click icon to add picture</a:t>
            </a:r>
            <a:endParaRPr lang="en-GB" dirty="0"/>
          </a:p>
        </p:txBody>
      </p:sp>
      <p:sp>
        <p:nvSpPr>
          <p:cNvPr id="19" name="Text Placeholder 4"/>
          <p:cNvSpPr>
            <a:spLocks noGrp="1"/>
          </p:cNvSpPr>
          <p:nvPr>
            <p:ph type="body" sz="quarter" idx="17"/>
          </p:nvPr>
        </p:nvSpPr>
        <p:spPr>
          <a:xfrm>
            <a:off x="9048749" y="3404102"/>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0" name="Picture Placeholder 3"/>
          <p:cNvSpPr>
            <a:spLocks noGrp="1"/>
          </p:cNvSpPr>
          <p:nvPr>
            <p:ph type="pic" sz="quarter" idx="18"/>
          </p:nvPr>
        </p:nvSpPr>
        <p:spPr>
          <a:xfrm>
            <a:off x="9048749" y="1929600"/>
            <a:ext cx="2609851" cy="1382713"/>
          </a:xfrm>
          <a:noFill/>
        </p:spPr>
        <p:txBody>
          <a:bodyPr/>
          <a:lstStyle>
            <a:lvl1pPr>
              <a:defRPr sz="1200">
                <a:latin typeface="+mn-lt"/>
              </a:defRPr>
            </a:lvl1pPr>
          </a:lstStyle>
          <a:p>
            <a:r>
              <a:rPr lang="en-US"/>
              <a:t>Click icon to add picture</a:t>
            </a:r>
            <a:endParaRPr lang="en-GB" dirty="0"/>
          </a:p>
        </p:txBody>
      </p:sp>
      <p:sp>
        <p:nvSpPr>
          <p:cNvPr id="21" name="Text Placeholder 4"/>
          <p:cNvSpPr>
            <a:spLocks noGrp="1"/>
          </p:cNvSpPr>
          <p:nvPr>
            <p:ph type="body" sz="quarter" idx="19"/>
          </p:nvPr>
        </p:nvSpPr>
        <p:spPr>
          <a:xfrm>
            <a:off x="532800" y="5585988"/>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2" name="Picture Placeholder 3"/>
          <p:cNvSpPr>
            <a:spLocks noGrp="1"/>
          </p:cNvSpPr>
          <p:nvPr>
            <p:ph type="pic" sz="quarter" idx="20"/>
          </p:nvPr>
        </p:nvSpPr>
        <p:spPr>
          <a:xfrm>
            <a:off x="532800" y="4105936"/>
            <a:ext cx="2609851" cy="1382713"/>
          </a:xfrm>
          <a:noFill/>
        </p:spPr>
        <p:txBody>
          <a:bodyPr/>
          <a:lstStyle>
            <a:lvl1pPr>
              <a:defRPr sz="1200">
                <a:latin typeface="+mn-lt"/>
              </a:defRPr>
            </a:lvl1pPr>
          </a:lstStyle>
          <a:p>
            <a:r>
              <a:rPr lang="en-US"/>
              <a:t>Click icon to add picture</a:t>
            </a:r>
            <a:endParaRPr lang="en-GB" dirty="0"/>
          </a:p>
        </p:txBody>
      </p:sp>
      <p:sp>
        <p:nvSpPr>
          <p:cNvPr id="23" name="Text Placeholder 4"/>
          <p:cNvSpPr>
            <a:spLocks noGrp="1"/>
          </p:cNvSpPr>
          <p:nvPr>
            <p:ph type="body" sz="quarter" idx="21"/>
          </p:nvPr>
        </p:nvSpPr>
        <p:spPr>
          <a:xfrm>
            <a:off x="3382491" y="5585988"/>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4" name="Picture Placeholder 3"/>
          <p:cNvSpPr>
            <a:spLocks noGrp="1"/>
          </p:cNvSpPr>
          <p:nvPr>
            <p:ph type="pic" sz="quarter" idx="22"/>
          </p:nvPr>
        </p:nvSpPr>
        <p:spPr>
          <a:xfrm>
            <a:off x="3382491" y="4105936"/>
            <a:ext cx="2609851" cy="1382713"/>
          </a:xfrm>
          <a:noFill/>
        </p:spPr>
        <p:txBody>
          <a:bodyPr/>
          <a:lstStyle>
            <a:lvl1pPr>
              <a:defRPr sz="1200">
                <a:latin typeface="+mn-lt"/>
              </a:defRPr>
            </a:lvl1pPr>
          </a:lstStyle>
          <a:p>
            <a:r>
              <a:rPr lang="en-US"/>
              <a:t>Click icon to add picture</a:t>
            </a:r>
            <a:endParaRPr lang="en-GB"/>
          </a:p>
        </p:txBody>
      </p:sp>
      <p:sp>
        <p:nvSpPr>
          <p:cNvPr id="25" name="Text Placeholder 4"/>
          <p:cNvSpPr>
            <a:spLocks noGrp="1"/>
          </p:cNvSpPr>
          <p:nvPr>
            <p:ph type="body" sz="quarter" idx="23"/>
          </p:nvPr>
        </p:nvSpPr>
        <p:spPr>
          <a:xfrm>
            <a:off x="6203949" y="5585988"/>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6" name="Picture Placeholder 3"/>
          <p:cNvSpPr>
            <a:spLocks noGrp="1"/>
          </p:cNvSpPr>
          <p:nvPr>
            <p:ph type="pic" sz="quarter" idx="24"/>
          </p:nvPr>
        </p:nvSpPr>
        <p:spPr>
          <a:xfrm>
            <a:off x="6203949" y="4105936"/>
            <a:ext cx="2609851" cy="1382713"/>
          </a:xfrm>
          <a:noFill/>
        </p:spPr>
        <p:txBody>
          <a:bodyPr/>
          <a:lstStyle>
            <a:lvl1pPr>
              <a:defRPr sz="1200">
                <a:latin typeface="+mn-lt"/>
              </a:defRPr>
            </a:lvl1pPr>
          </a:lstStyle>
          <a:p>
            <a:r>
              <a:rPr lang="en-US"/>
              <a:t>Click icon to add picture</a:t>
            </a:r>
            <a:endParaRPr lang="en-GB"/>
          </a:p>
        </p:txBody>
      </p:sp>
      <p:sp>
        <p:nvSpPr>
          <p:cNvPr id="27" name="Text Placeholder 4"/>
          <p:cNvSpPr>
            <a:spLocks noGrp="1"/>
          </p:cNvSpPr>
          <p:nvPr>
            <p:ph type="body" sz="quarter" idx="25"/>
          </p:nvPr>
        </p:nvSpPr>
        <p:spPr>
          <a:xfrm>
            <a:off x="9048749" y="5585988"/>
            <a:ext cx="2609851" cy="500487"/>
          </a:xfrm>
        </p:spPr>
        <p:txBody>
          <a:bodyP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8" name="Picture Placeholder 3"/>
          <p:cNvSpPr>
            <a:spLocks noGrp="1"/>
          </p:cNvSpPr>
          <p:nvPr>
            <p:ph type="pic" sz="quarter" idx="26"/>
          </p:nvPr>
        </p:nvSpPr>
        <p:spPr>
          <a:xfrm>
            <a:off x="9048749" y="4105936"/>
            <a:ext cx="2609851" cy="1382713"/>
          </a:xfrm>
          <a:noFill/>
        </p:spPr>
        <p:txBody>
          <a:bodyPr/>
          <a:lstStyle>
            <a:lvl1pPr>
              <a:defRPr sz="1200">
                <a:latin typeface="+mn-lt"/>
              </a:defRPr>
            </a:lvl1pPr>
          </a:lstStyle>
          <a:p>
            <a:r>
              <a:rPr lang="en-US"/>
              <a:t>Click icon to add picture</a:t>
            </a:r>
            <a:endParaRPr lang="en-GB"/>
          </a:p>
        </p:txBody>
      </p:sp>
      <p:sp>
        <p:nvSpPr>
          <p:cNvPr id="30"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31"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32"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data">
    <p:spTree>
      <p:nvGrpSpPr>
        <p:cNvPr id="1" name=""/>
        <p:cNvGrpSpPr/>
        <p:nvPr/>
      </p:nvGrpSpPr>
      <p:grpSpPr>
        <a:xfrm>
          <a:off x="0" y="0"/>
          <a:ext cx="0" cy="0"/>
          <a:chOff x="0" y="0"/>
          <a:chExt cx="0" cy="0"/>
        </a:xfrm>
      </p:grpSpPr>
      <p:sp>
        <p:nvSpPr>
          <p:cNvPr id="6" name="Rectangle 5"/>
          <p:cNvSpPr/>
          <p:nvPr userDrawn="1"/>
        </p:nvSpPr>
        <p:spPr>
          <a:xfrm>
            <a:off x="8813800" y="3420835"/>
            <a:ext cx="2844800" cy="26656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2" hasCustomPrompt="1"/>
          </p:nvPr>
        </p:nvSpPr>
        <p:spPr>
          <a:xfrm>
            <a:off x="534986" y="1929600"/>
            <a:ext cx="4498977" cy="4200003"/>
          </a:xfrm>
          <a:noFill/>
        </p:spPr>
        <p:txBody>
          <a:bodyPr lIns="0" tIns="0" rIns="0" bIns="0"/>
          <a:lstStyle>
            <a:lvl1pPr>
              <a:lnSpc>
                <a:spcPct val="107000"/>
              </a:lnSpc>
              <a:spcAft>
                <a:spcPts val="0"/>
              </a:spcAft>
              <a:defRPr sz="1400" cap="none" spc="0" baseline="0">
                <a:solidFill>
                  <a:schemeClr val="tx1"/>
                </a:solidFill>
                <a:latin typeface="+mn-lt"/>
              </a:defRPr>
            </a:lvl1pPr>
            <a:lvl2pPr>
              <a:lnSpc>
                <a:spcPct val="107000"/>
              </a:lnSpc>
              <a:spcBef>
                <a:spcPts val="0"/>
              </a:spcBef>
              <a:spcAft>
                <a:spcPts val="0"/>
              </a:spcAft>
              <a:defRPr cap="all" spc="0" baseline="0">
                <a:solidFill>
                  <a:schemeClr val="tx1"/>
                </a:solidFill>
              </a:defRPr>
            </a:lvl2pPr>
            <a:lvl3pPr>
              <a:lnSpc>
                <a:spcPct val="107000"/>
              </a:lnSpc>
              <a:defRPr spc="0" baseline="0">
                <a:solidFill>
                  <a:schemeClr val="tx1"/>
                </a:solidFill>
              </a:defRPr>
            </a:lvl3pPr>
            <a:lvl4pPr>
              <a:lnSpc>
                <a:spcPct val="107000"/>
              </a:lnSpc>
              <a:defRPr spc="0" baseline="0">
                <a:solidFill>
                  <a:schemeClr val="tx1"/>
                </a:solidFill>
              </a:defRPr>
            </a:lvl4pPr>
            <a:lvl5pPr>
              <a:lnSpc>
                <a:spcPct val="107000"/>
              </a:lnSpc>
              <a:defRPr spc="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3" hasCustomPrompt="1"/>
          </p:nvPr>
        </p:nvSpPr>
        <p:spPr>
          <a:xfrm>
            <a:off x="6214186" y="1929600"/>
            <a:ext cx="831551" cy="1320771"/>
          </a:xfrm>
          <a:noFill/>
        </p:spPr>
        <p:txBody>
          <a:bodyPr lIns="0" tIns="0" rIns="0" bIns="0"/>
          <a:lstStyle>
            <a:lvl1pPr>
              <a:lnSpc>
                <a:spcPct val="104000"/>
              </a:lnSpc>
              <a:spcAft>
                <a:spcPts val="0"/>
              </a:spcAft>
              <a:defRPr sz="800" cap="all" spc="0" baseline="0">
                <a:solidFill>
                  <a:schemeClr val="tx1"/>
                </a:solidFill>
                <a:latin typeface="+mn-lt"/>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Click to edit master text styles</a:t>
            </a:r>
          </a:p>
          <a:p>
            <a:pPr lvl="1"/>
            <a:r>
              <a:rPr lang="en-US" dirty="0"/>
              <a:t>Second level</a:t>
            </a:r>
          </a:p>
        </p:txBody>
      </p:sp>
      <p:sp>
        <p:nvSpPr>
          <p:cNvPr id="9" name="Text Placeholder 4"/>
          <p:cNvSpPr>
            <a:spLocks noGrp="1"/>
          </p:cNvSpPr>
          <p:nvPr>
            <p:ph type="body" sz="quarter" idx="14" hasCustomPrompt="1"/>
          </p:nvPr>
        </p:nvSpPr>
        <p:spPr>
          <a:xfrm>
            <a:off x="7157128" y="1751039"/>
            <a:ext cx="1656671" cy="1320771"/>
          </a:xfrm>
          <a:noFill/>
        </p:spPr>
        <p:txBody>
          <a:bodyPr lIns="0" tIns="0" rIns="0" bIns="0"/>
          <a:lstStyle>
            <a:lvl1pPr>
              <a:lnSpc>
                <a:spcPct val="100000"/>
              </a:lnSpc>
              <a:spcAft>
                <a:spcPts val="0"/>
              </a:spcAft>
              <a:defRPr sz="9000" b="0" i="0" cap="all" spc="-300" baseline="0">
                <a:solidFill>
                  <a:schemeClr val="tx1"/>
                </a:solidFill>
                <a:latin typeface="Hero New Hairline" charset="0"/>
                <a:ea typeface="Hero New Hairline" charset="0"/>
                <a:cs typeface="Hero New Hairline"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10" name="Text Placeholder 4"/>
          <p:cNvSpPr>
            <a:spLocks noGrp="1"/>
          </p:cNvSpPr>
          <p:nvPr>
            <p:ph type="body" sz="quarter" idx="15" hasCustomPrompt="1"/>
          </p:nvPr>
        </p:nvSpPr>
        <p:spPr>
          <a:xfrm>
            <a:off x="9049507" y="1929600"/>
            <a:ext cx="831551" cy="1320771"/>
          </a:xfrm>
          <a:noFill/>
        </p:spPr>
        <p:txBody>
          <a:bodyPr lIns="0" tIns="0" rIns="0" bIns="0"/>
          <a:lstStyle>
            <a:lvl1pPr>
              <a:lnSpc>
                <a:spcPct val="104000"/>
              </a:lnSpc>
              <a:spcAft>
                <a:spcPts val="0"/>
              </a:spcAft>
              <a:defRPr sz="800" cap="all" spc="0" baseline="0">
                <a:solidFill>
                  <a:schemeClr val="tx1"/>
                </a:solidFill>
                <a:latin typeface="+mn-lt"/>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6" hasCustomPrompt="1"/>
          </p:nvPr>
        </p:nvSpPr>
        <p:spPr>
          <a:xfrm>
            <a:off x="9992449" y="1751039"/>
            <a:ext cx="1656671" cy="1320771"/>
          </a:xfrm>
          <a:noFill/>
        </p:spPr>
        <p:txBody>
          <a:bodyPr lIns="0" tIns="0" rIns="0" bIns="0"/>
          <a:lstStyle>
            <a:lvl1pPr>
              <a:lnSpc>
                <a:spcPct val="100000"/>
              </a:lnSpc>
              <a:spcAft>
                <a:spcPts val="0"/>
              </a:spcAft>
              <a:defRPr sz="9000" b="0" i="0" cap="all" spc="-300" baseline="0">
                <a:solidFill>
                  <a:schemeClr val="tx1"/>
                </a:solidFill>
                <a:latin typeface="Hero New Hairline" charset="0"/>
                <a:ea typeface="Hero New Hairline" charset="0"/>
                <a:cs typeface="Hero New Hairline"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12" name="Text Placeholder 4"/>
          <p:cNvSpPr>
            <a:spLocks noGrp="1"/>
          </p:cNvSpPr>
          <p:nvPr>
            <p:ph type="body" sz="quarter" idx="17" hasCustomPrompt="1"/>
          </p:nvPr>
        </p:nvSpPr>
        <p:spPr>
          <a:xfrm>
            <a:off x="6214186" y="3636424"/>
            <a:ext cx="831551" cy="1320771"/>
          </a:xfrm>
          <a:noFill/>
        </p:spPr>
        <p:txBody>
          <a:bodyPr lIns="0" tIns="0" rIns="0" bIns="0"/>
          <a:lstStyle>
            <a:lvl1pPr>
              <a:lnSpc>
                <a:spcPct val="104000"/>
              </a:lnSpc>
              <a:spcAft>
                <a:spcPts val="0"/>
              </a:spcAft>
              <a:defRPr sz="800" cap="all" spc="0" baseline="0">
                <a:solidFill>
                  <a:schemeClr val="tx1"/>
                </a:solidFill>
                <a:latin typeface="+mn-lt"/>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8" hasCustomPrompt="1"/>
          </p:nvPr>
        </p:nvSpPr>
        <p:spPr>
          <a:xfrm>
            <a:off x="7157128" y="3465828"/>
            <a:ext cx="1656671" cy="1320771"/>
          </a:xfrm>
          <a:noFill/>
        </p:spPr>
        <p:txBody>
          <a:bodyPr lIns="0" tIns="0" rIns="0" bIns="0"/>
          <a:lstStyle>
            <a:lvl1pPr>
              <a:lnSpc>
                <a:spcPct val="100000"/>
              </a:lnSpc>
              <a:spcAft>
                <a:spcPts val="0"/>
              </a:spcAft>
              <a:defRPr sz="9000" b="0" i="0" cap="all" spc="-300" baseline="0">
                <a:solidFill>
                  <a:schemeClr val="tx1"/>
                </a:solidFill>
                <a:latin typeface="Hero New Hairline" charset="0"/>
                <a:ea typeface="Hero New Hairline" charset="0"/>
                <a:cs typeface="Hero New Hairline"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14" name="Text Placeholder 4"/>
          <p:cNvSpPr>
            <a:spLocks noGrp="1"/>
          </p:cNvSpPr>
          <p:nvPr>
            <p:ph type="body" sz="quarter" idx="19" hasCustomPrompt="1"/>
          </p:nvPr>
        </p:nvSpPr>
        <p:spPr>
          <a:xfrm>
            <a:off x="8993486" y="3636425"/>
            <a:ext cx="831551" cy="1062576"/>
          </a:xfrm>
          <a:noFill/>
        </p:spPr>
        <p:txBody>
          <a:bodyPr lIns="0" tIns="0" rIns="0" bIns="0"/>
          <a:lstStyle>
            <a:lvl1pPr>
              <a:lnSpc>
                <a:spcPct val="104000"/>
              </a:lnSpc>
              <a:spcAft>
                <a:spcPts val="0"/>
              </a:spcAft>
              <a:defRPr sz="800" cap="all" spc="0" baseline="0">
                <a:solidFill>
                  <a:schemeClr val="tx1"/>
                </a:solidFill>
                <a:latin typeface="+mn-lt"/>
              </a:defRPr>
            </a:lvl1pPr>
            <a:lvl2pPr>
              <a:lnSpc>
                <a:spcPct val="104000"/>
              </a:lnSpc>
              <a:spcBef>
                <a:spcPts val="0"/>
              </a:spcBef>
              <a:spcAft>
                <a:spcPts val="0"/>
              </a:spcAft>
              <a:defRPr sz="800" cap="all" spc="0" baseline="0">
                <a:solidFill>
                  <a:schemeClr val="tx1"/>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Click to edit master text styles</a:t>
            </a:r>
          </a:p>
          <a:p>
            <a:pPr lvl="1"/>
            <a:r>
              <a:rPr lang="en-US" dirty="0"/>
              <a:t>Second level</a:t>
            </a:r>
          </a:p>
        </p:txBody>
      </p:sp>
      <p:sp>
        <p:nvSpPr>
          <p:cNvPr id="15" name="Text Placeholder 4"/>
          <p:cNvSpPr>
            <a:spLocks noGrp="1"/>
          </p:cNvSpPr>
          <p:nvPr>
            <p:ph type="body" sz="quarter" idx="20" hasCustomPrompt="1"/>
          </p:nvPr>
        </p:nvSpPr>
        <p:spPr>
          <a:xfrm>
            <a:off x="9936428" y="3465828"/>
            <a:ext cx="1656671" cy="1320771"/>
          </a:xfrm>
          <a:noFill/>
        </p:spPr>
        <p:txBody>
          <a:bodyPr lIns="0" tIns="0" rIns="0" bIns="0"/>
          <a:lstStyle>
            <a:lvl1pPr>
              <a:lnSpc>
                <a:spcPct val="100000"/>
              </a:lnSpc>
              <a:spcAft>
                <a:spcPts val="0"/>
              </a:spcAft>
              <a:defRPr sz="9000" b="0" i="0" cap="all" spc="-300" baseline="0">
                <a:solidFill>
                  <a:schemeClr val="tx1"/>
                </a:solidFill>
                <a:latin typeface="Hero New Hairline" charset="0"/>
                <a:ea typeface="Hero New Hairline" charset="0"/>
                <a:cs typeface="Hero New Hairline"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16" name="Text Placeholder 4"/>
          <p:cNvSpPr>
            <a:spLocks noGrp="1"/>
          </p:cNvSpPr>
          <p:nvPr>
            <p:ph type="body" sz="quarter" idx="21" hasCustomPrompt="1"/>
          </p:nvPr>
        </p:nvSpPr>
        <p:spPr>
          <a:xfrm>
            <a:off x="8993485" y="4888831"/>
            <a:ext cx="2599613" cy="1062576"/>
          </a:xfrm>
          <a:noFill/>
        </p:spPr>
        <p:txBody>
          <a:bodyPr lIns="0" tIns="0" rIns="0" bIns="0"/>
          <a:lstStyle>
            <a:lvl1pPr>
              <a:lnSpc>
                <a:spcPct val="111000"/>
              </a:lnSpc>
              <a:spcAft>
                <a:spcPts val="0"/>
              </a:spcAft>
              <a:defRPr sz="1200" cap="all" spc="0" baseline="0">
                <a:solidFill>
                  <a:schemeClr val="tx1"/>
                </a:solidFill>
                <a:latin typeface="+mn-lt"/>
              </a:defRPr>
            </a:lvl1pPr>
            <a:lvl2pPr>
              <a:lnSpc>
                <a:spcPct val="111000"/>
              </a:lnSpc>
              <a:spcBef>
                <a:spcPts val="0"/>
              </a:spcBef>
              <a:spcAft>
                <a:spcPts val="0"/>
              </a:spcAft>
              <a:defRPr sz="1200" cap="none" spc="0" baseline="0">
                <a:solidFill>
                  <a:schemeClr val="tx1"/>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Click to edit master text styles</a:t>
            </a:r>
          </a:p>
          <a:p>
            <a:pPr lvl="1"/>
            <a:r>
              <a:rPr lang="en-US" dirty="0"/>
              <a:t>Second level</a:t>
            </a:r>
          </a:p>
        </p:txBody>
      </p:sp>
      <p:sp>
        <p:nvSpPr>
          <p:cNvPr id="18"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19"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20"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ext uri="{BB962C8B-B14F-4D97-AF65-F5344CB8AC3E}">
        <p14:creationId xmlns:p14="http://schemas.microsoft.com/office/powerpoint/2010/main" val="1266028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Images">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32800" y="4169372"/>
            <a:ext cx="2039039" cy="1201597"/>
          </a:xfrm>
        </p:spPr>
        <p:txBody>
          <a:bodyPr/>
          <a:lstStyle>
            <a:lvl1pPr>
              <a:lnSpc>
                <a:spcPct val="111000"/>
              </a:lnSpc>
              <a:defRPr sz="1200" cap="none" spc="0" baseline="0">
                <a:solidFill>
                  <a:schemeClr val="tx1"/>
                </a:solidFill>
                <a:latin typeface="+mn-lt"/>
              </a:defRPr>
            </a:lvl1pPr>
            <a:lvl2pPr>
              <a:lnSpc>
                <a:spcPct val="111000"/>
              </a:lnSpc>
              <a:spcBef>
                <a:spcPts val="0"/>
              </a:spcBef>
              <a:spcAft>
                <a:spcPts val="0"/>
              </a:spcAft>
              <a:defRPr sz="1200" cap="none" spc="0" baseline="0">
                <a:solidFill>
                  <a:schemeClr val="tx1"/>
                </a:solidFill>
              </a:defRPr>
            </a:lvl2pPr>
            <a:lvl3pPr>
              <a:lnSpc>
                <a:spcPct val="111000"/>
              </a:lnSpc>
              <a:defRPr sz="1200" cap="none" spc="0" baseline="0">
                <a:solidFill>
                  <a:schemeClr val="tx1"/>
                </a:solidFill>
              </a:defRPr>
            </a:lvl3pPr>
            <a:lvl4pPr>
              <a:lnSpc>
                <a:spcPct val="111000"/>
              </a:lnSpc>
              <a:defRPr sz="1200" cap="none" spc="0" baseline="0">
                <a:solidFill>
                  <a:schemeClr val="tx1"/>
                </a:solidFill>
              </a:defRPr>
            </a:lvl4pPr>
            <a:lvl5pPr>
              <a:lnSpc>
                <a:spcPct val="111000"/>
              </a:lnSpc>
              <a:defRPr sz="1200" cap="none"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3"/>
          <p:cNvSpPr>
            <a:spLocks noGrp="1"/>
          </p:cNvSpPr>
          <p:nvPr>
            <p:ph type="pic" sz="quarter" idx="14"/>
          </p:nvPr>
        </p:nvSpPr>
        <p:spPr>
          <a:xfrm>
            <a:off x="532800" y="1929600"/>
            <a:ext cx="2047512" cy="2039788"/>
          </a:xfrm>
        </p:spPr>
        <p:txBody>
          <a:bodyPr/>
          <a:lstStyle>
            <a:lvl1pPr>
              <a:defRPr sz="1200" baseline="0">
                <a:latin typeface="+mn-lt"/>
              </a:defRPr>
            </a:lvl1pPr>
          </a:lstStyle>
          <a:p>
            <a:r>
              <a:rPr lang="en-US"/>
              <a:t>Click icon to add picture</a:t>
            </a:r>
            <a:endParaRPr lang="en-GB" dirty="0"/>
          </a:p>
        </p:txBody>
      </p:sp>
      <p:sp>
        <p:nvSpPr>
          <p:cNvPr id="9" name="Picture Placeholder 3"/>
          <p:cNvSpPr>
            <a:spLocks noGrp="1"/>
          </p:cNvSpPr>
          <p:nvPr>
            <p:ph type="pic" sz="quarter" idx="16"/>
          </p:nvPr>
        </p:nvSpPr>
        <p:spPr>
          <a:xfrm>
            <a:off x="2803285" y="1929600"/>
            <a:ext cx="2047512" cy="2039788"/>
          </a:xfrm>
        </p:spPr>
        <p:txBody>
          <a:bodyPr/>
          <a:lstStyle>
            <a:lvl1pPr>
              <a:defRPr sz="1200">
                <a:latin typeface="+mn-lt"/>
              </a:defRPr>
            </a:lvl1pPr>
          </a:lstStyle>
          <a:p>
            <a:r>
              <a:rPr lang="en-US"/>
              <a:t>Click icon to add picture</a:t>
            </a:r>
            <a:endParaRPr lang="en-GB" dirty="0"/>
          </a:p>
        </p:txBody>
      </p:sp>
      <p:sp>
        <p:nvSpPr>
          <p:cNvPr id="10" name="Text Placeholder 4"/>
          <p:cNvSpPr>
            <a:spLocks noGrp="1"/>
          </p:cNvSpPr>
          <p:nvPr>
            <p:ph type="body" sz="quarter" idx="17"/>
          </p:nvPr>
        </p:nvSpPr>
        <p:spPr>
          <a:xfrm>
            <a:off x="2803415" y="4169372"/>
            <a:ext cx="2039039" cy="1201597"/>
          </a:xfrm>
        </p:spPr>
        <p:txBody>
          <a:bodyPr/>
          <a:lstStyle>
            <a:lvl1pPr>
              <a:lnSpc>
                <a:spcPct val="111000"/>
              </a:lnSpc>
              <a:defRPr sz="1200" cap="none" spc="0" baseline="0">
                <a:solidFill>
                  <a:schemeClr val="tx1"/>
                </a:solidFill>
                <a:latin typeface="+mn-lt"/>
              </a:defRPr>
            </a:lvl1pPr>
            <a:lvl2pPr>
              <a:lnSpc>
                <a:spcPct val="111000"/>
              </a:lnSpc>
              <a:spcBef>
                <a:spcPts val="0"/>
              </a:spcBef>
              <a:spcAft>
                <a:spcPts val="0"/>
              </a:spcAft>
              <a:defRPr sz="1200" cap="none" spc="0" baseline="0">
                <a:solidFill>
                  <a:schemeClr val="tx1"/>
                </a:solidFill>
              </a:defRPr>
            </a:lvl2pPr>
            <a:lvl3pPr>
              <a:lnSpc>
                <a:spcPct val="111000"/>
              </a:lnSpc>
              <a:defRPr sz="1200" cap="none" spc="0" baseline="0">
                <a:solidFill>
                  <a:schemeClr val="tx1"/>
                </a:solidFill>
              </a:defRPr>
            </a:lvl3pPr>
            <a:lvl4pPr>
              <a:lnSpc>
                <a:spcPct val="111000"/>
              </a:lnSpc>
              <a:defRPr sz="1200" cap="none" spc="0" baseline="0">
                <a:solidFill>
                  <a:schemeClr val="tx1"/>
                </a:solidFill>
              </a:defRPr>
            </a:lvl4pPr>
            <a:lvl5pPr>
              <a:lnSpc>
                <a:spcPct val="111000"/>
              </a:lnSpc>
              <a:defRPr sz="1200" cap="none"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3"/>
          <p:cNvSpPr>
            <a:spLocks noGrp="1"/>
          </p:cNvSpPr>
          <p:nvPr>
            <p:ph type="pic" sz="quarter" idx="18"/>
          </p:nvPr>
        </p:nvSpPr>
        <p:spPr>
          <a:xfrm>
            <a:off x="5072244" y="1929600"/>
            <a:ext cx="2047512" cy="2039788"/>
          </a:xfrm>
        </p:spPr>
        <p:txBody>
          <a:bodyPr/>
          <a:lstStyle>
            <a:lvl1pPr>
              <a:defRPr sz="1200">
                <a:latin typeface="+mn-lt"/>
              </a:defRPr>
            </a:lvl1pPr>
          </a:lstStyle>
          <a:p>
            <a:r>
              <a:rPr lang="en-US"/>
              <a:t>Click icon to add picture</a:t>
            </a:r>
            <a:endParaRPr lang="en-GB" dirty="0"/>
          </a:p>
        </p:txBody>
      </p:sp>
      <p:sp>
        <p:nvSpPr>
          <p:cNvPr id="12" name="Text Placeholder 4"/>
          <p:cNvSpPr>
            <a:spLocks noGrp="1"/>
          </p:cNvSpPr>
          <p:nvPr>
            <p:ph type="body" sz="quarter" idx="19"/>
          </p:nvPr>
        </p:nvSpPr>
        <p:spPr>
          <a:xfrm>
            <a:off x="5072374" y="4169372"/>
            <a:ext cx="2039039" cy="1201597"/>
          </a:xfrm>
        </p:spPr>
        <p:txBody>
          <a:bodyPr/>
          <a:lstStyle>
            <a:lvl1pPr>
              <a:lnSpc>
                <a:spcPct val="111000"/>
              </a:lnSpc>
              <a:defRPr sz="1200" cap="none" spc="0" baseline="0">
                <a:solidFill>
                  <a:schemeClr val="tx1"/>
                </a:solidFill>
                <a:latin typeface="+mn-lt"/>
              </a:defRPr>
            </a:lvl1pPr>
            <a:lvl2pPr>
              <a:lnSpc>
                <a:spcPct val="111000"/>
              </a:lnSpc>
              <a:spcBef>
                <a:spcPts val="0"/>
              </a:spcBef>
              <a:spcAft>
                <a:spcPts val="0"/>
              </a:spcAft>
              <a:defRPr sz="1200" cap="none" spc="0" baseline="0">
                <a:solidFill>
                  <a:schemeClr val="tx1"/>
                </a:solidFill>
              </a:defRPr>
            </a:lvl2pPr>
            <a:lvl3pPr>
              <a:lnSpc>
                <a:spcPct val="111000"/>
              </a:lnSpc>
              <a:defRPr sz="1200" cap="none" spc="0" baseline="0">
                <a:solidFill>
                  <a:schemeClr val="tx1"/>
                </a:solidFill>
              </a:defRPr>
            </a:lvl3pPr>
            <a:lvl4pPr>
              <a:lnSpc>
                <a:spcPct val="111000"/>
              </a:lnSpc>
              <a:defRPr sz="1200" cap="none" spc="0" baseline="0">
                <a:solidFill>
                  <a:schemeClr val="tx1"/>
                </a:solidFill>
              </a:defRPr>
            </a:lvl4pPr>
            <a:lvl5pPr>
              <a:lnSpc>
                <a:spcPct val="111000"/>
              </a:lnSpc>
              <a:defRPr sz="1200" cap="none"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3"/>
          <p:cNvSpPr>
            <a:spLocks noGrp="1"/>
          </p:cNvSpPr>
          <p:nvPr>
            <p:ph type="pic" sz="quarter" idx="20"/>
          </p:nvPr>
        </p:nvSpPr>
        <p:spPr>
          <a:xfrm>
            <a:off x="7343806" y="1929600"/>
            <a:ext cx="2047512" cy="2039788"/>
          </a:xfrm>
        </p:spPr>
        <p:txBody>
          <a:bodyPr/>
          <a:lstStyle>
            <a:lvl1pPr>
              <a:defRPr sz="1200">
                <a:latin typeface="+mn-lt"/>
              </a:defRPr>
            </a:lvl1pPr>
          </a:lstStyle>
          <a:p>
            <a:r>
              <a:rPr lang="en-US"/>
              <a:t>Click icon to add picture</a:t>
            </a:r>
            <a:endParaRPr lang="en-GB" dirty="0"/>
          </a:p>
        </p:txBody>
      </p:sp>
      <p:sp>
        <p:nvSpPr>
          <p:cNvPr id="14" name="Text Placeholder 4"/>
          <p:cNvSpPr>
            <a:spLocks noGrp="1"/>
          </p:cNvSpPr>
          <p:nvPr>
            <p:ph type="body" sz="quarter" idx="21"/>
          </p:nvPr>
        </p:nvSpPr>
        <p:spPr>
          <a:xfrm>
            <a:off x="7343936" y="4169372"/>
            <a:ext cx="2039039" cy="1201597"/>
          </a:xfrm>
        </p:spPr>
        <p:txBody>
          <a:bodyPr/>
          <a:lstStyle>
            <a:lvl1pPr>
              <a:lnSpc>
                <a:spcPct val="111000"/>
              </a:lnSpc>
              <a:defRPr sz="1200" cap="none" spc="0" baseline="0">
                <a:solidFill>
                  <a:schemeClr val="tx1"/>
                </a:solidFill>
                <a:latin typeface="+mn-lt"/>
              </a:defRPr>
            </a:lvl1pPr>
            <a:lvl2pPr>
              <a:lnSpc>
                <a:spcPct val="111000"/>
              </a:lnSpc>
              <a:spcBef>
                <a:spcPts val="0"/>
              </a:spcBef>
              <a:spcAft>
                <a:spcPts val="0"/>
              </a:spcAft>
              <a:defRPr sz="1200" cap="none" spc="0" baseline="0">
                <a:solidFill>
                  <a:schemeClr val="tx1"/>
                </a:solidFill>
              </a:defRPr>
            </a:lvl2pPr>
            <a:lvl3pPr>
              <a:lnSpc>
                <a:spcPct val="111000"/>
              </a:lnSpc>
              <a:defRPr sz="1200" cap="none" spc="0" baseline="0">
                <a:solidFill>
                  <a:schemeClr val="tx1"/>
                </a:solidFill>
              </a:defRPr>
            </a:lvl3pPr>
            <a:lvl4pPr>
              <a:lnSpc>
                <a:spcPct val="111000"/>
              </a:lnSpc>
              <a:defRPr sz="1200" cap="none" spc="0" baseline="0">
                <a:solidFill>
                  <a:schemeClr val="tx1"/>
                </a:solidFill>
              </a:defRPr>
            </a:lvl4pPr>
            <a:lvl5pPr>
              <a:lnSpc>
                <a:spcPct val="111000"/>
              </a:lnSpc>
              <a:defRPr sz="1200" cap="none"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3"/>
          <p:cNvSpPr>
            <a:spLocks noGrp="1"/>
          </p:cNvSpPr>
          <p:nvPr>
            <p:ph type="pic" sz="quarter" idx="22"/>
          </p:nvPr>
        </p:nvSpPr>
        <p:spPr>
          <a:xfrm>
            <a:off x="9619431" y="1929600"/>
            <a:ext cx="2047512" cy="2039788"/>
          </a:xfrm>
        </p:spPr>
        <p:txBody>
          <a:bodyPr/>
          <a:lstStyle>
            <a:lvl1pPr>
              <a:defRPr sz="1200">
                <a:latin typeface="+mn-lt"/>
              </a:defRPr>
            </a:lvl1pPr>
          </a:lstStyle>
          <a:p>
            <a:r>
              <a:rPr lang="en-US"/>
              <a:t>Click icon to add picture</a:t>
            </a:r>
            <a:endParaRPr lang="en-GB" dirty="0"/>
          </a:p>
        </p:txBody>
      </p:sp>
      <p:sp>
        <p:nvSpPr>
          <p:cNvPr id="16" name="Text Placeholder 4"/>
          <p:cNvSpPr>
            <a:spLocks noGrp="1"/>
          </p:cNvSpPr>
          <p:nvPr>
            <p:ph type="body" sz="quarter" idx="23"/>
          </p:nvPr>
        </p:nvSpPr>
        <p:spPr>
          <a:xfrm>
            <a:off x="9619561" y="4169372"/>
            <a:ext cx="2039039" cy="1201597"/>
          </a:xfrm>
        </p:spPr>
        <p:txBody>
          <a:bodyPr/>
          <a:lstStyle>
            <a:lvl1pPr>
              <a:lnSpc>
                <a:spcPct val="111000"/>
              </a:lnSpc>
              <a:defRPr sz="1200" cap="none" spc="0" baseline="0">
                <a:solidFill>
                  <a:schemeClr val="tx1"/>
                </a:solidFill>
                <a:latin typeface="+mn-lt"/>
              </a:defRPr>
            </a:lvl1pPr>
            <a:lvl2pPr>
              <a:lnSpc>
                <a:spcPct val="111000"/>
              </a:lnSpc>
              <a:spcBef>
                <a:spcPts val="0"/>
              </a:spcBef>
              <a:spcAft>
                <a:spcPts val="0"/>
              </a:spcAft>
              <a:defRPr sz="1200" cap="none" spc="0" baseline="0">
                <a:solidFill>
                  <a:schemeClr val="tx1"/>
                </a:solidFill>
              </a:defRPr>
            </a:lvl2pPr>
            <a:lvl3pPr>
              <a:lnSpc>
                <a:spcPct val="111000"/>
              </a:lnSpc>
              <a:defRPr sz="1200" cap="none" spc="0" baseline="0">
                <a:solidFill>
                  <a:schemeClr val="tx1"/>
                </a:solidFill>
              </a:defRPr>
            </a:lvl3pPr>
            <a:lvl4pPr>
              <a:lnSpc>
                <a:spcPct val="111000"/>
              </a:lnSpc>
              <a:defRPr sz="1200" cap="none" spc="0" baseline="0">
                <a:solidFill>
                  <a:schemeClr val="tx1"/>
                </a:solidFill>
              </a:defRPr>
            </a:lvl4pPr>
            <a:lvl5pPr>
              <a:lnSpc>
                <a:spcPct val="111000"/>
              </a:lnSpc>
              <a:defRPr sz="1200" cap="none" spc="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19"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20"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ext uri="{BB962C8B-B14F-4D97-AF65-F5344CB8AC3E}">
        <p14:creationId xmlns:p14="http://schemas.microsoft.com/office/powerpoint/2010/main" val="1052946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3 columns">
    <p:spTree>
      <p:nvGrpSpPr>
        <p:cNvPr id="1" name=""/>
        <p:cNvGrpSpPr/>
        <p:nvPr/>
      </p:nvGrpSpPr>
      <p:grpSpPr>
        <a:xfrm>
          <a:off x="0" y="0"/>
          <a:ext cx="0" cy="0"/>
          <a:chOff x="0" y="0"/>
          <a:chExt cx="0" cy="0"/>
        </a:xfrm>
      </p:grpSpPr>
      <p:sp>
        <p:nvSpPr>
          <p:cNvPr id="18" name="Text Placeholder 4"/>
          <p:cNvSpPr>
            <a:spLocks noGrp="1"/>
          </p:cNvSpPr>
          <p:nvPr>
            <p:ph type="body" sz="quarter" idx="24"/>
          </p:nvPr>
        </p:nvSpPr>
        <p:spPr>
          <a:xfrm>
            <a:off x="532800" y="1929600"/>
            <a:ext cx="2041884" cy="1383118"/>
          </a:xfrm>
          <a:solidFill>
            <a:srgbClr val="D2D2D2"/>
          </a:solidFill>
        </p:spPr>
        <p:txBody>
          <a:bodyPr lIns="36000" tIns="36000" rIns="36000" bIns="36000" anchor="ct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19" name="Text Placeholder 4"/>
          <p:cNvSpPr>
            <a:spLocks noGrp="1"/>
          </p:cNvSpPr>
          <p:nvPr>
            <p:ph type="body" sz="quarter" idx="25" hasCustomPrompt="1"/>
          </p:nvPr>
        </p:nvSpPr>
        <p:spPr>
          <a:xfrm>
            <a:off x="532800" y="3511547"/>
            <a:ext cx="2041884" cy="1390644"/>
          </a:xfrm>
          <a:noFill/>
        </p:spPr>
        <p:txBody>
          <a:bodyPr lIns="0" tIns="0" rIns="0" bIns="0" anchor="t"/>
          <a:lstStyle>
            <a:lvl1pPr algn="l">
              <a:lnSpc>
                <a:spcPct val="107000"/>
              </a:lnSpc>
              <a:defRPr sz="1400" cap="none" spc="0" baseline="0">
                <a:solidFill>
                  <a:schemeClr val="tx1"/>
                </a:solidFill>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dirty="0"/>
              <a:t>Click to edit master text styles</a:t>
            </a:r>
          </a:p>
        </p:txBody>
      </p:sp>
      <p:sp>
        <p:nvSpPr>
          <p:cNvPr id="21" name="Text Placeholder 4"/>
          <p:cNvSpPr>
            <a:spLocks noGrp="1"/>
          </p:cNvSpPr>
          <p:nvPr>
            <p:ph type="body" sz="quarter" idx="26"/>
          </p:nvPr>
        </p:nvSpPr>
        <p:spPr>
          <a:xfrm>
            <a:off x="2806282" y="1929600"/>
            <a:ext cx="2041884" cy="1383118"/>
          </a:xfrm>
          <a:solidFill>
            <a:srgbClr val="D2D2D2"/>
          </a:solidFill>
        </p:spPr>
        <p:txBody>
          <a:bodyPr lIns="36000" tIns="36000" rIns="36000" bIns="36000" anchor="ct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2" name="Text Placeholder 4"/>
          <p:cNvSpPr>
            <a:spLocks noGrp="1"/>
          </p:cNvSpPr>
          <p:nvPr>
            <p:ph type="body" sz="quarter" idx="27" hasCustomPrompt="1"/>
          </p:nvPr>
        </p:nvSpPr>
        <p:spPr>
          <a:xfrm>
            <a:off x="2806282" y="3511547"/>
            <a:ext cx="2041884" cy="1390644"/>
          </a:xfrm>
          <a:noFill/>
        </p:spPr>
        <p:txBody>
          <a:bodyPr lIns="0" tIns="0" rIns="0" bIns="0" anchor="t"/>
          <a:lstStyle>
            <a:lvl1pPr algn="l">
              <a:lnSpc>
                <a:spcPct val="107000"/>
              </a:lnSpc>
              <a:defRPr sz="1400" cap="none" spc="0" baseline="0">
                <a:solidFill>
                  <a:schemeClr val="tx1"/>
                </a:solidFill>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dirty="0"/>
              <a:t>Click to edit master text styles</a:t>
            </a:r>
          </a:p>
        </p:txBody>
      </p:sp>
      <p:sp>
        <p:nvSpPr>
          <p:cNvPr id="23" name="Text Placeholder 4"/>
          <p:cNvSpPr>
            <a:spLocks noGrp="1"/>
          </p:cNvSpPr>
          <p:nvPr>
            <p:ph type="body" sz="quarter" idx="28"/>
          </p:nvPr>
        </p:nvSpPr>
        <p:spPr>
          <a:xfrm>
            <a:off x="5077723" y="1929600"/>
            <a:ext cx="2041884" cy="1383118"/>
          </a:xfrm>
          <a:solidFill>
            <a:schemeClr val="accent3"/>
          </a:solidFill>
        </p:spPr>
        <p:txBody>
          <a:bodyPr lIns="36000" tIns="36000" rIns="36000" bIns="36000" anchor="ct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4" name="Text Placeholder 4"/>
          <p:cNvSpPr>
            <a:spLocks noGrp="1"/>
          </p:cNvSpPr>
          <p:nvPr>
            <p:ph type="body" sz="quarter" idx="29" hasCustomPrompt="1"/>
          </p:nvPr>
        </p:nvSpPr>
        <p:spPr>
          <a:xfrm>
            <a:off x="5077723" y="3511547"/>
            <a:ext cx="2041884" cy="1390644"/>
          </a:xfrm>
          <a:noFill/>
        </p:spPr>
        <p:txBody>
          <a:bodyPr lIns="0" tIns="0" rIns="0" bIns="0" anchor="t"/>
          <a:lstStyle>
            <a:lvl1pPr algn="l">
              <a:lnSpc>
                <a:spcPct val="107000"/>
              </a:lnSpc>
              <a:defRPr sz="1400" cap="none" spc="0" baseline="0">
                <a:solidFill>
                  <a:schemeClr val="tx1"/>
                </a:solidFill>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dirty="0"/>
              <a:t>Click to edit master text styles</a:t>
            </a:r>
          </a:p>
        </p:txBody>
      </p:sp>
      <p:sp>
        <p:nvSpPr>
          <p:cNvPr id="25" name="Text Placeholder 4"/>
          <p:cNvSpPr>
            <a:spLocks noGrp="1"/>
          </p:cNvSpPr>
          <p:nvPr>
            <p:ph type="body" sz="quarter" idx="30"/>
          </p:nvPr>
        </p:nvSpPr>
        <p:spPr>
          <a:xfrm>
            <a:off x="7349164" y="1929600"/>
            <a:ext cx="2041884" cy="1383118"/>
          </a:xfrm>
          <a:solidFill>
            <a:schemeClr val="accent3"/>
          </a:solidFill>
        </p:spPr>
        <p:txBody>
          <a:bodyPr lIns="36000" tIns="36000" rIns="36000" bIns="36000" anchor="ct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6" name="Text Placeholder 4"/>
          <p:cNvSpPr>
            <a:spLocks noGrp="1"/>
          </p:cNvSpPr>
          <p:nvPr>
            <p:ph type="body" sz="quarter" idx="31" hasCustomPrompt="1"/>
          </p:nvPr>
        </p:nvSpPr>
        <p:spPr>
          <a:xfrm>
            <a:off x="7349164" y="3511547"/>
            <a:ext cx="2041884" cy="1390644"/>
          </a:xfrm>
          <a:noFill/>
        </p:spPr>
        <p:txBody>
          <a:bodyPr lIns="0" tIns="0" rIns="0" bIns="0" anchor="t"/>
          <a:lstStyle>
            <a:lvl1pPr algn="l">
              <a:lnSpc>
                <a:spcPct val="107000"/>
              </a:lnSpc>
              <a:defRPr sz="1400" cap="none" spc="0" baseline="0">
                <a:solidFill>
                  <a:schemeClr val="tx1"/>
                </a:solidFill>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dirty="0"/>
              <a:t>Click to edit master text styles</a:t>
            </a:r>
          </a:p>
        </p:txBody>
      </p:sp>
      <p:sp>
        <p:nvSpPr>
          <p:cNvPr id="27" name="Text Placeholder 4"/>
          <p:cNvSpPr>
            <a:spLocks noGrp="1"/>
          </p:cNvSpPr>
          <p:nvPr>
            <p:ph type="body" sz="quarter" idx="32"/>
          </p:nvPr>
        </p:nvSpPr>
        <p:spPr>
          <a:xfrm>
            <a:off x="9620606" y="1929600"/>
            <a:ext cx="2041884" cy="1383118"/>
          </a:xfrm>
          <a:solidFill>
            <a:schemeClr val="accent3"/>
          </a:solidFill>
        </p:spPr>
        <p:txBody>
          <a:bodyPr lIns="36000" tIns="36000" rIns="36000" bIns="36000" anchor="ctr"/>
          <a:lstStyle>
            <a:lvl1pPr algn="ctr">
              <a:lnSpc>
                <a:spcPct val="107000"/>
              </a:lnSpc>
              <a:defRPr sz="14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8" name="Text Placeholder 4"/>
          <p:cNvSpPr>
            <a:spLocks noGrp="1"/>
          </p:cNvSpPr>
          <p:nvPr>
            <p:ph type="body" sz="quarter" idx="33" hasCustomPrompt="1"/>
          </p:nvPr>
        </p:nvSpPr>
        <p:spPr>
          <a:xfrm>
            <a:off x="9620606" y="3511547"/>
            <a:ext cx="2041884" cy="1390644"/>
          </a:xfrm>
          <a:noFill/>
        </p:spPr>
        <p:txBody>
          <a:bodyPr lIns="0" tIns="0" rIns="0" bIns="0" anchor="t"/>
          <a:lstStyle>
            <a:lvl1pPr algn="l">
              <a:lnSpc>
                <a:spcPct val="107000"/>
              </a:lnSpc>
              <a:defRPr sz="1400" cap="none" spc="0" baseline="0">
                <a:solidFill>
                  <a:schemeClr val="tx1"/>
                </a:solidFill>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dirty="0"/>
              <a:t>Click to edit master text styles</a:t>
            </a:r>
          </a:p>
        </p:txBody>
      </p:sp>
      <p:sp>
        <p:nvSpPr>
          <p:cNvPr id="16"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17"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20"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8934" y="532800"/>
            <a:ext cx="11119666" cy="5559426"/>
          </a:xfrm>
        </p:spPr>
        <p:txBody>
          <a:bodyPr anchor="ctr"/>
          <a:lstStyle>
            <a:lvl1pPr algn="ctr">
              <a:lnSpc>
                <a:spcPct val="93000"/>
              </a:lnSpc>
              <a:defRPr sz="5500" b="0" i="0" spc="-120" baseline="0">
                <a:latin typeface="Hero New Thin" charset="0"/>
                <a:ea typeface="Hero New Thin" charset="0"/>
                <a:cs typeface="Hero New Thin" charset="0"/>
              </a:defRPr>
            </a:lvl1pPr>
          </a:lstStyle>
          <a:p>
            <a:r>
              <a:rPr lang="en-US"/>
              <a:t>Click to edit Master title style</a:t>
            </a:r>
            <a:endParaRPr lang="en-GB" dirty="0"/>
          </a:p>
        </p:txBody>
      </p:sp>
      <p:sp>
        <p:nvSpPr>
          <p:cNvPr id="7"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dirty="0"/>
              <a:t>Presentation title – Client name</a:t>
            </a:r>
          </a:p>
        </p:txBody>
      </p:sp>
      <p:sp>
        <p:nvSpPr>
          <p:cNvPr id="9"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accent1"/>
        </a:solidFill>
        <a:effectLst/>
      </p:bgPr>
    </p:bg>
    <p:spTree>
      <p:nvGrpSpPr>
        <p:cNvPr id="1" name=""/>
        <p:cNvGrpSpPr/>
        <p:nvPr/>
      </p:nvGrpSpPr>
      <p:grpSpPr>
        <a:xfrm>
          <a:off x="0" y="0"/>
          <a:ext cx="0" cy="0"/>
          <a:chOff x="0" y="0"/>
          <a:chExt cx="0" cy="0"/>
        </a:xfrm>
      </p:grpSpPr>
      <p:sp>
        <p:nvSpPr>
          <p:cNvPr id="9" name="Media Placeholder 8"/>
          <p:cNvSpPr>
            <a:spLocks noGrp="1"/>
          </p:cNvSpPr>
          <p:nvPr>
            <p:ph type="media" sz="quarter" idx="10"/>
          </p:nvPr>
        </p:nvSpPr>
        <p:spPr>
          <a:xfrm>
            <a:off x="1920977" y="1224116"/>
            <a:ext cx="8362336" cy="4701049"/>
          </a:xfrm>
        </p:spPr>
        <p:txBody>
          <a:bodyPr/>
          <a:lstStyle/>
          <a:p>
            <a:r>
              <a:rPr lang="en-US"/>
              <a:t>Click icon to add media</a:t>
            </a:r>
            <a:endParaRPr lang="en-GB" dirty="0"/>
          </a:p>
        </p:txBody>
      </p:sp>
      <p:sp>
        <p:nvSpPr>
          <p:cNvPr id="10" name="Text Placeholder 4"/>
          <p:cNvSpPr>
            <a:spLocks noGrp="1"/>
          </p:cNvSpPr>
          <p:nvPr>
            <p:ph type="body" sz="quarter" idx="11" hasCustomPrompt="1"/>
          </p:nvPr>
        </p:nvSpPr>
        <p:spPr>
          <a:xfrm>
            <a:off x="4507533" y="4679252"/>
            <a:ext cx="3176934" cy="1382713"/>
          </a:xfrm>
          <a:noFill/>
        </p:spPr>
        <p:txBody>
          <a:bodyPr lIns="0" tIns="0" rIns="0" bIns="0"/>
          <a:lstStyle>
            <a:lvl1pPr algn="ctr">
              <a:lnSpc>
                <a:spcPct val="107000"/>
              </a:lnSpc>
              <a:spcAft>
                <a:spcPts val="0"/>
              </a:spcAft>
              <a:defRPr sz="1400" b="0" i="0" cap="all" spc="-20" baseline="0">
                <a:solidFill>
                  <a:schemeClr val="bg1"/>
                </a:solidFill>
                <a:latin typeface="+mn-lt"/>
                <a:ea typeface="Hero New Light" charset="0"/>
                <a:cs typeface="Hero New Light" charset="0"/>
              </a:defRPr>
            </a:lvl1pPr>
            <a:lvl2pPr algn="ctr">
              <a:lnSpc>
                <a:spcPct val="107000"/>
              </a:lnSpc>
              <a:spcBef>
                <a:spcPts val="0"/>
              </a:spcBef>
              <a:spcAft>
                <a:spcPts val="0"/>
              </a:spcAft>
              <a:defRPr b="0" i="0" cap="none" spc="-20" baseline="0">
                <a:solidFill>
                  <a:schemeClr val="bg1"/>
                </a:solidFill>
                <a:latin typeface="+mn-lt"/>
                <a:ea typeface="Hero New Light" charset="0"/>
                <a:cs typeface="Hero New Light" charset="0"/>
              </a:defRPr>
            </a:lvl2pPr>
            <a:lvl3pPr algn="ctr">
              <a:lnSpc>
                <a:spcPct val="107000"/>
              </a:lnSpc>
              <a:defRPr b="0" i="0" spc="-20" baseline="0">
                <a:solidFill>
                  <a:schemeClr val="bg1"/>
                </a:solidFill>
                <a:latin typeface="+mn-lt"/>
                <a:ea typeface="Hero New Light" charset="0"/>
                <a:cs typeface="Hero New Light" charset="0"/>
              </a:defRPr>
            </a:lvl3pPr>
            <a:lvl4pPr algn="ctr">
              <a:lnSpc>
                <a:spcPct val="107000"/>
              </a:lnSpc>
              <a:defRPr b="0" i="0" spc="-20" baseline="0">
                <a:solidFill>
                  <a:schemeClr val="bg1"/>
                </a:solidFill>
                <a:latin typeface="+mn-lt"/>
                <a:ea typeface="Hero New Light" charset="0"/>
                <a:cs typeface="Hero New Light" charset="0"/>
              </a:defRPr>
            </a:lvl4pPr>
            <a:lvl5pPr algn="ctr">
              <a:lnSpc>
                <a:spcPct val="107000"/>
              </a:lnSpc>
              <a:defRPr b="0" i="0" spc="-20" baseline="0">
                <a:solidFill>
                  <a:schemeClr val="bg1"/>
                </a:solidFill>
                <a:latin typeface="+mn-lt"/>
                <a:ea typeface="Hero New Light" charset="0"/>
                <a:cs typeface="Hero New Light" charset="0"/>
              </a:defRPr>
            </a:lvl5pPr>
          </a:lstStyle>
          <a:p>
            <a:pPr lvl="0"/>
            <a:r>
              <a:rPr lang="en-US" dirty="0"/>
              <a:t>Click to edit master text styles</a:t>
            </a:r>
          </a:p>
          <a:p>
            <a:pPr lvl="1"/>
            <a:r>
              <a:rPr lang="en-US" dirty="0"/>
              <a:t>Second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
        <p:nvSpPr>
          <p:cNvPr id="13"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bg1"/>
                </a:solidFill>
                <a:effectLst/>
              </a:defRPr>
            </a:lvl1pPr>
          </a:lstStyle>
          <a:p>
            <a:r>
              <a:rPr lang="en-US" dirty="0"/>
              <a:t>Presentation title – Client name</a:t>
            </a:r>
          </a:p>
        </p:txBody>
      </p:sp>
      <p:sp>
        <p:nvSpPr>
          <p:cNvPr id="14"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sp>
        <p:nvSpPr>
          <p:cNvPr id="8"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endParaRPr lang="en-GB"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EFEFEF"/>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t="20930"/>
          <a:stretch/>
        </p:blipFill>
        <p:spPr>
          <a:xfrm flipH="1">
            <a:off x="3215757" y="0"/>
            <a:ext cx="10015200" cy="6858000"/>
          </a:xfrm>
          <a:prstGeom prst="rect">
            <a:avLst/>
          </a:prstGeom>
          <a:noFill/>
          <a:ln>
            <a:noFill/>
          </a:ln>
        </p:spPr>
      </p:pic>
      <p:sp>
        <p:nvSpPr>
          <p:cNvPr id="2" name="Title 1"/>
          <p:cNvSpPr>
            <a:spLocks noGrp="1"/>
          </p:cNvSpPr>
          <p:nvPr>
            <p:ph type="ctrTitle" hasCustomPrompt="1"/>
          </p:nvPr>
        </p:nvSpPr>
        <p:spPr>
          <a:xfrm>
            <a:off x="532800" y="1924050"/>
            <a:ext cx="9096693" cy="2774950"/>
          </a:xfrm>
        </p:spPr>
        <p:txBody>
          <a:bodyPr anchor="ctr"/>
          <a:lstStyle>
            <a:lvl1pPr algn="l">
              <a:lnSpc>
                <a:spcPct val="69000"/>
              </a:lnSpc>
              <a:defRPr sz="12000" b="0" i="0" spc="-750" baseline="0">
                <a:solidFill>
                  <a:schemeClr val="tx1"/>
                </a:solidFill>
                <a:latin typeface="Hero New Hairline" charset="0"/>
                <a:ea typeface="Hero New Hairline" charset="0"/>
                <a:cs typeface="Hero New Hairline" charset="0"/>
              </a:defRPr>
            </a:lvl1pPr>
          </a:lstStyle>
          <a:p>
            <a:r>
              <a:rPr lang="en-GB" dirty="0"/>
              <a:t>Thank you</a:t>
            </a:r>
          </a:p>
        </p:txBody>
      </p:sp>
      <p:sp>
        <p:nvSpPr>
          <p:cNvPr id="10" name="Subtitle 2"/>
          <p:cNvSpPr txBox="1">
            <a:spLocks/>
          </p:cNvSpPr>
          <p:nvPr userDrawn="1"/>
        </p:nvSpPr>
        <p:spPr>
          <a:xfrm>
            <a:off x="9991725" y="5736848"/>
            <a:ext cx="1666875" cy="615377"/>
          </a:xfrm>
          <a:prstGeom prst="rect">
            <a:avLst/>
          </a:prstGeom>
        </p:spPr>
        <p:txBody>
          <a:bodyPr vert="horz" lIns="0" tIns="0" rIns="0" bIns="0" rtlCol="0" anchor="b">
            <a:noAutofit/>
          </a:bodyPr>
          <a:lstStyle>
            <a:lvl1pPr marL="0" indent="0" algn="l" defTabSz="914400" rtl="0" eaLnBrk="1" latinLnBrk="0" hangingPunct="1">
              <a:lnSpc>
                <a:spcPct val="107000"/>
              </a:lnSpc>
              <a:spcBef>
                <a:spcPts val="0"/>
              </a:spcBef>
              <a:buFont typeface="Arial"/>
              <a:buNone/>
              <a:defRPr sz="1400" kern="1200" spc="20" baseline="0">
                <a:solidFill>
                  <a:schemeClr val="accent3"/>
                </a:solidFill>
                <a:latin typeface="+mn-lt"/>
                <a:ea typeface="+mn-ea"/>
                <a:cs typeface="+mn-cs"/>
              </a:defRPr>
            </a:lvl1pPr>
            <a:lvl2pPr marL="457200" indent="0" algn="ctr" defTabSz="914400" rtl="0" eaLnBrk="1" latinLnBrk="0" hangingPunct="1">
              <a:lnSpc>
                <a:spcPct val="107000"/>
              </a:lnSpc>
              <a:spcBef>
                <a:spcPts val="2400"/>
              </a:spcBef>
              <a:spcAft>
                <a:spcPts val="600"/>
              </a:spcAft>
              <a:buFont typeface="Arial"/>
              <a:buNone/>
              <a:defRPr sz="2000" kern="1200" cap="all" spc="-20" baseline="0">
                <a:solidFill>
                  <a:schemeClr val="tx1"/>
                </a:solidFill>
                <a:latin typeface="+mn-lt"/>
                <a:ea typeface="+mn-ea"/>
                <a:cs typeface="+mn-cs"/>
              </a:defRPr>
            </a:lvl2pPr>
            <a:lvl3pPr marL="914400" indent="0" algn="ctr" defTabSz="914400" rtl="0" eaLnBrk="1" latinLnBrk="0" hangingPunct="1">
              <a:lnSpc>
                <a:spcPct val="107000"/>
              </a:lnSpc>
              <a:spcBef>
                <a:spcPts val="0"/>
              </a:spcBef>
              <a:buFont typeface="Arial"/>
              <a:buNone/>
              <a:tabLst/>
              <a:defRPr sz="1800" kern="1200" spc="30">
                <a:solidFill>
                  <a:schemeClr val="tx1"/>
                </a:solidFill>
                <a:latin typeface="+mn-lt"/>
                <a:ea typeface="+mn-ea"/>
                <a:cs typeface="+mn-cs"/>
              </a:defRPr>
            </a:lvl3pPr>
            <a:lvl4pPr marL="1371600" indent="0" algn="ctr" defTabSz="914400" rtl="0" eaLnBrk="1" latinLnBrk="0" hangingPunct="1">
              <a:lnSpc>
                <a:spcPct val="90000"/>
              </a:lnSpc>
              <a:spcBef>
                <a:spcPts val="0"/>
              </a:spcBef>
              <a:buFont typeface="Arial"/>
              <a:buNone/>
              <a:tabLst/>
              <a:defRPr sz="1600" kern="1200" spc="30" baseline="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a:buNone/>
              <a:tabLst/>
              <a:defRPr sz="1600" kern="1200" spc="3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pPr>
            <a:r>
              <a:rPr lang="de-DE" sz="1000" spc="10" baseline="0" dirty="0">
                <a:solidFill>
                  <a:schemeClr val="tx1"/>
                </a:solidFill>
              </a:rPr>
              <a:t>©VEON Ltd 2016</a:t>
            </a:r>
          </a:p>
        </p:txBody>
      </p:sp>
      <p:sp>
        <p:nvSpPr>
          <p:cNvPr id="6" name="Text Placeholder 5"/>
          <p:cNvSpPr>
            <a:spLocks noGrp="1"/>
          </p:cNvSpPr>
          <p:nvPr>
            <p:ph type="body" sz="quarter" idx="10"/>
          </p:nvPr>
        </p:nvSpPr>
        <p:spPr>
          <a:xfrm>
            <a:off x="3373437" y="5428208"/>
            <a:ext cx="2606675" cy="924017"/>
          </a:xfrm>
        </p:spPr>
        <p:txBody>
          <a:bodyPr anchor="b"/>
          <a:lstStyle>
            <a:lvl1pPr marL="0" indent="0" algn="l" defTabSz="914400" rtl="0" eaLnBrk="1" latinLnBrk="0" hangingPunct="1">
              <a:lnSpc>
                <a:spcPct val="100000"/>
              </a:lnSpc>
              <a:spcBef>
                <a:spcPts val="0"/>
              </a:spcBef>
              <a:buFont typeface="Arial"/>
              <a:buNone/>
              <a:defRPr lang="en-US" sz="1000" kern="1200" cap="all" spc="40" baseline="0" dirty="0" smtClean="0">
                <a:solidFill>
                  <a:schemeClr val="tx1"/>
                </a:solidFill>
                <a:latin typeface="+mn-lt"/>
                <a:ea typeface="+mn-ea"/>
                <a:cs typeface="+mn-cs"/>
              </a:defRPr>
            </a:lvl1pPr>
          </a:lstStyle>
          <a:p>
            <a:pPr lvl="0"/>
            <a:r>
              <a:rPr lang="en-US"/>
              <a:t>Click to edit Master text styles</a:t>
            </a:r>
          </a:p>
        </p:txBody>
      </p:sp>
      <p:sp>
        <p:nvSpPr>
          <p:cNvPr id="9" name="Text Placeholder 8"/>
          <p:cNvSpPr>
            <a:spLocks noGrp="1"/>
          </p:cNvSpPr>
          <p:nvPr>
            <p:ph type="body" sz="quarter" idx="12"/>
          </p:nvPr>
        </p:nvSpPr>
        <p:spPr>
          <a:xfrm>
            <a:off x="532800" y="503603"/>
            <a:ext cx="2605943" cy="1420448"/>
          </a:xfrm>
        </p:spPr>
        <p:txBody>
          <a:bodyPr/>
          <a:lstStyle>
            <a:lvl1pPr>
              <a:lnSpc>
                <a:spcPct val="107000"/>
              </a:lnSpc>
              <a:defRPr sz="1400" cap="all" spc="50" baseline="0">
                <a:latin typeface="+mn-lt"/>
              </a:defRPr>
            </a:lvl1pPr>
            <a:lvl2pPr>
              <a:lnSpc>
                <a:spcPct val="107000"/>
              </a:lnSpc>
              <a:spcBef>
                <a:spcPts val="0"/>
              </a:spcBef>
              <a:spcAft>
                <a:spcPts val="0"/>
              </a:spcAft>
              <a:defRPr sz="1400" cap="none" spc="50">
                <a:latin typeface="+mn-lt"/>
              </a:defRPr>
            </a:lvl2pPr>
            <a:lvl3pPr>
              <a:lnSpc>
                <a:spcPct val="107000"/>
              </a:lnSpc>
              <a:defRPr sz="1400" spc="50">
                <a:latin typeface="+mn-lt"/>
              </a:defRPr>
            </a:lvl3pPr>
            <a:lvl4pPr>
              <a:lnSpc>
                <a:spcPct val="107000"/>
              </a:lnSpc>
              <a:defRPr sz="1400" spc="50">
                <a:latin typeface="+mn-lt"/>
              </a:defRPr>
            </a:lvl4pPr>
            <a:lvl5pPr>
              <a:lnSpc>
                <a:spcPct val="107000"/>
              </a:lnSpc>
              <a:defRPr sz="1400" spc="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8"/>
          <p:cNvSpPr>
            <a:spLocks noGrp="1"/>
          </p:cNvSpPr>
          <p:nvPr>
            <p:ph type="body" sz="quarter" idx="13"/>
          </p:nvPr>
        </p:nvSpPr>
        <p:spPr>
          <a:xfrm>
            <a:off x="532800" y="5428208"/>
            <a:ext cx="2605943" cy="924017"/>
          </a:xfrm>
        </p:spPr>
        <p:txBody>
          <a:bodyPr anchor="b"/>
          <a:lstStyle>
            <a:lvl1pPr>
              <a:lnSpc>
                <a:spcPct val="100000"/>
              </a:lnSpc>
              <a:defRPr sz="1000" cap="all" spc="40" baseline="0">
                <a:latin typeface="+mn-lt"/>
              </a:defRPr>
            </a:lvl1pPr>
            <a:lvl2pPr>
              <a:lnSpc>
                <a:spcPct val="100000"/>
              </a:lnSpc>
              <a:spcBef>
                <a:spcPts val="0"/>
              </a:spcBef>
              <a:spcAft>
                <a:spcPts val="0"/>
              </a:spcAft>
              <a:defRPr sz="1000" cap="none" spc="40">
                <a:latin typeface="+mn-lt"/>
              </a:defRPr>
            </a:lvl2pPr>
            <a:lvl3pPr>
              <a:lnSpc>
                <a:spcPct val="100000"/>
              </a:lnSpc>
              <a:defRPr sz="1000" spc="40">
                <a:latin typeface="+mn-lt"/>
              </a:defRPr>
            </a:lvl3pPr>
            <a:lvl4pPr>
              <a:lnSpc>
                <a:spcPct val="100000"/>
              </a:lnSpc>
              <a:defRPr sz="1000" spc="40">
                <a:latin typeface="+mn-lt"/>
              </a:defRPr>
            </a:lvl4pPr>
            <a:lvl5pPr>
              <a:lnSpc>
                <a:spcPct val="100000"/>
              </a:lnSpc>
              <a:defRPr sz="1000" spc="4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meline 2">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quarter" idx="11" hasCustomPrompt="1"/>
          </p:nvPr>
        </p:nvSpPr>
        <p:spPr>
          <a:xfrm>
            <a:off x="532800" y="2836760"/>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4"/>
          <p:cNvSpPr>
            <a:spLocks noGrp="1"/>
          </p:cNvSpPr>
          <p:nvPr>
            <p:ph type="body" sz="quarter" idx="24"/>
          </p:nvPr>
        </p:nvSpPr>
        <p:spPr>
          <a:xfrm>
            <a:off x="532800" y="1929600"/>
            <a:ext cx="1198709" cy="651280"/>
          </a:xfrm>
          <a:solidFill>
            <a:srgbClr val="E0E0E0"/>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14" name="Text Placeholder 4"/>
          <p:cNvSpPr>
            <a:spLocks noGrp="1"/>
          </p:cNvSpPr>
          <p:nvPr>
            <p:ph type="body" sz="quarter" idx="26"/>
          </p:nvPr>
        </p:nvSpPr>
        <p:spPr>
          <a:xfrm>
            <a:off x="1773091" y="1929600"/>
            <a:ext cx="1198709" cy="651280"/>
          </a:xfrm>
          <a:solidFill>
            <a:srgbClr val="E0E0E0"/>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16" name="Text Placeholder 4"/>
          <p:cNvSpPr>
            <a:spLocks noGrp="1"/>
          </p:cNvSpPr>
          <p:nvPr>
            <p:ph type="body" sz="quarter" idx="28"/>
          </p:nvPr>
        </p:nvSpPr>
        <p:spPr>
          <a:xfrm>
            <a:off x="3012112" y="1929600"/>
            <a:ext cx="1198709" cy="651280"/>
          </a:xfrm>
          <a:solidFill>
            <a:srgbClr val="E0E0E0"/>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0" name="Text Placeholder 4"/>
          <p:cNvSpPr>
            <a:spLocks noGrp="1"/>
          </p:cNvSpPr>
          <p:nvPr>
            <p:ph type="body" sz="quarter" idx="30"/>
          </p:nvPr>
        </p:nvSpPr>
        <p:spPr>
          <a:xfrm>
            <a:off x="4256349" y="1929600"/>
            <a:ext cx="1198709" cy="651280"/>
          </a:xfrm>
          <a:solidFill>
            <a:schemeClr val="accent3"/>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4" name="Text Placeholder 4"/>
          <p:cNvSpPr>
            <a:spLocks noGrp="1"/>
          </p:cNvSpPr>
          <p:nvPr>
            <p:ph type="body" sz="quarter" idx="31"/>
          </p:nvPr>
        </p:nvSpPr>
        <p:spPr>
          <a:xfrm>
            <a:off x="5496645" y="1929600"/>
            <a:ext cx="1198709" cy="651280"/>
          </a:xfrm>
          <a:solidFill>
            <a:schemeClr val="accent3"/>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6" name="Text Placeholder 4"/>
          <p:cNvSpPr>
            <a:spLocks noGrp="1"/>
          </p:cNvSpPr>
          <p:nvPr>
            <p:ph type="body" sz="quarter" idx="33"/>
          </p:nvPr>
        </p:nvSpPr>
        <p:spPr>
          <a:xfrm>
            <a:off x="6738942" y="1929600"/>
            <a:ext cx="1198709" cy="651280"/>
          </a:xfrm>
          <a:solidFill>
            <a:schemeClr val="accent3"/>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28" name="Text Placeholder 4"/>
          <p:cNvSpPr>
            <a:spLocks noGrp="1"/>
          </p:cNvSpPr>
          <p:nvPr>
            <p:ph type="body" sz="quarter" idx="35"/>
          </p:nvPr>
        </p:nvSpPr>
        <p:spPr>
          <a:xfrm>
            <a:off x="7979959" y="1929600"/>
            <a:ext cx="1198709" cy="651280"/>
          </a:xfrm>
          <a:solidFill>
            <a:schemeClr val="accent3"/>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30" name="Text Placeholder 4"/>
          <p:cNvSpPr>
            <a:spLocks noGrp="1"/>
          </p:cNvSpPr>
          <p:nvPr>
            <p:ph type="body" sz="quarter" idx="37"/>
          </p:nvPr>
        </p:nvSpPr>
        <p:spPr>
          <a:xfrm>
            <a:off x="9222770" y="1929600"/>
            <a:ext cx="1198709" cy="651280"/>
          </a:xfrm>
          <a:solidFill>
            <a:schemeClr val="accent3"/>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32" name="Text Placeholder 4"/>
          <p:cNvSpPr>
            <a:spLocks noGrp="1"/>
          </p:cNvSpPr>
          <p:nvPr>
            <p:ph type="body" sz="quarter" idx="39"/>
          </p:nvPr>
        </p:nvSpPr>
        <p:spPr>
          <a:xfrm>
            <a:off x="10459891" y="1929600"/>
            <a:ext cx="1198709" cy="651280"/>
          </a:xfrm>
          <a:solidFill>
            <a:schemeClr val="accent3"/>
          </a:solidFill>
        </p:spPr>
        <p:txBody>
          <a:bodyPr lIns="36000" tIns="72000" rIns="36000" bIns="36000" anchor="ctr"/>
          <a:lstStyle>
            <a:lvl1pPr algn="ctr">
              <a:lnSpc>
                <a:spcPct val="97000"/>
              </a:lnSpc>
              <a:defRPr sz="1200" cap="all" spc="0" baseline="0">
                <a:latin typeface="+mn-lt"/>
              </a:defRPr>
            </a:lvl1pPr>
            <a:lvl2pPr>
              <a:spcBef>
                <a:spcPts val="0"/>
              </a:spcBef>
              <a:spcAft>
                <a:spcPts val="0"/>
              </a:spcAft>
              <a:defRPr cap="none" spc="0" baseline="0"/>
            </a:lvl2pPr>
            <a:lvl3pPr>
              <a:defRPr spc="0" baseline="0"/>
            </a:lvl3pPr>
            <a:lvl4pPr>
              <a:defRPr spc="0" baseline="0"/>
            </a:lvl4pPr>
            <a:lvl5pPr>
              <a:defRPr spc="0" baseline="0"/>
            </a:lvl5pPr>
          </a:lstStyle>
          <a:p>
            <a:pPr lvl="0"/>
            <a:r>
              <a:rPr lang="en-US"/>
              <a:t>Click to edit Master text styles</a:t>
            </a:r>
          </a:p>
        </p:txBody>
      </p:sp>
      <p:sp>
        <p:nvSpPr>
          <p:cNvPr id="36" name="Text Placeholder 3"/>
          <p:cNvSpPr>
            <a:spLocks noGrp="1"/>
          </p:cNvSpPr>
          <p:nvPr>
            <p:ph type="body" sz="quarter" idx="41" hasCustomPrompt="1"/>
          </p:nvPr>
        </p:nvSpPr>
        <p:spPr>
          <a:xfrm>
            <a:off x="1773091" y="2836760"/>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3"/>
          <p:cNvSpPr>
            <a:spLocks noGrp="1"/>
          </p:cNvSpPr>
          <p:nvPr>
            <p:ph type="body" sz="quarter" idx="42" hasCustomPrompt="1"/>
          </p:nvPr>
        </p:nvSpPr>
        <p:spPr>
          <a:xfrm>
            <a:off x="3012112" y="3306763"/>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3"/>
          <p:cNvSpPr>
            <a:spLocks noGrp="1"/>
          </p:cNvSpPr>
          <p:nvPr>
            <p:ph type="body" sz="quarter" idx="43" hasCustomPrompt="1"/>
          </p:nvPr>
        </p:nvSpPr>
        <p:spPr>
          <a:xfrm>
            <a:off x="4256349" y="3306763"/>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3"/>
          <p:cNvSpPr>
            <a:spLocks noGrp="1"/>
          </p:cNvSpPr>
          <p:nvPr>
            <p:ph type="body" sz="quarter" idx="44" hasCustomPrompt="1"/>
          </p:nvPr>
        </p:nvSpPr>
        <p:spPr>
          <a:xfrm>
            <a:off x="5496645" y="3749754"/>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3"/>
          <p:cNvSpPr>
            <a:spLocks noGrp="1"/>
          </p:cNvSpPr>
          <p:nvPr>
            <p:ph type="body" sz="quarter" idx="45" hasCustomPrompt="1"/>
          </p:nvPr>
        </p:nvSpPr>
        <p:spPr>
          <a:xfrm>
            <a:off x="6738942" y="3749754"/>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3"/>
          <p:cNvSpPr>
            <a:spLocks noGrp="1"/>
          </p:cNvSpPr>
          <p:nvPr>
            <p:ph type="body" sz="quarter" idx="46" hasCustomPrompt="1"/>
          </p:nvPr>
        </p:nvSpPr>
        <p:spPr>
          <a:xfrm>
            <a:off x="7979959" y="3749754"/>
            <a:ext cx="1190279" cy="1402509"/>
          </a:xfrm>
        </p:spPr>
        <p:txBody>
          <a:bodyPr/>
          <a:lstStyle>
            <a:lvl1pPr>
              <a:lnSpc>
                <a:spcPct val="104000"/>
              </a:lnSpc>
              <a:defRPr sz="800" cap="none" spc="0" baseline="0">
                <a:solidFill>
                  <a:schemeClr val="bg1"/>
                </a:solidFill>
                <a:latin typeface="+mn-lt"/>
              </a:defRPr>
            </a:lvl1pPr>
            <a:lvl2pPr>
              <a:lnSpc>
                <a:spcPct val="104000"/>
              </a:lnSpc>
              <a:spcBef>
                <a:spcPts val="0"/>
              </a:spcBef>
              <a:spcAft>
                <a:spcPts val="0"/>
              </a:spcAft>
              <a:defRPr sz="800" cap="none" spc="0" baseline="0">
                <a:solidFill>
                  <a:schemeClr val="bg1"/>
                </a:solidFill>
                <a:latin typeface="+mn-lt"/>
              </a:defRPr>
            </a:lvl2pPr>
            <a:lvl3pPr>
              <a:lnSpc>
                <a:spcPct val="104000"/>
              </a:lnSpc>
              <a:defRPr sz="800" cap="none" spc="0">
                <a:solidFill>
                  <a:schemeClr val="bg1"/>
                </a:solidFill>
                <a:latin typeface="+mn-lt"/>
              </a:defRPr>
            </a:lvl3pPr>
            <a:lvl4pPr marL="144000" indent="-144000">
              <a:lnSpc>
                <a:spcPct val="104000"/>
              </a:lnSpc>
              <a:spcAft>
                <a:spcPts val="300"/>
              </a:spcAft>
              <a:defRPr sz="800" cap="none" spc="0">
                <a:solidFill>
                  <a:schemeClr val="bg1"/>
                </a:solidFill>
                <a:latin typeface="+mn-lt"/>
              </a:defRPr>
            </a:lvl4pPr>
            <a:lvl5pPr marL="288000" indent="-144000">
              <a:lnSpc>
                <a:spcPct val="104000"/>
              </a:lnSpc>
              <a:spcAft>
                <a:spcPts val="300"/>
              </a:spcAft>
              <a:defRPr sz="8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ext Placeholder 3"/>
          <p:cNvSpPr>
            <a:spLocks noGrp="1"/>
          </p:cNvSpPr>
          <p:nvPr>
            <p:ph type="body" sz="quarter" idx="47" hasCustomPrompt="1"/>
          </p:nvPr>
        </p:nvSpPr>
        <p:spPr>
          <a:xfrm>
            <a:off x="9222770" y="4223169"/>
            <a:ext cx="1190279" cy="1402509"/>
          </a:xfrm>
        </p:spPr>
        <p:txBody>
          <a:bodyPr/>
          <a:lstStyle>
            <a:lvl1pPr>
              <a:lnSpc>
                <a:spcPct val="104000"/>
              </a:lnSpc>
              <a:defRPr sz="800" cap="none" spc="0" baseline="0">
                <a:solidFill>
                  <a:srgbClr val="FFCB24"/>
                </a:solidFill>
                <a:latin typeface="+mn-lt"/>
              </a:defRPr>
            </a:lvl1pPr>
            <a:lvl2pPr>
              <a:lnSpc>
                <a:spcPct val="104000"/>
              </a:lnSpc>
              <a:spcBef>
                <a:spcPts val="0"/>
              </a:spcBef>
              <a:spcAft>
                <a:spcPts val="0"/>
              </a:spcAft>
              <a:defRPr sz="800" cap="none" spc="0" baseline="0">
                <a:solidFill>
                  <a:srgbClr val="FFCB24"/>
                </a:solidFill>
                <a:latin typeface="+mn-lt"/>
              </a:defRPr>
            </a:lvl2pPr>
            <a:lvl3pPr>
              <a:lnSpc>
                <a:spcPct val="104000"/>
              </a:lnSpc>
              <a:defRPr sz="800" cap="none" spc="0">
                <a:solidFill>
                  <a:srgbClr val="FFCB24"/>
                </a:solidFill>
                <a:latin typeface="+mn-lt"/>
              </a:defRPr>
            </a:lvl3pPr>
            <a:lvl4pPr marL="144000" indent="-144000">
              <a:lnSpc>
                <a:spcPct val="104000"/>
              </a:lnSpc>
              <a:spcAft>
                <a:spcPts val="300"/>
              </a:spcAft>
              <a:defRPr sz="800" cap="none" spc="0">
                <a:solidFill>
                  <a:srgbClr val="FFCB24"/>
                </a:solidFill>
                <a:latin typeface="+mn-lt"/>
              </a:defRPr>
            </a:lvl4pPr>
            <a:lvl5pPr marL="288000" indent="-144000">
              <a:lnSpc>
                <a:spcPct val="104000"/>
              </a:lnSpc>
              <a:spcAft>
                <a:spcPts val="300"/>
              </a:spcAft>
              <a:defRPr sz="800" cap="none" spc="0">
                <a:solidFill>
                  <a:srgbClr val="FFCB24"/>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Text Placeholder 3"/>
          <p:cNvSpPr>
            <a:spLocks noGrp="1"/>
          </p:cNvSpPr>
          <p:nvPr>
            <p:ph type="body" sz="quarter" idx="48" hasCustomPrompt="1"/>
          </p:nvPr>
        </p:nvSpPr>
        <p:spPr>
          <a:xfrm>
            <a:off x="10459891" y="4683966"/>
            <a:ext cx="1190279" cy="1402509"/>
          </a:xfrm>
        </p:spPr>
        <p:txBody>
          <a:bodyPr/>
          <a:lstStyle>
            <a:lvl1pPr>
              <a:lnSpc>
                <a:spcPct val="104000"/>
              </a:lnSpc>
              <a:defRPr sz="800" cap="none" spc="0" baseline="0">
                <a:solidFill>
                  <a:srgbClr val="FFCB24"/>
                </a:solidFill>
                <a:latin typeface="+mn-lt"/>
              </a:defRPr>
            </a:lvl1pPr>
            <a:lvl2pPr>
              <a:lnSpc>
                <a:spcPct val="104000"/>
              </a:lnSpc>
              <a:spcBef>
                <a:spcPts val="0"/>
              </a:spcBef>
              <a:spcAft>
                <a:spcPts val="0"/>
              </a:spcAft>
              <a:defRPr sz="800" cap="none" spc="0" baseline="0">
                <a:solidFill>
                  <a:srgbClr val="FFCB24"/>
                </a:solidFill>
                <a:latin typeface="+mn-lt"/>
              </a:defRPr>
            </a:lvl2pPr>
            <a:lvl3pPr>
              <a:lnSpc>
                <a:spcPct val="104000"/>
              </a:lnSpc>
              <a:defRPr sz="800" cap="none" spc="0">
                <a:solidFill>
                  <a:srgbClr val="FFCB24"/>
                </a:solidFill>
                <a:latin typeface="+mn-lt"/>
              </a:defRPr>
            </a:lvl3pPr>
            <a:lvl4pPr marL="144000" indent="-144000">
              <a:lnSpc>
                <a:spcPct val="104000"/>
              </a:lnSpc>
              <a:spcAft>
                <a:spcPts val="300"/>
              </a:spcAft>
              <a:defRPr sz="800" cap="none" spc="0">
                <a:solidFill>
                  <a:srgbClr val="FFCB24"/>
                </a:solidFill>
                <a:latin typeface="+mn-lt"/>
              </a:defRPr>
            </a:lvl4pPr>
            <a:lvl5pPr marL="288000" indent="-144000">
              <a:lnSpc>
                <a:spcPct val="104000"/>
              </a:lnSpc>
              <a:spcAft>
                <a:spcPts val="300"/>
              </a:spcAft>
              <a:defRPr sz="800" cap="none" spc="0">
                <a:solidFill>
                  <a:srgbClr val="FFCB24"/>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
        <p:nvSpPr>
          <p:cNvPr id="27"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bg1"/>
                </a:solidFill>
                <a:effectLst/>
              </a:defRPr>
            </a:lvl1pPr>
          </a:lstStyle>
          <a:p>
            <a:r>
              <a:rPr lang="en-US" dirty="0"/>
              <a:t>Presentation title – Client name</a:t>
            </a:r>
          </a:p>
        </p:txBody>
      </p:sp>
      <p:sp>
        <p:nvSpPr>
          <p:cNvPr id="29"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sp>
        <p:nvSpPr>
          <p:cNvPr id="31"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endParaRPr lang="en-GB"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ap">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35618" y="979553"/>
            <a:ext cx="7516800" cy="4897926"/>
          </a:xfrm>
          <a:prstGeom prst="rect">
            <a:avLst/>
          </a:prstGeom>
        </p:spPr>
      </p:pic>
      <p:sp>
        <p:nvSpPr>
          <p:cNvPr id="12" name="Text Placeholder 4"/>
          <p:cNvSpPr>
            <a:spLocks noGrp="1"/>
          </p:cNvSpPr>
          <p:nvPr>
            <p:ph type="body" sz="quarter" idx="14" hasCustomPrompt="1"/>
          </p:nvPr>
        </p:nvSpPr>
        <p:spPr>
          <a:xfrm>
            <a:off x="532800" y="814079"/>
            <a:ext cx="1656671" cy="682882"/>
          </a:xfrm>
          <a:noFill/>
        </p:spPr>
        <p:txBody>
          <a:bodyPr lIns="0" tIns="0" rIns="0" bIns="0"/>
          <a:lstStyle>
            <a:lvl1pPr>
              <a:lnSpc>
                <a:spcPct val="100000"/>
              </a:lnSpc>
              <a:spcAft>
                <a:spcPts val="0"/>
              </a:spcAft>
              <a:defRPr sz="5000" b="0" i="0" cap="all" spc="-400" baseline="0">
                <a:solidFill>
                  <a:schemeClr val="accent3"/>
                </a:solidFill>
                <a:latin typeface="Hero New Thin" charset="0"/>
                <a:ea typeface="Hero New Thin" charset="0"/>
                <a:cs typeface="Hero New Thin"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13" name="Text Placeholder 3"/>
          <p:cNvSpPr>
            <a:spLocks noGrp="1"/>
          </p:cNvSpPr>
          <p:nvPr>
            <p:ph type="body" sz="quarter" idx="11" hasCustomPrompt="1"/>
          </p:nvPr>
        </p:nvSpPr>
        <p:spPr>
          <a:xfrm>
            <a:off x="532800" y="1555095"/>
            <a:ext cx="1444984" cy="1129111"/>
          </a:xfrm>
        </p:spPr>
        <p:txBody>
          <a:bodyPr/>
          <a:lstStyle>
            <a:lvl1pPr>
              <a:lnSpc>
                <a:spcPct val="100000"/>
              </a:lnSpc>
              <a:defRPr sz="1000" cap="none" spc="0" baseline="0">
                <a:solidFill>
                  <a:schemeClr val="bg1"/>
                </a:solidFill>
                <a:latin typeface="+mn-lt"/>
              </a:defRPr>
            </a:lvl1pPr>
            <a:lvl2pPr>
              <a:lnSpc>
                <a:spcPct val="100000"/>
              </a:lnSpc>
              <a:spcBef>
                <a:spcPts val="0"/>
              </a:spcBef>
              <a:spcAft>
                <a:spcPts val="0"/>
              </a:spcAft>
              <a:defRPr sz="1000" cap="none" spc="0" baseline="0">
                <a:solidFill>
                  <a:schemeClr val="bg1"/>
                </a:solidFill>
                <a:latin typeface="+mn-lt"/>
              </a:defRPr>
            </a:lvl2pPr>
            <a:lvl3pPr>
              <a:lnSpc>
                <a:spcPct val="100000"/>
              </a:lnSpc>
              <a:defRPr sz="1000" cap="none" spc="0">
                <a:solidFill>
                  <a:schemeClr val="bg1"/>
                </a:solidFill>
                <a:latin typeface="+mn-lt"/>
              </a:defRPr>
            </a:lvl3pPr>
            <a:lvl4pPr>
              <a:lnSpc>
                <a:spcPct val="100000"/>
              </a:lnSpc>
              <a:defRPr sz="1000" cap="none" spc="0">
                <a:solidFill>
                  <a:schemeClr val="bg1"/>
                </a:solidFill>
                <a:latin typeface="+mn-lt"/>
              </a:defRPr>
            </a:lvl4pPr>
            <a:lvl5pPr>
              <a:lnSpc>
                <a:spcPct val="100000"/>
              </a:lnSpc>
              <a:defRPr sz="1000" cap="none" spc="0">
                <a:solidFill>
                  <a:schemeClr val="bg1"/>
                </a:solidFill>
                <a:latin typeface="+mn-lt"/>
              </a:defRPr>
            </a:lvl5pPr>
          </a:lstStyle>
          <a:p>
            <a:pPr lvl="0"/>
            <a:r>
              <a:rPr lang="en-US"/>
              <a:t>Click </a:t>
            </a:r>
            <a:r>
              <a:rPr lang="en-US" dirty="0"/>
              <a:t>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4"/>
          <p:cNvSpPr>
            <a:spLocks noGrp="1"/>
          </p:cNvSpPr>
          <p:nvPr>
            <p:ph type="body" sz="quarter" idx="15" hasCustomPrompt="1"/>
          </p:nvPr>
        </p:nvSpPr>
        <p:spPr>
          <a:xfrm>
            <a:off x="532800" y="3780719"/>
            <a:ext cx="1656671" cy="682882"/>
          </a:xfrm>
          <a:noFill/>
        </p:spPr>
        <p:txBody>
          <a:bodyPr lIns="0" tIns="0" rIns="0" bIns="0"/>
          <a:lstStyle>
            <a:lvl1pPr>
              <a:lnSpc>
                <a:spcPct val="100000"/>
              </a:lnSpc>
              <a:spcAft>
                <a:spcPts val="0"/>
              </a:spcAft>
              <a:defRPr sz="5000" b="0" i="0" cap="all" spc="-400" baseline="0">
                <a:solidFill>
                  <a:schemeClr val="accent3"/>
                </a:solidFill>
                <a:latin typeface="Hero New Thin" charset="0"/>
                <a:ea typeface="Hero New Thin" charset="0"/>
                <a:cs typeface="Hero New Thin"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27" name="Text Placeholder 3"/>
          <p:cNvSpPr>
            <a:spLocks noGrp="1"/>
          </p:cNvSpPr>
          <p:nvPr>
            <p:ph type="body" sz="quarter" idx="16" hasCustomPrompt="1"/>
          </p:nvPr>
        </p:nvSpPr>
        <p:spPr>
          <a:xfrm>
            <a:off x="532800" y="4521735"/>
            <a:ext cx="1444984" cy="1129111"/>
          </a:xfrm>
        </p:spPr>
        <p:txBody>
          <a:bodyPr/>
          <a:lstStyle>
            <a:lvl1pPr>
              <a:lnSpc>
                <a:spcPct val="100000"/>
              </a:lnSpc>
              <a:defRPr sz="1000" cap="none" spc="0" baseline="0">
                <a:solidFill>
                  <a:schemeClr val="bg1"/>
                </a:solidFill>
                <a:latin typeface="+mn-lt"/>
              </a:defRPr>
            </a:lvl1pPr>
            <a:lvl2pPr>
              <a:lnSpc>
                <a:spcPct val="100000"/>
              </a:lnSpc>
              <a:spcBef>
                <a:spcPts val="0"/>
              </a:spcBef>
              <a:spcAft>
                <a:spcPts val="0"/>
              </a:spcAft>
              <a:defRPr sz="1000" cap="none" spc="0" baseline="0">
                <a:solidFill>
                  <a:schemeClr val="bg1"/>
                </a:solidFill>
                <a:latin typeface="+mn-lt"/>
              </a:defRPr>
            </a:lvl2pPr>
            <a:lvl3pPr>
              <a:lnSpc>
                <a:spcPct val="100000"/>
              </a:lnSpc>
              <a:defRPr sz="1000" cap="none" spc="0">
                <a:solidFill>
                  <a:schemeClr val="bg1"/>
                </a:solidFill>
                <a:latin typeface="+mn-lt"/>
              </a:defRPr>
            </a:lvl3pPr>
            <a:lvl4pPr>
              <a:lnSpc>
                <a:spcPct val="100000"/>
              </a:lnSpc>
              <a:defRPr sz="1000" cap="none" spc="0">
                <a:solidFill>
                  <a:schemeClr val="bg1"/>
                </a:solidFill>
                <a:latin typeface="+mn-lt"/>
              </a:defRPr>
            </a:lvl4pPr>
            <a:lvl5pPr>
              <a:lnSpc>
                <a:spcPct val="100000"/>
              </a:lnSpc>
              <a:defRPr sz="10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4"/>
          <p:cNvSpPr>
            <a:spLocks noGrp="1"/>
          </p:cNvSpPr>
          <p:nvPr>
            <p:ph type="body" sz="quarter" idx="17" hasCustomPrompt="1"/>
          </p:nvPr>
        </p:nvSpPr>
        <p:spPr>
          <a:xfrm>
            <a:off x="10208065" y="4688853"/>
            <a:ext cx="1439645" cy="682882"/>
          </a:xfrm>
          <a:noFill/>
        </p:spPr>
        <p:txBody>
          <a:bodyPr lIns="0" tIns="0" rIns="0" bIns="0"/>
          <a:lstStyle>
            <a:lvl1pPr algn="l">
              <a:lnSpc>
                <a:spcPct val="100000"/>
              </a:lnSpc>
              <a:spcAft>
                <a:spcPts val="0"/>
              </a:spcAft>
              <a:defRPr sz="5000" b="0" i="0" cap="all" spc="-400" baseline="0">
                <a:solidFill>
                  <a:schemeClr val="accent3"/>
                </a:solidFill>
                <a:latin typeface="Hero New Thin" charset="0"/>
                <a:ea typeface="Hero New Thin" charset="0"/>
                <a:cs typeface="Hero New Thin"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29" name="Text Placeholder 3"/>
          <p:cNvSpPr>
            <a:spLocks noGrp="1"/>
          </p:cNvSpPr>
          <p:nvPr>
            <p:ph type="body" sz="quarter" idx="18" hasCustomPrompt="1"/>
          </p:nvPr>
        </p:nvSpPr>
        <p:spPr>
          <a:xfrm>
            <a:off x="10210221" y="5429869"/>
            <a:ext cx="1444984" cy="1129111"/>
          </a:xfrm>
        </p:spPr>
        <p:txBody>
          <a:bodyPr/>
          <a:lstStyle>
            <a:lvl1pPr>
              <a:lnSpc>
                <a:spcPct val="100000"/>
              </a:lnSpc>
              <a:defRPr sz="1000" cap="none" spc="0" baseline="0">
                <a:solidFill>
                  <a:schemeClr val="bg1"/>
                </a:solidFill>
                <a:latin typeface="+mn-lt"/>
              </a:defRPr>
            </a:lvl1pPr>
            <a:lvl2pPr>
              <a:lnSpc>
                <a:spcPct val="100000"/>
              </a:lnSpc>
              <a:spcBef>
                <a:spcPts val="0"/>
              </a:spcBef>
              <a:spcAft>
                <a:spcPts val="0"/>
              </a:spcAft>
              <a:defRPr sz="1000" cap="none" spc="0" baseline="0">
                <a:solidFill>
                  <a:schemeClr val="bg1"/>
                </a:solidFill>
                <a:latin typeface="+mn-lt"/>
              </a:defRPr>
            </a:lvl2pPr>
            <a:lvl3pPr>
              <a:lnSpc>
                <a:spcPct val="100000"/>
              </a:lnSpc>
              <a:defRPr sz="1000" cap="none" spc="0">
                <a:solidFill>
                  <a:schemeClr val="bg1"/>
                </a:solidFill>
                <a:latin typeface="+mn-lt"/>
              </a:defRPr>
            </a:lvl3pPr>
            <a:lvl4pPr>
              <a:lnSpc>
                <a:spcPct val="100000"/>
              </a:lnSpc>
              <a:defRPr sz="1000" cap="none" spc="0">
                <a:solidFill>
                  <a:schemeClr val="bg1"/>
                </a:solidFill>
                <a:latin typeface="+mn-lt"/>
              </a:defRPr>
            </a:lvl4pPr>
            <a:lvl5pPr>
              <a:lnSpc>
                <a:spcPct val="100000"/>
              </a:lnSpc>
              <a:defRPr sz="10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4"/>
          <p:cNvSpPr>
            <a:spLocks noGrp="1"/>
          </p:cNvSpPr>
          <p:nvPr>
            <p:ph type="body" sz="quarter" idx="19" hasCustomPrompt="1"/>
          </p:nvPr>
        </p:nvSpPr>
        <p:spPr>
          <a:xfrm>
            <a:off x="10228882" y="1892688"/>
            <a:ext cx="1439645" cy="682882"/>
          </a:xfrm>
          <a:noFill/>
        </p:spPr>
        <p:txBody>
          <a:bodyPr lIns="0" tIns="0" rIns="0" bIns="0"/>
          <a:lstStyle>
            <a:lvl1pPr algn="l">
              <a:lnSpc>
                <a:spcPct val="100000"/>
              </a:lnSpc>
              <a:spcAft>
                <a:spcPts val="0"/>
              </a:spcAft>
              <a:defRPr sz="5000" b="0" i="0" cap="all" spc="-400" baseline="0">
                <a:solidFill>
                  <a:schemeClr val="accent3"/>
                </a:solidFill>
                <a:latin typeface="Hero New Thin" charset="0"/>
                <a:ea typeface="Hero New Thin" charset="0"/>
                <a:cs typeface="Hero New Thin" charset="0"/>
              </a:defRPr>
            </a:lvl1pPr>
            <a:lvl2pPr>
              <a:lnSpc>
                <a:spcPct val="104000"/>
              </a:lnSpc>
              <a:spcBef>
                <a:spcPts val="0"/>
              </a:spcBef>
              <a:spcAft>
                <a:spcPts val="0"/>
              </a:spcAft>
              <a:defRPr sz="800" cap="all" spc="0" baseline="0">
                <a:solidFill>
                  <a:srgbClr val="979797"/>
                </a:solidFill>
              </a:defRPr>
            </a:lvl2pPr>
            <a:lvl3pPr>
              <a:lnSpc>
                <a:spcPct val="104000"/>
              </a:lnSpc>
              <a:defRPr sz="800" spc="0" baseline="0">
                <a:solidFill>
                  <a:schemeClr val="tx1"/>
                </a:solidFill>
              </a:defRPr>
            </a:lvl3pPr>
            <a:lvl4pPr>
              <a:lnSpc>
                <a:spcPct val="104000"/>
              </a:lnSpc>
              <a:defRPr sz="800" spc="0" baseline="0">
                <a:solidFill>
                  <a:schemeClr val="tx1"/>
                </a:solidFill>
              </a:defRPr>
            </a:lvl4pPr>
            <a:lvl5pPr>
              <a:lnSpc>
                <a:spcPct val="104000"/>
              </a:lnSpc>
              <a:defRPr sz="800" spc="0" baseline="0">
                <a:solidFill>
                  <a:schemeClr val="tx1"/>
                </a:solidFill>
              </a:defRPr>
            </a:lvl5pPr>
          </a:lstStyle>
          <a:p>
            <a:pPr lvl="0"/>
            <a:r>
              <a:rPr lang="en-US" dirty="0"/>
              <a:t>+00</a:t>
            </a:r>
          </a:p>
        </p:txBody>
      </p:sp>
      <p:sp>
        <p:nvSpPr>
          <p:cNvPr id="34" name="Text Placeholder 3"/>
          <p:cNvSpPr>
            <a:spLocks noGrp="1"/>
          </p:cNvSpPr>
          <p:nvPr>
            <p:ph type="body" sz="quarter" idx="20" hasCustomPrompt="1"/>
          </p:nvPr>
        </p:nvSpPr>
        <p:spPr>
          <a:xfrm>
            <a:off x="10234433" y="2633704"/>
            <a:ext cx="1444984" cy="1129111"/>
          </a:xfrm>
        </p:spPr>
        <p:txBody>
          <a:bodyPr/>
          <a:lstStyle>
            <a:lvl1pPr>
              <a:lnSpc>
                <a:spcPct val="100000"/>
              </a:lnSpc>
              <a:defRPr sz="1000" cap="none" spc="0" baseline="0">
                <a:solidFill>
                  <a:schemeClr val="bg1"/>
                </a:solidFill>
                <a:latin typeface="+mn-lt"/>
              </a:defRPr>
            </a:lvl1pPr>
            <a:lvl2pPr>
              <a:lnSpc>
                <a:spcPct val="100000"/>
              </a:lnSpc>
              <a:spcBef>
                <a:spcPts val="0"/>
              </a:spcBef>
              <a:spcAft>
                <a:spcPts val="0"/>
              </a:spcAft>
              <a:defRPr sz="1000" cap="none" spc="0" baseline="0">
                <a:solidFill>
                  <a:schemeClr val="bg1"/>
                </a:solidFill>
                <a:latin typeface="+mn-lt"/>
              </a:defRPr>
            </a:lvl2pPr>
            <a:lvl3pPr>
              <a:lnSpc>
                <a:spcPct val="100000"/>
              </a:lnSpc>
              <a:defRPr sz="1000" cap="none" spc="0">
                <a:solidFill>
                  <a:schemeClr val="bg1"/>
                </a:solidFill>
                <a:latin typeface="+mn-lt"/>
              </a:defRPr>
            </a:lvl3pPr>
            <a:lvl4pPr>
              <a:lnSpc>
                <a:spcPct val="100000"/>
              </a:lnSpc>
              <a:defRPr sz="1000" cap="none" spc="0">
                <a:solidFill>
                  <a:schemeClr val="bg1"/>
                </a:solidFill>
                <a:latin typeface="+mn-lt"/>
              </a:defRPr>
            </a:lvl4pPr>
            <a:lvl5pPr>
              <a:lnSpc>
                <a:spcPct val="100000"/>
              </a:lnSpc>
              <a:defRPr sz="1000" cap="none" spc="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dirty="0"/>
              <a:t>Presentation title – Client name</a:t>
            </a:r>
          </a:p>
        </p:txBody>
      </p:sp>
      <p:sp>
        <p:nvSpPr>
          <p:cNvPr id="6"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ext uri="{BB962C8B-B14F-4D97-AF65-F5344CB8AC3E}">
        <p14:creationId xmlns:p14="http://schemas.microsoft.com/office/powerpoint/2010/main" val="92996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462109" y="632185"/>
            <a:ext cx="10675791" cy="589033"/>
          </a:xfrm>
          <a:prstGeom prst="rect">
            <a:avLst/>
          </a:prstGeom>
        </p:spPr>
        <p:txBody>
          <a:bodyPr/>
          <a:lstStyle>
            <a:lvl1pPr>
              <a:defRPr sz="2800" b="0" i="0">
                <a:solidFill>
                  <a:schemeClr val="tx1"/>
                </a:solidFill>
                <a:latin typeface="Hero New UltraLight" charset="0"/>
                <a:ea typeface="Hero New UltraLight" charset="0"/>
                <a:cs typeface="Hero New UltraLight" charset="0"/>
              </a:defRPr>
            </a:lvl1pPr>
          </a:lstStyle>
          <a:p>
            <a:r>
              <a:rPr lang="en-US" dirty="0"/>
              <a:t>CLICK TO EDIT MASTER TITLE STYLE</a:t>
            </a:r>
          </a:p>
        </p:txBody>
      </p:sp>
      <p:sp>
        <p:nvSpPr>
          <p:cNvPr id="7" name="Text Placeholder 6"/>
          <p:cNvSpPr>
            <a:spLocks noGrp="1"/>
          </p:cNvSpPr>
          <p:nvPr>
            <p:ph type="body" sz="quarter" idx="13"/>
          </p:nvPr>
        </p:nvSpPr>
        <p:spPr>
          <a:xfrm>
            <a:off x="462109" y="1498201"/>
            <a:ext cx="5178670" cy="4917924"/>
          </a:xfrm>
          <a:prstGeom prst="rect">
            <a:avLst/>
          </a:prstGeom>
        </p:spPr>
        <p:txBody>
          <a:bodyPr/>
          <a:lstStyle>
            <a:lvl1pPr>
              <a:defRPr b="0" i="0">
                <a:solidFill>
                  <a:srgbClr val="979797"/>
                </a:solidFill>
                <a:latin typeface="Hero New UltraLight" charset="0"/>
                <a:ea typeface="Hero New UltraLight" charset="0"/>
                <a:cs typeface="Hero New UltraLight" charset="0"/>
              </a:defRPr>
            </a:lvl1pPr>
          </a:lstStyle>
          <a:p>
            <a:pPr marL="228600" marR="0" lvl="0" indent="-228600" algn="l" defTabSz="914400" rtl="0" eaLnBrk="1" fontAlgn="auto" latinLnBrk="0" hangingPunct="1">
              <a:lnSpc>
                <a:spcPct val="90000"/>
              </a:lnSpc>
              <a:spcBef>
                <a:spcPts val="1000"/>
              </a:spcBef>
              <a:spcAft>
                <a:spcPts val="0"/>
              </a:spcAft>
              <a:buClrTx/>
              <a:buSzPct val="100000"/>
              <a:buFontTx/>
              <a:buNone/>
              <a:tabLst/>
              <a:defRPr/>
            </a:pPr>
            <a:r>
              <a:rPr lang="en-US"/>
              <a:t>Click to edit Master text styles</a:t>
            </a:r>
          </a:p>
        </p:txBody>
      </p:sp>
      <p:sp>
        <p:nvSpPr>
          <p:cNvPr id="8" name="Slide Number Placeholder 2"/>
          <p:cNvSpPr>
            <a:spLocks noGrp="1"/>
          </p:cNvSpPr>
          <p:nvPr>
            <p:ph type="sldNum" sz="quarter" idx="10"/>
          </p:nvPr>
        </p:nvSpPr>
        <p:spPr>
          <a:xfrm>
            <a:off x="11485756" y="6416124"/>
            <a:ext cx="547633" cy="274607"/>
          </a:xfrm>
          <a:prstGeom prst="rect">
            <a:avLst/>
          </a:prstGeom>
        </p:spPr>
        <p:txBody>
          <a:bodyPr/>
          <a:lstStyle>
            <a:lvl1pPr algn="ctr">
              <a:defRPr sz="1000" b="0" i="0">
                <a:solidFill>
                  <a:schemeClr val="bg1">
                    <a:lumMod val="65000"/>
                  </a:schemeClr>
                </a:solidFill>
                <a:latin typeface="Hero New Light" charset="0"/>
                <a:ea typeface="Hero New Light" charset="0"/>
                <a:cs typeface="Hero New Light" charset="0"/>
              </a:defRPr>
            </a:lvl1pPr>
          </a:lstStyle>
          <a:p>
            <a:fld id="{86CB4B4D-7CA3-9044-876B-883B54F8677D}" type="slidenum">
              <a:rPr lang="uk-UA" smtClean="0"/>
              <a:pPr/>
              <a:t>‹#›</a:t>
            </a:fld>
            <a:endParaRPr lang="uk-UA" dirty="0"/>
          </a:p>
        </p:txBody>
      </p:sp>
    </p:spTree>
    <p:extLst>
      <p:ext uri="{BB962C8B-B14F-4D97-AF65-F5344CB8AC3E}">
        <p14:creationId xmlns:p14="http://schemas.microsoft.com/office/powerpoint/2010/main" val="182801496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32800" y="406835"/>
            <a:ext cx="8204200" cy="1176432"/>
          </a:xfrm>
          <a:prstGeom prst="rect">
            <a:avLst/>
          </a:prstGeom>
        </p:spPr>
        <p:txBody>
          <a:bodyPr lIns="0"/>
          <a:lstStyle>
            <a:lvl1pPr>
              <a:defRPr kern="0" cap="none" spc="100">
                <a:latin typeface="+mn-lt"/>
                <a:cs typeface="Arial"/>
              </a:defRPr>
            </a:lvl1pPr>
          </a:lstStyle>
          <a:p>
            <a:r>
              <a:rPr lang="en-US" dirty="0"/>
              <a:t>Click To Edit Master </a:t>
            </a:r>
            <a:br>
              <a:rPr lang="en-US" dirty="0"/>
            </a:br>
            <a:r>
              <a:rPr lang="en-US" dirty="0"/>
              <a:t>Title Style</a:t>
            </a:r>
            <a:endParaRPr lang="en-GB" dirty="0"/>
          </a:p>
        </p:txBody>
      </p:sp>
      <p:sp>
        <p:nvSpPr>
          <p:cNvPr id="7"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b">
            <a:noAutofit/>
          </a:bodyPr>
          <a:lstStyle>
            <a:lvl1pPr algn="r">
              <a:lnSpc>
                <a:spcPts val="900"/>
              </a:lnSpc>
              <a:defRPr sz="1200">
                <a:solidFill>
                  <a:schemeClr val="tx1"/>
                </a:solidFill>
                <a:latin typeface="+mn-lt"/>
                <a:cs typeface="Arial"/>
              </a:defRPr>
            </a:lvl1pPr>
          </a:lstStyle>
          <a:p>
            <a:fld id="{C18E83D7-62F5-C741-B444-4E23ECC6024A}" type="slidenum">
              <a:rPr lang="en-GB" smtClean="0"/>
              <a:pPr/>
              <a:t>‹#›</a:t>
            </a:fld>
            <a:endParaRPr lang="en-GB" dirty="0"/>
          </a:p>
        </p:txBody>
      </p:sp>
      <p:sp>
        <p:nvSpPr>
          <p:cNvPr id="11"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b" anchorCtr="0">
            <a:noAutofit/>
          </a:bodyPr>
          <a:lstStyle>
            <a:lvl1pPr marL="0" marR="0" indent="0" algn="l" defTabSz="914400" rtl="0" eaLnBrk="1" fontAlgn="auto" latinLnBrk="0" hangingPunct="1">
              <a:lnSpc>
                <a:spcPts val="900"/>
              </a:lnSpc>
              <a:spcBef>
                <a:spcPts val="0"/>
              </a:spcBef>
              <a:spcAft>
                <a:spcPts val="0"/>
              </a:spcAft>
              <a:buClrTx/>
              <a:buSzTx/>
              <a:buFontTx/>
              <a:buNone/>
              <a:tabLst/>
              <a:defRPr lang="en-US" sz="600" kern="0" spc="100" smtClean="0">
                <a:solidFill>
                  <a:schemeClr val="tx1"/>
                </a:solidFill>
                <a:effectLst/>
                <a:latin typeface="+mn-lt"/>
                <a:cs typeface="Arial"/>
              </a:defRPr>
            </a:lvl1pPr>
          </a:lstStyle>
          <a:p>
            <a:r>
              <a:rPr lang="en-US" dirty="0"/>
              <a:t>Digital Strategy</a:t>
            </a:r>
          </a:p>
        </p:txBody>
      </p:sp>
    </p:spTree>
    <p:extLst>
      <p:ext uri="{BB962C8B-B14F-4D97-AF65-F5344CB8AC3E}">
        <p14:creationId xmlns:p14="http://schemas.microsoft.com/office/powerpoint/2010/main" val="3814769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Section Header">
    <p:bg>
      <p:bgPr>
        <a:solidFill>
          <a:schemeClr val="bg1"/>
        </a:solidFill>
        <a:effectLst/>
      </p:bgPr>
    </p:bg>
    <p:spTree>
      <p:nvGrpSpPr>
        <p:cNvPr id="1" name=""/>
        <p:cNvGrpSpPr/>
        <p:nvPr/>
      </p:nvGrpSpPr>
      <p:grpSpPr>
        <a:xfrm>
          <a:off x="0" y="0"/>
          <a:ext cx="0" cy="0"/>
          <a:chOff x="0" y="0"/>
          <a:chExt cx="0" cy="0"/>
        </a:xfrm>
      </p:grpSpPr>
      <p:sp>
        <p:nvSpPr>
          <p:cNvPr id="12" name="Text Placeholder 2"/>
          <p:cNvSpPr>
            <a:spLocks noGrp="1"/>
          </p:cNvSpPr>
          <p:nvPr>
            <p:ph type="body" idx="1" hasCustomPrompt="1"/>
          </p:nvPr>
        </p:nvSpPr>
        <p:spPr>
          <a:xfrm>
            <a:off x="532800" y="1927650"/>
            <a:ext cx="8204200" cy="3914350"/>
          </a:xfrm>
          <a:prstGeom prst="rect">
            <a:avLst/>
          </a:prstGeom>
        </p:spPr>
        <p:txBody>
          <a:bodyPr lIns="0" numCol="2" spcCol="914400"/>
          <a:lstStyle>
            <a:lvl1pPr marL="0" indent="0">
              <a:lnSpc>
                <a:spcPct val="130000"/>
              </a:lnSpc>
              <a:buNone/>
              <a:defRPr sz="1600" b="0" i="0" spc="100">
                <a:solidFill>
                  <a:schemeClr val="tx1"/>
                </a:solidFill>
                <a:latin typeface="+mn-lt"/>
                <a:ea typeface="Hero New UltraLight" charset="0"/>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 styles</a:t>
            </a:r>
          </a:p>
        </p:txBody>
      </p:sp>
      <p:sp>
        <p:nvSpPr>
          <p:cNvPr id="13"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b">
            <a:noAutofit/>
          </a:bodyPr>
          <a:lstStyle>
            <a:lvl1pPr algn="r">
              <a:lnSpc>
                <a:spcPts val="900"/>
              </a:lnSpc>
              <a:defRPr sz="1200">
                <a:solidFill>
                  <a:schemeClr val="tx1"/>
                </a:solidFill>
                <a:latin typeface="+mn-lt"/>
                <a:cs typeface="Arial"/>
              </a:defRPr>
            </a:lvl1pPr>
          </a:lstStyle>
          <a:p>
            <a:fld id="{C18E83D7-62F5-C741-B444-4E23ECC6024A}" type="slidenum">
              <a:rPr lang="en-GB" smtClean="0"/>
              <a:pPr/>
              <a:t>‹#›</a:t>
            </a:fld>
            <a:endParaRPr lang="en-GB" dirty="0"/>
          </a:p>
        </p:txBody>
      </p:sp>
      <p:sp>
        <p:nvSpPr>
          <p:cNvPr id="14"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b" anchorCtr="0">
            <a:noAutofit/>
          </a:bodyPr>
          <a:lstStyle>
            <a:lvl1pPr algn="l">
              <a:lnSpc>
                <a:spcPts val="900"/>
              </a:lnSpc>
              <a:defRPr lang="en-US" sz="600" kern="0" spc="100" smtClean="0">
                <a:solidFill>
                  <a:schemeClr val="tx1"/>
                </a:solidFill>
                <a:effectLst/>
                <a:latin typeface="+mn-lt"/>
                <a:cs typeface="Arial"/>
              </a:defRPr>
            </a:lvl1pPr>
          </a:lstStyle>
          <a:p>
            <a:r>
              <a:rPr lang="en-US" dirty="0"/>
              <a:t>Digital Strategy</a:t>
            </a:r>
          </a:p>
        </p:txBody>
      </p:sp>
      <p:sp>
        <p:nvSpPr>
          <p:cNvPr id="10" name="Title 1"/>
          <p:cNvSpPr>
            <a:spLocks noGrp="1"/>
          </p:cNvSpPr>
          <p:nvPr>
            <p:ph type="title" hasCustomPrompt="1"/>
          </p:nvPr>
        </p:nvSpPr>
        <p:spPr>
          <a:xfrm>
            <a:off x="532800" y="406835"/>
            <a:ext cx="8204200" cy="1176432"/>
          </a:xfrm>
          <a:prstGeom prst="rect">
            <a:avLst/>
          </a:prstGeom>
        </p:spPr>
        <p:txBody>
          <a:bodyPr lIns="0"/>
          <a:lstStyle>
            <a:lvl1pPr>
              <a:defRPr kern="0" cap="none" spc="100">
                <a:latin typeface="+mn-lt"/>
                <a:cs typeface="Arial"/>
              </a:defRPr>
            </a:lvl1pPr>
          </a:lstStyle>
          <a:p>
            <a:r>
              <a:rPr lang="en-US" dirty="0"/>
              <a:t>Click To Edit Master </a:t>
            </a:r>
            <a:br>
              <a:rPr lang="en-US" dirty="0"/>
            </a:br>
            <a:r>
              <a:rPr lang="en-US" dirty="0"/>
              <a:t>Title Style</a:t>
            </a:r>
            <a:endParaRPr lang="en-GB" dirty="0"/>
          </a:p>
        </p:txBody>
      </p:sp>
    </p:spTree>
    <p:extLst>
      <p:ext uri="{BB962C8B-B14F-4D97-AF65-F5344CB8AC3E}">
        <p14:creationId xmlns:p14="http://schemas.microsoft.com/office/powerpoint/2010/main" val="3970270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Основн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Номер слайда 3"/>
          <p:cNvSpPr txBox="1">
            <a:spLocks/>
          </p:cNvSpPr>
          <p:nvPr userDrawn="1"/>
        </p:nvSpPr>
        <p:spPr>
          <a:xfrm>
            <a:off x="9264352" y="6232227"/>
            <a:ext cx="2496277" cy="365125"/>
          </a:xfrm>
          <a:prstGeom prst="rect">
            <a:avLst/>
          </a:prstGeom>
        </p:spPr>
        <p:txBody>
          <a:bodyPr/>
          <a:lstStyle>
            <a:defPPr>
              <a:defRPr lang="ru-RU"/>
            </a:defPPr>
            <a:lvl1pPr marL="0" algn="r" defTabSz="914400" rtl="0" eaLnBrk="1" latinLnBrk="0" hangingPunct="1">
              <a:defRPr lang="ru-RU"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smtClean="0"/>
              <a:t>© </a:t>
            </a:r>
            <a:r>
              <a:rPr lang="en-US" sz="1333" dirty="0" err="1" smtClean="0"/>
              <a:t>Kyivstar</a:t>
            </a:r>
            <a:r>
              <a:rPr lang="en-US" sz="1333" dirty="0" smtClean="0"/>
              <a:t>, 2015</a:t>
            </a:r>
            <a:r>
              <a:rPr lang="en-US" sz="1600" dirty="0" smtClean="0"/>
              <a:t>  |</a:t>
            </a:r>
            <a:r>
              <a:rPr lang="ru-RU" sz="1600" dirty="0" smtClean="0"/>
              <a:t>  </a:t>
            </a:r>
            <a:fld id="{A3626011-9DE1-4227-89FD-DD0DC6B2FF04}" type="slidenum">
              <a:rPr lang="ru-RU" sz="1600" smtClean="0"/>
              <a:pPr/>
              <a:t>‹#›</a:t>
            </a:fld>
            <a:endParaRPr lang="ru-RU" sz="1600" dirty="0"/>
          </a:p>
        </p:txBody>
      </p:sp>
      <p:cxnSp>
        <p:nvCxnSpPr>
          <p:cNvPr id="18" name="Прямая соединительная линия 17"/>
          <p:cNvCxnSpPr/>
          <p:nvPr userDrawn="1"/>
        </p:nvCxnSpPr>
        <p:spPr>
          <a:xfrm>
            <a:off x="1391478" y="1028733"/>
            <a:ext cx="10273141" cy="0"/>
          </a:xfrm>
          <a:prstGeom prst="line">
            <a:avLst/>
          </a:prstGeom>
          <a:ln w="19050">
            <a:solidFill>
              <a:srgbClr val="229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4548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32495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7"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8"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Tree>
    <p:extLst>
      <p:ext uri="{BB962C8B-B14F-4D97-AF65-F5344CB8AC3E}">
        <p14:creationId xmlns:p14="http://schemas.microsoft.com/office/powerpoint/2010/main" val="196124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78528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4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Title 13"/>
          <p:cNvSpPr>
            <a:spLocks noGrp="1"/>
          </p:cNvSpPr>
          <p:nvPr>
            <p:ph type="title"/>
          </p:nvPr>
        </p:nvSpPr>
        <p:spPr/>
        <p:txBody>
          <a:bodyPr/>
          <a:lstStyle/>
          <a:p>
            <a:r>
              <a:rPr lang="en-US"/>
              <a:t>Click to edit Master title style</a:t>
            </a:r>
            <a:endParaRPr lang="en-GB"/>
          </a:p>
        </p:txBody>
      </p:sp>
      <p:sp>
        <p:nvSpPr>
          <p:cNvPr id="8"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9"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6" name="Text Placeholder 2"/>
          <p:cNvSpPr>
            <a:spLocks noGrp="1"/>
          </p:cNvSpPr>
          <p:nvPr>
            <p:ph idx="1"/>
          </p:nvPr>
        </p:nvSpPr>
        <p:spPr>
          <a:xfrm>
            <a:off x="532800" y="1929600"/>
            <a:ext cx="9225834" cy="415800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38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2"/>
        </a:solidFill>
        <a:effectLst/>
      </p:bgPr>
    </p:bg>
    <p:spTree>
      <p:nvGrpSpPr>
        <p:cNvPr id="1" name=""/>
        <p:cNvGrpSpPr/>
        <p:nvPr/>
      </p:nvGrpSpPr>
      <p:grpSpPr>
        <a:xfrm>
          <a:off x="0" y="0"/>
          <a:ext cx="0" cy="0"/>
          <a:chOff x="0" y="0"/>
          <a:chExt cx="0" cy="0"/>
        </a:xfrm>
      </p:grpSpPr>
      <p:sp>
        <p:nvSpPr>
          <p:cNvPr id="12" name="Content Placeholder 10"/>
          <p:cNvSpPr>
            <a:spLocks noGrp="1"/>
          </p:cNvSpPr>
          <p:nvPr>
            <p:ph sz="quarter" idx="10"/>
          </p:nvPr>
        </p:nvSpPr>
        <p:spPr>
          <a:xfrm>
            <a:off x="539103" y="1929600"/>
            <a:ext cx="10177463" cy="4156875"/>
          </a:xfrm>
        </p:spPr>
        <p:txBody>
          <a:bodyPr/>
          <a:lstStyle>
            <a:lvl1pPr>
              <a:lnSpc>
                <a:spcPct val="100000"/>
              </a:lnSpc>
              <a:defRPr sz="3000" spc="5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3"/>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8"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bg1"/>
                </a:solidFill>
                <a:effectLst/>
              </a:defRPr>
            </a:lvl1pPr>
          </a:lstStyle>
          <a:p>
            <a:r>
              <a:rPr lang="en-US" dirty="0"/>
              <a:t>Presentation title – Client name</a:t>
            </a:r>
          </a:p>
        </p:txBody>
      </p:sp>
      <p:sp>
        <p:nvSpPr>
          <p:cNvPr id="10"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bg1"/>
                </a:solidFill>
                <a:latin typeface="+mn-lt"/>
              </a:defRPr>
            </a:lvl1pPr>
          </a:lstStyle>
          <a:p>
            <a:fld id="{C18E83D7-62F5-C741-B444-4E23ECC6024A}" type="slidenum">
              <a:rPr lang="en-GB" smtClean="0"/>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800" y="540000"/>
            <a:ext cx="9228445" cy="2775160"/>
          </a:xfrm>
        </p:spPr>
        <p:txBody>
          <a:bodyPr anchor="ctr"/>
          <a:lstStyle>
            <a:lvl1pPr>
              <a:lnSpc>
                <a:spcPct val="93000"/>
              </a:lnSpc>
              <a:defRPr sz="4500" b="0" i="0" spc="0" baseline="0">
                <a:latin typeface="Hero New Thin" charset="0"/>
                <a:ea typeface="Hero New Thin" charset="0"/>
                <a:cs typeface="Hero New Thin" charset="0"/>
              </a:defRPr>
            </a:lvl1pPr>
          </a:lstStyle>
          <a:p>
            <a:r>
              <a:rPr lang="en-US"/>
              <a:t>Click to edit Master title style</a:t>
            </a:r>
            <a:endParaRPr lang="en-GB" dirty="0"/>
          </a:p>
        </p:txBody>
      </p:sp>
      <p:sp>
        <p:nvSpPr>
          <p:cNvPr id="8"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a:t>Presentation title – Client name</a:t>
            </a:r>
            <a:endParaRPr lang="en-US" dirty="0"/>
          </a:p>
        </p:txBody>
      </p:sp>
      <p:sp>
        <p:nvSpPr>
          <p:cNvPr id="9"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0" name="Text Placeholder 2"/>
          <p:cNvSpPr>
            <a:spLocks noGrp="1"/>
          </p:cNvSpPr>
          <p:nvPr>
            <p:ph type="body" idx="1"/>
          </p:nvPr>
        </p:nvSpPr>
        <p:spPr>
          <a:xfrm>
            <a:off x="1483901" y="3315159"/>
            <a:ext cx="4496212" cy="1383841"/>
          </a:xfrm>
        </p:spPr>
        <p:txBody>
          <a:bodyPr/>
          <a:lstStyle>
            <a:lvl1pPr marL="0" indent="0">
              <a:lnSpc>
                <a:spcPct val="108000"/>
              </a:lnSpc>
              <a:buNone/>
              <a:defRPr sz="2000" b="0" i="0">
                <a:solidFill>
                  <a:schemeClr val="tx1"/>
                </a:solidFill>
                <a:latin typeface="Hero New UltraLight" charset="0"/>
                <a:ea typeface="Hero New UltraLight" charset="0"/>
                <a:cs typeface="Hero New Ultra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8074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929026" y="3315159"/>
            <a:ext cx="4769605" cy="2840987"/>
          </a:xfrm>
        </p:spPr>
        <p:txBody>
          <a:bodyPr bIns="0"/>
          <a:lstStyle>
            <a:lvl1pPr algn="r">
              <a:lnSpc>
                <a:spcPct val="100000"/>
              </a:lnSpc>
              <a:defRPr sz="25000" b="0" i="0" spc="-1500" baseline="0">
                <a:solidFill>
                  <a:schemeClr val="bg1"/>
                </a:solidFill>
                <a:latin typeface="Hero New Hairline" charset="0"/>
                <a:ea typeface="Hero New Hairline" charset="0"/>
                <a:cs typeface="Hero New Hairlin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a:t>
            </a:r>
          </a:p>
        </p:txBody>
      </p:sp>
      <p:sp>
        <p:nvSpPr>
          <p:cNvPr id="8"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bg1"/>
                </a:solidFill>
                <a:effectLst/>
              </a:defRPr>
            </a:lvl1pPr>
          </a:lstStyle>
          <a:p>
            <a:r>
              <a:rPr lang="en-US"/>
              <a:t>Presentation title – Client name</a:t>
            </a:r>
            <a:endParaRPr lang="en-US" dirty="0"/>
          </a:p>
        </p:txBody>
      </p:sp>
      <p:sp>
        <p:nvSpPr>
          <p:cNvPr id="11" name="Title 1"/>
          <p:cNvSpPr>
            <a:spLocks noGrp="1"/>
          </p:cNvSpPr>
          <p:nvPr>
            <p:ph type="title"/>
          </p:nvPr>
        </p:nvSpPr>
        <p:spPr>
          <a:xfrm>
            <a:off x="532800" y="540000"/>
            <a:ext cx="9228445" cy="2775160"/>
          </a:xfrm>
        </p:spPr>
        <p:txBody>
          <a:bodyPr anchor="ctr"/>
          <a:lstStyle>
            <a:lvl1pPr>
              <a:lnSpc>
                <a:spcPct val="93000"/>
              </a:lnSpc>
              <a:defRPr sz="4500" b="0" i="0" spc="0" baseline="0">
                <a:solidFill>
                  <a:schemeClr val="bg1"/>
                </a:solidFill>
                <a:latin typeface="Hero New Thin" charset="0"/>
                <a:ea typeface="Hero New Thin" charset="0"/>
                <a:cs typeface="Hero New Thin" charset="0"/>
              </a:defRPr>
            </a:lvl1pPr>
          </a:lstStyle>
          <a:p>
            <a:r>
              <a:rPr lang="en-US"/>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466" y="527050"/>
            <a:ext cx="331134" cy="409529"/>
          </a:xfrm>
          <a:prstGeom prst="rect">
            <a:avLst/>
          </a:prstGeom>
        </p:spPr>
      </p:pic>
      <p:sp>
        <p:nvSpPr>
          <p:cNvPr id="9" name="Text Placeholder 2"/>
          <p:cNvSpPr>
            <a:spLocks noGrp="1"/>
          </p:cNvSpPr>
          <p:nvPr>
            <p:ph type="body" idx="1"/>
          </p:nvPr>
        </p:nvSpPr>
        <p:spPr>
          <a:xfrm>
            <a:off x="1483901" y="3315159"/>
            <a:ext cx="4496212" cy="1383841"/>
          </a:xfrm>
        </p:spPr>
        <p:txBody>
          <a:bodyPr/>
          <a:lstStyle>
            <a:lvl1pPr marL="0" indent="0">
              <a:lnSpc>
                <a:spcPct val="108000"/>
              </a:lnSpc>
              <a:buNone/>
              <a:defRPr sz="2000" b="0" i="0">
                <a:solidFill>
                  <a:schemeClr val="bg1"/>
                </a:solidFill>
                <a:latin typeface="Hero New UltraLight" charset="0"/>
                <a:ea typeface="Hero New UltraLight" charset="0"/>
                <a:cs typeface="Hero New Ultra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3901" y="3315159"/>
            <a:ext cx="4496212" cy="1383841"/>
          </a:xfrm>
        </p:spPr>
        <p:txBody>
          <a:bodyPr/>
          <a:lstStyle>
            <a:lvl1pPr marL="0" indent="0">
              <a:lnSpc>
                <a:spcPct val="108000"/>
              </a:lnSpc>
              <a:buNone/>
              <a:defRPr sz="2000" b="0" i="0">
                <a:solidFill>
                  <a:schemeClr val="tx1"/>
                </a:solidFill>
                <a:latin typeface="Hero New UltraLight" charset="0"/>
                <a:ea typeface="Hero New UltraLight" charset="0"/>
                <a:cs typeface="Hero New Ultra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Picture Placeholder 4"/>
          <p:cNvSpPr>
            <a:spLocks noGrp="1"/>
          </p:cNvSpPr>
          <p:nvPr>
            <p:ph type="pic" sz="quarter" idx="10"/>
          </p:nvPr>
        </p:nvSpPr>
        <p:spPr>
          <a:xfrm>
            <a:off x="5085807" y="-646"/>
            <a:ext cx="7106193" cy="6872400"/>
          </a:xfrm>
          <a:custGeom>
            <a:avLst/>
            <a:gdLst>
              <a:gd name="connsiteX0" fmla="*/ 0 w 7106194"/>
              <a:gd name="connsiteY0" fmla="*/ 0 h 6858000"/>
              <a:gd name="connsiteX1" fmla="*/ 7106194 w 7106194"/>
              <a:gd name="connsiteY1" fmla="*/ 0 h 6858000"/>
              <a:gd name="connsiteX2" fmla="*/ 7106194 w 7106194"/>
              <a:gd name="connsiteY2" fmla="*/ 6858000 h 6858000"/>
              <a:gd name="connsiteX3" fmla="*/ 0 w 7106194"/>
              <a:gd name="connsiteY3" fmla="*/ 6858000 h 6858000"/>
              <a:gd name="connsiteX4" fmla="*/ 0 w 7106194"/>
              <a:gd name="connsiteY4" fmla="*/ 0 h 6858000"/>
              <a:gd name="connsiteX0" fmla="*/ 0 w 7106194"/>
              <a:gd name="connsiteY0" fmla="*/ 8709 h 6866709"/>
              <a:gd name="connsiteX1" fmla="*/ 4781005 w 7106194"/>
              <a:gd name="connsiteY1" fmla="*/ 0 h 6866709"/>
              <a:gd name="connsiteX2" fmla="*/ 7106194 w 7106194"/>
              <a:gd name="connsiteY2" fmla="*/ 8709 h 6866709"/>
              <a:gd name="connsiteX3" fmla="*/ 7106194 w 7106194"/>
              <a:gd name="connsiteY3" fmla="*/ 6866709 h 6866709"/>
              <a:gd name="connsiteX4" fmla="*/ 0 w 7106194"/>
              <a:gd name="connsiteY4" fmla="*/ 6866709 h 6866709"/>
              <a:gd name="connsiteX5" fmla="*/ 0 w 7106194"/>
              <a:gd name="connsiteY5" fmla="*/ 8709 h 6866709"/>
              <a:gd name="connsiteX0" fmla="*/ 0 w 7106194"/>
              <a:gd name="connsiteY0" fmla="*/ 8709 h 6866709"/>
              <a:gd name="connsiteX1" fmla="*/ 4781005 w 7106194"/>
              <a:gd name="connsiteY1" fmla="*/ 0 h 6866709"/>
              <a:gd name="connsiteX2" fmla="*/ 7106194 w 7106194"/>
              <a:gd name="connsiteY2" fmla="*/ 8709 h 6866709"/>
              <a:gd name="connsiteX3" fmla="*/ 7106194 w 7106194"/>
              <a:gd name="connsiteY3" fmla="*/ 6866709 h 6866709"/>
              <a:gd name="connsiteX4" fmla="*/ 0 w 7106194"/>
              <a:gd name="connsiteY4" fmla="*/ 6866709 h 6866709"/>
              <a:gd name="connsiteX5" fmla="*/ 0 w 7106194"/>
              <a:gd name="connsiteY5" fmla="*/ 8709 h 6866709"/>
              <a:gd name="connsiteX0" fmla="*/ 0 w 7106194"/>
              <a:gd name="connsiteY0" fmla="*/ 0 h 6858000"/>
              <a:gd name="connsiteX1" fmla="*/ 4763192 w 7106194"/>
              <a:gd name="connsiteY1" fmla="*/ 418803 h 6858000"/>
              <a:gd name="connsiteX2" fmla="*/ 7106194 w 7106194"/>
              <a:gd name="connsiteY2" fmla="*/ 0 h 6858000"/>
              <a:gd name="connsiteX3" fmla="*/ 7106194 w 7106194"/>
              <a:gd name="connsiteY3" fmla="*/ 6858000 h 6858000"/>
              <a:gd name="connsiteX4" fmla="*/ 0 w 7106194"/>
              <a:gd name="connsiteY4" fmla="*/ 6858000 h 6858000"/>
              <a:gd name="connsiteX5" fmla="*/ 0 w 7106194"/>
              <a:gd name="connsiteY5" fmla="*/ 0 h 6858000"/>
              <a:gd name="connsiteX0" fmla="*/ 0 w 7106194"/>
              <a:gd name="connsiteY0" fmla="*/ 0 h 6858000"/>
              <a:gd name="connsiteX1" fmla="*/ 4668190 w 7106194"/>
              <a:gd name="connsiteY1" fmla="*/ 26918 h 6858000"/>
              <a:gd name="connsiteX2" fmla="*/ 7106194 w 7106194"/>
              <a:gd name="connsiteY2" fmla="*/ 0 h 6858000"/>
              <a:gd name="connsiteX3" fmla="*/ 7106194 w 7106194"/>
              <a:gd name="connsiteY3" fmla="*/ 6858000 h 6858000"/>
              <a:gd name="connsiteX4" fmla="*/ 0 w 7106194"/>
              <a:gd name="connsiteY4" fmla="*/ 6858000 h 6858000"/>
              <a:gd name="connsiteX5" fmla="*/ 0 w 7106194"/>
              <a:gd name="connsiteY5" fmla="*/ 0 h 6858000"/>
              <a:gd name="connsiteX0" fmla="*/ 0 w 7106194"/>
              <a:gd name="connsiteY0" fmla="*/ 0 h 6858000"/>
              <a:gd name="connsiteX1" fmla="*/ 4674127 w 7106194"/>
              <a:gd name="connsiteY1" fmla="*/ 9105 h 6858000"/>
              <a:gd name="connsiteX2" fmla="*/ 7106194 w 7106194"/>
              <a:gd name="connsiteY2" fmla="*/ 0 h 6858000"/>
              <a:gd name="connsiteX3" fmla="*/ 7106194 w 7106194"/>
              <a:gd name="connsiteY3" fmla="*/ 6858000 h 6858000"/>
              <a:gd name="connsiteX4" fmla="*/ 0 w 7106194"/>
              <a:gd name="connsiteY4" fmla="*/ 6858000 h 6858000"/>
              <a:gd name="connsiteX5" fmla="*/ 0 w 7106194"/>
              <a:gd name="connsiteY5" fmla="*/ 0 h 6858000"/>
              <a:gd name="connsiteX0" fmla="*/ 320634 w 7106194"/>
              <a:gd name="connsiteY0" fmla="*/ 5557652 h 6858000"/>
              <a:gd name="connsiteX1" fmla="*/ 4674127 w 7106194"/>
              <a:gd name="connsiteY1" fmla="*/ 9105 h 6858000"/>
              <a:gd name="connsiteX2" fmla="*/ 7106194 w 7106194"/>
              <a:gd name="connsiteY2" fmla="*/ 0 h 6858000"/>
              <a:gd name="connsiteX3" fmla="*/ 7106194 w 7106194"/>
              <a:gd name="connsiteY3" fmla="*/ 6858000 h 6858000"/>
              <a:gd name="connsiteX4" fmla="*/ 0 w 7106194"/>
              <a:gd name="connsiteY4" fmla="*/ 6858000 h 6858000"/>
              <a:gd name="connsiteX5" fmla="*/ 320634 w 7106194"/>
              <a:gd name="connsiteY5" fmla="*/ 5557652 h 6858000"/>
              <a:gd name="connsiteX0" fmla="*/ 1 w 7106194"/>
              <a:gd name="connsiteY0" fmla="*/ 5498276 h 6858000"/>
              <a:gd name="connsiteX1" fmla="*/ 4674127 w 7106194"/>
              <a:gd name="connsiteY1" fmla="*/ 9105 h 6858000"/>
              <a:gd name="connsiteX2" fmla="*/ 7106194 w 7106194"/>
              <a:gd name="connsiteY2" fmla="*/ 0 h 6858000"/>
              <a:gd name="connsiteX3" fmla="*/ 7106194 w 7106194"/>
              <a:gd name="connsiteY3" fmla="*/ 6858000 h 6858000"/>
              <a:gd name="connsiteX4" fmla="*/ 0 w 7106194"/>
              <a:gd name="connsiteY4" fmla="*/ 6858000 h 6858000"/>
              <a:gd name="connsiteX5" fmla="*/ 1 w 7106194"/>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3146960 w 7106193"/>
              <a:gd name="connsiteY4" fmla="*/ 641861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3146960 w 7106193"/>
              <a:gd name="connsiteY4" fmla="*/ 641861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3146960 w 7106193"/>
              <a:gd name="connsiteY4" fmla="*/ 641861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820389 w 7106193"/>
              <a:gd name="connsiteY4" fmla="*/ 6846125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838202 w 7106193"/>
              <a:gd name="connsiteY4" fmla="*/ 685206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838202 w 7106193"/>
              <a:gd name="connsiteY4" fmla="*/ 685206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838202 w 7106193"/>
              <a:gd name="connsiteY4" fmla="*/ 685206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844139 w 7106193"/>
              <a:gd name="connsiteY4" fmla="*/ 6673933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719448 w 7106193"/>
              <a:gd name="connsiteY4" fmla="*/ 6822375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778825 w 7106193"/>
              <a:gd name="connsiteY4" fmla="*/ 6543305 h 6858000"/>
              <a:gd name="connsiteX5" fmla="*/ 0 w 7106193"/>
              <a:gd name="connsiteY5" fmla="*/ 5498276 h 6858000"/>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2600695 w 7106193"/>
              <a:gd name="connsiteY4" fmla="*/ 6804562 h 6858000"/>
              <a:gd name="connsiteX5" fmla="*/ 0 w 7106193"/>
              <a:gd name="connsiteY5" fmla="*/ 5498276 h 6858000"/>
              <a:gd name="connsiteX0" fmla="*/ 0 w 7106193"/>
              <a:gd name="connsiteY0" fmla="*/ 5498276 h 6875814"/>
              <a:gd name="connsiteX1" fmla="*/ 4674126 w 7106193"/>
              <a:gd name="connsiteY1" fmla="*/ 9105 h 6875814"/>
              <a:gd name="connsiteX2" fmla="*/ 7106193 w 7106193"/>
              <a:gd name="connsiteY2" fmla="*/ 0 h 6875814"/>
              <a:gd name="connsiteX3" fmla="*/ 7106193 w 7106193"/>
              <a:gd name="connsiteY3" fmla="*/ 6858000 h 6875814"/>
              <a:gd name="connsiteX4" fmla="*/ 2796638 w 7106193"/>
              <a:gd name="connsiteY4" fmla="*/ 6875814 h 6875814"/>
              <a:gd name="connsiteX5" fmla="*/ 0 w 7106193"/>
              <a:gd name="connsiteY5" fmla="*/ 5498276 h 6875814"/>
              <a:gd name="connsiteX0" fmla="*/ 0 w 7106193"/>
              <a:gd name="connsiteY0" fmla="*/ 5498276 h 6858000"/>
              <a:gd name="connsiteX1" fmla="*/ 4674126 w 7106193"/>
              <a:gd name="connsiteY1" fmla="*/ 9105 h 6858000"/>
              <a:gd name="connsiteX2" fmla="*/ 7106193 w 7106193"/>
              <a:gd name="connsiteY2" fmla="*/ 0 h 6858000"/>
              <a:gd name="connsiteX3" fmla="*/ 7106193 w 7106193"/>
              <a:gd name="connsiteY3" fmla="*/ 6858000 h 6858000"/>
              <a:gd name="connsiteX4" fmla="*/ 3007985 w 7106193"/>
              <a:gd name="connsiteY4" fmla="*/ 6746418 h 6858000"/>
              <a:gd name="connsiteX5" fmla="*/ 0 w 7106193"/>
              <a:gd name="connsiteY5" fmla="*/ 5498276 h 6858000"/>
              <a:gd name="connsiteX0" fmla="*/ 0 w 7106193"/>
              <a:gd name="connsiteY0" fmla="*/ 5498276 h 6862875"/>
              <a:gd name="connsiteX1" fmla="*/ 4674126 w 7106193"/>
              <a:gd name="connsiteY1" fmla="*/ 9105 h 6862875"/>
              <a:gd name="connsiteX2" fmla="*/ 7106193 w 7106193"/>
              <a:gd name="connsiteY2" fmla="*/ 0 h 6862875"/>
              <a:gd name="connsiteX3" fmla="*/ 7106193 w 7106193"/>
              <a:gd name="connsiteY3" fmla="*/ 6858000 h 6862875"/>
              <a:gd name="connsiteX4" fmla="*/ 2852709 w 7106193"/>
              <a:gd name="connsiteY4" fmla="*/ 6862875 h 6862875"/>
              <a:gd name="connsiteX5" fmla="*/ 0 w 7106193"/>
              <a:gd name="connsiteY5" fmla="*/ 5498276 h 6862875"/>
              <a:gd name="connsiteX0" fmla="*/ 0 w 7106193"/>
              <a:gd name="connsiteY0" fmla="*/ 5498696 h 6863295"/>
              <a:gd name="connsiteX1" fmla="*/ 4683651 w 7106193"/>
              <a:gd name="connsiteY1" fmla="*/ 0 h 6863295"/>
              <a:gd name="connsiteX2" fmla="*/ 7106193 w 7106193"/>
              <a:gd name="connsiteY2" fmla="*/ 420 h 6863295"/>
              <a:gd name="connsiteX3" fmla="*/ 7106193 w 7106193"/>
              <a:gd name="connsiteY3" fmla="*/ 6858420 h 6863295"/>
              <a:gd name="connsiteX4" fmla="*/ 2852709 w 7106193"/>
              <a:gd name="connsiteY4" fmla="*/ 6863295 h 6863295"/>
              <a:gd name="connsiteX5" fmla="*/ 0 w 7106193"/>
              <a:gd name="connsiteY5" fmla="*/ 5498696 h 6863295"/>
              <a:gd name="connsiteX0" fmla="*/ 0 w 7106193"/>
              <a:gd name="connsiteY0" fmla="*/ 5511396 h 6875995"/>
              <a:gd name="connsiteX1" fmla="*/ 4696351 w 7106193"/>
              <a:gd name="connsiteY1" fmla="*/ 0 h 6875995"/>
              <a:gd name="connsiteX2" fmla="*/ 7106193 w 7106193"/>
              <a:gd name="connsiteY2" fmla="*/ 13120 h 6875995"/>
              <a:gd name="connsiteX3" fmla="*/ 7106193 w 7106193"/>
              <a:gd name="connsiteY3" fmla="*/ 6871120 h 6875995"/>
              <a:gd name="connsiteX4" fmla="*/ 2852709 w 7106193"/>
              <a:gd name="connsiteY4" fmla="*/ 6875995 h 6875995"/>
              <a:gd name="connsiteX5" fmla="*/ 0 w 7106193"/>
              <a:gd name="connsiteY5" fmla="*/ 5511396 h 6875995"/>
              <a:gd name="connsiteX0" fmla="*/ 0 w 7106193"/>
              <a:gd name="connsiteY0" fmla="*/ 5511396 h 6875995"/>
              <a:gd name="connsiteX1" fmla="*/ 4696351 w 7106193"/>
              <a:gd name="connsiteY1" fmla="*/ 0 h 6875995"/>
              <a:gd name="connsiteX2" fmla="*/ 7103018 w 7106193"/>
              <a:gd name="connsiteY2" fmla="*/ 3595 h 6875995"/>
              <a:gd name="connsiteX3" fmla="*/ 7106193 w 7106193"/>
              <a:gd name="connsiteY3" fmla="*/ 6871120 h 6875995"/>
              <a:gd name="connsiteX4" fmla="*/ 2852709 w 7106193"/>
              <a:gd name="connsiteY4" fmla="*/ 6875995 h 6875995"/>
              <a:gd name="connsiteX5" fmla="*/ 0 w 7106193"/>
              <a:gd name="connsiteY5" fmla="*/ 5511396 h 6875995"/>
              <a:gd name="connsiteX0" fmla="*/ 0 w 7106193"/>
              <a:gd name="connsiteY0" fmla="*/ 5507801 h 6872400"/>
              <a:gd name="connsiteX1" fmla="*/ 4683651 w 7106193"/>
              <a:gd name="connsiteY1" fmla="*/ 5930 h 6872400"/>
              <a:gd name="connsiteX2" fmla="*/ 7103018 w 7106193"/>
              <a:gd name="connsiteY2" fmla="*/ 0 h 6872400"/>
              <a:gd name="connsiteX3" fmla="*/ 7106193 w 7106193"/>
              <a:gd name="connsiteY3" fmla="*/ 6867525 h 6872400"/>
              <a:gd name="connsiteX4" fmla="*/ 2852709 w 7106193"/>
              <a:gd name="connsiteY4" fmla="*/ 6872400 h 6872400"/>
              <a:gd name="connsiteX5" fmla="*/ 0 w 7106193"/>
              <a:gd name="connsiteY5" fmla="*/ 5507801 h 6872400"/>
              <a:gd name="connsiteX0" fmla="*/ 0 w 7106193"/>
              <a:gd name="connsiteY0" fmla="*/ 5507801 h 6872400"/>
              <a:gd name="connsiteX1" fmla="*/ 4680476 w 7106193"/>
              <a:gd name="connsiteY1" fmla="*/ 2755 h 6872400"/>
              <a:gd name="connsiteX2" fmla="*/ 7103018 w 7106193"/>
              <a:gd name="connsiteY2" fmla="*/ 0 h 6872400"/>
              <a:gd name="connsiteX3" fmla="*/ 7106193 w 7106193"/>
              <a:gd name="connsiteY3" fmla="*/ 6867525 h 6872400"/>
              <a:gd name="connsiteX4" fmla="*/ 2852709 w 7106193"/>
              <a:gd name="connsiteY4" fmla="*/ 6872400 h 6872400"/>
              <a:gd name="connsiteX5" fmla="*/ 0 w 7106193"/>
              <a:gd name="connsiteY5" fmla="*/ 5507801 h 68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6193" h="6872400">
                <a:moveTo>
                  <a:pt x="0" y="5507801"/>
                </a:moveTo>
                <a:lnTo>
                  <a:pt x="4680476" y="2755"/>
                </a:lnTo>
                <a:lnTo>
                  <a:pt x="7103018" y="0"/>
                </a:lnTo>
                <a:cubicBezTo>
                  <a:pt x="7104076" y="2289175"/>
                  <a:pt x="7105135" y="4578350"/>
                  <a:pt x="7106193" y="6867525"/>
                </a:cubicBezTo>
                <a:lnTo>
                  <a:pt x="2852709" y="6872400"/>
                </a:lnTo>
                <a:lnTo>
                  <a:pt x="0" y="5507801"/>
                </a:lnTo>
                <a:close/>
              </a:path>
            </a:pathLst>
          </a:custGeom>
          <a:solidFill>
            <a:schemeClr val="tx2">
              <a:alpha val="67000"/>
            </a:schemeClr>
          </a:solidFill>
        </p:spPr>
        <p:txBody>
          <a:bodyPr/>
          <a:lstStyle>
            <a:lvl1pPr>
              <a:defRPr baseline="0"/>
            </a:lvl1pPr>
          </a:lstStyle>
          <a:p>
            <a:r>
              <a:rPr lang="en-US"/>
              <a:t>Click icon to add picture</a:t>
            </a:r>
            <a:endParaRPr lang="en-GB" dirty="0"/>
          </a:p>
        </p:txBody>
      </p:sp>
      <p:sp>
        <p:nvSpPr>
          <p:cNvPr id="8"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dirty="0"/>
              <a:t>Presentation title – Client name</a:t>
            </a:r>
          </a:p>
        </p:txBody>
      </p:sp>
      <p:sp>
        <p:nvSpPr>
          <p:cNvPr id="10"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sp>
        <p:nvSpPr>
          <p:cNvPr id="11" name="Title 1"/>
          <p:cNvSpPr>
            <a:spLocks noGrp="1"/>
          </p:cNvSpPr>
          <p:nvPr>
            <p:ph type="title"/>
          </p:nvPr>
        </p:nvSpPr>
        <p:spPr>
          <a:xfrm>
            <a:off x="532800" y="540000"/>
            <a:ext cx="9228445" cy="2775160"/>
          </a:xfrm>
        </p:spPr>
        <p:txBody>
          <a:bodyPr anchor="ctr"/>
          <a:lstStyle>
            <a:lvl1pPr>
              <a:lnSpc>
                <a:spcPct val="93000"/>
              </a:lnSpc>
              <a:defRPr sz="4500" b="0" i="0" spc="0" baseline="0">
                <a:latin typeface="Hero New Thin" charset="0"/>
                <a:ea typeface="Hero New Thin" charset="0"/>
                <a:cs typeface="Hero New Thin" charset="0"/>
              </a:defRPr>
            </a:lvl1pPr>
          </a:lstStyle>
          <a:p>
            <a:r>
              <a:rPr lang="en-US"/>
              <a:t>Click to edit Master title style</a:t>
            </a:r>
            <a:endParaRPr lang="en-GB"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9"/>
            </p:custDataLst>
            <p:extLst>
              <p:ext uri="{D42A27DB-BD31-4B8C-83A1-F6EECF244321}">
                <p14:modId xmlns:p14="http://schemas.microsoft.com/office/powerpoint/2010/main" val="23031947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9"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32800" y="468000"/>
            <a:ext cx="7343775" cy="848039"/>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32800" y="1929600"/>
            <a:ext cx="9225834" cy="415800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532800" y="6318000"/>
            <a:ext cx="4498975" cy="209010"/>
          </a:xfrm>
          <a:prstGeom prst="rect">
            <a:avLst/>
          </a:prstGeom>
        </p:spPr>
        <p:txBody>
          <a:bodyPr vert="horz" lIns="0" tIns="36000" rIns="0" bIns="0" rtlCol="0" anchor="t" anchorCtr="0">
            <a:noAutofit/>
          </a:bodyPr>
          <a:lstStyle>
            <a:lvl1pPr algn="l">
              <a:lnSpc>
                <a:spcPts val="900"/>
              </a:lnSpc>
              <a:defRPr lang="en-US" sz="1000" smtClean="0">
                <a:solidFill>
                  <a:schemeClr val="tx1"/>
                </a:solidFill>
                <a:effectLst/>
              </a:defRPr>
            </a:lvl1pPr>
          </a:lstStyle>
          <a:p>
            <a:r>
              <a:rPr lang="en-US" dirty="0"/>
              <a:t>Presentation title – Client name</a:t>
            </a:r>
          </a:p>
        </p:txBody>
      </p:sp>
      <p:sp>
        <p:nvSpPr>
          <p:cNvPr id="6" name="Slide Number Placeholder 5"/>
          <p:cNvSpPr>
            <a:spLocks noGrp="1"/>
          </p:cNvSpPr>
          <p:nvPr>
            <p:ph type="sldNum" sz="quarter" idx="4"/>
          </p:nvPr>
        </p:nvSpPr>
        <p:spPr>
          <a:xfrm>
            <a:off x="10941050" y="6318000"/>
            <a:ext cx="717550" cy="206115"/>
          </a:xfrm>
          <a:prstGeom prst="rect">
            <a:avLst/>
          </a:prstGeom>
        </p:spPr>
        <p:txBody>
          <a:bodyPr vert="horz" lIns="0" tIns="36000" rIns="0" bIns="0" rtlCol="0" anchor="t">
            <a:noAutofit/>
          </a:bodyPr>
          <a:lstStyle>
            <a:lvl1pPr algn="r">
              <a:lnSpc>
                <a:spcPts val="900"/>
              </a:lnSpc>
              <a:defRPr sz="1000">
                <a:solidFill>
                  <a:schemeClr val="tx1"/>
                </a:solidFill>
                <a:latin typeface="+mn-lt"/>
              </a:defRPr>
            </a:lvl1pPr>
          </a:lstStyle>
          <a:p>
            <a:fld id="{C18E83D7-62F5-C741-B444-4E23ECC6024A}" type="slidenum">
              <a:rPr lang="en-GB" smtClean="0"/>
              <a:pPr/>
              <a:t>‹#›</a:t>
            </a:fld>
            <a:endParaRPr lang="en-GB" dirty="0"/>
          </a:p>
        </p:txBody>
      </p:sp>
      <p:pic>
        <p:nvPicPr>
          <p:cNvPr id="15" name="Picture 14"/>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1327466" y="527050"/>
            <a:ext cx="331134" cy="409530"/>
          </a:xfrm>
          <a:prstGeom prst="rect">
            <a:avLst/>
          </a:prstGeom>
        </p:spPr>
      </p:pic>
    </p:spTree>
    <p:extLst>
      <p:ext uri="{BB962C8B-B14F-4D97-AF65-F5344CB8AC3E}">
        <p14:creationId xmlns:p14="http://schemas.microsoft.com/office/powerpoint/2010/main" val="113617460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4" r:id="rId4"/>
    <p:sldLayoutId id="2147483650" r:id="rId5"/>
    <p:sldLayoutId id="2147483661" r:id="rId6"/>
    <p:sldLayoutId id="2147483651" r:id="rId7"/>
    <p:sldLayoutId id="2147483658" r:id="rId8"/>
    <p:sldLayoutId id="2147483659" r:id="rId9"/>
    <p:sldLayoutId id="2147483660" r:id="rId10"/>
    <p:sldLayoutId id="2147483662" r:id="rId11"/>
    <p:sldLayoutId id="2147483665" r:id="rId12"/>
    <p:sldLayoutId id="2147483663" r:id="rId13"/>
    <p:sldLayoutId id="2147483664" r:id="rId14"/>
    <p:sldLayoutId id="2147483666" r:id="rId15"/>
    <p:sldLayoutId id="2147483667" r:id="rId16"/>
    <p:sldLayoutId id="2147483668" r:id="rId17"/>
    <p:sldLayoutId id="2147483717" r:id="rId18"/>
    <p:sldLayoutId id="2147483669"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55" r:id="rId32"/>
    <p:sldLayoutId id="2147483726" r:id="rId33"/>
    <p:sldLayoutId id="2147483729" r:id="rId34"/>
    <p:sldLayoutId id="2147483730" r:id="rId35"/>
    <p:sldLayoutId id="2147483731" r:id="rId36"/>
  </p:sldLayoutIdLst>
  <p:hf hdr="0" dt="0"/>
  <p:txStyles>
    <p:titleStyle>
      <a:lvl1pPr algn="l" defTabSz="914400" rtl="0" eaLnBrk="1" latinLnBrk="0" hangingPunct="1">
        <a:lnSpc>
          <a:spcPct val="100000"/>
        </a:lnSpc>
        <a:spcBef>
          <a:spcPct val="0"/>
        </a:spcBef>
        <a:buNone/>
        <a:defRPr sz="3000" kern="1200" cap="all" spc="-130" baseline="0">
          <a:solidFill>
            <a:schemeClr val="tx1"/>
          </a:solidFill>
          <a:latin typeface="+mj-lt"/>
          <a:ea typeface="+mj-ea"/>
          <a:cs typeface="+mj-cs"/>
        </a:defRPr>
      </a:lvl1pPr>
    </p:titleStyle>
    <p:bodyStyle>
      <a:lvl1pPr marL="0" indent="0" algn="l" defTabSz="914400" rtl="0" eaLnBrk="1" latinLnBrk="0" hangingPunct="1">
        <a:lnSpc>
          <a:spcPct val="98000"/>
        </a:lnSpc>
        <a:spcBef>
          <a:spcPts val="0"/>
        </a:spcBef>
        <a:buFont typeface="Arial"/>
        <a:buNone/>
        <a:defRPr sz="2200" kern="1200" spc="40" baseline="0">
          <a:solidFill>
            <a:schemeClr val="tx1"/>
          </a:solidFill>
          <a:latin typeface="+mj-lt"/>
          <a:ea typeface="+mn-ea"/>
          <a:cs typeface="+mn-cs"/>
        </a:defRPr>
      </a:lvl1pPr>
      <a:lvl2pPr marL="0" indent="0" algn="l" defTabSz="914400" rtl="0" eaLnBrk="1" latinLnBrk="0" hangingPunct="1">
        <a:lnSpc>
          <a:spcPct val="107000"/>
        </a:lnSpc>
        <a:spcBef>
          <a:spcPts val="2400"/>
        </a:spcBef>
        <a:spcAft>
          <a:spcPts val="600"/>
        </a:spcAft>
        <a:buFont typeface="Arial"/>
        <a:buNone/>
        <a:defRPr sz="1400" kern="1200" cap="all" spc="-20" baseline="0">
          <a:solidFill>
            <a:schemeClr val="tx1"/>
          </a:solidFill>
          <a:latin typeface="+mn-lt"/>
          <a:ea typeface="+mn-ea"/>
          <a:cs typeface="+mn-cs"/>
        </a:defRPr>
      </a:lvl2pPr>
      <a:lvl3pPr marL="0" indent="0" algn="l" defTabSz="914400" rtl="0" eaLnBrk="1" latinLnBrk="0" hangingPunct="1">
        <a:lnSpc>
          <a:spcPct val="107000"/>
        </a:lnSpc>
        <a:spcBef>
          <a:spcPts val="0"/>
        </a:spcBef>
        <a:buFont typeface="Arial"/>
        <a:buNone/>
        <a:tabLst/>
        <a:defRPr sz="1400" kern="1200" spc="30">
          <a:solidFill>
            <a:schemeClr val="tx1"/>
          </a:solidFill>
          <a:latin typeface="+mn-lt"/>
          <a:ea typeface="+mn-ea"/>
          <a:cs typeface="+mn-cs"/>
        </a:defRPr>
      </a:lvl3pPr>
      <a:lvl4pPr marL="234000" indent="-234000" algn="l" defTabSz="914400" rtl="0" eaLnBrk="1" latinLnBrk="0" hangingPunct="1">
        <a:lnSpc>
          <a:spcPct val="90000"/>
        </a:lnSpc>
        <a:spcBef>
          <a:spcPts val="600"/>
        </a:spcBef>
        <a:spcAft>
          <a:spcPts val="600"/>
        </a:spcAft>
        <a:buSzPct val="70000"/>
        <a:buFont typeface=".AppleSystemUIFont" charset="0"/>
        <a:buChar char="—"/>
        <a:tabLst/>
        <a:defRPr sz="1400" kern="1200" spc="30" baseline="0">
          <a:solidFill>
            <a:schemeClr val="tx1"/>
          </a:solidFill>
          <a:latin typeface="+mn-lt"/>
          <a:ea typeface="+mn-ea"/>
          <a:cs typeface="+mn-cs"/>
        </a:defRPr>
      </a:lvl4pPr>
      <a:lvl5pPr marL="468000" indent="-234000" algn="l" defTabSz="914400" rtl="0" eaLnBrk="1" latinLnBrk="0" hangingPunct="1">
        <a:lnSpc>
          <a:spcPct val="90000"/>
        </a:lnSpc>
        <a:spcBef>
          <a:spcPts val="0"/>
        </a:spcBef>
        <a:spcAft>
          <a:spcPts val="600"/>
        </a:spcAft>
        <a:buSzPct val="70000"/>
        <a:buFont typeface=".AppleSystemUIFont" charset="0"/>
        <a:buChar char="—"/>
        <a:tabLst/>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32" userDrawn="1">
          <p15:clr>
            <a:srgbClr val="F26B43"/>
          </p15:clr>
        </p15:guide>
        <p15:guide id="2" pos="334" userDrawn="1">
          <p15:clr>
            <a:srgbClr val="F26B43"/>
          </p15:clr>
        </p15:guide>
        <p15:guide id="3" pos="783" userDrawn="1">
          <p15:clr>
            <a:srgbClr val="F26B43"/>
          </p15:clr>
        </p15:guide>
        <p15:guide id="4" pos="931" userDrawn="1">
          <p15:clr>
            <a:srgbClr val="F26B43"/>
          </p15:clr>
        </p15:guide>
        <p15:guide id="5" pos="1384" userDrawn="1">
          <p15:clr>
            <a:srgbClr val="F26B43"/>
          </p15:clr>
        </p15:guide>
        <p15:guide id="6" pos="1528" userDrawn="1">
          <p15:clr>
            <a:srgbClr val="F26B43"/>
          </p15:clr>
        </p15:guide>
        <p15:guide id="7" pos="1981" userDrawn="1">
          <p15:clr>
            <a:srgbClr val="F26B43"/>
          </p15:clr>
        </p15:guide>
        <p15:guide id="8" pos="2125" userDrawn="1">
          <p15:clr>
            <a:srgbClr val="F26B43"/>
          </p15:clr>
        </p15:guide>
        <p15:guide id="9" pos="2574" userDrawn="1">
          <p15:clr>
            <a:srgbClr val="F26B43"/>
          </p15:clr>
        </p15:guide>
        <p15:guide id="10" pos="2718" userDrawn="1">
          <p15:clr>
            <a:srgbClr val="F26B43"/>
          </p15:clr>
        </p15:guide>
        <p15:guide id="11" pos="3315" userDrawn="1">
          <p15:clr>
            <a:srgbClr val="F26B43"/>
          </p15:clr>
        </p15:guide>
        <p15:guide id="12" pos="3171" userDrawn="1">
          <p15:clr>
            <a:srgbClr val="F26B43"/>
          </p15:clr>
        </p15:guide>
        <p15:guide id="13" pos="3767" userDrawn="1">
          <p15:clr>
            <a:srgbClr val="F26B43"/>
          </p15:clr>
        </p15:guide>
        <p15:guide id="14" pos="3908" userDrawn="1">
          <p15:clr>
            <a:srgbClr val="F26B43"/>
          </p15:clr>
        </p15:guide>
        <p15:guide id="15" pos="4360" userDrawn="1">
          <p15:clr>
            <a:srgbClr val="F26B43"/>
          </p15:clr>
        </p15:guide>
        <p15:guide id="16" pos="4508" userDrawn="1">
          <p15:clr>
            <a:srgbClr val="F26B43"/>
          </p15:clr>
        </p15:guide>
        <p15:guide id="17" pos="4960" userDrawn="1">
          <p15:clr>
            <a:srgbClr val="F26B43"/>
          </p15:clr>
        </p15:guide>
        <p15:guide id="18" pos="5104" userDrawn="1">
          <p15:clr>
            <a:srgbClr val="F26B43"/>
          </p15:clr>
        </p15:guide>
        <p15:guide id="19" pos="5552" userDrawn="1">
          <p15:clr>
            <a:srgbClr val="F26B43"/>
          </p15:clr>
        </p15:guide>
        <p15:guide id="20" pos="5700" userDrawn="1">
          <p15:clr>
            <a:srgbClr val="F26B43"/>
          </p15:clr>
        </p15:guide>
        <p15:guide id="21" orient="horz" pos="1212" userDrawn="1">
          <p15:clr>
            <a:srgbClr val="F26B43"/>
          </p15:clr>
        </p15:guide>
        <p15:guide id="22" orient="horz" pos="2083" userDrawn="1">
          <p15:clr>
            <a:srgbClr val="F26B43"/>
          </p15:clr>
        </p15:guide>
        <p15:guide id="23" orient="horz" pos="2960" userDrawn="1">
          <p15:clr>
            <a:srgbClr val="F26B43"/>
          </p15:clr>
        </p15:guide>
        <p15:guide id="24" orient="horz" pos="3834" userDrawn="1">
          <p15:clr>
            <a:srgbClr val="F26B43"/>
          </p15:clr>
        </p15:guide>
        <p15:guide id="25" orient="horz" pos="3978" userDrawn="1">
          <p15:clr>
            <a:srgbClr val="F26B43"/>
          </p15:clr>
        </p15:guide>
        <p15:guide id="26" pos="6148" userDrawn="1">
          <p15:clr>
            <a:srgbClr val="F26B43"/>
          </p15:clr>
        </p15:guide>
        <p15:guide id="27" pos="6312" userDrawn="1">
          <p15:clr>
            <a:srgbClr val="F26B43"/>
          </p15:clr>
        </p15:guide>
        <p15:guide id="28" pos="6745" userDrawn="1">
          <p15:clr>
            <a:srgbClr val="F26B43"/>
          </p15:clr>
        </p15:guide>
        <p15:guide id="29" pos="6902" userDrawn="1">
          <p15:clr>
            <a:srgbClr val="F26B43"/>
          </p15:clr>
        </p15:guide>
        <p15:guide id="30" pos="73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www.gsma.com/spectrum/wp-content/uploads/2014/11/The-Cost-of-Spectrum-Auction-Distortions.-GSMA-Coleago-report.-Nov14.pdf" TargetMode="External"/><Relationship Id="rId2" Type="http://schemas.openxmlformats.org/officeDocument/2006/relationships/image" Target="../media/image22.jpeg"/><Relationship Id="rId1" Type="http://schemas.openxmlformats.org/officeDocument/2006/relationships/slideLayout" Target="../slideLayouts/slideLayout36.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6.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 Id="rId4" Type="http://schemas.openxmlformats.org/officeDocument/2006/relationships/hyperlink" Target="http://apps.who.int/gho/data/node.main.EMFLIMITSPUBLICRADIOFREQUENCY?lang=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openxmlformats.org/officeDocument/2006/relationships/image" Target="../media/image22.png"/><Relationship Id="rId2" Type="http://schemas.openxmlformats.org/officeDocument/2006/relationships/image" Target="../media/image16.emf"/><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031" y="1181321"/>
            <a:ext cx="10146521" cy="2048897"/>
          </a:xfrm>
        </p:spPr>
        <p:txBody>
          <a:bodyPr/>
          <a:lstStyle/>
          <a:p>
            <a:r>
              <a:rPr lang="uk-UA" sz="4400" b="1" dirty="0" err="1"/>
              <a:t>Нормативн</a:t>
            </a:r>
            <a:r>
              <a:rPr lang="ru-RU" sz="4400" b="1" dirty="0" err="1"/>
              <a:t>ые</a:t>
            </a:r>
            <a:r>
              <a:rPr lang="ru-RU" sz="4400" b="1" dirty="0"/>
              <a:t> </a:t>
            </a:r>
            <a:r>
              <a:rPr lang="uk-UA" sz="4400" b="1" dirty="0"/>
              <a:t>и </a:t>
            </a:r>
            <a:r>
              <a:rPr lang="uk-UA" sz="4400" b="1" dirty="0" err="1"/>
              <a:t>регуляторн</a:t>
            </a:r>
            <a:r>
              <a:rPr lang="ru-RU" sz="4400" b="1" dirty="0" err="1"/>
              <a:t>ые</a:t>
            </a:r>
            <a:r>
              <a:rPr lang="ru-RU" sz="4400" b="1" dirty="0"/>
              <a:t> аспекты </a:t>
            </a:r>
            <a:r>
              <a:rPr lang="uk-UA" sz="4400" b="1" dirty="0" err="1"/>
              <a:t>внедрения</a:t>
            </a:r>
            <a:r>
              <a:rPr lang="uk-UA" sz="4400" b="1" dirty="0"/>
              <a:t> </a:t>
            </a:r>
            <a:r>
              <a:rPr lang="ru-RU" sz="4400" b="1" dirty="0"/>
              <a:t>в Украине </a:t>
            </a:r>
            <a:r>
              <a:rPr lang="uk-UA" sz="4400" b="1" dirty="0" err="1"/>
              <a:t>сетей</a:t>
            </a:r>
            <a:r>
              <a:rPr lang="uk-UA" sz="4400" b="1" dirty="0"/>
              <a:t> </a:t>
            </a:r>
            <a:r>
              <a:rPr lang="uk-UA" sz="4400" b="1" dirty="0" smtClean="0"/>
              <a:t>4G/5G</a:t>
            </a:r>
            <a:endParaRPr lang="en-US" sz="4400" dirty="0"/>
          </a:p>
        </p:txBody>
      </p:sp>
      <p:sp>
        <p:nvSpPr>
          <p:cNvPr id="2" name="TextBox 1"/>
          <p:cNvSpPr txBox="1"/>
          <p:nvPr/>
        </p:nvSpPr>
        <p:spPr>
          <a:xfrm>
            <a:off x="4530279" y="5941309"/>
            <a:ext cx="1309013" cy="369332"/>
          </a:xfrm>
          <a:prstGeom prst="rect">
            <a:avLst/>
          </a:prstGeom>
          <a:noFill/>
        </p:spPr>
        <p:txBody>
          <a:bodyPr wrap="none" rtlCol="0">
            <a:spAutoFit/>
          </a:bodyPr>
          <a:lstStyle/>
          <a:p>
            <a:r>
              <a:rPr lang="ru-RU" b="1" dirty="0" err="1" smtClean="0">
                <a:solidFill>
                  <a:srgbClr val="3399FF"/>
                </a:solidFill>
              </a:rPr>
              <a:t>Киевстар</a:t>
            </a:r>
            <a:r>
              <a:rPr lang="ru-RU" b="1" dirty="0" smtClean="0">
                <a:solidFill>
                  <a:srgbClr val="3399FF"/>
                </a:solidFill>
              </a:rPr>
              <a:t> </a:t>
            </a:r>
            <a:endParaRPr lang="uk-UA" b="1" dirty="0">
              <a:solidFill>
                <a:srgbClr val="3399FF"/>
              </a:solidFill>
            </a:endParaRPr>
          </a:p>
        </p:txBody>
      </p:sp>
      <p:sp>
        <p:nvSpPr>
          <p:cNvPr id="4" name="TextBox 3"/>
          <p:cNvSpPr txBox="1"/>
          <p:nvPr/>
        </p:nvSpPr>
        <p:spPr>
          <a:xfrm>
            <a:off x="6142720" y="5941309"/>
            <a:ext cx="5402248" cy="646331"/>
          </a:xfrm>
          <a:prstGeom prst="rect">
            <a:avLst/>
          </a:prstGeom>
          <a:noFill/>
        </p:spPr>
        <p:txBody>
          <a:bodyPr wrap="none" rtlCol="0">
            <a:spAutoFit/>
          </a:bodyPr>
          <a:lstStyle/>
          <a:p>
            <a:r>
              <a:rPr lang="ru-RU" dirty="0" smtClean="0">
                <a:solidFill>
                  <a:srgbClr val="3399FF"/>
                </a:solidFill>
              </a:rPr>
              <a:t>Игорь Ерещенко</a:t>
            </a:r>
          </a:p>
          <a:p>
            <a:r>
              <a:rPr lang="ru-RU" i="1" dirty="0" smtClean="0">
                <a:solidFill>
                  <a:srgbClr val="3399FF"/>
                </a:solidFill>
              </a:rPr>
              <a:t>Главный эксперт по спектральной стратегии </a:t>
            </a:r>
            <a:endParaRPr lang="uk-UA" i="1" dirty="0">
              <a:solidFill>
                <a:srgbClr val="3399FF"/>
              </a:solidFill>
            </a:endParaRPr>
          </a:p>
        </p:txBody>
      </p:sp>
      <p:pic>
        <p:nvPicPr>
          <p:cNvPr id="3" name="Рисунок 2"/>
          <p:cNvPicPr>
            <a:picLocks noChangeAspect="1"/>
          </p:cNvPicPr>
          <p:nvPr/>
        </p:nvPicPr>
        <p:blipFill>
          <a:blip r:embed="rId3"/>
          <a:stretch>
            <a:fillRect/>
          </a:stretch>
        </p:blipFill>
        <p:spPr>
          <a:xfrm>
            <a:off x="8122066" y="3711819"/>
            <a:ext cx="3804234" cy="1865538"/>
          </a:xfrm>
          <a:prstGeom prst="rect">
            <a:avLst/>
          </a:prstGeom>
        </p:spPr>
      </p:pic>
    </p:spTree>
    <p:extLst>
      <p:ext uri="{BB962C8B-B14F-4D97-AF65-F5344CB8AC3E}">
        <p14:creationId xmlns:p14="http://schemas.microsoft.com/office/powerpoint/2010/main" val="11541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83473" y="108627"/>
            <a:ext cx="7982171" cy="863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a:defRPr/>
            </a:pPr>
            <a:r>
              <a:rPr lang="ru-RU" sz="2800" b="1" kern="0" dirty="0">
                <a:solidFill>
                  <a:prstClr val="black"/>
                </a:solidFill>
                <a:latin typeface="Arial" panose="020B0604020202020204" pitchFamily="34" charset="0"/>
                <a:cs typeface="Arial" panose="020B0604020202020204" pitchFamily="34" charset="0"/>
              </a:rPr>
              <a:t>Успешные  спектральные аукционы: </a:t>
            </a:r>
          </a:p>
          <a:p>
            <a:pPr>
              <a:defRPr/>
            </a:pPr>
            <a:r>
              <a:rPr lang="ru-RU" sz="2800" b="1" kern="0" dirty="0">
                <a:solidFill>
                  <a:prstClr val="black"/>
                </a:solidFill>
                <a:latin typeface="Arial" panose="020B0604020202020204" pitchFamily="34" charset="0"/>
                <a:cs typeface="Arial" panose="020B0604020202020204" pitchFamily="34" charset="0"/>
              </a:rPr>
              <a:t>технические и экономические аспекты</a:t>
            </a:r>
            <a:endParaRPr lang="en-GB" sz="2800" b="1" kern="0" dirty="0">
              <a:solidFill>
                <a:prstClr val="black"/>
              </a:solidFill>
              <a:latin typeface="Arial" panose="020B0604020202020204" pitchFamily="34" charset="0"/>
              <a:cs typeface="Arial" panose="020B0604020202020204" pitchFamily="34" charset="0"/>
            </a:endParaRPr>
          </a:p>
        </p:txBody>
      </p:sp>
      <p:sp>
        <p:nvSpPr>
          <p:cNvPr id="3" name="Content Placeholder 2"/>
          <p:cNvSpPr txBox="1">
            <a:spLocks/>
          </p:cNvSpPr>
          <p:nvPr/>
        </p:nvSpPr>
        <p:spPr bwMode="auto">
          <a:xfrm>
            <a:off x="1402791" y="1289282"/>
            <a:ext cx="10355892" cy="40730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50000"/>
              </a:spcBef>
              <a:spcAft>
                <a:spcPct val="0"/>
              </a:spcAft>
              <a:defRPr sz="2000" b="1" baseline="0">
                <a:solidFill>
                  <a:schemeClr val="tx1"/>
                </a:solidFill>
                <a:latin typeface="+mn-lt"/>
                <a:ea typeface="+mn-ea"/>
                <a:cs typeface="+mn-cs"/>
              </a:defRPr>
            </a:lvl1pPr>
            <a:lvl2pPr marL="1588" algn="l" rtl="0" eaLnBrk="1" fontAlgn="base" hangingPunct="1">
              <a:spcBef>
                <a:spcPct val="20000"/>
              </a:spcBef>
              <a:spcAft>
                <a:spcPct val="0"/>
              </a:spcAft>
              <a:defRPr sz="2000">
                <a:solidFill>
                  <a:schemeClr val="tx2"/>
                </a:solidFill>
                <a:latin typeface="+mn-lt"/>
                <a:cs typeface="+mn-cs"/>
              </a:defRPr>
            </a:lvl2pPr>
            <a:lvl3pPr marL="276225" indent="-273050" algn="l" rtl="0" eaLnBrk="1" fontAlgn="base" hangingPunct="1">
              <a:spcBef>
                <a:spcPct val="30000"/>
              </a:spcBef>
              <a:spcAft>
                <a:spcPct val="0"/>
              </a:spcAft>
              <a:buClr>
                <a:schemeClr val="accent1"/>
              </a:buClr>
              <a:buSzPct val="90000"/>
              <a:buFont typeface="Wingdings" pitchFamily="2" charset="2"/>
              <a:buChar char="l"/>
              <a:defRPr sz="2000">
                <a:solidFill>
                  <a:schemeClr val="tx2"/>
                </a:solidFill>
                <a:latin typeface="+mn-lt"/>
                <a:cs typeface="+mn-cs"/>
              </a:defRPr>
            </a:lvl3pPr>
            <a:lvl4pPr marL="542925" indent="-265113"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4pPr>
            <a:lvl5pPr marL="8191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5pPr>
            <a:lvl6pPr marL="12763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6pPr>
            <a:lvl7pPr marL="17335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7pPr>
            <a:lvl8pPr marL="21907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8pPr>
            <a:lvl9pPr marL="26479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9pPr>
          </a:lstStyle>
          <a:p>
            <a:pPr defTabSz="1219170">
              <a:defRPr/>
            </a:pPr>
            <a:r>
              <a:rPr lang="ru-RU" kern="0" dirty="0">
                <a:solidFill>
                  <a:srgbClr val="004A80"/>
                </a:solidFill>
                <a:latin typeface="Arial" panose="020B0604020202020204" pitchFamily="34" charset="0"/>
                <a:cs typeface="Arial" panose="020B0604020202020204" pitchFamily="34" charset="0"/>
              </a:rPr>
              <a:t>      </a:t>
            </a:r>
            <a:r>
              <a:rPr lang="ru-RU" kern="0" dirty="0" smtClean="0">
                <a:solidFill>
                  <a:srgbClr val="004A80"/>
                </a:solidFill>
                <a:latin typeface="Arial" panose="020B0604020202020204" pitchFamily="34" charset="0"/>
                <a:cs typeface="Arial" panose="020B0604020202020204" pitchFamily="34" charset="0"/>
              </a:rPr>
              <a:t>   </a:t>
            </a:r>
            <a:r>
              <a:rPr lang="en-US" kern="0" dirty="0" smtClean="0">
                <a:solidFill>
                  <a:srgbClr val="004A80"/>
                </a:solidFill>
                <a:latin typeface="Arial" panose="020B0604020202020204" pitchFamily="34" charset="0"/>
                <a:cs typeface="Arial" panose="020B0604020202020204" pitchFamily="34" charset="0"/>
              </a:rPr>
              <a:t>         </a:t>
            </a:r>
            <a:r>
              <a:rPr lang="ru-RU" kern="0" dirty="0" smtClean="0">
                <a:solidFill>
                  <a:srgbClr val="004A80"/>
                </a:solidFill>
                <a:latin typeface="Arial" panose="020B0604020202020204" pitchFamily="34" charset="0"/>
                <a:cs typeface="Arial" panose="020B0604020202020204" pitchFamily="34" charset="0"/>
              </a:rPr>
              <a:t> </a:t>
            </a:r>
            <a:r>
              <a:rPr lang="ru-RU" kern="0" dirty="0" smtClean="0">
                <a:latin typeface="Arial" panose="020B0604020202020204" pitchFamily="34" charset="0"/>
                <a:cs typeface="Arial" panose="020B0604020202020204" pitchFamily="34" charset="0"/>
              </a:rPr>
              <a:t>Рекомендации </a:t>
            </a:r>
            <a:r>
              <a:rPr lang="en-US" kern="0" dirty="0" smtClean="0">
                <a:latin typeface="Arial" panose="020B0604020202020204" pitchFamily="34" charset="0"/>
                <a:cs typeface="Arial" panose="020B0604020202020204" pitchFamily="34" charset="0"/>
              </a:rPr>
              <a:t>GSMA</a:t>
            </a:r>
            <a:endParaRPr lang="en-GB" kern="0" dirty="0">
              <a:latin typeface="Arial" panose="020B0604020202020204" pitchFamily="34" charset="0"/>
              <a:cs typeface="Arial" panose="020B0604020202020204" pitchFamily="34" charset="0"/>
            </a:endParaRPr>
          </a:p>
          <a:p>
            <a:pPr marL="368291" lvl="2" indent="-364058" defTabSz="1219170">
              <a:buClr>
                <a:srgbClr val="6692B3"/>
              </a:buClr>
              <a:defRPr/>
            </a:pPr>
            <a:r>
              <a:rPr lang="ru-RU" kern="0" dirty="0">
                <a:solidFill>
                  <a:srgbClr val="000000"/>
                </a:solidFill>
                <a:latin typeface="Arial" panose="020B0604020202020204" pitchFamily="34" charset="0"/>
                <a:cs typeface="Arial" panose="020B0604020202020204" pitchFamily="34" charset="0"/>
              </a:rPr>
              <a:t>Максимальное увеличение объема доступного спектра</a:t>
            </a:r>
            <a:endParaRPr lang="en-GB" kern="0" dirty="0">
              <a:solidFill>
                <a:srgbClr val="000000"/>
              </a:solidFill>
              <a:latin typeface="Arial" panose="020B0604020202020204" pitchFamily="34" charset="0"/>
              <a:cs typeface="Arial" panose="020B0604020202020204" pitchFamily="34" charset="0"/>
            </a:endParaRPr>
          </a:p>
          <a:p>
            <a:pPr marL="368291" lvl="2" indent="-364058" defTabSz="1219170">
              <a:buClr>
                <a:srgbClr val="6692B3"/>
              </a:buClr>
              <a:defRPr/>
            </a:pPr>
            <a:r>
              <a:rPr lang="ru-RU" b="1" kern="0" dirty="0">
                <a:solidFill>
                  <a:srgbClr val="C00000"/>
                </a:solidFill>
                <a:latin typeface="Arial" panose="020B0604020202020204" pitchFamily="34" charset="0"/>
                <a:cs typeface="Arial" panose="020B0604020202020204" pitchFamily="34" charset="0"/>
              </a:rPr>
              <a:t>Выделять весь доступный объем спектра без искусственного дозирования</a:t>
            </a:r>
            <a:endParaRPr lang="en-GB" b="1" kern="0" dirty="0">
              <a:solidFill>
                <a:srgbClr val="C00000"/>
              </a:solidFill>
              <a:latin typeface="Arial" panose="020B0604020202020204" pitchFamily="34" charset="0"/>
              <a:cs typeface="Arial" panose="020B0604020202020204" pitchFamily="34" charset="0"/>
            </a:endParaRPr>
          </a:p>
          <a:p>
            <a:pPr marL="368291" lvl="2" indent="-364058" defTabSz="1219170">
              <a:buClr>
                <a:srgbClr val="6692B3"/>
              </a:buClr>
              <a:defRPr/>
            </a:pPr>
            <a:r>
              <a:rPr lang="ru-RU" b="1" kern="0" dirty="0">
                <a:solidFill>
                  <a:srgbClr val="C00000"/>
                </a:solidFill>
                <a:latin typeface="Arial" panose="020B0604020202020204" pitchFamily="34" charset="0"/>
                <a:cs typeface="Arial" panose="020B0604020202020204" pitchFamily="34" charset="0"/>
              </a:rPr>
              <a:t>Обеспечивать минимальную полосу канала в</a:t>
            </a:r>
            <a:r>
              <a:rPr lang="en-GB" kern="0" dirty="0">
                <a:solidFill>
                  <a:srgbClr val="C00000"/>
                </a:solidFill>
                <a:latin typeface="Arial" panose="020B0604020202020204" pitchFamily="34" charset="0"/>
                <a:cs typeface="Arial" panose="020B0604020202020204" pitchFamily="34" charset="0"/>
              </a:rPr>
              <a:t> </a:t>
            </a:r>
            <a:r>
              <a:rPr lang="en-GB" b="1" kern="0" dirty="0">
                <a:solidFill>
                  <a:srgbClr val="C00000"/>
                </a:solidFill>
                <a:latin typeface="Arial" panose="020B0604020202020204" pitchFamily="34" charset="0"/>
                <a:cs typeface="Arial" panose="020B0604020202020204" pitchFamily="34" charset="0"/>
              </a:rPr>
              <a:t>10</a:t>
            </a:r>
            <a:r>
              <a:rPr lang="ru-RU" b="1" kern="0" dirty="0">
                <a:solidFill>
                  <a:srgbClr val="C00000"/>
                </a:solidFill>
                <a:latin typeface="Arial" panose="020B0604020202020204" pitchFamily="34" charset="0"/>
                <a:cs typeface="Arial" panose="020B0604020202020204" pitchFamily="34" charset="0"/>
              </a:rPr>
              <a:t> МГц для</a:t>
            </a:r>
            <a:r>
              <a:rPr lang="en-GB" b="1" kern="0" dirty="0">
                <a:solidFill>
                  <a:srgbClr val="C00000"/>
                </a:solidFill>
                <a:latin typeface="Arial" panose="020B0604020202020204" pitchFamily="34" charset="0"/>
                <a:cs typeface="Arial" panose="020B0604020202020204" pitchFamily="34" charset="0"/>
              </a:rPr>
              <a:t> LTE</a:t>
            </a:r>
          </a:p>
          <a:p>
            <a:pPr marL="368291" lvl="2" indent="-364058" defTabSz="1219170">
              <a:buClr>
                <a:srgbClr val="6692B3"/>
              </a:buClr>
              <a:defRPr/>
            </a:pPr>
            <a:r>
              <a:rPr lang="ru-RU" b="1" kern="0" dirty="0">
                <a:solidFill>
                  <a:srgbClr val="C00000"/>
                </a:solidFill>
                <a:latin typeface="Arial" panose="020B0604020202020204" pitchFamily="34" charset="0"/>
                <a:cs typeface="Arial" panose="020B0604020202020204" pitchFamily="34" charset="0"/>
              </a:rPr>
              <a:t>Избегать ненужной фрагментации спектра</a:t>
            </a:r>
            <a:endParaRPr lang="en-GB" b="1" kern="0" dirty="0">
              <a:solidFill>
                <a:srgbClr val="C00000"/>
              </a:solidFill>
              <a:latin typeface="Arial" panose="020B0604020202020204" pitchFamily="34" charset="0"/>
              <a:cs typeface="Arial" panose="020B0604020202020204" pitchFamily="34" charset="0"/>
            </a:endParaRPr>
          </a:p>
          <a:p>
            <a:pPr marL="368291" lvl="2" indent="-364058" defTabSz="1219170">
              <a:buClr>
                <a:srgbClr val="6692B3"/>
              </a:buClr>
              <a:defRPr/>
            </a:pPr>
            <a:r>
              <a:rPr lang="ru-RU" b="1" kern="0" dirty="0">
                <a:solidFill>
                  <a:srgbClr val="C00000"/>
                </a:solidFill>
                <a:latin typeface="Arial" panose="020B0604020202020204" pitchFamily="34" charset="0"/>
                <a:cs typeface="Arial" panose="020B0604020202020204" pitchFamily="34" charset="0"/>
              </a:rPr>
              <a:t>Сделать спектр технологически нейтральным</a:t>
            </a:r>
            <a:endParaRPr lang="en-GB" b="1" kern="0" dirty="0">
              <a:solidFill>
                <a:srgbClr val="C00000"/>
              </a:solidFill>
              <a:latin typeface="Arial" panose="020B0604020202020204" pitchFamily="34" charset="0"/>
              <a:cs typeface="Arial" panose="020B0604020202020204" pitchFamily="34" charset="0"/>
            </a:endParaRPr>
          </a:p>
          <a:p>
            <a:pPr marL="368291" lvl="2" indent="-364058" defTabSz="1219170">
              <a:buClr>
                <a:srgbClr val="6692B3"/>
              </a:buClr>
              <a:defRPr/>
            </a:pPr>
            <a:r>
              <a:rPr lang="ru-RU" kern="0" dirty="0">
                <a:solidFill>
                  <a:srgbClr val="000000"/>
                </a:solidFill>
                <a:latin typeface="Arial" panose="020B0604020202020204" pitchFamily="34" charset="0"/>
                <a:cs typeface="Arial" panose="020B0604020202020204" pitchFamily="34" charset="0"/>
              </a:rPr>
              <a:t>Устанавливать пропорциональные оценки и метрики для содействия конкуренции</a:t>
            </a:r>
          </a:p>
          <a:p>
            <a:pPr marL="368291" lvl="2" indent="-364058" defTabSz="1219170">
              <a:buClr>
                <a:srgbClr val="6692B3"/>
              </a:buClr>
              <a:defRPr/>
            </a:pPr>
            <a:r>
              <a:rPr lang="ru-RU" kern="0" dirty="0">
                <a:solidFill>
                  <a:srgbClr val="000000"/>
                </a:solidFill>
                <a:latin typeface="Arial" panose="020B0604020202020204" pitchFamily="34" charset="0"/>
                <a:cs typeface="Arial" panose="020B0604020202020204" pitchFamily="34" charset="0"/>
              </a:rPr>
              <a:t>Распределять спектр тем, кто создает </a:t>
            </a:r>
            <a:r>
              <a:rPr lang="ru-RU" u="sng" kern="0" dirty="0">
                <a:solidFill>
                  <a:srgbClr val="000000"/>
                </a:solidFill>
                <a:latin typeface="Arial" panose="020B0604020202020204" pitchFamily="34" charset="0"/>
                <a:cs typeface="Arial" panose="020B0604020202020204" pitchFamily="34" charset="0"/>
              </a:rPr>
              <a:t>максимум социальной </a:t>
            </a:r>
            <a:r>
              <a:rPr lang="ru-RU" u="sng" kern="0" dirty="0" smtClean="0">
                <a:solidFill>
                  <a:srgbClr val="000000"/>
                </a:solidFill>
                <a:latin typeface="Arial" panose="020B0604020202020204" pitchFamily="34" charset="0"/>
                <a:cs typeface="Arial" panose="020B0604020202020204" pitchFamily="34" charset="0"/>
              </a:rPr>
              <a:t>ценности</a:t>
            </a:r>
            <a:endParaRPr lang="en-US" u="sng" kern="0" dirty="0" smtClean="0">
              <a:solidFill>
                <a:srgbClr val="000000"/>
              </a:solidFill>
              <a:latin typeface="Arial" panose="020B0604020202020204" pitchFamily="34" charset="0"/>
              <a:cs typeface="Arial" panose="020B0604020202020204" pitchFamily="34" charset="0"/>
            </a:endParaRPr>
          </a:p>
          <a:p>
            <a:pPr marL="368291" lvl="2" indent="-364058" defTabSz="1219170">
              <a:buClr>
                <a:srgbClr val="6692B3"/>
              </a:buClr>
              <a:defRPr/>
            </a:pPr>
            <a:r>
              <a:rPr lang="ru-RU" kern="0" dirty="0">
                <a:solidFill>
                  <a:prstClr val="black"/>
                </a:solidFill>
              </a:rPr>
              <a:t>Регулятор иногда рассматривает управление спектром как </a:t>
            </a:r>
            <a:r>
              <a:rPr lang="ru-RU" u="sng" kern="0" dirty="0">
                <a:solidFill>
                  <a:prstClr val="black"/>
                </a:solidFill>
              </a:rPr>
              <a:t>средство наполнения бюджета. </a:t>
            </a:r>
            <a:r>
              <a:rPr lang="ru-RU" kern="0" dirty="0">
                <a:solidFill>
                  <a:prstClr val="black"/>
                </a:solidFill>
              </a:rPr>
              <a:t>Однако завышенные цены Лицензий несут риск неэффективности и могут быть причиной экономического и социального ущерба.</a:t>
            </a:r>
            <a:endParaRPr lang="en-US" kern="0" dirty="0">
              <a:solidFill>
                <a:srgbClr val="FF0000"/>
              </a:solidFill>
            </a:endParaRPr>
          </a:p>
          <a:p>
            <a:pPr marL="368291" lvl="2" indent="-364058" defTabSz="1219170">
              <a:buClr>
                <a:srgbClr val="6692B3"/>
              </a:buClr>
              <a:defRPr/>
            </a:pPr>
            <a:endParaRPr lang="en-US" kern="0" dirty="0" smtClean="0">
              <a:solidFill>
                <a:srgbClr val="000000"/>
              </a:solidFill>
              <a:latin typeface="Arial" panose="020B0604020202020204" pitchFamily="34" charset="0"/>
              <a:cs typeface="Arial" panose="020B0604020202020204" pitchFamily="34" charset="0"/>
            </a:endParaRPr>
          </a:p>
          <a:p>
            <a:pPr marL="368291" lvl="2" indent="-364058" defTabSz="1219170">
              <a:buClr>
                <a:srgbClr val="6692B3"/>
              </a:buClr>
              <a:defRPr/>
            </a:pPr>
            <a:endParaRPr lang="en-GB" kern="0" dirty="0">
              <a:solidFill>
                <a:srgbClr val="000000"/>
              </a:solidFill>
              <a:latin typeface="Arial" panose="020B0604020202020204" pitchFamily="34" charset="0"/>
              <a:cs typeface="Arial" panose="020B0604020202020204" pitchFamily="34" charset="0"/>
            </a:endParaRPr>
          </a:p>
        </p:txBody>
      </p:sp>
      <p:pic>
        <p:nvPicPr>
          <p:cNvPr id="4" name="Picture 2" descr="C:\Users\Graham Friend\Documents\My Images\shutterstock_50242747.jpg"/>
          <p:cNvPicPr>
            <a:picLocks noChangeAspect="1" noChangeArrowheads="1"/>
          </p:cNvPicPr>
          <p:nvPr/>
        </p:nvPicPr>
        <p:blipFill>
          <a:blip r:embed="rId2" cstate="print"/>
          <a:srcRect/>
          <a:stretch>
            <a:fillRect/>
          </a:stretch>
        </p:blipFill>
        <p:spPr bwMode="auto">
          <a:xfrm>
            <a:off x="-13824" y="1129911"/>
            <a:ext cx="1360509" cy="1814012"/>
          </a:xfrm>
          <a:prstGeom prst="rect">
            <a:avLst/>
          </a:prstGeom>
          <a:noFill/>
        </p:spPr>
      </p:pic>
      <p:sp>
        <p:nvSpPr>
          <p:cNvPr id="6" name="Content Placeholder 3"/>
          <p:cNvSpPr txBox="1">
            <a:spLocks/>
          </p:cNvSpPr>
          <p:nvPr/>
        </p:nvSpPr>
        <p:spPr>
          <a:xfrm>
            <a:off x="219303" y="5775629"/>
            <a:ext cx="11851211" cy="1006604"/>
          </a:xfrm>
          <a:prstGeom prst="rect">
            <a:avLst/>
          </a:prstGeom>
          <a:solidFill>
            <a:srgbClr val="FCD924"/>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GB" sz="1800" b="1" dirty="0">
                <a:solidFill>
                  <a:prstClr val="black"/>
                </a:solidFill>
                <a:latin typeface="Calibri"/>
              </a:rPr>
              <a:t>The cost of spectrum auction distortions </a:t>
            </a:r>
            <a:r>
              <a:rPr lang="ru-RU" sz="1800" b="1" dirty="0">
                <a:solidFill>
                  <a:prstClr val="black"/>
                </a:solidFill>
                <a:latin typeface="Calibri"/>
              </a:rPr>
              <a:t> </a:t>
            </a:r>
            <a:r>
              <a:rPr lang="ru-RU" sz="1600" b="1" dirty="0">
                <a:solidFill>
                  <a:prstClr val="black"/>
                </a:solidFill>
                <a:latin typeface="Calibri"/>
              </a:rPr>
              <a:t>- </a:t>
            </a:r>
            <a:r>
              <a:rPr lang="en-GB" sz="1600" dirty="0" err="1">
                <a:solidFill>
                  <a:prstClr val="black"/>
                </a:solidFill>
                <a:latin typeface="Calibri"/>
              </a:rPr>
              <a:t>Coleago</a:t>
            </a:r>
            <a:r>
              <a:rPr lang="en-GB" sz="1600" dirty="0">
                <a:solidFill>
                  <a:prstClr val="black"/>
                </a:solidFill>
                <a:latin typeface="Calibri"/>
              </a:rPr>
              <a:t> report for the GSMA to highlight how flawed spectrum auction rules result in inefficient outcomes and adverse consequences for a country’s economy. </a:t>
            </a:r>
          </a:p>
          <a:p>
            <a:pPr marL="152396" indent="0">
              <a:buNone/>
            </a:pPr>
            <a:r>
              <a:rPr lang="en-GB" sz="1600" dirty="0">
                <a:latin typeface="Calibri"/>
                <a:hlinkClick r:id="rId3"/>
              </a:rPr>
              <a:t>www.gsma.com/spectrum/wp-content/uploads/2014/11/The-Cost-of-Spectrum-Auction-Distortions.-GSMA-Coleago-report.-Nov14.pdf </a:t>
            </a:r>
            <a:endParaRPr lang="en-GB" sz="1867" dirty="0">
              <a:solidFill>
                <a:prstClr val="black"/>
              </a:solidFill>
              <a:latin typeface="Calibri"/>
            </a:endParaRPr>
          </a:p>
        </p:txBody>
      </p:sp>
      <p:sp>
        <p:nvSpPr>
          <p:cNvPr id="8" name="Скругленный прямоугольник 7"/>
          <p:cNvSpPr/>
          <p:nvPr/>
        </p:nvSpPr>
        <p:spPr>
          <a:xfrm>
            <a:off x="1175658" y="1079762"/>
            <a:ext cx="10583025" cy="445146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pic>
        <p:nvPicPr>
          <p:cNvPr id="9" name="Рисунок 8"/>
          <p:cNvPicPr>
            <a:picLocks noChangeAspect="1"/>
          </p:cNvPicPr>
          <p:nvPr/>
        </p:nvPicPr>
        <p:blipFill>
          <a:blip r:embed="rId4"/>
          <a:stretch>
            <a:fillRect/>
          </a:stretch>
        </p:blipFill>
        <p:spPr>
          <a:xfrm>
            <a:off x="9269506" y="63424"/>
            <a:ext cx="1485620" cy="1553911"/>
          </a:xfrm>
          <a:prstGeom prst="rect">
            <a:avLst/>
          </a:prstGeom>
        </p:spPr>
      </p:pic>
    </p:spTree>
    <p:extLst>
      <p:ext uri="{BB962C8B-B14F-4D97-AF65-F5344CB8AC3E}">
        <p14:creationId xmlns:p14="http://schemas.microsoft.com/office/powerpoint/2010/main" val="2987559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3513" y="22030"/>
            <a:ext cx="7579651" cy="592066"/>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defTabSz="1219170">
              <a:defRPr/>
            </a:pPr>
            <a:r>
              <a:rPr lang="ru-RU" sz="2400" b="1" kern="0" dirty="0">
                <a:solidFill>
                  <a:schemeClr val="tx1"/>
                </a:solidFill>
                <a:latin typeface="Arial" panose="020B0604020202020204" pitchFamily="34" charset="0"/>
                <a:cs typeface="Arial" panose="020B0604020202020204" pitchFamily="34" charset="0"/>
              </a:rPr>
              <a:t>Распределение спектра </a:t>
            </a:r>
            <a:r>
              <a:rPr lang="en-GB" sz="2400" b="1" kern="0" dirty="0">
                <a:solidFill>
                  <a:schemeClr val="tx1"/>
                </a:solidFill>
                <a:latin typeface="Arial" panose="020B0604020202020204" pitchFamily="34" charset="0"/>
                <a:cs typeface="Arial" panose="020B0604020202020204" pitchFamily="34" charset="0"/>
              </a:rPr>
              <a:t>700</a:t>
            </a:r>
            <a:r>
              <a:rPr lang="ru-RU" sz="2400" b="1" kern="0" dirty="0">
                <a:solidFill>
                  <a:schemeClr val="tx1"/>
                </a:solidFill>
                <a:latin typeface="Arial" panose="020B0604020202020204" pitchFamily="34" charset="0"/>
                <a:cs typeface="Arial" panose="020B0604020202020204" pitchFamily="34" charset="0"/>
              </a:rPr>
              <a:t> МГц в </a:t>
            </a:r>
            <a:r>
              <a:rPr lang="ru-RU" sz="2400" b="1" kern="0" dirty="0" smtClean="0">
                <a:solidFill>
                  <a:schemeClr val="tx1"/>
                </a:solidFill>
                <a:latin typeface="Arial" panose="020B0604020202020204" pitchFamily="34" charset="0"/>
                <a:cs typeface="Arial" panose="020B0604020202020204" pitchFamily="34" charset="0"/>
              </a:rPr>
              <a:t>Н. Зеландии</a:t>
            </a:r>
            <a:endParaRPr lang="en-GB" sz="2400" kern="0"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7571677" y="985533"/>
            <a:ext cx="4518497" cy="3157989"/>
          </a:xfrm>
          <a:prstGeom prst="roundRect">
            <a:avLst/>
          </a:prstGeom>
          <a:solidFill>
            <a:schemeClr val="accent3">
              <a:lumMod val="20000"/>
              <a:lumOff val="80000"/>
            </a:schemeClr>
          </a:solidFill>
          <a:ln w="9525" cap="flat" cmpd="sng" algn="ctr">
            <a:solidFill>
              <a:srgbClr val="00B0F0"/>
            </a:solidFill>
            <a:prstDash val="solid"/>
          </a:ln>
          <a:effectLst/>
        </p:spPr>
        <p:txBody>
          <a:bodyPr rtlCol="0" anchor="ctr"/>
          <a:lstStyle/>
          <a:p>
            <a:pPr algn="ctr" defTabSz="1219170">
              <a:defRPr/>
            </a:pPr>
            <a:endParaRPr lang="ru-RU" sz="2400" kern="0">
              <a:solidFill>
                <a:prstClr val="white"/>
              </a:solidFill>
              <a:latin typeface="Calibri"/>
            </a:endParaRPr>
          </a:p>
        </p:txBody>
      </p:sp>
      <p:sp>
        <p:nvSpPr>
          <p:cNvPr id="8" name="Content Placeholder 2"/>
          <p:cNvSpPr txBox="1">
            <a:spLocks/>
          </p:cNvSpPr>
          <p:nvPr/>
        </p:nvSpPr>
        <p:spPr bwMode="auto">
          <a:xfrm>
            <a:off x="103513" y="662766"/>
            <a:ext cx="7377816" cy="1771911"/>
          </a:xfrm>
          <a:prstGeom prst="rect">
            <a:avLst/>
          </a:prstGeom>
          <a:solidFill>
            <a:schemeClr val="bg1"/>
          </a:solidFill>
          <a:ln w="9525">
            <a:solidFill>
              <a:srgbClr val="FFC000"/>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50000"/>
              </a:spcBef>
              <a:spcAft>
                <a:spcPct val="0"/>
              </a:spcAft>
              <a:defRPr sz="2000" b="1" baseline="0">
                <a:solidFill>
                  <a:schemeClr val="tx1"/>
                </a:solidFill>
                <a:latin typeface="+mn-lt"/>
                <a:ea typeface="+mn-ea"/>
                <a:cs typeface="+mn-cs"/>
              </a:defRPr>
            </a:lvl1pPr>
            <a:lvl2pPr marL="1588" algn="l" rtl="0" eaLnBrk="1" fontAlgn="base" hangingPunct="1">
              <a:spcBef>
                <a:spcPct val="20000"/>
              </a:spcBef>
              <a:spcAft>
                <a:spcPct val="0"/>
              </a:spcAft>
              <a:defRPr sz="2000">
                <a:solidFill>
                  <a:schemeClr val="tx2"/>
                </a:solidFill>
                <a:latin typeface="+mn-lt"/>
                <a:cs typeface="+mn-cs"/>
              </a:defRPr>
            </a:lvl2pPr>
            <a:lvl3pPr marL="276225" indent="-273050" algn="l" rtl="0" eaLnBrk="1" fontAlgn="base" hangingPunct="1">
              <a:spcBef>
                <a:spcPct val="30000"/>
              </a:spcBef>
              <a:spcAft>
                <a:spcPct val="0"/>
              </a:spcAft>
              <a:buClr>
                <a:schemeClr val="accent1"/>
              </a:buClr>
              <a:buSzPct val="90000"/>
              <a:buFont typeface="Wingdings" pitchFamily="2" charset="2"/>
              <a:buChar char="l"/>
              <a:defRPr sz="2000">
                <a:solidFill>
                  <a:schemeClr val="tx2"/>
                </a:solidFill>
                <a:latin typeface="+mn-lt"/>
                <a:cs typeface="+mn-cs"/>
              </a:defRPr>
            </a:lvl3pPr>
            <a:lvl4pPr marL="542925" indent="-265113"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4pPr>
            <a:lvl5pPr marL="8191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5pPr>
            <a:lvl6pPr marL="12763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6pPr>
            <a:lvl7pPr marL="17335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7pPr>
            <a:lvl8pPr marL="21907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8pPr>
            <a:lvl9pPr marL="26479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9pPr>
          </a:lstStyle>
          <a:p>
            <a:pPr algn="ctr">
              <a:defRPr/>
            </a:pPr>
            <a:r>
              <a:rPr lang="ru-RU" sz="1600" kern="0" dirty="0">
                <a:latin typeface="Arial" panose="020B0604020202020204" pitchFamily="34" charset="0"/>
                <a:cs typeface="Arial" panose="020B0604020202020204" pitchFamily="34" charset="0"/>
              </a:rPr>
              <a:t>В аукционе был риск перехода от 3-х игроков к 2-м игрокам на рынке</a:t>
            </a:r>
            <a:endParaRPr lang="en-GB" sz="1600" kern="0" dirty="0">
              <a:latin typeface="Arial" panose="020B0604020202020204" pitchFamily="34" charset="0"/>
              <a:cs typeface="Arial" panose="020B0604020202020204" pitchFamily="34" charset="0"/>
            </a:endParaRPr>
          </a:p>
          <a:p>
            <a:pPr lvl="2">
              <a:buClr>
                <a:srgbClr val="6692B3"/>
              </a:buClr>
              <a:defRPr/>
            </a:pPr>
            <a:r>
              <a:rPr lang="en-GB" sz="1400" b="1" kern="0" dirty="0">
                <a:solidFill>
                  <a:srgbClr val="000000"/>
                </a:solidFill>
                <a:latin typeface="Arial" panose="020B0604020202020204" pitchFamily="34" charset="0"/>
                <a:cs typeface="Arial" panose="020B0604020202020204" pitchFamily="34" charset="0"/>
              </a:rPr>
              <a:t>700</a:t>
            </a:r>
            <a:r>
              <a:rPr lang="ru-RU" sz="1400" b="1" kern="0" dirty="0">
                <a:solidFill>
                  <a:srgbClr val="000000"/>
                </a:solidFill>
                <a:latin typeface="Arial" panose="020B0604020202020204" pitchFamily="34" charset="0"/>
                <a:cs typeface="Arial" panose="020B0604020202020204" pitchFamily="34" charset="0"/>
              </a:rPr>
              <a:t> МГц</a:t>
            </a:r>
            <a:r>
              <a:rPr lang="en-GB" sz="1400" b="1" kern="0" dirty="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диапазон </a:t>
            </a:r>
            <a:r>
              <a:rPr lang="ru-RU" sz="1400" kern="0" dirty="0" smtClean="0">
                <a:solidFill>
                  <a:srgbClr val="000000"/>
                </a:solidFill>
                <a:latin typeface="Arial" panose="020B0604020202020204" pitchFamily="34" charset="0"/>
                <a:cs typeface="Arial" panose="020B0604020202020204" pitchFamily="34" charset="0"/>
              </a:rPr>
              <a:t>состоял </a:t>
            </a:r>
            <a:r>
              <a:rPr lang="ru-RU" sz="1400" kern="0" dirty="0">
                <a:solidFill>
                  <a:srgbClr val="000000"/>
                </a:solidFill>
                <a:latin typeface="Arial" panose="020B0604020202020204" pitchFamily="34" charset="0"/>
                <a:cs typeface="Arial" panose="020B0604020202020204" pitchFamily="34" charset="0"/>
              </a:rPr>
              <a:t>из</a:t>
            </a:r>
            <a:r>
              <a:rPr lang="en-GB" sz="1400" kern="0" dirty="0">
                <a:solidFill>
                  <a:srgbClr val="000000"/>
                </a:solidFill>
                <a:latin typeface="Arial" panose="020B0604020202020204" pitchFamily="34" charset="0"/>
                <a:cs typeface="Arial" panose="020B0604020202020204" pitchFamily="34" charset="0"/>
              </a:rPr>
              <a:t> 9 </a:t>
            </a:r>
            <a:r>
              <a:rPr lang="ru-RU" sz="1400" kern="0" dirty="0">
                <a:solidFill>
                  <a:srgbClr val="000000"/>
                </a:solidFill>
                <a:latin typeface="Arial" panose="020B0604020202020204" pitchFamily="34" charset="0"/>
                <a:cs typeface="Arial" panose="020B0604020202020204" pitchFamily="34" charset="0"/>
              </a:rPr>
              <a:t>блоков </a:t>
            </a:r>
            <a:r>
              <a:rPr lang="en-GB" sz="1400" kern="0" dirty="0">
                <a:solidFill>
                  <a:srgbClr val="000000"/>
                </a:solidFill>
                <a:latin typeface="Arial" panose="020B0604020202020204" pitchFamily="34" charset="0"/>
                <a:cs typeface="Arial" panose="020B0604020202020204" pitchFamily="34" charset="0"/>
              </a:rPr>
              <a:t>2x5 </a:t>
            </a:r>
            <a:r>
              <a:rPr lang="ru-RU" sz="1400" kern="0" dirty="0">
                <a:solidFill>
                  <a:srgbClr val="000000"/>
                </a:solidFill>
                <a:latin typeface="Arial" panose="020B0604020202020204" pitchFamily="34" charset="0"/>
                <a:cs typeface="Arial" panose="020B0604020202020204" pitchFamily="34" charset="0"/>
              </a:rPr>
              <a:t>МГц</a:t>
            </a:r>
            <a:r>
              <a:rPr lang="en-GB" sz="1400" kern="0" dirty="0">
                <a:solidFill>
                  <a:srgbClr val="000000"/>
                </a:solidFill>
                <a:latin typeface="Arial" panose="020B0604020202020204" pitchFamily="34" charset="0"/>
                <a:cs typeface="Arial" panose="020B0604020202020204" pitchFamily="34" charset="0"/>
              </a:rPr>
              <a:t>. </a:t>
            </a:r>
          </a:p>
          <a:p>
            <a:pPr lvl="2">
              <a:buClr>
                <a:srgbClr val="6692B3"/>
              </a:buClr>
              <a:defRPr/>
            </a:pPr>
            <a:r>
              <a:rPr lang="ru-RU" sz="1400" kern="0" dirty="0">
                <a:solidFill>
                  <a:srgbClr val="000000"/>
                </a:solidFill>
                <a:latin typeface="Arial" panose="020B0604020202020204" pitchFamily="34" charset="0"/>
                <a:cs typeface="Arial" panose="020B0604020202020204" pitchFamily="34" charset="0"/>
              </a:rPr>
              <a:t>Оператору нужно иметь как минимум 2 блока </a:t>
            </a:r>
            <a:r>
              <a:rPr lang="en-GB" sz="1400" kern="0" dirty="0">
                <a:solidFill>
                  <a:srgbClr val="000000"/>
                </a:solidFill>
                <a:latin typeface="Arial" panose="020B0604020202020204" pitchFamily="34" charset="0"/>
                <a:cs typeface="Arial" panose="020B0604020202020204" pitchFamily="34" charset="0"/>
              </a:rPr>
              <a:t>2x5 </a:t>
            </a:r>
            <a:r>
              <a:rPr lang="ru-RU" sz="1400" kern="0" dirty="0">
                <a:solidFill>
                  <a:srgbClr val="000000"/>
                </a:solidFill>
                <a:latin typeface="Arial" panose="020B0604020202020204" pitchFamily="34" charset="0"/>
                <a:cs typeface="Arial" panose="020B0604020202020204" pitchFamily="34" charset="0"/>
              </a:rPr>
              <a:t>МГц</a:t>
            </a:r>
            <a:r>
              <a:rPr lang="en-GB" sz="1400" kern="0" dirty="0">
                <a:solidFill>
                  <a:srgbClr val="000000"/>
                </a:solidFill>
                <a:latin typeface="Arial" panose="020B0604020202020204" pitchFamily="34" charset="0"/>
                <a:cs typeface="Arial" panose="020B0604020202020204" pitchFamily="34" charset="0"/>
              </a:rPr>
              <a:t>. </a:t>
            </a:r>
          </a:p>
          <a:p>
            <a:pPr lvl="2">
              <a:buClr>
                <a:srgbClr val="6692B3"/>
              </a:buClr>
              <a:defRPr/>
            </a:pPr>
            <a:r>
              <a:rPr lang="ru-RU" sz="1400" kern="0" dirty="0">
                <a:solidFill>
                  <a:srgbClr val="000000"/>
                </a:solidFill>
                <a:latin typeface="Arial" panose="020B0604020202020204" pitchFamily="34" charset="0"/>
                <a:cs typeface="Arial" panose="020B0604020202020204" pitchFamily="34" charset="0"/>
              </a:rPr>
              <a:t>Два </a:t>
            </a:r>
            <a:r>
              <a:rPr lang="ru-RU" sz="1400" kern="0" dirty="0" smtClean="0">
                <a:solidFill>
                  <a:srgbClr val="000000"/>
                </a:solidFill>
                <a:latin typeface="Arial" panose="020B0604020202020204" pitchFamily="34" charset="0"/>
                <a:cs typeface="Arial" panose="020B0604020202020204" pitchFamily="34" charset="0"/>
              </a:rPr>
              <a:t>крупных - </a:t>
            </a:r>
            <a:r>
              <a:rPr lang="en-GB" sz="1400" b="1" kern="0" dirty="0" smtClean="0">
                <a:solidFill>
                  <a:srgbClr val="000000"/>
                </a:solidFill>
                <a:latin typeface="Arial" panose="020B0604020202020204" pitchFamily="34" charset="0"/>
                <a:cs typeface="Arial" panose="020B0604020202020204" pitchFamily="34" charset="0"/>
              </a:rPr>
              <a:t>Spark</a:t>
            </a:r>
            <a:r>
              <a:rPr lang="en-GB" sz="1400" kern="0" dirty="0" smtClean="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и</a:t>
            </a:r>
            <a:r>
              <a:rPr lang="en-GB" sz="1400" kern="0" dirty="0">
                <a:solidFill>
                  <a:srgbClr val="000000"/>
                </a:solidFill>
                <a:latin typeface="Arial" panose="020B0604020202020204" pitchFamily="34" charset="0"/>
                <a:cs typeface="Arial" panose="020B0604020202020204" pitchFamily="34" charset="0"/>
              </a:rPr>
              <a:t> </a:t>
            </a:r>
            <a:r>
              <a:rPr lang="en-GB" sz="1400" b="1" kern="0" dirty="0">
                <a:solidFill>
                  <a:srgbClr val="000000"/>
                </a:solidFill>
                <a:latin typeface="Arial" panose="020B0604020202020204" pitchFamily="34" charset="0"/>
                <a:cs typeface="Arial" panose="020B0604020202020204" pitchFamily="34" charset="0"/>
              </a:rPr>
              <a:t>Vodafone</a:t>
            </a:r>
            <a:r>
              <a:rPr lang="en-GB" sz="1400" kern="0" dirty="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могли </a:t>
            </a:r>
            <a:r>
              <a:rPr lang="ru-RU" sz="1400" kern="0" dirty="0" smtClean="0">
                <a:solidFill>
                  <a:srgbClr val="000000"/>
                </a:solidFill>
                <a:latin typeface="Arial" panose="020B0604020202020204" pitchFamily="34" charset="0"/>
                <a:cs typeface="Arial" panose="020B0604020202020204" pitchFamily="34" charset="0"/>
              </a:rPr>
              <a:t>обойти </a:t>
            </a:r>
            <a:r>
              <a:rPr lang="ru-RU" sz="1400" kern="0" dirty="0">
                <a:solidFill>
                  <a:srgbClr val="000000"/>
                </a:solidFill>
                <a:latin typeface="Arial" panose="020B0604020202020204" pitchFamily="34" charset="0"/>
                <a:cs typeface="Arial" panose="020B0604020202020204" pitchFamily="34" charset="0"/>
              </a:rPr>
              <a:t>слабого</a:t>
            </a:r>
            <a:r>
              <a:rPr lang="en-GB" sz="1400" kern="0" dirty="0">
                <a:solidFill>
                  <a:srgbClr val="000000"/>
                </a:solidFill>
                <a:latin typeface="Arial" panose="020B0604020202020204" pitchFamily="34" charset="0"/>
                <a:cs typeface="Arial" panose="020B0604020202020204" pitchFamily="34" charset="0"/>
              </a:rPr>
              <a:t> </a:t>
            </a:r>
            <a:r>
              <a:rPr lang="en-GB" sz="1400" b="1" kern="0" dirty="0">
                <a:solidFill>
                  <a:srgbClr val="000000"/>
                </a:solidFill>
                <a:latin typeface="Arial" panose="020B0604020202020204" pitchFamily="34" charset="0"/>
                <a:cs typeface="Arial" panose="020B0604020202020204" pitchFamily="34" charset="0"/>
              </a:rPr>
              <a:t>2degrees</a:t>
            </a:r>
            <a:r>
              <a:rPr lang="ru-RU" sz="1400" kern="0" dirty="0">
                <a:solidFill>
                  <a:srgbClr val="000000"/>
                </a:solidFill>
                <a:latin typeface="Arial" panose="020B0604020202020204" pitchFamily="34" charset="0"/>
                <a:cs typeface="Arial" panose="020B0604020202020204" pitchFamily="34" charset="0"/>
              </a:rPr>
              <a:t> и выкупить </a:t>
            </a:r>
            <a:r>
              <a:rPr lang="ru-RU" sz="1400" b="1" kern="0" dirty="0">
                <a:solidFill>
                  <a:srgbClr val="000000"/>
                </a:solidFill>
                <a:latin typeface="Arial" panose="020B0604020202020204" pitchFamily="34" charset="0"/>
                <a:cs typeface="Arial" panose="020B0604020202020204" pitchFamily="34" charset="0"/>
              </a:rPr>
              <a:t>по 4 блока </a:t>
            </a:r>
            <a:r>
              <a:rPr lang="ru-RU" sz="1400" kern="0" dirty="0">
                <a:solidFill>
                  <a:srgbClr val="000000"/>
                </a:solidFill>
                <a:latin typeface="Arial" panose="020B0604020202020204" pitchFamily="34" charset="0"/>
                <a:cs typeface="Arial" panose="020B0604020202020204" pitchFamily="34" charset="0"/>
              </a:rPr>
              <a:t>каждый</a:t>
            </a:r>
            <a:r>
              <a:rPr lang="en-GB" sz="1400" kern="0" dirty="0">
                <a:solidFill>
                  <a:srgbClr val="000000"/>
                </a:solidFill>
                <a:latin typeface="Arial" panose="020B0604020202020204" pitchFamily="34" charset="0"/>
                <a:cs typeface="Arial" panose="020B0604020202020204" pitchFamily="34" charset="0"/>
              </a:rPr>
              <a:t>.</a:t>
            </a:r>
          </a:p>
          <a:p>
            <a:pPr lvl="2">
              <a:buClr>
                <a:srgbClr val="6692B3"/>
              </a:buClr>
              <a:defRPr/>
            </a:pPr>
            <a:r>
              <a:rPr lang="ru-RU" sz="1400" kern="0" dirty="0">
                <a:solidFill>
                  <a:srgbClr val="000000"/>
                </a:solidFill>
                <a:latin typeface="Arial" panose="020B0604020202020204" pitchFamily="34" charset="0"/>
                <a:cs typeface="Arial" panose="020B0604020202020204" pitchFamily="34" charset="0"/>
              </a:rPr>
              <a:t>Тогда один блок остался бы непроданным и способность </a:t>
            </a:r>
            <a:r>
              <a:rPr lang="en-GB" sz="1400" b="1" kern="0" dirty="0" smtClean="0">
                <a:solidFill>
                  <a:srgbClr val="000000"/>
                </a:solidFill>
                <a:latin typeface="Arial" panose="020B0604020202020204" pitchFamily="34" charset="0"/>
                <a:cs typeface="Arial" panose="020B0604020202020204" pitchFamily="34" charset="0"/>
              </a:rPr>
              <a:t>2degrees</a:t>
            </a:r>
            <a:r>
              <a:rPr lang="ru-RU" sz="1400" kern="0" dirty="0" smtClean="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конкурировать была бы подорвана. </a:t>
            </a:r>
            <a:endParaRPr lang="en-GB" sz="1400" kern="0" dirty="0">
              <a:solidFill>
                <a:srgbClr val="000000"/>
              </a:solidFill>
              <a:latin typeface="Arial" panose="020B0604020202020204" pitchFamily="34" charset="0"/>
              <a:cs typeface="Arial" panose="020B0604020202020204" pitchFamily="34" charset="0"/>
            </a:endParaRPr>
          </a:p>
          <a:p>
            <a:pPr>
              <a:defRPr/>
            </a:pPr>
            <a:endParaRPr lang="en-GB" sz="1400" kern="0" dirty="0">
              <a:solidFill>
                <a:srgbClr val="004A80"/>
              </a:solidFill>
              <a:latin typeface="Arial" panose="020B0604020202020204" pitchFamily="34" charset="0"/>
              <a:cs typeface="Arial" panose="020B0604020202020204" pitchFamily="34" charset="0"/>
            </a:endParaRPr>
          </a:p>
        </p:txBody>
      </p:sp>
      <p:pic>
        <p:nvPicPr>
          <p:cNvPr id="9" name="Picture 7"/>
          <p:cNvPicPr>
            <a:picLocks noChangeAspect="1"/>
          </p:cNvPicPr>
          <p:nvPr/>
        </p:nvPicPr>
        <p:blipFill>
          <a:blip r:embed="rId2"/>
          <a:stretch>
            <a:fillRect/>
          </a:stretch>
        </p:blipFill>
        <p:spPr>
          <a:xfrm>
            <a:off x="10674706" y="1054517"/>
            <a:ext cx="1159824" cy="577185"/>
          </a:xfrm>
          <a:prstGeom prst="rect">
            <a:avLst/>
          </a:prstGeom>
          <a:ln>
            <a:solidFill>
              <a:srgbClr val="FFFFFF">
                <a:lumMod val="85000"/>
              </a:srgbClr>
            </a:solidFill>
          </a:ln>
        </p:spPr>
      </p:pic>
      <p:graphicFrame>
        <p:nvGraphicFramePr>
          <p:cNvPr id="10" name="Table 9"/>
          <p:cNvGraphicFramePr>
            <a:graphicFrameLocks noGrp="1"/>
          </p:cNvGraphicFramePr>
          <p:nvPr>
            <p:extLst>
              <p:ext uri="{D42A27DB-BD31-4B8C-83A1-F6EECF244321}">
                <p14:modId xmlns:p14="http://schemas.microsoft.com/office/powerpoint/2010/main" val="2285861417"/>
              </p:ext>
            </p:extLst>
          </p:nvPr>
        </p:nvGraphicFramePr>
        <p:xfrm>
          <a:off x="7571677" y="1823737"/>
          <a:ext cx="4304196" cy="411480"/>
        </p:xfrm>
        <a:graphic>
          <a:graphicData uri="http://schemas.openxmlformats.org/drawingml/2006/table">
            <a:tbl>
              <a:tblPr firstRow="1" bandRow="1"/>
              <a:tblGrid>
                <a:gridCol w="478244"/>
                <a:gridCol w="478244"/>
                <a:gridCol w="478244"/>
                <a:gridCol w="478244"/>
                <a:gridCol w="478244"/>
                <a:gridCol w="478244"/>
                <a:gridCol w="478244"/>
                <a:gridCol w="478244"/>
                <a:gridCol w="478244"/>
              </a:tblGrid>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a:noFill/>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1F497D">
                        <a:lumMod val="40000"/>
                        <a:lumOff val="60000"/>
                      </a:srgbClr>
                    </a:solidFill>
                  </a:tcPr>
                </a:tc>
              </a:tr>
            </a:tbl>
          </a:graphicData>
        </a:graphic>
      </p:graphicFrame>
      <p:sp>
        <p:nvSpPr>
          <p:cNvPr id="11" name="TextBox 10"/>
          <p:cNvSpPr txBox="1"/>
          <p:nvPr/>
        </p:nvSpPr>
        <p:spPr>
          <a:xfrm>
            <a:off x="7729812" y="1169066"/>
            <a:ext cx="2776722" cy="379656"/>
          </a:xfrm>
          <a:prstGeom prst="rect">
            <a:avLst/>
          </a:prstGeom>
          <a:noFill/>
        </p:spPr>
        <p:txBody>
          <a:bodyPr wrap="none" rtlCol="0">
            <a:spAutoFit/>
          </a:bodyPr>
          <a:lstStyle/>
          <a:p>
            <a:pPr defTabSz="1219170">
              <a:defRPr/>
            </a:pPr>
            <a:r>
              <a:rPr lang="en-GB" sz="1867" b="1" kern="0" dirty="0">
                <a:solidFill>
                  <a:srgbClr val="1F497D"/>
                </a:solidFill>
              </a:rPr>
              <a:t>APT 700MHz (Band 28)</a:t>
            </a:r>
          </a:p>
        </p:txBody>
      </p:sp>
      <p:sp>
        <p:nvSpPr>
          <p:cNvPr id="12" name="TextBox 11"/>
          <p:cNvSpPr txBox="1"/>
          <p:nvPr/>
        </p:nvSpPr>
        <p:spPr>
          <a:xfrm>
            <a:off x="7588226" y="2248025"/>
            <a:ext cx="526106" cy="338554"/>
          </a:xfrm>
          <a:prstGeom prst="rect">
            <a:avLst/>
          </a:prstGeom>
          <a:noFill/>
        </p:spPr>
        <p:txBody>
          <a:bodyPr wrap="none" rtlCol="0">
            <a:spAutoFit/>
          </a:bodyPr>
          <a:lstStyle/>
          <a:p>
            <a:pPr defTabSz="1219170">
              <a:defRPr/>
            </a:pPr>
            <a:r>
              <a:rPr lang="en-GB" sz="1600" b="1" kern="0" dirty="0">
                <a:solidFill>
                  <a:sysClr val="windowText" lastClr="000000"/>
                </a:solidFill>
              </a:rPr>
              <a:t>703</a:t>
            </a:r>
          </a:p>
        </p:txBody>
      </p:sp>
      <p:sp>
        <p:nvSpPr>
          <p:cNvPr id="13" name="TextBox 12"/>
          <p:cNvSpPr txBox="1"/>
          <p:nvPr/>
        </p:nvSpPr>
        <p:spPr>
          <a:xfrm>
            <a:off x="11395953" y="2224896"/>
            <a:ext cx="526106" cy="338554"/>
          </a:xfrm>
          <a:prstGeom prst="rect">
            <a:avLst/>
          </a:prstGeom>
          <a:noFill/>
        </p:spPr>
        <p:txBody>
          <a:bodyPr wrap="none" rtlCol="0">
            <a:spAutoFit/>
          </a:bodyPr>
          <a:lstStyle/>
          <a:p>
            <a:pPr algn="just" defTabSz="1219170">
              <a:defRPr/>
            </a:pPr>
            <a:r>
              <a:rPr lang="en-GB" sz="1600" b="1" kern="0" dirty="0">
                <a:solidFill>
                  <a:sysClr val="windowText" lastClr="000000"/>
                </a:solidFill>
              </a:rPr>
              <a:t>748</a:t>
            </a:r>
          </a:p>
        </p:txBody>
      </p:sp>
      <p:sp>
        <p:nvSpPr>
          <p:cNvPr id="14" name="TextBox 13"/>
          <p:cNvSpPr txBox="1"/>
          <p:nvPr/>
        </p:nvSpPr>
        <p:spPr>
          <a:xfrm>
            <a:off x="7590837" y="3237908"/>
            <a:ext cx="526106" cy="338554"/>
          </a:xfrm>
          <a:prstGeom prst="rect">
            <a:avLst/>
          </a:prstGeom>
          <a:noFill/>
        </p:spPr>
        <p:txBody>
          <a:bodyPr wrap="none" rtlCol="0">
            <a:spAutoFit/>
          </a:bodyPr>
          <a:lstStyle/>
          <a:p>
            <a:pPr defTabSz="1219170">
              <a:defRPr/>
            </a:pPr>
            <a:r>
              <a:rPr lang="en-GB" sz="1600" b="1" kern="0" dirty="0">
                <a:solidFill>
                  <a:sysClr val="windowText" lastClr="000000"/>
                </a:solidFill>
              </a:rPr>
              <a:t>758</a:t>
            </a:r>
          </a:p>
        </p:txBody>
      </p:sp>
      <p:sp>
        <p:nvSpPr>
          <p:cNvPr id="15" name="TextBox 14"/>
          <p:cNvSpPr txBox="1"/>
          <p:nvPr/>
        </p:nvSpPr>
        <p:spPr>
          <a:xfrm>
            <a:off x="11432089" y="3211774"/>
            <a:ext cx="526106" cy="338554"/>
          </a:xfrm>
          <a:prstGeom prst="rect">
            <a:avLst/>
          </a:prstGeom>
          <a:noFill/>
        </p:spPr>
        <p:txBody>
          <a:bodyPr wrap="none" rtlCol="0">
            <a:spAutoFit/>
          </a:bodyPr>
          <a:lstStyle/>
          <a:p>
            <a:pPr algn="just" defTabSz="1219170">
              <a:defRPr/>
            </a:pPr>
            <a:r>
              <a:rPr lang="en-GB" sz="1600" b="1" kern="0" dirty="0">
                <a:solidFill>
                  <a:sysClr val="windowText" lastClr="000000"/>
                </a:solidFill>
              </a:rPr>
              <a:t>803</a:t>
            </a:r>
          </a:p>
        </p:txBody>
      </p:sp>
      <p:pic>
        <p:nvPicPr>
          <p:cNvPr id="16" name="Picture 16"/>
          <p:cNvPicPr>
            <a:picLocks noChangeAspect="1"/>
          </p:cNvPicPr>
          <p:nvPr/>
        </p:nvPicPr>
        <p:blipFill>
          <a:blip r:embed="rId3"/>
          <a:stretch>
            <a:fillRect/>
          </a:stretch>
        </p:blipFill>
        <p:spPr>
          <a:xfrm>
            <a:off x="8260557" y="3350305"/>
            <a:ext cx="865400" cy="729377"/>
          </a:xfrm>
          <a:prstGeom prst="rect">
            <a:avLst/>
          </a:prstGeom>
        </p:spPr>
      </p:pic>
      <p:pic>
        <p:nvPicPr>
          <p:cNvPr id="17" name="Picture 17"/>
          <p:cNvPicPr>
            <a:picLocks noChangeAspect="1"/>
          </p:cNvPicPr>
          <p:nvPr/>
        </p:nvPicPr>
        <p:blipFill>
          <a:blip r:embed="rId4"/>
          <a:stretch>
            <a:fillRect/>
          </a:stretch>
        </p:blipFill>
        <p:spPr>
          <a:xfrm>
            <a:off x="9441162" y="3321298"/>
            <a:ext cx="730543" cy="729376"/>
          </a:xfrm>
          <a:prstGeom prst="rect">
            <a:avLst/>
          </a:prstGeom>
        </p:spPr>
      </p:pic>
      <p:pic>
        <p:nvPicPr>
          <p:cNvPr id="18" name="Picture 18"/>
          <p:cNvPicPr>
            <a:picLocks noChangeAspect="1"/>
          </p:cNvPicPr>
          <p:nvPr/>
        </p:nvPicPr>
        <p:blipFill>
          <a:blip r:embed="rId5"/>
          <a:stretch>
            <a:fillRect/>
          </a:stretch>
        </p:blipFill>
        <p:spPr>
          <a:xfrm>
            <a:off x="10486910" y="3321297"/>
            <a:ext cx="654073" cy="729377"/>
          </a:xfrm>
          <a:prstGeom prst="rect">
            <a:avLst/>
          </a:prstGeom>
        </p:spPr>
      </p:pic>
      <p:graphicFrame>
        <p:nvGraphicFramePr>
          <p:cNvPr id="19" name="Table 9"/>
          <p:cNvGraphicFramePr>
            <a:graphicFrameLocks noGrp="1"/>
          </p:cNvGraphicFramePr>
          <p:nvPr>
            <p:extLst>
              <p:ext uri="{D42A27DB-BD31-4B8C-83A1-F6EECF244321}">
                <p14:modId xmlns:p14="http://schemas.microsoft.com/office/powerpoint/2010/main" val="943754113"/>
              </p:ext>
            </p:extLst>
          </p:nvPr>
        </p:nvGraphicFramePr>
        <p:xfrm>
          <a:off x="7581424" y="2826428"/>
          <a:ext cx="4344021" cy="411480"/>
        </p:xfrm>
        <a:graphic>
          <a:graphicData uri="http://schemas.openxmlformats.org/drawingml/2006/table">
            <a:tbl>
              <a:tblPr firstRow="1" bandRow="1"/>
              <a:tblGrid>
                <a:gridCol w="482669"/>
                <a:gridCol w="482669"/>
                <a:gridCol w="482669"/>
                <a:gridCol w="482669"/>
                <a:gridCol w="482669"/>
                <a:gridCol w="482669"/>
                <a:gridCol w="482669"/>
                <a:gridCol w="482669"/>
                <a:gridCol w="482669"/>
              </a:tblGrid>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a:noFill/>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en-GB" sz="1900" b="1" dirty="0" smtClean="0"/>
                        <a:t>5</a:t>
                      </a:r>
                      <a:endParaRPr lang="en-GB" sz="1900" b="1" dirty="0"/>
                    </a:p>
                  </a:txBody>
                  <a:tcPr marL="121920" marR="121920" marT="60960" marB="60960">
                    <a:lnL w="28575" cap="flat" cmpd="sng" algn="ctr">
                      <a:solidFill>
                        <a:srgbClr val="FFFFFF"/>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1F497D">
                        <a:lumMod val="40000"/>
                        <a:lumOff val="60000"/>
                      </a:srgbClr>
                    </a:solidFill>
                  </a:tcPr>
                </a:tc>
              </a:tr>
            </a:tbl>
          </a:graphicData>
        </a:graphic>
      </p:graphicFrame>
      <p:sp>
        <p:nvSpPr>
          <p:cNvPr id="20" name="Content Placeholder 2"/>
          <p:cNvSpPr txBox="1">
            <a:spLocks/>
          </p:cNvSpPr>
          <p:nvPr/>
        </p:nvSpPr>
        <p:spPr bwMode="auto">
          <a:xfrm>
            <a:off x="103513" y="2532017"/>
            <a:ext cx="7377816" cy="1400762"/>
          </a:xfrm>
          <a:prstGeom prst="rect">
            <a:avLst/>
          </a:prstGeom>
          <a:solidFill>
            <a:schemeClr val="bg1"/>
          </a:solidFill>
          <a:ln w="9525">
            <a:solidFill>
              <a:srgbClr val="FFC000"/>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50000"/>
              </a:spcBef>
              <a:spcAft>
                <a:spcPct val="0"/>
              </a:spcAft>
              <a:defRPr sz="2000" b="1" baseline="0">
                <a:solidFill>
                  <a:schemeClr val="tx1"/>
                </a:solidFill>
                <a:latin typeface="+mn-lt"/>
                <a:ea typeface="+mn-ea"/>
                <a:cs typeface="+mn-cs"/>
              </a:defRPr>
            </a:lvl1pPr>
            <a:lvl2pPr marL="1588" algn="l" rtl="0" eaLnBrk="1" fontAlgn="base" hangingPunct="1">
              <a:spcBef>
                <a:spcPct val="20000"/>
              </a:spcBef>
              <a:spcAft>
                <a:spcPct val="0"/>
              </a:spcAft>
              <a:defRPr sz="2000">
                <a:solidFill>
                  <a:schemeClr val="tx2"/>
                </a:solidFill>
                <a:latin typeface="+mn-lt"/>
                <a:cs typeface="+mn-cs"/>
              </a:defRPr>
            </a:lvl2pPr>
            <a:lvl3pPr marL="276225" indent="-273050" algn="l" rtl="0" eaLnBrk="1" fontAlgn="base" hangingPunct="1">
              <a:spcBef>
                <a:spcPct val="30000"/>
              </a:spcBef>
              <a:spcAft>
                <a:spcPct val="0"/>
              </a:spcAft>
              <a:buClr>
                <a:schemeClr val="accent1"/>
              </a:buClr>
              <a:buSzPct val="90000"/>
              <a:buFont typeface="Wingdings" pitchFamily="2" charset="2"/>
              <a:buChar char="l"/>
              <a:defRPr sz="2000">
                <a:solidFill>
                  <a:schemeClr val="tx2"/>
                </a:solidFill>
                <a:latin typeface="+mn-lt"/>
                <a:cs typeface="+mn-cs"/>
              </a:defRPr>
            </a:lvl3pPr>
            <a:lvl4pPr marL="542925" indent="-265113"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4pPr>
            <a:lvl5pPr marL="8191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5pPr>
            <a:lvl6pPr marL="12763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6pPr>
            <a:lvl7pPr marL="17335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7pPr>
            <a:lvl8pPr marL="21907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8pPr>
            <a:lvl9pPr marL="26479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9pPr>
          </a:lstStyle>
          <a:p>
            <a:pPr>
              <a:defRPr/>
            </a:pPr>
            <a:r>
              <a:rPr lang="ru-RU" sz="1400" kern="0" dirty="0">
                <a:latin typeface="Arial" panose="020B0604020202020204" pitchFamily="34" charset="0"/>
                <a:cs typeface="Arial" panose="020B0604020202020204" pitchFamily="34" charset="0"/>
              </a:rPr>
              <a:t>Решение</a:t>
            </a:r>
            <a:r>
              <a:rPr lang="en-GB" sz="1400" kern="0" dirty="0">
                <a:latin typeface="Arial" panose="020B0604020202020204" pitchFamily="34" charset="0"/>
                <a:cs typeface="Arial" panose="020B0604020202020204" pitchFamily="34" charset="0"/>
              </a:rPr>
              <a:t>: </a:t>
            </a:r>
            <a:r>
              <a:rPr lang="ru-RU" sz="1400" kern="0" dirty="0">
                <a:latin typeface="Arial" panose="020B0604020202020204" pitchFamily="34" charset="0"/>
                <a:cs typeface="Arial" panose="020B0604020202020204" pitchFamily="34" charset="0"/>
              </a:rPr>
              <a:t>аукцион в 2 раунда с ограничением (</a:t>
            </a:r>
            <a:r>
              <a:rPr lang="en-US" sz="1400" kern="0" dirty="0">
                <a:latin typeface="Arial" panose="020B0604020202020204" pitchFamily="34" charset="0"/>
                <a:cs typeface="Arial" panose="020B0604020202020204" pitchFamily="34" charset="0"/>
              </a:rPr>
              <a:t>cap</a:t>
            </a:r>
            <a:r>
              <a:rPr lang="ru-RU" sz="1400" kern="0" dirty="0">
                <a:latin typeface="Arial" panose="020B0604020202020204" pitchFamily="34" charset="0"/>
                <a:cs typeface="Arial" panose="020B0604020202020204" pitchFamily="34" charset="0"/>
              </a:rPr>
              <a:t>)</a:t>
            </a:r>
            <a:r>
              <a:rPr lang="en-US" sz="1400" kern="0" dirty="0">
                <a:latin typeface="Arial" panose="020B0604020202020204" pitchFamily="34" charset="0"/>
                <a:cs typeface="Arial" panose="020B0604020202020204" pitchFamily="34" charset="0"/>
              </a:rPr>
              <a:t> </a:t>
            </a:r>
            <a:r>
              <a:rPr lang="ru-RU" sz="1400" kern="0" dirty="0">
                <a:latin typeface="Arial" panose="020B0604020202020204" pitchFamily="34" charset="0"/>
                <a:cs typeface="Arial" panose="020B0604020202020204" pitchFamily="34" charset="0"/>
              </a:rPr>
              <a:t>в 1-м раунде</a:t>
            </a:r>
            <a:endParaRPr lang="en-GB" sz="1400" kern="0" dirty="0">
              <a:latin typeface="Arial" panose="020B0604020202020204" pitchFamily="34" charset="0"/>
              <a:cs typeface="Arial" panose="020B0604020202020204" pitchFamily="34" charset="0"/>
            </a:endParaRPr>
          </a:p>
          <a:p>
            <a:pPr lvl="2">
              <a:buClr>
                <a:srgbClr val="6692B3"/>
              </a:buClr>
              <a:defRPr/>
            </a:pPr>
            <a:r>
              <a:rPr lang="ru-RU" sz="1400" kern="0" dirty="0">
                <a:solidFill>
                  <a:srgbClr val="000000"/>
                </a:solidFill>
                <a:latin typeface="Arial" panose="020B0604020202020204" pitchFamily="34" charset="0"/>
                <a:cs typeface="Arial" panose="020B0604020202020204" pitchFamily="34" charset="0"/>
              </a:rPr>
              <a:t>Ограничение 1-го раунда: </a:t>
            </a:r>
            <a:r>
              <a:rPr lang="ru-RU" sz="1400" b="1" kern="0" dirty="0">
                <a:solidFill>
                  <a:srgbClr val="000000"/>
                </a:solidFill>
                <a:latin typeface="Arial" panose="020B0604020202020204" pitchFamily="34" charset="0"/>
                <a:cs typeface="Arial" panose="020B0604020202020204" pitchFamily="34" charset="0"/>
              </a:rPr>
              <a:t>не более 3-х блоков</a:t>
            </a:r>
            <a:r>
              <a:rPr lang="en-GB" sz="1400" b="1" kern="0" dirty="0">
                <a:solidFill>
                  <a:srgbClr val="000000"/>
                </a:solidFill>
                <a:latin typeface="Arial" panose="020B0604020202020204" pitchFamily="34" charset="0"/>
                <a:cs typeface="Arial" panose="020B0604020202020204" pitchFamily="34" charset="0"/>
              </a:rPr>
              <a:t>.</a:t>
            </a:r>
          </a:p>
          <a:p>
            <a:pPr lvl="2">
              <a:buClr>
                <a:srgbClr val="6692B3"/>
              </a:buClr>
              <a:defRPr/>
            </a:pPr>
            <a:r>
              <a:rPr lang="en-GB" sz="1400" b="1" kern="0" dirty="0">
                <a:solidFill>
                  <a:srgbClr val="C00000"/>
                </a:solidFill>
                <a:latin typeface="Arial" panose="020B0604020202020204" pitchFamily="34" charset="0"/>
                <a:cs typeface="Arial" panose="020B0604020202020204" pitchFamily="34" charset="0"/>
              </a:rPr>
              <a:t>2degrees</a:t>
            </a:r>
            <a:r>
              <a:rPr lang="en-GB" sz="1400" kern="0" dirty="0">
                <a:solidFill>
                  <a:srgbClr val="C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купил два блока, другие два оператора – по 3 блока.</a:t>
            </a:r>
            <a:endParaRPr lang="en-GB" sz="1400" kern="0" dirty="0">
              <a:solidFill>
                <a:srgbClr val="000000"/>
              </a:solidFill>
              <a:latin typeface="Arial" panose="020B0604020202020204" pitchFamily="34" charset="0"/>
              <a:cs typeface="Arial" panose="020B0604020202020204" pitchFamily="34" charset="0"/>
            </a:endParaRPr>
          </a:p>
          <a:p>
            <a:pPr lvl="2">
              <a:buClr>
                <a:srgbClr val="6692B3"/>
              </a:buClr>
              <a:defRPr/>
            </a:pPr>
            <a:r>
              <a:rPr lang="ru-RU" sz="1400" kern="0" dirty="0">
                <a:solidFill>
                  <a:srgbClr val="000000"/>
                </a:solidFill>
                <a:latin typeface="Arial" panose="020B0604020202020204" pitchFamily="34" charset="0"/>
                <a:cs typeface="Arial" panose="020B0604020202020204" pitchFamily="34" charset="0"/>
              </a:rPr>
              <a:t>Все блоки проданы по начальной цене </a:t>
            </a:r>
            <a:r>
              <a:rPr lang="en-GB" sz="1400" b="1" kern="0" dirty="0">
                <a:solidFill>
                  <a:srgbClr val="C00000"/>
                </a:solidFill>
                <a:latin typeface="Arial" panose="020B0604020202020204" pitchFamily="34" charset="0"/>
                <a:cs typeface="Arial" panose="020B0604020202020204" pitchFamily="34" charset="0"/>
              </a:rPr>
              <a:t>NZ$ 22 million</a:t>
            </a:r>
            <a:r>
              <a:rPr lang="en-GB" sz="1400" kern="0" dirty="0">
                <a:solidFill>
                  <a:srgbClr val="C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за</a:t>
            </a:r>
            <a:r>
              <a:rPr lang="en-GB" sz="1400" kern="0" dirty="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блок</a:t>
            </a:r>
            <a:r>
              <a:rPr lang="en-GB" sz="1400" kern="0" dirty="0">
                <a:solidFill>
                  <a:srgbClr val="000000"/>
                </a:solidFill>
                <a:latin typeface="Arial" panose="020B0604020202020204" pitchFamily="34" charset="0"/>
                <a:cs typeface="Arial" panose="020B0604020202020204" pitchFamily="34" charset="0"/>
              </a:rPr>
              <a:t>. </a:t>
            </a:r>
          </a:p>
          <a:p>
            <a:pPr lvl="2">
              <a:buClr>
                <a:srgbClr val="6692B3"/>
              </a:buClr>
              <a:defRPr/>
            </a:pPr>
            <a:r>
              <a:rPr lang="ru-RU" sz="1400" kern="0" dirty="0" smtClean="0">
                <a:solidFill>
                  <a:srgbClr val="000000"/>
                </a:solidFill>
                <a:latin typeface="Arial" panose="020B0604020202020204" pitchFamily="34" charset="0"/>
                <a:cs typeface="Arial" panose="020B0604020202020204" pitchFamily="34" charset="0"/>
              </a:rPr>
              <a:t>2-й раунд - </a:t>
            </a:r>
            <a:r>
              <a:rPr lang="ru-RU" sz="1400" kern="0" dirty="0">
                <a:solidFill>
                  <a:srgbClr val="000000"/>
                </a:solidFill>
                <a:latin typeface="Arial" panose="020B0604020202020204" pitchFamily="34" charset="0"/>
                <a:cs typeface="Arial" panose="020B0604020202020204" pitchFamily="34" charset="0"/>
              </a:rPr>
              <a:t>ограничение сняли и </a:t>
            </a:r>
            <a:r>
              <a:rPr lang="en-GB" sz="1400" b="1" kern="0" dirty="0">
                <a:solidFill>
                  <a:srgbClr val="000000"/>
                </a:solidFill>
                <a:latin typeface="Arial" panose="020B0604020202020204" pitchFamily="34" charset="0"/>
                <a:cs typeface="Arial" panose="020B0604020202020204" pitchFamily="34" charset="0"/>
              </a:rPr>
              <a:t>Spark</a:t>
            </a:r>
            <a:r>
              <a:rPr lang="en-GB" sz="1400" kern="0" dirty="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и</a:t>
            </a:r>
            <a:r>
              <a:rPr lang="en-GB" sz="1400" kern="0" dirty="0">
                <a:solidFill>
                  <a:srgbClr val="000000"/>
                </a:solidFill>
                <a:latin typeface="Arial" panose="020B0604020202020204" pitchFamily="34" charset="0"/>
                <a:cs typeface="Arial" panose="020B0604020202020204" pitchFamily="34" charset="0"/>
              </a:rPr>
              <a:t> </a:t>
            </a:r>
            <a:r>
              <a:rPr lang="en-GB" sz="1400" b="1" kern="0" dirty="0">
                <a:solidFill>
                  <a:srgbClr val="000000"/>
                </a:solidFill>
                <a:latin typeface="Arial" panose="020B0604020202020204" pitchFamily="34" charset="0"/>
                <a:cs typeface="Arial" panose="020B0604020202020204" pitchFamily="34" charset="0"/>
              </a:rPr>
              <a:t>Vodafone</a:t>
            </a:r>
            <a:r>
              <a:rPr lang="en-GB" sz="1400" kern="0" dirty="0">
                <a:solidFill>
                  <a:srgbClr val="000000"/>
                </a:solidFill>
                <a:latin typeface="Arial" panose="020B0604020202020204" pitchFamily="34" charset="0"/>
                <a:cs typeface="Arial" panose="020B0604020202020204" pitchFamily="34" charset="0"/>
              </a:rPr>
              <a:t> </a:t>
            </a:r>
            <a:r>
              <a:rPr lang="ru-RU" sz="1400" kern="0" dirty="0">
                <a:solidFill>
                  <a:srgbClr val="000000"/>
                </a:solidFill>
                <a:latin typeface="Arial" panose="020B0604020202020204" pitchFamily="34" charset="0"/>
                <a:cs typeface="Arial" panose="020B0604020202020204" pitchFamily="34" charset="0"/>
              </a:rPr>
              <a:t>купили непроданные блоки</a:t>
            </a:r>
            <a:endParaRPr lang="en-GB" sz="1400" kern="0" dirty="0">
              <a:solidFill>
                <a:srgbClr val="004A80"/>
              </a:solidFill>
              <a:latin typeface="Arial" panose="020B0604020202020204" pitchFamily="34" charset="0"/>
              <a:cs typeface="Arial" panose="020B0604020202020204" pitchFamily="34" charset="0"/>
            </a:endParaRPr>
          </a:p>
        </p:txBody>
      </p:sp>
      <p:sp>
        <p:nvSpPr>
          <p:cNvPr id="21" name="Content Placeholder 3"/>
          <p:cNvSpPr txBox="1">
            <a:spLocks/>
          </p:cNvSpPr>
          <p:nvPr/>
        </p:nvSpPr>
        <p:spPr bwMode="auto">
          <a:xfrm>
            <a:off x="7590837" y="4734733"/>
            <a:ext cx="4493177" cy="1909064"/>
          </a:xfrm>
          <a:prstGeom prst="rect">
            <a:avLst/>
          </a:prstGeom>
          <a:solidFill>
            <a:schemeClr val="bg1">
              <a:lumMod val="95000"/>
            </a:schemeClr>
          </a:solidFill>
          <a:ln w="9525">
            <a:solidFill>
              <a:srgbClr val="FFC000"/>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50000"/>
              </a:spcBef>
              <a:spcAft>
                <a:spcPct val="0"/>
              </a:spcAft>
              <a:defRPr sz="2000" b="1" baseline="0">
                <a:solidFill>
                  <a:schemeClr val="tx1"/>
                </a:solidFill>
                <a:latin typeface="+mn-lt"/>
                <a:ea typeface="+mn-ea"/>
                <a:cs typeface="+mn-cs"/>
              </a:defRPr>
            </a:lvl1pPr>
            <a:lvl2pPr marL="1588" algn="l" rtl="0" eaLnBrk="1" fontAlgn="base" hangingPunct="1">
              <a:spcBef>
                <a:spcPct val="20000"/>
              </a:spcBef>
              <a:spcAft>
                <a:spcPct val="0"/>
              </a:spcAft>
              <a:defRPr sz="2000">
                <a:solidFill>
                  <a:schemeClr val="tx2"/>
                </a:solidFill>
                <a:latin typeface="+mn-lt"/>
                <a:cs typeface="+mn-cs"/>
              </a:defRPr>
            </a:lvl2pPr>
            <a:lvl3pPr marL="276225" indent="-273050" algn="l" rtl="0" eaLnBrk="1" fontAlgn="base" hangingPunct="1">
              <a:spcBef>
                <a:spcPct val="30000"/>
              </a:spcBef>
              <a:spcAft>
                <a:spcPct val="0"/>
              </a:spcAft>
              <a:buClr>
                <a:schemeClr val="accent1"/>
              </a:buClr>
              <a:buSzPct val="90000"/>
              <a:buFont typeface="Wingdings" pitchFamily="2" charset="2"/>
              <a:buChar char="l"/>
              <a:defRPr sz="2000">
                <a:solidFill>
                  <a:schemeClr val="tx2"/>
                </a:solidFill>
                <a:latin typeface="+mn-lt"/>
                <a:cs typeface="+mn-cs"/>
              </a:defRPr>
            </a:lvl3pPr>
            <a:lvl4pPr marL="542925" indent="-265113"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4pPr>
            <a:lvl5pPr marL="8191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5pPr>
            <a:lvl6pPr marL="12763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6pPr>
            <a:lvl7pPr marL="17335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7pPr>
            <a:lvl8pPr marL="21907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8pPr>
            <a:lvl9pPr marL="26479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9pPr>
          </a:lstStyle>
          <a:p>
            <a:pPr algn="ctr" defTabSz="1219170">
              <a:defRPr/>
            </a:pPr>
            <a:r>
              <a:rPr lang="ru-RU" sz="1800" kern="0" dirty="0">
                <a:solidFill>
                  <a:srgbClr val="C00000"/>
                </a:solidFill>
                <a:latin typeface="Arial" panose="020B0604020202020204" pitchFamily="34" charset="0"/>
                <a:cs typeface="Arial" panose="020B0604020202020204" pitchFamily="34" charset="0"/>
              </a:rPr>
              <a:t>Условия аукциона привели к </a:t>
            </a:r>
            <a:r>
              <a:rPr lang="ru-RU" sz="1800" kern="0" dirty="0" smtClean="0">
                <a:solidFill>
                  <a:srgbClr val="C00000"/>
                </a:solidFill>
                <a:latin typeface="Arial" panose="020B0604020202020204" pitchFamily="34" charset="0"/>
                <a:cs typeface="Arial" panose="020B0604020202020204" pitchFamily="34" charset="0"/>
              </a:rPr>
              <a:t>успеху</a:t>
            </a:r>
            <a:endParaRPr lang="en-GB" sz="1800" kern="0" dirty="0" smtClean="0">
              <a:solidFill>
                <a:srgbClr val="C00000"/>
              </a:solidFill>
              <a:latin typeface="Arial" panose="020B0604020202020204" pitchFamily="34" charset="0"/>
              <a:cs typeface="Arial" panose="020B0604020202020204" pitchFamily="34" charset="0"/>
            </a:endParaRPr>
          </a:p>
          <a:p>
            <a:pPr marL="368291" lvl="2" indent="-364058" defTabSz="1219170">
              <a:buClr>
                <a:srgbClr val="6692B3"/>
              </a:buClr>
              <a:defRPr/>
            </a:pPr>
            <a:r>
              <a:rPr lang="ru-RU" sz="1800" kern="0" dirty="0" smtClean="0">
                <a:solidFill>
                  <a:srgbClr val="000000"/>
                </a:solidFill>
                <a:latin typeface="Arial" panose="020B0604020202020204" pitchFamily="34" charset="0"/>
                <a:cs typeface="Arial" panose="020B0604020202020204" pitchFamily="34" charset="0"/>
              </a:rPr>
              <a:t>3 игрока </a:t>
            </a:r>
            <a:r>
              <a:rPr lang="ru-RU" sz="1800" kern="0" dirty="0">
                <a:solidFill>
                  <a:srgbClr val="000000"/>
                </a:solidFill>
                <a:latin typeface="Arial" panose="020B0604020202020204" pitchFamily="34" charset="0"/>
                <a:cs typeface="Arial" panose="020B0604020202020204" pitchFamily="34" charset="0"/>
              </a:rPr>
              <a:t>на </a:t>
            </a:r>
            <a:r>
              <a:rPr lang="ru-RU" sz="1800" kern="0" dirty="0" smtClean="0">
                <a:solidFill>
                  <a:srgbClr val="000000"/>
                </a:solidFill>
                <a:latin typeface="Arial" panose="020B0604020202020204" pitchFamily="34" charset="0"/>
                <a:cs typeface="Arial" panose="020B0604020202020204" pitchFamily="34" charset="0"/>
              </a:rPr>
              <a:t>рынке - конкуренция не пострадала</a:t>
            </a:r>
          </a:p>
          <a:p>
            <a:pPr marL="368291" lvl="2" indent="-364058" defTabSz="1219170">
              <a:buClr>
                <a:srgbClr val="6692B3"/>
              </a:buClr>
              <a:defRPr/>
            </a:pPr>
            <a:r>
              <a:rPr lang="ru-RU" sz="1800" kern="0" dirty="0" smtClean="0">
                <a:solidFill>
                  <a:srgbClr val="000000"/>
                </a:solidFill>
                <a:latin typeface="Arial" panose="020B0604020202020204" pitchFamily="34" charset="0"/>
                <a:cs typeface="Arial" panose="020B0604020202020204" pitchFamily="34" charset="0"/>
              </a:rPr>
              <a:t>2-х </a:t>
            </a:r>
            <a:r>
              <a:rPr lang="ru-RU" sz="1800" kern="0" dirty="0">
                <a:solidFill>
                  <a:srgbClr val="000000"/>
                </a:solidFill>
                <a:latin typeface="Arial" panose="020B0604020202020204" pitchFamily="34" charset="0"/>
                <a:cs typeface="Arial" panose="020B0604020202020204" pitchFamily="34" charset="0"/>
              </a:rPr>
              <a:t>раундовый аукцион был </a:t>
            </a:r>
            <a:r>
              <a:rPr lang="ru-RU" sz="1800" kern="0" dirty="0" smtClean="0">
                <a:solidFill>
                  <a:srgbClr val="000000"/>
                </a:solidFill>
                <a:latin typeface="Arial" panose="020B0604020202020204" pitchFamily="34" charset="0"/>
                <a:cs typeface="Arial" panose="020B0604020202020204" pitchFamily="34" charset="0"/>
              </a:rPr>
              <a:t>ориентирован </a:t>
            </a:r>
            <a:r>
              <a:rPr lang="ru-RU" sz="1800" kern="0" dirty="0">
                <a:solidFill>
                  <a:srgbClr val="000000"/>
                </a:solidFill>
                <a:latin typeface="Arial" panose="020B0604020202020204" pitchFamily="34" charset="0"/>
                <a:cs typeface="Arial" panose="020B0604020202020204" pitchFamily="34" charset="0"/>
              </a:rPr>
              <a:t>на рынок и принес </a:t>
            </a:r>
            <a:r>
              <a:rPr lang="ru-RU" sz="1800" kern="0" dirty="0" smtClean="0">
                <a:solidFill>
                  <a:srgbClr val="000000"/>
                </a:solidFill>
                <a:latin typeface="Arial" panose="020B0604020202020204" pitchFamily="34" charset="0"/>
                <a:cs typeface="Arial" panose="020B0604020202020204" pitchFamily="34" charset="0"/>
              </a:rPr>
              <a:t>прибыль </a:t>
            </a:r>
            <a:r>
              <a:rPr lang="ru-RU" sz="1800" kern="0" dirty="0">
                <a:solidFill>
                  <a:srgbClr val="000000"/>
                </a:solidFill>
                <a:latin typeface="Arial" panose="020B0604020202020204" pitchFamily="34" charset="0"/>
                <a:cs typeface="Arial" panose="020B0604020202020204" pitchFamily="34" charset="0"/>
              </a:rPr>
              <a:t>на уровне </a:t>
            </a:r>
            <a:r>
              <a:rPr lang="ru-RU" sz="1800" kern="0" dirty="0" smtClean="0">
                <a:solidFill>
                  <a:srgbClr val="000000"/>
                </a:solidFill>
                <a:latin typeface="Arial" panose="020B0604020202020204" pitchFamily="34" charset="0"/>
                <a:cs typeface="Arial" panose="020B0604020202020204" pitchFamily="34" charset="0"/>
              </a:rPr>
              <a:t>спроса</a:t>
            </a:r>
            <a:endParaRPr lang="en-GB" sz="1800" kern="0" dirty="0">
              <a:solidFill>
                <a:srgbClr val="004A80"/>
              </a:solidFill>
              <a:latin typeface="Arial" panose="020B0604020202020204" pitchFamily="34" charset="0"/>
              <a:cs typeface="Arial" panose="020B0604020202020204" pitchFamily="34" charset="0"/>
            </a:endParaRPr>
          </a:p>
        </p:txBody>
      </p:sp>
      <p:sp>
        <p:nvSpPr>
          <p:cNvPr id="22" name="Right Arrow 8"/>
          <p:cNvSpPr/>
          <p:nvPr/>
        </p:nvSpPr>
        <p:spPr bwMode="auto">
          <a:xfrm rot="5400000">
            <a:off x="9645167" y="3561385"/>
            <a:ext cx="404115" cy="1671248"/>
          </a:xfrm>
          <a:prstGeom prst="rightArrow">
            <a:avLst/>
          </a:prstGeom>
          <a:solidFill>
            <a:srgbClr val="3366FF"/>
          </a:solidFill>
          <a:ln w="12700" cap="flat" cmpd="sng" algn="ctr">
            <a:no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bodyPr>
          <a:lstStyle/>
          <a:p>
            <a:pPr algn="ctr" fontAlgn="base">
              <a:spcBef>
                <a:spcPct val="0"/>
              </a:spcBef>
              <a:spcAft>
                <a:spcPct val="0"/>
              </a:spcAft>
              <a:defRPr/>
            </a:pPr>
            <a:endParaRPr lang="en-GB" sz="2133" kern="0" dirty="0">
              <a:solidFill>
                <a:srgbClr val="000000"/>
              </a:solidFill>
              <a:cs typeface="Arial" pitchFamily="34" charset="0"/>
            </a:endParaRPr>
          </a:p>
        </p:txBody>
      </p:sp>
      <p:cxnSp>
        <p:nvCxnSpPr>
          <p:cNvPr id="23" name="Прямая соединительная линия 22"/>
          <p:cNvCxnSpPr/>
          <p:nvPr/>
        </p:nvCxnSpPr>
        <p:spPr>
          <a:xfrm>
            <a:off x="45493" y="4008777"/>
            <a:ext cx="7447117" cy="0"/>
          </a:xfrm>
          <a:prstGeom prst="line">
            <a:avLst/>
          </a:prstGeom>
          <a:noFill/>
          <a:ln w="19050" cap="flat" cmpd="sng" algn="ctr">
            <a:solidFill>
              <a:srgbClr val="00B0F0"/>
            </a:solidFill>
            <a:prstDash val="solid"/>
          </a:ln>
          <a:effectLst/>
        </p:spPr>
      </p:cxnSp>
      <p:sp>
        <p:nvSpPr>
          <p:cNvPr id="26" name="Скругленный прямоугольник 25"/>
          <p:cNvSpPr/>
          <p:nvPr/>
        </p:nvSpPr>
        <p:spPr>
          <a:xfrm>
            <a:off x="7558865" y="207991"/>
            <a:ext cx="2164910" cy="385534"/>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sz="2000" b="1" kern="0" dirty="0">
                <a:solidFill>
                  <a:srgbClr val="FFFF00"/>
                </a:solidFill>
              </a:rPr>
              <a:t>Best </a:t>
            </a:r>
            <a:r>
              <a:rPr lang="en-US" sz="2000" b="1" kern="0" dirty="0" smtClean="0">
                <a:solidFill>
                  <a:srgbClr val="FFFF00"/>
                </a:solidFill>
              </a:rPr>
              <a:t>practice</a:t>
            </a:r>
            <a:endParaRPr lang="ru-RU" sz="2000" b="1" kern="0" dirty="0">
              <a:solidFill>
                <a:prstClr val="white"/>
              </a:solidFill>
              <a:latin typeface="Calibri"/>
            </a:endParaRPr>
          </a:p>
        </p:txBody>
      </p:sp>
      <p:sp>
        <p:nvSpPr>
          <p:cNvPr id="24" name="Content Placeholder 2"/>
          <p:cNvSpPr txBox="1">
            <a:spLocks/>
          </p:cNvSpPr>
          <p:nvPr/>
        </p:nvSpPr>
        <p:spPr bwMode="auto">
          <a:xfrm>
            <a:off x="157474" y="4599067"/>
            <a:ext cx="7350968" cy="2044730"/>
          </a:xfrm>
          <a:prstGeom prst="rect">
            <a:avLst/>
          </a:prstGeom>
          <a:noFill/>
          <a:ln w="9525">
            <a:solidFill>
              <a:srgbClr val="FFC000"/>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50000"/>
              </a:spcBef>
              <a:spcAft>
                <a:spcPct val="0"/>
              </a:spcAft>
              <a:defRPr sz="2000" b="1" baseline="0">
                <a:solidFill>
                  <a:schemeClr val="tx1"/>
                </a:solidFill>
                <a:latin typeface="+mn-lt"/>
                <a:ea typeface="+mn-ea"/>
                <a:cs typeface="+mn-cs"/>
              </a:defRPr>
            </a:lvl1pPr>
            <a:lvl2pPr marL="1588" algn="l" rtl="0" eaLnBrk="1" fontAlgn="base" hangingPunct="1">
              <a:spcBef>
                <a:spcPct val="20000"/>
              </a:spcBef>
              <a:spcAft>
                <a:spcPct val="0"/>
              </a:spcAft>
              <a:defRPr sz="2000">
                <a:solidFill>
                  <a:schemeClr val="tx2"/>
                </a:solidFill>
                <a:latin typeface="+mn-lt"/>
                <a:cs typeface="+mn-cs"/>
              </a:defRPr>
            </a:lvl2pPr>
            <a:lvl3pPr marL="276225" indent="-273050" algn="l" rtl="0" eaLnBrk="1" fontAlgn="base" hangingPunct="1">
              <a:spcBef>
                <a:spcPct val="30000"/>
              </a:spcBef>
              <a:spcAft>
                <a:spcPct val="0"/>
              </a:spcAft>
              <a:buClr>
                <a:schemeClr val="accent1"/>
              </a:buClr>
              <a:buSzPct val="90000"/>
              <a:buFont typeface="Wingdings" pitchFamily="2" charset="2"/>
              <a:buChar char="l"/>
              <a:defRPr sz="2000">
                <a:solidFill>
                  <a:schemeClr val="tx2"/>
                </a:solidFill>
                <a:latin typeface="+mn-lt"/>
                <a:cs typeface="+mn-cs"/>
              </a:defRPr>
            </a:lvl3pPr>
            <a:lvl4pPr marL="542925" indent="-265113"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4pPr>
            <a:lvl5pPr marL="819150" indent="-274638" algn="l" rtl="0" eaLnBrk="1" fontAlgn="base" hangingPunct="1">
              <a:spcBef>
                <a:spcPct val="30000"/>
              </a:spcBef>
              <a:spcAft>
                <a:spcPct val="0"/>
              </a:spcAft>
              <a:buClr>
                <a:schemeClr val="bg2"/>
              </a:buClr>
              <a:buSzPct val="80000"/>
              <a:buFont typeface="Arial" pitchFamily="34" charset="0"/>
              <a:buChar char="–"/>
              <a:defRPr sz="2000">
                <a:solidFill>
                  <a:schemeClr val="tx2"/>
                </a:solidFill>
                <a:latin typeface="+mn-lt"/>
                <a:cs typeface="+mn-cs"/>
              </a:defRPr>
            </a:lvl5pPr>
            <a:lvl6pPr marL="12763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6pPr>
            <a:lvl7pPr marL="17335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7pPr>
            <a:lvl8pPr marL="21907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8pPr>
            <a:lvl9pPr marL="2647950" indent="-274638" algn="l" rtl="0" eaLnBrk="1" fontAlgn="base" hangingPunct="1">
              <a:spcBef>
                <a:spcPct val="30000"/>
              </a:spcBef>
              <a:spcAft>
                <a:spcPct val="0"/>
              </a:spcAft>
              <a:buClr>
                <a:schemeClr val="bg2"/>
              </a:buClr>
              <a:buSzPct val="80000"/>
              <a:buFont typeface="Arial" pitchFamily="34" charset="0"/>
              <a:buChar char="–"/>
              <a:defRPr sz="1800">
                <a:solidFill>
                  <a:schemeClr val="tx2"/>
                </a:solidFill>
                <a:latin typeface="+mn-lt"/>
                <a:cs typeface="+mn-cs"/>
              </a:defRPr>
            </a:lvl9pPr>
          </a:lstStyle>
          <a:p>
            <a:pPr algn="ctr" defTabSz="1219170">
              <a:defRPr/>
            </a:pPr>
            <a:r>
              <a:rPr lang="ru-RU" sz="1400" kern="0" dirty="0" smtClean="0">
                <a:latin typeface="Arial"/>
                <a:cs typeface="Arial"/>
              </a:rPr>
              <a:t>Цель - развитие </a:t>
            </a:r>
            <a:r>
              <a:rPr lang="ru-RU" sz="1400" kern="0" dirty="0">
                <a:latin typeface="Arial"/>
                <a:cs typeface="Arial"/>
              </a:rPr>
              <a:t>мобильного ШПД в сельской местности и поддержании конкуренции на </a:t>
            </a:r>
            <a:r>
              <a:rPr lang="ru-RU" sz="1400" kern="0" dirty="0" smtClean="0">
                <a:latin typeface="Arial"/>
                <a:cs typeface="Arial"/>
              </a:rPr>
              <a:t>рынке</a:t>
            </a:r>
          </a:p>
          <a:p>
            <a:pPr marL="368291" lvl="2" indent="-364058" defTabSz="1219170">
              <a:buClr>
                <a:srgbClr val="6692B3"/>
              </a:buClr>
              <a:defRPr/>
            </a:pPr>
            <a:r>
              <a:rPr lang="ru-RU" sz="1400" kern="0" dirty="0" smtClean="0">
                <a:solidFill>
                  <a:schemeClr val="tx1"/>
                </a:solidFill>
                <a:latin typeface="Arial"/>
                <a:cs typeface="Arial"/>
              </a:rPr>
              <a:t>Мобильный </a:t>
            </a:r>
            <a:r>
              <a:rPr lang="ru-RU" sz="1400" kern="0" dirty="0">
                <a:solidFill>
                  <a:schemeClr val="tx1"/>
                </a:solidFill>
                <a:latin typeface="Arial"/>
                <a:cs typeface="Arial"/>
              </a:rPr>
              <a:t>ШПД в </a:t>
            </a:r>
            <a:r>
              <a:rPr lang="en-GB" sz="1600" b="1" kern="0" dirty="0">
                <a:solidFill>
                  <a:schemeClr val="tx1"/>
                </a:solidFill>
                <a:latin typeface="Arial"/>
                <a:cs typeface="Arial"/>
              </a:rPr>
              <a:t>1,281 </a:t>
            </a:r>
            <a:r>
              <a:rPr lang="ru-RU" sz="1600" b="1" kern="0" dirty="0">
                <a:solidFill>
                  <a:schemeClr val="tx1"/>
                </a:solidFill>
                <a:latin typeface="Arial"/>
                <a:cs typeface="Arial"/>
              </a:rPr>
              <a:t>сельских </a:t>
            </a:r>
            <a:r>
              <a:rPr lang="ru-RU" sz="1600" b="1" kern="0" dirty="0" smtClean="0">
                <a:solidFill>
                  <a:schemeClr val="tx1"/>
                </a:solidFill>
                <a:latin typeface="Arial"/>
                <a:cs typeface="Arial"/>
              </a:rPr>
              <a:t>нас. пунктах </a:t>
            </a:r>
            <a:r>
              <a:rPr lang="ru-RU" sz="1600" b="1" kern="0" dirty="0">
                <a:solidFill>
                  <a:schemeClr val="tx1"/>
                </a:solidFill>
                <a:latin typeface="Arial"/>
                <a:cs typeface="Arial"/>
              </a:rPr>
              <a:t>и </a:t>
            </a:r>
            <a:r>
              <a:rPr lang="en-GB" sz="1600" b="1" kern="0" dirty="0">
                <a:solidFill>
                  <a:schemeClr val="tx1"/>
                </a:solidFill>
                <a:latin typeface="Arial"/>
                <a:cs typeface="Arial"/>
              </a:rPr>
              <a:t> 500 </a:t>
            </a:r>
            <a:r>
              <a:rPr lang="ru-RU" sz="1600" b="1" kern="0" dirty="0">
                <a:solidFill>
                  <a:schemeClr val="tx1"/>
                </a:solidFill>
                <a:latin typeface="Arial"/>
                <a:cs typeface="Arial"/>
              </a:rPr>
              <a:t>школах</a:t>
            </a:r>
            <a:endParaRPr lang="en-GB" sz="1600" b="1" kern="0" dirty="0">
              <a:solidFill>
                <a:schemeClr val="tx1"/>
              </a:solidFill>
              <a:latin typeface="Arial"/>
              <a:cs typeface="Arial"/>
            </a:endParaRPr>
          </a:p>
          <a:p>
            <a:pPr marL="368291" lvl="2" indent="-364058" defTabSz="1219170">
              <a:buClr>
                <a:srgbClr val="6692B3"/>
              </a:buClr>
              <a:defRPr/>
            </a:pPr>
            <a:r>
              <a:rPr lang="ru-RU" sz="1400" kern="0" dirty="0">
                <a:solidFill>
                  <a:schemeClr val="tx1"/>
                </a:solidFill>
                <a:latin typeface="Arial"/>
                <a:cs typeface="Arial"/>
              </a:rPr>
              <a:t>Обязательства </a:t>
            </a:r>
            <a:r>
              <a:rPr lang="ru-RU" sz="1400" kern="0" dirty="0" smtClean="0">
                <a:solidFill>
                  <a:schemeClr val="tx1"/>
                </a:solidFill>
                <a:latin typeface="Arial"/>
                <a:cs typeface="Arial"/>
              </a:rPr>
              <a:t>строить транспортные </a:t>
            </a:r>
            <a:r>
              <a:rPr lang="ru-RU" sz="1400" kern="0" dirty="0">
                <a:solidFill>
                  <a:schemeClr val="tx1"/>
                </a:solidFill>
                <a:latin typeface="Arial"/>
                <a:cs typeface="Arial"/>
              </a:rPr>
              <a:t>каналы на оптике</a:t>
            </a:r>
            <a:endParaRPr lang="en-GB" sz="1400" kern="0" dirty="0">
              <a:solidFill>
                <a:schemeClr val="tx1"/>
              </a:solidFill>
              <a:latin typeface="Arial"/>
              <a:cs typeface="Arial"/>
            </a:endParaRPr>
          </a:p>
          <a:p>
            <a:pPr lvl="2">
              <a:buClr>
                <a:srgbClr val="6692B3"/>
              </a:buClr>
              <a:defRPr/>
            </a:pPr>
            <a:r>
              <a:rPr lang="ru-RU" sz="1400" kern="0" dirty="0">
                <a:solidFill>
                  <a:schemeClr val="tx1"/>
                </a:solidFill>
                <a:latin typeface="Arial"/>
                <a:cs typeface="Arial"/>
              </a:rPr>
              <a:t>Обязательства по доступу </a:t>
            </a:r>
            <a:r>
              <a:rPr lang="en-GB" sz="1400" kern="0" dirty="0">
                <a:solidFill>
                  <a:schemeClr val="tx1"/>
                </a:solidFill>
                <a:latin typeface="Arial"/>
                <a:cs typeface="Arial"/>
              </a:rPr>
              <a:t>MVNO </a:t>
            </a:r>
            <a:r>
              <a:rPr lang="ru-RU" sz="1400" kern="0" dirty="0">
                <a:solidFill>
                  <a:schemeClr val="tx1"/>
                </a:solidFill>
                <a:latin typeface="Arial"/>
                <a:cs typeface="Arial"/>
              </a:rPr>
              <a:t>и </a:t>
            </a:r>
            <a:r>
              <a:rPr lang="ru-RU" sz="1400" kern="0" dirty="0" smtClean="0">
                <a:solidFill>
                  <a:schemeClr val="tx1"/>
                </a:solidFill>
                <a:latin typeface="Arial"/>
                <a:cs typeface="Arial"/>
              </a:rPr>
              <a:t>роумингу</a:t>
            </a:r>
          </a:p>
          <a:p>
            <a:pPr lvl="2">
              <a:buClr>
                <a:srgbClr val="6692B3"/>
              </a:buClr>
              <a:defRPr/>
            </a:pPr>
            <a:r>
              <a:rPr lang="ru-RU" sz="1400" b="1" i="1" kern="0" dirty="0" smtClean="0">
                <a:solidFill>
                  <a:schemeClr val="tx1"/>
                </a:solidFill>
                <a:latin typeface="Arial"/>
                <a:cs typeface="Arial"/>
              </a:rPr>
              <a:t>….вместо </a:t>
            </a:r>
            <a:r>
              <a:rPr lang="ru-RU" sz="1400" b="1" i="1" kern="0" dirty="0">
                <a:solidFill>
                  <a:schemeClr val="tx1"/>
                </a:solidFill>
                <a:latin typeface="Arial"/>
                <a:cs typeface="Arial"/>
              </a:rPr>
              <a:t>того, чтобы извлекать деньги </a:t>
            </a:r>
            <a:r>
              <a:rPr lang="ru-RU" sz="1400" b="1" i="1" kern="0" dirty="0" smtClean="0">
                <a:solidFill>
                  <a:schemeClr val="tx1"/>
                </a:solidFill>
                <a:latin typeface="Arial"/>
                <a:cs typeface="Arial"/>
              </a:rPr>
              <a:t>из отрасли </a:t>
            </a:r>
            <a:r>
              <a:rPr lang="ru-RU" sz="1400" b="1" i="1" kern="0" dirty="0">
                <a:solidFill>
                  <a:schemeClr val="tx1"/>
                </a:solidFill>
                <a:latin typeface="Arial"/>
                <a:cs typeface="Arial"/>
              </a:rPr>
              <a:t>мобильной </a:t>
            </a:r>
            <a:r>
              <a:rPr lang="ru-RU" sz="1400" b="1" i="1" kern="0" dirty="0" smtClean="0">
                <a:solidFill>
                  <a:schemeClr val="tx1"/>
                </a:solidFill>
                <a:latin typeface="Arial"/>
                <a:cs typeface="Arial"/>
              </a:rPr>
              <a:t>связи</a:t>
            </a:r>
            <a:endParaRPr lang="en-GB" sz="1400" b="1" i="1" kern="0" dirty="0">
              <a:solidFill>
                <a:schemeClr val="tx1"/>
              </a:solidFill>
              <a:latin typeface="Arial"/>
              <a:cs typeface="Arial"/>
            </a:endParaRPr>
          </a:p>
          <a:p>
            <a:pPr marL="368291" lvl="2" indent="-364058" defTabSz="1219170">
              <a:buClr>
                <a:srgbClr val="6692B3"/>
              </a:buClr>
              <a:defRPr/>
            </a:pPr>
            <a:r>
              <a:rPr lang="ru-RU" sz="1400" kern="0" dirty="0">
                <a:solidFill>
                  <a:schemeClr val="tx1"/>
                </a:solidFill>
                <a:latin typeface="Arial"/>
                <a:cs typeface="Arial"/>
              </a:rPr>
              <a:t>Ц</a:t>
            </a:r>
            <a:r>
              <a:rPr lang="ru-RU" sz="1400" kern="0" dirty="0" smtClean="0">
                <a:solidFill>
                  <a:schemeClr val="tx1"/>
                </a:solidFill>
                <a:latin typeface="Arial"/>
                <a:cs typeface="Arial"/>
              </a:rPr>
              <a:t>ены </a:t>
            </a:r>
            <a:r>
              <a:rPr lang="ru-RU" sz="1400" kern="0" dirty="0">
                <a:solidFill>
                  <a:schemeClr val="tx1"/>
                </a:solidFill>
                <a:latin typeface="Arial"/>
                <a:cs typeface="Arial"/>
              </a:rPr>
              <a:t>были очень малы: Стоимость </a:t>
            </a:r>
            <a:r>
              <a:rPr lang="ru-RU" sz="1400" kern="0" dirty="0" smtClean="0">
                <a:solidFill>
                  <a:schemeClr val="tx1"/>
                </a:solidFill>
                <a:latin typeface="Arial"/>
                <a:cs typeface="Arial"/>
              </a:rPr>
              <a:t>РЧР </a:t>
            </a:r>
            <a:r>
              <a:rPr lang="ru-RU" sz="1400" kern="0" dirty="0">
                <a:solidFill>
                  <a:schemeClr val="tx1"/>
                </a:solidFill>
                <a:latin typeface="Arial"/>
                <a:cs typeface="Arial"/>
              </a:rPr>
              <a:t>была всего</a:t>
            </a:r>
            <a:r>
              <a:rPr lang="en-GB" sz="1400" kern="0" dirty="0">
                <a:solidFill>
                  <a:schemeClr val="tx1"/>
                </a:solidFill>
                <a:latin typeface="Arial"/>
                <a:cs typeface="Arial"/>
              </a:rPr>
              <a:t> </a:t>
            </a:r>
            <a:r>
              <a:rPr lang="en-GB" sz="1800" b="1" kern="0" dirty="0" smtClean="0">
                <a:solidFill>
                  <a:srgbClr val="C00000"/>
                </a:solidFill>
                <a:latin typeface="Arial"/>
                <a:cs typeface="Arial"/>
              </a:rPr>
              <a:t>0</a:t>
            </a:r>
            <a:r>
              <a:rPr lang="ru-RU" sz="1800" b="1" kern="0" dirty="0" smtClean="0">
                <a:solidFill>
                  <a:srgbClr val="C00000"/>
                </a:solidFill>
                <a:latin typeface="Arial"/>
                <a:cs typeface="Arial"/>
              </a:rPr>
              <a:t>,</a:t>
            </a:r>
            <a:r>
              <a:rPr lang="en-GB" sz="1800" b="1" kern="0" dirty="0" smtClean="0">
                <a:solidFill>
                  <a:srgbClr val="C00000"/>
                </a:solidFill>
                <a:latin typeface="Arial"/>
                <a:cs typeface="Arial"/>
              </a:rPr>
              <a:t>017 </a:t>
            </a:r>
            <a:r>
              <a:rPr lang="en-GB" sz="1800" b="1" kern="0" dirty="0">
                <a:solidFill>
                  <a:srgbClr val="C00000"/>
                </a:solidFill>
                <a:latin typeface="Arial"/>
                <a:cs typeface="Arial"/>
              </a:rPr>
              <a:t>$/</a:t>
            </a:r>
            <a:r>
              <a:rPr lang="ru-RU" sz="1800" b="1" kern="0" dirty="0">
                <a:solidFill>
                  <a:srgbClr val="C00000"/>
                </a:solidFill>
                <a:latin typeface="Arial"/>
                <a:cs typeface="Arial"/>
              </a:rPr>
              <a:t>МГц</a:t>
            </a:r>
            <a:r>
              <a:rPr lang="en-GB" sz="1800" b="1" kern="0" dirty="0">
                <a:solidFill>
                  <a:srgbClr val="C00000"/>
                </a:solidFill>
                <a:latin typeface="Arial"/>
                <a:cs typeface="Arial"/>
              </a:rPr>
              <a:t>/</a:t>
            </a:r>
            <a:r>
              <a:rPr lang="ru-RU" sz="1800" b="1" kern="0" dirty="0">
                <a:solidFill>
                  <a:srgbClr val="C00000"/>
                </a:solidFill>
                <a:latin typeface="Arial"/>
                <a:cs typeface="Arial"/>
              </a:rPr>
              <a:t>чел</a:t>
            </a:r>
            <a:r>
              <a:rPr lang="en-GB" sz="1800" b="1" kern="0" dirty="0">
                <a:solidFill>
                  <a:srgbClr val="C00000"/>
                </a:solidFill>
                <a:latin typeface="Arial"/>
                <a:cs typeface="Arial"/>
              </a:rPr>
              <a:t>. </a:t>
            </a:r>
            <a:endParaRPr lang="en-GB" sz="1400" b="1" kern="0" dirty="0">
              <a:solidFill>
                <a:srgbClr val="C00000"/>
              </a:solidFill>
              <a:latin typeface="Arial"/>
              <a:cs typeface="Arial"/>
            </a:endParaRPr>
          </a:p>
          <a:p>
            <a:pPr defTabSz="1219170">
              <a:defRPr/>
            </a:pPr>
            <a:endParaRPr lang="en-GB" sz="1400" kern="0" dirty="0">
              <a:solidFill>
                <a:srgbClr val="C00000"/>
              </a:solidFill>
              <a:latin typeface="Arial"/>
              <a:cs typeface="Arial"/>
            </a:endParaRPr>
          </a:p>
        </p:txBody>
      </p:sp>
      <p:sp>
        <p:nvSpPr>
          <p:cNvPr id="28" name="Скругленный прямоугольник 27"/>
          <p:cNvSpPr/>
          <p:nvPr/>
        </p:nvSpPr>
        <p:spPr>
          <a:xfrm>
            <a:off x="5316419" y="4120600"/>
            <a:ext cx="2164910" cy="385534"/>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sz="2000" b="1" kern="0" dirty="0">
                <a:solidFill>
                  <a:srgbClr val="FFFF00"/>
                </a:solidFill>
              </a:rPr>
              <a:t>Best </a:t>
            </a:r>
            <a:r>
              <a:rPr lang="en-US" sz="2000" b="1" kern="0" dirty="0" smtClean="0">
                <a:solidFill>
                  <a:srgbClr val="FFFF00"/>
                </a:solidFill>
              </a:rPr>
              <a:t>practice</a:t>
            </a:r>
            <a:endParaRPr lang="ru-RU" sz="2000" b="1" kern="0" dirty="0">
              <a:solidFill>
                <a:prstClr val="white"/>
              </a:solidFill>
              <a:latin typeface="Calibri"/>
            </a:endParaRPr>
          </a:p>
        </p:txBody>
      </p:sp>
      <p:sp>
        <p:nvSpPr>
          <p:cNvPr id="29" name="Title 1"/>
          <p:cNvSpPr txBox="1">
            <a:spLocks/>
          </p:cNvSpPr>
          <p:nvPr/>
        </p:nvSpPr>
        <p:spPr bwMode="auto">
          <a:xfrm>
            <a:off x="163358" y="4189575"/>
            <a:ext cx="4077258" cy="316559"/>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defTabSz="1219170">
              <a:defRPr/>
            </a:pPr>
            <a:r>
              <a:rPr lang="ru-RU" sz="2400" b="1" kern="0" dirty="0">
                <a:solidFill>
                  <a:schemeClr val="tx1"/>
                </a:solidFill>
                <a:latin typeface="Arial"/>
                <a:cs typeface="Arial"/>
              </a:rPr>
              <a:t>Аукцион </a:t>
            </a:r>
            <a:r>
              <a:rPr lang="en-GB" sz="2400" b="1" kern="0" dirty="0">
                <a:solidFill>
                  <a:schemeClr val="tx1"/>
                </a:solidFill>
                <a:latin typeface="Arial"/>
                <a:cs typeface="Arial"/>
              </a:rPr>
              <a:t>700</a:t>
            </a:r>
            <a:r>
              <a:rPr lang="ru-RU" sz="2400" b="1" kern="0" dirty="0">
                <a:solidFill>
                  <a:schemeClr val="tx1"/>
                </a:solidFill>
                <a:latin typeface="Arial"/>
                <a:cs typeface="Arial"/>
              </a:rPr>
              <a:t> </a:t>
            </a:r>
            <a:r>
              <a:rPr lang="ru-RU" sz="2400" b="1" kern="0" dirty="0" smtClean="0">
                <a:solidFill>
                  <a:schemeClr val="tx1"/>
                </a:solidFill>
                <a:latin typeface="Arial"/>
                <a:cs typeface="Arial"/>
              </a:rPr>
              <a:t>МГц в Чили</a:t>
            </a:r>
            <a:endParaRPr lang="en-GB" sz="2400" b="1" kern="0" dirty="0">
              <a:solidFill>
                <a:schemeClr val="tx1"/>
              </a:solidFill>
              <a:latin typeface="+mn-lt"/>
              <a:cs typeface="Arial"/>
            </a:endParaRPr>
          </a:p>
        </p:txBody>
      </p:sp>
      <p:sp>
        <p:nvSpPr>
          <p:cNvPr id="30" name="TextBox 29"/>
          <p:cNvSpPr txBox="1"/>
          <p:nvPr/>
        </p:nvSpPr>
        <p:spPr>
          <a:xfrm>
            <a:off x="11133082" y="3532096"/>
            <a:ext cx="851515" cy="307777"/>
          </a:xfrm>
          <a:prstGeom prst="rect">
            <a:avLst/>
          </a:prstGeom>
          <a:noFill/>
        </p:spPr>
        <p:txBody>
          <a:bodyPr wrap="none" rtlCol="0">
            <a:spAutoFit/>
          </a:bodyPr>
          <a:lstStyle/>
          <a:p>
            <a:pPr algn="just" defTabSz="1219170">
              <a:defRPr/>
            </a:pPr>
            <a:r>
              <a:rPr lang="ru-RU" sz="1400" kern="0" dirty="0" smtClean="0">
                <a:solidFill>
                  <a:sysClr val="windowText" lastClr="000000"/>
                </a:solidFill>
              </a:rPr>
              <a:t>Слабый</a:t>
            </a:r>
            <a:endParaRPr lang="en-GB" sz="1400" kern="0" dirty="0">
              <a:solidFill>
                <a:sysClr val="windowText" lastClr="000000"/>
              </a:solidFill>
            </a:endParaRPr>
          </a:p>
        </p:txBody>
      </p:sp>
    </p:spTree>
    <p:extLst>
      <p:ext uri="{BB962C8B-B14F-4D97-AF65-F5344CB8AC3E}">
        <p14:creationId xmlns:p14="http://schemas.microsoft.com/office/powerpoint/2010/main" val="37914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39887" y="1822005"/>
            <a:ext cx="11327002" cy="3160058"/>
          </a:xfrm>
          <a:prstGeom prst="rect">
            <a:avLst/>
          </a:prstGeom>
        </p:spPr>
      </p:pic>
      <p:sp>
        <p:nvSpPr>
          <p:cNvPr id="4" name="Прямоугольник 3"/>
          <p:cNvSpPr/>
          <p:nvPr/>
        </p:nvSpPr>
        <p:spPr>
          <a:xfrm>
            <a:off x="2608304" y="147140"/>
            <a:ext cx="655673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Spectrum Sharing: </a:t>
            </a:r>
            <a:r>
              <a:rPr lang="ru-RU" sz="2800" b="1" dirty="0">
                <a:latin typeface="Arial" panose="020B0604020202020204" pitchFamily="34" charset="0"/>
                <a:cs typeface="Arial" panose="020B0604020202020204" pitchFamily="34" charset="0"/>
              </a:rPr>
              <a:t>новая парадигма</a:t>
            </a:r>
            <a:endParaRPr lang="uk-UA" sz="2800" b="1" dirty="0">
              <a:latin typeface="Arial" panose="020B0604020202020204" pitchFamily="34" charset="0"/>
              <a:cs typeface="Arial" panose="020B0604020202020204" pitchFamily="34" charset="0"/>
            </a:endParaRPr>
          </a:p>
        </p:txBody>
      </p:sp>
      <p:sp>
        <p:nvSpPr>
          <p:cNvPr id="5" name="Прямоугольник 4"/>
          <p:cNvSpPr/>
          <p:nvPr/>
        </p:nvSpPr>
        <p:spPr>
          <a:xfrm>
            <a:off x="166098" y="978160"/>
            <a:ext cx="11900441" cy="830997"/>
          </a:xfrm>
          <a:prstGeom prst="rect">
            <a:avLst/>
          </a:prstGeom>
          <a:solidFill>
            <a:schemeClr val="bg1"/>
          </a:solidFill>
        </p:spPr>
        <p:txBody>
          <a:bodyPr wrap="square">
            <a:spAutoFit/>
          </a:bodyPr>
          <a:lstStyle/>
          <a:p>
            <a:pPr algn="ctr"/>
            <a:r>
              <a:rPr lang="ru-RU" sz="2400" b="1" dirty="0" smtClean="0">
                <a:latin typeface="Arial" panose="020B0604020202020204" pitchFamily="34" charset="0"/>
                <a:cs typeface="Arial" panose="020B0604020202020204" pitchFamily="34" charset="0"/>
              </a:rPr>
              <a:t>Совместное </a:t>
            </a:r>
            <a:r>
              <a:rPr lang="ru-RU" sz="2400" b="1" dirty="0">
                <a:latin typeface="Arial" panose="020B0604020202020204" pitchFamily="34" charset="0"/>
                <a:cs typeface="Arial" panose="020B0604020202020204" pitchFamily="34" charset="0"/>
              </a:rPr>
              <a:t>использование спектра (</a:t>
            </a:r>
            <a:r>
              <a:rPr lang="en-US" sz="2400" b="1" dirty="0">
                <a:latin typeface="Arial" panose="020B0604020202020204" pitchFamily="34" charset="0"/>
                <a:cs typeface="Arial" panose="020B0604020202020204" pitchFamily="34" charset="0"/>
              </a:rPr>
              <a:t>Spectrum Sharing</a:t>
            </a:r>
            <a:r>
              <a:rPr lang="en-US" sz="2400" b="1" dirty="0" smtClean="0">
                <a:latin typeface="Arial" panose="020B0604020202020204" pitchFamily="34" charset="0"/>
                <a:cs typeface="Arial" panose="020B0604020202020204" pitchFamily="34" charset="0"/>
              </a:rPr>
              <a:t>)</a:t>
            </a:r>
            <a:r>
              <a:rPr lang="ru-RU" sz="2400" b="1" dirty="0" smtClean="0">
                <a:latin typeface="Arial" panose="020B0604020202020204" pitchFamily="34" charset="0"/>
                <a:cs typeface="Arial" panose="020B0604020202020204" pitchFamily="34" charset="0"/>
              </a:rPr>
              <a:t> – это </a:t>
            </a:r>
            <a:r>
              <a:rPr lang="ru-RU" sz="2400" dirty="0" smtClean="0">
                <a:latin typeface="Arial" panose="020B0604020202020204" pitchFamily="34" charset="0"/>
                <a:cs typeface="Arial" panose="020B0604020202020204" pitchFamily="34" charset="0"/>
              </a:rPr>
              <a:t>путь </a:t>
            </a:r>
            <a:r>
              <a:rPr lang="ru-RU" sz="2400" dirty="0">
                <a:latin typeface="Arial" panose="020B0604020202020204" pitchFamily="34" charset="0"/>
                <a:cs typeface="Arial" panose="020B0604020202020204" pitchFamily="34" charset="0"/>
              </a:rPr>
              <a:t>повышения эффективности использования спектра и </a:t>
            </a:r>
            <a:r>
              <a:rPr lang="ru-RU" sz="2400" dirty="0" smtClean="0">
                <a:latin typeface="Arial" panose="020B0604020202020204" pitchFamily="34" charset="0"/>
                <a:cs typeface="Arial" panose="020B0604020202020204" pitchFamily="34" charset="0"/>
              </a:rPr>
              <a:t>гибкого </a:t>
            </a:r>
            <a:r>
              <a:rPr lang="ru-RU" sz="2400" dirty="0">
                <a:latin typeface="Arial" panose="020B0604020202020204" pitchFamily="34" charset="0"/>
                <a:cs typeface="Arial" panose="020B0604020202020204" pitchFamily="34" charset="0"/>
              </a:rPr>
              <a:t>доступа к этому </a:t>
            </a:r>
            <a:r>
              <a:rPr lang="ru-RU" sz="2400" dirty="0" smtClean="0">
                <a:latin typeface="Arial" panose="020B0604020202020204" pitchFamily="34" charset="0"/>
                <a:cs typeface="Arial" panose="020B0604020202020204" pitchFamily="34" charset="0"/>
              </a:rPr>
              <a:t>ресурсу</a:t>
            </a:r>
            <a:r>
              <a:rPr lang="ru-RU" sz="2400" dirty="0">
                <a:latin typeface="Arial" panose="020B0604020202020204" pitchFamily="34" charset="0"/>
                <a:cs typeface="Arial" panose="020B0604020202020204" pitchFamily="34" charset="0"/>
              </a:rPr>
              <a:t>.</a:t>
            </a:r>
            <a:endParaRPr lang="uk-UA" sz="2400" b="1" dirty="0">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4312009" y="2599388"/>
            <a:ext cx="3648405" cy="1440160"/>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a:solidFill>
                  <a:schemeClr val="tx1"/>
                </a:solidFill>
              </a:rPr>
              <a:t>    Spectrum  Sharing:</a:t>
            </a:r>
          </a:p>
          <a:p>
            <a:pPr marL="380990" indent="-38099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Licensed Sharing Access</a:t>
            </a:r>
          </a:p>
          <a:p>
            <a:pPr marL="380990" indent="-38099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TV White Space (WSD)</a:t>
            </a:r>
          </a:p>
          <a:p>
            <a:pPr marL="380990" indent="-38099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Use of </a:t>
            </a:r>
            <a:r>
              <a:rPr lang="en-US" sz="1600" dirty="0" err="1">
                <a:solidFill>
                  <a:schemeClr val="tx1"/>
                </a:solidFill>
                <a:latin typeface="Arial" panose="020B0604020202020204" pitchFamily="34" charset="0"/>
                <a:cs typeface="Arial" panose="020B0604020202020204" pitchFamily="34" charset="0"/>
              </a:rPr>
              <a:t>Geolocation</a:t>
            </a:r>
            <a:r>
              <a:rPr lang="en-US" sz="1600" dirty="0">
                <a:solidFill>
                  <a:schemeClr val="tx1"/>
                </a:solidFill>
                <a:latin typeface="Arial" panose="020B0604020202020204" pitchFamily="34" charset="0"/>
                <a:cs typeface="Arial" panose="020B0604020202020204" pitchFamily="34" charset="0"/>
              </a:rPr>
              <a:t> Database</a:t>
            </a:r>
            <a:endParaRPr lang="uk-UA" sz="1600"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614017" y="3121542"/>
            <a:ext cx="3402105" cy="71400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rPr>
              <a:t>Exclusive </a:t>
            </a:r>
            <a:r>
              <a:rPr lang="en-US" sz="2400" b="1" dirty="0" smtClean="0">
                <a:solidFill>
                  <a:schemeClr val="tx1"/>
                </a:solidFill>
              </a:rPr>
              <a:t>Use</a:t>
            </a:r>
          </a:p>
          <a:p>
            <a:pPr algn="ctr"/>
            <a:r>
              <a:rPr lang="en-US" sz="2400" dirty="0" smtClean="0">
                <a:solidFill>
                  <a:schemeClr val="tx1"/>
                </a:solidFill>
              </a:rPr>
              <a:t>(1,8 &amp; 2,1 GHz)</a:t>
            </a:r>
            <a:endParaRPr lang="uk-UA" sz="1867" dirty="0">
              <a:solidFill>
                <a:schemeClr val="tx1"/>
              </a:solidFill>
            </a:endParaRPr>
          </a:p>
        </p:txBody>
      </p:sp>
      <p:sp>
        <p:nvSpPr>
          <p:cNvPr id="10" name="Скругленный прямоугольник 9"/>
          <p:cNvSpPr/>
          <p:nvPr/>
        </p:nvSpPr>
        <p:spPr>
          <a:xfrm>
            <a:off x="8143092" y="3376771"/>
            <a:ext cx="3504058" cy="77084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Shared </a:t>
            </a:r>
            <a:r>
              <a:rPr lang="en-US" sz="2400" b="1" dirty="0" smtClean="0">
                <a:solidFill>
                  <a:schemeClr val="tx1"/>
                </a:solidFill>
                <a:latin typeface="Arial" panose="020B0604020202020204" pitchFamily="34" charset="0"/>
                <a:cs typeface="Arial" panose="020B0604020202020204" pitchFamily="34" charset="0"/>
              </a:rPr>
              <a:t>Use</a:t>
            </a:r>
          </a:p>
          <a:p>
            <a:pPr algn="ctr"/>
            <a:r>
              <a:rPr lang="ru-RU" sz="2400" dirty="0" smtClean="0">
                <a:solidFill>
                  <a:schemeClr val="tx1"/>
                </a:solidFill>
                <a:latin typeface="Arial" panose="020B0604020202020204" pitchFamily="34" charset="0"/>
                <a:cs typeface="Arial" panose="020B0604020202020204" pitchFamily="34" charset="0"/>
              </a:rPr>
              <a:t>(</a:t>
            </a:r>
            <a:r>
              <a:rPr lang="en-US" sz="2400" dirty="0" err="1" smtClean="0">
                <a:solidFill>
                  <a:schemeClr val="tx1"/>
                </a:solidFill>
                <a:latin typeface="Arial" panose="020B0604020202020204" pitchFamily="34" charset="0"/>
                <a:cs typeface="Arial" panose="020B0604020202020204" pitchFamily="34" charset="0"/>
              </a:rPr>
              <a:t>WiFi</a:t>
            </a:r>
            <a:r>
              <a:rPr lang="en-US" sz="2400" dirty="0" smtClean="0">
                <a:solidFill>
                  <a:schemeClr val="tx1"/>
                </a:solidFill>
                <a:latin typeface="Arial" panose="020B0604020202020204" pitchFamily="34" charset="0"/>
                <a:cs typeface="Arial" panose="020B0604020202020204" pitchFamily="34" charset="0"/>
              </a:rPr>
              <a:t> 2,4 GHz)</a:t>
            </a:r>
            <a:endParaRPr lang="uk-UA" sz="1867" dirty="0">
              <a:solidFill>
                <a:schemeClr val="tx1"/>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515043" y="1878897"/>
            <a:ext cx="3600054" cy="116476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2" name="Скругленный прямоугольник 11"/>
          <p:cNvSpPr/>
          <p:nvPr/>
        </p:nvSpPr>
        <p:spPr>
          <a:xfrm>
            <a:off x="4469527" y="1873527"/>
            <a:ext cx="3420051" cy="62181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3" name="Скругленный прямоугольник 12"/>
          <p:cNvSpPr/>
          <p:nvPr/>
        </p:nvSpPr>
        <p:spPr>
          <a:xfrm>
            <a:off x="8047096" y="1863141"/>
            <a:ext cx="3600054" cy="122157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6" name="Прямоугольник 5"/>
          <p:cNvSpPr/>
          <p:nvPr/>
        </p:nvSpPr>
        <p:spPr>
          <a:xfrm>
            <a:off x="398754" y="5883282"/>
            <a:ext cx="11474914" cy="900246"/>
          </a:xfrm>
          <a:prstGeom prst="rect">
            <a:avLst/>
          </a:prstGeom>
          <a:solidFill>
            <a:schemeClr val="bg1">
              <a:lumMod val="95000"/>
            </a:schemeClr>
          </a:solidFill>
          <a:ln>
            <a:solidFill>
              <a:srgbClr val="FFC000"/>
            </a:solidFill>
          </a:ln>
        </p:spPr>
        <p:txBody>
          <a:bodyPr wrap="square">
            <a:spAutoFit/>
          </a:bodyPr>
          <a:lstStyle/>
          <a:p>
            <a:pPr marL="0" lvl="3" algn="ctr">
              <a:lnSpc>
                <a:spcPts val="2133"/>
              </a:lnSpc>
            </a:pPr>
            <a:r>
              <a:rPr lang="ru-RU" sz="2000" b="1" dirty="0" smtClean="0">
                <a:latin typeface="Arial" panose="020B0604020202020204" pitchFamily="34" charset="0"/>
                <a:cs typeface="Arial" panose="020B0604020202020204" pitchFamily="34" charset="0"/>
              </a:rPr>
              <a:t>Вторичный рынок спектра: </a:t>
            </a:r>
            <a:r>
              <a:rPr lang="uk-UA" sz="2000" b="1" dirty="0" smtClean="0">
                <a:latin typeface="Arial" panose="020B0604020202020204" pitchFamily="34" charset="0"/>
                <a:cs typeface="Arial" panose="020B0604020202020204" pitchFamily="34" charset="0"/>
              </a:rPr>
              <a:t>ЕС</a:t>
            </a:r>
            <a:r>
              <a:rPr lang="uk-UA" sz="2000" dirty="0" smtClean="0">
                <a:latin typeface="Arial" panose="020B0604020202020204" pitchFamily="34" charset="0"/>
                <a:cs typeface="Arial" panose="020B0604020202020204" pitchFamily="34" charset="0"/>
              </a:rPr>
              <a:t> </a:t>
            </a:r>
            <a:r>
              <a:rPr lang="uk-UA" sz="2000" dirty="0" err="1" smtClean="0">
                <a:latin typeface="Arial" panose="020B0604020202020204" pitchFamily="34" charset="0"/>
                <a:cs typeface="Arial" panose="020B0604020202020204" pitchFamily="34" charset="0"/>
              </a:rPr>
              <a:t>ставит</a:t>
            </a:r>
            <a:r>
              <a:rPr lang="uk-UA" sz="2000" dirty="0" smtClean="0">
                <a:latin typeface="Arial" panose="020B0604020202020204" pitchFamily="34" charset="0"/>
                <a:cs typeface="Arial" panose="020B0604020202020204" pitchFamily="34" charset="0"/>
              </a:rPr>
              <a:t> </a:t>
            </a:r>
            <a:r>
              <a:rPr lang="uk-UA" sz="2000" dirty="0" err="1" smtClean="0">
                <a:latin typeface="Arial" panose="020B0604020202020204" pitchFamily="34" charset="0"/>
                <a:cs typeface="Arial" panose="020B0604020202020204" pitchFamily="34" charset="0"/>
              </a:rPr>
              <a:t>цель</a:t>
            </a:r>
            <a:r>
              <a:rPr lang="uk-UA" sz="2000" dirty="0" smtClean="0">
                <a:latin typeface="Arial" panose="020B0604020202020204" pitchFamily="34" charset="0"/>
                <a:cs typeface="Arial" panose="020B0604020202020204" pitchFamily="34" charset="0"/>
              </a:rPr>
              <a:t> </a:t>
            </a:r>
            <a:r>
              <a:rPr lang="uk-UA" sz="2000" dirty="0" err="1" smtClean="0">
                <a:latin typeface="Arial" panose="020B0604020202020204" pitchFamily="34" charset="0"/>
                <a:cs typeface="Arial" panose="020B0604020202020204" pitchFamily="34" charset="0"/>
              </a:rPr>
              <a:t>введения</a:t>
            </a:r>
            <a:r>
              <a:rPr lang="uk-UA"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Spectrum Trading </a:t>
            </a:r>
            <a:r>
              <a:rPr lang="ru-RU" sz="2000" dirty="0" smtClean="0">
                <a:latin typeface="Arial" panose="020B0604020202020204" pitchFamily="34" charset="0"/>
                <a:cs typeface="Arial" panose="020B0604020202020204" pitchFamily="34" charset="0"/>
              </a:rPr>
              <a:t>во </a:t>
            </a:r>
            <a:r>
              <a:rPr lang="ru-RU" sz="2000" dirty="0">
                <a:latin typeface="Arial" panose="020B0604020202020204" pitchFamily="34" charset="0"/>
                <a:cs typeface="Arial" panose="020B0604020202020204" pitchFamily="34" charset="0"/>
              </a:rPr>
              <a:t>всех гармонизированных </a:t>
            </a:r>
            <a:r>
              <a:rPr lang="en-US" sz="2000" b="1" dirty="0">
                <a:latin typeface="Arial" panose="020B0604020202020204" pitchFamily="34" charset="0"/>
                <a:cs typeface="Arial" panose="020B0604020202020204" pitchFamily="34" charset="0"/>
              </a:rPr>
              <a:t>3GPP</a:t>
            </a:r>
            <a:r>
              <a:rPr lang="ru-RU" sz="2000" b="1" dirty="0">
                <a:latin typeface="Arial" panose="020B0604020202020204" pitchFamily="34" charset="0"/>
                <a:cs typeface="Arial" panose="020B0604020202020204" pitchFamily="34" charset="0"/>
              </a:rPr>
              <a:t> д</a:t>
            </a:r>
            <a:r>
              <a:rPr lang="ru-RU" sz="2000" b="1" dirty="0">
                <a:latin typeface="Arial" panose="020B0604020202020204" pitchFamily="34" charset="0"/>
                <a:ea typeface="Calibri" panose="020F0502020204030204" pitchFamily="34" charset="0"/>
                <a:cs typeface="Arial" panose="020B0604020202020204" pitchFamily="34" charset="0"/>
              </a:rPr>
              <a:t>иапазонах</a:t>
            </a:r>
            <a:r>
              <a:rPr lang="en-US" sz="2000" b="1"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с целью достижения эффективного использования спектра в долгосрочной перспективе.</a:t>
            </a:r>
            <a:endParaRPr lang="uk-UA" sz="2000" dirty="0">
              <a:latin typeface="Arial" panose="020B0604020202020204" pitchFamily="34" charset="0"/>
              <a:cs typeface="Arial" panose="020B0604020202020204" pitchFamily="34" charset="0"/>
            </a:endParaRPr>
          </a:p>
        </p:txBody>
      </p:sp>
      <p:sp>
        <p:nvSpPr>
          <p:cNvPr id="14" name="Прямоугольник 13"/>
          <p:cNvSpPr/>
          <p:nvPr/>
        </p:nvSpPr>
        <p:spPr>
          <a:xfrm>
            <a:off x="398754" y="4940767"/>
            <a:ext cx="11474914" cy="830997"/>
          </a:xfrm>
          <a:prstGeom prst="rect">
            <a:avLst/>
          </a:prstGeom>
          <a:solidFill>
            <a:schemeClr val="bg1">
              <a:lumMod val="95000"/>
            </a:schemeClr>
          </a:solidFill>
          <a:ln>
            <a:solidFill>
              <a:srgbClr val="FFC000"/>
            </a:solidFill>
          </a:ln>
        </p:spPr>
        <p:txBody>
          <a:bodyPr wrap="square">
            <a:spAutoFit/>
          </a:bodyPr>
          <a:lstStyle/>
          <a:p>
            <a:pPr algn="ctr"/>
            <a:r>
              <a:rPr lang="ru-RU" sz="2400" dirty="0" smtClean="0">
                <a:latin typeface="Arial" panose="020B0604020202020204" pitchFamily="34" charset="0"/>
                <a:cs typeface="Arial" panose="020B0604020202020204" pitchFamily="34" charset="0"/>
              </a:rPr>
              <a:t>Острый дефицит спектра в</a:t>
            </a:r>
            <a:r>
              <a:rPr lang="ru-RU" sz="2400" b="1" dirty="0" smtClean="0">
                <a:latin typeface="Arial" panose="020B0604020202020204" pitchFamily="34" charset="0"/>
                <a:cs typeface="Arial" panose="020B0604020202020204" pitchFamily="34" charset="0"/>
              </a:rPr>
              <a:t> 900МГц </a:t>
            </a:r>
            <a:r>
              <a:rPr lang="ru-RU" sz="2400" dirty="0" smtClean="0">
                <a:latin typeface="Arial" panose="020B0604020202020204" pitchFamily="34" charset="0"/>
                <a:cs typeface="Arial" panose="020B0604020202020204" pitchFamily="34" charset="0"/>
              </a:rPr>
              <a:t>для </a:t>
            </a:r>
            <a:r>
              <a:rPr lang="en-US" sz="2400" dirty="0" smtClean="0">
                <a:latin typeface="Arial" panose="020B0604020202020204" pitchFamily="34" charset="0"/>
                <a:cs typeface="Arial" panose="020B0604020202020204" pitchFamily="34" charset="0"/>
              </a:rPr>
              <a:t>2G+4G </a:t>
            </a:r>
            <a:r>
              <a:rPr lang="ru-RU" sz="2400" dirty="0" smtClean="0">
                <a:latin typeface="Arial" panose="020B0604020202020204" pitchFamily="34" charset="0"/>
                <a:cs typeface="Arial" panose="020B0604020202020204" pitchFamily="34" charset="0"/>
              </a:rPr>
              <a:t>можно</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решить разрешением</a:t>
            </a:r>
          </a:p>
          <a:p>
            <a:pPr algn="ctr"/>
            <a:r>
              <a:rPr lang="en-US" sz="2400" dirty="0">
                <a:latin typeface="Arial" panose="020B0604020202020204" pitchFamily="34" charset="0"/>
                <a:cs typeface="Arial" panose="020B0604020202020204" pitchFamily="34" charset="0"/>
              </a:rPr>
              <a:t>Spectrum </a:t>
            </a:r>
            <a:r>
              <a:rPr lang="en-US" sz="2400" dirty="0" smtClean="0">
                <a:latin typeface="Arial" panose="020B0604020202020204" pitchFamily="34" charset="0"/>
                <a:cs typeface="Arial" panose="020B0604020202020204" pitchFamily="34" charset="0"/>
              </a:rPr>
              <a:t>Sharing</a:t>
            </a:r>
            <a:r>
              <a:rPr lang="ru-RU" sz="2400" dirty="0" smtClean="0">
                <a:latin typeface="Arial" panose="020B0604020202020204" pitchFamily="34" charset="0"/>
                <a:cs typeface="Arial" panose="020B0604020202020204" pitchFamily="34" charset="0"/>
              </a:rPr>
              <a:t> в обновленном законе про РЧР (ЗП уже подготовлен). </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5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C18E83D7-62F5-C741-B444-4E23ECC6024A}" type="slidenum">
              <a:rPr lang="en-GB" smtClean="0"/>
              <a:pPr/>
              <a:t>13</a:t>
            </a:fld>
            <a:endParaRPr lang="en-GB" dirty="0"/>
          </a:p>
        </p:txBody>
      </p:sp>
      <p:graphicFrame>
        <p:nvGraphicFramePr>
          <p:cNvPr id="5" name="Таблица 4"/>
          <p:cNvGraphicFramePr>
            <a:graphicFrameLocks noGrp="1"/>
          </p:cNvGraphicFramePr>
          <p:nvPr>
            <p:extLst>
              <p:ext uri="{D42A27DB-BD31-4B8C-83A1-F6EECF244321}">
                <p14:modId xmlns:p14="http://schemas.microsoft.com/office/powerpoint/2010/main" val="2552324507"/>
              </p:ext>
            </p:extLst>
          </p:nvPr>
        </p:nvGraphicFramePr>
        <p:xfrm>
          <a:off x="0" y="785436"/>
          <a:ext cx="5549153" cy="2135825"/>
        </p:xfrm>
        <a:graphic>
          <a:graphicData uri="http://schemas.openxmlformats.org/drawingml/2006/table">
            <a:tbl>
              <a:tblPr firstRow="1" firstCol="1" bandRow="1">
                <a:tableStyleId>{5C22544A-7EE6-4342-B048-85BDC9FD1C3A}</a:tableStyleId>
              </a:tblPr>
              <a:tblGrid>
                <a:gridCol w="3962400"/>
                <a:gridCol w="1586753"/>
              </a:tblGrid>
              <a:tr h="0">
                <a:tc>
                  <a:txBody>
                    <a:bodyPr/>
                    <a:lstStyle/>
                    <a:p>
                      <a:pPr algn="ctr">
                        <a:lnSpc>
                          <a:spcPct val="107000"/>
                        </a:lnSpc>
                        <a:spcAft>
                          <a:spcPts val="0"/>
                        </a:spcAft>
                      </a:pPr>
                      <a:r>
                        <a:rPr lang="ru-RU" sz="1800" dirty="0" smtClean="0">
                          <a:effectLst/>
                          <a:latin typeface="Arial" panose="020B0604020202020204" pitchFamily="34" charset="0"/>
                          <a:ea typeface="+mn-ea"/>
                          <a:cs typeface="Arial" panose="020B0604020202020204" pitchFamily="34" charset="0"/>
                        </a:rPr>
                        <a:t>Страна</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399FF"/>
                    </a:solidFill>
                  </a:tcPr>
                </a:tc>
                <a:tc>
                  <a:txBody>
                    <a:bodyPr/>
                    <a:lstStyle/>
                    <a:p>
                      <a:pPr algn="ctr">
                        <a:lnSpc>
                          <a:spcPct val="107000"/>
                        </a:lnSpc>
                        <a:spcAft>
                          <a:spcPts val="0"/>
                        </a:spcAft>
                      </a:pPr>
                      <a:r>
                        <a:rPr lang="uk-UA" sz="1600" dirty="0" err="1" smtClean="0">
                          <a:effectLst/>
                        </a:rPr>
                        <a:t>Лимит</a:t>
                      </a:r>
                      <a:r>
                        <a:rPr lang="uk-UA" sz="1600" dirty="0" smtClean="0">
                          <a:effectLst/>
                        </a:rPr>
                        <a:t> ЭМИ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399FF"/>
                    </a:solidFill>
                  </a:tcPr>
                </a:tc>
              </a:tr>
              <a:tr h="0">
                <a:tc>
                  <a:txBody>
                    <a:bodyPr/>
                    <a:lstStyle/>
                    <a:p>
                      <a:pPr algn="just">
                        <a:lnSpc>
                          <a:spcPct val="107000"/>
                        </a:lnSpc>
                        <a:spcAft>
                          <a:spcPts val="0"/>
                        </a:spcAft>
                      </a:pPr>
                      <a:r>
                        <a:rPr lang="uk-UA" sz="1400" dirty="0">
                          <a:solidFill>
                            <a:schemeClr val="tx1"/>
                          </a:solidFill>
                          <a:effectLst/>
                          <a:latin typeface="Arial" panose="020B0604020202020204" pitchFamily="34" charset="0"/>
                          <a:cs typeface="Arial" panose="020B0604020202020204" pitchFamily="34" charset="0"/>
                        </a:rPr>
                        <a:t>Болгарія, Польща, Росія, Україна</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uk-UA" sz="1400" b="1" dirty="0">
                          <a:effectLst/>
                          <a:latin typeface="Arial" panose="020B0604020202020204" pitchFamily="34" charset="0"/>
                          <a:cs typeface="Arial" panose="020B0604020202020204" pitchFamily="34" charset="0"/>
                        </a:rPr>
                        <a:t>10 </a:t>
                      </a:r>
                      <a:r>
                        <a:rPr lang="uk-UA" sz="1400" b="1" dirty="0" err="1">
                          <a:effectLst/>
                          <a:latin typeface="Arial" panose="020B0604020202020204" pitchFamily="34" charset="0"/>
                          <a:cs typeface="Arial" panose="020B0604020202020204" pitchFamily="34" charset="0"/>
                        </a:rPr>
                        <a:t>мкВт</a:t>
                      </a:r>
                      <a:r>
                        <a:rPr lang="uk-UA" sz="1400" b="1" dirty="0">
                          <a:effectLst/>
                          <a:latin typeface="Arial" panose="020B0604020202020204" pitchFamily="34" charset="0"/>
                          <a:cs typeface="Arial" panose="020B0604020202020204" pitchFamily="34" charset="0"/>
                        </a:rPr>
                        <a:t>/см</a:t>
                      </a:r>
                      <a:r>
                        <a:rPr lang="uk-UA" sz="1400" b="1" baseline="30000" dirty="0">
                          <a:effectLst/>
                          <a:latin typeface="Arial" panose="020B0604020202020204" pitchFamily="34" charset="0"/>
                          <a:cs typeface="Arial" panose="020B0604020202020204" pitchFamily="34" charset="0"/>
                        </a:rPr>
                        <a:t>2</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a:txBody>
                    <a:bodyPr/>
                    <a:lstStyle/>
                    <a:p>
                      <a:pPr algn="just">
                        <a:lnSpc>
                          <a:spcPct val="107000"/>
                        </a:lnSpc>
                        <a:spcAft>
                          <a:spcPts val="0"/>
                        </a:spcAft>
                      </a:pPr>
                      <a:r>
                        <a:rPr lang="uk-UA" sz="1400" dirty="0">
                          <a:solidFill>
                            <a:schemeClr val="tx1"/>
                          </a:solidFill>
                          <a:effectLst/>
                          <a:latin typeface="Arial" panose="020B0604020202020204" pitchFamily="34" charset="0"/>
                          <a:cs typeface="Arial" panose="020B0604020202020204" pitchFamily="34" charset="0"/>
                        </a:rPr>
                        <a:t>Словенія</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07000"/>
                        </a:lnSpc>
                        <a:spcAft>
                          <a:spcPts val="0"/>
                        </a:spcAft>
                      </a:pPr>
                      <a:r>
                        <a:rPr lang="uk-UA" sz="1400" b="1" dirty="0">
                          <a:effectLst/>
                          <a:latin typeface="Arial" panose="020B0604020202020204" pitchFamily="34" charset="0"/>
                          <a:cs typeface="Arial" panose="020B0604020202020204" pitchFamily="34" charset="0"/>
                        </a:rPr>
                        <a:t>90 </a:t>
                      </a:r>
                      <a:r>
                        <a:rPr lang="uk-UA" sz="1400" b="1" dirty="0" err="1">
                          <a:effectLst/>
                          <a:latin typeface="Arial" panose="020B0604020202020204" pitchFamily="34" charset="0"/>
                          <a:cs typeface="Arial" panose="020B0604020202020204" pitchFamily="34" charset="0"/>
                        </a:rPr>
                        <a:t>мкВт</a:t>
                      </a:r>
                      <a:r>
                        <a:rPr lang="uk-UA" sz="1400" b="1" dirty="0">
                          <a:effectLst/>
                          <a:latin typeface="Arial" panose="020B0604020202020204" pitchFamily="34" charset="0"/>
                          <a:cs typeface="Arial" panose="020B0604020202020204" pitchFamily="34" charset="0"/>
                        </a:rPr>
                        <a:t>/см</a:t>
                      </a:r>
                      <a:r>
                        <a:rPr lang="uk-UA" sz="1400" b="1" baseline="30000" dirty="0">
                          <a:effectLst/>
                          <a:latin typeface="Arial" panose="020B0604020202020204" pitchFamily="34" charset="0"/>
                          <a:cs typeface="Arial" panose="020B0604020202020204" pitchFamily="34" charset="0"/>
                        </a:rPr>
                        <a:t>2</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0">
                <a:tc>
                  <a:txBody>
                    <a:bodyPr/>
                    <a:lstStyle/>
                    <a:p>
                      <a:pPr algn="just">
                        <a:lnSpc>
                          <a:spcPct val="107000"/>
                        </a:lnSpc>
                        <a:spcAft>
                          <a:spcPts val="0"/>
                        </a:spcAft>
                      </a:pPr>
                      <a:r>
                        <a:rPr lang="uk-UA" sz="1400" dirty="0">
                          <a:solidFill>
                            <a:schemeClr val="tx1"/>
                          </a:solidFill>
                          <a:effectLst/>
                          <a:latin typeface="Arial" panose="020B0604020202020204" pitchFamily="34" charset="0"/>
                          <a:cs typeface="Arial" panose="020B0604020202020204" pitchFamily="34" charset="0"/>
                        </a:rPr>
                        <a:t>Греція</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07000"/>
                        </a:lnSpc>
                        <a:spcAft>
                          <a:spcPts val="0"/>
                        </a:spcAft>
                      </a:pPr>
                      <a:r>
                        <a:rPr lang="uk-UA" sz="1400" b="1" dirty="0">
                          <a:effectLst/>
                          <a:latin typeface="Arial" panose="020B0604020202020204" pitchFamily="34" charset="0"/>
                          <a:cs typeface="Arial" panose="020B0604020202020204" pitchFamily="34" charset="0"/>
                        </a:rPr>
                        <a:t>540 </a:t>
                      </a:r>
                      <a:r>
                        <a:rPr lang="uk-UA" sz="1400" b="1" dirty="0" err="1">
                          <a:effectLst/>
                          <a:latin typeface="Arial" panose="020B0604020202020204" pitchFamily="34" charset="0"/>
                          <a:cs typeface="Arial" panose="020B0604020202020204" pitchFamily="34" charset="0"/>
                        </a:rPr>
                        <a:t>мкВт</a:t>
                      </a:r>
                      <a:r>
                        <a:rPr lang="uk-UA" sz="1400" b="1" dirty="0">
                          <a:effectLst/>
                          <a:latin typeface="Arial" panose="020B0604020202020204" pitchFamily="34" charset="0"/>
                          <a:cs typeface="Arial" panose="020B0604020202020204" pitchFamily="34" charset="0"/>
                        </a:rPr>
                        <a:t>/см</a:t>
                      </a:r>
                      <a:r>
                        <a:rPr lang="uk-UA" sz="1400" b="1" baseline="30000" dirty="0">
                          <a:effectLst/>
                          <a:latin typeface="Arial" panose="020B0604020202020204" pitchFamily="34" charset="0"/>
                          <a:cs typeface="Arial" panose="020B0604020202020204" pitchFamily="34" charset="0"/>
                        </a:rPr>
                        <a:t>2</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607801">
                <a:tc>
                  <a:txBody>
                    <a:bodyPr/>
                    <a:lstStyle/>
                    <a:p>
                      <a:pPr algn="just">
                        <a:lnSpc>
                          <a:spcPct val="107000"/>
                        </a:lnSpc>
                        <a:spcAft>
                          <a:spcPts val="0"/>
                        </a:spcAft>
                      </a:pPr>
                      <a:r>
                        <a:rPr lang="uk-UA" sz="1400" dirty="0">
                          <a:solidFill>
                            <a:schemeClr val="tx1"/>
                          </a:solidFill>
                          <a:effectLst/>
                          <a:latin typeface="Arial" panose="020B0604020202020204" pitchFamily="34" charset="0"/>
                          <a:cs typeface="Arial" panose="020B0604020202020204" pitchFamily="34" charset="0"/>
                        </a:rPr>
                        <a:t>Австрія, Австралія, Велика Британія, Ірландія, Німеччина, Іспанія, Португалія, Румунія, Словаччина, Фінляндія, Франція, Чехія, Швеція</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07000"/>
                        </a:lnSpc>
                        <a:spcAft>
                          <a:spcPts val="0"/>
                        </a:spcAft>
                      </a:pPr>
                      <a:r>
                        <a:rPr lang="uk-UA" sz="1400" b="1" dirty="0">
                          <a:effectLst/>
                          <a:latin typeface="Arial" panose="020B0604020202020204" pitchFamily="34" charset="0"/>
                          <a:cs typeface="Arial" panose="020B0604020202020204" pitchFamily="34" charset="0"/>
                        </a:rPr>
                        <a:t>900 </a:t>
                      </a:r>
                      <a:r>
                        <a:rPr lang="uk-UA" sz="1400" b="1" dirty="0" err="1">
                          <a:effectLst/>
                          <a:latin typeface="Arial" panose="020B0604020202020204" pitchFamily="34" charset="0"/>
                          <a:cs typeface="Arial" panose="020B0604020202020204" pitchFamily="34" charset="0"/>
                        </a:rPr>
                        <a:t>мкВт</a:t>
                      </a:r>
                      <a:r>
                        <a:rPr lang="uk-UA" sz="1400" b="1" dirty="0">
                          <a:effectLst/>
                          <a:latin typeface="Arial" panose="020B0604020202020204" pitchFamily="34" charset="0"/>
                          <a:cs typeface="Arial" panose="020B0604020202020204" pitchFamily="34" charset="0"/>
                        </a:rPr>
                        <a:t>/см</a:t>
                      </a:r>
                      <a:r>
                        <a:rPr lang="uk-UA" sz="1400" b="1" baseline="30000" dirty="0">
                          <a:effectLst/>
                          <a:latin typeface="Arial" panose="020B0604020202020204" pitchFamily="34" charset="0"/>
                          <a:cs typeface="Arial" panose="020B0604020202020204" pitchFamily="34" charset="0"/>
                        </a:rPr>
                        <a:t>2</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0">
                <a:tc>
                  <a:txBody>
                    <a:bodyPr/>
                    <a:lstStyle/>
                    <a:p>
                      <a:pPr algn="just">
                        <a:lnSpc>
                          <a:spcPct val="107000"/>
                        </a:lnSpc>
                        <a:spcAft>
                          <a:spcPts val="0"/>
                        </a:spcAft>
                      </a:pPr>
                      <a:r>
                        <a:rPr lang="uk-UA" sz="1600" dirty="0">
                          <a:solidFill>
                            <a:schemeClr val="tx1"/>
                          </a:solidFill>
                          <a:effectLst/>
                          <a:latin typeface="Arial" panose="020B0604020202020204" pitchFamily="34" charset="0"/>
                          <a:cs typeface="Arial" panose="020B0604020202020204" pitchFamily="34" charset="0"/>
                        </a:rPr>
                        <a:t>США</a:t>
                      </a:r>
                      <a:endParaRPr lang="uk-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ctr">
                        <a:lnSpc>
                          <a:spcPct val="107000"/>
                        </a:lnSpc>
                        <a:spcAft>
                          <a:spcPts val="0"/>
                        </a:spcAft>
                      </a:pPr>
                      <a:r>
                        <a:rPr lang="uk-UA" sz="1600" b="1" dirty="0">
                          <a:effectLst/>
                          <a:latin typeface="Arial" panose="020B0604020202020204" pitchFamily="34" charset="0"/>
                          <a:cs typeface="Arial" panose="020B0604020202020204" pitchFamily="34" charset="0"/>
                        </a:rPr>
                        <a:t>1000 </a:t>
                      </a:r>
                      <a:r>
                        <a:rPr lang="uk-UA" sz="1600" b="1" dirty="0" err="1">
                          <a:effectLst/>
                          <a:latin typeface="Arial" panose="020B0604020202020204" pitchFamily="34" charset="0"/>
                          <a:cs typeface="Arial" panose="020B0604020202020204" pitchFamily="34" charset="0"/>
                        </a:rPr>
                        <a:t>мкВт</a:t>
                      </a:r>
                      <a:r>
                        <a:rPr lang="uk-UA" sz="1600" b="1" dirty="0">
                          <a:effectLst/>
                          <a:latin typeface="Arial" panose="020B0604020202020204" pitchFamily="34" charset="0"/>
                          <a:cs typeface="Arial" panose="020B0604020202020204" pitchFamily="34" charset="0"/>
                        </a:rPr>
                        <a:t>/см</a:t>
                      </a:r>
                      <a:r>
                        <a:rPr lang="uk-UA" sz="1600" b="1" baseline="30000" dirty="0">
                          <a:effectLst/>
                          <a:latin typeface="Arial" panose="020B0604020202020204" pitchFamily="34" charset="0"/>
                          <a:cs typeface="Arial" panose="020B0604020202020204" pitchFamily="34" charset="0"/>
                        </a:rPr>
                        <a:t>2</a:t>
                      </a:r>
                      <a:endParaRPr lang="uk-U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r>
            </a:tbl>
          </a:graphicData>
        </a:graphic>
      </p:graphicFrame>
      <p:pic>
        <p:nvPicPr>
          <p:cNvPr id="6" name="Рисунок 5"/>
          <p:cNvPicPr>
            <a:picLocks noChangeAspect="1"/>
          </p:cNvPicPr>
          <p:nvPr/>
        </p:nvPicPr>
        <p:blipFill>
          <a:blip r:embed="rId2"/>
          <a:stretch>
            <a:fillRect/>
          </a:stretch>
        </p:blipFill>
        <p:spPr>
          <a:xfrm>
            <a:off x="9678307" y="569370"/>
            <a:ext cx="1443496" cy="1269443"/>
          </a:xfrm>
          <a:prstGeom prst="rect">
            <a:avLst/>
          </a:prstGeom>
        </p:spPr>
      </p:pic>
      <p:sp>
        <p:nvSpPr>
          <p:cNvPr id="9" name="Title 1"/>
          <p:cNvSpPr txBox="1">
            <a:spLocks/>
          </p:cNvSpPr>
          <p:nvPr/>
        </p:nvSpPr>
        <p:spPr bwMode="auto">
          <a:xfrm>
            <a:off x="53541" y="49217"/>
            <a:ext cx="11506255" cy="526836"/>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defTabSz="1219170">
              <a:defRPr/>
            </a:pPr>
            <a:r>
              <a:rPr lang="ru-RU" sz="2800" b="1" kern="0" dirty="0" smtClean="0">
                <a:solidFill>
                  <a:schemeClr val="tx1"/>
                </a:solidFill>
                <a:latin typeface="Arial" panose="020B0604020202020204" pitchFamily="34" charset="0"/>
                <a:cs typeface="Arial" panose="020B0604020202020204" pitchFamily="34" charset="0"/>
              </a:rPr>
              <a:t>Нормы ЭМИ </a:t>
            </a:r>
            <a:r>
              <a:rPr lang="ru-RU" sz="2800" b="1" kern="0" dirty="0" smtClean="0">
                <a:solidFill>
                  <a:schemeClr val="tx1"/>
                </a:solidFill>
                <a:latin typeface="Arial" panose="020B0604020202020204" pitchFamily="34" charset="0"/>
                <a:cs typeface="Arial" panose="020B0604020202020204" pitchFamily="34" charset="0"/>
              </a:rPr>
              <a:t>могут стать барьером </a:t>
            </a:r>
            <a:r>
              <a:rPr lang="ru-RU" sz="2800" b="1" kern="0" dirty="0" smtClean="0">
                <a:solidFill>
                  <a:schemeClr val="tx1"/>
                </a:solidFill>
                <a:latin typeface="Arial" panose="020B0604020202020204" pitchFamily="34" charset="0"/>
                <a:cs typeface="Arial" panose="020B0604020202020204" pitchFamily="34" charset="0"/>
              </a:rPr>
              <a:t> развитию технологий </a:t>
            </a:r>
            <a:r>
              <a:rPr lang="en-US" sz="2800" b="1" kern="0" dirty="0" smtClean="0">
                <a:solidFill>
                  <a:schemeClr val="tx1"/>
                </a:solidFill>
                <a:latin typeface="Arial" panose="020B0604020202020204" pitchFamily="34" charset="0"/>
                <a:cs typeface="Arial" panose="020B0604020202020204" pitchFamily="34" charset="0"/>
              </a:rPr>
              <a:t>4G/5G</a:t>
            </a:r>
            <a:endParaRPr lang="en-GB" sz="2800" kern="0" dirty="0">
              <a:solidFill>
                <a:schemeClr val="tx1"/>
              </a:solidFill>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284209055"/>
              </p:ext>
            </p:extLst>
          </p:nvPr>
        </p:nvGraphicFramePr>
        <p:xfrm>
          <a:off x="5806669" y="1930877"/>
          <a:ext cx="5549153" cy="990384"/>
        </p:xfrm>
        <a:graphic>
          <a:graphicData uri="http://schemas.openxmlformats.org/drawingml/2006/table">
            <a:tbl>
              <a:tblPr firstRow="1" firstCol="1" bandRow="1">
                <a:tableStyleId>{5C22544A-7EE6-4342-B048-85BDC9FD1C3A}</a:tableStyleId>
              </a:tblPr>
              <a:tblGrid>
                <a:gridCol w="3962400"/>
                <a:gridCol w="1586753"/>
              </a:tblGrid>
              <a:tr h="0">
                <a:tc>
                  <a:txBody>
                    <a:bodyPr/>
                    <a:lstStyle/>
                    <a:p>
                      <a:pPr algn="ctr">
                        <a:lnSpc>
                          <a:spcPct val="107000"/>
                        </a:lnSpc>
                        <a:spcAft>
                          <a:spcPts val="0"/>
                        </a:spcAft>
                      </a:pPr>
                      <a:r>
                        <a:rPr lang="ru-RU" sz="1800" dirty="0" smtClean="0">
                          <a:effectLst/>
                          <a:latin typeface="Arial" panose="020B0604020202020204" pitchFamily="34" charset="0"/>
                          <a:ea typeface="+mn-ea"/>
                          <a:cs typeface="Arial" panose="020B0604020202020204" pitchFamily="34" charset="0"/>
                        </a:rPr>
                        <a:t>Диапазон</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399FF"/>
                    </a:solidFill>
                  </a:tcPr>
                </a:tc>
                <a:tc>
                  <a:txBody>
                    <a:bodyPr/>
                    <a:lstStyle/>
                    <a:p>
                      <a:pPr algn="ctr">
                        <a:lnSpc>
                          <a:spcPct val="107000"/>
                        </a:lnSpc>
                        <a:spcAft>
                          <a:spcPts val="0"/>
                        </a:spcAft>
                      </a:pPr>
                      <a:r>
                        <a:rPr lang="uk-UA" sz="1600" dirty="0" smtClean="0">
                          <a:effectLst/>
                        </a:rPr>
                        <a:t>Полоса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399FF"/>
                    </a:solidFill>
                  </a:tcPr>
                </a:tc>
              </a:tr>
              <a:tr h="0">
                <a:tc>
                  <a:txBody>
                    <a:bodyPr/>
                    <a:lstStyle/>
                    <a:p>
                      <a:pPr algn="just">
                        <a:lnSpc>
                          <a:spcPct val="107000"/>
                        </a:lnSpc>
                        <a:spcAft>
                          <a:spcPts val="0"/>
                        </a:spcAft>
                      </a:pPr>
                      <a:r>
                        <a:rPr lang="ru-RU" sz="1400" dirty="0" smtClean="0">
                          <a:solidFill>
                            <a:schemeClr val="tx1"/>
                          </a:solidFill>
                          <a:effectLst/>
                          <a:latin typeface="Arial" panose="020B0604020202020204" pitchFamily="34" charset="0"/>
                          <a:ea typeface="+mn-ea"/>
                          <a:cs typeface="Arial" panose="020B0604020202020204" pitchFamily="34" charset="0"/>
                        </a:rPr>
                        <a:t>700</a:t>
                      </a:r>
                      <a:r>
                        <a:rPr lang="ru-RU" sz="1400" baseline="0" dirty="0" smtClean="0">
                          <a:solidFill>
                            <a:schemeClr val="tx1"/>
                          </a:solidFill>
                          <a:effectLst/>
                          <a:latin typeface="Arial" panose="020B0604020202020204" pitchFamily="34" charset="0"/>
                          <a:ea typeface="+mn-ea"/>
                          <a:cs typeface="Arial" panose="020B0604020202020204" pitchFamily="34" charset="0"/>
                        </a:rPr>
                        <a:t> МГц</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uk-UA" sz="1400" b="1" dirty="0" smtClean="0">
                          <a:effectLst/>
                          <a:latin typeface="Arial" panose="020B0604020202020204" pitchFamily="34" charset="0"/>
                          <a:cs typeface="Arial" panose="020B0604020202020204" pitchFamily="34" charset="0"/>
                        </a:rPr>
                        <a:t>2х30 МГц</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261593">
                <a:tc>
                  <a:txBody>
                    <a:bodyPr/>
                    <a:lstStyle/>
                    <a:p>
                      <a:pPr algn="just">
                        <a:lnSpc>
                          <a:spcPct val="107000"/>
                        </a:lnSpc>
                        <a:spcAft>
                          <a:spcPts val="0"/>
                        </a:spcAft>
                      </a:pPr>
                      <a:r>
                        <a:rPr lang="ru-RU" sz="1400" dirty="0" smtClean="0">
                          <a:solidFill>
                            <a:schemeClr val="tx1"/>
                          </a:solidFill>
                          <a:effectLst/>
                          <a:latin typeface="Arial" panose="020B0604020202020204" pitchFamily="34" charset="0"/>
                          <a:ea typeface="+mn-ea"/>
                          <a:cs typeface="Arial" panose="020B0604020202020204" pitchFamily="34" charset="0"/>
                        </a:rPr>
                        <a:t>2300</a:t>
                      </a:r>
                      <a:r>
                        <a:rPr lang="ru-RU" sz="1400" baseline="0" dirty="0" smtClean="0">
                          <a:solidFill>
                            <a:schemeClr val="tx1"/>
                          </a:solidFill>
                          <a:effectLst/>
                          <a:latin typeface="Arial" panose="020B0604020202020204" pitchFamily="34" charset="0"/>
                          <a:ea typeface="+mn-ea"/>
                          <a:cs typeface="Arial" panose="020B0604020202020204" pitchFamily="34" charset="0"/>
                        </a:rPr>
                        <a:t> МГц</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1400" b="1" dirty="0" smtClean="0">
                          <a:effectLst/>
                          <a:latin typeface="Arial" panose="020B0604020202020204" pitchFamily="34" charset="0"/>
                          <a:cs typeface="Arial" panose="020B0604020202020204" pitchFamily="34" charset="0"/>
                        </a:rPr>
                        <a:t>100 МГц</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0">
                <a:tc>
                  <a:txBody>
                    <a:bodyPr/>
                    <a:lstStyle/>
                    <a:p>
                      <a:pPr algn="just">
                        <a:lnSpc>
                          <a:spcPct val="107000"/>
                        </a:lnSpc>
                        <a:spcAft>
                          <a:spcPts val="0"/>
                        </a:spcAft>
                      </a:pPr>
                      <a:r>
                        <a:rPr lang="ru-RU" sz="1400" dirty="0" smtClean="0">
                          <a:solidFill>
                            <a:schemeClr val="tx1"/>
                          </a:solidFill>
                          <a:effectLst/>
                          <a:latin typeface="Arial" panose="020B0604020202020204" pitchFamily="34" charset="0"/>
                          <a:ea typeface="+mn-ea"/>
                          <a:cs typeface="Arial" panose="020B0604020202020204" pitchFamily="34" charset="0"/>
                        </a:rPr>
                        <a:t>3400</a:t>
                      </a:r>
                      <a:r>
                        <a:rPr lang="ru-RU" sz="1400" baseline="0" dirty="0" smtClean="0">
                          <a:solidFill>
                            <a:schemeClr val="tx1"/>
                          </a:solidFill>
                          <a:effectLst/>
                          <a:latin typeface="Arial" panose="020B0604020202020204" pitchFamily="34" charset="0"/>
                          <a:ea typeface="+mn-ea"/>
                          <a:cs typeface="Arial" panose="020B0604020202020204" pitchFamily="34" charset="0"/>
                        </a:rPr>
                        <a:t> – 3800 МГц</a:t>
                      </a:r>
                      <a:endParaRPr lang="uk-U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1400" b="1" dirty="0" smtClean="0">
                          <a:effectLst/>
                          <a:latin typeface="Arial" panose="020B0604020202020204" pitchFamily="34" charset="0"/>
                          <a:cs typeface="Arial" panose="020B0604020202020204" pitchFamily="34" charset="0"/>
                        </a:rPr>
                        <a:t>400 МГц</a:t>
                      </a:r>
                      <a:endParaRPr lang="uk-U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bl>
          </a:graphicData>
        </a:graphic>
      </p:graphicFrame>
      <p:sp>
        <p:nvSpPr>
          <p:cNvPr id="14" name="Title 1"/>
          <p:cNvSpPr txBox="1">
            <a:spLocks/>
          </p:cNvSpPr>
          <p:nvPr/>
        </p:nvSpPr>
        <p:spPr bwMode="auto">
          <a:xfrm>
            <a:off x="5806669" y="1514382"/>
            <a:ext cx="3275369" cy="353691"/>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defTabSz="1219170">
              <a:defRPr/>
            </a:pPr>
            <a:r>
              <a:rPr lang="ru-RU" b="1" kern="0" dirty="0" smtClean="0">
                <a:solidFill>
                  <a:schemeClr val="tx1"/>
                </a:solidFill>
                <a:latin typeface="Arial" panose="020B0604020202020204" pitchFamily="34" charset="0"/>
                <a:cs typeface="Arial" panose="020B0604020202020204" pitchFamily="34" charset="0"/>
              </a:rPr>
              <a:t>Фактор 1. Новый спектр</a:t>
            </a:r>
            <a:endParaRPr lang="en-GB" kern="0" dirty="0">
              <a:solidFill>
                <a:schemeClr val="tx1"/>
              </a:solidFill>
              <a:latin typeface="Arial" panose="020B0604020202020204" pitchFamily="34" charset="0"/>
              <a:cs typeface="Arial" panose="020B0604020202020204" pitchFamily="34" charset="0"/>
            </a:endParaRPr>
          </a:p>
        </p:txBody>
      </p:sp>
      <p:sp>
        <p:nvSpPr>
          <p:cNvPr id="15" name="Прямоугольник 14"/>
          <p:cNvSpPr/>
          <p:nvPr/>
        </p:nvSpPr>
        <p:spPr>
          <a:xfrm>
            <a:off x="157782" y="3013325"/>
            <a:ext cx="12009863" cy="1200329"/>
          </a:xfrm>
          <a:prstGeom prst="rect">
            <a:avLst/>
          </a:prstGeom>
        </p:spPr>
        <p:txBody>
          <a:bodyPr wrap="square">
            <a:spAutoFit/>
          </a:bodyPr>
          <a:lstStyle/>
          <a:p>
            <a:r>
              <a:rPr lang="ru-RU" b="1" dirty="0" smtClean="0">
                <a:solidFill>
                  <a:srgbClr val="000000"/>
                </a:solidFill>
                <a:latin typeface="Arial" panose="020B0604020202020204" pitchFamily="34" charset="0"/>
                <a:cs typeface="Arial" panose="020B0604020202020204" pitchFamily="34" charset="0"/>
              </a:rPr>
              <a:t>Новый спектр </a:t>
            </a:r>
            <a:r>
              <a:rPr lang="ru-RU" dirty="0" smtClean="0">
                <a:solidFill>
                  <a:srgbClr val="000000"/>
                </a:solidFill>
                <a:latin typeface="Arial" panose="020B0604020202020204" pitchFamily="34" charset="0"/>
                <a:cs typeface="Arial" panose="020B0604020202020204" pitchFamily="34" charset="0"/>
              </a:rPr>
              <a:t>для развития сетей </a:t>
            </a:r>
            <a:r>
              <a:rPr lang="en-US" dirty="0" smtClean="0">
                <a:solidFill>
                  <a:srgbClr val="000000"/>
                </a:solidFill>
                <a:latin typeface="Arial" panose="020B0604020202020204" pitchFamily="34" charset="0"/>
                <a:cs typeface="Arial" panose="020B0604020202020204" pitchFamily="34" charset="0"/>
              </a:rPr>
              <a:t>4G/5G </a:t>
            </a:r>
            <a:r>
              <a:rPr lang="ru-RU" dirty="0" smtClean="0">
                <a:solidFill>
                  <a:srgbClr val="000000"/>
                </a:solidFill>
                <a:latin typeface="Arial" panose="020B0604020202020204" pitchFamily="34" charset="0"/>
                <a:cs typeface="Arial" panose="020B0604020202020204" pitchFamily="34" charset="0"/>
              </a:rPr>
              <a:t>станет доступным в странах ЕС в ближайшем будущем. Это удвоит емкость сетей мобильной связи. Однако это увеличит ЭМИ с существующих сайтов и плотность мощности. В плотной городской застройке, где плотность БС велика операторы не смогут использовать полноценно этот дополнительный спектр и часть частот сможет использоваться. </a:t>
            </a:r>
            <a:endParaRPr lang="uk-UA" dirty="0">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90878" y="3013325"/>
            <a:ext cx="12009863" cy="116476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7" name="Title 1"/>
          <p:cNvSpPr txBox="1">
            <a:spLocks/>
          </p:cNvSpPr>
          <p:nvPr/>
        </p:nvSpPr>
        <p:spPr bwMode="auto">
          <a:xfrm>
            <a:off x="157782" y="4357807"/>
            <a:ext cx="4776494" cy="367842"/>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defTabSz="1219170">
              <a:defRPr/>
            </a:pPr>
            <a:r>
              <a:rPr lang="ru-RU" b="1" kern="0" dirty="0" smtClean="0">
                <a:solidFill>
                  <a:schemeClr val="tx1"/>
                </a:solidFill>
                <a:latin typeface="Arial" panose="020B0604020202020204" pitchFamily="34" charset="0"/>
                <a:cs typeface="Arial" panose="020B0604020202020204" pitchFamily="34" charset="0"/>
              </a:rPr>
              <a:t>Фактор 2</a:t>
            </a:r>
            <a:r>
              <a:rPr lang="ru-RU" b="1" kern="0" dirty="0" smtClean="0">
                <a:solidFill>
                  <a:schemeClr val="tx1"/>
                </a:solidFill>
                <a:latin typeface="Arial" panose="020B0604020202020204" pitchFamily="34" charset="0"/>
                <a:cs typeface="Arial" panose="020B0604020202020204" pitchFamily="34" charset="0"/>
              </a:rPr>
              <a:t>. Новые </a:t>
            </a:r>
            <a:r>
              <a:rPr lang="ru-RU" b="1" kern="0" dirty="0" err="1" smtClean="0">
                <a:solidFill>
                  <a:schemeClr val="tx1"/>
                </a:solidFill>
                <a:latin typeface="Arial" panose="020B0604020202020204" pitchFamily="34" charset="0"/>
                <a:cs typeface="Arial" panose="020B0604020202020204" pitchFamily="34" charset="0"/>
              </a:rPr>
              <a:t>радиотехнологии</a:t>
            </a:r>
            <a:endParaRPr lang="en-GB" kern="0" dirty="0">
              <a:solidFill>
                <a:schemeClr val="tx1"/>
              </a:solidFill>
              <a:latin typeface="Arial" panose="020B0604020202020204" pitchFamily="34" charset="0"/>
              <a:cs typeface="Arial" panose="020B0604020202020204" pitchFamily="34" charset="0"/>
            </a:endParaRPr>
          </a:p>
        </p:txBody>
      </p:sp>
      <p:sp>
        <p:nvSpPr>
          <p:cNvPr id="19" name="Прямоугольник 18"/>
          <p:cNvSpPr/>
          <p:nvPr/>
        </p:nvSpPr>
        <p:spPr>
          <a:xfrm>
            <a:off x="90878" y="5902501"/>
            <a:ext cx="11857518" cy="830997"/>
          </a:xfrm>
          <a:prstGeom prst="rect">
            <a:avLst/>
          </a:prstGeom>
          <a:solidFill>
            <a:schemeClr val="bg1">
              <a:lumMod val="95000"/>
            </a:schemeClr>
          </a:solidFill>
        </p:spPr>
        <p:txBody>
          <a:bodyPr wrap="square">
            <a:spAutoFit/>
          </a:bodyPr>
          <a:lstStyle/>
          <a:p>
            <a:r>
              <a:rPr lang="en-US" sz="1600" i="1" dirty="0">
                <a:solidFill>
                  <a:srgbClr val="0070C0"/>
                </a:solidFill>
                <a:latin typeface="Arial" panose="020B0604020202020204" pitchFamily="34" charset="0"/>
                <a:cs typeface="Arial" panose="020B0604020202020204" pitchFamily="34" charset="0"/>
              </a:rPr>
              <a:t>The results of the simulation indicate that where RF-EMF limits are stricter than ICNIRP or IEEE guidelines, </a:t>
            </a:r>
            <a:r>
              <a:rPr lang="en-US" sz="1600" i="1" u="sng" dirty="0">
                <a:solidFill>
                  <a:srgbClr val="0070C0"/>
                </a:solidFill>
                <a:latin typeface="Arial" panose="020B0604020202020204" pitchFamily="34" charset="0"/>
                <a:cs typeface="Arial" panose="020B0604020202020204" pitchFamily="34" charset="0"/>
              </a:rPr>
              <a:t>the network capacity buildout (both 4G and 5G) might be severely constrained and might prevent addressing of the growing data traffic demand and the launching of new services on existing mobile networks. 	</a:t>
            </a:r>
          </a:p>
        </p:txBody>
      </p:sp>
      <p:sp>
        <p:nvSpPr>
          <p:cNvPr id="20" name="Прямоугольник 19"/>
          <p:cNvSpPr/>
          <p:nvPr/>
        </p:nvSpPr>
        <p:spPr>
          <a:xfrm>
            <a:off x="218913" y="4771422"/>
            <a:ext cx="11753792" cy="923330"/>
          </a:xfrm>
          <a:prstGeom prst="rect">
            <a:avLst/>
          </a:prstGeom>
        </p:spPr>
        <p:txBody>
          <a:bodyPr wrap="square">
            <a:spAutoFit/>
          </a:bodyPr>
          <a:lstStyle/>
          <a:p>
            <a:r>
              <a:rPr lang="ru-RU" b="1" dirty="0" smtClean="0">
                <a:solidFill>
                  <a:srgbClr val="000000"/>
                </a:solidFill>
                <a:latin typeface="Arial" panose="020B0604020202020204" pitchFamily="34" charset="0"/>
                <a:cs typeface="Arial" panose="020B0604020202020204" pitchFamily="34" charset="0"/>
              </a:rPr>
              <a:t>Новые антенны, </a:t>
            </a:r>
            <a:r>
              <a:rPr lang="en-US" b="1" dirty="0" smtClean="0">
                <a:solidFill>
                  <a:srgbClr val="000000"/>
                </a:solidFill>
                <a:latin typeface="Arial" panose="020B0604020202020204" pitchFamily="34" charset="0"/>
                <a:cs typeface="Arial" panose="020B0604020202020204" pitchFamily="34" charset="0"/>
              </a:rPr>
              <a:t>Massive MIMO, Beamforming, </a:t>
            </a:r>
            <a:r>
              <a:rPr lang="en-US" b="1" dirty="0" err="1" smtClean="0">
                <a:solidFill>
                  <a:srgbClr val="000000"/>
                </a:solidFill>
                <a:latin typeface="Arial" panose="020B0604020202020204" pitchFamily="34" charset="0"/>
                <a:cs typeface="Arial" panose="020B0604020202020204" pitchFamily="34" charset="0"/>
              </a:rPr>
              <a:t>SmallCells</a:t>
            </a:r>
            <a:r>
              <a:rPr lang="en-US" b="1" dirty="0" smtClean="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 </a:t>
            </a:r>
            <a:r>
              <a:rPr lang="ru-RU" dirty="0" smtClean="0">
                <a:solidFill>
                  <a:srgbClr val="000000"/>
                </a:solidFill>
                <a:latin typeface="Arial" panose="020B0604020202020204" pitchFamily="34" charset="0"/>
                <a:cs typeface="Arial" panose="020B0604020202020204" pitchFamily="34" charset="0"/>
              </a:rPr>
              <a:t>ключевые элементы для построения сетей </a:t>
            </a:r>
            <a:r>
              <a:rPr lang="en-US" dirty="0" smtClean="0">
                <a:solidFill>
                  <a:srgbClr val="000000"/>
                </a:solidFill>
                <a:latin typeface="Arial" panose="020B0604020202020204" pitchFamily="34" charset="0"/>
                <a:cs typeface="Arial" panose="020B0604020202020204" pitchFamily="34" charset="0"/>
              </a:rPr>
              <a:t>5G. </a:t>
            </a:r>
            <a:r>
              <a:rPr lang="ru-RU" dirty="0" smtClean="0">
                <a:solidFill>
                  <a:srgbClr val="000000"/>
                </a:solidFill>
                <a:latin typeface="Arial" panose="020B0604020202020204" pitchFamily="34" charset="0"/>
                <a:cs typeface="Arial" panose="020B0604020202020204" pitchFamily="34" charset="0"/>
              </a:rPr>
              <a:t> Строгие нормы ЭМИ (например в Польше и Украине) не позволяют в полной мере использовать эти элементы для наращивания емкости сети и повышения скорости и качества цифровых услуг.</a:t>
            </a:r>
            <a:endParaRPr lang="uk-UA" dirty="0">
              <a:latin typeface="Arial" panose="020B0604020202020204" pitchFamily="34" charset="0"/>
              <a:cs typeface="Arial" panose="020B0604020202020204" pitchFamily="34" charset="0"/>
            </a:endParaRPr>
          </a:p>
        </p:txBody>
      </p:sp>
      <p:sp>
        <p:nvSpPr>
          <p:cNvPr id="21" name="Скругленный прямоугольник 20"/>
          <p:cNvSpPr/>
          <p:nvPr/>
        </p:nvSpPr>
        <p:spPr>
          <a:xfrm>
            <a:off x="90878" y="4771422"/>
            <a:ext cx="12009863" cy="98692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Tree>
    <p:extLst>
      <p:ext uri="{BB962C8B-B14F-4D97-AF65-F5344CB8AC3E}">
        <p14:creationId xmlns:p14="http://schemas.microsoft.com/office/powerpoint/2010/main" val="12989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C18E83D7-62F5-C741-B444-4E23ECC6024A}" type="slidenum">
              <a:rPr lang="en-GB" smtClean="0"/>
              <a:pPr/>
              <a:t>14</a:t>
            </a:fld>
            <a:endParaRPr lang="en-GB" dirty="0"/>
          </a:p>
        </p:txBody>
      </p:sp>
      <p:sp>
        <p:nvSpPr>
          <p:cNvPr id="5" name="Прямоугольник 4"/>
          <p:cNvSpPr/>
          <p:nvPr/>
        </p:nvSpPr>
        <p:spPr>
          <a:xfrm>
            <a:off x="204995" y="5786623"/>
            <a:ext cx="11457332" cy="553998"/>
          </a:xfrm>
          <a:prstGeom prst="rect">
            <a:avLst/>
          </a:prstGeom>
        </p:spPr>
        <p:txBody>
          <a:bodyPr wrap="square">
            <a:spAutoFit/>
          </a:bodyPr>
          <a:lstStyle/>
          <a:p>
            <a:r>
              <a:rPr lang="ru-RU" sz="1600" b="1" dirty="0" smtClean="0">
                <a:solidFill>
                  <a:srgbClr val="000000"/>
                </a:solidFill>
                <a:latin typeface="Arial" panose="020B0604020202020204" pitchFamily="34" charset="0"/>
              </a:rPr>
              <a:t>Источник  </a:t>
            </a:r>
            <a:r>
              <a:rPr lang="ru-RU" sz="1600" b="1" dirty="0" smtClean="0">
                <a:solidFill>
                  <a:srgbClr val="0070C0"/>
                </a:solidFill>
                <a:latin typeface="Arial" panose="020B0604020202020204" pitchFamily="34" charset="0"/>
              </a:rPr>
              <a:t> </a:t>
            </a:r>
            <a:r>
              <a:rPr lang="en-US" sz="1600" b="1" dirty="0" smtClean="0">
                <a:solidFill>
                  <a:srgbClr val="0070C0"/>
                </a:solidFill>
                <a:latin typeface="Arial" panose="020B0604020202020204" pitchFamily="34" charset="0"/>
              </a:rPr>
              <a:t>ITU-T </a:t>
            </a:r>
            <a:r>
              <a:rPr lang="en-US" sz="1600" b="1" dirty="0" err="1" smtClean="0">
                <a:solidFill>
                  <a:srgbClr val="0070C0"/>
                </a:solidFill>
                <a:latin typeface="Arial" panose="020B0604020202020204" pitchFamily="34" charset="0"/>
              </a:rPr>
              <a:t>Recommndation</a:t>
            </a:r>
            <a:r>
              <a:rPr lang="en-US" sz="1600" b="1" dirty="0" smtClean="0">
                <a:solidFill>
                  <a:srgbClr val="0070C0"/>
                </a:solidFill>
                <a:latin typeface="Arial" panose="020B0604020202020204" pitchFamily="34" charset="0"/>
              </a:rPr>
              <a:t>: </a:t>
            </a:r>
            <a:r>
              <a:rPr lang="en-US" sz="1400" dirty="0" smtClean="0">
                <a:solidFill>
                  <a:srgbClr val="0070C0"/>
                </a:solidFill>
                <a:latin typeface="Arial" panose="020B0604020202020204" pitchFamily="34" charset="0"/>
              </a:rPr>
              <a:t>“The </a:t>
            </a:r>
            <a:r>
              <a:rPr lang="en-US" sz="1400" dirty="0">
                <a:solidFill>
                  <a:srgbClr val="0070C0"/>
                </a:solidFill>
                <a:latin typeface="Arial" panose="020B0604020202020204" pitchFamily="34" charset="0"/>
              </a:rPr>
              <a:t>impact of RF-EMF exposure limits stricter than the ICNIRP or IEEE guidelines on 4G and 5G mobile network </a:t>
            </a:r>
            <a:r>
              <a:rPr lang="en-US" sz="1400" dirty="0" smtClean="0">
                <a:solidFill>
                  <a:srgbClr val="0070C0"/>
                </a:solidFill>
                <a:latin typeface="Arial" panose="020B0604020202020204" pitchFamily="34" charset="0"/>
              </a:rPr>
              <a:t>deployment”</a:t>
            </a:r>
            <a:r>
              <a:rPr lang="en-US" sz="1400" dirty="0">
                <a:solidFill>
                  <a:srgbClr val="000000"/>
                </a:solidFill>
                <a:latin typeface="Arial" panose="020B0604020202020204" pitchFamily="34" charset="0"/>
              </a:rPr>
              <a:t>	</a:t>
            </a:r>
          </a:p>
        </p:txBody>
      </p:sp>
      <p:pic>
        <p:nvPicPr>
          <p:cNvPr id="8" name="Рисунок 7"/>
          <p:cNvPicPr>
            <a:picLocks noChangeAspect="1"/>
          </p:cNvPicPr>
          <p:nvPr/>
        </p:nvPicPr>
        <p:blipFill>
          <a:blip r:embed="rId2"/>
          <a:stretch>
            <a:fillRect/>
          </a:stretch>
        </p:blipFill>
        <p:spPr>
          <a:xfrm>
            <a:off x="204995" y="977998"/>
            <a:ext cx="5835131" cy="3882412"/>
          </a:xfrm>
          <a:prstGeom prst="rect">
            <a:avLst/>
          </a:prstGeom>
        </p:spPr>
      </p:pic>
      <p:sp>
        <p:nvSpPr>
          <p:cNvPr id="9" name="Прямоугольник 8"/>
          <p:cNvSpPr/>
          <p:nvPr/>
        </p:nvSpPr>
        <p:spPr>
          <a:xfrm>
            <a:off x="204995" y="608666"/>
            <a:ext cx="5314275" cy="369332"/>
          </a:xfrm>
          <a:prstGeom prst="rect">
            <a:avLst/>
          </a:prstGeom>
        </p:spPr>
        <p:txBody>
          <a:bodyPr wrap="none">
            <a:spAutoFit/>
          </a:bodyPr>
          <a:lstStyle/>
          <a:p>
            <a:r>
              <a:rPr lang="en-US" b="1" dirty="0">
                <a:solidFill>
                  <a:srgbClr val="3399FF"/>
                </a:solidFill>
                <a:latin typeface="Arial" panose="020B0604020202020204" pitchFamily="34" charset="0"/>
                <a:cs typeface="Arial" panose="020B0604020202020204" pitchFamily="34" charset="0"/>
              </a:rPr>
              <a:t>Site evolution in dense urban and urban areas </a:t>
            </a:r>
            <a:endParaRPr lang="uk-UA" dirty="0">
              <a:solidFill>
                <a:srgbClr val="3399FF"/>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6167164" y="977998"/>
            <a:ext cx="5902173" cy="3882412"/>
          </a:xfrm>
          <a:prstGeom prst="rect">
            <a:avLst/>
          </a:prstGeom>
        </p:spPr>
      </p:pic>
      <p:sp>
        <p:nvSpPr>
          <p:cNvPr id="11" name="Прямоугольник 10"/>
          <p:cNvSpPr/>
          <p:nvPr/>
        </p:nvSpPr>
        <p:spPr>
          <a:xfrm>
            <a:off x="6096000" y="585693"/>
            <a:ext cx="3506088" cy="369332"/>
          </a:xfrm>
          <a:prstGeom prst="rect">
            <a:avLst/>
          </a:prstGeom>
        </p:spPr>
        <p:txBody>
          <a:bodyPr wrap="none">
            <a:spAutoFit/>
          </a:bodyPr>
          <a:lstStyle/>
          <a:p>
            <a:r>
              <a:rPr lang="en-US" b="1" dirty="0">
                <a:solidFill>
                  <a:srgbClr val="3399FF"/>
                </a:solidFill>
                <a:latin typeface="Arial" panose="020B0604020202020204" pitchFamily="34" charset="0"/>
                <a:cs typeface="Arial" panose="020B0604020202020204" pitchFamily="34" charset="0"/>
              </a:rPr>
              <a:t>Share of unserved data traffic </a:t>
            </a:r>
            <a:endParaRPr lang="uk-UA" dirty="0">
              <a:solidFill>
                <a:srgbClr val="3399FF"/>
              </a:solidFill>
              <a:latin typeface="Arial" panose="020B0604020202020204" pitchFamily="34" charset="0"/>
              <a:cs typeface="Arial" panose="020B0604020202020204" pitchFamily="34" charset="0"/>
            </a:endParaRPr>
          </a:p>
        </p:txBody>
      </p:sp>
      <p:sp>
        <p:nvSpPr>
          <p:cNvPr id="12" name="Title 1"/>
          <p:cNvSpPr txBox="1">
            <a:spLocks/>
          </p:cNvSpPr>
          <p:nvPr/>
        </p:nvSpPr>
        <p:spPr bwMode="auto">
          <a:xfrm>
            <a:off x="111367" y="6771"/>
            <a:ext cx="11957970" cy="592066"/>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cs typeface="Arial" pitchFamily="34" charset="0"/>
              </a:defRPr>
            </a:lvl2pPr>
            <a:lvl3pPr algn="l" rtl="0" eaLnBrk="1" fontAlgn="base" hangingPunct="1">
              <a:spcBef>
                <a:spcPct val="0"/>
              </a:spcBef>
              <a:spcAft>
                <a:spcPct val="0"/>
              </a:spcAft>
              <a:defRPr sz="3200">
                <a:solidFill>
                  <a:schemeClr val="bg1"/>
                </a:solidFill>
                <a:latin typeface="Arial" pitchFamily="34" charset="0"/>
                <a:cs typeface="Arial" pitchFamily="34" charset="0"/>
              </a:defRPr>
            </a:lvl3pPr>
            <a:lvl4pPr algn="l" rtl="0" eaLnBrk="1" fontAlgn="base" hangingPunct="1">
              <a:spcBef>
                <a:spcPct val="0"/>
              </a:spcBef>
              <a:spcAft>
                <a:spcPct val="0"/>
              </a:spcAft>
              <a:defRPr sz="3200">
                <a:solidFill>
                  <a:schemeClr val="bg1"/>
                </a:solidFill>
                <a:latin typeface="Arial" pitchFamily="34" charset="0"/>
                <a:cs typeface="Arial" pitchFamily="34" charset="0"/>
              </a:defRPr>
            </a:lvl4pPr>
            <a:lvl5pPr algn="l" rtl="0" eaLnBrk="1" fontAlgn="base" hangingPunct="1">
              <a:spcBef>
                <a:spcPct val="0"/>
              </a:spcBef>
              <a:spcAft>
                <a:spcPct val="0"/>
              </a:spcAft>
              <a:defRPr sz="32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cs typeface="Arial" pitchFamily="34" charset="0"/>
              </a:defRPr>
            </a:lvl9pPr>
          </a:lstStyle>
          <a:p>
            <a:pPr defTabSz="1219170">
              <a:defRPr/>
            </a:pPr>
            <a:r>
              <a:rPr lang="ru-RU" sz="2800" b="1" kern="0" dirty="0" smtClean="0">
                <a:solidFill>
                  <a:schemeClr val="tx1"/>
                </a:solidFill>
                <a:latin typeface="Arial" panose="020B0604020202020204" pitchFamily="34" charset="0"/>
                <a:cs typeface="Arial" panose="020B0604020202020204" pitchFamily="34" charset="0"/>
              </a:rPr>
              <a:t>Радиофобия и</a:t>
            </a:r>
            <a:r>
              <a:rPr lang="ru-RU" sz="2800" b="1" kern="0" dirty="0" smtClean="0">
                <a:solidFill>
                  <a:schemeClr val="tx1"/>
                </a:solidFill>
                <a:latin typeface="Arial" panose="020B0604020202020204" pitchFamily="34" charset="0"/>
                <a:cs typeface="Arial" panose="020B0604020202020204" pitchFamily="34" charset="0"/>
              </a:rPr>
              <a:t> строгие нормы ЭМИ замедляют развитие </a:t>
            </a:r>
            <a:r>
              <a:rPr lang="ru-RU" sz="2800" b="1" kern="0" dirty="0" err="1" smtClean="0">
                <a:solidFill>
                  <a:schemeClr val="tx1"/>
                </a:solidFill>
                <a:latin typeface="Arial" panose="020B0604020202020204" pitchFamily="34" charset="0"/>
                <a:cs typeface="Arial" panose="020B0604020202020204" pitchFamily="34" charset="0"/>
              </a:rPr>
              <a:t>телекома</a:t>
            </a:r>
            <a:endParaRPr lang="en-GB" sz="2800" kern="0" dirty="0">
              <a:solidFill>
                <a:schemeClr val="tx1"/>
              </a:solidFill>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163829" y="5115836"/>
            <a:ext cx="11864342" cy="482076"/>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defTabSz="1219170">
              <a:defRPr/>
            </a:pPr>
            <a:r>
              <a:rPr lang="ru-RU" sz="2000" b="1" kern="0" dirty="0" smtClean="0">
                <a:solidFill>
                  <a:schemeClr val="bg1"/>
                </a:solidFill>
                <a:latin typeface="Arial" panose="020B0604020202020204" pitchFamily="34" charset="0"/>
                <a:cs typeface="Arial" panose="020B0604020202020204" pitchFamily="34" charset="0"/>
              </a:rPr>
              <a:t>Рекомендация </a:t>
            </a:r>
            <a:r>
              <a:rPr lang="en-US" sz="2000" b="1" kern="0" dirty="0" smtClean="0">
                <a:solidFill>
                  <a:schemeClr val="bg1"/>
                </a:solidFill>
                <a:latin typeface="Arial" panose="020B0604020202020204" pitchFamily="34" charset="0"/>
                <a:cs typeface="Arial" panose="020B0604020202020204" pitchFamily="34" charset="0"/>
              </a:rPr>
              <a:t>ITU</a:t>
            </a:r>
            <a:r>
              <a:rPr lang="ru-RU" sz="2000" b="1" kern="0" dirty="0" smtClean="0">
                <a:solidFill>
                  <a:schemeClr val="bg1"/>
                </a:solidFill>
                <a:latin typeface="Arial" panose="020B0604020202020204" pitchFamily="34" charset="0"/>
                <a:cs typeface="Arial" panose="020B0604020202020204" pitchFamily="34" charset="0"/>
              </a:rPr>
              <a:t>: нормы ЭМИ должны быть гармонизированы на глобальном уровне </a:t>
            </a:r>
            <a:endParaRPr lang="ru-RU" sz="2000" b="1" kern="0" dirty="0">
              <a:solidFill>
                <a:schemeClr val="bg1"/>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53165" y="1005745"/>
            <a:ext cx="2352788" cy="372941"/>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kern="0" dirty="0" smtClean="0">
                <a:solidFill>
                  <a:schemeClr val="bg1"/>
                </a:solidFill>
                <a:latin typeface="Arial" panose="020B0604020202020204" pitchFamily="34" charset="0"/>
                <a:cs typeface="Arial" panose="020B0604020202020204" pitchFamily="34" charset="0"/>
              </a:rPr>
              <a:t>Dense Urban Area</a:t>
            </a:r>
            <a:endParaRPr lang="ru-RU" kern="0" dirty="0">
              <a:solidFill>
                <a:schemeClr val="bg1"/>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3456342" y="1012831"/>
            <a:ext cx="2352788" cy="372941"/>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kern="0" dirty="0" smtClean="0">
                <a:solidFill>
                  <a:schemeClr val="bg1"/>
                </a:solidFill>
                <a:latin typeface="Arial" panose="020B0604020202020204" pitchFamily="34" charset="0"/>
                <a:cs typeface="Arial" panose="020B0604020202020204" pitchFamily="34" charset="0"/>
              </a:rPr>
              <a:t>Urban Area</a:t>
            </a:r>
            <a:endParaRPr lang="ru-RU" kern="0" dirty="0">
              <a:solidFill>
                <a:schemeClr val="bg1"/>
              </a:solidFill>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6167164" y="1020109"/>
            <a:ext cx="810858" cy="303350"/>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sz="1600" kern="0" dirty="0" smtClean="0">
                <a:solidFill>
                  <a:schemeClr val="bg1"/>
                </a:solidFill>
                <a:latin typeface="Arial" panose="020B0604020202020204" pitchFamily="34" charset="0"/>
                <a:cs typeface="Arial" panose="020B0604020202020204" pitchFamily="34" charset="0"/>
              </a:rPr>
              <a:t>2016</a:t>
            </a:r>
            <a:endParaRPr lang="ru-RU" sz="1600" kern="0" dirty="0">
              <a:solidFill>
                <a:schemeClr val="bg1"/>
              </a:solidFill>
              <a:latin typeface="Arial" panose="020B0604020202020204" pitchFamily="34" charset="0"/>
              <a:cs typeface="Arial" panose="020B0604020202020204" pitchFamily="34" charset="0"/>
            </a:endParaRPr>
          </a:p>
        </p:txBody>
      </p:sp>
      <p:sp>
        <p:nvSpPr>
          <p:cNvPr id="17" name="Скругленный прямоугольник 16"/>
          <p:cNvSpPr/>
          <p:nvPr/>
        </p:nvSpPr>
        <p:spPr>
          <a:xfrm>
            <a:off x="7038186" y="1011719"/>
            <a:ext cx="810858" cy="303350"/>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sz="1600" kern="0" dirty="0" smtClean="0">
                <a:solidFill>
                  <a:schemeClr val="bg1"/>
                </a:solidFill>
                <a:latin typeface="Arial" panose="020B0604020202020204" pitchFamily="34" charset="0"/>
                <a:cs typeface="Arial" panose="020B0604020202020204" pitchFamily="34" charset="0"/>
              </a:rPr>
              <a:t>2020</a:t>
            </a:r>
            <a:endParaRPr lang="ru-RU" sz="1600" kern="0" dirty="0">
              <a:solidFill>
                <a:schemeClr val="bg1"/>
              </a:solidFill>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8068235" y="1005745"/>
            <a:ext cx="1533853" cy="303350"/>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sz="1600" kern="0" dirty="0" smtClean="0">
                <a:solidFill>
                  <a:schemeClr val="bg1"/>
                </a:solidFill>
                <a:latin typeface="Arial" panose="020B0604020202020204" pitchFamily="34" charset="0"/>
                <a:cs typeface="Arial" panose="020B0604020202020204" pitchFamily="34" charset="0"/>
              </a:rPr>
              <a:t>2025</a:t>
            </a:r>
            <a:endParaRPr lang="ru-RU" sz="1600" kern="0" dirty="0">
              <a:solidFill>
                <a:schemeClr val="bg1"/>
              </a:solidFill>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9789459" y="997657"/>
            <a:ext cx="2138447" cy="303350"/>
          </a:xfrm>
          <a:prstGeom prst="roundRect">
            <a:avLst/>
          </a:prstGeom>
          <a:solidFill>
            <a:srgbClr val="3366FF"/>
          </a:solidFill>
          <a:ln w="12700" cap="flat" cmpd="sng" algn="ctr">
            <a:solidFill>
              <a:srgbClr val="4F81BD">
                <a:shade val="50000"/>
              </a:srgbClr>
            </a:solidFill>
            <a:prstDash val="solid"/>
          </a:ln>
          <a:effectLst/>
        </p:spPr>
        <p:txBody>
          <a:bodyPr rtlCol="0" anchor="ctr"/>
          <a:lstStyle/>
          <a:p>
            <a:pPr algn="ctr" defTabSz="1219170">
              <a:defRPr/>
            </a:pPr>
            <a:r>
              <a:rPr lang="en-US" sz="1600" kern="0" dirty="0" smtClean="0">
                <a:solidFill>
                  <a:schemeClr val="bg1"/>
                </a:solidFill>
                <a:latin typeface="Arial" panose="020B0604020202020204" pitchFamily="34" charset="0"/>
                <a:cs typeface="Arial" panose="020B0604020202020204" pitchFamily="34" charset="0"/>
              </a:rPr>
              <a:t>2030</a:t>
            </a:r>
            <a:endParaRPr lang="ru-RU" sz="1600" kern="0" dirty="0">
              <a:solidFill>
                <a:schemeClr val="bg1"/>
              </a:solidFill>
              <a:latin typeface="Arial" panose="020B0604020202020204" pitchFamily="34" charset="0"/>
              <a:cs typeface="Arial" panose="020B0604020202020204" pitchFamily="34" charset="0"/>
            </a:endParaRPr>
          </a:p>
        </p:txBody>
      </p:sp>
      <p:sp>
        <p:nvSpPr>
          <p:cNvPr id="20" name="Овал 19"/>
          <p:cNvSpPr/>
          <p:nvPr/>
        </p:nvSpPr>
        <p:spPr>
          <a:xfrm>
            <a:off x="822771" y="2599765"/>
            <a:ext cx="1122570" cy="357620"/>
          </a:xfrm>
          <a:prstGeom prst="ellipse">
            <a:avLst/>
          </a:prstGeom>
          <a:solidFill>
            <a:srgbClr val="3399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anose="020B0604020202020204" pitchFamily="34" charset="0"/>
                <a:cs typeface="Arial" panose="020B0604020202020204" pitchFamily="34" charset="0"/>
              </a:rPr>
              <a:t>6,8 </a:t>
            </a:r>
            <a:r>
              <a:rPr lang="ru-RU" sz="1200" b="1" dirty="0" smtClean="0">
                <a:latin typeface="Arial" panose="020B0604020202020204" pitchFamily="34" charset="0"/>
                <a:cs typeface="Arial" panose="020B0604020202020204" pitchFamily="34" charset="0"/>
              </a:rPr>
              <a:t>раза</a:t>
            </a:r>
            <a:endParaRPr lang="uk-UA" sz="1200" b="1" dirty="0">
              <a:latin typeface="Arial" panose="020B0604020202020204" pitchFamily="34" charset="0"/>
              <a:cs typeface="Arial" panose="020B0604020202020204" pitchFamily="34" charset="0"/>
            </a:endParaRPr>
          </a:p>
        </p:txBody>
      </p:sp>
      <p:sp>
        <p:nvSpPr>
          <p:cNvPr id="21" name="Овал 20"/>
          <p:cNvSpPr/>
          <p:nvPr/>
        </p:nvSpPr>
        <p:spPr>
          <a:xfrm>
            <a:off x="3790089" y="2490757"/>
            <a:ext cx="1122570" cy="357620"/>
          </a:xfrm>
          <a:prstGeom prst="ellipse">
            <a:avLst/>
          </a:prstGeom>
          <a:solidFill>
            <a:srgbClr val="3399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panose="020B0604020202020204" pitchFamily="34" charset="0"/>
                <a:cs typeface="Arial" panose="020B0604020202020204" pitchFamily="34" charset="0"/>
              </a:rPr>
              <a:t>3,5</a:t>
            </a:r>
            <a:r>
              <a:rPr lang="en-US" sz="1200" b="1" dirty="0" smtClean="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раза</a:t>
            </a:r>
            <a:endParaRPr lang="uk-UA" sz="1200" b="1" dirty="0">
              <a:latin typeface="Arial" panose="020B0604020202020204" pitchFamily="34" charset="0"/>
              <a:cs typeface="Arial" panose="020B0604020202020204" pitchFamily="34" charset="0"/>
            </a:endParaRPr>
          </a:p>
        </p:txBody>
      </p:sp>
      <p:sp>
        <p:nvSpPr>
          <p:cNvPr id="22" name="Овал 21"/>
          <p:cNvSpPr/>
          <p:nvPr/>
        </p:nvSpPr>
        <p:spPr>
          <a:xfrm>
            <a:off x="7084035" y="2663857"/>
            <a:ext cx="719159" cy="357620"/>
          </a:xfrm>
          <a:prstGeom prst="ellipse">
            <a:avLst/>
          </a:prstGeom>
          <a:solidFill>
            <a:srgbClr val="3399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panose="020B0604020202020204" pitchFamily="34" charset="0"/>
                <a:cs typeface="Arial" panose="020B0604020202020204" pitchFamily="34" charset="0"/>
              </a:rPr>
              <a:t>22%</a:t>
            </a:r>
            <a:endParaRPr lang="uk-UA" sz="1200" b="1" dirty="0">
              <a:latin typeface="Arial" panose="020B0604020202020204" pitchFamily="34" charset="0"/>
              <a:cs typeface="Arial" panose="020B0604020202020204" pitchFamily="34" charset="0"/>
            </a:endParaRPr>
          </a:p>
        </p:txBody>
      </p:sp>
      <p:sp>
        <p:nvSpPr>
          <p:cNvPr id="23" name="Овал 22"/>
          <p:cNvSpPr/>
          <p:nvPr/>
        </p:nvSpPr>
        <p:spPr>
          <a:xfrm>
            <a:off x="8475581" y="1881286"/>
            <a:ext cx="719159" cy="357620"/>
          </a:xfrm>
          <a:prstGeom prst="ellipse">
            <a:avLst/>
          </a:prstGeom>
          <a:solidFill>
            <a:srgbClr val="3399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panose="020B0604020202020204" pitchFamily="34" charset="0"/>
                <a:cs typeface="Arial" panose="020B0604020202020204" pitchFamily="34" charset="0"/>
              </a:rPr>
              <a:t>41</a:t>
            </a:r>
            <a:r>
              <a:rPr lang="ru-RU" sz="1200" b="1" dirty="0" smtClean="0">
                <a:latin typeface="Arial" panose="020B0604020202020204" pitchFamily="34" charset="0"/>
                <a:cs typeface="Arial" panose="020B0604020202020204" pitchFamily="34" charset="0"/>
              </a:rPr>
              <a:t>%</a:t>
            </a:r>
            <a:endParaRPr lang="uk-UA" sz="1200" b="1" dirty="0">
              <a:latin typeface="Arial" panose="020B0604020202020204" pitchFamily="34" charset="0"/>
              <a:cs typeface="Arial" panose="020B0604020202020204" pitchFamily="34" charset="0"/>
            </a:endParaRPr>
          </a:p>
        </p:txBody>
      </p:sp>
      <p:sp>
        <p:nvSpPr>
          <p:cNvPr id="24" name="Овал 23"/>
          <p:cNvSpPr/>
          <p:nvPr/>
        </p:nvSpPr>
        <p:spPr>
          <a:xfrm>
            <a:off x="10519440" y="1316757"/>
            <a:ext cx="719159" cy="357620"/>
          </a:xfrm>
          <a:prstGeom prst="ellipse">
            <a:avLst/>
          </a:prstGeom>
          <a:solidFill>
            <a:srgbClr val="3399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panose="020B0604020202020204" pitchFamily="34" charset="0"/>
                <a:cs typeface="Arial" panose="020B0604020202020204" pitchFamily="34" charset="0"/>
              </a:rPr>
              <a:t>56%</a:t>
            </a:r>
            <a:endParaRPr lang="uk-UA" sz="1200" b="1" dirty="0">
              <a:latin typeface="Arial" panose="020B0604020202020204" pitchFamily="34" charset="0"/>
              <a:cs typeface="Arial" panose="020B0604020202020204" pitchFamily="34" charset="0"/>
            </a:endParaRPr>
          </a:p>
        </p:txBody>
      </p:sp>
      <p:sp>
        <p:nvSpPr>
          <p:cNvPr id="25" name="Прямоугольник 24"/>
          <p:cNvSpPr/>
          <p:nvPr/>
        </p:nvSpPr>
        <p:spPr>
          <a:xfrm>
            <a:off x="204994" y="6387089"/>
            <a:ext cx="11722911" cy="307777"/>
          </a:xfrm>
          <a:prstGeom prst="rect">
            <a:avLst/>
          </a:prstGeom>
        </p:spPr>
        <p:txBody>
          <a:bodyPr wrap="square">
            <a:spAutoFit/>
          </a:bodyPr>
          <a:lstStyle/>
          <a:p>
            <a:r>
              <a:rPr lang="ru-RU" sz="1400" dirty="0" smtClean="0">
                <a:solidFill>
                  <a:srgbClr val="0070C0"/>
                </a:solidFill>
                <a:latin typeface="Arial" panose="020B0604020202020204" pitchFamily="34" charset="0"/>
                <a:cs typeface="Arial" panose="020B0604020202020204" pitchFamily="34" charset="0"/>
                <a:hlinkClick r:id="rId4"/>
              </a:rPr>
              <a:t>Существующие нормы ЭМИ по странам</a:t>
            </a:r>
            <a:r>
              <a:rPr lang="ru-RU" sz="1400" dirty="0" smtClean="0">
                <a:solidFill>
                  <a:srgbClr val="3399FF"/>
                </a:solidFill>
                <a:latin typeface="Arial" panose="020B0604020202020204" pitchFamily="34" charset="0"/>
                <a:cs typeface="Arial" panose="020B0604020202020204" pitchFamily="34" charset="0"/>
                <a:hlinkClick r:id="rId4"/>
              </a:rPr>
              <a:t>:    </a:t>
            </a:r>
            <a:r>
              <a:rPr lang="en-US" sz="1400" dirty="0" smtClean="0">
                <a:solidFill>
                  <a:srgbClr val="3399FF"/>
                </a:solidFill>
                <a:latin typeface="Arial" panose="020B0604020202020204" pitchFamily="34" charset="0"/>
                <a:cs typeface="Arial" panose="020B0604020202020204" pitchFamily="34" charset="0"/>
                <a:hlinkClick r:id="rId4"/>
              </a:rPr>
              <a:t>http</a:t>
            </a:r>
            <a:r>
              <a:rPr lang="en-US" sz="1400" dirty="0">
                <a:solidFill>
                  <a:srgbClr val="3399FF"/>
                </a:solidFill>
                <a:latin typeface="Arial" panose="020B0604020202020204" pitchFamily="34" charset="0"/>
                <a:cs typeface="Arial" panose="020B0604020202020204" pitchFamily="34" charset="0"/>
                <a:hlinkClick r:id="rId4"/>
              </a:rPr>
              <a:t>://apps.who.int/gho/data/node.main.EMFLIMITSPUBLICRADIOFREQUENCY?lang=e</a:t>
            </a:r>
            <a:endParaRPr lang="uk-UA" sz="1400" dirty="0">
              <a:solidFill>
                <a:srgbClr val="33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55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08026" y="2223600"/>
            <a:ext cx="4583306" cy="1323439"/>
          </a:xfrm>
          <a:prstGeom prst="rect">
            <a:avLst/>
          </a:prstGeom>
          <a:noFill/>
        </p:spPr>
        <p:txBody>
          <a:bodyPr wrap="none" rtlCol="0">
            <a:spAutoFit/>
          </a:bodyPr>
          <a:lstStyle/>
          <a:p>
            <a:r>
              <a:rPr lang="ru-RU" sz="8000" dirty="0" smtClean="0">
                <a:solidFill>
                  <a:srgbClr val="FFC000"/>
                </a:solidFill>
              </a:rPr>
              <a:t>Спасибо!</a:t>
            </a:r>
            <a:endParaRPr lang="ru-RU" sz="8000" dirty="0">
              <a:solidFill>
                <a:srgbClr val="FFC000"/>
              </a:solidFill>
            </a:endParaRPr>
          </a:p>
        </p:txBody>
      </p:sp>
      <p:sp>
        <p:nvSpPr>
          <p:cNvPr id="7" name="TextBox 6"/>
          <p:cNvSpPr txBox="1"/>
          <p:nvPr/>
        </p:nvSpPr>
        <p:spPr>
          <a:xfrm>
            <a:off x="1237751" y="4097989"/>
            <a:ext cx="4723857" cy="830997"/>
          </a:xfrm>
          <a:prstGeom prst="rect">
            <a:avLst/>
          </a:prstGeom>
          <a:noFill/>
        </p:spPr>
        <p:txBody>
          <a:bodyPr wrap="none" rtlCol="0">
            <a:spAutoFit/>
          </a:bodyPr>
          <a:lstStyle/>
          <a:p>
            <a:r>
              <a:rPr lang="ru-RU" sz="4800" dirty="0" smtClean="0">
                <a:solidFill>
                  <a:srgbClr val="FFC000"/>
                </a:solidFill>
              </a:rPr>
              <a:t>Ваши вопросы?</a:t>
            </a:r>
            <a:endParaRPr lang="ru-RU" sz="4800" dirty="0">
              <a:solidFill>
                <a:srgbClr val="FFC000"/>
              </a:solidFill>
            </a:endParaRPr>
          </a:p>
        </p:txBody>
      </p:sp>
      <p:sp>
        <p:nvSpPr>
          <p:cNvPr id="8" name="TextBox 7"/>
          <p:cNvSpPr txBox="1"/>
          <p:nvPr/>
        </p:nvSpPr>
        <p:spPr>
          <a:xfrm>
            <a:off x="3207308" y="5416393"/>
            <a:ext cx="1430200" cy="400110"/>
          </a:xfrm>
          <a:prstGeom prst="rect">
            <a:avLst/>
          </a:prstGeom>
          <a:noFill/>
        </p:spPr>
        <p:txBody>
          <a:bodyPr wrap="none" rtlCol="0">
            <a:spAutoFit/>
          </a:bodyPr>
          <a:lstStyle/>
          <a:p>
            <a:r>
              <a:rPr lang="ru-RU" sz="2000" b="1" dirty="0" err="1" smtClean="0">
                <a:solidFill>
                  <a:srgbClr val="3399FF"/>
                </a:solidFill>
              </a:rPr>
              <a:t>Киевстар</a:t>
            </a:r>
            <a:r>
              <a:rPr lang="ru-RU" sz="2000" b="1" dirty="0" smtClean="0">
                <a:solidFill>
                  <a:srgbClr val="3399FF"/>
                </a:solidFill>
              </a:rPr>
              <a:t> </a:t>
            </a:r>
            <a:endParaRPr lang="uk-UA" sz="2000" b="1" dirty="0">
              <a:solidFill>
                <a:srgbClr val="3399FF"/>
              </a:solidFill>
            </a:endParaRPr>
          </a:p>
        </p:txBody>
      </p:sp>
      <p:sp>
        <p:nvSpPr>
          <p:cNvPr id="9" name="TextBox 8"/>
          <p:cNvSpPr txBox="1"/>
          <p:nvPr/>
        </p:nvSpPr>
        <p:spPr>
          <a:xfrm>
            <a:off x="700012" y="5755376"/>
            <a:ext cx="6950431" cy="369332"/>
          </a:xfrm>
          <a:prstGeom prst="rect">
            <a:avLst/>
          </a:prstGeom>
          <a:noFill/>
        </p:spPr>
        <p:txBody>
          <a:bodyPr wrap="square" rtlCol="0">
            <a:spAutoFit/>
          </a:bodyPr>
          <a:lstStyle/>
          <a:p>
            <a:r>
              <a:rPr lang="ru-RU" dirty="0" smtClean="0">
                <a:solidFill>
                  <a:srgbClr val="3399FF"/>
                </a:solidFill>
              </a:rPr>
              <a:t>Игорь Ерещенко </a:t>
            </a:r>
            <a:r>
              <a:rPr lang="ru-RU" dirty="0" smtClean="0">
                <a:solidFill>
                  <a:srgbClr val="3399FF"/>
                </a:solidFill>
              </a:rPr>
              <a:t>- </a:t>
            </a:r>
            <a:r>
              <a:rPr lang="ru-RU" dirty="0" smtClean="0">
                <a:solidFill>
                  <a:srgbClr val="3399FF"/>
                </a:solidFill>
              </a:rPr>
              <a:t>главный эксперт по спектральной стратегии </a:t>
            </a:r>
            <a:endParaRPr lang="uk-UA" dirty="0">
              <a:solidFill>
                <a:srgbClr val="3399FF"/>
              </a:solidFill>
            </a:endParaRPr>
          </a:p>
        </p:txBody>
      </p:sp>
      <p:pic>
        <p:nvPicPr>
          <p:cNvPr id="6" name="Picture 2" descr="ЕС включил Украину в свой план по цифровизации, подразумевающий многомиллиардные инвестиции в развитие 5G и оп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882" y="1804957"/>
            <a:ext cx="5555432" cy="312402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206504" y="248468"/>
            <a:ext cx="9529168" cy="1241237"/>
            <a:chOff x="32266" y="1275606"/>
            <a:chExt cx="8448873" cy="1444249"/>
          </a:xfrm>
        </p:grpSpPr>
        <p:sp>
          <p:nvSpPr>
            <p:cNvPr id="11" name="AutoShape 43"/>
            <p:cNvSpPr>
              <a:spLocks noChangeArrowheads="1"/>
            </p:cNvSpPr>
            <p:nvPr/>
          </p:nvSpPr>
          <p:spPr bwMode="auto">
            <a:xfrm>
              <a:off x="168150" y="1360003"/>
              <a:ext cx="8177104" cy="642933"/>
            </a:xfrm>
            <a:prstGeom prst="roundRect">
              <a:avLst>
                <a:gd name="adj" fmla="val 17928"/>
              </a:avLst>
            </a:prstGeom>
            <a:noFill/>
            <a:ln>
              <a:noFill/>
              <a:headEnd/>
              <a:tailEnd/>
            </a:ln>
          </p:spPr>
          <p:style>
            <a:lnRef idx="2">
              <a:schemeClr val="accent1"/>
            </a:lnRef>
            <a:fillRef idx="1">
              <a:schemeClr val="lt1"/>
            </a:fillRef>
            <a:effectRef idx="0">
              <a:schemeClr val="accent1"/>
            </a:effectRef>
            <a:fontRef idx="minor">
              <a:schemeClr val="dk1"/>
            </a:fontRef>
          </p:style>
          <p:txBody>
            <a:bodyPr lIns="95232" tIns="0" rIns="0" bIns="0" anchor="ctr"/>
            <a:lstStyle/>
            <a:p>
              <a:pPr algn="ctr" defTabSz="806277">
                <a:lnSpc>
                  <a:spcPct val="85000"/>
                </a:lnSpc>
                <a:spcBef>
                  <a:spcPct val="25000"/>
                </a:spcBef>
                <a:buClr>
                  <a:schemeClr val="bg1"/>
                </a:buClr>
                <a:defRPr/>
              </a:pPr>
              <a:endParaRPr lang="en-US" sz="3733" b="1" dirty="0">
                <a:solidFill>
                  <a:schemeClr val="tx1"/>
                </a:solidFill>
              </a:endParaRPr>
            </a:p>
          </p:txBody>
        </p:sp>
        <p:sp>
          <p:nvSpPr>
            <p:cNvPr id="12" name="Прямоугольник 11"/>
            <p:cNvSpPr/>
            <p:nvPr/>
          </p:nvSpPr>
          <p:spPr>
            <a:xfrm>
              <a:off x="32266" y="1275606"/>
              <a:ext cx="8448873" cy="1444249"/>
            </a:xfrm>
            <a:prstGeom prst="rect">
              <a:avLst/>
            </a:prstGeom>
            <a:ln>
              <a:noFill/>
            </a:ln>
          </p:spPr>
          <p:txBody>
            <a:bodyPr wrap="square">
              <a:spAutoFit/>
            </a:bodyPr>
            <a:lstStyle/>
            <a:p>
              <a:pPr algn="ctr"/>
              <a:r>
                <a:rPr lang="uk-UA" sz="3733" b="1" dirty="0">
                  <a:solidFill>
                    <a:srgbClr val="3399FF"/>
                  </a:solidFill>
                </a:rPr>
                <a:t>Спектр - один </a:t>
              </a:r>
              <a:r>
                <a:rPr lang="uk-UA" sz="3733" b="1" dirty="0" err="1">
                  <a:solidFill>
                    <a:srgbClr val="3399FF"/>
                  </a:solidFill>
                </a:rPr>
                <a:t>из</a:t>
              </a:r>
              <a:r>
                <a:rPr lang="uk-UA" sz="3733" b="1" dirty="0">
                  <a:solidFill>
                    <a:srgbClr val="3399FF"/>
                  </a:solidFill>
                </a:rPr>
                <a:t> </a:t>
              </a:r>
              <a:r>
                <a:rPr lang="uk-UA" sz="3733" b="1" dirty="0" err="1">
                  <a:solidFill>
                    <a:srgbClr val="3399FF"/>
                  </a:solidFill>
                </a:rPr>
                <a:t>важнейших</a:t>
              </a:r>
              <a:r>
                <a:rPr lang="uk-UA" sz="3733" b="1" dirty="0">
                  <a:solidFill>
                    <a:srgbClr val="3399FF"/>
                  </a:solidFill>
                </a:rPr>
                <a:t> </a:t>
              </a:r>
              <a:r>
                <a:rPr lang="uk-UA" sz="3733" b="1" dirty="0" err="1">
                  <a:solidFill>
                    <a:srgbClr val="00B0F0"/>
                  </a:solidFill>
                </a:rPr>
                <a:t>факторов</a:t>
              </a:r>
              <a:r>
                <a:rPr lang="uk-UA" sz="3733" b="1" dirty="0">
                  <a:solidFill>
                    <a:srgbClr val="3399FF"/>
                  </a:solidFill>
                </a:rPr>
                <a:t> на </a:t>
              </a:r>
              <a:r>
                <a:rPr lang="uk-UA" sz="3733" b="1" dirty="0" err="1">
                  <a:solidFill>
                    <a:srgbClr val="3399FF"/>
                  </a:solidFill>
                </a:rPr>
                <a:t>пути</a:t>
              </a:r>
              <a:r>
                <a:rPr lang="uk-UA" sz="3733" b="1" dirty="0">
                  <a:solidFill>
                    <a:srgbClr val="3399FF"/>
                  </a:solidFill>
                </a:rPr>
                <a:t> к  “5G” </a:t>
              </a:r>
              <a:endParaRPr lang="uk-UA" sz="3733" b="1" i="1" dirty="0">
                <a:solidFill>
                  <a:srgbClr val="3399FF"/>
                </a:solidFill>
              </a:endParaRPr>
            </a:p>
          </p:txBody>
        </p:sp>
      </p:grpSp>
    </p:spTree>
    <p:extLst>
      <p:ext uri="{BB962C8B-B14F-4D97-AF65-F5344CB8AC3E}">
        <p14:creationId xmlns:p14="http://schemas.microsoft.com/office/powerpoint/2010/main" val="24410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C18E83D7-62F5-C741-B444-4E23ECC6024A}" type="slidenum">
              <a:rPr lang="en-GB" smtClean="0"/>
              <a:pPr/>
              <a:t>16</a:t>
            </a:fld>
            <a:endParaRPr lang="en-GB" dirty="0"/>
          </a:p>
        </p:txBody>
      </p:sp>
      <p:pic>
        <p:nvPicPr>
          <p:cNvPr id="6" name="Picture 3" descr="C:\Users\coluccelli\Desktop\unti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10893" t="10415" r="10020" b="15386"/>
          <a:stretch/>
        </p:blipFill>
        <p:spPr bwMode="auto">
          <a:xfrm>
            <a:off x="9816463" y="237741"/>
            <a:ext cx="1310205" cy="806547"/>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9" name="Заголовок 1"/>
          <p:cNvSpPr>
            <a:spLocks noGrp="1"/>
          </p:cNvSpPr>
          <p:nvPr>
            <p:ph type="title"/>
          </p:nvPr>
        </p:nvSpPr>
        <p:spPr>
          <a:xfrm>
            <a:off x="282288" y="188356"/>
            <a:ext cx="10892778" cy="447353"/>
          </a:xfrm>
        </p:spPr>
        <p:txBody>
          <a:bodyPr/>
          <a:lstStyle/>
          <a:p>
            <a:r>
              <a:rPr lang="ru-RU" sz="2800" b="1" dirty="0" smtClean="0"/>
              <a:t>Скорость </a:t>
            </a:r>
            <a:r>
              <a:rPr lang="en-US" sz="2800" b="1" dirty="0" smtClean="0"/>
              <a:t> </a:t>
            </a:r>
            <a:r>
              <a:rPr lang="ru-RU" sz="2800" b="1" dirty="0" smtClean="0"/>
              <a:t>Мобильного </a:t>
            </a:r>
            <a:r>
              <a:rPr lang="ru-RU" sz="2800" b="1" dirty="0" err="1" smtClean="0"/>
              <a:t>шпд</a:t>
            </a:r>
            <a:r>
              <a:rPr lang="ru-RU" sz="2800" b="1" dirty="0" smtClean="0"/>
              <a:t>:  </a:t>
            </a:r>
            <a:r>
              <a:rPr lang="ru-RU" sz="2800" dirty="0" smtClean="0"/>
              <a:t>достаточно ли ее?</a:t>
            </a:r>
            <a:endParaRPr lang="uk-UA" sz="2800" dirty="0"/>
          </a:p>
        </p:txBody>
      </p:sp>
      <p:pic>
        <p:nvPicPr>
          <p:cNvPr id="69634" name="Picture 2" descr="https://tefficient.com/wp-content/uploads/2018/06/OpenSignal-Nordics-Feb-2018-overall-sp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28" y="1869169"/>
            <a:ext cx="7581552" cy="49451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2288" y="681261"/>
            <a:ext cx="7121812" cy="461665"/>
          </a:xfrm>
          <a:prstGeom prst="rect">
            <a:avLst/>
          </a:prstGeom>
          <a:noFill/>
        </p:spPr>
        <p:txBody>
          <a:bodyPr wrap="square" rtlCol="0">
            <a:spAutoFit/>
          </a:bodyPr>
          <a:lstStyle/>
          <a:p>
            <a:r>
              <a:rPr lang="ru-RU" sz="2400" u="sng" dirty="0" smtClean="0"/>
              <a:t>Средняя</a:t>
            </a:r>
            <a:r>
              <a:rPr lang="ru-RU" sz="2400" dirty="0" smtClean="0"/>
              <a:t> </a:t>
            </a:r>
            <a:r>
              <a:rPr lang="en-US" sz="2400" dirty="0" smtClean="0"/>
              <a:t>3G/4G </a:t>
            </a:r>
            <a:r>
              <a:rPr lang="ru-RU" sz="2400" dirty="0" smtClean="0"/>
              <a:t>скорость: 14 операторов ЕС</a:t>
            </a:r>
            <a:endParaRPr lang="uk-UA" sz="2400" dirty="0"/>
          </a:p>
        </p:txBody>
      </p:sp>
      <p:sp>
        <p:nvSpPr>
          <p:cNvPr id="13" name="Скругленный прямоугольник 12"/>
          <p:cNvSpPr/>
          <p:nvPr/>
        </p:nvSpPr>
        <p:spPr>
          <a:xfrm>
            <a:off x="7061047" y="3174430"/>
            <a:ext cx="1232789" cy="279578"/>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4G </a:t>
            </a:r>
            <a:r>
              <a:rPr lang="en-US" sz="1400" b="1" dirty="0" err="1" smtClean="0">
                <a:solidFill>
                  <a:schemeClr val="bg1"/>
                </a:solidFill>
                <a:latin typeface="Arial" panose="020B0604020202020204" pitchFamily="34" charset="0"/>
                <a:cs typeface="Arial" panose="020B0604020202020204" pitchFamily="34" charset="0"/>
              </a:rPr>
              <a:t>Kyivstar</a:t>
            </a:r>
            <a:endParaRPr lang="uk-UA" sz="1400" b="1" dirty="0">
              <a:solidFill>
                <a:schemeClr val="bg1"/>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7576770" y="3832412"/>
            <a:ext cx="201345" cy="2070158"/>
          </a:xfrm>
          <a:prstGeom prst="roundRect">
            <a:avLst/>
          </a:prstGeom>
          <a:solidFill>
            <a:srgbClr val="3399FF"/>
          </a:solidFill>
          <a:ln>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sz="2000" b="1" dirty="0">
              <a:solidFill>
                <a:schemeClr val="tx1"/>
              </a:solidFill>
              <a:latin typeface="Museo Sans Cyrl 100"/>
            </a:endParaRPr>
          </a:p>
        </p:txBody>
      </p:sp>
      <p:sp>
        <p:nvSpPr>
          <p:cNvPr id="11" name="TextBox 10"/>
          <p:cNvSpPr txBox="1"/>
          <p:nvPr/>
        </p:nvSpPr>
        <p:spPr>
          <a:xfrm>
            <a:off x="7471296" y="3465711"/>
            <a:ext cx="412292" cy="338554"/>
          </a:xfrm>
          <a:prstGeom prst="rect">
            <a:avLst/>
          </a:prstGeom>
          <a:noFill/>
        </p:spPr>
        <p:txBody>
          <a:bodyPr wrap="none" rtlCol="0">
            <a:spAutoFit/>
          </a:bodyPr>
          <a:lstStyle/>
          <a:p>
            <a:r>
              <a:rPr lang="ru-RU" sz="1600" b="1" dirty="0" smtClean="0"/>
              <a:t>27</a:t>
            </a:r>
            <a:endParaRPr lang="uk-UA" sz="1600" b="1" dirty="0"/>
          </a:p>
        </p:txBody>
      </p:sp>
      <p:sp>
        <p:nvSpPr>
          <p:cNvPr id="16" name="TextBox 15"/>
          <p:cNvSpPr txBox="1"/>
          <p:nvPr/>
        </p:nvSpPr>
        <p:spPr>
          <a:xfrm>
            <a:off x="7550259" y="5958865"/>
            <a:ext cx="404278" cy="600164"/>
          </a:xfrm>
          <a:prstGeom prst="rect">
            <a:avLst/>
          </a:prstGeom>
          <a:noFill/>
        </p:spPr>
        <p:txBody>
          <a:bodyPr wrap="none" rtlCol="0">
            <a:spAutoFit/>
          </a:bodyPr>
          <a:lstStyle/>
          <a:p>
            <a:r>
              <a:rPr lang="en-US" sz="1100" dirty="0" smtClean="0"/>
              <a:t>KS</a:t>
            </a:r>
          </a:p>
          <a:p>
            <a:endParaRPr lang="en-US" sz="1100" dirty="0"/>
          </a:p>
          <a:p>
            <a:r>
              <a:rPr lang="en-US" sz="1100" dirty="0" err="1" smtClean="0"/>
              <a:t>Ukr</a:t>
            </a:r>
            <a:endParaRPr lang="uk-UA" sz="1100" dirty="0"/>
          </a:p>
        </p:txBody>
      </p:sp>
      <p:pic>
        <p:nvPicPr>
          <p:cNvPr id="7" name="Picture 6" descr="C:\Users\coluccelli\Desktop\imagesLVG0JE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215" y="1217141"/>
            <a:ext cx="1548878" cy="1239467"/>
          </a:xfrm>
          <a:prstGeom prst="rect">
            <a:avLst/>
          </a:prstGeom>
          <a:noFill/>
          <a:ln>
            <a:solidFill>
              <a:srgbClr val="DF652C"/>
            </a:solidFill>
          </a:ln>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2044" y="2038965"/>
            <a:ext cx="2959043" cy="4737724"/>
          </a:xfrm>
          <a:prstGeom prst="rect">
            <a:avLst/>
          </a:prstGeom>
        </p:spPr>
      </p:pic>
      <p:sp>
        <p:nvSpPr>
          <p:cNvPr id="21" name="Скругленный прямоугольник 20"/>
          <p:cNvSpPr/>
          <p:nvPr/>
        </p:nvSpPr>
        <p:spPr>
          <a:xfrm>
            <a:off x="3644975" y="1259643"/>
            <a:ext cx="4698925" cy="1196965"/>
          </a:xfrm>
          <a:prstGeom prst="roundRect">
            <a:avLst/>
          </a:prstGeom>
          <a:solidFill>
            <a:schemeClr val="bg1">
              <a:lumMod val="95000"/>
            </a:schemeClr>
          </a:solidFill>
          <a:ln>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tx1"/>
                </a:solidFill>
              </a:rPr>
              <a:t>4G </a:t>
            </a:r>
            <a:r>
              <a:rPr lang="ru-RU" sz="1600" dirty="0" smtClean="0">
                <a:solidFill>
                  <a:schemeClr val="tx1"/>
                </a:solidFill>
              </a:rPr>
              <a:t>сети только </a:t>
            </a:r>
            <a:r>
              <a:rPr lang="ru-RU" sz="1600" dirty="0">
                <a:solidFill>
                  <a:schemeClr val="tx1"/>
                </a:solidFill>
              </a:rPr>
              <a:t>начали развертываться</a:t>
            </a:r>
          </a:p>
          <a:p>
            <a:pPr algn="ctr"/>
            <a:r>
              <a:rPr lang="ru-RU" sz="1600" dirty="0">
                <a:solidFill>
                  <a:schemeClr val="tx1"/>
                </a:solidFill>
              </a:rPr>
              <a:t>В Украине. Но уже сейчас </a:t>
            </a:r>
            <a:r>
              <a:rPr lang="ru-RU" sz="1600" u="sng" dirty="0">
                <a:solidFill>
                  <a:schemeClr val="tx1"/>
                </a:solidFill>
              </a:rPr>
              <a:t>средние </a:t>
            </a:r>
            <a:r>
              <a:rPr lang="ru-RU" sz="1600" dirty="0">
                <a:solidFill>
                  <a:schemeClr val="tx1"/>
                </a:solidFill>
              </a:rPr>
              <a:t>скорости на пользователя </a:t>
            </a:r>
            <a:r>
              <a:rPr lang="ru-RU" sz="1600" dirty="0" smtClean="0">
                <a:solidFill>
                  <a:schemeClr val="tx1"/>
                </a:solidFill>
              </a:rPr>
              <a:t>соизмеримы </a:t>
            </a:r>
            <a:r>
              <a:rPr lang="ru-RU" sz="1600" dirty="0">
                <a:solidFill>
                  <a:schemeClr val="tx1"/>
                </a:solidFill>
              </a:rPr>
              <a:t>с показателями </a:t>
            </a:r>
            <a:r>
              <a:rPr lang="ru-RU" sz="1600" b="1" dirty="0">
                <a:solidFill>
                  <a:schemeClr val="tx1"/>
                </a:solidFill>
              </a:rPr>
              <a:t>лучших сетей </a:t>
            </a:r>
            <a:r>
              <a:rPr lang="ru-RU" sz="1600" b="1" dirty="0" smtClean="0">
                <a:solidFill>
                  <a:schemeClr val="tx1"/>
                </a:solidFill>
              </a:rPr>
              <a:t>ЕС.</a:t>
            </a:r>
            <a:endParaRPr lang="uk-UA" sz="1600" b="1" dirty="0">
              <a:solidFill>
                <a:schemeClr val="tx1"/>
              </a:solidFill>
            </a:endParaRPr>
          </a:p>
        </p:txBody>
      </p:sp>
      <p:sp>
        <p:nvSpPr>
          <p:cNvPr id="23" name="Скругленный прямоугольник 22"/>
          <p:cNvSpPr/>
          <p:nvPr/>
        </p:nvSpPr>
        <p:spPr>
          <a:xfrm>
            <a:off x="8992045" y="1258381"/>
            <a:ext cx="2959043" cy="598483"/>
          </a:xfrm>
          <a:prstGeom prst="roundRect">
            <a:avLst/>
          </a:prstGeom>
          <a:solidFill>
            <a:schemeClr val="bg1">
              <a:lumMod val="95000"/>
            </a:schemeClr>
          </a:solidFill>
          <a:ln>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u="sng" dirty="0">
                <a:solidFill>
                  <a:schemeClr val="tx1"/>
                </a:solidFill>
              </a:rPr>
              <a:t>Пиковая</a:t>
            </a:r>
            <a:r>
              <a:rPr lang="ru-RU" sz="1600" dirty="0">
                <a:solidFill>
                  <a:schemeClr val="tx1"/>
                </a:solidFill>
              </a:rPr>
              <a:t> </a:t>
            </a:r>
            <a:r>
              <a:rPr lang="en-US" sz="1600" dirty="0">
                <a:solidFill>
                  <a:schemeClr val="tx1"/>
                </a:solidFill>
              </a:rPr>
              <a:t>4G </a:t>
            </a:r>
            <a:r>
              <a:rPr lang="ru-RU" sz="1600" dirty="0">
                <a:solidFill>
                  <a:schemeClr val="tx1"/>
                </a:solidFill>
              </a:rPr>
              <a:t>скорость может достигать </a:t>
            </a:r>
            <a:r>
              <a:rPr lang="ru-RU" sz="1600" b="1" dirty="0" smtClean="0">
                <a:solidFill>
                  <a:schemeClr val="tx1"/>
                </a:solidFill>
              </a:rPr>
              <a:t>200-600</a:t>
            </a:r>
            <a:r>
              <a:rPr lang="en-US" sz="1600" b="1" dirty="0" smtClean="0">
                <a:solidFill>
                  <a:schemeClr val="tx1"/>
                </a:solidFill>
              </a:rPr>
              <a:t>Mbps</a:t>
            </a:r>
            <a:endParaRPr lang="ru-RU" sz="1600" b="1" dirty="0">
              <a:solidFill>
                <a:schemeClr val="tx1"/>
              </a:solidFill>
            </a:endParaRPr>
          </a:p>
        </p:txBody>
      </p:sp>
      <p:sp>
        <p:nvSpPr>
          <p:cNvPr id="17" name="TextBox 16"/>
          <p:cNvSpPr txBox="1"/>
          <p:nvPr/>
        </p:nvSpPr>
        <p:spPr>
          <a:xfrm>
            <a:off x="3051994" y="2536960"/>
            <a:ext cx="4283222" cy="523220"/>
          </a:xfrm>
          <a:prstGeom prst="rect">
            <a:avLst/>
          </a:prstGeom>
          <a:noFill/>
        </p:spPr>
        <p:txBody>
          <a:bodyPr wrap="square" rtlCol="0">
            <a:spAutoFit/>
          </a:bodyPr>
          <a:lstStyle/>
          <a:p>
            <a:pPr algn="ctr"/>
            <a:r>
              <a:rPr lang="ru-RU" sz="1400" dirty="0"/>
              <a:t>В</a:t>
            </a:r>
            <a:r>
              <a:rPr lang="ru-RU" sz="1400" dirty="0" smtClean="0"/>
              <a:t>се сервисы, включая видео-конференции и видео-</a:t>
            </a:r>
            <a:r>
              <a:rPr lang="ru-RU" sz="1400" dirty="0" err="1" smtClean="0"/>
              <a:t>стриминг</a:t>
            </a:r>
            <a:r>
              <a:rPr lang="ru-RU" sz="1400" dirty="0" smtClean="0"/>
              <a:t> будут доступны в сетях </a:t>
            </a:r>
            <a:r>
              <a:rPr lang="en-US" sz="1400" dirty="0" smtClean="0"/>
              <a:t>LTE/4G.</a:t>
            </a:r>
            <a:endParaRPr lang="uk-UA" sz="1400" dirty="0"/>
          </a:p>
        </p:txBody>
      </p:sp>
    </p:spTree>
    <p:extLst>
      <p:ext uri="{BB962C8B-B14F-4D97-AF65-F5344CB8AC3E}">
        <p14:creationId xmlns:p14="http://schemas.microsoft.com/office/powerpoint/2010/main" val="206080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p:bldP spid="16"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767" y="58471"/>
            <a:ext cx="10592776" cy="529198"/>
          </a:xfrm>
        </p:spPr>
        <p:txBody>
          <a:bodyPr/>
          <a:lstStyle/>
          <a:p>
            <a:r>
              <a:rPr lang="ru-RU" dirty="0" smtClean="0"/>
              <a:t>Новые технологии и Частотный ресурс</a:t>
            </a:r>
            <a:endParaRPr lang="uk-UA" dirty="0"/>
          </a:p>
        </p:txBody>
      </p:sp>
      <p:sp>
        <p:nvSpPr>
          <p:cNvPr id="4" name="Номер слайда 3"/>
          <p:cNvSpPr>
            <a:spLocks noGrp="1"/>
          </p:cNvSpPr>
          <p:nvPr>
            <p:ph type="sldNum" sz="quarter" idx="4"/>
          </p:nvPr>
        </p:nvSpPr>
        <p:spPr>
          <a:xfrm>
            <a:off x="11359290" y="6527010"/>
            <a:ext cx="717550" cy="206115"/>
          </a:xfrm>
        </p:spPr>
        <p:txBody>
          <a:bodyPr/>
          <a:lstStyle/>
          <a:p>
            <a:fld id="{C18E83D7-62F5-C741-B444-4E23ECC6024A}" type="slidenum">
              <a:rPr lang="en-GB" smtClean="0"/>
              <a:pPr/>
              <a:t>17</a:t>
            </a:fld>
            <a:endParaRPr lang="en-GB" dirty="0"/>
          </a:p>
        </p:txBody>
      </p:sp>
      <p:sp>
        <p:nvSpPr>
          <p:cNvPr id="21" name="Скругленный прямоугольник 20"/>
          <p:cNvSpPr/>
          <p:nvPr/>
        </p:nvSpPr>
        <p:spPr>
          <a:xfrm>
            <a:off x="6152364" y="586014"/>
            <a:ext cx="1872208" cy="389685"/>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bg1"/>
                </a:solidFill>
                <a:latin typeface="Museo Sans Cyrl 100"/>
              </a:rPr>
              <a:t>Украина</a:t>
            </a:r>
            <a:endParaRPr lang="uk-UA" sz="2400" b="1" dirty="0">
              <a:solidFill>
                <a:schemeClr val="bg1"/>
              </a:solidFill>
              <a:latin typeface="Museo Sans Cyrl 100"/>
            </a:endParaRPr>
          </a:p>
        </p:txBody>
      </p:sp>
      <p:grpSp>
        <p:nvGrpSpPr>
          <p:cNvPr id="23" name="Группа 22"/>
          <p:cNvGrpSpPr/>
          <p:nvPr/>
        </p:nvGrpSpPr>
        <p:grpSpPr>
          <a:xfrm>
            <a:off x="9385259" y="3749704"/>
            <a:ext cx="2493537" cy="2930825"/>
            <a:chOff x="8726494" y="2623552"/>
            <a:chExt cx="1960649" cy="1350119"/>
          </a:xfrm>
        </p:grpSpPr>
        <p:sp>
          <p:nvSpPr>
            <p:cNvPr id="24" name="Скругленный прямоугольник 23"/>
            <p:cNvSpPr/>
            <p:nvPr/>
          </p:nvSpPr>
          <p:spPr>
            <a:xfrm>
              <a:off x="8726494" y="3427517"/>
              <a:ext cx="918250" cy="546154"/>
            </a:xfrm>
            <a:prstGeom prst="roundRect">
              <a:avLst/>
            </a:prstGeom>
            <a:solidFill>
              <a:srgbClr val="FFFF00"/>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rPr>
                <a:t> </a:t>
              </a:r>
              <a:r>
                <a:rPr lang="en-US" sz="1600" b="1" dirty="0" smtClean="0">
                  <a:solidFill>
                    <a:schemeClr val="tx1"/>
                  </a:solidFill>
                </a:rPr>
                <a:t>157 MHz</a:t>
              </a:r>
            </a:p>
            <a:p>
              <a:pPr algn="ctr"/>
              <a:endParaRPr lang="uk-UA" sz="1600" b="1" dirty="0">
                <a:solidFill>
                  <a:schemeClr val="tx1"/>
                </a:solidFill>
              </a:endParaRPr>
            </a:p>
          </p:txBody>
        </p:sp>
        <p:sp>
          <p:nvSpPr>
            <p:cNvPr id="25" name="Скругленный прямоугольник 24"/>
            <p:cNvSpPr/>
            <p:nvPr/>
          </p:nvSpPr>
          <p:spPr>
            <a:xfrm>
              <a:off x="9768893" y="2623552"/>
              <a:ext cx="918250" cy="1350119"/>
            </a:xfrm>
            <a:prstGeom prst="roundRect">
              <a:avLst/>
            </a:prstGeom>
            <a:solidFill>
              <a:srgbClr val="FFFF00"/>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rPr>
                <a:t> </a:t>
              </a:r>
              <a:r>
                <a:rPr lang="en-US" sz="1600" b="1" dirty="0" smtClean="0">
                  <a:solidFill>
                    <a:schemeClr val="tx1"/>
                  </a:solidFill>
                </a:rPr>
                <a:t>320</a:t>
              </a:r>
              <a:r>
                <a:rPr lang="ru-RU" sz="1600" b="1" dirty="0" smtClean="0">
                  <a:solidFill>
                    <a:schemeClr val="tx1"/>
                  </a:solidFill>
                </a:rPr>
                <a:t> </a:t>
              </a:r>
              <a:r>
                <a:rPr lang="en-US" sz="1600" b="1" dirty="0" smtClean="0">
                  <a:solidFill>
                    <a:schemeClr val="tx1"/>
                  </a:solidFill>
                </a:rPr>
                <a:t>MHz</a:t>
              </a:r>
            </a:p>
            <a:p>
              <a:pPr algn="ctr"/>
              <a:endParaRPr lang="uk-UA" sz="1600" b="1" dirty="0">
                <a:solidFill>
                  <a:schemeClr val="tx1"/>
                </a:solidFill>
              </a:endParaRPr>
            </a:p>
          </p:txBody>
        </p:sp>
      </p:grpSp>
      <p:grpSp>
        <p:nvGrpSpPr>
          <p:cNvPr id="26" name="Группа 25"/>
          <p:cNvGrpSpPr/>
          <p:nvPr/>
        </p:nvGrpSpPr>
        <p:grpSpPr>
          <a:xfrm>
            <a:off x="9126318" y="2364648"/>
            <a:ext cx="2925499" cy="941101"/>
            <a:chOff x="4779774" y="130661"/>
            <a:chExt cx="3368710" cy="1415407"/>
          </a:xfrm>
        </p:grpSpPr>
        <p:sp>
          <p:nvSpPr>
            <p:cNvPr id="27" name="Скругленный прямоугольник 26"/>
            <p:cNvSpPr/>
            <p:nvPr/>
          </p:nvSpPr>
          <p:spPr>
            <a:xfrm>
              <a:off x="4779774" y="130661"/>
              <a:ext cx="3368710" cy="1298442"/>
            </a:xfrm>
            <a:prstGeom prst="roundRect">
              <a:avLst/>
            </a:prstGeom>
            <a:no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Museo Sans Cyrl 100"/>
              </a:endParaRPr>
            </a:p>
          </p:txBody>
        </p:sp>
        <p:sp>
          <p:nvSpPr>
            <p:cNvPr id="28" name="TextBox 27"/>
            <p:cNvSpPr txBox="1"/>
            <p:nvPr/>
          </p:nvSpPr>
          <p:spPr>
            <a:xfrm>
              <a:off x="4940705" y="260233"/>
              <a:ext cx="3160317" cy="1285835"/>
            </a:xfrm>
            <a:prstGeom prst="rect">
              <a:avLst/>
            </a:prstGeom>
          </p:spPr>
          <p:txBody>
            <a:bodyPr vert="horz" wrap="none" lIns="0" tIns="45720" rIns="0" bIns="45720" rtlCol="0" anchor="t" anchorCtr="0">
              <a:noAutofit/>
            </a:bodyPr>
            <a:lstStyle/>
            <a:p>
              <a:pPr>
                <a:spcBef>
                  <a:spcPts val="0"/>
                </a:spcBef>
              </a:pPr>
              <a:r>
                <a:rPr lang="ru-RU" sz="2000" dirty="0" smtClean="0"/>
                <a:t> Выделенные частоты </a:t>
              </a:r>
            </a:p>
            <a:p>
              <a:pPr>
                <a:spcBef>
                  <a:spcPts val="0"/>
                </a:spcBef>
              </a:pPr>
              <a:r>
                <a:rPr lang="ru-RU" sz="2000" dirty="0"/>
                <a:t>д</a:t>
              </a:r>
              <a:r>
                <a:rPr lang="ru-RU" sz="2000" dirty="0" smtClean="0"/>
                <a:t>ля мобильной связи</a:t>
              </a:r>
              <a:endParaRPr lang="uk-UA" sz="2000" dirty="0" smtClean="0"/>
            </a:p>
          </p:txBody>
        </p:sp>
      </p:grpSp>
      <p:sp>
        <p:nvSpPr>
          <p:cNvPr id="56" name="Скругленный прямоугольник 55"/>
          <p:cNvSpPr/>
          <p:nvPr/>
        </p:nvSpPr>
        <p:spPr>
          <a:xfrm>
            <a:off x="9333251" y="5020273"/>
            <a:ext cx="1170924" cy="389685"/>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bg1"/>
                </a:solidFill>
                <a:latin typeface="Museo Sans Cyrl 100"/>
              </a:rPr>
              <a:t>Украина</a:t>
            </a:r>
            <a:endParaRPr lang="uk-UA" b="1" dirty="0">
              <a:solidFill>
                <a:schemeClr val="bg1"/>
              </a:solidFill>
              <a:latin typeface="Museo Sans Cyrl 100"/>
            </a:endParaRPr>
          </a:p>
        </p:txBody>
      </p:sp>
      <p:sp>
        <p:nvSpPr>
          <p:cNvPr id="57" name="Скругленный прямоугольник 56"/>
          <p:cNvSpPr/>
          <p:nvPr/>
        </p:nvSpPr>
        <p:spPr>
          <a:xfrm>
            <a:off x="10484558" y="3276246"/>
            <a:ext cx="1498629" cy="389685"/>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bg1"/>
                </a:solidFill>
                <a:latin typeface="Museo Sans Cyrl 100"/>
              </a:rPr>
              <a:t>Страны ЕС</a:t>
            </a:r>
            <a:endParaRPr lang="uk-UA" b="1" dirty="0">
              <a:solidFill>
                <a:schemeClr val="bg1"/>
              </a:solidFill>
              <a:latin typeface="Museo Sans Cyrl 100"/>
            </a:endParaRPr>
          </a:p>
        </p:txBody>
      </p:sp>
      <p:sp>
        <p:nvSpPr>
          <p:cNvPr id="31" name="Скругленный прямоугольник 30"/>
          <p:cNvSpPr/>
          <p:nvPr/>
        </p:nvSpPr>
        <p:spPr>
          <a:xfrm>
            <a:off x="371259" y="2130746"/>
            <a:ext cx="1091290" cy="331737"/>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2000-е</a:t>
            </a:r>
          </a:p>
        </p:txBody>
      </p:sp>
      <p:sp>
        <p:nvSpPr>
          <p:cNvPr id="32" name="Скругленный прямоугольник 31"/>
          <p:cNvSpPr/>
          <p:nvPr/>
        </p:nvSpPr>
        <p:spPr>
          <a:xfrm>
            <a:off x="393516" y="3564562"/>
            <a:ext cx="1091291" cy="30861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2010-е</a:t>
            </a:r>
          </a:p>
        </p:txBody>
      </p:sp>
      <p:sp>
        <p:nvSpPr>
          <p:cNvPr id="35" name="Овал 34"/>
          <p:cNvSpPr/>
          <p:nvPr/>
        </p:nvSpPr>
        <p:spPr>
          <a:xfrm>
            <a:off x="479732" y="1526455"/>
            <a:ext cx="908091" cy="553705"/>
          </a:xfrm>
          <a:prstGeom prst="ellipse">
            <a:avLst/>
          </a:prstGeom>
          <a:solidFill>
            <a:srgbClr val="FFFF00"/>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229FFF"/>
                </a:solidFill>
                <a:cs typeface="Arial" panose="020B0604020202020204" pitchFamily="34" charset="0"/>
              </a:rPr>
              <a:t>3</a:t>
            </a:r>
            <a:r>
              <a:rPr kumimoji="0" lang="en-US" sz="2400" b="1" i="0" u="none" strike="noStrike" kern="0" cap="none" spc="0" normalizeH="0" baseline="0" noProof="0" dirty="0" smtClean="0">
                <a:ln>
                  <a:noFill/>
                </a:ln>
                <a:solidFill>
                  <a:srgbClr val="229FFF"/>
                </a:solidFill>
                <a:effectLst/>
                <a:uLnTx/>
                <a:uFillTx/>
                <a:cs typeface="Arial" panose="020B0604020202020204" pitchFamily="34" charset="0"/>
              </a:rPr>
              <a:t>G</a:t>
            </a:r>
            <a:endParaRPr kumimoji="0" lang="uk-UA" sz="2400" b="1" i="0" u="none" strike="noStrike" kern="0" cap="none" spc="0" normalizeH="0" baseline="0" noProof="0" dirty="0" smtClean="0">
              <a:ln>
                <a:noFill/>
              </a:ln>
              <a:solidFill>
                <a:srgbClr val="229FFF"/>
              </a:solidFill>
              <a:effectLst/>
              <a:uLnTx/>
              <a:uFillTx/>
              <a:cs typeface="Arial" panose="020B0604020202020204" pitchFamily="34" charset="0"/>
            </a:endParaRPr>
          </a:p>
        </p:txBody>
      </p:sp>
      <p:sp>
        <p:nvSpPr>
          <p:cNvPr id="36" name="Овал 35"/>
          <p:cNvSpPr/>
          <p:nvPr/>
        </p:nvSpPr>
        <p:spPr>
          <a:xfrm>
            <a:off x="424063" y="2756423"/>
            <a:ext cx="908091" cy="553705"/>
          </a:xfrm>
          <a:prstGeom prst="ellipse">
            <a:avLst/>
          </a:prstGeom>
          <a:solidFill>
            <a:srgbClr val="FFFF00"/>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229FFF"/>
                </a:solidFill>
                <a:cs typeface="Arial" panose="020B0604020202020204" pitchFamily="34" charset="0"/>
              </a:rPr>
              <a:t>4</a:t>
            </a:r>
            <a:r>
              <a:rPr kumimoji="0" lang="en-US" sz="2400" b="1" i="0" u="none" strike="noStrike" kern="0" cap="none" spc="0" normalizeH="0" baseline="0" noProof="0" dirty="0" smtClean="0">
                <a:ln>
                  <a:noFill/>
                </a:ln>
                <a:solidFill>
                  <a:srgbClr val="229FFF"/>
                </a:solidFill>
                <a:effectLst/>
                <a:uLnTx/>
                <a:uFillTx/>
                <a:cs typeface="Arial" panose="020B0604020202020204" pitchFamily="34" charset="0"/>
              </a:rPr>
              <a:t>G</a:t>
            </a:r>
            <a:endParaRPr kumimoji="0" lang="uk-UA" sz="2400" b="1" i="0" u="none" strike="noStrike" kern="0" cap="none" spc="0" normalizeH="0" baseline="0" noProof="0" dirty="0" smtClean="0">
              <a:ln>
                <a:noFill/>
              </a:ln>
              <a:solidFill>
                <a:srgbClr val="229FFF"/>
              </a:solidFill>
              <a:effectLst/>
              <a:uLnTx/>
              <a:uFillTx/>
              <a:cs typeface="Arial" panose="020B0604020202020204" pitchFamily="34" charset="0"/>
            </a:endParaRPr>
          </a:p>
        </p:txBody>
      </p:sp>
      <p:sp>
        <p:nvSpPr>
          <p:cNvPr id="38" name="Скругленный прямоугольник 37"/>
          <p:cNvSpPr/>
          <p:nvPr/>
        </p:nvSpPr>
        <p:spPr>
          <a:xfrm>
            <a:off x="411574" y="4587786"/>
            <a:ext cx="1091291" cy="30861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2020-е</a:t>
            </a:r>
          </a:p>
        </p:txBody>
      </p:sp>
      <p:sp>
        <p:nvSpPr>
          <p:cNvPr id="39" name="Овал 38"/>
          <p:cNvSpPr/>
          <p:nvPr/>
        </p:nvSpPr>
        <p:spPr>
          <a:xfrm>
            <a:off x="452220" y="3991826"/>
            <a:ext cx="908091" cy="553705"/>
          </a:xfrm>
          <a:prstGeom prst="ellipse">
            <a:avLst/>
          </a:prstGeom>
          <a:solidFill>
            <a:srgbClr val="FFFF00"/>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400" b="1" kern="0" noProof="0" dirty="0">
                <a:solidFill>
                  <a:srgbClr val="229FFF"/>
                </a:solidFill>
                <a:cs typeface="Arial" panose="020B0604020202020204" pitchFamily="34" charset="0"/>
              </a:rPr>
              <a:t>5</a:t>
            </a:r>
            <a:r>
              <a:rPr kumimoji="0" lang="en-US" sz="2400" b="1" i="0" u="none" strike="noStrike" kern="0" cap="none" spc="0" normalizeH="0" baseline="0" noProof="0" dirty="0" smtClean="0">
                <a:ln>
                  <a:noFill/>
                </a:ln>
                <a:solidFill>
                  <a:srgbClr val="229FFF"/>
                </a:solidFill>
                <a:effectLst/>
                <a:uLnTx/>
                <a:uFillTx/>
                <a:cs typeface="Arial" panose="020B0604020202020204" pitchFamily="34" charset="0"/>
              </a:rPr>
              <a:t>G</a:t>
            </a:r>
            <a:endParaRPr kumimoji="0" lang="uk-UA" sz="2400" b="1" i="0" u="none" strike="noStrike" kern="0" cap="none" spc="0" normalizeH="0" baseline="0" noProof="0" dirty="0" smtClean="0">
              <a:ln>
                <a:noFill/>
              </a:ln>
              <a:solidFill>
                <a:srgbClr val="229FFF"/>
              </a:solidFill>
              <a:effectLst/>
              <a:uLnTx/>
              <a:uFillTx/>
              <a:cs typeface="Arial" panose="020B0604020202020204" pitchFamily="34" charset="0"/>
            </a:endParaRPr>
          </a:p>
        </p:txBody>
      </p:sp>
      <p:sp>
        <p:nvSpPr>
          <p:cNvPr id="58" name="Скругленный прямоугольник 57"/>
          <p:cNvSpPr/>
          <p:nvPr/>
        </p:nvSpPr>
        <p:spPr>
          <a:xfrm>
            <a:off x="380092" y="1099664"/>
            <a:ext cx="1194037" cy="286614"/>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bg1"/>
                </a:solidFill>
                <a:latin typeface="Museo Sans Cyrl 100"/>
              </a:rPr>
              <a:t>Европа</a:t>
            </a:r>
            <a:endParaRPr lang="uk-UA" sz="1600" b="1" dirty="0">
              <a:solidFill>
                <a:schemeClr val="bg1"/>
              </a:solidFill>
              <a:latin typeface="Museo Sans Cyrl 100"/>
            </a:endParaRPr>
          </a:p>
        </p:txBody>
      </p:sp>
      <p:sp>
        <p:nvSpPr>
          <p:cNvPr id="40" name="Скругленный прямоугольник 39"/>
          <p:cNvSpPr/>
          <p:nvPr/>
        </p:nvSpPr>
        <p:spPr>
          <a:xfrm>
            <a:off x="1680736" y="1099664"/>
            <a:ext cx="1194037" cy="286614"/>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bg1"/>
                </a:solidFill>
                <a:latin typeface="Museo Sans Cyrl 100"/>
              </a:rPr>
              <a:t>Украина</a:t>
            </a:r>
            <a:endParaRPr lang="uk-UA" sz="1600" b="1" dirty="0">
              <a:solidFill>
                <a:schemeClr val="bg1"/>
              </a:solidFill>
              <a:latin typeface="Museo Sans Cyrl 100"/>
            </a:endParaRPr>
          </a:p>
        </p:txBody>
      </p:sp>
      <p:sp>
        <p:nvSpPr>
          <p:cNvPr id="44" name="Скругленный прямоугольник 43"/>
          <p:cNvSpPr/>
          <p:nvPr/>
        </p:nvSpPr>
        <p:spPr>
          <a:xfrm>
            <a:off x="1783483" y="2149594"/>
            <a:ext cx="1091290" cy="331737"/>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2015</a:t>
            </a:r>
          </a:p>
        </p:txBody>
      </p:sp>
      <p:sp>
        <p:nvSpPr>
          <p:cNvPr id="45" name="Скругленный прямоугольник 44"/>
          <p:cNvSpPr/>
          <p:nvPr/>
        </p:nvSpPr>
        <p:spPr>
          <a:xfrm>
            <a:off x="1766029" y="3560086"/>
            <a:ext cx="1091291" cy="30861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2018</a:t>
            </a:r>
          </a:p>
        </p:txBody>
      </p:sp>
      <p:sp>
        <p:nvSpPr>
          <p:cNvPr id="46" name="Скругленный прямоугольник 45"/>
          <p:cNvSpPr/>
          <p:nvPr/>
        </p:nvSpPr>
        <p:spPr>
          <a:xfrm>
            <a:off x="1716956" y="4596155"/>
            <a:ext cx="1091291" cy="30861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  2023 (?)</a:t>
            </a:r>
          </a:p>
        </p:txBody>
      </p:sp>
      <p:pic>
        <p:nvPicPr>
          <p:cNvPr id="54" name="Рисунок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409" y="1483572"/>
            <a:ext cx="327389" cy="592045"/>
          </a:xfrm>
          <a:prstGeom prst="rect">
            <a:avLst/>
          </a:prstGeom>
        </p:spPr>
      </p:pic>
      <p:pic>
        <p:nvPicPr>
          <p:cNvPr id="55" name="Рисунок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195" y="2555309"/>
            <a:ext cx="1338812" cy="835678"/>
          </a:xfrm>
          <a:prstGeom prst="rect">
            <a:avLst/>
          </a:prstGeom>
        </p:spPr>
      </p:pic>
      <p:pic>
        <p:nvPicPr>
          <p:cNvPr id="59" name="Рисунок 58"/>
          <p:cNvPicPr>
            <a:picLocks noChangeAspect="1"/>
          </p:cNvPicPr>
          <p:nvPr/>
        </p:nvPicPr>
        <p:blipFill>
          <a:blip r:embed="rId4"/>
          <a:stretch>
            <a:fillRect/>
          </a:stretch>
        </p:blipFill>
        <p:spPr>
          <a:xfrm>
            <a:off x="1783483" y="3940720"/>
            <a:ext cx="951634" cy="653361"/>
          </a:xfrm>
          <a:prstGeom prst="rect">
            <a:avLst/>
          </a:prstGeom>
        </p:spPr>
      </p:pic>
      <p:sp>
        <p:nvSpPr>
          <p:cNvPr id="41" name="Скругленный прямоугольник 40"/>
          <p:cNvSpPr/>
          <p:nvPr/>
        </p:nvSpPr>
        <p:spPr>
          <a:xfrm>
            <a:off x="2981380" y="1099664"/>
            <a:ext cx="1466516" cy="286614"/>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bg1"/>
                </a:solidFill>
                <a:latin typeface="Museo Sans Cyrl 100"/>
              </a:rPr>
              <a:t>Отставание</a:t>
            </a:r>
            <a:endParaRPr lang="uk-UA" sz="1600" b="1" dirty="0">
              <a:solidFill>
                <a:schemeClr val="bg1"/>
              </a:solidFill>
              <a:latin typeface="Museo Sans Cyrl 100"/>
            </a:endParaRPr>
          </a:p>
        </p:txBody>
      </p:sp>
      <p:sp>
        <p:nvSpPr>
          <p:cNvPr id="49" name="Скругленный прямоугольник 48"/>
          <p:cNvSpPr/>
          <p:nvPr/>
        </p:nvSpPr>
        <p:spPr>
          <a:xfrm>
            <a:off x="2977813" y="2149594"/>
            <a:ext cx="1094839" cy="331737"/>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rPr>
              <a:t>14 лет</a:t>
            </a:r>
          </a:p>
        </p:txBody>
      </p:sp>
      <p:pic>
        <p:nvPicPr>
          <p:cNvPr id="61" name="Picture 2" descr="https://avatanplus.com/files/resources/mid/589f2ed065d2415a2dcede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234" y="1276891"/>
            <a:ext cx="645195" cy="88503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avatanplus.com/files/resources/mid/589f2ed065d2415a2dcede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910" y="2667811"/>
            <a:ext cx="540226" cy="74104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s://avatanplus.com/files/resources/mid/589f2ed065d2415a2dcede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899" y="4028105"/>
            <a:ext cx="377342" cy="517611"/>
          </a:xfrm>
          <a:prstGeom prst="rect">
            <a:avLst/>
          </a:prstGeom>
          <a:noFill/>
          <a:extLst>
            <a:ext uri="{909E8E84-426E-40DD-AFC4-6F175D3DCCD1}">
              <a14:hiddenFill xmlns:a14="http://schemas.microsoft.com/office/drawing/2010/main">
                <a:solidFill>
                  <a:srgbClr val="FFFFFF"/>
                </a:solidFill>
              </a14:hiddenFill>
            </a:ext>
          </a:extLst>
        </p:spPr>
      </p:pic>
      <p:sp>
        <p:nvSpPr>
          <p:cNvPr id="66" name="Скругленный прямоугольник 65"/>
          <p:cNvSpPr/>
          <p:nvPr/>
        </p:nvSpPr>
        <p:spPr>
          <a:xfrm>
            <a:off x="175822" y="953118"/>
            <a:ext cx="4501576" cy="4165103"/>
          </a:xfrm>
          <a:prstGeom prst="roundRect">
            <a:avLst/>
          </a:prstGeom>
          <a:no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Museo Sans Cyrl 100"/>
            </a:endParaRPr>
          </a:p>
        </p:txBody>
      </p:sp>
      <p:grpSp>
        <p:nvGrpSpPr>
          <p:cNvPr id="70" name="Группа 69"/>
          <p:cNvGrpSpPr/>
          <p:nvPr/>
        </p:nvGrpSpPr>
        <p:grpSpPr>
          <a:xfrm>
            <a:off x="9053105" y="140755"/>
            <a:ext cx="2091433" cy="2171297"/>
            <a:chOff x="9330442" y="638887"/>
            <a:chExt cx="1850894" cy="2175986"/>
          </a:xfrm>
        </p:grpSpPr>
        <p:sp>
          <p:nvSpPr>
            <p:cNvPr id="71" name="Скругленный прямоугольник 70"/>
            <p:cNvSpPr/>
            <p:nvPr/>
          </p:nvSpPr>
          <p:spPr>
            <a:xfrm>
              <a:off x="9467308" y="794366"/>
              <a:ext cx="1554950" cy="332403"/>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latin typeface="Museo Sans Cyrl 100"/>
                </a:rPr>
                <a:t>Абоненты</a:t>
              </a:r>
              <a:endParaRPr lang="uk-UA" b="1" dirty="0">
                <a:solidFill>
                  <a:schemeClr val="tx1"/>
                </a:solidFill>
                <a:latin typeface="Museo Sans Cyrl 100"/>
              </a:endParaRPr>
            </a:p>
          </p:txBody>
        </p:sp>
        <p:sp>
          <p:nvSpPr>
            <p:cNvPr id="72" name="Скругленный прямоугольник 71"/>
            <p:cNvSpPr/>
            <p:nvPr/>
          </p:nvSpPr>
          <p:spPr>
            <a:xfrm>
              <a:off x="9467308" y="1521725"/>
              <a:ext cx="1554950" cy="332403"/>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latin typeface="Museo Sans Cyrl 100"/>
                </a:rPr>
                <a:t>Трафик</a:t>
              </a:r>
              <a:endParaRPr lang="uk-UA" b="1" dirty="0">
                <a:solidFill>
                  <a:schemeClr val="tx1"/>
                </a:solidFill>
                <a:latin typeface="Museo Sans Cyrl 100"/>
              </a:endParaRPr>
            </a:p>
          </p:txBody>
        </p:sp>
        <p:sp>
          <p:nvSpPr>
            <p:cNvPr id="73" name="Скругленный прямоугольник 72"/>
            <p:cNvSpPr/>
            <p:nvPr/>
          </p:nvSpPr>
          <p:spPr>
            <a:xfrm>
              <a:off x="9467308" y="2309164"/>
              <a:ext cx="1554950" cy="332403"/>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latin typeface="Museo Sans Cyrl 100"/>
                </a:rPr>
                <a:t>Спектр</a:t>
              </a:r>
              <a:endParaRPr lang="uk-UA" b="1" dirty="0">
                <a:solidFill>
                  <a:schemeClr val="tx1"/>
                </a:solidFill>
                <a:latin typeface="Museo Sans Cyrl 100"/>
              </a:endParaRPr>
            </a:p>
          </p:txBody>
        </p:sp>
        <p:sp>
          <p:nvSpPr>
            <p:cNvPr id="74" name="Стрелка вниз 73"/>
            <p:cNvSpPr/>
            <p:nvPr/>
          </p:nvSpPr>
          <p:spPr>
            <a:xfrm>
              <a:off x="9886154" y="1208068"/>
              <a:ext cx="717257" cy="26313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75" name="Стрелка вниз 74"/>
            <p:cNvSpPr/>
            <p:nvPr/>
          </p:nvSpPr>
          <p:spPr>
            <a:xfrm>
              <a:off x="9886153" y="1933410"/>
              <a:ext cx="717257" cy="26313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76" name="Скругленный прямоугольник 75"/>
            <p:cNvSpPr/>
            <p:nvPr/>
          </p:nvSpPr>
          <p:spPr>
            <a:xfrm>
              <a:off x="9330442" y="638887"/>
              <a:ext cx="1850894" cy="217598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77" name="Скругленный прямоугольник 76"/>
          <p:cNvSpPr/>
          <p:nvPr/>
        </p:nvSpPr>
        <p:spPr>
          <a:xfrm>
            <a:off x="2977813" y="4582446"/>
            <a:ext cx="1094839" cy="331737"/>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rPr>
              <a:t>3 года ?</a:t>
            </a:r>
          </a:p>
        </p:txBody>
      </p:sp>
      <p:sp>
        <p:nvSpPr>
          <p:cNvPr id="78" name="Скругленный прямоугольник 77"/>
          <p:cNvSpPr/>
          <p:nvPr/>
        </p:nvSpPr>
        <p:spPr>
          <a:xfrm>
            <a:off x="2971993" y="3569624"/>
            <a:ext cx="1094839" cy="331737"/>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a:solidFill>
                  <a:schemeClr val="bg1"/>
                </a:solidFill>
              </a:rPr>
              <a:t>8</a:t>
            </a:r>
            <a:r>
              <a:rPr lang="ru-RU" sz="1400" b="1" dirty="0" smtClean="0">
                <a:solidFill>
                  <a:schemeClr val="bg1"/>
                </a:solidFill>
              </a:rPr>
              <a:t> лет</a:t>
            </a:r>
          </a:p>
        </p:txBody>
      </p:sp>
      <p:sp>
        <p:nvSpPr>
          <p:cNvPr id="79" name="Нашивка 78"/>
          <p:cNvSpPr/>
          <p:nvPr/>
        </p:nvSpPr>
        <p:spPr>
          <a:xfrm rot="5400000">
            <a:off x="3048911" y="2874072"/>
            <a:ext cx="793618" cy="434804"/>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81" name="Нашивка 80"/>
          <p:cNvSpPr/>
          <p:nvPr/>
        </p:nvSpPr>
        <p:spPr>
          <a:xfrm rot="5400000">
            <a:off x="3121791" y="1542315"/>
            <a:ext cx="635468" cy="434804"/>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82" name="Нашивка 81"/>
          <p:cNvSpPr/>
          <p:nvPr/>
        </p:nvSpPr>
        <p:spPr>
          <a:xfrm rot="5400000">
            <a:off x="3152996" y="4030151"/>
            <a:ext cx="585448" cy="434804"/>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 name="TextBox 4"/>
          <p:cNvSpPr txBox="1"/>
          <p:nvPr/>
        </p:nvSpPr>
        <p:spPr>
          <a:xfrm>
            <a:off x="175822" y="5501407"/>
            <a:ext cx="4841502" cy="1200329"/>
          </a:xfrm>
          <a:prstGeom prst="rect">
            <a:avLst/>
          </a:prstGeom>
          <a:solidFill>
            <a:srgbClr val="FFC000"/>
          </a:solidFill>
        </p:spPr>
        <p:txBody>
          <a:bodyPr wrap="square" rtlCol="0">
            <a:spAutoFit/>
          </a:bodyPr>
          <a:lstStyle/>
          <a:p>
            <a:pPr algn="ctr"/>
            <a:r>
              <a:rPr lang="ru-RU" dirty="0" err="1" smtClean="0">
                <a:solidFill>
                  <a:schemeClr val="bg1"/>
                </a:solidFill>
                <a:latin typeface="Arial" panose="020B0604020202020204" pitchFamily="34" charset="0"/>
              </a:rPr>
              <a:t>Киевстар</a:t>
            </a:r>
            <a:r>
              <a:rPr lang="ru-RU" dirty="0" smtClean="0">
                <a:solidFill>
                  <a:schemeClr val="bg1"/>
                </a:solidFill>
                <a:latin typeface="Arial" panose="020B0604020202020204" pitchFamily="34" charset="0"/>
              </a:rPr>
              <a:t> </a:t>
            </a:r>
            <a:r>
              <a:rPr lang="ru-RU" dirty="0">
                <a:solidFill>
                  <a:schemeClr val="bg1"/>
                </a:solidFill>
                <a:latin typeface="Arial" panose="020B0604020202020204" pitchFamily="34" charset="0"/>
              </a:rPr>
              <a:t>ключевой инициатор работ по повышению эффективности использования спектра (</a:t>
            </a:r>
            <a:r>
              <a:rPr lang="ru-RU" dirty="0" err="1">
                <a:solidFill>
                  <a:schemeClr val="bg1"/>
                </a:solidFill>
                <a:latin typeface="Arial" panose="020B0604020202020204" pitchFamily="34" charset="0"/>
              </a:rPr>
              <a:t>рефарминг</a:t>
            </a:r>
            <a:r>
              <a:rPr lang="ru-RU" dirty="0">
                <a:solidFill>
                  <a:schemeClr val="bg1"/>
                </a:solidFill>
                <a:latin typeface="Arial" panose="020B0604020202020204" pitchFamily="34" charset="0"/>
              </a:rPr>
              <a:t> и дефрагментация 1800</a:t>
            </a:r>
            <a:r>
              <a:rPr lang="en-US" dirty="0">
                <a:solidFill>
                  <a:schemeClr val="bg1"/>
                </a:solidFill>
                <a:latin typeface="Arial" panose="020B0604020202020204" pitchFamily="34" charset="0"/>
              </a:rPr>
              <a:t>/</a:t>
            </a:r>
            <a:r>
              <a:rPr lang="ru-RU" dirty="0">
                <a:solidFill>
                  <a:schemeClr val="bg1"/>
                </a:solidFill>
                <a:latin typeface="Arial" panose="020B0604020202020204" pitchFamily="34" charset="0"/>
              </a:rPr>
              <a:t>900Мгц диапазонов</a:t>
            </a:r>
            <a:r>
              <a:rPr lang="ru-RU" dirty="0" smtClean="0">
                <a:solidFill>
                  <a:schemeClr val="bg1"/>
                </a:solidFill>
                <a:latin typeface="Arial" panose="020B0604020202020204" pitchFamily="34" charset="0"/>
              </a:rPr>
              <a:t>)</a:t>
            </a:r>
            <a:endParaRPr lang="uk-UA" dirty="0">
              <a:solidFill>
                <a:schemeClr val="bg1"/>
              </a:solidFill>
            </a:endParaRPr>
          </a:p>
        </p:txBody>
      </p:sp>
      <p:grpSp>
        <p:nvGrpSpPr>
          <p:cNvPr id="29" name="Группа 28"/>
          <p:cNvGrpSpPr/>
          <p:nvPr/>
        </p:nvGrpSpPr>
        <p:grpSpPr>
          <a:xfrm>
            <a:off x="4991750" y="1099664"/>
            <a:ext cx="3867718" cy="4894625"/>
            <a:chOff x="5154609" y="1569028"/>
            <a:chExt cx="3867718" cy="4894625"/>
          </a:xfrm>
        </p:grpSpPr>
        <p:grpSp>
          <p:nvGrpSpPr>
            <p:cNvPr id="8" name="Группа 7"/>
            <p:cNvGrpSpPr/>
            <p:nvPr/>
          </p:nvGrpSpPr>
          <p:grpSpPr>
            <a:xfrm>
              <a:off x="5258600" y="1887877"/>
              <a:ext cx="3638576" cy="1310240"/>
              <a:chOff x="4572988" y="682944"/>
              <a:chExt cx="3931470" cy="1310240"/>
            </a:xfrm>
          </p:grpSpPr>
          <p:sp>
            <p:nvSpPr>
              <p:cNvPr id="9" name="Скругленный прямоугольник 8"/>
              <p:cNvSpPr/>
              <p:nvPr/>
            </p:nvSpPr>
            <p:spPr>
              <a:xfrm>
                <a:off x="4697657" y="682944"/>
                <a:ext cx="3738251" cy="1298442"/>
              </a:xfrm>
              <a:prstGeom prst="roundRect">
                <a:avLst/>
              </a:prstGeom>
              <a:no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000"/>
              </a:p>
            </p:txBody>
          </p:sp>
          <p:sp>
            <p:nvSpPr>
              <p:cNvPr id="10" name="TextBox 9"/>
              <p:cNvSpPr txBox="1"/>
              <p:nvPr/>
            </p:nvSpPr>
            <p:spPr>
              <a:xfrm>
                <a:off x="4572988" y="707349"/>
                <a:ext cx="3931470" cy="1285835"/>
              </a:xfrm>
              <a:prstGeom prst="rect">
                <a:avLst/>
              </a:prstGeom>
            </p:spPr>
            <p:txBody>
              <a:bodyPr vert="horz" wrap="none" lIns="0" tIns="45720" rIns="0" bIns="45720" rtlCol="0" anchor="t" anchorCtr="0">
                <a:noAutofit/>
              </a:bodyPr>
              <a:lstStyle/>
              <a:p>
                <a:pPr algn="ctr">
                  <a:spcBef>
                    <a:spcPts val="0"/>
                  </a:spcBef>
                </a:pPr>
                <a:r>
                  <a:rPr lang="ru-RU" sz="1600" dirty="0">
                    <a:latin typeface="Museo Sans Cyrl 100"/>
                  </a:rPr>
                  <a:t>НИР по </a:t>
                </a:r>
                <a:r>
                  <a:rPr lang="ru-RU" sz="1600" dirty="0" smtClean="0">
                    <a:latin typeface="Museo Sans Cyrl 100"/>
                  </a:rPr>
                  <a:t>запуску </a:t>
                </a:r>
                <a:r>
                  <a:rPr lang="en-US" sz="1600" dirty="0" smtClean="0">
                    <a:latin typeface="Museo Sans Cyrl 100"/>
                  </a:rPr>
                  <a:t>4G</a:t>
                </a:r>
                <a:r>
                  <a:rPr lang="ru-RU" sz="1600" dirty="0" smtClean="0">
                    <a:latin typeface="Museo Sans Cyrl 100"/>
                  </a:rPr>
                  <a:t> в Украине,</a:t>
                </a:r>
              </a:p>
              <a:p>
                <a:pPr algn="ctr">
                  <a:spcBef>
                    <a:spcPts val="0"/>
                  </a:spcBef>
                </a:pPr>
                <a:r>
                  <a:rPr lang="ru-RU" sz="1600" dirty="0" smtClean="0">
                    <a:latin typeface="Museo Sans Cyrl 100"/>
                  </a:rPr>
                  <a:t> (</a:t>
                </a:r>
                <a:r>
                  <a:rPr lang="en-US" sz="1600" dirty="0" smtClean="0">
                    <a:latin typeface="Museo Sans Cyrl 100"/>
                  </a:rPr>
                  <a:t>Analysis Mason</a:t>
                </a:r>
                <a:r>
                  <a:rPr lang="ru-RU" sz="1600" dirty="0" smtClean="0">
                    <a:latin typeface="Museo Sans Cyrl 100"/>
                  </a:rPr>
                  <a:t>)</a:t>
                </a:r>
                <a:r>
                  <a:rPr lang="en-US" sz="1600" dirty="0" smtClean="0">
                    <a:latin typeface="Museo Sans Cyrl 100"/>
                  </a:rPr>
                  <a:t> </a:t>
                </a:r>
                <a:r>
                  <a:rPr lang="ru-RU" sz="1600" dirty="0">
                    <a:latin typeface="Museo Sans Cyrl 100"/>
                  </a:rPr>
                  <a:t>:</a:t>
                </a:r>
                <a:endParaRPr lang="ru-RU" sz="1600" dirty="0" smtClean="0">
                  <a:latin typeface="Museo Sans Cyrl 100"/>
                </a:endParaRPr>
              </a:p>
              <a:p>
                <a:pPr algn="ctr">
                  <a:spcBef>
                    <a:spcPts val="0"/>
                  </a:spcBef>
                </a:pPr>
                <a:r>
                  <a:rPr lang="ru-RU" sz="1600" dirty="0" smtClean="0">
                    <a:latin typeface="Museo Sans Cyrl 100"/>
                  </a:rPr>
                  <a:t>Дефицит спектра</a:t>
                </a:r>
                <a:r>
                  <a:rPr lang="en-US" sz="1600" dirty="0" smtClean="0">
                    <a:latin typeface="Museo Sans Cyrl 100"/>
                  </a:rPr>
                  <a:t> </a:t>
                </a:r>
                <a:r>
                  <a:rPr lang="ru-RU" sz="1600" dirty="0" smtClean="0">
                    <a:latin typeface="Museo Sans Cyrl 100"/>
                  </a:rPr>
                  <a:t>в Украине</a:t>
                </a:r>
                <a:endParaRPr lang="en-US" sz="1600" dirty="0" smtClean="0">
                  <a:latin typeface="Museo Sans Cyrl 100"/>
                </a:endParaRPr>
              </a:p>
              <a:p>
                <a:pPr algn="ctr">
                  <a:spcBef>
                    <a:spcPts val="0"/>
                  </a:spcBef>
                </a:pPr>
                <a:r>
                  <a:rPr lang="ru-RU" sz="1600" b="1" dirty="0" smtClean="0">
                    <a:latin typeface="Museo Sans Cyrl 100"/>
                  </a:rPr>
                  <a:t> </a:t>
                </a:r>
                <a:r>
                  <a:rPr lang="uk-UA" sz="1600" b="1" dirty="0" smtClean="0">
                    <a:latin typeface="Museo Sans Cyrl 100"/>
                  </a:rPr>
                  <a:t>2х32 МГц </a:t>
                </a:r>
                <a:r>
                  <a:rPr lang="uk-UA" sz="1600" dirty="0" smtClean="0">
                    <a:latin typeface="Museo Sans Cyrl 100"/>
                  </a:rPr>
                  <a:t>(до 2021)</a:t>
                </a:r>
                <a:endParaRPr lang="en-US" sz="1600" dirty="0" smtClean="0">
                  <a:latin typeface="Museo Sans Cyrl 100"/>
                </a:endParaRPr>
              </a:p>
              <a:p>
                <a:pPr algn="ctr">
                  <a:spcBef>
                    <a:spcPts val="0"/>
                  </a:spcBef>
                </a:pPr>
                <a:r>
                  <a:rPr lang="en-US" sz="1600" dirty="0" smtClean="0">
                    <a:latin typeface="Museo Sans Cyrl 100"/>
                  </a:rPr>
                  <a:t> </a:t>
                </a:r>
                <a:r>
                  <a:rPr lang="uk-UA" sz="1600" b="1" dirty="0" smtClean="0">
                    <a:latin typeface="Museo Sans Cyrl 100"/>
                  </a:rPr>
                  <a:t>2х160 МГц </a:t>
                </a:r>
                <a:r>
                  <a:rPr lang="uk-UA" sz="1600" dirty="0" smtClean="0">
                    <a:latin typeface="Museo Sans Cyrl 100"/>
                  </a:rPr>
                  <a:t>(к 2031)</a:t>
                </a:r>
              </a:p>
              <a:p>
                <a:pPr algn="ctr"/>
                <a:r>
                  <a:rPr lang="ru-RU" sz="1400" dirty="0" smtClean="0">
                    <a:latin typeface="Museo Sans Cyrl 100"/>
                  </a:rPr>
                  <a:t>(</a:t>
                </a:r>
                <a:r>
                  <a:rPr lang="en-US" sz="1400" dirty="0" smtClean="0">
                    <a:latin typeface="Museo Sans Cyrl 100"/>
                  </a:rPr>
                  <a:t>)</a:t>
                </a:r>
                <a:endParaRPr lang="en-US" sz="1400" dirty="0">
                  <a:latin typeface="Museo Sans Cyrl 100"/>
                </a:endParaRPr>
              </a:p>
              <a:p>
                <a:pPr algn="ctr">
                  <a:spcBef>
                    <a:spcPts val="0"/>
                  </a:spcBef>
                </a:pPr>
                <a:endParaRPr lang="uk-UA" sz="1600" dirty="0" smtClean="0">
                  <a:latin typeface="Museo Sans Cyrl 100"/>
                </a:endParaRPr>
              </a:p>
            </p:txBody>
          </p:sp>
        </p:grpSp>
        <p:grpSp>
          <p:nvGrpSpPr>
            <p:cNvPr id="11" name="Группа 10"/>
            <p:cNvGrpSpPr/>
            <p:nvPr/>
          </p:nvGrpSpPr>
          <p:grpSpPr>
            <a:xfrm>
              <a:off x="5295614" y="3498397"/>
              <a:ext cx="3469117" cy="2830384"/>
              <a:chOff x="7608035" y="1795274"/>
              <a:chExt cx="3952182" cy="2178397"/>
            </a:xfrm>
          </p:grpSpPr>
          <p:sp>
            <p:nvSpPr>
              <p:cNvPr id="12" name="Скругленный прямоугольник 11"/>
              <p:cNvSpPr/>
              <p:nvPr/>
            </p:nvSpPr>
            <p:spPr>
              <a:xfrm>
                <a:off x="8726495" y="3304379"/>
                <a:ext cx="830753" cy="669292"/>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 2017</a:t>
                </a:r>
                <a:endParaRPr lang="uk-UA" sz="1600" b="1" dirty="0">
                  <a:solidFill>
                    <a:schemeClr val="tx1"/>
                  </a:solidFill>
                </a:endParaRPr>
              </a:p>
            </p:txBody>
          </p:sp>
          <p:sp>
            <p:nvSpPr>
              <p:cNvPr id="13" name="Скругленный прямоугольник 12"/>
              <p:cNvSpPr/>
              <p:nvPr/>
            </p:nvSpPr>
            <p:spPr>
              <a:xfrm>
                <a:off x="9727979" y="2987573"/>
                <a:ext cx="830753" cy="986098"/>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 2021</a:t>
                </a:r>
                <a:endParaRPr lang="uk-UA" sz="1600" b="1" dirty="0">
                  <a:solidFill>
                    <a:schemeClr val="tx1"/>
                  </a:solidFill>
                </a:endParaRPr>
              </a:p>
            </p:txBody>
          </p:sp>
          <p:sp>
            <p:nvSpPr>
              <p:cNvPr id="14" name="Скругленный прямоугольник 13"/>
              <p:cNvSpPr/>
              <p:nvPr/>
            </p:nvSpPr>
            <p:spPr>
              <a:xfrm>
                <a:off x="10729464" y="1807027"/>
                <a:ext cx="830753" cy="2166643"/>
              </a:xfrm>
              <a:prstGeom prst="roundRect">
                <a:avLst/>
              </a:prstGeom>
              <a:solidFill>
                <a:srgbClr val="FCD92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 2031</a:t>
                </a:r>
                <a:endParaRPr lang="uk-UA" sz="1600" b="1" dirty="0">
                  <a:solidFill>
                    <a:schemeClr val="tx1"/>
                  </a:solidFill>
                </a:endParaRPr>
              </a:p>
            </p:txBody>
          </p:sp>
          <p:cxnSp>
            <p:nvCxnSpPr>
              <p:cNvPr id="15" name="Прямая со стрелкой 14"/>
              <p:cNvCxnSpPr>
                <a:endCxn id="12" idx="0"/>
              </p:cNvCxnSpPr>
              <p:nvPr/>
            </p:nvCxnSpPr>
            <p:spPr>
              <a:xfrm>
                <a:off x="9134649" y="2985639"/>
                <a:ext cx="7223" cy="31874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0261734" y="1795274"/>
                <a:ext cx="0" cy="118708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0065722" y="1807027"/>
                <a:ext cx="138604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9034953" y="2986606"/>
                <a:ext cx="138604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08035" y="2978748"/>
                <a:ext cx="1113126" cy="369332"/>
              </a:xfrm>
              <a:prstGeom prst="rect">
                <a:avLst/>
              </a:prstGeom>
              <a:noFill/>
            </p:spPr>
            <p:txBody>
              <a:bodyPr wrap="none" rtlCol="0">
                <a:spAutoFit/>
              </a:bodyPr>
              <a:lstStyle/>
              <a:p>
                <a:r>
                  <a:rPr lang="en-US" b="1" dirty="0" smtClean="0">
                    <a:solidFill>
                      <a:schemeClr val="accent1">
                        <a:lumMod val="75000"/>
                      </a:schemeClr>
                    </a:solidFill>
                  </a:rPr>
                  <a:t>2x32 </a:t>
                </a:r>
                <a:r>
                  <a:rPr lang="ru-RU" b="1" dirty="0" smtClean="0">
                    <a:solidFill>
                      <a:schemeClr val="accent1">
                        <a:lumMod val="75000"/>
                      </a:schemeClr>
                    </a:solidFill>
                  </a:rPr>
                  <a:t>МГц</a:t>
                </a:r>
                <a:endParaRPr lang="uk-UA" b="1" dirty="0">
                  <a:solidFill>
                    <a:schemeClr val="accent1">
                      <a:lumMod val="75000"/>
                    </a:schemeClr>
                  </a:solidFill>
                </a:endParaRPr>
              </a:p>
            </p:txBody>
          </p:sp>
          <p:sp>
            <p:nvSpPr>
              <p:cNvPr id="20" name="TextBox 19"/>
              <p:cNvSpPr txBox="1"/>
              <p:nvPr/>
            </p:nvSpPr>
            <p:spPr>
              <a:xfrm>
                <a:off x="8709057" y="2249947"/>
                <a:ext cx="1230144" cy="369332"/>
              </a:xfrm>
              <a:prstGeom prst="rect">
                <a:avLst/>
              </a:prstGeom>
              <a:noFill/>
            </p:spPr>
            <p:txBody>
              <a:bodyPr wrap="none" rtlCol="0">
                <a:spAutoFit/>
              </a:bodyPr>
              <a:lstStyle/>
              <a:p>
                <a:r>
                  <a:rPr lang="en-US" b="1" dirty="0" smtClean="0">
                    <a:solidFill>
                      <a:schemeClr val="accent1">
                        <a:lumMod val="75000"/>
                      </a:schemeClr>
                    </a:solidFill>
                  </a:rPr>
                  <a:t>2x</a:t>
                </a:r>
                <a:r>
                  <a:rPr lang="ru-RU" b="1" dirty="0" smtClean="0">
                    <a:solidFill>
                      <a:schemeClr val="accent1">
                        <a:lumMod val="75000"/>
                      </a:schemeClr>
                    </a:solidFill>
                  </a:rPr>
                  <a:t>160</a:t>
                </a:r>
                <a:r>
                  <a:rPr lang="en-US" b="1" dirty="0" smtClean="0">
                    <a:solidFill>
                      <a:schemeClr val="accent1">
                        <a:lumMod val="75000"/>
                      </a:schemeClr>
                    </a:solidFill>
                  </a:rPr>
                  <a:t> </a:t>
                </a:r>
                <a:r>
                  <a:rPr lang="ru-RU" b="1" dirty="0" smtClean="0">
                    <a:solidFill>
                      <a:schemeClr val="accent1">
                        <a:lumMod val="75000"/>
                      </a:schemeClr>
                    </a:solidFill>
                  </a:rPr>
                  <a:t>МГц</a:t>
                </a:r>
                <a:endParaRPr lang="uk-UA" b="1" dirty="0">
                  <a:solidFill>
                    <a:schemeClr val="accent1">
                      <a:lumMod val="75000"/>
                    </a:schemeClr>
                  </a:solidFill>
                </a:endParaRPr>
              </a:p>
            </p:txBody>
          </p:sp>
        </p:grpSp>
        <p:sp>
          <p:nvSpPr>
            <p:cNvPr id="22" name="Скругленный прямоугольник 21"/>
            <p:cNvSpPr/>
            <p:nvPr/>
          </p:nvSpPr>
          <p:spPr>
            <a:xfrm>
              <a:off x="5154609" y="1569028"/>
              <a:ext cx="3867718" cy="4894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5507779" y="3634105"/>
              <a:ext cx="1858201" cy="369332"/>
            </a:xfrm>
            <a:prstGeom prst="rect">
              <a:avLst/>
            </a:prstGeom>
            <a:noFill/>
          </p:spPr>
          <p:txBody>
            <a:bodyPr wrap="none" rtlCol="0">
              <a:spAutoFit/>
            </a:bodyPr>
            <a:lstStyle/>
            <a:p>
              <a:r>
                <a:rPr lang="ru-RU" b="1" i="1" dirty="0" smtClean="0">
                  <a:solidFill>
                    <a:srgbClr val="3399FF"/>
                  </a:solidFill>
                </a:rPr>
                <a:t>Нехватка РЧР</a:t>
              </a:r>
              <a:endParaRPr lang="uk-UA" b="1" i="1" dirty="0">
                <a:solidFill>
                  <a:srgbClr val="3399FF"/>
                </a:solidFill>
              </a:endParaRPr>
            </a:p>
          </p:txBody>
        </p:sp>
      </p:grpSp>
    </p:spTree>
    <p:extLst>
      <p:ext uri="{BB962C8B-B14F-4D97-AF65-F5344CB8AC3E}">
        <p14:creationId xmlns:p14="http://schemas.microsoft.com/office/powerpoint/2010/main" val="4183425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800" y="139242"/>
            <a:ext cx="10276576" cy="848039"/>
          </a:xfrm>
        </p:spPr>
        <p:txBody>
          <a:bodyPr/>
          <a:lstStyle/>
          <a:p>
            <a:r>
              <a:rPr lang="ru-RU" sz="2800" b="1" dirty="0" smtClean="0">
                <a:solidFill>
                  <a:srgbClr val="1A1E23"/>
                </a:solidFill>
              </a:rPr>
              <a:t>Пользователи интернета в </a:t>
            </a:r>
            <a:r>
              <a:rPr lang="ru-RU" sz="2800" b="1" dirty="0" err="1" smtClean="0">
                <a:solidFill>
                  <a:srgbClr val="1A1E23"/>
                </a:solidFill>
              </a:rPr>
              <a:t>украине</a:t>
            </a:r>
            <a:r>
              <a:rPr lang="ru-RU" sz="2800" b="1" dirty="0" smtClean="0">
                <a:solidFill>
                  <a:srgbClr val="1A1E23"/>
                </a:solidFill>
              </a:rPr>
              <a:t>:   </a:t>
            </a:r>
            <a:r>
              <a:rPr lang="ru-RU" sz="2800" dirty="0" smtClean="0">
                <a:solidFill>
                  <a:srgbClr val="1A1E23"/>
                </a:solidFill>
              </a:rPr>
              <a:t>январь 2018</a:t>
            </a:r>
            <a:endParaRPr lang="uk-UA" sz="2800" dirty="0"/>
          </a:p>
        </p:txBody>
      </p:sp>
      <p:sp>
        <p:nvSpPr>
          <p:cNvPr id="4" name="Номер слайда 3"/>
          <p:cNvSpPr>
            <a:spLocks noGrp="1"/>
          </p:cNvSpPr>
          <p:nvPr>
            <p:ph type="sldNum" sz="quarter" idx="4"/>
          </p:nvPr>
        </p:nvSpPr>
        <p:spPr/>
        <p:txBody>
          <a:bodyPr/>
          <a:lstStyle/>
          <a:p>
            <a:fld id="{C18E83D7-62F5-C741-B444-4E23ECC6024A}" type="slidenum">
              <a:rPr lang="en-GB" smtClean="0"/>
              <a:pPr/>
              <a:t>18</a:t>
            </a:fld>
            <a:endParaRPr lang="en-GB" dirty="0"/>
          </a:p>
        </p:txBody>
      </p:sp>
      <p:pic>
        <p:nvPicPr>
          <p:cNvPr id="10" name="Рисунок 9"/>
          <p:cNvPicPr>
            <a:picLocks noChangeAspect="1"/>
          </p:cNvPicPr>
          <p:nvPr/>
        </p:nvPicPr>
        <p:blipFill>
          <a:blip r:embed="rId2"/>
          <a:stretch>
            <a:fillRect/>
          </a:stretch>
        </p:blipFill>
        <p:spPr>
          <a:xfrm>
            <a:off x="120088" y="783696"/>
            <a:ext cx="9900253" cy="5534304"/>
          </a:xfrm>
          <a:prstGeom prst="rect">
            <a:avLst/>
          </a:prstGeom>
        </p:spPr>
      </p:pic>
      <p:sp>
        <p:nvSpPr>
          <p:cNvPr id="11" name="Скругленный прямоугольник 10"/>
          <p:cNvSpPr/>
          <p:nvPr/>
        </p:nvSpPr>
        <p:spPr>
          <a:xfrm>
            <a:off x="532800" y="1836420"/>
            <a:ext cx="1665707" cy="822960"/>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useo Sans Cyrl 100"/>
              </a:rPr>
              <a:t>Активные Интернет</a:t>
            </a:r>
          </a:p>
          <a:p>
            <a:pPr algn="ctr"/>
            <a:r>
              <a:rPr lang="ru-RU" sz="1400" b="1" dirty="0" smtClean="0">
                <a:solidFill>
                  <a:schemeClr val="bg1"/>
                </a:solidFill>
                <a:latin typeface="Museo Sans Cyrl 100"/>
              </a:rPr>
              <a:t>пользователи</a:t>
            </a:r>
            <a:endParaRPr lang="uk-UA" sz="1400" b="1" dirty="0">
              <a:solidFill>
                <a:schemeClr val="bg1"/>
              </a:solidFill>
              <a:latin typeface="Museo Sans Cyrl 100"/>
            </a:endParaRPr>
          </a:p>
        </p:txBody>
      </p:sp>
      <p:sp>
        <p:nvSpPr>
          <p:cNvPr id="12" name="Скругленный прямоугольник 11"/>
          <p:cNvSpPr/>
          <p:nvPr/>
        </p:nvSpPr>
        <p:spPr>
          <a:xfrm>
            <a:off x="2778227" y="1851660"/>
            <a:ext cx="2037013" cy="807720"/>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useo Sans Cyrl 100"/>
              </a:rPr>
              <a:t>Интернет</a:t>
            </a:r>
          </a:p>
          <a:p>
            <a:pPr algn="ctr"/>
            <a:r>
              <a:rPr lang="ru-RU" sz="1400" b="1" dirty="0" smtClean="0">
                <a:solidFill>
                  <a:schemeClr val="bg1"/>
                </a:solidFill>
                <a:latin typeface="Museo Sans Cyrl 100"/>
              </a:rPr>
              <a:t>Пользователи: % от всего населения</a:t>
            </a:r>
            <a:endParaRPr lang="uk-UA" sz="1400" b="1" dirty="0">
              <a:solidFill>
                <a:schemeClr val="bg1"/>
              </a:solidFill>
              <a:latin typeface="Museo Sans Cyrl 100"/>
            </a:endParaRPr>
          </a:p>
        </p:txBody>
      </p:sp>
      <p:sp>
        <p:nvSpPr>
          <p:cNvPr id="13" name="Скругленный прямоугольник 12"/>
          <p:cNvSpPr/>
          <p:nvPr/>
        </p:nvSpPr>
        <p:spPr>
          <a:xfrm>
            <a:off x="5090160" y="1638300"/>
            <a:ext cx="1665707" cy="1021080"/>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useo Sans Cyrl 100"/>
              </a:rPr>
              <a:t>Активные </a:t>
            </a:r>
          </a:p>
          <a:p>
            <a:pPr algn="ctr"/>
            <a:r>
              <a:rPr lang="ru-RU" sz="1400" b="1" dirty="0" smtClean="0">
                <a:solidFill>
                  <a:schemeClr val="bg1"/>
                </a:solidFill>
                <a:latin typeface="Museo Sans Cyrl 100"/>
              </a:rPr>
              <a:t>Пользователи мобильного Интернет</a:t>
            </a:r>
            <a:endParaRPr lang="uk-UA" sz="1400" b="1" dirty="0">
              <a:solidFill>
                <a:schemeClr val="bg1"/>
              </a:solidFill>
              <a:latin typeface="Museo Sans Cyrl 100"/>
            </a:endParaRPr>
          </a:p>
        </p:txBody>
      </p:sp>
      <p:sp>
        <p:nvSpPr>
          <p:cNvPr id="16" name="Скругленный прямоугольник 15"/>
          <p:cNvSpPr/>
          <p:nvPr/>
        </p:nvSpPr>
        <p:spPr>
          <a:xfrm>
            <a:off x="7168578" y="1676554"/>
            <a:ext cx="2037013" cy="990600"/>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useo Sans Cyrl 100"/>
              </a:rPr>
              <a:t>Пользователи мобильного Интернета: % от всего населения</a:t>
            </a:r>
            <a:endParaRPr lang="uk-UA" sz="1400" b="1" dirty="0">
              <a:solidFill>
                <a:schemeClr val="bg1"/>
              </a:solidFill>
              <a:latin typeface="Museo Sans Cyrl 100"/>
            </a:endParaRPr>
          </a:p>
        </p:txBody>
      </p:sp>
      <p:sp>
        <p:nvSpPr>
          <p:cNvPr id="5" name="Прямоугольник 4"/>
          <p:cNvSpPr/>
          <p:nvPr/>
        </p:nvSpPr>
        <p:spPr>
          <a:xfrm>
            <a:off x="251021" y="6496562"/>
            <a:ext cx="7346066" cy="276999"/>
          </a:xfrm>
          <a:prstGeom prst="rect">
            <a:avLst/>
          </a:prstGeom>
        </p:spPr>
        <p:txBody>
          <a:bodyPr wrap="square">
            <a:spAutoFit/>
          </a:bodyPr>
          <a:lstStyle/>
          <a:p>
            <a:r>
              <a:rPr lang="uk-UA" sz="1200" dirty="0"/>
              <a:t>https://www.epravda.com.ua/rus/news/2018/01/31/633590/</a:t>
            </a:r>
          </a:p>
        </p:txBody>
      </p:sp>
    </p:spTree>
    <p:extLst>
      <p:ext uri="{BB962C8B-B14F-4D97-AF65-F5344CB8AC3E}">
        <p14:creationId xmlns:p14="http://schemas.microsoft.com/office/powerpoint/2010/main" val="309385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117" y="167305"/>
            <a:ext cx="6140824" cy="490269"/>
          </a:xfrm>
        </p:spPr>
        <p:txBody>
          <a:bodyPr/>
          <a:lstStyle/>
          <a:p>
            <a:r>
              <a:rPr lang="ru-RU" sz="2400" b="1" dirty="0" err="1" smtClean="0">
                <a:latin typeface="Arial" panose="020B0604020202020204" pitchFamily="34" charset="0"/>
                <a:ea typeface="Times New Roman" panose="02020603050405020304" pitchFamily="18" charset="0"/>
                <a:cs typeface="Arial" panose="020B0604020202020204" pitchFamily="34" charset="0"/>
              </a:rPr>
              <a:t>цифровизация</a:t>
            </a:r>
            <a:r>
              <a:rPr lang="ru-RU" sz="2400" b="1" dirty="0" smtClean="0">
                <a:latin typeface="Arial" panose="020B0604020202020204" pitchFamily="34" charset="0"/>
                <a:ea typeface="Times New Roman" panose="02020603050405020304" pitchFamily="18" charset="0"/>
                <a:cs typeface="Arial" panose="020B0604020202020204" pitchFamily="34" charset="0"/>
              </a:rPr>
              <a:t> экономики </a:t>
            </a:r>
            <a:r>
              <a:rPr lang="ru-RU" sz="2400" b="1" dirty="0">
                <a:latin typeface="Arial" panose="020B0604020202020204" pitchFamily="34" charset="0"/>
                <a:ea typeface="Times New Roman" panose="02020603050405020304" pitchFamily="18" charset="0"/>
                <a:cs typeface="Arial" panose="020B0604020202020204" pitchFamily="34" charset="0"/>
              </a:rPr>
              <a:t>Украины</a:t>
            </a:r>
            <a:endParaRPr lang="uk-UA" sz="2400" dirty="0"/>
          </a:p>
        </p:txBody>
      </p:sp>
      <p:sp>
        <p:nvSpPr>
          <p:cNvPr id="4" name="Номер слайда 3"/>
          <p:cNvSpPr>
            <a:spLocks noGrp="1"/>
          </p:cNvSpPr>
          <p:nvPr>
            <p:ph type="sldNum" sz="quarter" idx="4"/>
          </p:nvPr>
        </p:nvSpPr>
        <p:spPr/>
        <p:txBody>
          <a:bodyPr/>
          <a:lstStyle/>
          <a:p>
            <a:fld id="{C18E83D7-62F5-C741-B444-4E23ECC6024A}" type="slidenum">
              <a:rPr lang="en-GB" smtClean="0"/>
              <a:pPr/>
              <a:t>2</a:t>
            </a:fld>
            <a:endParaRPr lang="en-GB" dirty="0"/>
          </a:p>
        </p:txBody>
      </p:sp>
      <p:sp>
        <p:nvSpPr>
          <p:cNvPr id="5" name="Прямоугольник 4"/>
          <p:cNvSpPr/>
          <p:nvPr/>
        </p:nvSpPr>
        <p:spPr>
          <a:xfrm>
            <a:off x="99046" y="4166322"/>
            <a:ext cx="11955422" cy="2322174"/>
          </a:xfrm>
          <a:prstGeom prst="rect">
            <a:avLst/>
          </a:prstGeom>
          <a:solidFill>
            <a:schemeClr val="bg1">
              <a:lumMod val="95000"/>
            </a:schemeClr>
          </a:solidFill>
          <a:ln>
            <a:solidFill>
              <a:srgbClr val="FFC000"/>
            </a:solidFill>
          </a:ln>
        </p:spPr>
        <p:txBody>
          <a:bodyPr wrap="square">
            <a:spAutoFit/>
          </a:bodyPr>
          <a:lstStyle/>
          <a:p>
            <a:pPr algn="ctr">
              <a:lnSpc>
                <a:spcPct val="115000"/>
              </a:lnSpc>
              <a:spcAft>
                <a:spcPts val="0"/>
              </a:spcAft>
            </a:pPr>
            <a:r>
              <a:rPr lang="ru-RU" b="1" u="sng" dirty="0" smtClean="0">
                <a:latin typeface="Arial" panose="020B0604020202020204" pitchFamily="34" charset="0"/>
                <a:ea typeface="Calibri" panose="020F0502020204030204" pitchFamily="34" charset="0"/>
                <a:cs typeface="Arial" panose="020B0604020202020204" pitchFamily="34" charset="0"/>
              </a:rPr>
              <a:t>Для ускорения </a:t>
            </a:r>
            <a:r>
              <a:rPr lang="ru-RU" b="1" u="sng" dirty="0">
                <a:latin typeface="Arial" panose="020B0604020202020204" pitchFamily="34" charset="0"/>
                <a:ea typeface="Calibri" panose="020F0502020204030204" pitchFamily="34" charset="0"/>
                <a:cs typeface="Arial" panose="020B0604020202020204" pitchFamily="34" charset="0"/>
              </a:rPr>
              <a:t>развития цифровых </a:t>
            </a:r>
            <a:r>
              <a:rPr lang="ru-RU" b="1" u="sng" dirty="0" smtClean="0">
                <a:latin typeface="Arial" panose="020B0604020202020204" pitchFamily="34" charset="0"/>
                <a:ea typeface="Calibri" panose="020F0502020204030204" pitchFamily="34" charset="0"/>
                <a:cs typeface="Arial" panose="020B0604020202020204" pitchFamily="34" charset="0"/>
              </a:rPr>
              <a:t>технологий </a:t>
            </a:r>
            <a:r>
              <a:rPr lang="ru-RU" b="1" u="sng" dirty="0">
                <a:latin typeface="Arial" panose="020B0604020202020204" pitchFamily="34" charset="0"/>
                <a:ea typeface="Calibri" panose="020F0502020204030204" pitchFamily="34" charset="0"/>
                <a:cs typeface="Arial" panose="020B0604020202020204" pitchFamily="34" charset="0"/>
              </a:rPr>
              <a:t>предлагается </a:t>
            </a:r>
            <a:r>
              <a:rPr lang="ru-RU" b="1" u="sng" dirty="0" smtClean="0">
                <a:latin typeface="Arial" panose="020B0604020202020204" pitchFamily="34" charset="0"/>
                <a:ea typeface="Calibri" panose="020F0502020204030204" pitchFamily="34" charset="0"/>
                <a:cs typeface="Arial" panose="020B0604020202020204" pitchFamily="34" charset="0"/>
              </a:rPr>
              <a:t>подготовить законодательные акты, </a:t>
            </a:r>
            <a:r>
              <a:rPr lang="ru-RU" b="1" u="sng" dirty="0">
                <a:latin typeface="Arial" panose="020B0604020202020204" pitchFamily="34" charset="0"/>
                <a:ea typeface="Calibri" panose="020F0502020204030204" pitchFamily="34" charset="0"/>
                <a:cs typeface="Arial" panose="020B0604020202020204" pitchFamily="34" charset="0"/>
              </a:rPr>
              <a:t>которыми:</a:t>
            </a:r>
            <a:endParaRPr lang="uk-UA"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0"/>
              </a:spcAft>
              <a:buFontTx/>
              <a:buChar char="-"/>
            </a:pPr>
            <a:r>
              <a:rPr lang="ru-RU" dirty="0">
                <a:latin typeface="Arial" panose="020B0604020202020204" pitchFamily="34" charset="0"/>
                <a:ea typeface="Calibri" panose="020F0502020204030204" pitchFamily="34" charset="0"/>
                <a:cs typeface="Arial" panose="020B0604020202020204" pitchFamily="34" charset="0"/>
              </a:rPr>
              <a:t>О</a:t>
            </a:r>
            <a:r>
              <a:rPr lang="ru-RU" dirty="0" smtClean="0">
                <a:latin typeface="Arial" panose="020B0604020202020204" pitchFamily="34" charset="0"/>
                <a:ea typeface="Calibri" panose="020F0502020204030204" pitchFamily="34" charset="0"/>
                <a:cs typeface="Arial" panose="020B0604020202020204" pitchFamily="34" charset="0"/>
              </a:rPr>
              <a:t>беспечить </a:t>
            </a:r>
            <a:r>
              <a:rPr lang="ru-RU" dirty="0">
                <a:latin typeface="Arial" panose="020B0604020202020204" pitchFamily="34" charset="0"/>
                <a:ea typeface="Calibri" panose="020F0502020204030204" pitchFamily="34" charset="0"/>
                <a:cs typeface="Arial" panose="020B0604020202020204" pitchFamily="34" charset="0"/>
              </a:rPr>
              <a:t>условия для развертывания сетей мобильной связи </a:t>
            </a:r>
            <a:r>
              <a:rPr lang="en-US" b="1" dirty="0" smtClean="0">
                <a:latin typeface="Arial" panose="020B0604020202020204" pitchFamily="34" charset="0"/>
                <a:ea typeface="Calibri" panose="020F0502020204030204" pitchFamily="34" charset="0"/>
                <a:cs typeface="Arial" panose="020B0604020202020204" pitchFamily="34" charset="0"/>
              </a:rPr>
              <a:t>3G/4G</a:t>
            </a:r>
            <a:r>
              <a:rPr lang="ru-RU" b="1" dirty="0" smtClean="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в диапазоне </a:t>
            </a:r>
            <a:r>
              <a:rPr lang="ru-RU" b="1" dirty="0" smtClean="0">
                <a:latin typeface="Arial" panose="020B0604020202020204" pitchFamily="34" charset="0"/>
                <a:ea typeface="Calibri" panose="020F0502020204030204" pitchFamily="34" charset="0"/>
                <a:cs typeface="Arial" panose="020B0604020202020204" pitchFamily="34" charset="0"/>
              </a:rPr>
              <a:t>900МГц</a:t>
            </a:r>
            <a:r>
              <a:rPr lang="en-US" b="1" dirty="0" smtClean="0">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15000"/>
              </a:lnSpc>
              <a:spcAft>
                <a:spcPts val="0"/>
              </a:spcAft>
              <a:buFontTx/>
              <a:buChar char="-"/>
            </a:pPr>
            <a:r>
              <a:rPr lang="ru-RU" dirty="0" smtClean="0">
                <a:latin typeface="Arial" panose="020B0604020202020204" pitchFamily="34" charset="0"/>
                <a:ea typeface="Calibri" panose="020F0502020204030204" pitchFamily="34" charset="0"/>
                <a:cs typeface="Arial" panose="020B0604020202020204" pitchFamily="34" charset="0"/>
              </a:rPr>
              <a:t>Обязать </a:t>
            </a:r>
            <a:r>
              <a:rPr lang="ru-RU" dirty="0">
                <a:latin typeface="Arial" panose="020B0604020202020204" pitchFamily="34" charset="0"/>
                <a:ea typeface="Calibri" panose="020F0502020204030204" pitchFamily="34" charset="0"/>
                <a:cs typeface="Arial" panose="020B0604020202020204" pitchFamily="34" charset="0"/>
              </a:rPr>
              <a:t>НКРСИ </a:t>
            </a:r>
            <a:r>
              <a:rPr lang="ru-RU" dirty="0" smtClean="0">
                <a:latin typeface="Arial" panose="020B0604020202020204" pitchFamily="34" charset="0"/>
                <a:ea typeface="Calibri" panose="020F0502020204030204" pitchFamily="34" charset="0"/>
                <a:cs typeface="Arial" panose="020B0604020202020204" pitchFamily="34" charset="0"/>
              </a:rPr>
              <a:t>организовать процесс </a:t>
            </a:r>
            <a:r>
              <a:rPr lang="ru-RU" b="1" dirty="0" smtClean="0">
                <a:latin typeface="Arial" panose="020B0604020202020204" pitchFamily="34" charset="0"/>
                <a:ea typeface="Calibri" panose="020F0502020204030204" pitchFamily="34" charset="0"/>
                <a:cs typeface="Arial" panose="020B0604020202020204" pitchFamily="34" charset="0"/>
              </a:rPr>
              <a:t>дефрагментации </a:t>
            </a:r>
            <a:r>
              <a:rPr lang="ru-RU" b="1" dirty="0">
                <a:latin typeface="Arial" panose="020B0604020202020204" pitchFamily="34" charset="0"/>
                <a:ea typeface="Calibri" panose="020F0502020204030204" pitchFamily="34" charset="0"/>
                <a:cs typeface="Arial" panose="020B0604020202020204" pitchFamily="34" charset="0"/>
              </a:rPr>
              <a:t>спектра 900МГц </a:t>
            </a:r>
            <a:r>
              <a:rPr lang="ru-RU" dirty="0">
                <a:latin typeface="Arial" panose="020B0604020202020204" pitchFamily="34" charset="0"/>
                <a:ea typeface="Calibri" panose="020F0502020204030204" pitchFamily="34" charset="0"/>
                <a:cs typeface="Arial" panose="020B0604020202020204" pitchFamily="34" charset="0"/>
              </a:rPr>
              <a:t>путем обмена частот между операторами и выставить освобожденные частоты на аукцион;</a:t>
            </a:r>
            <a:endParaRPr lang="uk-UA"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ru-RU" dirty="0">
                <a:latin typeface="Arial" panose="020B0604020202020204" pitchFamily="34" charset="0"/>
                <a:ea typeface="Calibri" panose="020F0502020204030204" pitchFamily="34" charset="0"/>
                <a:cs typeface="Arial" panose="020B0604020202020204" pitchFamily="34" charset="0"/>
              </a:rPr>
              <a:t>-  О</a:t>
            </a:r>
            <a:r>
              <a:rPr lang="ru-RU" dirty="0" smtClean="0">
                <a:latin typeface="Arial" panose="020B0604020202020204" pitchFamily="34" charset="0"/>
                <a:ea typeface="Calibri" panose="020F0502020204030204" pitchFamily="34" charset="0"/>
                <a:cs typeface="Arial" panose="020B0604020202020204" pitchFamily="34" charset="0"/>
              </a:rPr>
              <a:t>беспечить </a:t>
            </a:r>
            <a:r>
              <a:rPr lang="ru-RU" dirty="0">
                <a:latin typeface="Arial" panose="020B0604020202020204" pitchFamily="34" charset="0"/>
                <a:ea typeface="Calibri" panose="020F0502020204030204" pitchFamily="34" charset="0"/>
                <a:cs typeface="Arial" panose="020B0604020202020204" pitchFamily="34" charset="0"/>
              </a:rPr>
              <a:t>выполнение Плана выключения аналогового </a:t>
            </a:r>
            <a:r>
              <a:rPr lang="ru-RU" dirty="0" smtClean="0">
                <a:latin typeface="Arial" panose="020B0604020202020204" pitchFamily="34" charset="0"/>
                <a:ea typeface="Calibri" panose="020F0502020204030204" pitchFamily="34" charset="0"/>
                <a:cs typeface="Arial" panose="020B0604020202020204" pitchFamily="34" charset="0"/>
              </a:rPr>
              <a:t>телевидения и освобождения </a:t>
            </a:r>
            <a:r>
              <a:rPr lang="ru-RU" b="1" dirty="0" smtClean="0">
                <a:latin typeface="Arial" panose="020B0604020202020204" pitchFamily="34" charset="0"/>
                <a:ea typeface="Calibri" panose="020F0502020204030204" pitchFamily="34" charset="0"/>
                <a:cs typeface="Arial" panose="020B0604020202020204" pitchFamily="34" charset="0"/>
              </a:rPr>
              <a:t>диапазона 700МГц      </a:t>
            </a:r>
            <a:r>
              <a:rPr lang="ru-RU" b="1" dirty="0" smtClean="0">
                <a:latin typeface="Arial" panose="020B0604020202020204" pitchFamily="34" charset="0"/>
                <a:ea typeface="Calibri" panose="020F0502020204030204" pitchFamily="34" charset="0"/>
                <a:cs typeface="Arial" panose="020B0604020202020204" pitchFamily="34" charset="0"/>
              </a:rPr>
              <a:t>    	</a:t>
            </a:r>
            <a:r>
              <a:rPr lang="ru-RU" dirty="0" smtClean="0">
                <a:latin typeface="Arial" panose="020B0604020202020204" pitchFamily="34" charset="0"/>
                <a:ea typeface="Calibri" panose="020F0502020204030204" pitchFamily="34" charset="0"/>
                <a:cs typeface="Arial" panose="020B0604020202020204" pitchFamily="34" charset="0"/>
              </a:rPr>
              <a:t>(</a:t>
            </a:r>
            <a:r>
              <a:rPr lang="en-US" dirty="0" smtClean="0">
                <a:latin typeface="Arial" panose="020B0604020202020204" pitchFamily="34" charset="0"/>
                <a:ea typeface="Calibri" panose="020F0502020204030204" pitchFamily="34" charset="0"/>
                <a:cs typeface="Arial" panose="020B0604020202020204" pitchFamily="34" charset="0"/>
              </a:rPr>
              <a:t>Band 28) </a:t>
            </a:r>
            <a:r>
              <a:rPr lang="ru-RU" dirty="0" smtClean="0">
                <a:latin typeface="Arial" panose="020B0604020202020204" pitchFamily="34" charset="0"/>
                <a:ea typeface="Calibri" panose="020F0502020204030204" pitchFamily="34" charset="0"/>
                <a:cs typeface="Arial" panose="020B0604020202020204" pitchFamily="34" charset="0"/>
              </a:rPr>
              <a:t>для сетей </a:t>
            </a:r>
            <a:r>
              <a:rPr lang="en-US" dirty="0" smtClean="0">
                <a:latin typeface="Arial" panose="020B0604020202020204" pitchFamily="34" charset="0"/>
                <a:ea typeface="Calibri" panose="020F0502020204030204" pitchFamily="34" charset="0"/>
                <a:cs typeface="Arial" panose="020B0604020202020204" pitchFamily="34" charset="0"/>
              </a:rPr>
              <a:t>4G/5G</a:t>
            </a:r>
            <a:r>
              <a:rPr lang="ru-RU" dirty="0" smtClean="0">
                <a:latin typeface="Arial" panose="020B0604020202020204" pitchFamily="34" charset="0"/>
                <a:ea typeface="Calibri" panose="020F0502020204030204" pitchFamily="34" charset="0"/>
                <a:cs typeface="Arial" panose="020B0604020202020204" pitchFamily="34" charset="0"/>
              </a:rPr>
              <a:t>;</a:t>
            </a:r>
            <a:endParaRPr lang="uk-UA" dirty="0">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30281" y="977709"/>
            <a:ext cx="12092953" cy="2868478"/>
          </a:xfrm>
          <a:prstGeom prst="rect">
            <a:avLst/>
          </a:prstGeom>
        </p:spPr>
        <p:txBody>
          <a:bodyPr wrap="square">
            <a:spAutoFit/>
          </a:bodyPr>
          <a:lstStyle/>
          <a:p>
            <a:pPr algn="ctr">
              <a:lnSpc>
                <a:spcPct val="115000"/>
              </a:lnSpc>
              <a:spcBef>
                <a:spcPts val="600"/>
              </a:spcBef>
              <a:spcAft>
                <a:spcPts val="0"/>
              </a:spcAft>
            </a:pPr>
            <a:r>
              <a:rPr lang="ru-RU" sz="1600" b="1" dirty="0">
                <a:latin typeface="Arial" panose="020B0604020202020204" pitchFamily="34" charset="0"/>
                <a:ea typeface="Times New Roman" panose="02020603050405020304" pitchFamily="18" charset="0"/>
                <a:cs typeface="Arial" panose="020B0604020202020204" pitchFamily="34" charset="0"/>
              </a:rPr>
              <a:t>Концепция развития цифровой </a:t>
            </a:r>
            <a:r>
              <a:rPr lang="ru-RU" sz="1600" b="1" dirty="0" smtClean="0">
                <a:latin typeface="Arial" panose="020B0604020202020204" pitchFamily="34" charset="0"/>
                <a:ea typeface="Times New Roman" panose="02020603050405020304" pitchFamily="18" charset="0"/>
                <a:cs typeface="Arial" panose="020B0604020202020204" pitchFamily="34" charset="0"/>
              </a:rPr>
              <a:t>экономики Украины (</a:t>
            </a:r>
            <a:r>
              <a:rPr lang="ru-RU" sz="1600" dirty="0" smtClean="0">
                <a:latin typeface="Arial" panose="020B0604020202020204" pitchFamily="34" charset="0"/>
                <a:ea typeface="Times New Roman" panose="02020603050405020304" pitchFamily="18" charset="0"/>
                <a:cs typeface="Arial" panose="020B0604020202020204" pitchFamily="34" charset="0"/>
              </a:rPr>
              <a:t>распоряжение </a:t>
            </a:r>
            <a:r>
              <a:rPr lang="ru-RU" sz="1600" dirty="0">
                <a:latin typeface="Arial" panose="020B0604020202020204" pitchFamily="34" charset="0"/>
                <a:ea typeface="Times New Roman" panose="02020603050405020304" pitchFamily="18" charset="0"/>
                <a:cs typeface="Arial" panose="020B0604020202020204" pitchFamily="34" charset="0"/>
              </a:rPr>
              <a:t>КМУ от </a:t>
            </a:r>
            <a:r>
              <a:rPr lang="ru-RU" sz="1600" dirty="0" smtClean="0">
                <a:latin typeface="Arial" panose="020B0604020202020204" pitchFamily="34" charset="0"/>
                <a:ea typeface="Times New Roman" panose="02020603050405020304" pitchFamily="18" charset="0"/>
                <a:cs typeface="Arial" panose="020B0604020202020204" pitchFamily="34" charset="0"/>
              </a:rPr>
              <a:t>17.01.2018) </a:t>
            </a:r>
            <a:r>
              <a:rPr lang="ru-RU" sz="1600" b="1" dirty="0">
                <a:latin typeface="Arial" panose="020B0604020202020204" pitchFamily="34" charset="0"/>
                <a:ea typeface="Times New Roman" panose="02020603050405020304" pitchFamily="18" charset="0"/>
                <a:cs typeface="Arial" panose="020B0604020202020204" pitchFamily="34" charset="0"/>
              </a:rPr>
              <a:t>предусматривает:</a:t>
            </a:r>
            <a:endParaRPr lang="uk-UA" sz="1600" dirty="0">
              <a:latin typeface="Arial" panose="020B0604020202020204" pitchFamily="34" charset="0"/>
              <a:ea typeface="Times New Roman" panose="02020603050405020304" pitchFamily="18" charset="0"/>
              <a:cs typeface="Arial" panose="020B0604020202020204" pitchFamily="34" charset="0"/>
            </a:endParaRPr>
          </a:p>
          <a:p>
            <a:pPr marL="252000" indent="-252000" algn="just">
              <a:spcBef>
                <a:spcPts val="600"/>
              </a:spcBef>
              <a:spcAft>
                <a:spcPts val="0"/>
              </a:spcAft>
              <a:buFont typeface="Arial" panose="020B0604020202020204" pitchFamily="34" charset="0"/>
              <a:buChar char="•"/>
            </a:pPr>
            <a:r>
              <a:rPr lang="ru-RU" sz="1600" dirty="0" smtClean="0">
                <a:latin typeface="Arial" panose="020B0604020202020204" pitchFamily="34" charset="0"/>
                <a:ea typeface="Times New Roman" panose="02020603050405020304" pitchFamily="18" charset="0"/>
                <a:cs typeface="Arial" panose="020B0604020202020204" pitchFamily="34" charset="0"/>
              </a:rPr>
              <a:t>Устранение </a:t>
            </a:r>
            <a:r>
              <a:rPr lang="ru-RU" sz="1600" dirty="0">
                <a:latin typeface="Arial" panose="020B0604020202020204" pitchFamily="34" charset="0"/>
                <a:ea typeface="Times New Roman" panose="02020603050405020304" pitchFamily="18" charset="0"/>
                <a:cs typeface="Arial" panose="020B0604020202020204" pitchFamily="34" charset="0"/>
              </a:rPr>
              <a:t>законодательных, фискальных и </a:t>
            </a:r>
            <a:r>
              <a:rPr lang="ru-RU" sz="1600" dirty="0" smtClean="0">
                <a:latin typeface="Arial" panose="020B0604020202020204" pitchFamily="34" charset="0"/>
                <a:ea typeface="Times New Roman" panose="02020603050405020304" pitchFamily="18" charset="0"/>
                <a:cs typeface="Arial" panose="020B0604020202020204" pitchFamily="34" charset="0"/>
              </a:rPr>
              <a:t>др. </a:t>
            </a:r>
            <a:r>
              <a:rPr lang="ru-RU" sz="1600" dirty="0">
                <a:latin typeface="Arial" panose="020B0604020202020204" pitchFamily="34" charset="0"/>
                <a:ea typeface="Times New Roman" panose="02020603050405020304" pitchFamily="18" charset="0"/>
                <a:cs typeface="Arial" panose="020B0604020202020204" pitchFamily="34" charset="0"/>
              </a:rPr>
              <a:t>преград, которые мешают развитию цифровой экономики;</a:t>
            </a:r>
            <a:endParaRPr lang="uk-UA" sz="1600" dirty="0">
              <a:latin typeface="Arial" panose="020B0604020202020204" pitchFamily="34" charset="0"/>
              <a:ea typeface="Times New Roman" panose="02020603050405020304" pitchFamily="18" charset="0"/>
              <a:cs typeface="Arial" panose="020B0604020202020204" pitchFamily="34" charset="0"/>
            </a:endParaRPr>
          </a:p>
          <a:p>
            <a:pPr marL="252000" indent="-252000" algn="just">
              <a:spcBef>
                <a:spcPts val="600"/>
              </a:spcBef>
              <a:spcAft>
                <a:spcPts val="0"/>
              </a:spcAft>
              <a:buFont typeface="Arial" panose="020B0604020202020204" pitchFamily="34" charset="0"/>
              <a:buChar char="•"/>
            </a:pPr>
            <a:r>
              <a:rPr lang="ru-RU" sz="1600" dirty="0" smtClean="0">
                <a:latin typeface="Arial" panose="020B0604020202020204" pitchFamily="34" charset="0"/>
                <a:ea typeface="Times New Roman" panose="02020603050405020304" pitchFamily="18" charset="0"/>
                <a:cs typeface="Arial" panose="020B0604020202020204" pitchFamily="34" charset="0"/>
              </a:rPr>
              <a:t>Внедрение </a:t>
            </a:r>
            <a:r>
              <a:rPr lang="ru-RU" sz="1600" dirty="0">
                <a:latin typeface="Arial" panose="020B0604020202020204" pitchFamily="34" charset="0"/>
                <a:ea typeface="Times New Roman" panose="02020603050405020304" pitchFamily="18" charset="0"/>
                <a:cs typeface="Arial" panose="020B0604020202020204" pitchFamily="34" charset="0"/>
              </a:rPr>
              <a:t>стимулов и мотиваций для поощрения бизнеса и экономики в целом к </a:t>
            </a:r>
            <a:r>
              <a:rPr lang="ru-RU" sz="1600" dirty="0" err="1">
                <a:latin typeface="Arial" panose="020B0604020202020204" pitchFamily="34" charset="0"/>
                <a:ea typeface="Times New Roman" panose="02020603050405020304" pitchFamily="18" charset="0"/>
                <a:cs typeface="Arial" panose="020B0604020202020204" pitchFamily="34" charset="0"/>
              </a:rPr>
              <a:t>цифровизации</a:t>
            </a:r>
            <a:r>
              <a:rPr lang="ru-RU" sz="1600" dirty="0">
                <a:latin typeface="Arial" panose="020B0604020202020204" pitchFamily="34" charset="0"/>
                <a:ea typeface="Times New Roman" panose="02020603050405020304" pitchFamily="18" charset="0"/>
                <a:cs typeface="Arial" panose="020B0604020202020204" pitchFamily="34" charset="0"/>
              </a:rPr>
              <a:t>;</a:t>
            </a:r>
            <a:endParaRPr lang="uk-UA" sz="1600" dirty="0">
              <a:latin typeface="Arial" panose="020B0604020202020204" pitchFamily="34" charset="0"/>
              <a:ea typeface="Times New Roman" panose="02020603050405020304" pitchFamily="18" charset="0"/>
              <a:cs typeface="Arial" panose="020B0604020202020204" pitchFamily="34" charset="0"/>
            </a:endParaRPr>
          </a:p>
          <a:p>
            <a:pPr marL="252000" indent="-252000" algn="just">
              <a:spcBef>
                <a:spcPts val="600"/>
              </a:spcBef>
              <a:spcAft>
                <a:spcPts val="0"/>
              </a:spcAft>
              <a:buFont typeface="Arial" panose="020B0604020202020204" pitchFamily="34" charset="0"/>
              <a:buChar char="•"/>
            </a:pPr>
            <a:r>
              <a:rPr lang="ru-RU" sz="1600" dirty="0" smtClean="0">
                <a:latin typeface="Arial" panose="020B0604020202020204" pitchFamily="34" charset="0"/>
                <a:ea typeface="Times New Roman" panose="02020603050405020304" pitchFamily="18" charset="0"/>
                <a:cs typeface="Arial" panose="020B0604020202020204" pitchFamily="34" charset="0"/>
              </a:rPr>
              <a:t>Создание </a:t>
            </a:r>
            <a:r>
              <a:rPr lang="ru-RU" sz="1600" dirty="0">
                <a:latin typeface="Arial" panose="020B0604020202020204" pitchFamily="34" charset="0"/>
                <a:ea typeface="Times New Roman" panose="02020603050405020304" pitchFamily="18" charset="0"/>
                <a:cs typeface="Arial" panose="020B0604020202020204" pitchFamily="34" charset="0"/>
              </a:rPr>
              <a:t>спроса и формирование потребностей среди граждан в </a:t>
            </a:r>
            <a:r>
              <a:rPr lang="ru-RU" sz="1600" dirty="0" err="1">
                <a:latin typeface="Arial" panose="020B0604020202020204" pitchFamily="34" charset="0"/>
                <a:ea typeface="Times New Roman" panose="02020603050405020304" pitchFamily="18" charset="0"/>
                <a:cs typeface="Arial" panose="020B0604020202020204" pitchFamily="34" charset="0"/>
              </a:rPr>
              <a:t>цифровизации</a:t>
            </a:r>
            <a:r>
              <a:rPr lang="ru-RU" sz="1600" dirty="0">
                <a:latin typeface="Arial" panose="020B0604020202020204" pitchFamily="34" charset="0"/>
                <a:ea typeface="Times New Roman" panose="02020603050405020304" pitchFamily="18" charset="0"/>
                <a:cs typeface="Arial" panose="020B0604020202020204" pitchFamily="34" charset="0"/>
              </a:rPr>
              <a:t>, </a:t>
            </a:r>
            <a:r>
              <a:rPr lang="ru-RU" sz="1600" dirty="0" smtClean="0">
                <a:latin typeface="Arial" panose="020B0604020202020204" pitchFamily="34" charset="0"/>
                <a:ea typeface="Times New Roman" panose="02020603050405020304" pitchFamily="18" charset="0"/>
                <a:cs typeface="Arial" panose="020B0604020202020204" pitchFamily="34" charset="0"/>
              </a:rPr>
              <a:t>через </a:t>
            </a:r>
            <a:r>
              <a:rPr lang="ru-RU" sz="1600" dirty="0">
                <a:latin typeface="Arial" panose="020B0604020202020204" pitchFamily="34" charset="0"/>
                <a:ea typeface="Times New Roman" panose="02020603050405020304" pitchFamily="18" charset="0"/>
                <a:cs typeface="Arial" panose="020B0604020202020204" pitchFamily="34" charset="0"/>
              </a:rPr>
              <a:t>внедрение масштабных государственных проектов цифровой </a:t>
            </a:r>
            <a:r>
              <a:rPr lang="ru-RU" sz="1600" dirty="0" smtClean="0">
                <a:latin typeface="Arial" panose="020B0604020202020204" pitchFamily="34" charset="0"/>
                <a:ea typeface="Times New Roman" panose="02020603050405020304" pitchFamily="18" charset="0"/>
                <a:cs typeface="Arial" panose="020B0604020202020204" pitchFamily="34" charset="0"/>
              </a:rPr>
              <a:t>трансформации;</a:t>
            </a:r>
          </a:p>
          <a:p>
            <a:pPr marL="252000" indent="-252000" algn="just">
              <a:spcBef>
                <a:spcPts val="600"/>
              </a:spcBef>
              <a:spcAft>
                <a:spcPts val="0"/>
              </a:spcAft>
              <a:buFont typeface="Arial" panose="020B0604020202020204" pitchFamily="34" charset="0"/>
              <a:buChar char="•"/>
            </a:pPr>
            <a:r>
              <a:rPr lang="ru-RU" sz="1600" dirty="0">
                <a:latin typeface="Arial" panose="020B0604020202020204" pitchFamily="34" charset="0"/>
                <a:ea typeface="Times New Roman" panose="02020603050405020304" pitchFamily="18" charset="0"/>
                <a:cs typeface="Arial" panose="020B0604020202020204" pitchFamily="34" charset="0"/>
              </a:rPr>
              <a:t>С</a:t>
            </a:r>
            <a:r>
              <a:rPr lang="ru-RU" sz="1600" dirty="0" smtClean="0">
                <a:latin typeface="Arial" panose="020B0604020202020204" pitchFamily="34" charset="0"/>
                <a:ea typeface="Times New Roman" panose="02020603050405020304" pitchFamily="18" charset="0"/>
                <a:cs typeface="Arial" panose="020B0604020202020204" pitchFamily="34" charset="0"/>
              </a:rPr>
              <a:t>оздание </a:t>
            </a:r>
            <a:r>
              <a:rPr lang="ru-RU" sz="1600" dirty="0">
                <a:latin typeface="Arial" panose="020B0604020202020204" pitchFamily="34" charset="0"/>
                <a:ea typeface="Times New Roman" panose="02020603050405020304" pitchFamily="18" charset="0"/>
                <a:cs typeface="Arial" panose="020B0604020202020204" pitchFamily="34" charset="0"/>
              </a:rPr>
              <a:t>и развитие цифровых </a:t>
            </a:r>
            <a:r>
              <a:rPr lang="ru-RU" sz="1600" dirty="0" smtClean="0">
                <a:latin typeface="Arial" panose="020B0604020202020204" pitchFamily="34" charset="0"/>
                <a:ea typeface="Times New Roman" panose="02020603050405020304" pitchFamily="18" charset="0"/>
                <a:cs typeface="Arial" panose="020B0604020202020204" pitchFamily="34" charset="0"/>
              </a:rPr>
              <a:t>инфраструктур как платформы </a:t>
            </a:r>
            <a:r>
              <a:rPr lang="ru-RU" sz="1600" dirty="0">
                <a:latin typeface="Arial" panose="020B0604020202020204" pitchFamily="34" charset="0"/>
                <a:ea typeface="Times New Roman" panose="02020603050405020304" pitchFamily="18" charset="0"/>
                <a:cs typeface="Arial" panose="020B0604020202020204" pitchFamily="34" charset="0"/>
              </a:rPr>
              <a:t>для достижения эффективности </a:t>
            </a:r>
            <a:r>
              <a:rPr lang="ru-RU" sz="1600" dirty="0" smtClean="0">
                <a:latin typeface="Arial" panose="020B0604020202020204" pitchFamily="34" charset="0"/>
                <a:ea typeface="Times New Roman" panose="02020603050405020304" pitchFamily="18" charset="0"/>
                <a:cs typeface="Arial" panose="020B0604020202020204" pitchFamily="34" charset="0"/>
              </a:rPr>
              <a:t>экономики;</a:t>
            </a:r>
            <a:endParaRPr lang="uk-UA" sz="1600" dirty="0">
              <a:latin typeface="Arial" panose="020B0604020202020204" pitchFamily="34" charset="0"/>
              <a:ea typeface="Times New Roman" panose="02020603050405020304" pitchFamily="18" charset="0"/>
              <a:cs typeface="Arial" panose="020B0604020202020204" pitchFamily="34" charset="0"/>
            </a:endParaRPr>
          </a:p>
          <a:p>
            <a:pPr marL="252000" indent="-252000" algn="just">
              <a:spcBef>
                <a:spcPts val="600"/>
              </a:spcBef>
              <a:spcAft>
                <a:spcPts val="0"/>
              </a:spcAft>
              <a:buFont typeface="Arial" panose="020B0604020202020204" pitchFamily="34" charset="0"/>
              <a:buChar char="•"/>
            </a:pPr>
            <a:r>
              <a:rPr lang="ru-RU" sz="1600" dirty="0" smtClean="0">
                <a:latin typeface="Arial" panose="020B0604020202020204" pitchFamily="34" charset="0"/>
                <a:ea typeface="Times New Roman" panose="02020603050405020304" pitchFamily="18" charset="0"/>
                <a:cs typeface="Arial" panose="020B0604020202020204" pitchFamily="34" charset="0"/>
              </a:rPr>
              <a:t>Развитие </a:t>
            </a:r>
            <a:r>
              <a:rPr lang="ru-RU" sz="1600" dirty="0">
                <a:latin typeface="Arial" panose="020B0604020202020204" pitchFamily="34" charset="0"/>
                <a:ea typeface="Times New Roman" panose="02020603050405020304" pitchFamily="18" charset="0"/>
                <a:cs typeface="Arial" panose="020B0604020202020204" pitchFamily="34" charset="0"/>
              </a:rPr>
              <a:t>цифровых компетенций граждан для обеспечения их готовности к использованию цифровых </a:t>
            </a:r>
            <a:r>
              <a:rPr lang="ru-RU" sz="1600" dirty="0" smtClean="0">
                <a:latin typeface="Arial" panose="020B0604020202020204" pitchFamily="34" charset="0"/>
                <a:ea typeface="Times New Roman" panose="02020603050405020304" pitchFamily="18" charset="0"/>
                <a:cs typeface="Arial" panose="020B0604020202020204" pitchFamily="34" charset="0"/>
              </a:rPr>
              <a:t>возможностей; </a:t>
            </a:r>
            <a:endParaRPr lang="uk-UA" sz="1600" dirty="0">
              <a:latin typeface="Arial" panose="020B0604020202020204" pitchFamily="34" charset="0"/>
              <a:ea typeface="Times New Roman" panose="02020603050405020304" pitchFamily="18" charset="0"/>
              <a:cs typeface="Arial" panose="020B0604020202020204" pitchFamily="34" charset="0"/>
            </a:endParaRPr>
          </a:p>
          <a:p>
            <a:pPr marL="252000" indent="-252000" algn="just">
              <a:spcBef>
                <a:spcPts val="600"/>
              </a:spcBef>
              <a:spcAft>
                <a:spcPts val="0"/>
              </a:spcAft>
              <a:buFont typeface="Arial" panose="020B0604020202020204" pitchFamily="34" charset="0"/>
              <a:buChar char="•"/>
            </a:pPr>
            <a:r>
              <a:rPr lang="ru-RU" sz="1600" dirty="0" smtClean="0">
                <a:latin typeface="Arial" panose="020B0604020202020204" pitchFamily="34" charset="0"/>
                <a:ea typeface="Times New Roman" panose="02020603050405020304" pitchFamily="18" charset="0"/>
                <a:cs typeface="Arial" panose="020B0604020202020204" pitchFamily="34" charset="0"/>
              </a:rPr>
              <a:t>Развитие </a:t>
            </a:r>
            <a:r>
              <a:rPr lang="ru-RU" sz="1600" dirty="0">
                <a:latin typeface="Arial" panose="020B0604020202020204" pitchFamily="34" charset="0"/>
                <a:ea typeface="Times New Roman" panose="02020603050405020304" pitchFamily="18" charset="0"/>
                <a:cs typeface="Arial" panose="020B0604020202020204" pitchFamily="34" charset="0"/>
              </a:rPr>
              <a:t>цифрового предпринимательства, создание </a:t>
            </a:r>
            <a:r>
              <a:rPr lang="ru-RU" sz="1600" dirty="0" smtClean="0">
                <a:latin typeface="Arial" panose="020B0604020202020204" pitchFamily="34" charset="0"/>
                <a:ea typeface="Times New Roman" panose="02020603050405020304" pitchFamily="18" charset="0"/>
                <a:cs typeface="Arial" panose="020B0604020202020204" pitchFamily="34" charset="0"/>
              </a:rPr>
              <a:t>инфраструктур </a:t>
            </a:r>
            <a:r>
              <a:rPr lang="ru-RU" sz="1600" dirty="0">
                <a:latin typeface="Arial" panose="020B0604020202020204" pitchFamily="34" charset="0"/>
                <a:ea typeface="Times New Roman" panose="02020603050405020304" pitchFamily="18" charset="0"/>
                <a:cs typeface="Arial" panose="020B0604020202020204" pitchFamily="34" charset="0"/>
              </a:rPr>
              <a:t>для поддержки и развития инновационной деятельности, внедрение механизмов фондирования, стимулирования и поддержки.</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7035599" y="167305"/>
            <a:ext cx="3837659" cy="584775"/>
          </a:xfrm>
          <a:prstGeom prst="rect">
            <a:avLst/>
          </a:prstGeom>
          <a:solidFill>
            <a:srgbClr val="FFC000"/>
          </a:solidFill>
        </p:spPr>
        <p:txBody>
          <a:bodyPr wrap="square">
            <a:spAutoFit/>
          </a:bodyPr>
          <a:lstStyle/>
          <a:p>
            <a:pPr>
              <a:defRPr/>
            </a:pPr>
            <a:r>
              <a:rPr lang="en-GB" sz="1600" b="1" dirty="0" err="1">
                <a:solidFill>
                  <a:srgbClr val="082859"/>
                </a:solidFill>
                <a:latin typeface="Arial" panose="020B0604020202020204" pitchFamily="34" charset="0"/>
                <a:cs typeface="Arial" panose="020B0604020202020204" pitchFamily="34" charset="0"/>
              </a:rPr>
              <a:t>eTrade</a:t>
            </a:r>
            <a:r>
              <a:rPr lang="en-GB" sz="1600" b="1" dirty="0">
                <a:solidFill>
                  <a:srgbClr val="082859"/>
                </a:solidFill>
                <a:latin typeface="Arial" panose="020B0604020202020204" pitchFamily="34" charset="0"/>
                <a:cs typeface="Arial" panose="020B0604020202020204" pitchFamily="34" charset="0"/>
              </a:rPr>
              <a:t> </a:t>
            </a:r>
            <a:r>
              <a:rPr lang="ru-RU" sz="1600" b="1" dirty="0" smtClean="0">
                <a:solidFill>
                  <a:srgbClr val="082859"/>
                </a:solidFill>
                <a:latin typeface="Arial" panose="020B0604020202020204" pitchFamily="34" charset="0"/>
                <a:cs typeface="Arial" panose="020B0604020202020204" pitchFamily="34" charset="0"/>
              </a:rPr>
              <a:t> </a:t>
            </a:r>
            <a:r>
              <a:rPr lang="en-GB" sz="1600" b="1" dirty="0" err="1" smtClean="0">
                <a:solidFill>
                  <a:srgbClr val="082859"/>
                </a:solidFill>
                <a:latin typeface="Arial" panose="020B0604020202020204" pitchFamily="34" charset="0"/>
                <a:cs typeface="Arial" panose="020B0604020202020204" pitchFamily="34" charset="0"/>
              </a:rPr>
              <a:t>eCommerce</a:t>
            </a:r>
            <a:r>
              <a:rPr lang="ru-RU" sz="1600" b="1" dirty="0" smtClean="0">
                <a:solidFill>
                  <a:srgbClr val="082859"/>
                </a:solidFill>
                <a:latin typeface="Arial" panose="020B0604020202020204" pitchFamily="34" charset="0"/>
                <a:cs typeface="Arial" panose="020B0604020202020204" pitchFamily="34" charset="0"/>
              </a:rPr>
              <a:t>  </a:t>
            </a:r>
            <a:r>
              <a:rPr lang="en-GB" sz="1600" b="1" dirty="0" err="1" smtClean="0">
                <a:solidFill>
                  <a:srgbClr val="082859"/>
                </a:solidFill>
                <a:latin typeface="Arial" panose="020B0604020202020204" pitchFamily="34" charset="0"/>
                <a:cs typeface="Arial" panose="020B0604020202020204" pitchFamily="34" charset="0"/>
              </a:rPr>
              <a:t>eCustoms</a:t>
            </a:r>
            <a:r>
              <a:rPr lang="ru-RU" sz="1600" b="1" dirty="0" smtClean="0">
                <a:solidFill>
                  <a:srgbClr val="082859"/>
                </a:solidFill>
                <a:latin typeface="Arial" panose="020B0604020202020204" pitchFamily="34" charset="0"/>
                <a:cs typeface="Arial" panose="020B0604020202020204" pitchFamily="34" charset="0"/>
              </a:rPr>
              <a:t>  </a:t>
            </a:r>
            <a:r>
              <a:rPr lang="en-GB" sz="1600" b="1" dirty="0" err="1" smtClean="0">
                <a:solidFill>
                  <a:srgbClr val="082859"/>
                </a:solidFill>
                <a:latin typeface="Arial" panose="020B0604020202020204" pitchFamily="34" charset="0"/>
                <a:cs typeface="Arial" panose="020B0604020202020204" pitchFamily="34" charset="0"/>
              </a:rPr>
              <a:t>eLogistics</a:t>
            </a:r>
            <a:r>
              <a:rPr lang="en-GB" sz="1600" b="1" dirty="0" smtClean="0">
                <a:solidFill>
                  <a:srgbClr val="082859"/>
                </a:solidFill>
                <a:latin typeface="Arial" panose="020B0604020202020204" pitchFamily="34" charset="0"/>
                <a:cs typeface="Arial" panose="020B0604020202020204" pitchFamily="34" charset="0"/>
              </a:rPr>
              <a:t> </a:t>
            </a:r>
            <a:r>
              <a:rPr lang="en-GB" sz="1600" b="1" dirty="0">
                <a:solidFill>
                  <a:srgbClr val="082859"/>
                </a:solidFill>
                <a:latin typeface="Arial" panose="020B0604020202020204" pitchFamily="34" charset="0"/>
                <a:cs typeface="Arial" panose="020B0604020202020204" pitchFamily="34" charset="0"/>
              </a:rPr>
              <a:t>&amp; Digital </a:t>
            </a:r>
            <a:r>
              <a:rPr lang="en-GB" sz="1600" b="1" dirty="0" smtClean="0">
                <a:solidFill>
                  <a:srgbClr val="082859"/>
                </a:solidFill>
                <a:latin typeface="Arial" panose="020B0604020202020204" pitchFamily="34" charset="0"/>
                <a:cs typeface="Arial" panose="020B0604020202020204" pitchFamily="34" charset="0"/>
              </a:rPr>
              <a:t>Corridors</a:t>
            </a:r>
            <a:endParaRPr lang="en-US" sz="1600" b="1" dirty="0">
              <a:solidFill>
                <a:srgbClr val="0828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4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1" y="426100"/>
            <a:ext cx="1147376" cy="380232"/>
          </a:xfrm>
          <a:prstGeom prst="rect">
            <a:avLst/>
          </a:prstGeom>
          <a:noFill/>
        </p:spPr>
        <p:txBody>
          <a:bodyPr wrap="square" rtlCol="0">
            <a:spAutoFit/>
          </a:bodyPr>
          <a:lstStyle/>
          <a:p>
            <a:pPr lvl="0"/>
            <a:r>
              <a:rPr lang="uk-UA" sz="1871" b="1" dirty="0" smtClean="0"/>
              <a:t> </a:t>
            </a:r>
            <a:endParaRPr lang="en-US" sz="1871" b="1" dirty="0">
              <a:solidFill>
                <a:schemeClr val="tx1">
                  <a:lumMod val="65000"/>
                  <a:lumOff val="35000"/>
                </a:schemeClr>
              </a:solidFill>
              <a:latin typeface="Corbel" charset="0"/>
              <a:ea typeface="Corbel" charset="0"/>
              <a:cs typeface="Corbel" charset="0"/>
            </a:endParaRPr>
          </a:p>
        </p:txBody>
      </p:sp>
      <p:sp>
        <p:nvSpPr>
          <p:cNvPr id="10" name="Скругленный прямоугольник 9"/>
          <p:cNvSpPr/>
          <p:nvPr/>
        </p:nvSpPr>
        <p:spPr>
          <a:xfrm>
            <a:off x="109030" y="1027983"/>
            <a:ext cx="3368803" cy="1538110"/>
          </a:xfrm>
          <a:prstGeom prst="roundRect">
            <a:avLst/>
          </a:prstGeom>
          <a:solidFill>
            <a:srgbClr val="FFC000"/>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solidFill>
              </a:rPr>
              <a:t>ЗУ «Про телекомунікації»</a:t>
            </a:r>
            <a:endParaRPr lang="ru-RU" sz="2400" b="1" dirty="0">
              <a:solidFill>
                <a:schemeClr val="bg1"/>
              </a:solidFill>
            </a:endParaRPr>
          </a:p>
        </p:txBody>
      </p:sp>
      <p:sp>
        <p:nvSpPr>
          <p:cNvPr id="11" name="Скругленный прямоугольник 10"/>
          <p:cNvSpPr/>
          <p:nvPr/>
        </p:nvSpPr>
        <p:spPr>
          <a:xfrm>
            <a:off x="3805048" y="986085"/>
            <a:ext cx="3503639" cy="1538110"/>
          </a:xfrm>
          <a:prstGeom prst="roundRect">
            <a:avLst/>
          </a:prstGeom>
          <a:solidFill>
            <a:srgbClr val="FFC000"/>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solidFill>
              </a:rPr>
              <a:t>ЗУ «Про радіочастотний </a:t>
            </a:r>
          </a:p>
          <a:p>
            <a:pPr algn="ctr"/>
            <a:r>
              <a:rPr lang="uk-UA" sz="2400" b="1" dirty="0" smtClean="0">
                <a:solidFill>
                  <a:schemeClr val="bg1"/>
                </a:solidFill>
              </a:rPr>
              <a:t>ресурс України»</a:t>
            </a:r>
            <a:endParaRPr lang="ru-RU" sz="2400" b="1" dirty="0">
              <a:solidFill>
                <a:schemeClr val="bg1"/>
              </a:solidFill>
            </a:endParaRPr>
          </a:p>
        </p:txBody>
      </p:sp>
      <p:sp>
        <p:nvSpPr>
          <p:cNvPr id="12" name="Скругленный прямоугольник 11"/>
          <p:cNvSpPr/>
          <p:nvPr/>
        </p:nvSpPr>
        <p:spPr>
          <a:xfrm>
            <a:off x="109031" y="2664931"/>
            <a:ext cx="3368804" cy="574681"/>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Является устаревшим и требует обновления в части:</a:t>
            </a:r>
            <a:endParaRPr lang="ru-RU" dirty="0">
              <a:solidFill>
                <a:schemeClr val="bg1"/>
              </a:solidFill>
            </a:endParaRPr>
          </a:p>
        </p:txBody>
      </p:sp>
      <p:sp>
        <p:nvSpPr>
          <p:cNvPr id="13" name="Скругленный прямоугольник 12"/>
          <p:cNvSpPr/>
          <p:nvPr/>
        </p:nvSpPr>
        <p:spPr>
          <a:xfrm>
            <a:off x="494336" y="3669032"/>
            <a:ext cx="3079376" cy="2587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7668264" y="986085"/>
            <a:ext cx="3990336" cy="1538110"/>
          </a:xfrm>
          <a:prstGeom prst="roundRect">
            <a:avLst/>
          </a:prstGeom>
          <a:solidFill>
            <a:srgbClr val="FFC000"/>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1"/>
                </a:solidFill>
              </a:rPr>
              <a:t>«Про доступ до об’єктів будівництва, транспорту, електроенергетики з метою розвитку телекомунікаційних мереж»</a:t>
            </a:r>
            <a:endParaRPr lang="uk-UA" b="1" dirty="0">
              <a:solidFill>
                <a:schemeClr val="bg1"/>
              </a:solidFill>
            </a:endParaRPr>
          </a:p>
        </p:txBody>
      </p:sp>
      <p:sp>
        <p:nvSpPr>
          <p:cNvPr id="16" name="TextBox 15"/>
          <p:cNvSpPr txBox="1"/>
          <p:nvPr/>
        </p:nvSpPr>
        <p:spPr>
          <a:xfrm>
            <a:off x="138075" y="3352053"/>
            <a:ext cx="3582278" cy="3046988"/>
          </a:xfrm>
          <a:prstGeom prst="rect">
            <a:avLst/>
          </a:prstGeom>
          <a:noFill/>
          <a:ln>
            <a:noFill/>
          </a:ln>
        </p:spPr>
        <p:txBody>
          <a:bodyPr wrap="square" rtlCol="0">
            <a:spAutoFit/>
          </a:bodyPr>
          <a:lstStyle/>
          <a:p>
            <a:pPr marL="285750" indent="-285750">
              <a:buFontTx/>
              <a:buChar char="-"/>
            </a:pPr>
            <a:r>
              <a:rPr lang="uk-UA" sz="1600" b="1" dirty="0" err="1" smtClean="0"/>
              <a:t>Предоставления</a:t>
            </a:r>
            <a:r>
              <a:rPr lang="uk-UA" sz="1600" b="1" dirty="0" smtClean="0"/>
              <a:t> </a:t>
            </a:r>
            <a:r>
              <a:rPr lang="uk-UA" sz="1600" b="1" dirty="0" err="1" smtClean="0"/>
              <a:t>национальному</a:t>
            </a:r>
            <a:r>
              <a:rPr lang="uk-UA" sz="1600" b="1" dirty="0" smtClean="0"/>
              <a:t> Регулятору </a:t>
            </a:r>
            <a:r>
              <a:rPr lang="uk-UA" sz="1600" b="1" dirty="0" err="1" smtClean="0"/>
              <a:t>независимости</a:t>
            </a:r>
            <a:r>
              <a:rPr lang="uk-UA" sz="1600" b="1" dirty="0" smtClean="0"/>
              <a:t>;</a:t>
            </a:r>
          </a:p>
          <a:p>
            <a:pPr marL="285750" indent="-285750"/>
            <a:endParaRPr lang="uk-UA" sz="1600" b="1" dirty="0" smtClean="0"/>
          </a:p>
          <a:p>
            <a:pPr marL="285750" indent="-285750">
              <a:buFontTx/>
              <a:buChar char="-"/>
            </a:pPr>
            <a:r>
              <a:rPr lang="uk-UA" sz="1600" b="1" dirty="0" err="1"/>
              <a:t>Отмены</a:t>
            </a:r>
            <a:r>
              <a:rPr lang="uk-UA" sz="1600" b="1" dirty="0"/>
              <a:t> </a:t>
            </a:r>
            <a:r>
              <a:rPr lang="uk-UA" sz="1600" b="1" dirty="0" err="1"/>
              <a:t>лицензиования</a:t>
            </a:r>
            <a:r>
              <a:rPr lang="uk-UA" sz="1600" b="1" dirty="0"/>
              <a:t> </a:t>
            </a:r>
            <a:r>
              <a:rPr lang="uk-UA" sz="1600" b="1" dirty="0" err="1"/>
              <a:t>видов</a:t>
            </a:r>
            <a:r>
              <a:rPr lang="uk-UA" sz="1600" b="1" dirty="0"/>
              <a:t> </a:t>
            </a:r>
            <a:r>
              <a:rPr lang="uk-UA" sz="1600" b="1" dirty="0" err="1"/>
              <a:t>деятельности</a:t>
            </a:r>
            <a:r>
              <a:rPr lang="uk-UA" sz="1600" b="1" dirty="0" smtClean="0"/>
              <a:t>;</a:t>
            </a:r>
          </a:p>
          <a:p>
            <a:pPr marL="285750" indent="-285750">
              <a:buFontTx/>
              <a:buChar char="-"/>
            </a:pPr>
            <a:endParaRPr lang="uk-UA" sz="1600" b="1" dirty="0"/>
          </a:p>
          <a:p>
            <a:pPr marL="285750" indent="-285750">
              <a:buFontTx/>
              <a:buChar char="-"/>
            </a:pPr>
            <a:r>
              <a:rPr lang="uk-UA" sz="1600" b="1" dirty="0" err="1" smtClean="0"/>
              <a:t>Совершенствования</a:t>
            </a:r>
            <a:r>
              <a:rPr lang="uk-UA" sz="1600" b="1" dirty="0" smtClean="0"/>
              <a:t> </a:t>
            </a:r>
            <a:r>
              <a:rPr lang="uk-UA" sz="1600" b="1" dirty="0" err="1" smtClean="0"/>
              <a:t>порядка</a:t>
            </a:r>
            <a:r>
              <a:rPr lang="uk-UA" sz="1600" b="1" dirty="0" smtClean="0"/>
              <a:t> </a:t>
            </a:r>
            <a:r>
              <a:rPr lang="uk-UA" sz="1600" b="1" dirty="0" err="1" smtClean="0"/>
              <a:t>государственного</a:t>
            </a:r>
            <a:r>
              <a:rPr lang="uk-UA" sz="1600" b="1" dirty="0" smtClean="0"/>
              <a:t> </a:t>
            </a:r>
            <a:r>
              <a:rPr lang="uk-UA" sz="1600" b="1" dirty="0" err="1" smtClean="0"/>
              <a:t>надзора</a:t>
            </a:r>
            <a:r>
              <a:rPr lang="uk-UA" sz="1600" b="1" dirty="0" smtClean="0"/>
              <a:t>;</a:t>
            </a:r>
          </a:p>
          <a:p>
            <a:pPr marL="285750" indent="-285750"/>
            <a:endParaRPr lang="uk-UA" sz="1600" b="1" dirty="0" smtClean="0"/>
          </a:p>
          <a:p>
            <a:pPr marL="285750" indent="-285750"/>
            <a:r>
              <a:rPr lang="uk-UA" sz="1600" b="1" dirty="0" smtClean="0"/>
              <a:t>- </a:t>
            </a:r>
            <a:r>
              <a:rPr lang="uk-UA" sz="1600" b="1" dirty="0" err="1" smtClean="0"/>
              <a:t>Имплементации</a:t>
            </a:r>
            <a:r>
              <a:rPr lang="uk-UA" sz="1600" b="1" dirty="0" smtClean="0"/>
              <a:t> </a:t>
            </a:r>
            <a:r>
              <a:rPr lang="uk-UA" sz="1600" b="1" dirty="0" err="1" smtClean="0"/>
              <a:t>мероприятий</a:t>
            </a:r>
            <a:r>
              <a:rPr lang="uk-UA" sz="1600" b="1" dirty="0" smtClean="0"/>
              <a:t> по </a:t>
            </a:r>
            <a:r>
              <a:rPr lang="uk-UA" sz="1600" b="1" dirty="0" err="1" smtClean="0"/>
              <a:t>соглашению</a:t>
            </a:r>
            <a:r>
              <a:rPr lang="uk-UA" sz="1600" b="1" dirty="0" smtClean="0"/>
              <a:t> </a:t>
            </a:r>
            <a:r>
              <a:rPr lang="uk-UA" sz="1600" b="1" dirty="0" smtClean="0"/>
              <a:t>с ЕС.</a:t>
            </a:r>
            <a:endParaRPr lang="ru-RU" sz="1600" b="1" dirty="0"/>
          </a:p>
        </p:txBody>
      </p:sp>
      <p:sp>
        <p:nvSpPr>
          <p:cNvPr id="17" name="TextBox 16"/>
          <p:cNvSpPr txBox="1"/>
          <p:nvPr/>
        </p:nvSpPr>
        <p:spPr>
          <a:xfrm>
            <a:off x="3994151" y="3412108"/>
            <a:ext cx="3503639" cy="3046988"/>
          </a:xfrm>
          <a:prstGeom prst="rect">
            <a:avLst/>
          </a:prstGeom>
          <a:noFill/>
        </p:spPr>
        <p:txBody>
          <a:bodyPr wrap="square" rtlCol="0">
            <a:spAutoFit/>
          </a:bodyPr>
          <a:lstStyle/>
          <a:p>
            <a:pPr marL="174625" indent="-174625">
              <a:buFontTx/>
              <a:buChar char="-"/>
            </a:pPr>
            <a:r>
              <a:rPr lang="ru-RU" sz="1600" b="1" dirty="0" smtClean="0"/>
              <a:t>Мониторинг РЧР за счет рентных платежей;</a:t>
            </a:r>
            <a:endParaRPr lang="uk-UA" sz="1600" b="1" dirty="0" smtClean="0"/>
          </a:p>
          <a:p>
            <a:pPr marL="174625" indent="-174625">
              <a:buFontTx/>
              <a:buChar char="-"/>
            </a:pPr>
            <a:endParaRPr lang="uk-UA" sz="1600" b="1" dirty="0"/>
          </a:p>
          <a:p>
            <a:pPr marL="174625" indent="-174625">
              <a:buFontTx/>
              <a:buChar char="-"/>
            </a:pPr>
            <a:r>
              <a:rPr lang="uk-UA" sz="1600" b="1" dirty="0" err="1" smtClean="0"/>
              <a:t>Технологической</a:t>
            </a:r>
            <a:r>
              <a:rPr lang="uk-UA" sz="1600" b="1" dirty="0" smtClean="0"/>
              <a:t> </a:t>
            </a:r>
            <a:r>
              <a:rPr lang="uk-UA" sz="1600" b="1" dirty="0" err="1" smtClean="0"/>
              <a:t>нейтральности</a:t>
            </a:r>
            <a:r>
              <a:rPr lang="uk-UA" sz="1600" b="1" dirty="0" smtClean="0"/>
              <a:t>; </a:t>
            </a:r>
          </a:p>
          <a:p>
            <a:pPr marL="174625" indent="-174625">
              <a:buFontTx/>
              <a:buChar char="-"/>
            </a:pPr>
            <a:endParaRPr lang="uk-UA" sz="1600" b="1" dirty="0" smtClean="0"/>
          </a:p>
          <a:p>
            <a:pPr marL="174625" indent="-174625">
              <a:buFontTx/>
              <a:buChar char="-"/>
            </a:pPr>
            <a:r>
              <a:rPr lang="uk-UA" sz="1600" b="1" dirty="0" err="1" smtClean="0"/>
              <a:t>Возможности</a:t>
            </a:r>
            <a:r>
              <a:rPr lang="uk-UA" sz="1600" b="1" dirty="0" smtClean="0"/>
              <a:t> </a:t>
            </a:r>
            <a:r>
              <a:rPr lang="uk-UA" sz="1600" b="1" dirty="0" err="1" smtClean="0"/>
              <a:t>совместного</a:t>
            </a:r>
            <a:r>
              <a:rPr lang="uk-UA" sz="1600" b="1" dirty="0" smtClean="0"/>
              <a:t> </a:t>
            </a:r>
            <a:r>
              <a:rPr lang="uk-UA" sz="1600" b="1" dirty="0" err="1" smtClean="0"/>
              <a:t>использования</a:t>
            </a:r>
            <a:r>
              <a:rPr lang="uk-UA" sz="1600" b="1" dirty="0" smtClean="0"/>
              <a:t> РЧР;</a:t>
            </a:r>
          </a:p>
          <a:p>
            <a:pPr marL="174625" indent="-174625">
              <a:buFontTx/>
              <a:buChar char="-"/>
            </a:pPr>
            <a:endParaRPr lang="uk-UA" sz="1600" b="1" dirty="0" smtClean="0"/>
          </a:p>
          <a:p>
            <a:pPr marL="174625" indent="-174625">
              <a:buFontTx/>
              <a:buChar char="-"/>
            </a:pPr>
            <a:r>
              <a:rPr lang="uk-UA" sz="1600" b="1" dirty="0" err="1" smtClean="0"/>
              <a:t>Ассиметричный</a:t>
            </a:r>
            <a:r>
              <a:rPr lang="uk-UA" sz="1600" b="1" dirty="0" smtClean="0"/>
              <a:t> </a:t>
            </a:r>
            <a:r>
              <a:rPr lang="uk-UA" sz="1600" b="1" dirty="0" err="1" smtClean="0"/>
              <a:t>обмен</a:t>
            </a:r>
            <a:r>
              <a:rPr lang="uk-UA" sz="1600" b="1" dirty="0" smtClean="0"/>
              <a:t> </a:t>
            </a:r>
            <a:r>
              <a:rPr lang="uk-UA" sz="1600" b="1" dirty="0" smtClean="0"/>
              <a:t>частотами </a:t>
            </a:r>
            <a:r>
              <a:rPr lang="uk-UA" sz="1600" b="1" dirty="0" err="1" smtClean="0"/>
              <a:t>между</a:t>
            </a:r>
            <a:r>
              <a:rPr lang="uk-UA" sz="1600" b="1" dirty="0" smtClean="0"/>
              <a:t> </a:t>
            </a:r>
            <a:r>
              <a:rPr lang="uk-UA" sz="1600" b="1" dirty="0" smtClean="0"/>
              <a:t>операторами</a:t>
            </a:r>
          </a:p>
          <a:p>
            <a:r>
              <a:rPr lang="ru-RU" sz="1600" b="1" dirty="0" smtClean="0"/>
              <a:t>   и вторичный рынок спектра</a:t>
            </a:r>
            <a:endParaRPr lang="uk-UA" sz="1600" b="1" dirty="0" smtClean="0"/>
          </a:p>
        </p:txBody>
      </p:sp>
      <p:sp>
        <p:nvSpPr>
          <p:cNvPr id="19" name="TextBox 18"/>
          <p:cNvSpPr txBox="1"/>
          <p:nvPr/>
        </p:nvSpPr>
        <p:spPr>
          <a:xfrm>
            <a:off x="8072198" y="3505930"/>
            <a:ext cx="3483308" cy="2800767"/>
          </a:xfrm>
          <a:prstGeom prst="rect">
            <a:avLst/>
          </a:prstGeom>
          <a:noFill/>
        </p:spPr>
        <p:txBody>
          <a:bodyPr wrap="square" rtlCol="0">
            <a:spAutoFit/>
          </a:bodyPr>
          <a:lstStyle/>
          <a:p>
            <a:pPr marL="174625" indent="-174625">
              <a:buFontTx/>
              <a:buChar char="-"/>
            </a:pPr>
            <a:r>
              <a:rPr lang="ru-RU" sz="1600" b="1" dirty="0" smtClean="0"/>
              <a:t>Порядки предоставления доступа к инфраструктуре</a:t>
            </a:r>
            <a:r>
              <a:rPr lang="uk-UA" sz="1600" b="1" dirty="0" smtClean="0"/>
              <a:t>;</a:t>
            </a:r>
          </a:p>
          <a:p>
            <a:pPr marL="174625" indent="-174625"/>
            <a:endParaRPr lang="uk-UA" sz="1600" b="1" dirty="0" smtClean="0"/>
          </a:p>
          <a:p>
            <a:pPr marL="174625" indent="-174625">
              <a:buFontTx/>
              <a:buChar char="-"/>
            </a:pPr>
            <a:r>
              <a:rPr lang="uk-UA" sz="1600" b="1" dirty="0" smtClean="0"/>
              <a:t>Методики </a:t>
            </a:r>
            <a:r>
              <a:rPr lang="uk-UA" sz="1600" b="1" dirty="0" err="1" smtClean="0"/>
              <a:t>расчета</a:t>
            </a:r>
            <a:r>
              <a:rPr lang="uk-UA" sz="1600" b="1" dirty="0" smtClean="0"/>
              <a:t> </a:t>
            </a:r>
            <a:r>
              <a:rPr lang="uk-UA" sz="1600" b="1" dirty="0" err="1" smtClean="0"/>
              <a:t>платы</a:t>
            </a:r>
            <a:r>
              <a:rPr lang="uk-UA" sz="1600" b="1" dirty="0" smtClean="0"/>
              <a:t> за доступ;</a:t>
            </a:r>
          </a:p>
          <a:p>
            <a:pPr marL="174625" indent="-174625"/>
            <a:endParaRPr lang="uk-UA" sz="1600" b="1" dirty="0" smtClean="0"/>
          </a:p>
          <a:p>
            <a:pPr marL="174625" indent="-174625">
              <a:buFontTx/>
              <a:buChar char="-"/>
            </a:pPr>
            <a:r>
              <a:rPr lang="uk-UA" sz="1600" b="1" dirty="0" err="1" smtClean="0"/>
              <a:t>Типовые</a:t>
            </a:r>
            <a:r>
              <a:rPr lang="uk-UA" sz="1600" b="1" dirty="0" smtClean="0"/>
              <a:t> </a:t>
            </a:r>
            <a:r>
              <a:rPr lang="uk-UA" sz="1600" b="1" dirty="0" err="1" smtClean="0"/>
              <a:t>формы</a:t>
            </a:r>
            <a:r>
              <a:rPr lang="uk-UA" sz="1600" b="1" dirty="0" smtClean="0"/>
              <a:t> </a:t>
            </a:r>
            <a:r>
              <a:rPr lang="uk-UA" sz="1600" b="1" dirty="0" err="1" smtClean="0"/>
              <a:t>договоров</a:t>
            </a:r>
            <a:r>
              <a:rPr lang="uk-UA" sz="1600" b="1" dirty="0" smtClean="0"/>
              <a:t> на </a:t>
            </a:r>
            <a:r>
              <a:rPr lang="uk-UA" sz="1600" b="1" dirty="0" err="1" smtClean="0"/>
              <a:t>использование</a:t>
            </a:r>
            <a:r>
              <a:rPr lang="uk-UA" sz="1600" b="1" dirty="0" smtClean="0"/>
              <a:t> </a:t>
            </a:r>
            <a:r>
              <a:rPr lang="uk-UA" sz="1600" b="1" dirty="0" err="1" smtClean="0"/>
              <a:t>инфра</a:t>
            </a:r>
            <a:r>
              <a:rPr lang="uk-UA" sz="1600" b="1" dirty="0" err="1"/>
              <a:t>-</a:t>
            </a:r>
            <a:r>
              <a:rPr lang="uk-UA" sz="1600" b="1" dirty="0" err="1" smtClean="0"/>
              <a:t>структуры</a:t>
            </a:r>
            <a:r>
              <a:rPr lang="uk-UA" sz="1600" b="1" dirty="0" smtClean="0"/>
              <a:t>.</a:t>
            </a:r>
          </a:p>
          <a:p>
            <a:pPr marL="174625" indent="-174625">
              <a:buFontTx/>
              <a:buChar char="-"/>
            </a:pPr>
            <a:endParaRPr lang="ru-RU" sz="1600" b="1" dirty="0"/>
          </a:p>
          <a:p>
            <a:pPr marL="174625" indent="-174625">
              <a:buFontTx/>
              <a:buChar char="-"/>
            </a:pPr>
            <a:r>
              <a:rPr lang="ru-RU" sz="1600" b="1" dirty="0" smtClean="0"/>
              <a:t>Санкции за невыполнение</a:t>
            </a:r>
            <a:endParaRPr lang="uk-UA" sz="1600" b="1" dirty="0" smtClean="0"/>
          </a:p>
        </p:txBody>
      </p:sp>
      <p:sp>
        <p:nvSpPr>
          <p:cNvPr id="21" name="Заголовок 1"/>
          <p:cNvSpPr>
            <a:spLocks noGrp="1"/>
          </p:cNvSpPr>
          <p:nvPr>
            <p:ph type="title"/>
          </p:nvPr>
        </p:nvSpPr>
        <p:spPr>
          <a:xfrm>
            <a:off x="494336" y="151277"/>
            <a:ext cx="8200653" cy="500171"/>
          </a:xfrm>
        </p:spPr>
        <p:txBody>
          <a:bodyPr/>
          <a:lstStyle/>
          <a:p>
            <a:r>
              <a:rPr lang="ru-RU" sz="2800" b="1" dirty="0" smtClean="0">
                <a:solidFill>
                  <a:srgbClr val="1A1E23"/>
                </a:solidFill>
              </a:rPr>
              <a:t>Основное отраслевое законодательство</a:t>
            </a:r>
            <a:endParaRPr lang="uk-UA" sz="2800" dirty="0"/>
          </a:p>
        </p:txBody>
      </p:sp>
      <p:sp>
        <p:nvSpPr>
          <p:cNvPr id="22" name="Скругленный прямоугольник 21"/>
          <p:cNvSpPr/>
          <p:nvPr/>
        </p:nvSpPr>
        <p:spPr>
          <a:xfrm>
            <a:off x="3805047" y="2685711"/>
            <a:ext cx="3503640" cy="574681"/>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Является устаревшим и требует обновления в части:</a:t>
            </a:r>
            <a:endParaRPr lang="ru-RU" dirty="0">
              <a:solidFill>
                <a:schemeClr val="bg1"/>
              </a:solidFill>
            </a:endParaRPr>
          </a:p>
        </p:txBody>
      </p:sp>
      <p:sp>
        <p:nvSpPr>
          <p:cNvPr id="23" name="Скругленный прямоугольник 22"/>
          <p:cNvSpPr/>
          <p:nvPr/>
        </p:nvSpPr>
        <p:spPr>
          <a:xfrm>
            <a:off x="7668264" y="2664931"/>
            <a:ext cx="3990336" cy="574681"/>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Т</a:t>
            </a:r>
            <a:r>
              <a:rPr lang="ru-RU" dirty="0" smtClean="0">
                <a:solidFill>
                  <a:schemeClr val="bg1"/>
                </a:solidFill>
              </a:rPr>
              <a:t>ребует </a:t>
            </a:r>
            <a:r>
              <a:rPr lang="ru-RU" dirty="0" smtClean="0">
                <a:solidFill>
                  <a:schemeClr val="bg1"/>
                </a:solidFill>
              </a:rPr>
              <a:t>контроля</a:t>
            </a:r>
            <a:r>
              <a:rPr lang="ru-RU" dirty="0" smtClean="0">
                <a:solidFill>
                  <a:schemeClr val="bg1"/>
                </a:solidFill>
              </a:rPr>
              <a:t> выполнения </a:t>
            </a:r>
            <a:r>
              <a:rPr lang="ru-RU" dirty="0" smtClean="0">
                <a:solidFill>
                  <a:schemeClr val="bg1"/>
                </a:solidFill>
              </a:rPr>
              <a:t>подзаконных актов:</a:t>
            </a:r>
            <a:endParaRPr lang="ru-RU" dirty="0">
              <a:solidFill>
                <a:schemeClr val="bg1"/>
              </a:solidFill>
            </a:endParaRPr>
          </a:p>
        </p:txBody>
      </p:sp>
      <p:pic>
        <p:nvPicPr>
          <p:cNvPr id="24" name="Picture 12"/>
          <p:cNvPicPr>
            <a:picLocks noChangeAspect="1"/>
          </p:cNvPicPr>
          <p:nvPr/>
        </p:nvPicPr>
        <p:blipFill>
          <a:blip r:embed="rId2"/>
          <a:stretch>
            <a:fillRect/>
          </a:stretch>
        </p:blipFill>
        <p:spPr>
          <a:xfrm>
            <a:off x="11128502" y="5961529"/>
            <a:ext cx="1001411" cy="896472"/>
          </a:xfrm>
          <a:prstGeom prst="rect">
            <a:avLst/>
          </a:prstGeom>
          <a:ln>
            <a:noFill/>
          </a:ln>
        </p:spPr>
      </p:pic>
      <p:pic>
        <p:nvPicPr>
          <p:cNvPr id="15" name="Picture 4" descr="C:\Users\coluccelli\Desktop\imagesMW2N5X5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442" y="151277"/>
            <a:ext cx="701978" cy="676333"/>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1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C18E83D7-62F5-C741-B444-4E23ECC6024A}" type="slidenum">
              <a:rPr lang="en-GB" smtClean="0"/>
              <a:pPr/>
              <a:t>4</a:t>
            </a:fld>
            <a:endParaRPr lang="en-GB" dirty="0"/>
          </a:p>
        </p:txBody>
      </p:sp>
      <p:sp>
        <p:nvSpPr>
          <p:cNvPr id="5" name="Заголовок 1"/>
          <p:cNvSpPr>
            <a:spLocks noGrp="1"/>
          </p:cNvSpPr>
          <p:nvPr>
            <p:ph type="title"/>
          </p:nvPr>
        </p:nvSpPr>
        <p:spPr>
          <a:xfrm>
            <a:off x="50601" y="65789"/>
            <a:ext cx="11628358" cy="447353"/>
          </a:xfrm>
        </p:spPr>
        <p:txBody>
          <a:bodyPr/>
          <a:lstStyle/>
          <a:p>
            <a:r>
              <a:rPr lang="ru-RU" sz="2800" b="1" dirty="0" smtClean="0"/>
              <a:t>Цифровой разрыв в </a:t>
            </a:r>
            <a:r>
              <a:rPr lang="ru-RU" sz="2800" b="1" dirty="0" err="1" smtClean="0"/>
              <a:t>украине</a:t>
            </a:r>
            <a:r>
              <a:rPr lang="ru-RU" sz="2800" b="1" dirty="0" smtClean="0"/>
              <a:t>: </a:t>
            </a:r>
            <a:r>
              <a:rPr lang="ru-RU" sz="2400" dirty="0" smtClean="0"/>
              <a:t>Мобильный и фиксированный ШПД</a:t>
            </a:r>
            <a:endParaRPr lang="uk-UA" sz="2400" dirty="0"/>
          </a:p>
        </p:txBody>
      </p:sp>
      <p:sp>
        <p:nvSpPr>
          <p:cNvPr id="14" name="Скругленный прямоугольник 13"/>
          <p:cNvSpPr/>
          <p:nvPr/>
        </p:nvSpPr>
        <p:spPr>
          <a:xfrm>
            <a:off x="406564" y="3517287"/>
            <a:ext cx="1012428" cy="2197937"/>
          </a:xfrm>
          <a:prstGeom prst="roundRect">
            <a:avLst/>
          </a:prstGeom>
          <a:solidFill>
            <a:srgbClr val="3399FF"/>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bg1"/>
                </a:solidFill>
              </a:rPr>
              <a:t>26 </a:t>
            </a:r>
            <a:r>
              <a:rPr lang="ru-RU" sz="1200" b="1" dirty="0">
                <a:solidFill>
                  <a:schemeClr val="bg1"/>
                </a:solidFill>
              </a:rPr>
              <a:t>млн</a:t>
            </a:r>
            <a:endParaRPr lang="uk-UA" sz="1200" b="1" dirty="0">
              <a:solidFill>
                <a:schemeClr val="bg1"/>
              </a:solidFill>
            </a:endParaRPr>
          </a:p>
          <a:p>
            <a:pPr algn="ctr"/>
            <a:endParaRPr lang="uk-UA" sz="1400" b="1" dirty="0">
              <a:solidFill>
                <a:schemeClr val="bg1"/>
              </a:solidFill>
            </a:endParaRPr>
          </a:p>
        </p:txBody>
      </p:sp>
      <p:sp>
        <p:nvSpPr>
          <p:cNvPr id="11" name="Скругленный прямоугольник 10"/>
          <p:cNvSpPr/>
          <p:nvPr/>
        </p:nvSpPr>
        <p:spPr>
          <a:xfrm>
            <a:off x="88313" y="1360653"/>
            <a:ext cx="4829006" cy="4524332"/>
          </a:xfrm>
          <a:prstGeom prst="roundRect">
            <a:avLst/>
          </a:prstGeom>
          <a:no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Museo Sans Cyrl 100"/>
            </a:endParaRPr>
          </a:p>
        </p:txBody>
      </p:sp>
      <p:sp>
        <p:nvSpPr>
          <p:cNvPr id="9" name="Скругленный прямоугольник 8"/>
          <p:cNvSpPr/>
          <p:nvPr/>
        </p:nvSpPr>
        <p:spPr>
          <a:xfrm>
            <a:off x="3071077" y="2683103"/>
            <a:ext cx="1280531" cy="389685"/>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bg1"/>
                </a:solidFill>
                <a:latin typeface="Museo Sans Cyrl 100"/>
              </a:rPr>
              <a:t>Лайфсел</a:t>
            </a:r>
            <a:endParaRPr lang="uk-UA" b="1" dirty="0">
              <a:solidFill>
                <a:schemeClr val="bg1"/>
              </a:solidFill>
              <a:latin typeface="Museo Sans Cyrl 100"/>
            </a:endParaRPr>
          </a:p>
        </p:txBody>
      </p:sp>
      <p:sp>
        <p:nvSpPr>
          <p:cNvPr id="10" name="Скругленный прямоугольник 9"/>
          <p:cNvSpPr/>
          <p:nvPr/>
        </p:nvSpPr>
        <p:spPr>
          <a:xfrm>
            <a:off x="303361" y="2691953"/>
            <a:ext cx="1290965" cy="384802"/>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bg1"/>
                </a:solidFill>
                <a:latin typeface="Museo Sans Cyrl 100"/>
              </a:rPr>
              <a:t>Киевстар</a:t>
            </a:r>
            <a:endParaRPr lang="uk-UA" b="1" dirty="0">
              <a:solidFill>
                <a:schemeClr val="bg1"/>
              </a:solidFill>
              <a:latin typeface="Museo Sans Cyrl 100"/>
            </a:endParaRPr>
          </a:p>
        </p:txBody>
      </p:sp>
      <p:sp>
        <p:nvSpPr>
          <p:cNvPr id="16" name="Скругленный прямоугольник 15"/>
          <p:cNvSpPr/>
          <p:nvPr/>
        </p:nvSpPr>
        <p:spPr>
          <a:xfrm>
            <a:off x="1868902" y="3711699"/>
            <a:ext cx="998215" cy="2057570"/>
          </a:xfrm>
          <a:prstGeom prst="roundRect">
            <a:avLst/>
          </a:prstGeom>
          <a:solidFill>
            <a:srgbClr val="FF0000"/>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bg1"/>
                </a:solidFill>
              </a:rPr>
              <a:t>20 </a:t>
            </a:r>
            <a:r>
              <a:rPr lang="ru-RU" sz="1200" b="1" dirty="0" smtClean="0">
                <a:solidFill>
                  <a:schemeClr val="bg1"/>
                </a:solidFill>
              </a:rPr>
              <a:t>млн</a:t>
            </a:r>
            <a:endParaRPr lang="uk-UA" sz="1200" b="1" dirty="0">
              <a:solidFill>
                <a:schemeClr val="bg1"/>
              </a:solidFill>
            </a:endParaRPr>
          </a:p>
        </p:txBody>
      </p:sp>
      <p:sp>
        <p:nvSpPr>
          <p:cNvPr id="17" name="Скругленный прямоугольник 16"/>
          <p:cNvSpPr/>
          <p:nvPr/>
        </p:nvSpPr>
        <p:spPr>
          <a:xfrm>
            <a:off x="3246931" y="4588172"/>
            <a:ext cx="998217" cy="1181097"/>
          </a:xfrm>
          <a:prstGeom prst="roundRect">
            <a:avLst/>
          </a:prstGeom>
          <a:solidFill>
            <a:srgbClr val="FFCB24"/>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7</a:t>
            </a:r>
            <a:r>
              <a:rPr lang="ru-RU" sz="2000" b="1" dirty="0" smtClean="0">
                <a:solidFill>
                  <a:schemeClr val="tx1"/>
                </a:solidFill>
              </a:rPr>
              <a:t> </a:t>
            </a:r>
            <a:r>
              <a:rPr lang="ru-RU" sz="1400" b="1" dirty="0" smtClean="0">
                <a:solidFill>
                  <a:schemeClr val="tx1"/>
                </a:solidFill>
              </a:rPr>
              <a:t>млн</a:t>
            </a:r>
            <a:endParaRPr lang="uk-UA" sz="1400" b="1" dirty="0">
              <a:solidFill>
                <a:schemeClr val="tx1"/>
              </a:solidFill>
            </a:endParaRPr>
          </a:p>
        </p:txBody>
      </p:sp>
      <p:sp>
        <p:nvSpPr>
          <p:cNvPr id="18" name="Скругленный прямоугольник 17"/>
          <p:cNvSpPr/>
          <p:nvPr/>
        </p:nvSpPr>
        <p:spPr>
          <a:xfrm>
            <a:off x="1727710" y="2692807"/>
            <a:ext cx="1296844" cy="386349"/>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bg1"/>
                </a:solidFill>
                <a:latin typeface="Museo Sans Cyrl 100"/>
              </a:rPr>
              <a:t>Водафон</a:t>
            </a:r>
            <a:endParaRPr lang="uk-UA" b="1" dirty="0">
              <a:solidFill>
                <a:schemeClr val="bg1"/>
              </a:solidFill>
              <a:latin typeface="Museo Sans Cyrl 100"/>
            </a:endParaRPr>
          </a:p>
        </p:txBody>
      </p:sp>
      <p:sp>
        <p:nvSpPr>
          <p:cNvPr id="22" name="Скругленный прямоугольник 21"/>
          <p:cNvSpPr/>
          <p:nvPr/>
        </p:nvSpPr>
        <p:spPr>
          <a:xfrm>
            <a:off x="412785" y="1566138"/>
            <a:ext cx="3881276" cy="459990"/>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uk-UA" b="1" dirty="0" smtClean="0">
                <a:solidFill>
                  <a:schemeClr val="bg1"/>
                </a:solidFill>
                <a:latin typeface="Museo Sans Cyrl 100"/>
              </a:rPr>
              <a:t>Запуск </a:t>
            </a:r>
            <a:r>
              <a:rPr lang="uk-UA" b="1" dirty="0" err="1" smtClean="0">
                <a:solidFill>
                  <a:schemeClr val="bg1"/>
                </a:solidFill>
                <a:latin typeface="Museo Sans Cyrl 100"/>
              </a:rPr>
              <a:t>сетей</a:t>
            </a:r>
            <a:r>
              <a:rPr lang="uk-UA" b="1" dirty="0" smtClean="0">
                <a:solidFill>
                  <a:schemeClr val="bg1"/>
                </a:solidFill>
                <a:latin typeface="Museo Sans Cyrl 100"/>
              </a:rPr>
              <a:t> </a:t>
            </a:r>
            <a:r>
              <a:rPr lang="en-US" b="1" dirty="0" smtClean="0">
                <a:solidFill>
                  <a:schemeClr val="bg1"/>
                </a:solidFill>
                <a:latin typeface="Museo Sans Cyrl 100"/>
              </a:rPr>
              <a:t>4G: </a:t>
            </a:r>
            <a:r>
              <a:rPr lang="ru-RU" b="1" dirty="0" smtClean="0">
                <a:solidFill>
                  <a:schemeClr val="bg1"/>
                </a:solidFill>
                <a:latin typeface="Museo Sans Cyrl 100"/>
              </a:rPr>
              <a:t>Март 2018</a:t>
            </a:r>
            <a:endParaRPr lang="uk-UA" b="1" dirty="0">
              <a:solidFill>
                <a:schemeClr val="bg1"/>
              </a:solidFill>
              <a:latin typeface="Museo Sans Cyrl 100"/>
            </a:endParaRPr>
          </a:p>
        </p:txBody>
      </p:sp>
      <p:sp>
        <p:nvSpPr>
          <p:cNvPr id="30" name="Скругленный прямоугольник 29"/>
          <p:cNvSpPr/>
          <p:nvPr/>
        </p:nvSpPr>
        <p:spPr>
          <a:xfrm>
            <a:off x="6130495" y="5404387"/>
            <a:ext cx="1085398" cy="1332413"/>
          </a:xfrm>
          <a:prstGeom prst="roundRect">
            <a:avLst/>
          </a:prstGeom>
          <a:solidFill>
            <a:srgbClr val="FFFF00"/>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rPr>
              <a:t>27,4</a:t>
            </a:r>
          </a:p>
          <a:p>
            <a:pPr algn="ctr"/>
            <a:r>
              <a:rPr lang="en-US" b="1" dirty="0" smtClean="0">
                <a:solidFill>
                  <a:schemeClr val="tx1"/>
                </a:solidFill>
              </a:rPr>
              <a:t>mbps</a:t>
            </a:r>
            <a:endParaRPr lang="uk-UA" sz="1100" b="1" dirty="0">
              <a:solidFill>
                <a:schemeClr val="tx1"/>
              </a:solidFill>
            </a:endParaRPr>
          </a:p>
        </p:txBody>
      </p:sp>
      <p:sp>
        <p:nvSpPr>
          <p:cNvPr id="31" name="Скругленный прямоугольник 30"/>
          <p:cNvSpPr/>
          <p:nvPr/>
        </p:nvSpPr>
        <p:spPr>
          <a:xfrm>
            <a:off x="7887976" y="4914937"/>
            <a:ext cx="1431556" cy="372520"/>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bg1"/>
                </a:solidFill>
                <a:latin typeface="Museo Sans Cyrl 100"/>
              </a:rPr>
              <a:t>Лайфсел</a:t>
            </a:r>
            <a:endParaRPr lang="uk-UA" b="1" dirty="0">
              <a:solidFill>
                <a:schemeClr val="bg1"/>
              </a:solidFill>
              <a:latin typeface="Museo Sans Cyrl 100"/>
            </a:endParaRPr>
          </a:p>
        </p:txBody>
      </p:sp>
      <p:sp>
        <p:nvSpPr>
          <p:cNvPr id="32" name="Скругленный прямоугольник 31"/>
          <p:cNvSpPr/>
          <p:nvPr/>
        </p:nvSpPr>
        <p:spPr>
          <a:xfrm>
            <a:off x="5849494" y="4922074"/>
            <a:ext cx="1592520" cy="380367"/>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bg1"/>
                </a:solidFill>
                <a:latin typeface="Museo Sans Cyrl 100"/>
              </a:rPr>
              <a:t>Киевстар</a:t>
            </a:r>
            <a:endParaRPr lang="uk-UA" b="1" dirty="0">
              <a:solidFill>
                <a:schemeClr val="bg1"/>
              </a:solidFill>
              <a:latin typeface="Museo Sans Cyrl 100"/>
            </a:endParaRPr>
          </a:p>
        </p:txBody>
      </p:sp>
      <p:sp>
        <p:nvSpPr>
          <p:cNvPr id="33" name="Скругленный прямоугольник 32"/>
          <p:cNvSpPr/>
          <p:nvPr/>
        </p:nvSpPr>
        <p:spPr>
          <a:xfrm>
            <a:off x="9906766" y="5777144"/>
            <a:ext cx="1085398" cy="980811"/>
          </a:xfrm>
          <a:prstGeom prst="roundRect">
            <a:avLst/>
          </a:prstGeom>
          <a:solidFill>
            <a:srgbClr val="FFFF00"/>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rPr>
              <a:t>22,03 mbps</a:t>
            </a:r>
            <a:endParaRPr lang="uk-UA" sz="1050" b="1" dirty="0">
              <a:solidFill>
                <a:schemeClr val="tx1"/>
              </a:solidFill>
            </a:endParaRPr>
          </a:p>
        </p:txBody>
      </p:sp>
      <p:sp>
        <p:nvSpPr>
          <p:cNvPr id="34" name="Скругленный прямоугольник 33"/>
          <p:cNvSpPr/>
          <p:nvPr/>
        </p:nvSpPr>
        <p:spPr>
          <a:xfrm>
            <a:off x="8061055" y="5518211"/>
            <a:ext cx="1085398" cy="1218590"/>
          </a:xfrm>
          <a:prstGeom prst="roundRect">
            <a:avLst/>
          </a:prstGeom>
          <a:solidFill>
            <a:srgbClr val="FFFF00"/>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rPr>
              <a:t>25,2</a:t>
            </a:r>
          </a:p>
          <a:p>
            <a:pPr algn="ctr"/>
            <a:r>
              <a:rPr lang="en-US" b="1" dirty="0" smtClean="0">
                <a:solidFill>
                  <a:schemeClr val="tx1"/>
                </a:solidFill>
              </a:rPr>
              <a:t>mbps</a:t>
            </a:r>
            <a:endParaRPr lang="uk-UA" sz="1100" b="1" dirty="0">
              <a:solidFill>
                <a:schemeClr val="tx1"/>
              </a:solidFill>
            </a:endParaRPr>
          </a:p>
        </p:txBody>
      </p:sp>
      <p:sp>
        <p:nvSpPr>
          <p:cNvPr id="35" name="Скругленный прямоугольник 34"/>
          <p:cNvSpPr/>
          <p:nvPr/>
        </p:nvSpPr>
        <p:spPr>
          <a:xfrm>
            <a:off x="9741884" y="4913567"/>
            <a:ext cx="1336884" cy="36467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err="1" smtClean="0">
                <a:solidFill>
                  <a:schemeClr val="bg1"/>
                </a:solidFill>
                <a:latin typeface="Museo Sans Cyrl 100"/>
              </a:rPr>
              <a:t>Водафон</a:t>
            </a:r>
            <a:endParaRPr lang="uk-UA" b="1" dirty="0">
              <a:solidFill>
                <a:schemeClr val="bg1"/>
              </a:solidFill>
              <a:latin typeface="Museo Sans Cyrl 100"/>
            </a:endParaRPr>
          </a:p>
        </p:txBody>
      </p:sp>
      <p:sp>
        <p:nvSpPr>
          <p:cNvPr id="37" name="Скругленный прямоугольник 36"/>
          <p:cNvSpPr/>
          <p:nvPr/>
        </p:nvSpPr>
        <p:spPr>
          <a:xfrm>
            <a:off x="5696354" y="4568118"/>
            <a:ext cx="5814800" cy="2229697"/>
          </a:xfrm>
          <a:prstGeom prst="roundRect">
            <a:avLst/>
          </a:prstGeom>
          <a:no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Museo Sans Cyrl 100"/>
            </a:endParaRPr>
          </a:p>
        </p:txBody>
      </p:sp>
      <p:sp>
        <p:nvSpPr>
          <p:cNvPr id="38" name="TextBox 37"/>
          <p:cNvSpPr txBox="1"/>
          <p:nvPr/>
        </p:nvSpPr>
        <p:spPr>
          <a:xfrm>
            <a:off x="6221893" y="4588173"/>
            <a:ext cx="5247726" cy="335626"/>
          </a:xfrm>
          <a:prstGeom prst="rect">
            <a:avLst/>
          </a:prstGeom>
        </p:spPr>
        <p:txBody>
          <a:bodyPr vert="horz" wrap="none" lIns="0" tIns="45720" rIns="0" bIns="45720" rtlCol="0" anchor="t" anchorCtr="0">
            <a:noAutofit/>
          </a:bodyPr>
          <a:lstStyle/>
          <a:p>
            <a:pPr algn="ctr">
              <a:spcBef>
                <a:spcPts val="0"/>
              </a:spcBef>
            </a:pPr>
            <a:r>
              <a:rPr lang="ru-RU" b="1" dirty="0" smtClean="0">
                <a:latin typeface="Arial" panose="020B0604020202020204" pitchFamily="34" charset="0"/>
                <a:cs typeface="Arial" panose="020B0604020202020204" pitchFamily="34" charset="0"/>
              </a:rPr>
              <a:t>Средняя скорость на абонента </a:t>
            </a:r>
            <a:endParaRPr lang="uk-UA" b="1" dirty="0" smtClean="0">
              <a:latin typeface="Arial" panose="020B0604020202020204" pitchFamily="34" charset="0"/>
              <a:cs typeface="Arial" panose="020B0604020202020204" pitchFamily="34" charset="0"/>
            </a:endParaRPr>
          </a:p>
        </p:txBody>
      </p:sp>
      <p:sp>
        <p:nvSpPr>
          <p:cNvPr id="43" name="Скругленный прямоугольник 42"/>
          <p:cNvSpPr/>
          <p:nvPr/>
        </p:nvSpPr>
        <p:spPr>
          <a:xfrm>
            <a:off x="258920" y="513142"/>
            <a:ext cx="5098525" cy="774297"/>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bg1"/>
                </a:solidFill>
                <a:latin typeface="Arial" panose="020B0604020202020204" pitchFamily="34" charset="0"/>
                <a:cs typeface="Arial" panose="020B0604020202020204" pitchFamily="34" charset="0"/>
              </a:rPr>
              <a:t>Мобильный ШПД</a:t>
            </a:r>
            <a:r>
              <a:rPr lang="en-US" sz="2400" b="1" dirty="0" smtClean="0">
                <a:solidFill>
                  <a:schemeClr val="bg1"/>
                </a:solidFill>
                <a:latin typeface="Arial" panose="020B0604020202020204" pitchFamily="34" charset="0"/>
                <a:cs typeface="Arial" panose="020B0604020202020204" pitchFamily="34" charset="0"/>
              </a:rPr>
              <a:t>:</a:t>
            </a:r>
            <a:r>
              <a:rPr lang="ru-RU" sz="2400" b="1" dirty="0" smtClean="0">
                <a:solidFill>
                  <a:schemeClr val="bg1"/>
                </a:solidFill>
                <a:latin typeface="Arial" panose="020B0604020202020204" pitchFamily="34" charset="0"/>
                <a:cs typeface="Arial" panose="020B0604020202020204" pitchFamily="34" charset="0"/>
              </a:rPr>
              <a:t> </a:t>
            </a:r>
            <a:endParaRPr lang="en-US" sz="2400" b="1" dirty="0">
              <a:solidFill>
                <a:schemeClr val="bg1"/>
              </a:solidFill>
              <a:latin typeface="Arial" panose="020B0604020202020204" pitchFamily="34" charset="0"/>
              <a:cs typeface="Arial" panose="020B0604020202020204" pitchFamily="34" charset="0"/>
            </a:endParaRPr>
          </a:p>
          <a:p>
            <a:pPr algn="ctr"/>
            <a:r>
              <a:rPr lang="ru-RU" sz="2400" b="1" dirty="0">
                <a:solidFill>
                  <a:schemeClr val="bg1"/>
                </a:solidFill>
                <a:latin typeface="Arial" panose="020B0604020202020204" pitchFamily="34" charset="0"/>
                <a:cs typeface="Arial" panose="020B0604020202020204" pitchFamily="34" charset="0"/>
              </a:rPr>
              <a:t>т</a:t>
            </a:r>
            <a:r>
              <a:rPr lang="ru-RU" sz="2400" b="1" dirty="0" smtClean="0">
                <a:solidFill>
                  <a:schemeClr val="bg1"/>
                </a:solidFill>
                <a:latin typeface="Arial" panose="020B0604020202020204" pitchFamily="34" charset="0"/>
                <a:cs typeface="Arial" panose="020B0604020202020204" pitchFamily="34" charset="0"/>
              </a:rPr>
              <a:t>емп развертывания </a:t>
            </a:r>
            <a:r>
              <a:rPr lang="en-US" sz="2400" b="1" dirty="0" smtClean="0">
                <a:solidFill>
                  <a:schemeClr val="bg1"/>
                </a:solidFill>
                <a:latin typeface="Arial" panose="020B0604020202020204" pitchFamily="34" charset="0"/>
                <a:cs typeface="Arial" panose="020B0604020202020204" pitchFamily="34" charset="0"/>
              </a:rPr>
              <a:t>4G</a:t>
            </a:r>
            <a:r>
              <a:rPr lang="ru-RU" sz="2400" b="1" dirty="0" smtClean="0">
                <a:solidFill>
                  <a:schemeClr val="bg1"/>
                </a:solidFill>
                <a:latin typeface="Arial" panose="020B0604020202020204" pitchFamily="34" charset="0"/>
                <a:cs typeface="Arial" panose="020B0604020202020204" pitchFamily="34" charset="0"/>
              </a:rPr>
              <a:t>-сетей</a:t>
            </a:r>
            <a:endParaRPr lang="uk-UA" sz="2400" b="1" dirty="0">
              <a:solidFill>
                <a:schemeClr val="bg1"/>
              </a:solidFill>
              <a:latin typeface="Arial" panose="020B0604020202020204" pitchFamily="34" charset="0"/>
              <a:cs typeface="Arial" panose="020B0604020202020204" pitchFamily="34" charset="0"/>
            </a:endParaRPr>
          </a:p>
        </p:txBody>
      </p:sp>
      <p:grpSp>
        <p:nvGrpSpPr>
          <p:cNvPr id="6" name="Группа 5"/>
          <p:cNvGrpSpPr/>
          <p:nvPr/>
        </p:nvGrpSpPr>
        <p:grpSpPr>
          <a:xfrm>
            <a:off x="5387643" y="935053"/>
            <a:ext cx="6364865" cy="3434022"/>
            <a:chOff x="5827135" y="713356"/>
            <a:chExt cx="6364865" cy="3434022"/>
          </a:xfrm>
        </p:grpSpPr>
        <p:sp>
          <p:nvSpPr>
            <p:cNvPr id="27" name="TextBox 26"/>
            <p:cNvSpPr txBox="1"/>
            <p:nvPr/>
          </p:nvSpPr>
          <p:spPr>
            <a:xfrm>
              <a:off x="7378843" y="713356"/>
              <a:ext cx="4663148" cy="400110"/>
            </a:xfrm>
            <a:prstGeom prst="rect">
              <a:avLst/>
            </a:prstGeom>
            <a:noFill/>
          </p:spPr>
          <p:txBody>
            <a:bodyPr wrap="square" rtlCol="0">
              <a:spAutoFit/>
            </a:bodyPr>
            <a:lstStyle/>
            <a:p>
              <a:r>
                <a:rPr lang="ru-RU" sz="2000" b="1" dirty="0" smtClean="0"/>
                <a:t>Число пользователей (</a:t>
              </a:r>
              <a:r>
                <a:rPr lang="ru-RU" sz="2000" b="1" dirty="0" err="1" smtClean="0"/>
                <a:t>Госстат</a:t>
              </a:r>
              <a:r>
                <a:rPr lang="ru-RU" sz="2000" b="1" dirty="0" smtClean="0"/>
                <a:t>)</a:t>
              </a:r>
              <a:endParaRPr lang="uk-UA" sz="2000" b="1" dirty="0"/>
            </a:p>
          </p:txBody>
        </p:sp>
        <p:sp>
          <p:nvSpPr>
            <p:cNvPr id="41" name="TextBox 40"/>
            <p:cNvSpPr txBox="1"/>
            <p:nvPr/>
          </p:nvSpPr>
          <p:spPr>
            <a:xfrm>
              <a:off x="5827135" y="3501047"/>
              <a:ext cx="6364865" cy="64633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Мировые тренды:</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FMS</a:t>
              </a:r>
              <a:r>
                <a:rPr lang="ru-RU" dirty="0" smtClean="0">
                  <a:latin typeface="Arial" panose="020B0604020202020204" pitchFamily="34" charset="0"/>
                  <a:cs typeface="Arial" panose="020B0604020202020204" pitchFamily="34" charset="0"/>
                </a:rPr>
                <a:t>, отказ от </a:t>
              </a:r>
              <a:r>
                <a:rPr lang="en-US" dirty="0" smtClean="0">
                  <a:latin typeface="Arial" panose="020B0604020202020204" pitchFamily="34" charset="0"/>
                  <a:cs typeface="Arial" panose="020B0604020202020204" pitchFamily="34" charset="0"/>
                </a:rPr>
                <a:t>PSTN (</a:t>
              </a:r>
              <a:r>
                <a:rPr lang="ru-RU" dirty="0" smtClean="0">
                  <a:latin typeface="Arial" panose="020B0604020202020204" pitchFamily="34" charset="0"/>
                  <a:cs typeface="Arial" panose="020B0604020202020204" pitchFamily="34" charset="0"/>
                </a:rPr>
                <a:t>Франция)</a:t>
              </a:r>
              <a:endParaRPr lang="en-US" dirty="0" smtClean="0">
                <a:latin typeface="Arial" panose="020B0604020202020204" pitchFamily="34" charset="0"/>
                <a:cs typeface="Arial" panose="020B0604020202020204" pitchFamily="34" charset="0"/>
              </a:endParaRPr>
            </a:p>
            <a:p>
              <a:pPr algn="ctr"/>
              <a:r>
                <a:rPr lang="ru-RU" dirty="0" smtClean="0">
                  <a:latin typeface="Arial" panose="020B0604020202020204" pitchFamily="34" charset="0"/>
                  <a:cs typeface="Arial" panose="020B0604020202020204" pitchFamily="34" charset="0"/>
                </a:rPr>
                <a:t>Мобильный ШПД часто заменяет фиксированный. </a:t>
              </a:r>
            </a:p>
          </p:txBody>
        </p:sp>
        <p:sp>
          <p:nvSpPr>
            <p:cNvPr id="45" name="Скругленный прямоугольник 44"/>
            <p:cNvSpPr/>
            <p:nvPr/>
          </p:nvSpPr>
          <p:spPr>
            <a:xfrm>
              <a:off x="7377413" y="1173050"/>
              <a:ext cx="1775915" cy="557507"/>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bg1"/>
                  </a:solidFill>
                  <a:latin typeface="Museo Sans Cyrl 100"/>
                </a:rPr>
                <a:t>Мобильный Интернет</a:t>
              </a:r>
              <a:endParaRPr lang="uk-UA" sz="1600" b="1" dirty="0">
                <a:solidFill>
                  <a:schemeClr val="bg1"/>
                </a:solidFill>
                <a:latin typeface="Museo Sans Cyrl 100"/>
              </a:endParaRPr>
            </a:p>
          </p:txBody>
        </p:sp>
        <p:sp>
          <p:nvSpPr>
            <p:cNvPr id="46" name="Скругленный прямоугольник 45"/>
            <p:cNvSpPr/>
            <p:nvPr/>
          </p:nvSpPr>
          <p:spPr>
            <a:xfrm>
              <a:off x="9901476" y="1173050"/>
              <a:ext cx="1827637" cy="557507"/>
            </a:xfrm>
            <a:prstGeom prst="roundRect">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bg1"/>
                  </a:solidFill>
                  <a:latin typeface="Museo Sans Cyrl 100"/>
                </a:rPr>
                <a:t>Фиксирован-</a:t>
              </a:r>
              <a:r>
                <a:rPr lang="ru-RU" sz="1600" b="1" dirty="0" err="1" smtClean="0">
                  <a:solidFill>
                    <a:schemeClr val="bg1"/>
                  </a:solidFill>
                  <a:latin typeface="Museo Sans Cyrl 100"/>
                </a:rPr>
                <a:t>ный</a:t>
              </a:r>
              <a:r>
                <a:rPr lang="ru-RU" sz="1600" b="1" dirty="0" smtClean="0">
                  <a:solidFill>
                    <a:schemeClr val="bg1"/>
                  </a:solidFill>
                  <a:latin typeface="Museo Sans Cyrl 100"/>
                </a:rPr>
                <a:t> Интернет</a:t>
              </a:r>
              <a:endParaRPr lang="uk-UA" sz="1600" b="1" dirty="0">
                <a:solidFill>
                  <a:schemeClr val="bg1"/>
                </a:solidFill>
                <a:latin typeface="Museo Sans Cyrl 100"/>
              </a:endParaRPr>
            </a:p>
          </p:txBody>
        </p:sp>
        <p:sp>
          <p:nvSpPr>
            <p:cNvPr id="47" name="Скругленный прямоугольник 46"/>
            <p:cNvSpPr/>
            <p:nvPr/>
          </p:nvSpPr>
          <p:spPr>
            <a:xfrm>
              <a:off x="7487497" y="1811633"/>
              <a:ext cx="1555749" cy="1586897"/>
            </a:xfrm>
            <a:prstGeom prst="roundRect">
              <a:avLst/>
            </a:prstGeom>
            <a:solidFill>
              <a:srgbClr val="FFFF00"/>
            </a:solidFill>
            <a:ln>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800" b="1" dirty="0" smtClean="0">
                  <a:solidFill>
                    <a:schemeClr val="tx1"/>
                  </a:solidFill>
                  <a:latin typeface="Museo Sans Cyrl 100"/>
                </a:rPr>
                <a:t>20</a:t>
              </a:r>
            </a:p>
            <a:p>
              <a:pPr algn="ctr"/>
              <a:r>
                <a:rPr lang="ru-RU" sz="2800" b="1" dirty="0" smtClean="0">
                  <a:solidFill>
                    <a:schemeClr val="tx1"/>
                  </a:solidFill>
                  <a:latin typeface="Museo Sans Cyrl 100"/>
                </a:rPr>
                <a:t>Млн.</a:t>
              </a:r>
              <a:endParaRPr lang="uk-UA" sz="2800" b="1" dirty="0">
                <a:solidFill>
                  <a:schemeClr val="tx1"/>
                </a:solidFill>
                <a:latin typeface="Museo Sans Cyrl 100"/>
              </a:endParaRPr>
            </a:p>
          </p:txBody>
        </p:sp>
        <p:sp>
          <p:nvSpPr>
            <p:cNvPr id="48" name="Скругленный прямоугольник 47"/>
            <p:cNvSpPr/>
            <p:nvPr/>
          </p:nvSpPr>
          <p:spPr>
            <a:xfrm>
              <a:off x="10111083" y="2984278"/>
              <a:ext cx="1555751" cy="418705"/>
            </a:xfrm>
            <a:prstGeom prst="roundRect">
              <a:avLst/>
            </a:prstGeom>
            <a:solidFill>
              <a:srgbClr val="FFFF00"/>
            </a:solidFill>
            <a:ln>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smtClean="0">
                  <a:solidFill>
                    <a:schemeClr val="tx1"/>
                  </a:solidFill>
                  <a:latin typeface="Museo Sans Cyrl 100"/>
                </a:rPr>
                <a:t>5,3 Млн.</a:t>
              </a:r>
              <a:endParaRPr lang="uk-UA" sz="2000" b="1" dirty="0">
                <a:solidFill>
                  <a:schemeClr val="tx1"/>
                </a:solidFill>
                <a:latin typeface="Museo Sans Cyrl 100"/>
              </a:endParaRPr>
            </a:p>
          </p:txBody>
        </p:sp>
        <p:sp>
          <p:nvSpPr>
            <p:cNvPr id="49" name="Стрелка углом 48"/>
            <p:cNvSpPr/>
            <p:nvPr/>
          </p:nvSpPr>
          <p:spPr>
            <a:xfrm rot="5400000">
              <a:off x="9579382" y="1059037"/>
              <a:ext cx="593383" cy="2207030"/>
            </a:xfrm>
            <a:prstGeom prst="ben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0" name="Овал 49"/>
            <p:cNvSpPr/>
            <p:nvPr/>
          </p:nvSpPr>
          <p:spPr>
            <a:xfrm>
              <a:off x="10288178" y="2500546"/>
              <a:ext cx="1201559" cy="451673"/>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4</a:t>
              </a:r>
              <a:r>
                <a:rPr lang="ru-RU" sz="1600" b="1" dirty="0" smtClean="0"/>
                <a:t> раза</a:t>
              </a:r>
              <a:endParaRPr lang="uk-UA" sz="1600" b="1" dirty="0"/>
            </a:p>
          </p:txBody>
        </p:sp>
      </p:grpSp>
      <p:sp>
        <p:nvSpPr>
          <p:cNvPr id="52" name="Скругленный прямоугольник 51"/>
          <p:cNvSpPr/>
          <p:nvPr/>
        </p:nvSpPr>
        <p:spPr>
          <a:xfrm>
            <a:off x="406564" y="2116642"/>
            <a:ext cx="3887497" cy="459990"/>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uk-UA" b="1" dirty="0" err="1" smtClean="0">
                <a:solidFill>
                  <a:schemeClr val="bg1"/>
                </a:solidFill>
                <a:latin typeface="Museo Sans Cyrl 100"/>
              </a:rPr>
              <a:t>Построено</a:t>
            </a:r>
            <a:r>
              <a:rPr lang="uk-UA" b="1" dirty="0" smtClean="0">
                <a:solidFill>
                  <a:schemeClr val="bg1"/>
                </a:solidFill>
                <a:latin typeface="Museo Sans Cyrl 100"/>
              </a:rPr>
              <a:t> БС </a:t>
            </a:r>
            <a:r>
              <a:rPr lang="en-US" b="1" dirty="0" smtClean="0">
                <a:solidFill>
                  <a:schemeClr val="bg1"/>
                </a:solidFill>
                <a:latin typeface="Museo Sans Cyrl 100"/>
              </a:rPr>
              <a:t>4G: </a:t>
            </a:r>
            <a:r>
              <a:rPr lang="uk-UA" b="1" dirty="0" smtClean="0">
                <a:solidFill>
                  <a:schemeClr val="bg1"/>
                </a:solidFill>
                <a:latin typeface="Museo Sans Cyrl 100"/>
              </a:rPr>
              <a:t>Май 2019</a:t>
            </a:r>
            <a:endParaRPr lang="uk-UA" b="1" dirty="0">
              <a:solidFill>
                <a:schemeClr val="bg1"/>
              </a:solidFill>
              <a:latin typeface="Museo Sans Cyrl 100"/>
            </a:endParaRPr>
          </a:p>
        </p:txBody>
      </p:sp>
      <p:sp>
        <p:nvSpPr>
          <p:cNvPr id="13" name="TextBox 12"/>
          <p:cNvSpPr txBox="1"/>
          <p:nvPr/>
        </p:nvSpPr>
        <p:spPr>
          <a:xfrm>
            <a:off x="563964" y="3147955"/>
            <a:ext cx="697627" cy="369332"/>
          </a:xfrm>
          <a:prstGeom prst="rect">
            <a:avLst/>
          </a:prstGeom>
          <a:noFill/>
        </p:spPr>
        <p:txBody>
          <a:bodyPr wrap="none" rtlCol="0">
            <a:spAutoFit/>
          </a:bodyPr>
          <a:lstStyle/>
          <a:p>
            <a:r>
              <a:rPr lang="ru-RU" b="1" dirty="0" smtClean="0"/>
              <a:t>6955</a:t>
            </a:r>
            <a:endParaRPr lang="uk-UA" b="1" dirty="0"/>
          </a:p>
        </p:txBody>
      </p:sp>
      <p:sp>
        <p:nvSpPr>
          <p:cNvPr id="53" name="TextBox 52"/>
          <p:cNvSpPr txBox="1"/>
          <p:nvPr/>
        </p:nvSpPr>
        <p:spPr>
          <a:xfrm>
            <a:off x="2044205" y="3240412"/>
            <a:ext cx="697627" cy="369332"/>
          </a:xfrm>
          <a:prstGeom prst="rect">
            <a:avLst/>
          </a:prstGeom>
          <a:noFill/>
        </p:spPr>
        <p:txBody>
          <a:bodyPr wrap="none" rtlCol="0">
            <a:spAutoFit/>
          </a:bodyPr>
          <a:lstStyle/>
          <a:p>
            <a:r>
              <a:rPr lang="ru-RU" b="1" dirty="0" smtClean="0"/>
              <a:t>6003</a:t>
            </a:r>
            <a:endParaRPr lang="uk-UA" b="1" dirty="0"/>
          </a:p>
        </p:txBody>
      </p:sp>
      <p:sp>
        <p:nvSpPr>
          <p:cNvPr id="54" name="TextBox 53"/>
          <p:cNvSpPr txBox="1"/>
          <p:nvPr/>
        </p:nvSpPr>
        <p:spPr>
          <a:xfrm>
            <a:off x="3397225" y="4218840"/>
            <a:ext cx="697627" cy="369332"/>
          </a:xfrm>
          <a:prstGeom prst="rect">
            <a:avLst/>
          </a:prstGeom>
          <a:noFill/>
        </p:spPr>
        <p:txBody>
          <a:bodyPr wrap="none" rtlCol="0">
            <a:spAutoFit/>
          </a:bodyPr>
          <a:lstStyle/>
          <a:p>
            <a:r>
              <a:rPr lang="ru-RU" b="1" dirty="0" smtClean="0"/>
              <a:t>3471</a:t>
            </a:r>
            <a:endParaRPr lang="uk-UA" b="1" dirty="0"/>
          </a:p>
        </p:txBody>
      </p:sp>
      <p:sp>
        <p:nvSpPr>
          <p:cNvPr id="15" name="Овал 14"/>
          <p:cNvSpPr/>
          <p:nvPr/>
        </p:nvSpPr>
        <p:spPr>
          <a:xfrm>
            <a:off x="157912" y="5928439"/>
            <a:ext cx="1444033" cy="8833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&gt;</a:t>
            </a:r>
            <a:r>
              <a:rPr lang="ru-RU" sz="2400" b="1" dirty="0" smtClean="0">
                <a:solidFill>
                  <a:schemeClr val="tx1"/>
                </a:solidFill>
                <a:latin typeface="Arial" panose="020B0604020202020204" pitchFamily="34" charset="0"/>
                <a:cs typeface="Arial" panose="020B0604020202020204" pitchFamily="34" charset="0"/>
              </a:rPr>
              <a:t>75%</a:t>
            </a:r>
            <a:endParaRPr lang="uk-UA" sz="2400" b="1" dirty="0">
              <a:solidFill>
                <a:schemeClr val="tx1"/>
              </a:solidFill>
              <a:latin typeface="Arial" panose="020B0604020202020204" pitchFamily="34" charset="0"/>
              <a:cs typeface="Arial" panose="020B0604020202020204" pitchFamily="34" charset="0"/>
            </a:endParaRPr>
          </a:p>
        </p:txBody>
      </p:sp>
      <p:sp>
        <p:nvSpPr>
          <p:cNvPr id="55" name="TextBox 54"/>
          <p:cNvSpPr txBox="1"/>
          <p:nvPr/>
        </p:nvSpPr>
        <p:spPr>
          <a:xfrm>
            <a:off x="1637045" y="6090470"/>
            <a:ext cx="3802175" cy="646331"/>
          </a:xfrm>
          <a:prstGeom prst="rect">
            <a:avLst/>
          </a:prstGeom>
          <a:noFill/>
        </p:spPr>
        <p:txBody>
          <a:bodyPr wrap="square" rtlCol="0">
            <a:spAutoFit/>
          </a:bodyPr>
          <a:lstStyle/>
          <a:p>
            <a:r>
              <a:rPr lang="ru-RU" b="1" dirty="0" smtClean="0">
                <a:solidFill>
                  <a:srgbClr val="3399FF"/>
                </a:solidFill>
                <a:latin typeface="Arial" panose="020B0604020202020204" pitchFamily="34" charset="0"/>
                <a:cs typeface="Arial" panose="020B0604020202020204" pitchFamily="34" charset="0"/>
              </a:rPr>
              <a:t>Населения будут иметь доступ к сети </a:t>
            </a:r>
            <a:r>
              <a:rPr lang="en-US" b="1" dirty="0" smtClean="0">
                <a:solidFill>
                  <a:srgbClr val="3399FF"/>
                </a:solidFill>
                <a:latin typeface="Arial" panose="020B0604020202020204" pitchFamily="34" charset="0"/>
                <a:cs typeface="Arial" panose="020B0604020202020204" pitchFamily="34" charset="0"/>
              </a:rPr>
              <a:t>4G </a:t>
            </a:r>
            <a:r>
              <a:rPr lang="ru-RU" b="1" dirty="0" smtClean="0">
                <a:solidFill>
                  <a:srgbClr val="3399FF"/>
                </a:solidFill>
                <a:latin typeface="Arial" panose="020B0604020202020204" pitchFamily="34" charset="0"/>
                <a:cs typeface="Arial" panose="020B0604020202020204" pitchFamily="34" charset="0"/>
              </a:rPr>
              <a:t>на конец 2019</a:t>
            </a:r>
            <a:endParaRPr lang="uk-UA" b="1" dirty="0">
              <a:solidFill>
                <a:srgbClr val="3399FF"/>
              </a:solidFill>
              <a:latin typeface="Arial" panose="020B0604020202020204" pitchFamily="34" charset="0"/>
              <a:cs typeface="Arial" panose="020B0604020202020204" pitchFamily="34" charset="0"/>
            </a:endParaRPr>
          </a:p>
        </p:txBody>
      </p:sp>
      <p:sp>
        <p:nvSpPr>
          <p:cNvPr id="56" name="Скругленный прямоугольник 55"/>
          <p:cNvSpPr/>
          <p:nvPr/>
        </p:nvSpPr>
        <p:spPr>
          <a:xfrm>
            <a:off x="5640901" y="935052"/>
            <a:ext cx="5814801" cy="3484305"/>
          </a:xfrm>
          <a:prstGeom prst="roundRect">
            <a:avLst/>
          </a:prstGeom>
          <a:no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Museo Sans Cyrl 100"/>
            </a:endParaRPr>
          </a:p>
        </p:txBody>
      </p:sp>
    </p:spTree>
    <p:extLst>
      <p:ext uri="{BB962C8B-B14F-4D97-AF65-F5344CB8AC3E}">
        <p14:creationId xmlns:p14="http://schemas.microsoft.com/office/powerpoint/2010/main" val="16517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C18E83D7-62F5-C741-B444-4E23ECC6024A}" type="slidenum">
              <a:rPr lang="en-GB" smtClean="0"/>
              <a:pPr/>
              <a:t>5</a:t>
            </a:fld>
            <a:endParaRPr lang="en-GB" dirty="0"/>
          </a:p>
        </p:txBody>
      </p:sp>
      <p:sp>
        <p:nvSpPr>
          <p:cNvPr id="5" name="Скругленный прямоугольник 4"/>
          <p:cNvSpPr/>
          <p:nvPr/>
        </p:nvSpPr>
        <p:spPr>
          <a:xfrm>
            <a:off x="77718" y="1394791"/>
            <a:ext cx="3707395" cy="3261540"/>
          </a:xfrm>
          <a:prstGeom prst="roundRect">
            <a:avLst>
              <a:gd name="adj" fmla="val 17561"/>
            </a:avLst>
          </a:prstGeom>
          <a:solidFill>
            <a:schemeClr val="accent3">
              <a:lumMod val="40000"/>
              <a:lumOff val="60000"/>
            </a:schemeClr>
          </a:solidFill>
          <a:ln w="12700">
            <a:solidFill>
              <a:srgbClr val="3399FF"/>
            </a:solidFill>
          </a:ln>
        </p:spPr>
        <p:style>
          <a:lnRef idx="2">
            <a:schemeClr val="accent1"/>
          </a:lnRef>
          <a:fillRef idx="1">
            <a:schemeClr val="lt1"/>
          </a:fillRef>
          <a:effectRef idx="0">
            <a:schemeClr val="accent1"/>
          </a:effectRef>
          <a:fontRef idx="minor">
            <a:schemeClr val="dk1"/>
          </a:fontRef>
        </p:style>
        <p:txBody>
          <a:bodyPr rtlCol="0" anchor="ctr"/>
          <a:lstStyle/>
          <a:p>
            <a:r>
              <a:rPr lang="ru-RU" sz="1600" b="1" dirty="0" smtClean="0">
                <a:latin typeface="Arial" panose="020B0604020202020204" pitchFamily="34" charset="0"/>
                <a:cs typeface="Arial" panose="020B0604020202020204" pitchFamily="34" charset="0"/>
              </a:rPr>
              <a:t>- Быстрый рост проникновения ШПД и как следствие рост экономики и ВВП</a:t>
            </a:r>
            <a:r>
              <a:rPr lang="en-US" sz="1600" b="1" dirty="0" smtClean="0">
                <a:latin typeface="Arial" panose="020B0604020202020204" pitchFamily="34" charset="0"/>
                <a:cs typeface="Arial" panose="020B0604020202020204" pitchFamily="34" charset="0"/>
              </a:rPr>
              <a:t>;</a:t>
            </a:r>
          </a:p>
          <a:p>
            <a:r>
              <a:rPr lang="ru-RU" sz="1600" b="1" dirty="0" smtClean="0">
                <a:latin typeface="Arial" panose="020B0604020202020204" pitchFamily="34" charset="0"/>
                <a:cs typeface="Arial" panose="020B0604020202020204" pitchFamily="34" charset="0"/>
              </a:rPr>
              <a:t>- Улучшение восприятия абонентов за счет увеличения покрытия, емкости и качества;</a:t>
            </a:r>
          </a:p>
          <a:p>
            <a:r>
              <a:rPr lang="ru-RU" sz="1600" b="1" dirty="0" smtClean="0">
                <a:latin typeface="Arial" panose="020B0604020202020204" pitchFamily="34" charset="0"/>
                <a:cs typeface="Arial" panose="020B0604020202020204" pitchFamily="34" charset="0"/>
              </a:rPr>
              <a:t>- Возвращение </a:t>
            </a:r>
            <a:r>
              <a:rPr lang="ru-RU" sz="1600" b="1" dirty="0">
                <a:latin typeface="Arial" panose="020B0604020202020204" pitchFamily="34" charset="0"/>
                <a:cs typeface="Arial" panose="020B0604020202020204" pitchFamily="34" charset="0"/>
              </a:rPr>
              <a:t>к </a:t>
            </a:r>
            <a:r>
              <a:rPr lang="ru-RU" sz="1600" b="1" dirty="0" smtClean="0">
                <a:latin typeface="Arial" panose="020B0604020202020204" pitchFamily="34" charset="0"/>
                <a:cs typeface="Arial" panose="020B0604020202020204" pitchFamily="34" charset="0"/>
              </a:rPr>
              <a:t>росту сектора Телекома и вертикалей экономики;</a:t>
            </a:r>
          </a:p>
          <a:p>
            <a:r>
              <a:rPr lang="ru-RU" sz="1600" b="1" dirty="0" smtClean="0">
                <a:latin typeface="Arial" panose="020B0604020202020204" pitchFamily="34" charset="0"/>
                <a:cs typeface="Arial" panose="020B0604020202020204" pitchFamily="34" charset="0"/>
              </a:rPr>
              <a:t>- Гармонизация с ЕС за счет   применения лучших практик управления Спектром.</a:t>
            </a:r>
            <a:endParaRPr lang="uk-UA" sz="1600" b="1" dirty="0">
              <a:latin typeface="Arial" panose="020B0604020202020204" pitchFamily="34" charset="0"/>
              <a:cs typeface="Arial" panose="020B0604020202020204" pitchFamily="34" charset="0"/>
            </a:endParaRPr>
          </a:p>
        </p:txBody>
      </p:sp>
      <p:sp>
        <p:nvSpPr>
          <p:cNvPr id="6" name="AutoShape 30"/>
          <p:cNvSpPr>
            <a:spLocks noChangeArrowheads="1"/>
          </p:cNvSpPr>
          <p:nvPr/>
        </p:nvSpPr>
        <p:spPr bwMode="auto">
          <a:xfrm>
            <a:off x="31435" y="561215"/>
            <a:ext cx="3687984" cy="703773"/>
          </a:xfrm>
          <a:prstGeom prst="roundRect">
            <a:avLst>
              <a:gd name="adj" fmla="val 14933"/>
            </a:avLst>
          </a:prstGeom>
          <a:solidFill>
            <a:schemeClr val="bg1">
              <a:lumMod val="95000"/>
            </a:schemeClr>
          </a:solidFill>
          <a:ln w="12700">
            <a:solidFill>
              <a:srgbClr val="00B0F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lIns="154800" tIns="46800">
            <a:spAutoFit/>
          </a:bodyPr>
          <a:lstStyle/>
          <a:p>
            <a:pPr lvl="0" algn="ctr" defTabSz="457200" fontAlgn="base">
              <a:spcBef>
                <a:spcPct val="0"/>
              </a:spcBef>
              <a:spcAft>
                <a:spcPct val="0"/>
              </a:spcAft>
              <a:defRPr/>
            </a:pPr>
            <a:r>
              <a:rPr lang="ru-RU" b="1" dirty="0" smtClean="0">
                <a:solidFill>
                  <a:schemeClr val="tx1"/>
                </a:solidFill>
                <a:latin typeface="Arial" panose="020B0604020202020204" pitchFamily="34" charset="0"/>
                <a:cs typeface="Arial" panose="020B0604020202020204" pitchFamily="34" charset="0"/>
              </a:rPr>
              <a:t>Технологическая </a:t>
            </a:r>
            <a:r>
              <a:rPr lang="ru-RU" b="1" dirty="0" smtClean="0">
                <a:solidFill>
                  <a:schemeClr val="tx1"/>
                </a:solidFill>
                <a:latin typeface="Arial" panose="020B0604020202020204" pitchFamily="34" charset="0"/>
                <a:cs typeface="Arial" panose="020B0604020202020204" pitchFamily="34" charset="0"/>
              </a:rPr>
              <a:t>нейтральность:</a:t>
            </a:r>
            <a:r>
              <a:rPr lang="en-US" b="1" dirty="0" smtClean="0">
                <a:solidFill>
                  <a:schemeClr val="tx1"/>
                </a:solidFill>
                <a:latin typeface="Arial" panose="020B0604020202020204" pitchFamily="34" charset="0"/>
                <a:cs typeface="Arial" panose="020B0604020202020204" pitchFamily="34" charset="0"/>
              </a:rPr>
              <a:t> </a:t>
            </a:r>
            <a:r>
              <a:rPr lang="ru-RU" b="1" dirty="0" smtClean="0">
                <a:solidFill>
                  <a:schemeClr val="tx1"/>
                </a:solidFill>
                <a:latin typeface="Arial" panose="020B0604020202020204" pitchFamily="34" charset="0"/>
                <a:cs typeface="Arial" panose="020B0604020202020204" pitchFamily="34" charset="0"/>
              </a:rPr>
              <a:t>возможности</a:t>
            </a:r>
            <a:endParaRPr lang="en-US" b="1" dirty="0">
              <a:solidFill>
                <a:schemeClr val="tx1"/>
              </a:solidFill>
              <a:latin typeface="Arial" panose="020B0604020202020204" pitchFamily="34" charset="0"/>
              <a:ea typeface="MS PGothic"/>
              <a:cs typeface="Arial" panose="020B0604020202020204" pitchFamily="34" charset="0"/>
            </a:endParaRPr>
          </a:p>
        </p:txBody>
      </p:sp>
      <p:grpSp>
        <p:nvGrpSpPr>
          <p:cNvPr id="19" name="Группа 18"/>
          <p:cNvGrpSpPr/>
          <p:nvPr/>
        </p:nvGrpSpPr>
        <p:grpSpPr>
          <a:xfrm>
            <a:off x="3821922" y="1096341"/>
            <a:ext cx="8370078" cy="3225303"/>
            <a:chOff x="3379626" y="1096341"/>
            <a:chExt cx="8768868" cy="3225303"/>
          </a:xfrm>
        </p:grpSpPr>
        <p:sp>
          <p:nvSpPr>
            <p:cNvPr id="35" name="AutoShape 846"/>
            <p:cNvSpPr>
              <a:spLocks noChangeArrowheads="1"/>
            </p:cNvSpPr>
            <p:nvPr/>
          </p:nvSpPr>
          <p:spPr bwMode="auto">
            <a:xfrm>
              <a:off x="4512767" y="3425003"/>
              <a:ext cx="6666634" cy="625475"/>
            </a:xfrm>
            <a:prstGeom prst="can">
              <a:avLst>
                <a:gd name="adj" fmla="val 40611"/>
              </a:avLst>
            </a:prstGeom>
            <a:solidFill>
              <a:srgbClr val="FFFF00"/>
            </a:soli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solidFill>
                  <a:prstClr val="black"/>
                </a:solidFill>
                <a:effectLst/>
                <a:uLnTx/>
                <a:uFillTx/>
                <a:latin typeface="Calibri"/>
              </a:endParaRPr>
            </a:p>
          </p:txBody>
        </p:sp>
        <p:sp>
          <p:nvSpPr>
            <p:cNvPr id="8" name="AutoShape 846"/>
            <p:cNvSpPr>
              <a:spLocks noChangeArrowheads="1"/>
            </p:cNvSpPr>
            <p:nvPr/>
          </p:nvSpPr>
          <p:spPr bwMode="auto">
            <a:xfrm>
              <a:off x="4513987" y="3029916"/>
              <a:ext cx="6192838" cy="625475"/>
            </a:xfrm>
            <a:prstGeom prst="can">
              <a:avLst>
                <a:gd name="adj" fmla="val 40611"/>
              </a:avLst>
            </a:prstGeom>
            <a:solidFill>
              <a:srgbClr val="FCD924">
                <a:lumMod val="75000"/>
              </a:srgbClr>
            </a:soli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effectLst/>
                <a:uLnTx/>
                <a:uFillTx/>
                <a:latin typeface="Calibri"/>
              </a:endParaRPr>
            </a:p>
          </p:txBody>
        </p:sp>
        <p:sp>
          <p:nvSpPr>
            <p:cNvPr id="9" name="AutoShape 846"/>
            <p:cNvSpPr>
              <a:spLocks noChangeArrowheads="1"/>
            </p:cNvSpPr>
            <p:nvPr/>
          </p:nvSpPr>
          <p:spPr bwMode="auto">
            <a:xfrm>
              <a:off x="4512767" y="2699716"/>
              <a:ext cx="5662613" cy="625475"/>
            </a:xfrm>
            <a:prstGeom prst="can">
              <a:avLst>
                <a:gd name="adj" fmla="val 40611"/>
              </a:avLst>
            </a:prstGeom>
            <a:solidFill>
              <a:srgbClr val="89CCFF"/>
            </a:solidFill>
            <a:ln w="12700">
              <a:solidFill>
                <a:sysClr val="window" lastClr="FFFFFF"/>
              </a:solidFill>
              <a:round/>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altLang="uk-UA" sz="1200" b="1" i="0" u="none" strike="noStrike" kern="0" cap="none" spc="0" normalizeH="0" baseline="0" noProof="0">
                <a:ln>
                  <a:noFill/>
                </a:ln>
                <a:solidFill>
                  <a:prstClr val="black"/>
                </a:solidFill>
                <a:effectLst/>
                <a:uLnTx/>
                <a:uFillTx/>
                <a:latin typeface="Arial" charset="0"/>
                <a:cs typeface="Arial" charset="0"/>
              </a:endParaRPr>
            </a:p>
          </p:txBody>
        </p:sp>
        <p:sp>
          <p:nvSpPr>
            <p:cNvPr id="10" name="Rectangle 847"/>
            <p:cNvSpPr>
              <a:spLocks noChangeArrowheads="1"/>
            </p:cNvSpPr>
            <p:nvPr/>
          </p:nvSpPr>
          <p:spPr bwMode="auto">
            <a:xfrm>
              <a:off x="5359675" y="3029532"/>
              <a:ext cx="15684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dirty="0">
                  <a:ln>
                    <a:noFill/>
                  </a:ln>
                  <a:solidFill>
                    <a:prstClr val="black"/>
                  </a:solidFill>
                  <a:effectLst/>
                  <a:uLnTx/>
                  <a:uFillTx/>
                  <a:latin typeface="Arial" charset="0"/>
                  <a:cs typeface="Arial" charset="0"/>
                </a:rPr>
                <a:t>GSM</a:t>
              </a:r>
              <a:r>
                <a:rPr kumimoji="0" lang="ru-RU" altLang="uk-UA" sz="1200" b="1" i="0" u="none" strike="noStrike" kern="0" cap="none" spc="0" normalizeH="0" baseline="0" noProof="0" dirty="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err="1" smtClean="0">
                  <a:ln>
                    <a:noFill/>
                  </a:ln>
                  <a:solidFill>
                    <a:prstClr val="black"/>
                  </a:solidFill>
                  <a:effectLst/>
                  <a:uLnTx/>
                  <a:uFillTx/>
                  <a:latin typeface="Arial" charset="0"/>
                  <a:cs typeface="Arial" charset="0"/>
                </a:rPr>
                <a:t>voice+data</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11" name="AutoShape 836"/>
            <p:cNvSpPr>
              <a:spLocks noChangeArrowheads="1"/>
            </p:cNvSpPr>
            <p:nvPr/>
          </p:nvSpPr>
          <p:spPr bwMode="auto">
            <a:xfrm>
              <a:off x="4512767" y="2369516"/>
              <a:ext cx="5662613" cy="660400"/>
            </a:xfrm>
            <a:prstGeom prst="can">
              <a:avLst>
                <a:gd name="adj" fmla="val 50000"/>
              </a:avLst>
            </a:prstGeom>
            <a:gradFill rotWithShape="1">
              <a:gsLst>
                <a:gs pos="0">
                  <a:srgbClr val="FCD924"/>
                </a:gs>
                <a:gs pos="50000">
                  <a:srgbClr val="FCD924">
                    <a:gamma/>
                    <a:tint val="58431"/>
                    <a:invGamma/>
                  </a:srgbClr>
                </a:gs>
                <a:gs pos="100000">
                  <a:srgbClr val="FCD924"/>
                </a:gs>
              </a:gsLst>
              <a:lin ang="0" scaled="1"/>
            </a:gra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solidFill>
                  <a:prstClr val="black"/>
                </a:solidFill>
                <a:effectLst/>
                <a:uLnTx/>
                <a:uFillTx/>
                <a:latin typeface="Calibri"/>
              </a:endParaRPr>
            </a:p>
          </p:txBody>
        </p:sp>
        <p:sp>
          <p:nvSpPr>
            <p:cNvPr id="12" name="Rectangle 847"/>
            <p:cNvSpPr>
              <a:spLocks noChangeArrowheads="1"/>
            </p:cNvSpPr>
            <p:nvPr/>
          </p:nvSpPr>
          <p:spPr bwMode="auto">
            <a:xfrm>
              <a:off x="4621866" y="2717179"/>
              <a:ext cx="331856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ru-RU" altLang="uk-UA" sz="1200" b="1" i="0" u="none" strike="noStrike" kern="0" cap="none" spc="0" normalizeH="0" baseline="0" noProof="0" dirty="0">
                  <a:ln>
                    <a:noFill/>
                  </a:ln>
                  <a:solidFill>
                    <a:prstClr val="black"/>
                  </a:solidFill>
                  <a:effectLst/>
                  <a:uLnTx/>
                  <a:uFillTx/>
                  <a:latin typeface="Arial" charset="0"/>
                  <a:cs typeface="Arial" charset="0"/>
                </a:rPr>
                <a:t>3</a:t>
              </a:r>
              <a:r>
                <a:rPr kumimoji="0" lang="en-US" altLang="uk-UA" sz="1200" b="1" i="0" u="none" strike="noStrike" kern="0" cap="none" spc="0" normalizeH="0" baseline="0" noProof="0" dirty="0">
                  <a:ln>
                    <a:noFill/>
                  </a:ln>
                  <a:solidFill>
                    <a:prstClr val="black"/>
                  </a:solidFill>
                  <a:effectLst/>
                  <a:uLnTx/>
                  <a:uFillTx/>
                  <a:latin typeface="Arial" charset="0"/>
                  <a:cs typeface="Arial" charset="0"/>
                </a:rPr>
                <a:t>G</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4G: </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21</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Mbps</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 50</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Mbps</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 </a:t>
              </a:r>
              <a:r>
                <a:rPr kumimoji="0" lang="ru-RU" altLang="uk-UA" sz="1200" b="1" i="0" u="none" strike="noStrike" kern="0" cap="none" spc="0" normalizeH="0" baseline="0" noProof="0" dirty="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5</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MHz)</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13" name="AutoShape 846"/>
            <p:cNvSpPr>
              <a:spLocks noChangeArrowheads="1"/>
            </p:cNvSpPr>
            <p:nvPr/>
          </p:nvSpPr>
          <p:spPr bwMode="auto">
            <a:xfrm>
              <a:off x="4512767" y="2056779"/>
              <a:ext cx="3457575" cy="625475"/>
            </a:xfrm>
            <a:prstGeom prst="can">
              <a:avLst>
                <a:gd name="adj" fmla="val 40611"/>
              </a:avLst>
            </a:prstGeom>
            <a:solidFill>
              <a:srgbClr val="89CCFF"/>
            </a:solidFill>
            <a:ln w="12700">
              <a:solidFill>
                <a:sysClr val="window" lastClr="FFFFFF"/>
              </a:solidFill>
              <a:round/>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altLang="uk-UA" sz="1200" b="1" i="0" u="none" strike="noStrike" kern="0" cap="none" spc="0" normalizeH="0" baseline="0" noProof="0">
                <a:ln>
                  <a:noFill/>
                </a:ln>
                <a:solidFill>
                  <a:prstClr val="black"/>
                </a:solidFill>
                <a:effectLst/>
                <a:uLnTx/>
                <a:uFillTx/>
                <a:latin typeface="Arial" charset="0"/>
                <a:cs typeface="Arial" charset="0"/>
              </a:endParaRPr>
            </a:p>
          </p:txBody>
        </p:sp>
        <p:sp>
          <p:nvSpPr>
            <p:cNvPr id="14" name="Rectangle 847"/>
            <p:cNvSpPr>
              <a:spLocks noChangeArrowheads="1"/>
            </p:cNvSpPr>
            <p:nvPr/>
          </p:nvSpPr>
          <p:spPr bwMode="auto">
            <a:xfrm>
              <a:off x="3391992" y="2958479"/>
              <a:ext cx="1120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a:ln>
                    <a:noFill/>
                  </a:ln>
                  <a:solidFill>
                    <a:prstClr val="black"/>
                  </a:solidFill>
                  <a:effectLst/>
                  <a:uLnTx/>
                  <a:uFillTx/>
                  <a:latin typeface="Arial" charset="0"/>
                  <a:cs typeface="Arial" charset="0"/>
                </a:rPr>
                <a:t>900 MHz</a:t>
              </a:r>
            </a:p>
          </p:txBody>
        </p:sp>
        <p:sp>
          <p:nvSpPr>
            <p:cNvPr id="15" name="Rectangle 847"/>
            <p:cNvSpPr>
              <a:spLocks noChangeArrowheads="1"/>
            </p:cNvSpPr>
            <p:nvPr/>
          </p:nvSpPr>
          <p:spPr bwMode="auto">
            <a:xfrm>
              <a:off x="3391992" y="2642566"/>
              <a:ext cx="11207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a:ln>
                    <a:noFill/>
                  </a:ln>
                  <a:solidFill>
                    <a:prstClr val="black"/>
                  </a:solidFill>
                  <a:effectLst/>
                  <a:uLnTx/>
                  <a:uFillTx/>
                  <a:latin typeface="Arial" charset="0"/>
                  <a:cs typeface="Arial" charset="0"/>
                </a:rPr>
                <a:t>900 MHz</a:t>
              </a:r>
            </a:p>
          </p:txBody>
        </p:sp>
        <p:sp>
          <p:nvSpPr>
            <p:cNvPr id="16" name="Rectangle 847"/>
            <p:cNvSpPr>
              <a:spLocks noChangeArrowheads="1"/>
            </p:cNvSpPr>
            <p:nvPr/>
          </p:nvSpPr>
          <p:spPr bwMode="auto">
            <a:xfrm>
              <a:off x="3379626" y="3268595"/>
              <a:ext cx="11207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dirty="0">
                  <a:ln>
                    <a:noFill/>
                  </a:ln>
                  <a:effectLst/>
                  <a:uLnTx/>
                  <a:uFillTx/>
                  <a:latin typeface="Arial" charset="0"/>
                  <a:cs typeface="Arial" charset="0"/>
                </a:rPr>
                <a:t>800 MHz</a:t>
              </a:r>
            </a:p>
          </p:txBody>
        </p:sp>
        <p:sp>
          <p:nvSpPr>
            <p:cNvPr id="17" name="Rectangle 847"/>
            <p:cNvSpPr>
              <a:spLocks noChangeArrowheads="1"/>
            </p:cNvSpPr>
            <p:nvPr/>
          </p:nvSpPr>
          <p:spPr bwMode="auto">
            <a:xfrm>
              <a:off x="4657230" y="3325191"/>
              <a:ext cx="271528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en-US" altLang="uk-UA" sz="1200" b="1" kern="0" dirty="0" smtClean="0"/>
                <a:t>4G: ~ 100 </a:t>
              </a:r>
              <a:r>
                <a:rPr kumimoji="0" lang="en-US" altLang="uk-UA" sz="1200" b="1" i="0" u="none" strike="noStrike" kern="0" cap="none" spc="0" normalizeH="0" baseline="0" noProof="0" dirty="0" smtClean="0">
                  <a:ln>
                    <a:noFill/>
                  </a:ln>
                  <a:effectLst/>
                  <a:uLnTx/>
                  <a:uFillTx/>
                  <a:latin typeface="Arial" charset="0"/>
                  <a:cs typeface="Arial" charset="0"/>
                </a:rPr>
                <a:t>Mbps</a:t>
              </a:r>
              <a:r>
                <a:rPr kumimoji="0" lang="ru-RU" altLang="uk-UA" sz="1200" b="1" i="0" u="none" strike="noStrike" kern="0" cap="none" spc="0" normalizeH="0" baseline="0" noProof="0" dirty="0" smtClean="0">
                  <a:ln>
                    <a:noFill/>
                  </a:ln>
                  <a:effectLst/>
                  <a:uLnTx/>
                  <a:uFillTx/>
                  <a:latin typeface="Arial" charset="0"/>
                  <a:cs typeface="Arial" charset="0"/>
                </a:rPr>
                <a:t> </a:t>
              </a:r>
              <a:r>
                <a:rPr lang="en-US" altLang="uk-UA" sz="1200" b="1" kern="0" dirty="0"/>
                <a:t> </a:t>
              </a:r>
              <a:r>
                <a:rPr kumimoji="0" lang="en-US" altLang="uk-UA" sz="1200" b="1" i="0" u="none" strike="noStrike" kern="0" cap="none" spc="0" normalizeH="0" baseline="0" noProof="0" dirty="0" smtClean="0">
                  <a:ln>
                    <a:noFill/>
                  </a:ln>
                  <a:effectLst/>
                  <a:uLnTx/>
                  <a:uFillTx/>
                  <a:latin typeface="Arial" charset="0"/>
                  <a:cs typeface="Arial" charset="0"/>
                </a:rPr>
                <a:t> (10MHz)</a:t>
              </a:r>
              <a:endParaRPr kumimoji="0" lang="en-US" altLang="uk-UA" sz="1200" b="1" i="0" u="none" strike="noStrike" kern="0" cap="none" spc="0" normalizeH="0" baseline="0" noProof="0" dirty="0">
                <a:ln>
                  <a:noFill/>
                </a:ln>
                <a:effectLst/>
                <a:uLnTx/>
                <a:uFillTx/>
                <a:latin typeface="Arial" charset="0"/>
                <a:cs typeface="Arial" charset="0"/>
              </a:endParaRPr>
            </a:p>
          </p:txBody>
        </p:sp>
        <p:sp>
          <p:nvSpPr>
            <p:cNvPr id="18" name="Rectangle 847"/>
            <p:cNvSpPr>
              <a:spLocks noChangeArrowheads="1"/>
            </p:cNvSpPr>
            <p:nvPr/>
          </p:nvSpPr>
          <p:spPr bwMode="auto">
            <a:xfrm>
              <a:off x="3391992" y="2301683"/>
              <a:ext cx="1120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dirty="0">
                  <a:ln>
                    <a:noFill/>
                  </a:ln>
                  <a:solidFill>
                    <a:prstClr val="black"/>
                  </a:solidFill>
                  <a:effectLst/>
                  <a:uLnTx/>
                  <a:uFillTx/>
                  <a:latin typeface="Arial" charset="0"/>
                  <a:cs typeface="Arial" charset="0"/>
                </a:rPr>
                <a:t>1800 MHz</a:t>
              </a:r>
            </a:p>
          </p:txBody>
        </p:sp>
        <p:sp>
          <p:nvSpPr>
            <p:cNvPr id="20" name="AutoShape 846"/>
            <p:cNvSpPr>
              <a:spLocks noChangeArrowheads="1"/>
            </p:cNvSpPr>
            <p:nvPr/>
          </p:nvSpPr>
          <p:spPr bwMode="auto">
            <a:xfrm>
              <a:off x="4512767" y="1744041"/>
              <a:ext cx="3457575" cy="625475"/>
            </a:xfrm>
            <a:prstGeom prst="can">
              <a:avLst>
                <a:gd name="adj" fmla="val 40611"/>
              </a:avLst>
            </a:prstGeom>
            <a:solidFill>
              <a:srgbClr val="FCD924">
                <a:lumMod val="75000"/>
              </a:srgbClr>
            </a:soli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solidFill>
                  <a:prstClr val="black"/>
                </a:solidFill>
                <a:effectLst/>
                <a:uLnTx/>
                <a:uFillTx/>
                <a:latin typeface="Calibri"/>
              </a:endParaRPr>
            </a:p>
          </p:txBody>
        </p:sp>
        <p:sp>
          <p:nvSpPr>
            <p:cNvPr id="21" name="Rectangle 847"/>
            <p:cNvSpPr>
              <a:spLocks noChangeArrowheads="1"/>
            </p:cNvSpPr>
            <p:nvPr/>
          </p:nvSpPr>
          <p:spPr bwMode="auto">
            <a:xfrm>
              <a:off x="4441330" y="2056779"/>
              <a:ext cx="30972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4G: &gt; </a:t>
              </a:r>
              <a:r>
                <a:rPr lang="en-US" altLang="uk-UA" sz="1200" b="1" kern="0" dirty="0" smtClean="0">
                  <a:solidFill>
                    <a:prstClr val="black"/>
                  </a:solidFill>
                </a:rPr>
                <a:t>30</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0 Mbps</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 </a:t>
              </a:r>
              <a:r>
                <a:rPr lang="en-US" altLang="uk-UA" sz="1200" b="1" kern="0" dirty="0">
                  <a:solidFill>
                    <a:prstClr val="black"/>
                  </a:solidFill>
                </a:rPr>
                <a:t>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a:t>
              </a:r>
              <a:r>
                <a:rPr lang="en-US" altLang="uk-UA" sz="1200" b="1" kern="0" dirty="0" smtClean="0">
                  <a:solidFill>
                    <a:prstClr val="black"/>
                  </a:solidFill>
                </a:rPr>
                <a:t>2</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0MHz)</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22" name="Rectangle 847"/>
            <p:cNvSpPr>
              <a:spLocks noChangeArrowheads="1"/>
            </p:cNvSpPr>
            <p:nvPr/>
          </p:nvSpPr>
          <p:spPr bwMode="auto">
            <a:xfrm>
              <a:off x="3391992" y="1980579"/>
              <a:ext cx="1120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a:ln>
                    <a:noFill/>
                  </a:ln>
                  <a:solidFill>
                    <a:prstClr val="black"/>
                  </a:solidFill>
                  <a:effectLst/>
                  <a:uLnTx/>
                  <a:uFillTx/>
                  <a:latin typeface="Arial" charset="0"/>
                  <a:cs typeface="Arial" charset="0"/>
                </a:rPr>
                <a:t>1800 MHz</a:t>
              </a:r>
            </a:p>
          </p:txBody>
        </p:sp>
        <p:sp>
          <p:nvSpPr>
            <p:cNvPr id="23" name="AutoShape 836"/>
            <p:cNvSpPr>
              <a:spLocks noChangeArrowheads="1"/>
            </p:cNvSpPr>
            <p:nvPr/>
          </p:nvSpPr>
          <p:spPr bwMode="auto">
            <a:xfrm>
              <a:off x="4512767" y="1394791"/>
              <a:ext cx="2736850" cy="661988"/>
            </a:xfrm>
            <a:prstGeom prst="can">
              <a:avLst>
                <a:gd name="adj" fmla="val 50000"/>
              </a:avLst>
            </a:prstGeom>
            <a:gradFill rotWithShape="1">
              <a:gsLst>
                <a:gs pos="0">
                  <a:srgbClr val="FCD924"/>
                </a:gs>
                <a:gs pos="50000">
                  <a:srgbClr val="FCD924">
                    <a:gamma/>
                    <a:tint val="58431"/>
                    <a:invGamma/>
                  </a:srgbClr>
                </a:gs>
                <a:gs pos="100000">
                  <a:srgbClr val="FCD924"/>
                </a:gs>
              </a:gsLst>
              <a:lin ang="0" scaled="1"/>
            </a:gra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solidFill>
                  <a:prstClr val="black"/>
                </a:solidFill>
                <a:effectLst/>
                <a:uLnTx/>
                <a:uFillTx/>
                <a:latin typeface="Calibri"/>
              </a:endParaRPr>
            </a:p>
          </p:txBody>
        </p:sp>
        <p:sp>
          <p:nvSpPr>
            <p:cNvPr id="24" name="Rectangle 847"/>
            <p:cNvSpPr>
              <a:spLocks noChangeArrowheads="1"/>
            </p:cNvSpPr>
            <p:nvPr/>
          </p:nvSpPr>
          <p:spPr bwMode="auto">
            <a:xfrm>
              <a:off x="4298953" y="1751501"/>
              <a:ext cx="287037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ru-RU" altLang="uk-UA" sz="1200" b="1" i="0" u="none" strike="noStrike" kern="0" cap="none" spc="0" normalizeH="0" baseline="0" noProof="0" dirty="0">
                  <a:ln>
                    <a:noFill/>
                  </a:ln>
                  <a:solidFill>
                    <a:prstClr val="black"/>
                  </a:solidFill>
                  <a:effectLst/>
                  <a:uLnTx/>
                  <a:uFillTx/>
                  <a:latin typeface="Arial" charset="0"/>
                  <a:cs typeface="Arial" charset="0"/>
                </a:rPr>
                <a:t>3</a:t>
              </a:r>
              <a:r>
                <a:rPr kumimoji="0" lang="en-US" altLang="uk-UA" sz="1200" b="1" i="0" u="none" strike="noStrike" kern="0" cap="none" spc="0" normalizeH="0" baseline="0" noProof="0" dirty="0">
                  <a:ln>
                    <a:noFill/>
                  </a:ln>
                  <a:solidFill>
                    <a:prstClr val="black"/>
                  </a:solidFill>
                  <a:effectLst/>
                  <a:uLnTx/>
                  <a:uFillTx/>
                  <a:latin typeface="Arial" charset="0"/>
                  <a:cs typeface="Arial" charset="0"/>
                </a:rPr>
                <a:t>G</a:t>
              </a:r>
              <a:r>
                <a:rPr kumimoji="0" lang="ru-RU" altLang="uk-UA" sz="1200" b="1" i="0" u="none" strike="noStrike" kern="0" cap="none" spc="0" normalizeH="0" baseline="0" noProof="0" dirty="0">
                  <a:ln>
                    <a:noFill/>
                  </a:ln>
                  <a:solidFill>
                    <a:prstClr val="black"/>
                  </a:solidFill>
                  <a:effectLst/>
                  <a:uLnTx/>
                  <a:uFillTx/>
                  <a:latin typeface="Arial" charset="0"/>
                  <a:cs typeface="Arial" charset="0"/>
                </a:rPr>
                <a:t>/</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HSPA: 42Mbps</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10</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MHz)</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25" name="Rectangle 847"/>
            <p:cNvSpPr>
              <a:spLocks noChangeArrowheads="1"/>
            </p:cNvSpPr>
            <p:nvPr/>
          </p:nvSpPr>
          <p:spPr bwMode="auto">
            <a:xfrm>
              <a:off x="3391992" y="1663079"/>
              <a:ext cx="1120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a:ln>
                    <a:noFill/>
                  </a:ln>
                  <a:solidFill>
                    <a:prstClr val="black"/>
                  </a:solidFill>
                  <a:effectLst/>
                  <a:uLnTx/>
                  <a:uFillTx/>
                  <a:latin typeface="Arial" charset="0"/>
                  <a:cs typeface="Arial" charset="0"/>
                </a:rPr>
                <a:t>2100MHz</a:t>
              </a:r>
            </a:p>
          </p:txBody>
        </p:sp>
        <p:sp>
          <p:nvSpPr>
            <p:cNvPr id="26" name="AutoShape 846"/>
            <p:cNvSpPr>
              <a:spLocks noChangeArrowheads="1"/>
            </p:cNvSpPr>
            <p:nvPr/>
          </p:nvSpPr>
          <p:spPr bwMode="auto">
            <a:xfrm>
              <a:off x="4512768" y="1096341"/>
              <a:ext cx="2019988" cy="625475"/>
            </a:xfrm>
            <a:prstGeom prst="can">
              <a:avLst>
                <a:gd name="adj" fmla="val 40611"/>
              </a:avLst>
            </a:prstGeom>
            <a:solidFill>
              <a:srgbClr val="FCD924">
                <a:lumMod val="75000"/>
              </a:srgbClr>
            </a:soli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solidFill>
                  <a:prstClr val="black"/>
                </a:solidFill>
                <a:effectLst/>
                <a:uLnTx/>
                <a:uFillTx/>
                <a:latin typeface="Calibri"/>
              </a:endParaRPr>
            </a:p>
          </p:txBody>
        </p:sp>
        <p:sp>
          <p:nvSpPr>
            <p:cNvPr id="27" name="Rectangle 847"/>
            <p:cNvSpPr>
              <a:spLocks noChangeArrowheads="1"/>
            </p:cNvSpPr>
            <p:nvPr/>
          </p:nvSpPr>
          <p:spPr bwMode="auto">
            <a:xfrm>
              <a:off x="4441330" y="1347546"/>
              <a:ext cx="222091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en-US" altLang="uk-UA" sz="1200" b="1" kern="0" dirty="0" smtClean="0">
                  <a:solidFill>
                    <a:prstClr val="black"/>
                  </a:solidFill>
                </a:rPr>
                <a:t>4G</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  ~200 Mbps </a:t>
              </a:r>
              <a:r>
                <a:rPr lang="en-US" altLang="uk-UA" sz="1200" b="1" kern="0" dirty="0" smtClean="0">
                  <a:solidFill>
                    <a:prstClr val="black"/>
                  </a:solidFill>
                </a:rPr>
                <a:t>(15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MHz)</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28" name="Rectangle 847"/>
            <p:cNvSpPr>
              <a:spLocks noChangeArrowheads="1"/>
            </p:cNvSpPr>
            <p:nvPr/>
          </p:nvSpPr>
          <p:spPr bwMode="auto">
            <a:xfrm>
              <a:off x="3391992" y="1320179"/>
              <a:ext cx="1120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dirty="0">
                  <a:ln>
                    <a:noFill/>
                  </a:ln>
                  <a:solidFill>
                    <a:prstClr val="black"/>
                  </a:solidFill>
                  <a:effectLst/>
                  <a:uLnTx/>
                  <a:uFillTx/>
                  <a:latin typeface="Arial" charset="0"/>
                  <a:cs typeface="Arial" charset="0"/>
                </a:rPr>
                <a:t>2600MHz</a:t>
              </a:r>
            </a:p>
          </p:txBody>
        </p:sp>
        <p:sp>
          <p:nvSpPr>
            <p:cNvPr id="30" name="Rectangle 847"/>
            <p:cNvSpPr>
              <a:spLocks noChangeArrowheads="1"/>
            </p:cNvSpPr>
            <p:nvPr/>
          </p:nvSpPr>
          <p:spPr bwMode="auto">
            <a:xfrm>
              <a:off x="6370571" y="1211320"/>
              <a:ext cx="123259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200" b="1" kern="0" dirty="0" smtClean="0">
                  <a:solidFill>
                    <a:prstClr val="black"/>
                  </a:solidFill>
                </a:rPr>
                <a:t>Емкость</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34" name="Rectangle 847"/>
            <p:cNvSpPr>
              <a:spLocks noChangeArrowheads="1"/>
            </p:cNvSpPr>
            <p:nvPr/>
          </p:nvSpPr>
          <p:spPr bwMode="auto">
            <a:xfrm>
              <a:off x="5359675" y="2425422"/>
              <a:ext cx="15684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kumimoji="0" lang="en-US" altLang="uk-UA" sz="1200" b="1" i="0" u="none" strike="noStrike" kern="0" cap="none" spc="0" normalizeH="0" baseline="0" noProof="0" dirty="0">
                  <a:ln>
                    <a:noFill/>
                  </a:ln>
                  <a:solidFill>
                    <a:prstClr val="black"/>
                  </a:solidFill>
                  <a:effectLst/>
                  <a:uLnTx/>
                  <a:uFillTx/>
                  <a:latin typeface="Arial" charset="0"/>
                  <a:cs typeface="Arial" charset="0"/>
                </a:rPr>
                <a:t>GSM</a:t>
              </a:r>
              <a:r>
                <a:rPr kumimoji="0" lang="ru-RU" altLang="uk-UA" sz="1200" b="1" i="0" u="none" strike="noStrike" kern="0" cap="none" spc="0" normalizeH="0" baseline="0" noProof="0" dirty="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err="1" smtClean="0">
                  <a:ln>
                    <a:noFill/>
                  </a:ln>
                  <a:solidFill>
                    <a:prstClr val="black"/>
                  </a:solidFill>
                  <a:effectLst/>
                  <a:uLnTx/>
                  <a:uFillTx/>
                  <a:latin typeface="Arial" charset="0"/>
                  <a:cs typeface="Arial" charset="0"/>
                </a:rPr>
                <a:t>voice+data</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36" name="Rectangle 847"/>
            <p:cNvSpPr>
              <a:spLocks noChangeArrowheads="1"/>
            </p:cNvSpPr>
            <p:nvPr/>
          </p:nvSpPr>
          <p:spPr bwMode="auto">
            <a:xfrm>
              <a:off x="3393212" y="3673086"/>
              <a:ext cx="11207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en-US" altLang="uk-UA" sz="1200" b="1" kern="0" dirty="0">
                  <a:solidFill>
                    <a:srgbClr val="C00000"/>
                  </a:solidFill>
                </a:rPr>
                <a:t>7</a:t>
              </a:r>
              <a:r>
                <a:rPr kumimoji="0" lang="en-US" altLang="uk-UA" sz="1200" b="1" i="0" u="none" strike="noStrike" kern="0" cap="none" spc="0" normalizeH="0" baseline="0" noProof="0" dirty="0" smtClean="0">
                  <a:ln>
                    <a:noFill/>
                  </a:ln>
                  <a:solidFill>
                    <a:srgbClr val="C00000"/>
                  </a:solidFill>
                  <a:effectLst/>
                  <a:uLnTx/>
                  <a:uFillTx/>
                  <a:latin typeface="Arial" charset="0"/>
                  <a:cs typeface="Arial" charset="0"/>
                </a:rPr>
                <a:t>00 </a:t>
              </a:r>
              <a:r>
                <a:rPr kumimoji="0" lang="en-US" altLang="uk-UA" sz="1200" b="1" i="0" u="none" strike="noStrike" kern="0" cap="none" spc="0" normalizeH="0" baseline="0" noProof="0" dirty="0">
                  <a:ln>
                    <a:noFill/>
                  </a:ln>
                  <a:solidFill>
                    <a:srgbClr val="C00000"/>
                  </a:solidFill>
                  <a:effectLst/>
                  <a:uLnTx/>
                  <a:uFillTx/>
                  <a:latin typeface="Arial" charset="0"/>
                  <a:cs typeface="Arial" charset="0"/>
                </a:rPr>
                <a:t>MHz</a:t>
              </a:r>
            </a:p>
          </p:txBody>
        </p:sp>
        <p:sp>
          <p:nvSpPr>
            <p:cNvPr id="37" name="Rectangle 847"/>
            <p:cNvSpPr>
              <a:spLocks noChangeArrowheads="1"/>
            </p:cNvSpPr>
            <p:nvPr/>
          </p:nvSpPr>
          <p:spPr bwMode="auto">
            <a:xfrm>
              <a:off x="8102460" y="4035412"/>
              <a:ext cx="395622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400" i="1" kern="0" noProof="0" dirty="0" smtClean="0">
                  <a:solidFill>
                    <a:prstClr val="black"/>
                  </a:solidFill>
                </a:rPr>
                <a:t>Относительная площадь  покрытия</a:t>
              </a:r>
              <a:endParaRPr kumimoji="0" lang="en-US" altLang="uk-UA" sz="1400" i="1" u="none" strike="noStrike" kern="0" cap="none" spc="0" normalizeH="0" baseline="0" noProof="0" dirty="0">
                <a:ln>
                  <a:noFill/>
                </a:ln>
                <a:solidFill>
                  <a:prstClr val="black"/>
                </a:solidFill>
                <a:effectLst/>
                <a:uLnTx/>
                <a:uFillTx/>
              </a:endParaRPr>
            </a:p>
          </p:txBody>
        </p:sp>
        <p:sp>
          <p:nvSpPr>
            <p:cNvPr id="38" name="Rectangle 847"/>
            <p:cNvSpPr>
              <a:spLocks noChangeArrowheads="1"/>
            </p:cNvSpPr>
            <p:nvPr/>
          </p:nvSpPr>
          <p:spPr bwMode="auto">
            <a:xfrm>
              <a:off x="7058873" y="1586517"/>
              <a:ext cx="123259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200" b="1" kern="0" dirty="0" smtClean="0">
                  <a:solidFill>
                    <a:prstClr val="black"/>
                  </a:solidFill>
                </a:rPr>
                <a:t>Емкость</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39" name="Rectangle 847"/>
            <p:cNvSpPr>
              <a:spLocks noChangeArrowheads="1"/>
            </p:cNvSpPr>
            <p:nvPr/>
          </p:nvSpPr>
          <p:spPr bwMode="auto">
            <a:xfrm>
              <a:off x="8204591" y="2063775"/>
              <a:ext cx="192222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200" b="1" kern="0" dirty="0" smtClean="0">
                  <a:solidFill>
                    <a:prstClr val="black"/>
                  </a:solidFill>
                </a:rPr>
                <a:t>Емкость</a:t>
              </a:r>
              <a:r>
                <a:rPr lang="en-US" altLang="uk-UA" sz="1200" b="1" kern="0" dirty="0" smtClean="0">
                  <a:solidFill>
                    <a:prstClr val="black"/>
                  </a:solidFill>
                </a:rPr>
                <a:t>/</a:t>
              </a:r>
              <a:r>
                <a:rPr lang="ru-RU" altLang="uk-UA" sz="1200" b="1" kern="0" dirty="0" smtClean="0">
                  <a:solidFill>
                    <a:prstClr val="black"/>
                  </a:solidFill>
                </a:rPr>
                <a:t>покрытие</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40" name="Правая фигурная скобка 39"/>
            <p:cNvSpPr/>
            <p:nvPr/>
          </p:nvSpPr>
          <p:spPr>
            <a:xfrm>
              <a:off x="8096526" y="1890306"/>
              <a:ext cx="175316" cy="635366"/>
            </a:xfrm>
            <a:prstGeom prst="rightBrace">
              <a:avLst/>
            </a:prstGeom>
            <a:ln w="28575">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1" name="Rectangle 847"/>
            <p:cNvSpPr>
              <a:spLocks noChangeArrowheads="1"/>
            </p:cNvSpPr>
            <p:nvPr/>
          </p:nvSpPr>
          <p:spPr bwMode="auto">
            <a:xfrm>
              <a:off x="11033783" y="3087975"/>
              <a:ext cx="111471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200" b="1" kern="0" dirty="0" smtClean="0">
                  <a:solidFill>
                    <a:prstClr val="black"/>
                  </a:solidFill>
                </a:rPr>
                <a:t>Покрытие</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44" name="Правая фигурная скобка 43"/>
            <p:cNvSpPr/>
            <p:nvPr/>
          </p:nvSpPr>
          <p:spPr>
            <a:xfrm>
              <a:off x="10738953" y="2525672"/>
              <a:ext cx="282116" cy="1377676"/>
            </a:xfrm>
            <a:prstGeom prst="rightBrace">
              <a:avLst/>
            </a:prstGeom>
            <a:ln w="28575">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5" name="Скругленный прямоугольник 44"/>
            <p:cNvSpPr/>
            <p:nvPr/>
          </p:nvSpPr>
          <p:spPr>
            <a:xfrm>
              <a:off x="3470550" y="2636059"/>
              <a:ext cx="971410" cy="587828"/>
            </a:xfrm>
            <a:prstGeom prst="round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Скругленный прямоугольник 45"/>
            <p:cNvSpPr/>
            <p:nvPr/>
          </p:nvSpPr>
          <p:spPr>
            <a:xfrm>
              <a:off x="3454308" y="3301240"/>
              <a:ext cx="971410" cy="612221"/>
            </a:xfrm>
            <a:prstGeom prst="round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7" name="Rectangle 847"/>
            <p:cNvSpPr>
              <a:spLocks noChangeArrowheads="1"/>
            </p:cNvSpPr>
            <p:nvPr/>
          </p:nvSpPr>
          <p:spPr bwMode="auto">
            <a:xfrm>
              <a:off x="4657230" y="3690316"/>
              <a:ext cx="3547361"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en-US" altLang="uk-UA" sz="1200" b="1" kern="0" dirty="0" smtClean="0">
                  <a:solidFill>
                    <a:srgbClr val="C00000"/>
                  </a:solidFill>
                </a:rPr>
                <a:t>4G/5G: ~100 </a:t>
              </a:r>
              <a:r>
                <a:rPr kumimoji="0" lang="en-US" altLang="uk-UA" sz="1200" b="1" i="0" u="none" strike="noStrike" kern="0" cap="none" spc="0" normalizeH="0" baseline="0" noProof="0" dirty="0" smtClean="0">
                  <a:ln>
                    <a:noFill/>
                  </a:ln>
                  <a:solidFill>
                    <a:srgbClr val="C00000"/>
                  </a:solidFill>
                  <a:effectLst/>
                  <a:uLnTx/>
                  <a:uFillTx/>
                  <a:latin typeface="Arial" charset="0"/>
                  <a:cs typeface="Arial" charset="0"/>
                </a:rPr>
                <a:t>Mbps/300 Mbps</a:t>
              </a:r>
              <a:r>
                <a:rPr kumimoji="0" lang="ru-RU" altLang="uk-UA" sz="1200" b="1" i="0" u="none" strike="noStrike" kern="0" cap="none" spc="0" normalizeH="0" baseline="0" noProof="0" dirty="0" smtClean="0">
                  <a:ln>
                    <a:noFill/>
                  </a:ln>
                  <a:solidFill>
                    <a:srgbClr val="C00000"/>
                  </a:solidFill>
                  <a:effectLst/>
                  <a:uLnTx/>
                  <a:uFillTx/>
                  <a:latin typeface="Arial" charset="0"/>
                  <a:cs typeface="Arial" charset="0"/>
                </a:rPr>
                <a:t> </a:t>
              </a:r>
              <a:r>
                <a:rPr kumimoji="0" lang="en-US" altLang="uk-UA" sz="1200" b="1" i="0" u="none" strike="noStrike" kern="0" cap="none" spc="0" normalizeH="0" baseline="0" noProof="0" dirty="0" smtClean="0">
                  <a:ln>
                    <a:noFill/>
                  </a:ln>
                  <a:solidFill>
                    <a:srgbClr val="C00000"/>
                  </a:solidFill>
                  <a:effectLst/>
                  <a:uLnTx/>
                  <a:uFillTx/>
                  <a:latin typeface="Arial" charset="0"/>
                  <a:cs typeface="Arial" charset="0"/>
                </a:rPr>
                <a:t> (10MHz)</a:t>
              </a:r>
              <a:endParaRPr kumimoji="0" lang="en-US" altLang="uk-UA" sz="1200" b="1" i="0" u="none" strike="noStrike" kern="0" cap="none" spc="0" normalizeH="0" baseline="0" noProof="0" dirty="0">
                <a:ln>
                  <a:noFill/>
                </a:ln>
                <a:solidFill>
                  <a:srgbClr val="C00000"/>
                </a:solidFill>
                <a:effectLst/>
                <a:uLnTx/>
                <a:uFillTx/>
                <a:latin typeface="Arial" charset="0"/>
                <a:cs typeface="Arial" charset="0"/>
              </a:endParaRPr>
            </a:p>
          </p:txBody>
        </p:sp>
      </p:grpSp>
      <p:grpSp>
        <p:nvGrpSpPr>
          <p:cNvPr id="48" name="Группа 47"/>
          <p:cNvGrpSpPr/>
          <p:nvPr/>
        </p:nvGrpSpPr>
        <p:grpSpPr>
          <a:xfrm>
            <a:off x="232675" y="5405318"/>
            <a:ext cx="11701417" cy="1294914"/>
            <a:chOff x="51495" y="1960458"/>
            <a:chExt cx="11855369" cy="2632627"/>
          </a:xfrm>
        </p:grpSpPr>
        <p:sp>
          <p:nvSpPr>
            <p:cNvPr id="49" name="Скругленный прямоугольник 48"/>
            <p:cNvSpPr/>
            <p:nvPr/>
          </p:nvSpPr>
          <p:spPr>
            <a:xfrm>
              <a:off x="51495" y="1960458"/>
              <a:ext cx="11855369" cy="2632627"/>
            </a:xfrm>
            <a:prstGeom prst="roundRect">
              <a:avLst/>
            </a:prstGeom>
            <a:solidFill>
              <a:schemeClr val="bg1">
                <a:lumMod val="95000"/>
              </a:schemeClr>
            </a:solidFill>
            <a:ln w="25400" cap="flat" cmpd="sng" algn="ctr">
              <a:solidFill>
                <a:srgbClr val="229FFF"/>
              </a:solidFill>
              <a:prstDash val="solid"/>
            </a:ln>
            <a:effectLst/>
          </p:spPr>
          <p:txBody>
            <a:bodyPr rtlCol="0" anchor="ctr"/>
            <a:lstStyle/>
            <a:p>
              <a:pPr>
                <a:defRPr/>
              </a:pPr>
              <a:endParaRPr kumimoji="0" lang="uk-UA" i="0" u="none" strike="noStrike" kern="0" cap="none" spc="0" normalizeH="0" baseline="0" noProof="0" dirty="0" smtClean="0">
                <a:ln>
                  <a:noFill/>
                </a:ln>
                <a:solidFill>
                  <a:prstClr val="black"/>
                </a:solidFill>
                <a:effectLst/>
                <a:uLnTx/>
                <a:uFillTx/>
                <a:latin typeface="Museo Sans Cyrl 100" pitchFamily="50" charset="-52"/>
              </a:endParaRPr>
            </a:p>
          </p:txBody>
        </p:sp>
        <p:sp>
          <p:nvSpPr>
            <p:cNvPr id="50" name="Прямоугольник 49"/>
            <p:cNvSpPr/>
            <p:nvPr/>
          </p:nvSpPr>
          <p:spPr>
            <a:xfrm>
              <a:off x="51496" y="2048528"/>
              <a:ext cx="11855368" cy="2440331"/>
            </a:xfrm>
            <a:prstGeom prst="rect">
              <a:avLst/>
            </a:prstGeom>
            <a:noFill/>
          </p:spPr>
          <p:txBody>
            <a:bodyPr wrap="square">
              <a:spAutoFit/>
            </a:bodyPr>
            <a:lstStyle/>
            <a:p>
              <a:pPr algn="ctr"/>
              <a:r>
                <a:rPr lang="ru-RU" b="1" dirty="0" smtClean="0">
                  <a:solidFill>
                    <a:srgbClr val="333333"/>
                  </a:solidFill>
                  <a:latin typeface="Arial" panose="020B0604020202020204" pitchFamily="34" charset="0"/>
                  <a:cs typeface="Arial" panose="020B0604020202020204" pitchFamily="34" charset="0"/>
                </a:rPr>
                <a:t>   Частотный </a:t>
              </a:r>
              <a:r>
                <a:rPr lang="ru-RU" b="1" dirty="0" err="1" smtClean="0">
                  <a:solidFill>
                    <a:srgbClr val="333333"/>
                  </a:solidFill>
                  <a:latin typeface="Arial" panose="020B0604020202020204" pitchFamily="34" charset="0"/>
                  <a:cs typeface="Arial" panose="020B0604020202020204" pitchFamily="34" charset="0"/>
                </a:rPr>
                <a:t>рефарминг</a:t>
              </a:r>
              <a:r>
                <a:rPr lang="ru-RU" b="1" dirty="0" smtClean="0">
                  <a:solidFill>
                    <a:srgbClr val="333333"/>
                  </a:solidFill>
                  <a:latin typeface="Arial" panose="020B0604020202020204" pitchFamily="34" charset="0"/>
                  <a:cs typeface="Arial" panose="020B0604020202020204" pitchFamily="34" charset="0"/>
                </a:rPr>
                <a:t> </a:t>
              </a:r>
              <a:r>
                <a:rPr lang="ru-RU" b="1" dirty="0">
                  <a:solidFill>
                    <a:srgbClr val="333333"/>
                  </a:solidFill>
                  <a:latin typeface="Arial" panose="020B0604020202020204" pitchFamily="34" charset="0"/>
                  <a:cs typeface="Arial" panose="020B0604020202020204" pitchFamily="34" charset="0"/>
                </a:rPr>
                <a:t>диапазонов </a:t>
              </a:r>
              <a:r>
                <a:rPr lang="ru-RU" b="1" dirty="0" smtClean="0">
                  <a:solidFill>
                    <a:srgbClr val="333333"/>
                  </a:solidFill>
                  <a:latin typeface="Arial" panose="020B0604020202020204" pitchFamily="34" charset="0"/>
                  <a:cs typeface="Arial" panose="020B0604020202020204" pitchFamily="34" charset="0"/>
                </a:rPr>
                <a:t>900</a:t>
              </a:r>
              <a:r>
                <a:rPr lang="en-US" b="1" dirty="0" smtClean="0">
                  <a:solidFill>
                    <a:srgbClr val="333333"/>
                  </a:solidFill>
                  <a:latin typeface="Arial" panose="020B0604020202020204" pitchFamily="34" charset="0"/>
                  <a:cs typeface="Arial" panose="020B0604020202020204" pitchFamily="34" charset="0"/>
                </a:rPr>
                <a:t>/8</a:t>
              </a:r>
              <a:r>
                <a:rPr lang="ru-RU" b="1" dirty="0" smtClean="0">
                  <a:solidFill>
                    <a:srgbClr val="333333"/>
                  </a:solidFill>
                  <a:latin typeface="Arial" panose="020B0604020202020204" pitchFamily="34" charset="0"/>
                  <a:cs typeface="Arial" panose="020B0604020202020204" pitchFamily="34" charset="0"/>
                </a:rPr>
                <a:t>00МГц позволит достичь двух стратегических целей:</a:t>
              </a:r>
            </a:p>
            <a:p>
              <a:pPr marL="342900" indent="-342900" algn="just">
                <a:buFont typeface="+mj-lt"/>
                <a:buAutoNum type="arabicPeriod"/>
              </a:pPr>
              <a:r>
                <a:rPr lang="ru-RU" dirty="0" smtClean="0">
                  <a:solidFill>
                    <a:srgbClr val="333333"/>
                  </a:solidFill>
                  <a:latin typeface="Arial" panose="020B0604020202020204" pitchFamily="34" charset="0"/>
                  <a:cs typeface="Arial" panose="020B0604020202020204" pitchFamily="34" charset="0"/>
                </a:rPr>
                <a:t>Оптимизация </a:t>
              </a:r>
              <a:r>
                <a:rPr lang="ru-RU" dirty="0">
                  <a:solidFill>
                    <a:srgbClr val="333333"/>
                  </a:solidFill>
                  <a:latin typeface="Arial" panose="020B0604020202020204" pitchFamily="34" charset="0"/>
                  <a:cs typeface="Arial" panose="020B0604020202020204" pitchFamily="34" charset="0"/>
                </a:rPr>
                <a:t>использования </a:t>
              </a:r>
              <a:r>
                <a:rPr lang="ru-RU" dirty="0" smtClean="0">
                  <a:solidFill>
                    <a:srgbClr val="333333"/>
                  </a:solidFill>
                  <a:latin typeface="Arial" panose="020B0604020202020204" pitchFamily="34" charset="0"/>
                  <a:cs typeface="Arial" panose="020B0604020202020204" pitchFamily="34" charset="0"/>
                </a:rPr>
                <a:t>РЧР </a:t>
              </a:r>
              <a:r>
                <a:rPr lang="ru-RU" dirty="0">
                  <a:solidFill>
                    <a:srgbClr val="333333"/>
                  </a:solidFill>
                  <a:latin typeface="Arial" panose="020B0604020202020204" pitchFamily="34" charset="0"/>
                  <a:cs typeface="Arial" panose="020B0604020202020204" pitchFamily="34" charset="0"/>
                </a:rPr>
                <a:t>за счет </a:t>
              </a:r>
              <a:r>
                <a:rPr lang="ru-RU" u="sng" dirty="0">
                  <a:solidFill>
                    <a:srgbClr val="333333"/>
                  </a:solidFill>
                  <a:latin typeface="Arial" panose="020B0604020202020204" pitchFamily="34" charset="0"/>
                  <a:cs typeface="Arial" panose="020B0604020202020204" pitchFamily="34" charset="0"/>
                </a:rPr>
                <a:t>устранения фрагментарности</a:t>
              </a:r>
              <a:r>
                <a:rPr lang="ru-RU" dirty="0">
                  <a:solidFill>
                    <a:srgbClr val="333333"/>
                  </a:solidFill>
                  <a:latin typeface="Arial" panose="020B0604020202020204" pitchFamily="34" charset="0"/>
                  <a:cs typeface="Arial" panose="020B0604020202020204" pitchFamily="34" charset="0"/>
                </a:rPr>
                <a:t> </a:t>
              </a:r>
              <a:r>
                <a:rPr lang="ru-RU" dirty="0" smtClean="0">
                  <a:solidFill>
                    <a:srgbClr val="333333"/>
                  </a:solidFill>
                  <a:latin typeface="Arial" panose="020B0604020202020204" pitchFamily="34" charset="0"/>
                  <a:cs typeface="Arial" panose="020B0604020202020204" pitchFamily="34" charset="0"/>
                </a:rPr>
                <a:t>частот и получения </a:t>
              </a:r>
              <a:r>
                <a:rPr lang="ru-RU" u="sng" dirty="0" smtClean="0">
                  <a:solidFill>
                    <a:srgbClr val="333333"/>
                  </a:solidFill>
                  <a:latin typeface="Arial" panose="020B0604020202020204" pitchFamily="34" charset="0"/>
                  <a:cs typeface="Arial" panose="020B0604020202020204" pitchFamily="34" charset="0"/>
                </a:rPr>
                <a:t>дополнительного РЧР</a:t>
              </a:r>
              <a:r>
                <a:rPr lang="ru-RU" u="sng" dirty="0">
                  <a:solidFill>
                    <a:srgbClr val="333333"/>
                  </a:solidFill>
                  <a:latin typeface="Arial" panose="020B0604020202020204" pitchFamily="34" charset="0"/>
                  <a:cs typeface="Arial" panose="020B0604020202020204" pitchFamily="34" charset="0"/>
                </a:rPr>
                <a:t> </a:t>
              </a:r>
              <a:r>
                <a:rPr lang="ru-RU" dirty="0" smtClean="0">
                  <a:solidFill>
                    <a:srgbClr val="333333"/>
                  </a:solidFill>
                  <a:latin typeface="Arial" panose="020B0604020202020204" pitchFamily="34" charset="0"/>
                  <a:cs typeface="Arial" panose="020B0604020202020204" pitchFamily="34" charset="0"/>
                </a:rPr>
                <a:t>путем обмена частотными каналами.</a:t>
              </a:r>
            </a:p>
            <a:p>
              <a:pPr marL="342900" indent="-342900" algn="just">
                <a:buFont typeface="+mj-lt"/>
                <a:buAutoNum type="arabicPeriod"/>
              </a:pPr>
              <a:r>
                <a:rPr lang="ru-RU" dirty="0" smtClean="0">
                  <a:solidFill>
                    <a:srgbClr val="333333"/>
                  </a:solidFill>
                  <a:latin typeface="Arial" panose="020B0604020202020204" pitchFamily="34" charset="0"/>
                  <a:cs typeface="Arial" panose="020B0604020202020204" pitchFamily="34" charset="0"/>
                </a:rPr>
                <a:t>Создание условий </a:t>
              </a:r>
              <a:r>
                <a:rPr lang="ru-RU" dirty="0">
                  <a:solidFill>
                    <a:srgbClr val="333333"/>
                  </a:solidFill>
                  <a:latin typeface="Arial" panose="020B0604020202020204" pitchFamily="34" charset="0"/>
                  <a:cs typeface="Arial" panose="020B0604020202020204" pitchFamily="34" charset="0"/>
                </a:rPr>
                <a:t>для внедрения в диапазонах </a:t>
              </a:r>
              <a:r>
                <a:rPr lang="ru-RU" dirty="0" smtClean="0">
                  <a:solidFill>
                    <a:srgbClr val="333333"/>
                  </a:solidFill>
                  <a:latin typeface="Arial" panose="020B0604020202020204" pitchFamily="34" charset="0"/>
                  <a:cs typeface="Arial" panose="020B0604020202020204" pitchFamily="34" charset="0"/>
                </a:rPr>
                <a:t>900</a:t>
              </a:r>
              <a:r>
                <a:rPr lang="en-US" dirty="0" smtClean="0">
                  <a:solidFill>
                    <a:srgbClr val="333333"/>
                  </a:solidFill>
                  <a:latin typeface="Arial" panose="020B0604020202020204" pitchFamily="34" charset="0"/>
                  <a:cs typeface="Arial" panose="020B0604020202020204" pitchFamily="34" charset="0"/>
                </a:rPr>
                <a:t>/</a:t>
              </a:r>
              <a:r>
                <a:rPr lang="ru-RU" dirty="0" smtClean="0">
                  <a:solidFill>
                    <a:srgbClr val="333333"/>
                  </a:solidFill>
                  <a:latin typeface="Arial" panose="020B0604020202020204" pitchFamily="34" charset="0"/>
                  <a:cs typeface="Arial" panose="020B0604020202020204" pitchFamily="34" charset="0"/>
                </a:rPr>
                <a:t>800</a:t>
              </a:r>
              <a:r>
                <a:rPr lang="en-US" dirty="0" smtClean="0">
                  <a:solidFill>
                    <a:srgbClr val="333333"/>
                  </a:solidFill>
                  <a:latin typeface="Arial" panose="020B0604020202020204" pitchFamily="34" charset="0"/>
                  <a:cs typeface="Arial" panose="020B0604020202020204" pitchFamily="34" charset="0"/>
                </a:rPr>
                <a:t>/700 </a:t>
              </a:r>
              <a:r>
                <a:rPr lang="ru-RU" dirty="0" smtClean="0">
                  <a:solidFill>
                    <a:srgbClr val="333333"/>
                  </a:solidFill>
                  <a:latin typeface="Arial" panose="020B0604020202020204" pitchFamily="34" charset="0"/>
                  <a:cs typeface="Arial" panose="020B0604020202020204" pitchFamily="34" charset="0"/>
                </a:rPr>
                <a:t>МГц технологий 3G/4G</a:t>
              </a:r>
              <a:r>
                <a:rPr lang="en-US" dirty="0" smtClean="0">
                  <a:solidFill>
                    <a:srgbClr val="333333"/>
                  </a:solidFill>
                  <a:latin typeface="Arial" panose="020B0604020202020204" pitchFamily="34" charset="0"/>
                  <a:cs typeface="Arial" panose="020B0604020202020204" pitchFamily="34" charset="0"/>
                </a:rPr>
                <a:t>/5G</a:t>
              </a:r>
              <a:r>
                <a:rPr lang="ru-RU" dirty="0" smtClean="0">
                  <a:solidFill>
                    <a:srgbClr val="333333"/>
                  </a:solidFill>
                  <a:latin typeface="Arial" panose="020B0604020202020204" pitchFamily="34" charset="0"/>
                  <a:cs typeface="Arial" panose="020B0604020202020204" pitchFamily="34" charset="0"/>
                </a:rPr>
                <a:t>. </a:t>
              </a:r>
              <a:endParaRPr lang="ru-RU" b="0" i="0" dirty="0">
                <a:solidFill>
                  <a:srgbClr val="333333"/>
                </a:solidFill>
                <a:effectLst/>
                <a:latin typeface="Arial" panose="020B0604020202020204" pitchFamily="34" charset="0"/>
                <a:cs typeface="Arial" panose="020B0604020202020204" pitchFamily="34" charset="0"/>
              </a:endParaRPr>
            </a:p>
          </p:txBody>
        </p:sp>
      </p:grpSp>
      <p:sp>
        <p:nvSpPr>
          <p:cNvPr id="51" name="Заголовок 1"/>
          <p:cNvSpPr>
            <a:spLocks noGrp="1"/>
          </p:cNvSpPr>
          <p:nvPr>
            <p:ph type="title"/>
          </p:nvPr>
        </p:nvSpPr>
        <p:spPr>
          <a:xfrm>
            <a:off x="0" y="70127"/>
            <a:ext cx="10807053" cy="439844"/>
          </a:xfrm>
        </p:spPr>
        <p:txBody>
          <a:bodyPr/>
          <a:lstStyle/>
          <a:p>
            <a:r>
              <a:rPr lang="ru-RU" sz="2800" dirty="0" smtClean="0"/>
              <a:t>Возможные пути развития ШПД и </a:t>
            </a:r>
            <a:r>
              <a:rPr lang="ru-RU" sz="2800" dirty="0" err="1" smtClean="0"/>
              <a:t>цифровизаци</a:t>
            </a:r>
            <a:r>
              <a:rPr lang="ru-RU" sz="2800" dirty="0" err="1"/>
              <a:t>и</a:t>
            </a:r>
            <a:endParaRPr lang="uk-UA"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2896894050"/>
              </p:ext>
            </p:extLst>
          </p:nvPr>
        </p:nvGraphicFramePr>
        <p:xfrm>
          <a:off x="3888312" y="4623530"/>
          <a:ext cx="6825157" cy="611061"/>
        </p:xfrm>
        <a:graphic>
          <a:graphicData uri="http://schemas.openxmlformats.org/drawingml/2006/table">
            <a:tbl>
              <a:tblPr firstRow="1" bandRow="1"/>
              <a:tblGrid>
                <a:gridCol w="1072833"/>
                <a:gridCol w="1351230"/>
                <a:gridCol w="1099229"/>
                <a:gridCol w="1161801"/>
                <a:gridCol w="985006"/>
                <a:gridCol w="1155058"/>
              </a:tblGrid>
              <a:tr h="0">
                <a:tc>
                  <a:txBody>
                    <a:bodyPr/>
                    <a:lstStyle/>
                    <a:p>
                      <a:pPr indent="90170" algn="just">
                        <a:lnSpc>
                          <a:spcPct val="115000"/>
                        </a:lnSpc>
                        <a:spcAft>
                          <a:spcPts val="0"/>
                        </a:spcAft>
                      </a:pPr>
                      <a:r>
                        <a:rPr lang="en-US" sz="1200" b="1" dirty="0" err="1">
                          <a:effectLst/>
                          <a:latin typeface="Arial" panose="020B0604020202020204" pitchFamily="34" charset="0"/>
                          <a:ea typeface="Calibri" panose="020F0502020204030204" pitchFamily="34" charset="0"/>
                          <a:cs typeface="Arial" panose="020B0604020202020204" pitchFamily="34" charset="0"/>
                        </a:rPr>
                        <a:t>Kyivstar</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indent="90170" algn="just">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Vodafone</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0000"/>
                    </a:solidFill>
                  </a:tcPr>
                </a:tc>
                <a:tc>
                  <a:txBody>
                    <a:bodyPr/>
                    <a:lstStyle/>
                    <a:p>
                      <a:pPr indent="90170" algn="just">
                        <a:lnSpc>
                          <a:spcPct val="115000"/>
                        </a:lnSpc>
                        <a:spcAft>
                          <a:spcPts val="0"/>
                        </a:spcAft>
                      </a:pPr>
                      <a:r>
                        <a:rPr lang="en-US" sz="1200" b="1" dirty="0" err="1">
                          <a:effectLst/>
                          <a:latin typeface="Arial" panose="020B0604020202020204" pitchFamily="34" charset="0"/>
                          <a:ea typeface="Calibri" panose="020F0502020204030204" pitchFamily="34" charset="0"/>
                          <a:cs typeface="Arial" panose="020B0604020202020204" pitchFamily="34" charset="0"/>
                        </a:rPr>
                        <a:t>lifecell</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DC43B"/>
                    </a:solidFill>
                  </a:tcPr>
                </a:tc>
                <a:tc>
                  <a:txBody>
                    <a:bodyPr/>
                    <a:lstStyle/>
                    <a:p>
                      <a:pPr indent="90170" algn="just">
                        <a:lnSpc>
                          <a:spcPct val="115000"/>
                        </a:lnSpc>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Guard Ch.</a:t>
                      </a:r>
                      <a:endParaRPr lang="uk-U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c>
                  <a:txBody>
                    <a:bodyPr/>
                    <a:lstStyle/>
                    <a:p>
                      <a:pPr indent="90170" algn="just">
                        <a:lnSpc>
                          <a:spcPct val="115000"/>
                        </a:lnSpc>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Military</a:t>
                      </a:r>
                      <a:endParaRPr lang="uk-U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c>
                  <a:txBody>
                    <a:bodyPr/>
                    <a:lstStyle/>
                    <a:p>
                      <a:pPr indent="90170" algn="just">
                        <a:lnSpc>
                          <a:spcPct val="115000"/>
                        </a:lnSpc>
                        <a:spcAft>
                          <a:spcPts val="0"/>
                        </a:spcAft>
                      </a:pPr>
                      <a:r>
                        <a:rPr lang="en-US"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CDMA-850</a:t>
                      </a:r>
                      <a:endParaRPr lang="uk-U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r>
              <a:tr h="0">
                <a:tc>
                  <a:txBody>
                    <a:bodyPr/>
                    <a:lstStyle/>
                    <a:p>
                      <a:pPr indent="90170" algn="just">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12,5MHz</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CE"/>
                    </a:solidFill>
                  </a:tcPr>
                </a:tc>
                <a:tc>
                  <a:txBody>
                    <a:bodyPr/>
                    <a:lstStyle/>
                    <a:p>
                      <a:pPr indent="90170" algn="just">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5,2 MHz</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CE"/>
                    </a:solidFill>
                  </a:tcPr>
                </a:tc>
                <a:tc>
                  <a:txBody>
                    <a:bodyPr/>
                    <a:lstStyle/>
                    <a:p>
                      <a:pPr indent="90170" algn="just">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3,8 MHz</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CE"/>
                    </a:solidFill>
                  </a:tcPr>
                </a:tc>
                <a:tc>
                  <a:txBody>
                    <a:bodyPr/>
                    <a:lstStyle/>
                    <a:p>
                      <a:pPr indent="90170" algn="just">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1,9 MHz</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CE"/>
                    </a:solidFill>
                  </a:tcPr>
                </a:tc>
                <a:tc>
                  <a:txBody>
                    <a:bodyPr/>
                    <a:lstStyle/>
                    <a:p>
                      <a:pPr indent="90170" algn="just">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3,4 MHz</a:t>
                      </a:r>
                      <a:endParaRPr lang="uk-UA" sz="1800"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CE"/>
                    </a:solidFill>
                  </a:tcPr>
                </a:tc>
                <a:tc>
                  <a:txBody>
                    <a:bodyPr/>
                    <a:lstStyle/>
                    <a:p>
                      <a:pPr indent="90170" algn="just">
                        <a:lnSpc>
                          <a:spcPct val="115000"/>
                        </a:lnSpc>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8 MHz</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104140" marR="104140" marT="52070" marB="520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ACE"/>
                    </a:solidFill>
                  </a:tcPr>
                </a:tc>
              </a:tr>
            </a:tbl>
          </a:graphicData>
        </a:graphic>
      </p:graphicFrame>
      <p:sp>
        <p:nvSpPr>
          <p:cNvPr id="52" name="Заголовок 1"/>
          <p:cNvSpPr txBox="1">
            <a:spLocks/>
          </p:cNvSpPr>
          <p:nvPr/>
        </p:nvSpPr>
        <p:spPr bwMode="auto">
          <a:xfrm>
            <a:off x="3863518" y="4315001"/>
            <a:ext cx="3910018" cy="330878"/>
          </a:xfrm>
          <a:prstGeom prst="rect">
            <a:avLst/>
          </a:prstGeom>
          <a:noFill/>
          <a:ln>
            <a:miter lim="800000"/>
            <a:headEnd/>
            <a:tailEnd/>
          </a:ln>
        </p:spPr>
        <p:txBody>
          <a:bodyPr/>
          <a:lstStyle/>
          <a:p>
            <a:pPr eaLnBrk="0" hangingPunct="0">
              <a:defRPr/>
            </a:pPr>
            <a:r>
              <a:rPr lang="ru-RU" sz="1600" i="1" dirty="0" smtClean="0">
                <a:latin typeface="Verdana" pitchFamily="34" charset="0"/>
                <a:ea typeface="+mj-ea"/>
                <a:cs typeface="+mj-cs"/>
              </a:rPr>
              <a:t>Распределение РЧР в 900Мгц</a:t>
            </a:r>
            <a:endParaRPr lang="ru-RU" sz="1600" i="1" dirty="0">
              <a:latin typeface="Verdana" pitchFamily="34" charset="0"/>
              <a:ea typeface="+mj-ea"/>
              <a:cs typeface="+mj-cs"/>
            </a:endParaRPr>
          </a:p>
        </p:txBody>
      </p:sp>
      <p:sp>
        <p:nvSpPr>
          <p:cNvPr id="29" name="Скругленный прямоугольник 28"/>
          <p:cNvSpPr/>
          <p:nvPr/>
        </p:nvSpPr>
        <p:spPr>
          <a:xfrm>
            <a:off x="7317420" y="4555054"/>
            <a:ext cx="3420843" cy="7619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Скругленный прямоугольник 52"/>
          <p:cNvSpPr/>
          <p:nvPr/>
        </p:nvSpPr>
        <p:spPr>
          <a:xfrm>
            <a:off x="7492558" y="546156"/>
            <a:ext cx="3473706" cy="629446"/>
          </a:xfrm>
          <a:prstGeom prst="roundRect">
            <a:avLst/>
          </a:prstGeom>
          <a:solidFill>
            <a:schemeClr val="bg1">
              <a:lumMod val="95000"/>
            </a:schemeClr>
          </a:solidFill>
          <a:ln w="19050">
            <a:solidFill>
              <a:srgbClr val="22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ru-RU" b="1">
                <a:solidFill>
                  <a:schemeClr val="tx1"/>
                </a:solidFill>
                <a:latin typeface="Arial" panose="020B0604020202020204" pitchFamily="34" charset="0"/>
                <a:cs typeface="Arial" panose="020B0604020202020204" pitchFamily="34" charset="0"/>
              </a:rPr>
              <a:t>Частоты для </a:t>
            </a:r>
            <a:r>
              <a:rPr lang="en-US" b="1">
                <a:solidFill>
                  <a:schemeClr val="tx1"/>
                </a:solidFill>
                <a:latin typeface="Arial" panose="020B0604020202020204" pitchFamily="34" charset="0"/>
                <a:cs typeface="Arial" panose="020B0604020202020204" pitchFamily="34" charset="0"/>
              </a:rPr>
              <a:t>3G/4G/5G</a:t>
            </a:r>
            <a:r>
              <a:rPr lang="ru-RU" b="1">
                <a:solidFill>
                  <a:schemeClr val="tx1"/>
                </a:solidFill>
                <a:latin typeface="Arial" panose="020B0604020202020204" pitchFamily="34" charset="0"/>
                <a:cs typeface="Arial" panose="020B0604020202020204" pitchFamily="34" charset="0"/>
              </a:rPr>
              <a:t>: </a:t>
            </a:r>
            <a:r>
              <a:rPr lang="ru-RU">
                <a:solidFill>
                  <a:schemeClr val="tx1"/>
                </a:solidFill>
                <a:latin typeface="Arial" panose="020B0604020202020204" pitchFamily="34" charset="0"/>
                <a:cs typeface="Arial" panose="020B0604020202020204" pitchFamily="34" charset="0"/>
              </a:rPr>
              <a:t>назначение</a:t>
            </a:r>
            <a:r>
              <a:rPr lang="en-US">
                <a:solidFill>
                  <a:schemeClr val="tx1"/>
                </a:solidFill>
                <a:latin typeface="Arial" panose="020B0604020202020204" pitchFamily="34" charset="0"/>
                <a:cs typeface="Arial" panose="020B0604020202020204" pitchFamily="34" charset="0"/>
              </a:rPr>
              <a:t> </a:t>
            </a:r>
            <a:r>
              <a:rPr lang="ru-RU">
                <a:solidFill>
                  <a:schemeClr val="tx1"/>
                </a:solidFill>
                <a:latin typeface="Arial" panose="020B0604020202020204" pitchFamily="34" charset="0"/>
                <a:cs typeface="Arial" panose="020B0604020202020204" pitchFamily="34" charset="0"/>
              </a:rPr>
              <a:t> и перспективы</a:t>
            </a:r>
            <a:endParaRPr lang="ru-RU" dirty="0">
              <a:solidFill>
                <a:schemeClr val="tx1"/>
              </a:solidFill>
              <a:latin typeface="Arial" panose="020B0604020202020204" pitchFamily="34" charset="0"/>
              <a:cs typeface="Arial" panose="020B0604020202020204" pitchFamily="34" charset="0"/>
            </a:endParaRPr>
          </a:p>
        </p:txBody>
      </p:sp>
      <p:sp>
        <p:nvSpPr>
          <p:cNvPr id="54" name="AutoShape 846"/>
          <p:cNvSpPr>
            <a:spLocks noChangeArrowheads="1"/>
          </p:cNvSpPr>
          <p:nvPr/>
        </p:nvSpPr>
        <p:spPr bwMode="auto">
          <a:xfrm>
            <a:off x="4908782" y="721137"/>
            <a:ext cx="1091261" cy="625475"/>
          </a:xfrm>
          <a:prstGeom prst="can">
            <a:avLst>
              <a:gd name="adj" fmla="val 40611"/>
            </a:avLst>
          </a:prstGeom>
          <a:solidFill>
            <a:srgbClr val="FFFF00"/>
          </a:solidFill>
          <a:ln w="12700">
            <a:solidFill>
              <a:sysClr val="window" lastClr="FFFFFF"/>
            </a:solidFill>
            <a:round/>
            <a:headEnd/>
            <a:tailEnd/>
          </a:ln>
          <a:effectLst/>
        </p:spPr>
        <p:txBody>
          <a:bodyPr wrap="none" lIns="90488" tIns="44450" rIns="90488" bIns="44450" anchor="ctr"/>
          <a:lstStyle/>
          <a:p>
            <a:pPr marL="0" marR="0" lvl="0" indent="0" algn="ctr" defTabSz="914400" eaLnBrk="0" fontAlgn="auto" latinLnBrk="0" hangingPunct="0">
              <a:lnSpc>
                <a:spcPct val="90000"/>
              </a:lnSpc>
              <a:spcBef>
                <a:spcPct val="30000"/>
              </a:spcBef>
              <a:spcAft>
                <a:spcPts val="0"/>
              </a:spcAft>
              <a:buClr>
                <a:srgbClr val="229FFF"/>
              </a:buClr>
              <a:buSzTx/>
              <a:buFontTx/>
              <a:buNone/>
              <a:tabLst/>
              <a:defRPr/>
            </a:pPr>
            <a:endParaRPr kumimoji="0" lang="de-DE" sz="1200" b="1" i="0" u="none" strike="noStrike" kern="0" cap="none" spc="0" normalizeH="0" baseline="0" noProof="0">
              <a:ln>
                <a:noFill/>
              </a:ln>
              <a:solidFill>
                <a:prstClr val="black"/>
              </a:solidFill>
              <a:effectLst/>
              <a:uLnTx/>
              <a:uFillTx/>
              <a:latin typeface="Calibri"/>
            </a:endParaRPr>
          </a:p>
        </p:txBody>
      </p:sp>
      <p:sp>
        <p:nvSpPr>
          <p:cNvPr id="55" name="Rectangle 847"/>
          <p:cNvSpPr>
            <a:spLocks noChangeArrowheads="1"/>
          </p:cNvSpPr>
          <p:nvPr/>
        </p:nvSpPr>
        <p:spPr bwMode="auto">
          <a:xfrm>
            <a:off x="5818527" y="823767"/>
            <a:ext cx="117653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200" b="1" kern="0" dirty="0" smtClean="0">
                <a:solidFill>
                  <a:prstClr val="black"/>
                </a:solidFill>
              </a:rPr>
              <a:t>Емкость</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56" name="Rectangle 847"/>
          <p:cNvSpPr>
            <a:spLocks noChangeArrowheads="1"/>
          </p:cNvSpPr>
          <p:nvPr/>
        </p:nvSpPr>
        <p:spPr bwMode="auto">
          <a:xfrm>
            <a:off x="4845390" y="810747"/>
            <a:ext cx="1235062" cy="470898"/>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ru-RU" altLang="uk-UA" sz="1200" b="1" kern="0" dirty="0">
                <a:solidFill>
                  <a:prstClr val="black"/>
                </a:solidFill>
              </a:rPr>
              <a:t>5</a:t>
            </a:r>
            <a:r>
              <a:rPr lang="en-US" altLang="uk-UA" sz="1200" b="1" kern="0" dirty="0" smtClean="0">
                <a:solidFill>
                  <a:prstClr val="black"/>
                </a:solidFill>
              </a:rPr>
              <a:t>G</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2</a:t>
            </a:r>
            <a:r>
              <a:rPr kumimoji="0" lang="ru-RU" altLang="uk-UA" sz="1200" b="1" i="0" u="none" strike="noStrike" kern="0" cap="none" spc="0" normalizeH="0" baseline="0" noProof="0" dirty="0" smtClean="0">
                <a:ln>
                  <a:noFill/>
                </a:ln>
                <a:solidFill>
                  <a:prstClr val="black"/>
                </a:solidFill>
                <a:effectLst/>
                <a:uLnTx/>
                <a:uFillTx/>
                <a:latin typeface="Arial" charset="0"/>
                <a:cs typeface="Arial" charset="0"/>
              </a:rPr>
              <a:t> </a:t>
            </a:r>
            <a:r>
              <a:rPr kumimoji="0" lang="en-US" altLang="uk-UA" sz="1200" b="1" i="0" u="none" strike="noStrike" kern="0" cap="none" spc="0" normalizeH="0" baseline="0" noProof="0" dirty="0" err="1" smtClean="0">
                <a:ln>
                  <a:noFill/>
                </a:ln>
                <a:solidFill>
                  <a:prstClr val="black"/>
                </a:solidFill>
                <a:effectLst/>
                <a:uLnTx/>
                <a:uFillTx/>
                <a:latin typeface="Arial" charset="0"/>
                <a:cs typeface="Arial" charset="0"/>
              </a:rPr>
              <a:t>Gbps</a:t>
            </a:r>
            <a:endParaRPr kumimoji="0" lang="en-US" altLang="uk-UA" sz="1200" b="1" i="0" u="none" strike="noStrike" kern="0" cap="none" spc="0" normalizeH="0" baseline="0" noProof="0" dirty="0" smtClean="0">
              <a:ln>
                <a:noFill/>
              </a:ln>
              <a:solidFill>
                <a:prstClr val="black"/>
              </a:solidFill>
              <a:effectLst/>
              <a:uLnTx/>
              <a:uFillTx/>
              <a:latin typeface="Arial" charset="0"/>
              <a:cs typeface="Arial" charset="0"/>
            </a:endParaRPr>
          </a:p>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en-US" altLang="uk-UA" sz="1200" b="1" kern="0" dirty="0" smtClean="0">
                <a:solidFill>
                  <a:prstClr val="black"/>
                </a:solidFill>
              </a:rPr>
              <a:t>(100 </a:t>
            </a:r>
            <a:r>
              <a:rPr kumimoji="0" lang="en-US" altLang="uk-UA" sz="1200" b="1" i="0" u="none" strike="noStrike" kern="0" cap="none" spc="0" normalizeH="0" baseline="0" noProof="0" dirty="0" smtClean="0">
                <a:ln>
                  <a:noFill/>
                </a:ln>
                <a:solidFill>
                  <a:prstClr val="black"/>
                </a:solidFill>
                <a:effectLst/>
                <a:uLnTx/>
                <a:uFillTx/>
                <a:latin typeface="Arial" charset="0"/>
                <a:cs typeface="Arial" charset="0"/>
              </a:rPr>
              <a:t>MHz)</a:t>
            </a:r>
            <a:endParaRPr kumimoji="0" lang="en-US" altLang="uk-UA" sz="1200" b="1" i="0" u="none" strike="noStrike" kern="0" cap="none" spc="0" normalizeH="0" baseline="0" noProof="0" dirty="0">
              <a:ln>
                <a:noFill/>
              </a:ln>
              <a:solidFill>
                <a:prstClr val="black"/>
              </a:solidFill>
              <a:effectLst/>
              <a:uLnTx/>
              <a:uFillTx/>
              <a:latin typeface="Arial" charset="0"/>
              <a:cs typeface="Arial" charset="0"/>
            </a:endParaRPr>
          </a:p>
        </p:txBody>
      </p:sp>
      <p:sp>
        <p:nvSpPr>
          <p:cNvPr id="57" name="Rectangle 847"/>
          <p:cNvSpPr>
            <a:spLocks noChangeArrowheads="1"/>
          </p:cNvSpPr>
          <p:nvPr/>
        </p:nvSpPr>
        <p:spPr bwMode="auto">
          <a:xfrm>
            <a:off x="3873204" y="908798"/>
            <a:ext cx="106980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90000"/>
              </a:lnSpc>
              <a:spcBef>
                <a:spcPct val="25000"/>
              </a:spcBef>
              <a:spcAft>
                <a:spcPts val="0"/>
              </a:spcAft>
              <a:buClr>
                <a:srgbClr val="FCD924"/>
              </a:buClr>
              <a:buSzPct val="110000"/>
              <a:buFontTx/>
              <a:buNone/>
              <a:tabLst/>
              <a:defRPr/>
            </a:pPr>
            <a:r>
              <a:rPr lang="en-US" altLang="uk-UA" sz="1200" b="1" kern="0" dirty="0" smtClean="0">
                <a:solidFill>
                  <a:srgbClr val="C00000"/>
                </a:solidFill>
              </a:rPr>
              <a:t>3,4-3,8 GHz</a:t>
            </a:r>
            <a:endParaRPr kumimoji="0" lang="en-US" altLang="uk-UA" sz="12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299041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273" y="129207"/>
            <a:ext cx="10807053" cy="439844"/>
          </a:xfrm>
        </p:spPr>
        <p:txBody>
          <a:bodyPr/>
          <a:lstStyle/>
          <a:p>
            <a:r>
              <a:rPr lang="ru-RU" sz="2800" b="1" dirty="0" smtClean="0"/>
              <a:t>Покрытие и спектр: развитие ШПД и </a:t>
            </a:r>
            <a:r>
              <a:rPr lang="ru-RU" sz="2800" b="1" dirty="0" err="1" smtClean="0"/>
              <a:t>цифровизаци</a:t>
            </a:r>
            <a:r>
              <a:rPr lang="ru-RU" sz="2800" b="1" dirty="0" err="1"/>
              <a:t>я</a:t>
            </a:r>
            <a:endParaRPr lang="uk-UA" sz="2800" b="1" dirty="0"/>
          </a:p>
        </p:txBody>
      </p:sp>
      <p:grpSp>
        <p:nvGrpSpPr>
          <p:cNvPr id="22" name="Группа 21"/>
          <p:cNvGrpSpPr/>
          <p:nvPr/>
        </p:nvGrpSpPr>
        <p:grpSpPr>
          <a:xfrm>
            <a:off x="841059" y="4166719"/>
            <a:ext cx="10731816" cy="2600894"/>
            <a:chOff x="841059" y="4166719"/>
            <a:chExt cx="10731816" cy="2600894"/>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192" y="5534334"/>
              <a:ext cx="10230683" cy="583813"/>
            </a:xfrm>
            <a:prstGeom prst="rect">
              <a:avLst/>
            </a:prstGeom>
          </p:spPr>
        </p:pic>
        <p:cxnSp>
          <p:nvCxnSpPr>
            <p:cNvPr id="7" name="Прямая со стрелкой 6"/>
            <p:cNvCxnSpPr/>
            <p:nvPr/>
          </p:nvCxnSpPr>
          <p:spPr>
            <a:xfrm flipV="1">
              <a:off x="10130542" y="5977560"/>
              <a:ext cx="0" cy="4234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69" idx="3"/>
            </p:cNvCxnSpPr>
            <p:nvPr/>
          </p:nvCxnSpPr>
          <p:spPr>
            <a:xfrm>
              <a:off x="2175474" y="5075371"/>
              <a:ext cx="1" cy="6092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669215" y="4862048"/>
              <a:ext cx="0" cy="694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9480084" y="4935991"/>
              <a:ext cx="0" cy="5983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27" idx="3"/>
            </p:cNvCxnSpPr>
            <p:nvPr/>
          </p:nvCxnSpPr>
          <p:spPr>
            <a:xfrm flipH="1">
              <a:off x="5183656" y="5075006"/>
              <a:ext cx="6453" cy="6142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7225184" y="5006245"/>
              <a:ext cx="8347" cy="5492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11308171" y="4995656"/>
              <a:ext cx="8347" cy="5492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24376" y="5590736"/>
              <a:ext cx="6127069" cy="386824"/>
            </a:xfrm>
            <a:prstGeom prst="rect">
              <a:avLst/>
            </a:prstGeom>
            <a:noFill/>
          </p:spPr>
          <p:txBody>
            <a:bodyPr wrap="none" rtlCol="0">
              <a:spAutoFit/>
            </a:bodyPr>
            <a:lstStyle/>
            <a:p>
              <a:r>
                <a:rPr lang="ru-RU" sz="2400" b="1" dirty="0" smtClean="0">
                  <a:solidFill>
                    <a:schemeClr val="bg1"/>
                  </a:solidFill>
                  <a:latin typeface="Museo Sans Cyrl 100"/>
                </a:rPr>
                <a:t>Диапазоны частот мобильной связи</a:t>
              </a:r>
              <a:endParaRPr lang="uk-UA" sz="2400" b="1" dirty="0">
                <a:solidFill>
                  <a:schemeClr val="bg1"/>
                </a:solidFill>
                <a:latin typeface="Museo Sans Cyrl 100"/>
              </a:endParaRPr>
            </a:p>
          </p:txBody>
        </p:sp>
        <p:sp>
          <p:nvSpPr>
            <p:cNvPr id="27" name="Скругленный прямоугольник 26"/>
            <p:cNvSpPr/>
            <p:nvPr/>
          </p:nvSpPr>
          <p:spPr>
            <a:xfrm>
              <a:off x="3855694" y="4874258"/>
              <a:ext cx="1334415" cy="401497"/>
            </a:xfrm>
            <a:prstGeom prst="roundRect">
              <a:avLst/>
            </a:prstGeom>
            <a:solidFill>
              <a:schemeClr val="accent5">
                <a:lumMod val="60000"/>
                <a:lumOff val="40000"/>
              </a:schemeClr>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smtClean="0">
                  <a:solidFill>
                    <a:schemeClr val="tx1"/>
                  </a:solidFill>
                </a:rPr>
                <a:t>90</a:t>
              </a:r>
              <a:r>
                <a:rPr lang="en-US" sz="2000" b="1" dirty="0" smtClean="0">
                  <a:solidFill>
                    <a:schemeClr val="tx1"/>
                  </a:solidFill>
                </a:rPr>
                <a:t>0 </a:t>
              </a:r>
              <a:r>
                <a:rPr lang="ru-RU" sz="2000" b="1" dirty="0" smtClean="0">
                  <a:solidFill>
                    <a:schemeClr val="tx1"/>
                  </a:solidFill>
                </a:rPr>
                <a:t>МГц</a:t>
              </a:r>
              <a:endParaRPr lang="uk-UA" sz="1400" dirty="0">
                <a:solidFill>
                  <a:schemeClr val="tx1"/>
                </a:solidFill>
              </a:endParaRPr>
            </a:p>
          </p:txBody>
        </p:sp>
        <p:sp>
          <p:nvSpPr>
            <p:cNvPr id="28" name="Скругленный прямоугольник 27"/>
            <p:cNvSpPr/>
            <p:nvPr/>
          </p:nvSpPr>
          <p:spPr>
            <a:xfrm>
              <a:off x="5777037" y="4883255"/>
              <a:ext cx="1455222" cy="401497"/>
            </a:xfrm>
            <a:prstGeom prst="roundRect">
              <a:avLst/>
            </a:prstGeom>
            <a:solidFill>
              <a:srgbClr val="FCD924"/>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smtClean="0">
                  <a:solidFill>
                    <a:schemeClr val="tx1"/>
                  </a:solidFill>
                </a:rPr>
                <a:t>1800</a:t>
              </a:r>
              <a:r>
                <a:rPr lang="en-US" sz="2000" b="1" dirty="0" smtClean="0">
                  <a:solidFill>
                    <a:schemeClr val="tx1"/>
                  </a:solidFill>
                </a:rPr>
                <a:t> </a:t>
              </a:r>
              <a:r>
                <a:rPr lang="ru-RU" sz="2000" b="1" dirty="0" smtClean="0">
                  <a:solidFill>
                    <a:schemeClr val="tx1"/>
                  </a:solidFill>
                </a:rPr>
                <a:t>МГц</a:t>
              </a:r>
              <a:endParaRPr lang="uk-UA" sz="1400" dirty="0">
                <a:solidFill>
                  <a:schemeClr val="tx1"/>
                </a:solidFill>
              </a:endParaRPr>
            </a:p>
          </p:txBody>
        </p:sp>
        <p:sp>
          <p:nvSpPr>
            <p:cNvPr id="29" name="Скругленный прямоугольник 28"/>
            <p:cNvSpPr/>
            <p:nvPr/>
          </p:nvSpPr>
          <p:spPr>
            <a:xfrm>
              <a:off x="9866624" y="4878440"/>
              <a:ext cx="1448801" cy="401497"/>
            </a:xfrm>
            <a:prstGeom prst="roundRect">
              <a:avLst/>
            </a:prstGeom>
            <a:solidFill>
              <a:srgbClr val="FCD924"/>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smtClean="0">
                  <a:solidFill>
                    <a:schemeClr val="tx1"/>
                  </a:solidFill>
                </a:rPr>
                <a:t>260</a:t>
              </a:r>
              <a:r>
                <a:rPr lang="en-US" sz="2000" b="1" dirty="0" smtClean="0">
                  <a:solidFill>
                    <a:schemeClr val="tx1"/>
                  </a:solidFill>
                </a:rPr>
                <a:t>0 </a:t>
              </a:r>
              <a:r>
                <a:rPr lang="ru-RU" sz="2000" b="1" dirty="0" smtClean="0">
                  <a:solidFill>
                    <a:schemeClr val="tx1"/>
                  </a:solidFill>
                </a:rPr>
                <a:t>МГц</a:t>
              </a:r>
              <a:endParaRPr lang="uk-UA" sz="1400" dirty="0">
                <a:solidFill>
                  <a:schemeClr val="tx1"/>
                </a:solidFill>
              </a:endParaRPr>
            </a:p>
          </p:txBody>
        </p:sp>
        <p:sp>
          <p:nvSpPr>
            <p:cNvPr id="30" name="Скругленный прямоугольник 29"/>
            <p:cNvSpPr/>
            <p:nvPr/>
          </p:nvSpPr>
          <p:spPr>
            <a:xfrm>
              <a:off x="8031282" y="4889539"/>
              <a:ext cx="1448801" cy="401497"/>
            </a:xfrm>
            <a:prstGeom prst="roundRect">
              <a:avLst/>
            </a:prstGeom>
            <a:solidFill>
              <a:srgbClr val="FCD924"/>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smtClean="0">
                  <a:solidFill>
                    <a:schemeClr val="tx1"/>
                  </a:solidFill>
                </a:rPr>
                <a:t>2100 МГц</a:t>
              </a:r>
              <a:endParaRPr lang="uk-UA" sz="1400" dirty="0">
                <a:solidFill>
                  <a:schemeClr val="tx1"/>
                </a:solidFill>
              </a:endParaRPr>
            </a:p>
          </p:txBody>
        </p:sp>
        <p:sp>
          <p:nvSpPr>
            <p:cNvPr id="31" name="Скругленный прямоугольник 30"/>
            <p:cNvSpPr/>
            <p:nvPr/>
          </p:nvSpPr>
          <p:spPr>
            <a:xfrm>
              <a:off x="10130542" y="6366116"/>
              <a:ext cx="1294936" cy="401497"/>
            </a:xfrm>
            <a:prstGeom prst="roundRect">
              <a:avLst/>
            </a:prstGeom>
            <a:solidFill>
              <a:schemeClr val="accent5">
                <a:lumMod val="60000"/>
                <a:lumOff val="40000"/>
              </a:schemeClr>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2300 МГц</a:t>
              </a:r>
              <a:endParaRPr lang="uk-UA" sz="1200" dirty="0">
                <a:solidFill>
                  <a:schemeClr val="tx1"/>
                </a:solidFill>
              </a:endParaRPr>
            </a:p>
          </p:txBody>
        </p:sp>
        <p:sp>
          <p:nvSpPr>
            <p:cNvPr id="66" name="TextBox 65"/>
            <p:cNvSpPr txBox="1"/>
            <p:nvPr/>
          </p:nvSpPr>
          <p:spPr>
            <a:xfrm>
              <a:off x="841059" y="4166719"/>
              <a:ext cx="4201215" cy="357796"/>
            </a:xfrm>
            <a:prstGeom prst="rect">
              <a:avLst/>
            </a:prstGeom>
            <a:noFill/>
          </p:spPr>
          <p:txBody>
            <a:bodyPr wrap="none" rtlCol="0">
              <a:spAutoFit/>
            </a:bodyPr>
            <a:lstStyle/>
            <a:p>
              <a:r>
                <a:rPr lang="ru-RU" b="1" dirty="0" smtClean="0">
                  <a:solidFill>
                    <a:srgbClr val="2C2C2C"/>
                  </a:solidFill>
                </a:rPr>
                <a:t>Не выделены для </a:t>
              </a:r>
              <a:r>
                <a:rPr lang="en-US" b="1" dirty="0" smtClean="0">
                  <a:solidFill>
                    <a:srgbClr val="2C2C2C"/>
                  </a:solidFill>
                </a:rPr>
                <a:t>3G/4G </a:t>
              </a:r>
              <a:r>
                <a:rPr lang="ru-RU" b="1" dirty="0" smtClean="0">
                  <a:solidFill>
                    <a:srgbClr val="2C2C2C"/>
                  </a:solidFill>
                </a:rPr>
                <a:t>в Украине</a:t>
              </a:r>
              <a:endParaRPr lang="uk-UA" b="1" dirty="0">
                <a:solidFill>
                  <a:srgbClr val="2C2C2C"/>
                </a:solidFill>
              </a:endParaRPr>
            </a:p>
          </p:txBody>
        </p:sp>
        <p:sp>
          <p:nvSpPr>
            <p:cNvPr id="68" name="Скругленный прямоугольник 67"/>
            <p:cNvSpPr/>
            <p:nvPr/>
          </p:nvSpPr>
          <p:spPr>
            <a:xfrm>
              <a:off x="2334800" y="4882615"/>
              <a:ext cx="1334415" cy="401497"/>
            </a:xfrm>
            <a:prstGeom prst="roundRect">
              <a:avLst/>
            </a:prstGeom>
            <a:solidFill>
              <a:schemeClr val="accent5">
                <a:lumMod val="60000"/>
                <a:lumOff val="40000"/>
              </a:schemeClr>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tx1"/>
                  </a:solidFill>
                </a:rPr>
                <a:t>8</a:t>
              </a:r>
              <a:r>
                <a:rPr lang="ru-RU" sz="2000" b="1" dirty="0" smtClean="0">
                  <a:solidFill>
                    <a:schemeClr val="tx1"/>
                  </a:solidFill>
                </a:rPr>
                <a:t>0</a:t>
              </a:r>
              <a:r>
                <a:rPr lang="en-US" sz="2000" b="1" dirty="0" smtClean="0">
                  <a:solidFill>
                    <a:schemeClr val="tx1"/>
                  </a:solidFill>
                </a:rPr>
                <a:t>0 </a:t>
              </a:r>
              <a:r>
                <a:rPr lang="ru-RU" sz="2000" b="1" dirty="0" smtClean="0">
                  <a:solidFill>
                    <a:schemeClr val="tx1"/>
                  </a:solidFill>
                </a:rPr>
                <a:t>МГц</a:t>
              </a:r>
              <a:endParaRPr lang="uk-UA" sz="1400" dirty="0">
                <a:solidFill>
                  <a:schemeClr val="tx1"/>
                </a:solidFill>
              </a:endParaRPr>
            </a:p>
          </p:txBody>
        </p:sp>
        <p:sp>
          <p:nvSpPr>
            <p:cNvPr id="69" name="Скругленный прямоугольник 68"/>
            <p:cNvSpPr/>
            <p:nvPr/>
          </p:nvSpPr>
          <p:spPr>
            <a:xfrm>
              <a:off x="841059" y="4874623"/>
              <a:ext cx="1334415" cy="401497"/>
            </a:xfrm>
            <a:prstGeom prst="roundRect">
              <a:avLst/>
            </a:prstGeom>
            <a:solidFill>
              <a:schemeClr val="accent5">
                <a:lumMod val="60000"/>
                <a:lumOff val="40000"/>
              </a:schemeClr>
            </a:solidFill>
            <a:ln w="19050">
              <a:solidFill>
                <a:srgbClr val="3399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tx1"/>
                  </a:solidFill>
                </a:rPr>
                <a:t>7</a:t>
              </a:r>
              <a:r>
                <a:rPr lang="ru-RU" sz="2000" b="1" dirty="0" smtClean="0">
                  <a:solidFill>
                    <a:schemeClr val="tx1"/>
                  </a:solidFill>
                </a:rPr>
                <a:t>0</a:t>
              </a:r>
              <a:r>
                <a:rPr lang="en-US" sz="2000" b="1" dirty="0" smtClean="0">
                  <a:solidFill>
                    <a:schemeClr val="tx1"/>
                  </a:solidFill>
                </a:rPr>
                <a:t>0 </a:t>
              </a:r>
              <a:r>
                <a:rPr lang="ru-RU" sz="2000" b="1" dirty="0" smtClean="0">
                  <a:solidFill>
                    <a:schemeClr val="tx1"/>
                  </a:solidFill>
                </a:rPr>
                <a:t>МГц</a:t>
              </a:r>
              <a:endParaRPr lang="uk-UA" sz="1400" dirty="0">
                <a:solidFill>
                  <a:schemeClr val="tx1"/>
                </a:solidFill>
              </a:endParaRPr>
            </a:p>
          </p:txBody>
        </p:sp>
        <p:sp>
          <p:nvSpPr>
            <p:cNvPr id="71" name="TextBox 70"/>
            <p:cNvSpPr txBox="1"/>
            <p:nvPr/>
          </p:nvSpPr>
          <p:spPr>
            <a:xfrm>
              <a:off x="6587872" y="4187946"/>
              <a:ext cx="3866187" cy="357796"/>
            </a:xfrm>
            <a:prstGeom prst="rect">
              <a:avLst/>
            </a:prstGeom>
            <a:noFill/>
          </p:spPr>
          <p:txBody>
            <a:bodyPr wrap="none" rtlCol="0">
              <a:spAutoFit/>
            </a:bodyPr>
            <a:lstStyle/>
            <a:p>
              <a:r>
                <a:rPr lang="ru-RU" b="1" dirty="0">
                  <a:solidFill>
                    <a:srgbClr val="2C2C2C"/>
                  </a:solidFill>
                </a:rPr>
                <a:t>В</a:t>
              </a:r>
              <a:r>
                <a:rPr lang="ru-RU" b="1" dirty="0" smtClean="0">
                  <a:solidFill>
                    <a:srgbClr val="2C2C2C"/>
                  </a:solidFill>
                </a:rPr>
                <a:t>ыделены для </a:t>
              </a:r>
              <a:r>
                <a:rPr lang="en-US" b="1" dirty="0" smtClean="0">
                  <a:solidFill>
                    <a:srgbClr val="2C2C2C"/>
                  </a:solidFill>
                </a:rPr>
                <a:t>3G/4G </a:t>
              </a:r>
              <a:r>
                <a:rPr lang="ru-RU" b="1" dirty="0" smtClean="0">
                  <a:solidFill>
                    <a:srgbClr val="2C2C2C"/>
                  </a:solidFill>
                </a:rPr>
                <a:t>в Украине</a:t>
              </a:r>
              <a:endParaRPr lang="uk-UA" b="1" dirty="0">
                <a:solidFill>
                  <a:srgbClr val="2C2C2C"/>
                </a:solidFill>
              </a:endParaRPr>
            </a:p>
          </p:txBody>
        </p:sp>
        <p:sp>
          <p:nvSpPr>
            <p:cNvPr id="19" name="Правая фигурная скобка 18"/>
            <p:cNvSpPr/>
            <p:nvPr/>
          </p:nvSpPr>
          <p:spPr>
            <a:xfrm rot="16200000">
              <a:off x="2919558" y="2548974"/>
              <a:ext cx="312732" cy="4349050"/>
            </a:xfrm>
            <a:prstGeom prst="rightBrace">
              <a:avLst>
                <a:gd name="adj1" fmla="val 8333"/>
                <a:gd name="adj2" fmla="val 49124"/>
              </a:avLst>
            </a:prstGeom>
            <a:ln w="28575">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72" name="Правая фигурная скобка 71"/>
            <p:cNvSpPr/>
            <p:nvPr/>
          </p:nvSpPr>
          <p:spPr>
            <a:xfrm rot="16200000">
              <a:off x="8364600" y="1922089"/>
              <a:ext cx="312732" cy="5591104"/>
            </a:xfrm>
            <a:prstGeom prst="rightBrace">
              <a:avLst>
                <a:gd name="adj1" fmla="val 8333"/>
                <a:gd name="adj2" fmla="val 49124"/>
              </a:avLst>
            </a:prstGeom>
            <a:ln w="28575">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grpSp>
      <p:pic>
        <p:nvPicPr>
          <p:cNvPr id="74" name="Рисунок 6"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75" y="1525627"/>
            <a:ext cx="3994681" cy="2607938"/>
          </a:xfrm>
          <a:prstGeom prst="rect">
            <a:avLst/>
          </a:prstGeom>
          <a:noFill/>
          <a:ln w="19050">
            <a:solidFill>
              <a:srgbClr val="B9E1FF"/>
            </a:solidFill>
            <a:miter lim="800000"/>
            <a:headEnd/>
            <a:tailEnd/>
          </a:ln>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690427" y="1073128"/>
            <a:ext cx="2329334" cy="400110"/>
          </a:xfrm>
          <a:prstGeom prst="rect">
            <a:avLst/>
          </a:prstGeom>
          <a:noFill/>
        </p:spPr>
        <p:txBody>
          <a:bodyPr wrap="square" rtlCol="0">
            <a:spAutoFit/>
          </a:bodyPr>
          <a:lstStyle/>
          <a:p>
            <a:pPr algn="ctr"/>
            <a:r>
              <a:rPr lang="en-US" sz="2000" b="1" dirty="0" smtClean="0">
                <a:solidFill>
                  <a:srgbClr val="3399FF"/>
                </a:solidFill>
                <a:latin typeface="+mj-lt"/>
              </a:rPr>
              <a:t>4G </a:t>
            </a:r>
            <a:r>
              <a:rPr lang="ru-RU" sz="2000" b="1" dirty="0" smtClean="0">
                <a:solidFill>
                  <a:srgbClr val="3399FF"/>
                </a:solidFill>
                <a:latin typeface="+mj-lt"/>
              </a:rPr>
              <a:t>2600 МГц</a:t>
            </a:r>
            <a:endParaRPr lang="ru-RU" sz="2000" b="1" dirty="0">
              <a:solidFill>
                <a:srgbClr val="3399FF"/>
              </a:solidFill>
              <a:latin typeface="+mj-lt"/>
            </a:endParaRPr>
          </a:p>
        </p:txBody>
      </p:sp>
      <p:sp>
        <p:nvSpPr>
          <p:cNvPr id="95" name="TextBox 94"/>
          <p:cNvSpPr txBox="1"/>
          <p:nvPr/>
        </p:nvSpPr>
        <p:spPr>
          <a:xfrm>
            <a:off x="2057562" y="613223"/>
            <a:ext cx="7305141" cy="400110"/>
          </a:xfrm>
          <a:prstGeom prst="rect">
            <a:avLst/>
          </a:prstGeom>
          <a:noFill/>
        </p:spPr>
        <p:txBody>
          <a:bodyPr wrap="none" rtlCol="0">
            <a:spAutoFit/>
          </a:bodyPr>
          <a:lstStyle/>
          <a:p>
            <a:r>
              <a:rPr lang="ru-RU" sz="2000" i="1" dirty="0" smtClean="0">
                <a:solidFill>
                  <a:srgbClr val="2C2C2C"/>
                </a:solidFill>
              </a:rPr>
              <a:t>Почему необходимы </a:t>
            </a:r>
            <a:r>
              <a:rPr lang="en-US" sz="2000" i="1" dirty="0" smtClean="0">
                <a:solidFill>
                  <a:srgbClr val="2C2C2C"/>
                </a:solidFill>
              </a:rPr>
              <a:t>3G/4G </a:t>
            </a:r>
            <a:r>
              <a:rPr lang="ru-RU" sz="2000" i="1" dirty="0" smtClean="0">
                <a:solidFill>
                  <a:srgbClr val="2C2C2C"/>
                </a:solidFill>
              </a:rPr>
              <a:t>в диапазонах 900</a:t>
            </a:r>
            <a:r>
              <a:rPr lang="en-US" sz="2000" i="1" dirty="0" smtClean="0">
                <a:solidFill>
                  <a:srgbClr val="2C2C2C"/>
                </a:solidFill>
              </a:rPr>
              <a:t>/800/700 </a:t>
            </a:r>
            <a:r>
              <a:rPr lang="ru-RU" sz="2000" i="1" dirty="0" smtClean="0">
                <a:solidFill>
                  <a:srgbClr val="2C2C2C"/>
                </a:solidFill>
              </a:rPr>
              <a:t>МГц?</a:t>
            </a:r>
            <a:endParaRPr lang="uk-UA" sz="2000" i="1" dirty="0">
              <a:solidFill>
                <a:srgbClr val="2C2C2C"/>
              </a:solidFill>
            </a:endParaRPr>
          </a:p>
        </p:txBody>
      </p:sp>
      <p:grpSp>
        <p:nvGrpSpPr>
          <p:cNvPr id="24" name="Группа 23"/>
          <p:cNvGrpSpPr/>
          <p:nvPr/>
        </p:nvGrpSpPr>
        <p:grpSpPr>
          <a:xfrm>
            <a:off x="935082" y="6191970"/>
            <a:ext cx="1135565" cy="405436"/>
            <a:chOff x="1695450" y="6261372"/>
            <a:chExt cx="1135565" cy="405436"/>
          </a:xfrm>
        </p:grpSpPr>
        <p:sp>
          <p:nvSpPr>
            <p:cNvPr id="23" name="Овал 22"/>
            <p:cNvSpPr/>
            <p:nvPr/>
          </p:nvSpPr>
          <p:spPr>
            <a:xfrm>
              <a:off x="1695450" y="6261372"/>
              <a:ext cx="1135565" cy="4054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6" name="TextBox 95"/>
            <p:cNvSpPr txBox="1"/>
            <p:nvPr/>
          </p:nvSpPr>
          <p:spPr>
            <a:xfrm>
              <a:off x="1789978" y="6310201"/>
              <a:ext cx="992579" cy="307777"/>
            </a:xfrm>
            <a:prstGeom prst="rect">
              <a:avLst/>
            </a:prstGeom>
            <a:noFill/>
          </p:spPr>
          <p:txBody>
            <a:bodyPr wrap="none" rtlCol="0">
              <a:spAutoFit/>
            </a:bodyPr>
            <a:lstStyle/>
            <a:p>
              <a:r>
                <a:rPr lang="ru-RU" sz="1400" b="1" dirty="0" smtClean="0">
                  <a:solidFill>
                    <a:srgbClr val="2C2C2C"/>
                  </a:solidFill>
                </a:rPr>
                <a:t>2х30</a:t>
              </a:r>
              <a:r>
                <a:rPr lang="en-US" sz="1400" b="1" dirty="0" smtClean="0">
                  <a:solidFill>
                    <a:srgbClr val="2C2C2C"/>
                  </a:solidFill>
                </a:rPr>
                <a:t> </a:t>
              </a:r>
              <a:r>
                <a:rPr lang="ru-RU" sz="1400" b="1" dirty="0" smtClean="0">
                  <a:solidFill>
                    <a:srgbClr val="2C2C2C"/>
                  </a:solidFill>
                </a:rPr>
                <a:t>МГц</a:t>
              </a:r>
              <a:endParaRPr lang="uk-UA" sz="1400" b="1" dirty="0">
                <a:solidFill>
                  <a:srgbClr val="2C2C2C"/>
                </a:solidFill>
              </a:endParaRPr>
            </a:p>
          </p:txBody>
        </p:sp>
      </p:grpSp>
      <p:grpSp>
        <p:nvGrpSpPr>
          <p:cNvPr id="97" name="Группа 96"/>
          <p:cNvGrpSpPr/>
          <p:nvPr/>
        </p:nvGrpSpPr>
        <p:grpSpPr>
          <a:xfrm>
            <a:off x="2434224" y="6184648"/>
            <a:ext cx="1135565" cy="405436"/>
            <a:chOff x="1695450" y="6261372"/>
            <a:chExt cx="1135565" cy="405436"/>
          </a:xfrm>
        </p:grpSpPr>
        <p:sp>
          <p:nvSpPr>
            <p:cNvPr id="98" name="Овал 97"/>
            <p:cNvSpPr/>
            <p:nvPr/>
          </p:nvSpPr>
          <p:spPr>
            <a:xfrm>
              <a:off x="1695450" y="6261372"/>
              <a:ext cx="1135565" cy="4054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9" name="TextBox 98"/>
            <p:cNvSpPr txBox="1"/>
            <p:nvPr/>
          </p:nvSpPr>
          <p:spPr>
            <a:xfrm>
              <a:off x="1789978" y="6310201"/>
              <a:ext cx="992579" cy="307777"/>
            </a:xfrm>
            <a:prstGeom prst="rect">
              <a:avLst/>
            </a:prstGeom>
            <a:noFill/>
          </p:spPr>
          <p:txBody>
            <a:bodyPr wrap="none" rtlCol="0">
              <a:spAutoFit/>
            </a:bodyPr>
            <a:lstStyle/>
            <a:p>
              <a:r>
                <a:rPr lang="ru-RU" sz="1400" b="1" dirty="0" smtClean="0">
                  <a:solidFill>
                    <a:srgbClr val="2C2C2C"/>
                  </a:solidFill>
                </a:rPr>
                <a:t>2х30</a:t>
              </a:r>
              <a:r>
                <a:rPr lang="en-US" sz="1400" b="1" dirty="0" smtClean="0">
                  <a:solidFill>
                    <a:srgbClr val="2C2C2C"/>
                  </a:solidFill>
                </a:rPr>
                <a:t> </a:t>
              </a:r>
              <a:r>
                <a:rPr lang="ru-RU" sz="1400" b="1" dirty="0" smtClean="0">
                  <a:solidFill>
                    <a:srgbClr val="2C2C2C"/>
                  </a:solidFill>
                </a:rPr>
                <a:t>МГц</a:t>
              </a:r>
              <a:endParaRPr lang="uk-UA" sz="1400" b="1" dirty="0">
                <a:solidFill>
                  <a:srgbClr val="2C2C2C"/>
                </a:solidFill>
              </a:endParaRPr>
            </a:p>
          </p:txBody>
        </p:sp>
      </p:grpSp>
      <p:grpSp>
        <p:nvGrpSpPr>
          <p:cNvPr id="100" name="Группа 99"/>
          <p:cNvGrpSpPr/>
          <p:nvPr/>
        </p:nvGrpSpPr>
        <p:grpSpPr>
          <a:xfrm>
            <a:off x="3955118" y="6174908"/>
            <a:ext cx="1135565" cy="405436"/>
            <a:chOff x="1695450" y="6261372"/>
            <a:chExt cx="1135565" cy="405436"/>
          </a:xfrm>
        </p:grpSpPr>
        <p:sp>
          <p:nvSpPr>
            <p:cNvPr id="101" name="Овал 100"/>
            <p:cNvSpPr/>
            <p:nvPr/>
          </p:nvSpPr>
          <p:spPr>
            <a:xfrm>
              <a:off x="1695450" y="6261372"/>
              <a:ext cx="1135565" cy="4054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2" name="TextBox 101"/>
            <p:cNvSpPr txBox="1"/>
            <p:nvPr/>
          </p:nvSpPr>
          <p:spPr>
            <a:xfrm>
              <a:off x="1789978" y="6310201"/>
              <a:ext cx="992579" cy="307777"/>
            </a:xfrm>
            <a:prstGeom prst="rect">
              <a:avLst/>
            </a:prstGeom>
            <a:noFill/>
          </p:spPr>
          <p:txBody>
            <a:bodyPr wrap="none" rtlCol="0">
              <a:spAutoFit/>
            </a:bodyPr>
            <a:lstStyle/>
            <a:p>
              <a:r>
                <a:rPr lang="ru-RU" sz="1400" b="1" dirty="0" smtClean="0">
                  <a:solidFill>
                    <a:srgbClr val="2C2C2C"/>
                  </a:solidFill>
                </a:rPr>
                <a:t>2х35</a:t>
              </a:r>
              <a:r>
                <a:rPr lang="en-US" sz="1400" b="1" dirty="0" smtClean="0">
                  <a:solidFill>
                    <a:srgbClr val="2C2C2C"/>
                  </a:solidFill>
                </a:rPr>
                <a:t> </a:t>
              </a:r>
              <a:r>
                <a:rPr lang="ru-RU" sz="1400" b="1" dirty="0" smtClean="0">
                  <a:solidFill>
                    <a:srgbClr val="2C2C2C"/>
                  </a:solidFill>
                </a:rPr>
                <a:t>МГц</a:t>
              </a:r>
              <a:endParaRPr lang="uk-UA" sz="1400" b="1" dirty="0">
                <a:solidFill>
                  <a:srgbClr val="2C2C2C"/>
                </a:solidFill>
              </a:endParaRPr>
            </a:p>
          </p:txBody>
        </p:sp>
      </p:grpSp>
      <p:grpSp>
        <p:nvGrpSpPr>
          <p:cNvPr id="103" name="Группа 102"/>
          <p:cNvGrpSpPr/>
          <p:nvPr/>
        </p:nvGrpSpPr>
        <p:grpSpPr>
          <a:xfrm>
            <a:off x="8267824" y="6158727"/>
            <a:ext cx="1135565" cy="405436"/>
            <a:chOff x="1695450" y="6261372"/>
            <a:chExt cx="1135565" cy="405436"/>
          </a:xfrm>
        </p:grpSpPr>
        <p:sp>
          <p:nvSpPr>
            <p:cNvPr id="104" name="Овал 103"/>
            <p:cNvSpPr/>
            <p:nvPr/>
          </p:nvSpPr>
          <p:spPr>
            <a:xfrm>
              <a:off x="1695450" y="6261372"/>
              <a:ext cx="1135565" cy="4054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5" name="TextBox 104"/>
            <p:cNvSpPr txBox="1"/>
            <p:nvPr/>
          </p:nvSpPr>
          <p:spPr>
            <a:xfrm>
              <a:off x="1789978" y="6310201"/>
              <a:ext cx="992579" cy="307777"/>
            </a:xfrm>
            <a:prstGeom prst="rect">
              <a:avLst/>
            </a:prstGeom>
            <a:noFill/>
          </p:spPr>
          <p:txBody>
            <a:bodyPr wrap="none" rtlCol="0">
              <a:spAutoFit/>
            </a:bodyPr>
            <a:lstStyle/>
            <a:p>
              <a:r>
                <a:rPr lang="ru-RU" sz="1400" b="1" dirty="0" smtClean="0">
                  <a:solidFill>
                    <a:srgbClr val="2C2C2C"/>
                  </a:solidFill>
                </a:rPr>
                <a:t>2х60</a:t>
              </a:r>
              <a:r>
                <a:rPr lang="en-US" sz="1400" b="1" dirty="0" smtClean="0">
                  <a:solidFill>
                    <a:srgbClr val="2C2C2C"/>
                  </a:solidFill>
                </a:rPr>
                <a:t> </a:t>
              </a:r>
              <a:r>
                <a:rPr lang="ru-RU" sz="1400" b="1" dirty="0" smtClean="0">
                  <a:solidFill>
                    <a:srgbClr val="2C2C2C"/>
                  </a:solidFill>
                </a:rPr>
                <a:t>МГц</a:t>
              </a:r>
              <a:endParaRPr lang="uk-UA" sz="1400" b="1" dirty="0">
                <a:solidFill>
                  <a:srgbClr val="2C2C2C"/>
                </a:solidFill>
              </a:endParaRPr>
            </a:p>
          </p:txBody>
        </p:sp>
      </p:grpSp>
      <p:grpSp>
        <p:nvGrpSpPr>
          <p:cNvPr id="106" name="Группа 105"/>
          <p:cNvGrpSpPr/>
          <p:nvPr/>
        </p:nvGrpSpPr>
        <p:grpSpPr>
          <a:xfrm>
            <a:off x="10172606" y="5820093"/>
            <a:ext cx="1135565" cy="405436"/>
            <a:chOff x="1695450" y="6261372"/>
            <a:chExt cx="1135565" cy="405436"/>
          </a:xfrm>
        </p:grpSpPr>
        <p:sp>
          <p:nvSpPr>
            <p:cNvPr id="107" name="Овал 106"/>
            <p:cNvSpPr/>
            <p:nvPr/>
          </p:nvSpPr>
          <p:spPr>
            <a:xfrm>
              <a:off x="1695450" y="6261372"/>
              <a:ext cx="1135565" cy="4054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8" name="TextBox 107"/>
            <p:cNvSpPr txBox="1"/>
            <p:nvPr/>
          </p:nvSpPr>
          <p:spPr>
            <a:xfrm>
              <a:off x="1789978" y="6310201"/>
              <a:ext cx="992579" cy="307777"/>
            </a:xfrm>
            <a:prstGeom prst="rect">
              <a:avLst/>
            </a:prstGeom>
            <a:noFill/>
          </p:spPr>
          <p:txBody>
            <a:bodyPr wrap="none" rtlCol="0">
              <a:spAutoFit/>
            </a:bodyPr>
            <a:lstStyle/>
            <a:p>
              <a:r>
                <a:rPr lang="ru-RU" sz="1400" b="1" dirty="0" smtClean="0">
                  <a:solidFill>
                    <a:srgbClr val="2C2C2C"/>
                  </a:solidFill>
                </a:rPr>
                <a:t>2х70</a:t>
              </a:r>
              <a:r>
                <a:rPr lang="en-US" sz="1400" b="1" dirty="0" smtClean="0">
                  <a:solidFill>
                    <a:srgbClr val="2C2C2C"/>
                  </a:solidFill>
                </a:rPr>
                <a:t> </a:t>
              </a:r>
              <a:r>
                <a:rPr lang="ru-RU" sz="1400" b="1" dirty="0" smtClean="0">
                  <a:solidFill>
                    <a:srgbClr val="2C2C2C"/>
                  </a:solidFill>
                </a:rPr>
                <a:t>МГц</a:t>
              </a:r>
              <a:endParaRPr lang="uk-UA" sz="1400" b="1" dirty="0">
                <a:solidFill>
                  <a:srgbClr val="2C2C2C"/>
                </a:solidFill>
              </a:endParaRPr>
            </a:p>
          </p:txBody>
        </p:sp>
      </p:grpSp>
      <p:grpSp>
        <p:nvGrpSpPr>
          <p:cNvPr id="109" name="Группа 108"/>
          <p:cNvGrpSpPr/>
          <p:nvPr/>
        </p:nvGrpSpPr>
        <p:grpSpPr>
          <a:xfrm>
            <a:off x="5936865" y="6174548"/>
            <a:ext cx="1135565" cy="405436"/>
            <a:chOff x="1695450" y="6261372"/>
            <a:chExt cx="1135565" cy="405436"/>
          </a:xfrm>
        </p:grpSpPr>
        <p:sp>
          <p:nvSpPr>
            <p:cNvPr id="110" name="Овал 109"/>
            <p:cNvSpPr/>
            <p:nvPr/>
          </p:nvSpPr>
          <p:spPr>
            <a:xfrm>
              <a:off x="1695450" y="6261372"/>
              <a:ext cx="1135565" cy="4054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1" name="TextBox 110"/>
            <p:cNvSpPr txBox="1"/>
            <p:nvPr/>
          </p:nvSpPr>
          <p:spPr>
            <a:xfrm>
              <a:off x="1789978" y="6310201"/>
              <a:ext cx="992579" cy="307777"/>
            </a:xfrm>
            <a:prstGeom prst="rect">
              <a:avLst/>
            </a:prstGeom>
            <a:noFill/>
          </p:spPr>
          <p:txBody>
            <a:bodyPr wrap="none" rtlCol="0">
              <a:spAutoFit/>
            </a:bodyPr>
            <a:lstStyle/>
            <a:p>
              <a:r>
                <a:rPr lang="ru-RU" sz="1400" b="1" dirty="0" smtClean="0">
                  <a:solidFill>
                    <a:srgbClr val="2C2C2C"/>
                  </a:solidFill>
                </a:rPr>
                <a:t>2х75</a:t>
              </a:r>
              <a:r>
                <a:rPr lang="en-US" sz="1400" b="1" dirty="0" smtClean="0">
                  <a:solidFill>
                    <a:srgbClr val="2C2C2C"/>
                  </a:solidFill>
                </a:rPr>
                <a:t> </a:t>
              </a:r>
              <a:r>
                <a:rPr lang="ru-RU" sz="1400" b="1" dirty="0" smtClean="0">
                  <a:solidFill>
                    <a:srgbClr val="2C2C2C"/>
                  </a:solidFill>
                </a:rPr>
                <a:t>МГц</a:t>
              </a:r>
              <a:endParaRPr lang="uk-UA" sz="1400" b="1" dirty="0">
                <a:solidFill>
                  <a:srgbClr val="2C2C2C"/>
                </a:solidFill>
              </a:endParaRPr>
            </a:p>
          </p:txBody>
        </p:sp>
      </p:grpSp>
      <p:sp>
        <p:nvSpPr>
          <p:cNvPr id="32" name="Прямоугольник 31"/>
          <p:cNvSpPr/>
          <p:nvPr/>
        </p:nvSpPr>
        <p:spPr>
          <a:xfrm>
            <a:off x="2027622" y="1778525"/>
            <a:ext cx="914044" cy="707886"/>
          </a:xfrm>
          <a:prstGeom prst="rect">
            <a:avLst/>
          </a:prstGeom>
          <a:noFill/>
        </p:spPr>
        <p:txBody>
          <a:bodyPr wrap="square" lIns="91440" tIns="45720" rIns="91440" bIns="45720">
            <a:spAutoFit/>
          </a:bodyPr>
          <a:lstStyle/>
          <a:p>
            <a:pPr algn="ctr"/>
            <a:r>
              <a:rPr lang="en-US" sz="4000" b="1" dirty="0" smtClean="0">
                <a:ln w="12700">
                  <a:solidFill>
                    <a:schemeClr val="accent1"/>
                  </a:solidFill>
                  <a:prstDash val="solid"/>
                </a:ln>
                <a:solidFill>
                  <a:srgbClr val="FFFF00"/>
                </a:solidFill>
                <a:effectLst>
                  <a:outerShdw dist="38100" dir="2640000" algn="bl" rotWithShape="0">
                    <a:schemeClr val="accent1"/>
                  </a:outerShdw>
                </a:effectLst>
              </a:rPr>
              <a:t>4G</a:t>
            </a:r>
            <a:endParaRPr lang="ru-RU" sz="40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grpSp>
        <p:nvGrpSpPr>
          <p:cNvPr id="3" name="Группа 2"/>
          <p:cNvGrpSpPr/>
          <p:nvPr/>
        </p:nvGrpSpPr>
        <p:grpSpPr>
          <a:xfrm>
            <a:off x="3284780" y="1049468"/>
            <a:ext cx="4837431" cy="3081573"/>
            <a:chOff x="3284780" y="1049468"/>
            <a:chExt cx="4837431" cy="3081573"/>
          </a:xfrm>
        </p:grpSpPr>
        <p:pic>
          <p:nvPicPr>
            <p:cNvPr id="78" name="Рисунок 4"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500" y="1525627"/>
              <a:ext cx="3914711" cy="2605414"/>
            </a:xfrm>
            <a:prstGeom prst="rect">
              <a:avLst/>
            </a:prstGeom>
            <a:noFill/>
            <a:ln w="19050">
              <a:solidFill>
                <a:srgbClr val="B9E1FF"/>
              </a:solidFill>
              <a:miter lim="800000"/>
              <a:headEnd/>
              <a:tailEnd/>
            </a:ln>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204609" y="1049468"/>
              <a:ext cx="2329334" cy="400110"/>
            </a:xfrm>
            <a:prstGeom prst="rect">
              <a:avLst/>
            </a:prstGeom>
            <a:noFill/>
          </p:spPr>
          <p:txBody>
            <a:bodyPr wrap="square" rtlCol="0">
              <a:spAutoFit/>
            </a:bodyPr>
            <a:lstStyle/>
            <a:p>
              <a:pPr algn="ctr"/>
              <a:r>
                <a:rPr lang="en-US" sz="2000" b="1" dirty="0" smtClean="0">
                  <a:solidFill>
                    <a:srgbClr val="3399FF"/>
                  </a:solidFill>
                  <a:latin typeface="+mj-lt"/>
                </a:rPr>
                <a:t>4G </a:t>
              </a:r>
              <a:r>
                <a:rPr lang="ru-RU" sz="2000" b="1" dirty="0" smtClean="0">
                  <a:solidFill>
                    <a:srgbClr val="3399FF"/>
                  </a:solidFill>
                  <a:latin typeface="+mj-lt"/>
                </a:rPr>
                <a:t>1800 МГц</a:t>
              </a:r>
              <a:endParaRPr lang="ru-RU" sz="2000" b="1" dirty="0">
                <a:solidFill>
                  <a:srgbClr val="3399FF"/>
                </a:solidFill>
                <a:latin typeface="+mj-lt"/>
              </a:endParaRPr>
            </a:p>
          </p:txBody>
        </p:sp>
        <p:sp>
          <p:nvSpPr>
            <p:cNvPr id="26" name="Штриховая стрелка вправо 25"/>
            <p:cNvSpPr/>
            <p:nvPr/>
          </p:nvSpPr>
          <p:spPr>
            <a:xfrm>
              <a:off x="3284780" y="1576115"/>
              <a:ext cx="1529731" cy="631825"/>
            </a:xfrm>
            <a:prstGeom prst="stripedRigh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3" name="Прямоугольник 112"/>
            <p:cNvSpPr/>
            <p:nvPr/>
          </p:nvSpPr>
          <p:spPr>
            <a:xfrm>
              <a:off x="6022303" y="1746713"/>
              <a:ext cx="914044" cy="707886"/>
            </a:xfrm>
            <a:prstGeom prst="rect">
              <a:avLst/>
            </a:prstGeom>
            <a:noFill/>
          </p:spPr>
          <p:txBody>
            <a:bodyPr wrap="square" lIns="91440" tIns="45720" rIns="91440" bIns="45720">
              <a:spAutoFit/>
            </a:bodyPr>
            <a:lstStyle/>
            <a:p>
              <a:pPr algn="ctr"/>
              <a:r>
                <a:rPr lang="en-US" sz="4000" b="1" dirty="0" smtClean="0">
                  <a:ln w="12700">
                    <a:solidFill>
                      <a:schemeClr val="accent1"/>
                    </a:solidFill>
                    <a:prstDash val="solid"/>
                  </a:ln>
                  <a:solidFill>
                    <a:srgbClr val="FFFF00"/>
                  </a:solidFill>
                  <a:effectLst>
                    <a:outerShdw dist="38100" dir="2640000" algn="bl" rotWithShape="0">
                      <a:schemeClr val="accent1"/>
                    </a:outerShdw>
                  </a:effectLst>
                </a:rPr>
                <a:t>4G</a:t>
              </a:r>
              <a:endParaRPr lang="ru-RU" sz="40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grpSp>
      <mc:AlternateContent xmlns:mc="http://schemas.openxmlformats.org/markup-compatibility/2006" xmlns:a14="http://schemas.microsoft.com/office/drawing/2010/main">
        <mc:Choice Requires="a14">
          <p:sp>
            <p:nvSpPr>
              <p:cNvPr id="4" name="TextBox 3"/>
              <p:cNvSpPr txBox="1"/>
              <p:nvPr/>
            </p:nvSpPr>
            <p:spPr>
              <a:xfrm>
                <a:off x="5638800" y="3000375"/>
                <a:ext cx="1298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uk-UA" i="1" smtClean="0">
                          <a:latin typeface="Cambria Math" panose="02040503050406030204" pitchFamily="18" charset="0"/>
                          <a:ea typeface="Cambria Math" panose="02040503050406030204" pitchFamily="18" charset="0"/>
                        </a:rPr>
                        <m:t>!</m:t>
                      </m:r>
                    </m:oMath>
                  </m:oMathPara>
                </a14:m>
                <a:endParaRPr lang="uk-UA" dirty="0"/>
              </a:p>
            </p:txBody>
          </p:sp>
        </mc:Choice>
        <mc:Fallback xmlns="">
          <p:sp>
            <p:nvSpPr>
              <p:cNvPr id="4" name="TextBox 3"/>
              <p:cNvSpPr txBox="1">
                <a:spLocks noRot="1" noChangeAspect="1" noMove="1" noResize="1" noEditPoints="1" noAdjustHandles="1" noChangeArrowheads="1" noChangeShapeType="1" noTextEdit="1"/>
              </p:cNvSpPr>
              <p:nvPr/>
            </p:nvSpPr>
            <p:spPr>
              <a:xfrm>
                <a:off x="5638800" y="3000375"/>
                <a:ext cx="129843" cy="276999"/>
              </a:xfrm>
              <a:prstGeom prst="rect">
                <a:avLst/>
              </a:prstGeom>
              <a:blipFill rotWithShape="0">
                <a:blip r:embed="rId7"/>
                <a:stretch>
                  <a:fillRect l="-38095" r="-38095" b="-8696"/>
                </a:stretch>
              </a:blipFill>
            </p:spPr>
            <p:txBody>
              <a:bodyPr/>
              <a:lstStyle/>
              <a:p>
                <a:r>
                  <a:rPr lang="uk-UA">
                    <a:noFill/>
                  </a:rPr>
                  <a:t> </a:t>
                </a:r>
              </a:p>
            </p:txBody>
          </p:sp>
        </mc:Fallback>
      </mc:AlternateContent>
      <p:grpSp>
        <p:nvGrpSpPr>
          <p:cNvPr id="14" name="Группа 13"/>
          <p:cNvGrpSpPr/>
          <p:nvPr/>
        </p:nvGrpSpPr>
        <p:grpSpPr>
          <a:xfrm>
            <a:off x="7456789" y="1049468"/>
            <a:ext cx="4605496" cy="3062300"/>
            <a:chOff x="7456789" y="1049468"/>
            <a:chExt cx="4605496" cy="3062300"/>
          </a:xfrm>
        </p:grpSpPr>
        <p:sp>
          <p:nvSpPr>
            <p:cNvPr id="94" name="TextBox 93"/>
            <p:cNvSpPr txBox="1"/>
            <p:nvPr/>
          </p:nvSpPr>
          <p:spPr>
            <a:xfrm>
              <a:off x="8514575" y="1049468"/>
              <a:ext cx="2329334" cy="400110"/>
            </a:xfrm>
            <a:prstGeom prst="rect">
              <a:avLst/>
            </a:prstGeom>
            <a:noFill/>
          </p:spPr>
          <p:txBody>
            <a:bodyPr wrap="square" rtlCol="0">
              <a:spAutoFit/>
            </a:bodyPr>
            <a:lstStyle/>
            <a:p>
              <a:pPr algn="ctr"/>
              <a:r>
                <a:rPr lang="en-US" sz="2000" b="1" dirty="0" smtClean="0">
                  <a:solidFill>
                    <a:srgbClr val="3399FF"/>
                  </a:solidFill>
                  <a:latin typeface="+mj-lt"/>
                </a:rPr>
                <a:t>4G </a:t>
              </a:r>
              <a:r>
                <a:rPr lang="en-US" sz="2000" b="1" dirty="0">
                  <a:solidFill>
                    <a:srgbClr val="3399FF"/>
                  </a:solidFill>
                  <a:latin typeface="+mj-lt"/>
                </a:rPr>
                <a:t>9</a:t>
              </a:r>
              <a:r>
                <a:rPr lang="ru-RU" sz="2000" b="1" dirty="0" smtClean="0">
                  <a:solidFill>
                    <a:srgbClr val="3399FF"/>
                  </a:solidFill>
                  <a:latin typeface="+mj-lt"/>
                </a:rPr>
                <a:t>00 МГц</a:t>
              </a:r>
              <a:endParaRPr lang="ru-RU" sz="2000" b="1" dirty="0">
                <a:solidFill>
                  <a:srgbClr val="3399FF"/>
                </a:solidFill>
                <a:latin typeface="+mj-lt"/>
              </a:endParaRPr>
            </a:p>
          </p:txBody>
        </p:sp>
        <p:pic>
          <p:nvPicPr>
            <p:cNvPr id="69634" name="Рисунок 1"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51" y="1493750"/>
              <a:ext cx="3889834" cy="2618018"/>
            </a:xfrm>
            <a:prstGeom prst="rect">
              <a:avLst/>
            </a:prstGeom>
            <a:solidFill>
              <a:srgbClr val="3399FF"/>
            </a:solidFill>
            <a:ln>
              <a:noFill/>
            </a:ln>
          </p:spPr>
        </p:pic>
        <p:sp>
          <p:nvSpPr>
            <p:cNvPr id="112" name="Штриховая стрелка вправо 111"/>
            <p:cNvSpPr/>
            <p:nvPr/>
          </p:nvSpPr>
          <p:spPr>
            <a:xfrm>
              <a:off x="7456789" y="1517299"/>
              <a:ext cx="1529731" cy="586747"/>
            </a:xfrm>
            <a:prstGeom prst="stripedRigh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4" name="Прямоугольник 113"/>
            <p:cNvSpPr/>
            <p:nvPr/>
          </p:nvSpPr>
          <p:spPr>
            <a:xfrm>
              <a:off x="9903948" y="1805624"/>
              <a:ext cx="914044" cy="707886"/>
            </a:xfrm>
            <a:prstGeom prst="rect">
              <a:avLst/>
            </a:prstGeom>
            <a:noFill/>
          </p:spPr>
          <p:txBody>
            <a:bodyPr wrap="square" lIns="91440" tIns="45720" rIns="91440" bIns="45720">
              <a:spAutoFit/>
            </a:bodyPr>
            <a:lstStyle/>
            <a:p>
              <a:pPr algn="ctr"/>
              <a:r>
                <a:rPr lang="en-US" sz="4000" b="1" dirty="0" smtClean="0">
                  <a:ln w="12700">
                    <a:solidFill>
                      <a:schemeClr val="accent1"/>
                    </a:solidFill>
                    <a:prstDash val="solid"/>
                  </a:ln>
                  <a:solidFill>
                    <a:srgbClr val="FFFF00"/>
                  </a:solidFill>
                  <a:effectLst>
                    <a:outerShdw dist="38100" dir="2640000" algn="bl" rotWithShape="0">
                      <a:schemeClr val="accent1"/>
                    </a:outerShdw>
                  </a:effectLst>
                </a:rPr>
                <a:t>4G</a:t>
              </a:r>
              <a:endParaRPr lang="ru-RU" sz="40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grpSp>
      <p:sp>
        <p:nvSpPr>
          <p:cNvPr id="58" name="Скругленный прямоугольник 57"/>
          <p:cNvSpPr/>
          <p:nvPr/>
        </p:nvSpPr>
        <p:spPr>
          <a:xfrm>
            <a:off x="8731624" y="1013333"/>
            <a:ext cx="1988044" cy="4967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116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169054" y="1089210"/>
            <a:ext cx="11931884" cy="3644874"/>
          </a:xfrm>
          <a:prstGeom prst="roundRect">
            <a:avLst/>
          </a:prstGeom>
          <a:solidFill>
            <a:schemeClr val="bg1">
              <a:lumMod val="95000"/>
            </a:schemeClr>
          </a:solidFill>
          <a:ln w="25400" cap="flat" cmpd="sng" algn="ctr">
            <a:solidFill>
              <a:srgbClr val="229FFF"/>
            </a:solidFill>
            <a:prstDash val="solid"/>
          </a:ln>
          <a:effectLst/>
        </p:spPr>
        <p:txBody>
          <a:bodyPr rtlCol="0" anchor="ctr"/>
          <a:lstStyle/>
          <a:p>
            <a:pPr marL="285750" indent="-285750">
              <a:buFont typeface="Wingdings" panose="05000000000000000000" pitchFamily="2" charset="2"/>
              <a:buChar char="q"/>
              <a:defRPr/>
            </a:pPr>
            <a:endParaRPr kumimoji="0" lang="uk-UA" i="0" u="none" strike="noStrike" kern="0" cap="none" spc="0" normalizeH="0" baseline="0" noProof="0" dirty="0" smtClean="0">
              <a:ln>
                <a:noFill/>
              </a:ln>
              <a:effectLst/>
              <a:uLnTx/>
              <a:uFillTx/>
              <a:latin typeface="Museo Sans Cyrl 100" pitchFamily="50" charset="-52"/>
            </a:endParaRPr>
          </a:p>
        </p:txBody>
      </p:sp>
      <p:sp>
        <p:nvSpPr>
          <p:cNvPr id="5" name="Прямоугольник 4"/>
          <p:cNvSpPr/>
          <p:nvPr/>
        </p:nvSpPr>
        <p:spPr>
          <a:xfrm>
            <a:off x="9523" y="810516"/>
            <a:ext cx="11791950" cy="598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a:solidFill>
                <a:schemeClr val="tx1"/>
              </a:solidFill>
            </a:endParaRPr>
          </a:p>
        </p:txBody>
      </p:sp>
      <p:sp>
        <p:nvSpPr>
          <p:cNvPr id="6" name="Rectangle 10"/>
          <p:cNvSpPr>
            <a:spLocks noChangeArrowheads="1"/>
          </p:cNvSpPr>
          <p:nvPr/>
        </p:nvSpPr>
        <p:spPr bwMode="auto">
          <a:xfrm>
            <a:off x="345553" y="1214714"/>
            <a:ext cx="11615451" cy="3490749"/>
          </a:xfrm>
          <a:prstGeom prst="rect">
            <a:avLst/>
          </a:prstGeom>
          <a:noFill/>
          <a:ln>
            <a:noFill/>
          </a:ln>
          <a:extLst/>
        </p:spPr>
        <p:txBody>
          <a:bodyPr lIns="71921" tIns="71921" rIns="71921" bIns="71921"/>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lgn="just">
              <a:lnSpc>
                <a:spcPct val="95000"/>
              </a:lnSpc>
              <a:spcBef>
                <a:spcPct val="50000"/>
              </a:spcBef>
              <a:buClr>
                <a:srgbClr val="3399FF"/>
              </a:buClr>
              <a:buFont typeface="Wingdings" panose="05000000000000000000" pitchFamily="2" charset="2"/>
              <a:buChar char="§"/>
              <a:defRPr/>
            </a:pPr>
            <a:r>
              <a:rPr lang="ru-RU" altLang="uk-UA" sz="2000" dirty="0" smtClean="0"/>
              <a:t> </a:t>
            </a:r>
            <a:r>
              <a:rPr lang="ru-RU" altLang="uk-UA" sz="2000" u="sng" dirty="0" smtClean="0"/>
              <a:t>Ускорение мероприятий по </a:t>
            </a:r>
            <a:r>
              <a:rPr lang="ru-RU" altLang="uk-UA" sz="2000" u="sng" dirty="0" err="1" smtClean="0"/>
              <a:t>дерегуляции</a:t>
            </a:r>
            <a:r>
              <a:rPr lang="ru-RU" altLang="uk-UA" sz="2000" dirty="0" smtClean="0"/>
              <a:t> и внедрению принципа </a:t>
            </a:r>
            <a:r>
              <a:rPr lang="ru-RU" altLang="uk-UA" sz="2000" u="sng" dirty="0" smtClean="0"/>
              <a:t>«технологической нейтральности</a:t>
            </a:r>
            <a:r>
              <a:rPr lang="ru-RU" sz="2000" u="sng" dirty="0" smtClean="0"/>
              <a:t>»</a:t>
            </a:r>
            <a:endParaRPr lang="en-US" altLang="uk-UA" sz="2000" u="sng" dirty="0" smtClean="0"/>
          </a:p>
          <a:p>
            <a:pPr marL="285750" indent="-285750" algn="just">
              <a:lnSpc>
                <a:spcPct val="95000"/>
              </a:lnSpc>
              <a:spcBef>
                <a:spcPct val="50000"/>
              </a:spcBef>
              <a:buClr>
                <a:srgbClr val="3399FF"/>
              </a:buClr>
              <a:buFont typeface="Wingdings" panose="05000000000000000000" pitchFamily="2" charset="2"/>
              <a:buChar char="§"/>
              <a:defRPr/>
            </a:pPr>
            <a:r>
              <a:rPr lang="ru-RU" altLang="uk-UA" sz="2000" u="sng" dirty="0"/>
              <a:t>Уменьшение финансовой нагрузки</a:t>
            </a:r>
            <a:r>
              <a:rPr lang="ru-RU" altLang="uk-UA" sz="2000" dirty="0"/>
              <a:t> на мобильных операторов и экономическое </a:t>
            </a:r>
            <a:r>
              <a:rPr lang="en-US" altLang="uk-UA" sz="2000" dirty="0" smtClean="0"/>
              <a:t>c</a:t>
            </a:r>
            <a:r>
              <a:rPr lang="ru-RU" altLang="uk-UA" sz="2000" dirty="0" err="1" smtClean="0"/>
              <a:t>тимулирование</a:t>
            </a:r>
            <a:r>
              <a:rPr lang="ru-RU" altLang="uk-UA" sz="2000" dirty="0" smtClean="0"/>
              <a:t> </a:t>
            </a:r>
            <a:r>
              <a:rPr lang="ru-RU" altLang="uk-UA" sz="2000" dirty="0"/>
              <a:t>увеличения эффективности использования спектра</a:t>
            </a:r>
          </a:p>
          <a:p>
            <a:pPr marL="285750" indent="-285750" algn="just">
              <a:lnSpc>
                <a:spcPct val="95000"/>
              </a:lnSpc>
              <a:spcBef>
                <a:spcPct val="50000"/>
              </a:spcBef>
              <a:buClr>
                <a:srgbClr val="3399FF"/>
              </a:buClr>
              <a:buFont typeface="Wingdings" panose="05000000000000000000" pitchFamily="2" charset="2"/>
              <a:buChar char="§"/>
              <a:defRPr/>
            </a:pPr>
            <a:r>
              <a:rPr lang="ru-RU" sz="2000" dirty="0"/>
              <a:t>П</a:t>
            </a:r>
            <a:r>
              <a:rPr lang="ru-RU" sz="2000" dirty="0" smtClean="0"/>
              <a:t>розрачное и </a:t>
            </a:r>
            <a:r>
              <a:rPr lang="ru-RU" sz="2000" u="sng" dirty="0" smtClean="0"/>
              <a:t>предсказуемое выделение РЧР </a:t>
            </a:r>
            <a:r>
              <a:rPr lang="ru-RU" sz="2000" dirty="0" smtClean="0"/>
              <a:t>для новых мобильных технологий (</a:t>
            </a:r>
            <a:r>
              <a:rPr lang="en-US" sz="2000" dirty="0" smtClean="0"/>
              <a:t>4G/5G)</a:t>
            </a:r>
            <a:endParaRPr lang="ru-RU" sz="2000" dirty="0"/>
          </a:p>
          <a:p>
            <a:pPr marL="285750" indent="-285750" algn="just">
              <a:lnSpc>
                <a:spcPct val="95000"/>
              </a:lnSpc>
              <a:spcBef>
                <a:spcPct val="50000"/>
              </a:spcBef>
              <a:buClr>
                <a:srgbClr val="3399FF"/>
              </a:buClr>
              <a:buFont typeface="Wingdings" panose="05000000000000000000" pitchFamily="2" charset="2"/>
              <a:buChar char="§"/>
              <a:defRPr/>
            </a:pPr>
            <a:r>
              <a:rPr lang="ru-RU" altLang="uk-UA" sz="2000" dirty="0" smtClean="0"/>
              <a:t>Переход </a:t>
            </a:r>
            <a:r>
              <a:rPr lang="ru-RU" altLang="uk-UA" sz="2000" dirty="0"/>
              <a:t>от ручного режима регулирования рынка телекоммуникаций к </a:t>
            </a:r>
            <a:r>
              <a:rPr lang="ru-RU" altLang="uk-UA" sz="2000" u="sng" dirty="0"/>
              <a:t>стратегическому </a:t>
            </a:r>
            <a:endParaRPr lang="ru-RU" altLang="uk-UA" sz="2000" u="sng" dirty="0" smtClean="0"/>
          </a:p>
          <a:p>
            <a:pPr algn="just">
              <a:lnSpc>
                <a:spcPct val="95000"/>
              </a:lnSpc>
              <a:spcBef>
                <a:spcPct val="50000"/>
              </a:spcBef>
              <a:buClr>
                <a:srgbClr val="3399FF"/>
              </a:buClr>
              <a:defRPr/>
            </a:pPr>
            <a:r>
              <a:rPr lang="ru-RU" altLang="uk-UA" sz="2000" u="sng" dirty="0" smtClean="0"/>
              <a:t>планированию </a:t>
            </a:r>
            <a:r>
              <a:rPr lang="ru-RU" altLang="uk-UA" sz="2000" u="sng" dirty="0"/>
              <a:t>в перспективе 10-15 лет.</a:t>
            </a:r>
            <a:endParaRPr lang="en-US" sz="2000" u="sng" dirty="0"/>
          </a:p>
          <a:p>
            <a:pPr marL="285750" indent="-285750" algn="just">
              <a:lnSpc>
                <a:spcPct val="95000"/>
              </a:lnSpc>
              <a:spcBef>
                <a:spcPct val="50000"/>
              </a:spcBef>
              <a:buClr>
                <a:srgbClr val="3399FF"/>
              </a:buClr>
              <a:buFont typeface="Wingdings" panose="05000000000000000000" pitchFamily="2" charset="2"/>
              <a:buChar char="§"/>
              <a:defRPr/>
            </a:pPr>
            <a:r>
              <a:rPr lang="ru-RU" altLang="uk-UA" sz="2000" dirty="0" smtClean="0"/>
              <a:t>Выравнивание допустимых норм на излучение РЭС с нормами на излучение стран ЕС (</a:t>
            </a:r>
            <a:r>
              <a:rPr lang="ru-RU" altLang="uk-UA" sz="2000" dirty="0" smtClean="0"/>
              <a:t>100 – 500 мкВт</a:t>
            </a:r>
            <a:r>
              <a:rPr lang="en-US" altLang="uk-UA" sz="2000" dirty="0" smtClean="0"/>
              <a:t>/</a:t>
            </a:r>
            <a:r>
              <a:rPr lang="ru-RU" altLang="uk-UA" sz="2000" dirty="0" err="1" smtClean="0"/>
              <a:t>кв.см</a:t>
            </a:r>
            <a:r>
              <a:rPr lang="ru-RU" altLang="uk-UA" sz="2000" dirty="0" smtClean="0"/>
              <a:t>)</a:t>
            </a:r>
            <a:endParaRPr lang="ru-RU" altLang="uk-UA" sz="2000" dirty="0"/>
          </a:p>
        </p:txBody>
      </p:sp>
      <p:sp>
        <p:nvSpPr>
          <p:cNvPr id="10" name="TextBox 9"/>
          <p:cNvSpPr txBox="1"/>
          <p:nvPr/>
        </p:nvSpPr>
        <p:spPr>
          <a:xfrm>
            <a:off x="169054" y="549421"/>
            <a:ext cx="10467732" cy="369332"/>
          </a:xfrm>
          <a:prstGeom prst="rect">
            <a:avLst/>
          </a:prstGeom>
          <a:noFill/>
        </p:spPr>
        <p:txBody>
          <a:bodyPr wrap="square" rtlCol="0">
            <a:spAutoFit/>
          </a:bodyPr>
          <a:lstStyle/>
          <a:p>
            <a:pPr algn="ctr"/>
            <a:r>
              <a:rPr lang="uk-UA" i="1" dirty="0" smtClean="0"/>
              <a:t>Для </a:t>
            </a:r>
            <a:r>
              <a:rPr lang="uk-UA" i="1" dirty="0" err="1" smtClean="0"/>
              <a:t>ускорения</a:t>
            </a:r>
            <a:r>
              <a:rPr lang="uk-UA" i="1" dirty="0" smtClean="0"/>
              <a:t> </a:t>
            </a:r>
            <a:r>
              <a:rPr lang="uk-UA" i="1" dirty="0" err="1" smtClean="0"/>
              <a:t>развития</a:t>
            </a:r>
            <a:r>
              <a:rPr lang="uk-UA" i="1" dirty="0" smtClean="0"/>
              <a:t> </a:t>
            </a:r>
            <a:r>
              <a:rPr lang="uk-UA" i="1" dirty="0" err="1" smtClean="0"/>
              <a:t>телекоммуникаций</a:t>
            </a:r>
            <a:r>
              <a:rPr lang="uk-UA" i="1" dirty="0" smtClean="0"/>
              <a:t>  и </a:t>
            </a:r>
            <a:r>
              <a:rPr lang="uk-UA" i="1" dirty="0" err="1" smtClean="0"/>
              <a:t>внедрения</a:t>
            </a:r>
            <a:r>
              <a:rPr lang="uk-UA" i="1" dirty="0" smtClean="0"/>
              <a:t> </a:t>
            </a:r>
            <a:r>
              <a:rPr lang="uk-UA" i="1" dirty="0" err="1" smtClean="0"/>
              <a:t>новых</a:t>
            </a:r>
            <a:r>
              <a:rPr lang="uk-UA" i="1" dirty="0" smtClean="0"/>
              <a:t>  </a:t>
            </a:r>
            <a:r>
              <a:rPr lang="uk-UA" i="1" dirty="0" err="1" smtClean="0"/>
              <a:t>технологий</a:t>
            </a:r>
            <a:r>
              <a:rPr lang="uk-UA" i="1" dirty="0" smtClean="0"/>
              <a:t> </a:t>
            </a:r>
            <a:r>
              <a:rPr lang="uk-UA" i="1" dirty="0" err="1" smtClean="0"/>
              <a:t>предлагается</a:t>
            </a:r>
            <a:r>
              <a:rPr lang="uk-UA" i="1" dirty="0" smtClean="0"/>
              <a:t>:</a:t>
            </a:r>
            <a:endParaRPr lang="uk-UA" i="1" dirty="0"/>
          </a:p>
        </p:txBody>
      </p:sp>
      <p:sp>
        <p:nvSpPr>
          <p:cNvPr id="14" name="Заголовок 1"/>
          <p:cNvSpPr>
            <a:spLocks noGrp="1"/>
          </p:cNvSpPr>
          <p:nvPr>
            <p:ph type="title"/>
          </p:nvPr>
        </p:nvSpPr>
        <p:spPr>
          <a:xfrm>
            <a:off x="602828" y="90992"/>
            <a:ext cx="10055647" cy="439844"/>
          </a:xfrm>
        </p:spPr>
        <p:txBody>
          <a:bodyPr/>
          <a:lstStyle/>
          <a:p>
            <a:r>
              <a:rPr lang="ru-RU" sz="2800" b="1" dirty="0" smtClean="0"/>
              <a:t>Регуляторные меры по ускорению </a:t>
            </a:r>
            <a:r>
              <a:rPr lang="ru-RU" sz="2800" b="1" dirty="0" err="1" smtClean="0"/>
              <a:t>цифровизаци</a:t>
            </a:r>
            <a:r>
              <a:rPr lang="ru-RU" sz="2800" b="1" dirty="0" err="1"/>
              <a:t>и</a:t>
            </a:r>
            <a:endParaRPr lang="uk-UA" sz="2800" b="1" dirty="0"/>
          </a:p>
        </p:txBody>
      </p:sp>
      <p:grpSp>
        <p:nvGrpSpPr>
          <p:cNvPr id="7" name="Группа 6"/>
          <p:cNvGrpSpPr/>
          <p:nvPr/>
        </p:nvGrpSpPr>
        <p:grpSpPr>
          <a:xfrm>
            <a:off x="169054" y="4822876"/>
            <a:ext cx="11931884" cy="1673035"/>
            <a:chOff x="169054" y="4822876"/>
            <a:chExt cx="11931884" cy="1673035"/>
          </a:xfrm>
        </p:grpSpPr>
        <p:sp>
          <p:nvSpPr>
            <p:cNvPr id="13" name="Скругленный прямоугольник 12"/>
            <p:cNvSpPr/>
            <p:nvPr/>
          </p:nvSpPr>
          <p:spPr>
            <a:xfrm>
              <a:off x="169054" y="5381250"/>
              <a:ext cx="11931884" cy="1114661"/>
            </a:xfrm>
            <a:prstGeom prst="roundRect">
              <a:avLst/>
            </a:prstGeom>
            <a:solidFill>
              <a:schemeClr val="bg1">
                <a:lumMod val="95000"/>
              </a:schemeClr>
            </a:solidFill>
            <a:ln w="25400" cap="flat" cmpd="sng" algn="ctr">
              <a:solidFill>
                <a:srgbClr val="229FFF"/>
              </a:solidFill>
              <a:prstDash val="solid"/>
            </a:ln>
            <a:effectLst/>
          </p:spPr>
          <p:txBody>
            <a:bodyPr rtlCol="0" anchor="ctr"/>
            <a:lstStyle/>
            <a:p>
              <a:pPr>
                <a:defRPr/>
              </a:pPr>
              <a:endParaRPr kumimoji="0" lang="uk-UA" i="0" u="none" strike="noStrike" kern="0" cap="none" spc="0" normalizeH="0" baseline="0" noProof="0" dirty="0" smtClean="0">
                <a:ln>
                  <a:noFill/>
                </a:ln>
                <a:solidFill>
                  <a:prstClr val="black"/>
                </a:solidFill>
                <a:effectLst/>
                <a:uLnTx/>
                <a:uFillTx/>
                <a:latin typeface="Museo Sans Cyrl 100" pitchFamily="50" charset="-52"/>
              </a:endParaRPr>
            </a:p>
          </p:txBody>
        </p:sp>
        <p:sp>
          <p:nvSpPr>
            <p:cNvPr id="16" name="Прямоугольник 15"/>
            <p:cNvSpPr/>
            <p:nvPr/>
          </p:nvSpPr>
          <p:spPr>
            <a:xfrm>
              <a:off x="602828" y="5494049"/>
              <a:ext cx="11071780" cy="913070"/>
            </a:xfrm>
            <a:prstGeom prst="rect">
              <a:avLst/>
            </a:prstGeom>
            <a:noFill/>
          </p:spPr>
          <p:txBody>
            <a:bodyPr wrap="square">
              <a:spAutoFit/>
            </a:bodyPr>
            <a:lstStyle/>
            <a:p>
              <a:pPr marL="285750" indent="-285750">
                <a:lnSpc>
                  <a:spcPts val="1600"/>
                </a:lnSpc>
                <a:buFont typeface="Arial" panose="020B0604020202020204" pitchFamily="34" charset="0"/>
                <a:buChar char="•"/>
              </a:pPr>
              <a:r>
                <a:rPr lang="uk-UA" b="1" dirty="0" smtClean="0"/>
                <a:t>ЕС </a:t>
              </a:r>
              <a:r>
                <a:rPr lang="uk-UA" b="1" dirty="0" err="1" smtClean="0"/>
                <a:t>поручил</a:t>
              </a:r>
              <a:r>
                <a:rPr lang="uk-UA" b="1" dirty="0" smtClean="0"/>
                <a:t> </a:t>
              </a:r>
              <a:r>
                <a:rPr lang="uk-UA" b="1" dirty="0" err="1"/>
                <a:t>внедрить</a:t>
              </a:r>
              <a:r>
                <a:rPr lang="uk-UA" b="1" dirty="0"/>
                <a:t> </a:t>
              </a:r>
              <a:r>
                <a:rPr lang="uk-UA" b="1" dirty="0" smtClean="0"/>
                <a:t>ТН </a:t>
              </a:r>
              <a:r>
                <a:rPr lang="uk-UA" b="1" dirty="0"/>
                <a:t>в 900</a:t>
              </a:r>
              <a:r>
                <a:rPr lang="en-US" b="1" dirty="0"/>
                <a:t>/1800 </a:t>
              </a:r>
              <a:r>
                <a:rPr lang="ru-RU" b="1" dirty="0"/>
                <a:t>МГц еще в 2009 </a:t>
              </a:r>
              <a:r>
                <a:rPr lang="ru-RU" b="1" dirty="0" smtClean="0"/>
                <a:t>году </a:t>
              </a:r>
            </a:p>
            <a:p>
              <a:pPr>
                <a:lnSpc>
                  <a:spcPts val="1600"/>
                </a:lnSpc>
              </a:pPr>
              <a:r>
                <a:rPr lang="ru-RU" sz="1400" b="1" i="1" dirty="0">
                  <a:ea typeface="Calibri" panose="020F0502020204030204" pitchFamily="34" charset="0"/>
                  <a:cs typeface="Times New Roman" panose="02020603050405020304" pitchFamily="18" charset="0"/>
                </a:rPr>
                <a:t> </a:t>
              </a:r>
              <a:r>
                <a:rPr lang="ru-RU" sz="1400" b="1" i="1" dirty="0" smtClean="0">
                  <a:ea typeface="Calibri" panose="020F0502020204030204" pitchFamily="34" charset="0"/>
                  <a:cs typeface="Times New Roman" panose="02020603050405020304" pitchFamily="18" charset="0"/>
                </a:rPr>
                <a:t>   -       </a:t>
              </a:r>
              <a:r>
                <a:rPr lang="en-GB" sz="1400" i="1" dirty="0" smtClean="0">
                  <a:ea typeface="Calibri" panose="020F0502020204030204" pitchFamily="34" charset="0"/>
                  <a:cs typeface="Times New Roman" panose="02020603050405020304" pitchFamily="18" charset="0"/>
                </a:rPr>
                <a:t>Decisions </a:t>
              </a:r>
              <a:r>
                <a:rPr lang="is-IS" sz="1400" i="1" dirty="0">
                  <a:ea typeface="Calibri" panose="020F0502020204030204" pitchFamily="34" charset="0"/>
                  <a:cs typeface="Times New Roman" panose="02020603050405020304" pitchFamily="18" charset="0"/>
                </a:rPr>
                <a:t>2009/766/EC and 2011/251/EC plus Directive 2009/114/EC</a:t>
              </a:r>
              <a:r>
                <a:rPr lang="ru-RU" sz="1400" i="1" dirty="0" smtClean="0">
                  <a:ea typeface="Calibri" panose="020F0502020204030204" pitchFamily="34" charset="0"/>
                  <a:cs typeface="Times New Roman" panose="02020603050405020304" pitchFamily="18" charset="0"/>
                </a:rPr>
                <a:t>;</a:t>
              </a:r>
            </a:p>
            <a:p>
              <a:pPr>
                <a:lnSpc>
                  <a:spcPts val="1600"/>
                </a:lnSpc>
              </a:pPr>
              <a:r>
                <a:rPr lang="ru-RU" sz="1400" i="1" dirty="0" smtClean="0"/>
                <a:t> </a:t>
              </a:r>
              <a:r>
                <a:rPr lang="uk-UA" sz="1400" i="1" dirty="0" smtClean="0"/>
                <a:t> </a:t>
              </a:r>
              <a:endParaRPr lang="uk-UA" sz="1400" i="1" dirty="0"/>
            </a:p>
            <a:p>
              <a:pPr marL="285750" indent="-285750">
                <a:lnSpc>
                  <a:spcPts val="1600"/>
                </a:lnSpc>
                <a:buFont typeface="Arial" panose="020B0604020202020204" pitchFamily="34" charset="0"/>
                <a:buChar char="•"/>
              </a:pPr>
              <a:r>
                <a:rPr lang="uk-UA" b="1" dirty="0" smtClean="0"/>
                <a:t>ЕС </a:t>
              </a:r>
              <a:r>
                <a:rPr lang="uk-UA" b="1" dirty="0" err="1" smtClean="0"/>
                <a:t>поручил</a:t>
              </a:r>
              <a:r>
                <a:rPr lang="uk-UA" b="1" dirty="0" smtClean="0"/>
                <a:t> ввести ТН </a:t>
              </a:r>
              <a:r>
                <a:rPr lang="uk-UA" b="1" dirty="0"/>
                <a:t>в 2100</a:t>
              </a:r>
              <a:r>
                <a:rPr lang="en-US" b="1" dirty="0"/>
                <a:t> </a:t>
              </a:r>
              <a:r>
                <a:rPr lang="ru-RU" b="1" dirty="0"/>
                <a:t>МГц не позднее </a:t>
              </a:r>
              <a:r>
                <a:rPr lang="ru-RU" b="1" dirty="0" smtClean="0"/>
                <a:t> Июня  2014г.  </a:t>
              </a:r>
              <a:r>
                <a:rPr lang="ru-RU" sz="1400" b="1" dirty="0" smtClean="0"/>
                <a:t>-    </a:t>
              </a:r>
              <a:r>
                <a:rPr lang="en-GB" sz="1400" i="1" dirty="0" smtClean="0">
                  <a:solidFill>
                    <a:srgbClr val="1F497D"/>
                  </a:solidFill>
                  <a:ea typeface="Calibri" panose="020F0502020204030204" pitchFamily="34" charset="0"/>
                  <a:cs typeface="Times New Roman" panose="02020603050405020304" pitchFamily="18" charset="0"/>
                </a:rPr>
                <a:t>Decision </a:t>
              </a:r>
              <a:r>
                <a:rPr lang="en-GB" sz="1400" i="1" dirty="0">
                  <a:solidFill>
                    <a:srgbClr val="1F497D"/>
                  </a:solidFill>
                  <a:ea typeface="Calibri" panose="020F0502020204030204" pitchFamily="34" charset="0"/>
                  <a:cs typeface="Times New Roman" panose="02020603050405020304" pitchFamily="18" charset="0"/>
                </a:rPr>
                <a:t>2012/688/EU</a:t>
              </a:r>
              <a:r>
                <a:rPr lang="ru-RU" sz="1400" i="1" dirty="0" smtClean="0">
                  <a:solidFill>
                    <a:srgbClr val="1F497D"/>
                  </a:solidFill>
                  <a:ea typeface="Calibri" panose="020F0502020204030204" pitchFamily="34" charset="0"/>
                  <a:cs typeface="Times New Roman" panose="02020603050405020304" pitchFamily="18" charset="0"/>
                </a:rPr>
                <a:t>;</a:t>
              </a:r>
              <a:endParaRPr lang="ru-RU" sz="1400" b="1" dirty="0" smtClean="0">
                <a:solidFill>
                  <a:srgbClr val="333333"/>
                </a:solidFill>
              </a:endParaRPr>
            </a:p>
          </p:txBody>
        </p:sp>
        <p:sp>
          <p:nvSpPr>
            <p:cNvPr id="2" name="TextBox 1"/>
            <p:cNvSpPr txBox="1"/>
            <p:nvPr/>
          </p:nvSpPr>
          <p:spPr>
            <a:xfrm>
              <a:off x="169054" y="4822876"/>
              <a:ext cx="11418703" cy="830997"/>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 Регуляторные решения ЕС касательно технологической нейтральности:</a:t>
              </a:r>
            </a:p>
            <a:p>
              <a:endParaRPr lang="uk-UA"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153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9220" y="147338"/>
            <a:ext cx="9674251" cy="584775"/>
          </a:xfrm>
          <a:prstGeom prst="rect">
            <a:avLst/>
          </a:prstGeom>
        </p:spPr>
        <p:txBody>
          <a:bodyPr wrap="none">
            <a:spAutoFit/>
          </a:bodyPr>
          <a:lstStyle/>
          <a:p>
            <a:r>
              <a:rPr lang="ru-RU" sz="3200" b="1" dirty="0" smtClean="0">
                <a:latin typeface="Arial" panose="020B0604020202020204" pitchFamily="34" charset="0"/>
                <a:cs typeface="Arial" panose="020B0604020202020204" pitchFamily="34" charset="0"/>
              </a:rPr>
              <a:t>Спектр: </a:t>
            </a:r>
            <a:r>
              <a:rPr lang="ru-RU" sz="3200" dirty="0" smtClean="0">
                <a:latin typeface="Arial" panose="020B0604020202020204" pitchFamily="34" charset="0"/>
                <a:cs typeface="Arial" panose="020B0604020202020204" pitchFamily="34" charset="0"/>
              </a:rPr>
              <a:t>лучшие практики </a:t>
            </a:r>
            <a:r>
              <a:rPr lang="ru-RU" sz="3200" dirty="0">
                <a:latin typeface="Arial" panose="020B0604020202020204" pitchFamily="34" charset="0"/>
                <a:cs typeface="Arial" panose="020B0604020202020204" pitchFamily="34" charset="0"/>
              </a:rPr>
              <a:t>в управлении спектром</a:t>
            </a:r>
            <a:endParaRPr lang="uk-UA" sz="3200" dirty="0">
              <a:latin typeface="Arial" panose="020B0604020202020204" pitchFamily="34" charset="0"/>
              <a:cs typeface="Arial" panose="020B0604020202020204" pitchFamily="34" charset="0"/>
            </a:endParaRPr>
          </a:p>
        </p:txBody>
      </p:sp>
      <p:sp>
        <p:nvSpPr>
          <p:cNvPr id="3" name="Овал 2"/>
          <p:cNvSpPr/>
          <p:nvPr/>
        </p:nvSpPr>
        <p:spPr>
          <a:xfrm>
            <a:off x="-28877" y="1100868"/>
            <a:ext cx="3987559" cy="1344149"/>
          </a:xfrm>
          <a:prstGeom prst="ellipse">
            <a:avLst/>
          </a:prstGeom>
          <a:solidFill>
            <a:srgbClr val="3399FF"/>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t>Технологическая нейтральность</a:t>
            </a:r>
            <a:endParaRPr lang="uk-UA" sz="2400" b="1" dirty="0"/>
          </a:p>
        </p:txBody>
      </p:sp>
      <p:sp>
        <p:nvSpPr>
          <p:cNvPr id="4" name="Овал 3"/>
          <p:cNvSpPr/>
          <p:nvPr/>
        </p:nvSpPr>
        <p:spPr>
          <a:xfrm>
            <a:off x="786537" y="2460184"/>
            <a:ext cx="3840427" cy="1440160"/>
          </a:xfrm>
          <a:prstGeom prst="ellipse">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67" b="1" dirty="0"/>
              <a:t>Равные права на ресурс</a:t>
            </a:r>
            <a:endParaRPr lang="uk-UA" sz="2667" b="1" dirty="0"/>
          </a:p>
        </p:txBody>
      </p:sp>
      <p:sp>
        <p:nvSpPr>
          <p:cNvPr id="5" name="Овал 4"/>
          <p:cNvSpPr/>
          <p:nvPr/>
        </p:nvSpPr>
        <p:spPr>
          <a:xfrm>
            <a:off x="1583499" y="3914469"/>
            <a:ext cx="3840427" cy="1440160"/>
          </a:xfrm>
          <a:prstGeom prst="ellipse">
            <a:avLst/>
          </a:prstGeom>
          <a:solidFill>
            <a:srgbClr val="B8328B"/>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67" b="1" dirty="0"/>
              <a:t>Приемлемая стоимость</a:t>
            </a:r>
            <a:endParaRPr lang="uk-UA" sz="2667" b="1" dirty="0"/>
          </a:p>
        </p:txBody>
      </p:sp>
      <p:sp>
        <p:nvSpPr>
          <p:cNvPr id="6" name="Овал 5"/>
          <p:cNvSpPr/>
          <p:nvPr/>
        </p:nvSpPr>
        <p:spPr>
          <a:xfrm>
            <a:off x="2351584" y="5354629"/>
            <a:ext cx="3840427" cy="1440160"/>
          </a:xfrm>
          <a:prstGeom prst="ellipse">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67" b="1" dirty="0"/>
              <a:t>Планирование на будущее</a:t>
            </a:r>
            <a:endParaRPr lang="uk-UA" sz="2667" b="1" dirty="0"/>
          </a:p>
        </p:txBody>
      </p:sp>
      <p:sp>
        <p:nvSpPr>
          <p:cNvPr id="7" name="TextBox 6"/>
          <p:cNvSpPr txBox="1"/>
          <p:nvPr/>
        </p:nvSpPr>
        <p:spPr>
          <a:xfrm>
            <a:off x="4175787" y="1209384"/>
            <a:ext cx="6480720" cy="971477"/>
          </a:xfrm>
          <a:prstGeom prst="rect">
            <a:avLst/>
          </a:prstGeom>
        </p:spPr>
        <p:txBody>
          <a:bodyPr vert="horz" wrap="none" lIns="0" tIns="60960" rIns="0" bIns="60960" rtlCol="0" anchor="t" anchorCtr="0">
            <a:noAutofit/>
          </a:bodyPr>
          <a:lstStyle/>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Спектр – ограниченный ресурс</a:t>
            </a: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Управление спектром совершенствуется</a:t>
            </a:r>
          </a:p>
          <a:p>
            <a:pPr marL="380990" indent="-380990">
              <a:lnSpc>
                <a:spcPts val="2133"/>
              </a:lnSpc>
              <a:buFont typeface="Arial" panose="020B0604020202020204" pitchFamily="34" charset="0"/>
              <a:buChar char="•"/>
            </a:pPr>
            <a:r>
              <a:rPr lang="en-US" sz="2400" dirty="0">
                <a:latin typeface="Arial" panose="020B0604020202020204" pitchFamily="34" charset="0"/>
                <a:cs typeface="Arial" panose="020B0604020202020204" pitchFamily="34" charset="0"/>
              </a:rPr>
              <a:t>MBB </a:t>
            </a:r>
            <a:r>
              <a:rPr lang="ru-RU" sz="2400" dirty="0">
                <a:latin typeface="Arial" panose="020B0604020202020204" pitchFamily="34" charset="0"/>
                <a:cs typeface="Arial" panose="020B0604020202020204" pitchFamily="34" charset="0"/>
              </a:rPr>
              <a:t>развивается с огромной скоростью</a:t>
            </a:r>
          </a:p>
          <a:p>
            <a:pPr marL="380990" indent="-380990">
              <a:lnSpc>
                <a:spcPts val="2133"/>
              </a:lnSpc>
              <a:buFont typeface="Arial" panose="020B0604020202020204" pitchFamily="34" charset="0"/>
              <a:buChar char="•"/>
            </a:pPr>
            <a:endParaRPr lang="uk-UA" sz="2400" dirty="0">
              <a:latin typeface="Arial" panose="020B0604020202020204" pitchFamily="34" charset="0"/>
              <a:cs typeface="Arial" panose="020B0604020202020204" pitchFamily="34" charset="0"/>
            </a:endParaRPr>
          </a:p>
        </p:txBody>
      </p:sp>
      <p:sp>
        <p:nvSpPr>
          <p:cNvPr id="8" name="TextBox 7"/>
          <p:cNvSpPr txBox="1"/>
          <p:nvPr/>
        </p:nvSpPr>
        <p:spPr>
          <a:xfrm>
            <a:off x="4786553" y="2708651"/>
            <a:ext cx="7166097" cy="971477"/>
          </a:xfrm>
          <a:prstGeom prst="rect">
            <a:avLst/>
          </a:prstGeom>
        </p:spPr>
        <p:txBody>
          <a:bodyPr vert="horz" wrap="none" lIns="0" tIns="60960" rIns="0" bIns="60960" rtlCol="0" anchor="t" anchorCtr="0">
            <a:noAutofit/>
          </a:bodyPr>
          <a:lstStyle/>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Важное условие конкуренции на рынке </a:t>
            </a:r>
            <a:r>
              <a:rPr lang="en-US" sz="2400" dirty="0">
                <a:latin typeface="Arial" panose="020B0604020202020204" pitchFamily="34" charset="0"/>
                <a:cs typeface="Arial" panose="020B0604020202020204" pitchFamily="34" charset="0"/>
              </a:rPr>
              <a:t>MBB</a:t>
            </a:r>
            <a:endParaRPr lang="ru-RU" sz="2400" dirty="0">
              <a:latin typeface="Arial" panose="020B0604020202020204" pitchFamily="34" charset="0"/>
              <a:cs typeface="Arial" panose="020B0604020202020204" pitchFamily="34" charset="0"/>
            </a:endParaRP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Улучшается качество услуги для абонентов</a:t>
            </a: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Максимизация эффекта для общества</a:t>
            </a:r>
          </a:p>
          <a:p>
            <a:pPr marL="380990" indent="-380990">
              <a:lnSpc>
                <a:spcPts val="2133"/>
              </a:lnSpc>
              <a:buFont typeface="Arial" panose="020B0604020202020204" pitchFamily="34" charset="0"/>
              <a:buChar char="•"/>
            </a:pPr>
            <a:endParaRPr lang="uk-UA" sz="2400" dirty="0">
              <a:latin typeface="Arial" panose="020B0604020202020204" pitchFamily="34" charset="0"/>
              <a:cs typeface="Arial" panose="020B0604020202020204" pitchFamily="34" charset="0"/>
            </a:endParaRPr>
          </a:p>
        </p:txBody>
      </p:sp>
      <p:sp>
        <p:nvSpPr>
          <p:cNvPr id="9" name="TextBox 8"/>
          <p:cNvSpPr txBox="1"/>
          <p:nvPr/>
        </p:nvSpPr>
        <p:spPr>
          <a:xfrm>
            <a:off x="5471929" y="4157399"/>
            <a:ext cx="6720071" cy="971477"/>
          </a:xfrm>
          <a:prstGeom prst="rect">
            <a:avLst/>
          </a:prstGeom>
        </p:spPr>
        <p:txBody>
          <a:bodyPr vert="horz" wrap="none" lIns="0" tIns="60960" rIns="0" bIns="60960" rtlCol="0" anchor="t" anchorCtr="0">
            <a:noAutofit/>
          </a:bodyPr>
          <a:lstStyle/>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Ускорение внедрения новых технологий</a:t>
            </a: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Больше средств для строительства сетей</a:t>
            </a: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Снижение тарифов на услуги</a:t>
            </a:r>
          </a:p>
          <a:p>
            <a:pPr marL="380990" indent="-380990">
              <a:lnSpc>
                <a:spcPts val="2133"/>
              </a:lnSpc>
              <a:buFont typeface="Arial" panose="020B0604020202020204" pitchFamily="34" charset="0"/>
              <a:buChar char="•"/>
            </a:pPr>
            <a:endParaRPr lang="uk-UA" sz="2400" dirty="0">
              <a:latin typeface="Arial" panose="020B0604020202020204" pitchFamily="34" charset="0"/>
              <a:cs typeface="Arial" panose="020B0604020202020204" pitchFamily="34" charset="0"/>
            </a:endParaRPr>
          </a:p>
        </p:txBody>
      </p:sp>
      <p:sp>
        <p:nvSpPr>
          <p:cNvPr id="10" name="TextBox 9"/>
          <p:cNvSpPr txBox="1"/>
          <p:nvPr/>
        </p:nvSpPr>
        <p:spPr>
          <a:xfrm>
            <a:off x="6206346" y="5613518"/>
            <a:ext cx="5985653" cy="971477"/>
          </a:xfrm>
          <a:prstGeom prst="rect">
            <a:avLst/>
          </a:prstGeom>
          <a:solidFill>
            <a:schemeClr val="bg1"/>
          </a:solidFill>
        </p:spPr>
        <p:txBody>
          <a:bodyPr vert="horz" wrap="none" lIns="0" tIns="60960" rIns="0" bIns="60960" rtlCol="0" anchor="t" anchorCtr="0">
            <a:noAutofit/>
          </a:bodyPr>
          <a:lstStyle/>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Предсказуемость и открытость </a:t>
            </a:r>
            <a:r>
              <a:rPr lang="en-US" sz="2400" dirty="0">
                <a:latin typeface="Arial" panose="020B0604020202020204" pitchFamily="34" charset="0"/>
                <a:cs typeface="Arial" panose="020B0604020202020204" pitchFamily="34" charset="0"/>
              </a:rPr>
              <a:t>NRA</a:t>
            </a:r>
            <a:r>
              <a:rPr lang="ru-RU" sz="2400" dirty="0">
                <a:latin typeface="Arial" panose="020B0604020202020204" pitchFamily="34" charset="0"/>
                <a:cs typeface="Arial" panose="020B0604020202020204" pitchFamily="34" charset="0"/>
              </a:rPr>
              <a:t> </a:t>
            </a: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Долговременное планирование МВВ</a:t>
            </a:r>
          </a:p>
          <a:p>
            <a:pPr marL="380990" indent="-380990">
              <a:lnSpc>
                <a:spcPts val="2133"/>
              </a:lnSpc>
              <a:buFont typeface="Arial" panose="020B0604020202020204" pitchFamily="34" charset="0"/>
              <a:buChar char="•"/>
            </a:pPr>
            <a:r>
              <a:rPr lang="ru-RU" sz="2400" dirty="0">
                <a:latin typeface="Arial" panose="020B0604020202020204" pitchFamily="34" charset="0"/>
                <a:cs typeface="Arial" panose="020B0604020202020204" pitchFamily="34" charset="0"/>
              </a:rPr>
              <a:t>Улучшение </a:t>
            </a:r>
            <a:r>
              <a:rPr lang="en-US" sz="2400" dirty="0">
                <a:latin typeface="Arial" panose="020B0604020202020204" pitchFamily="34" charset="0"/>
                <a:cs typeface="Arial" panose="020B0604020202020204" pitchFamily="34" charset="0"/>
              </a:rPr>
              <a:t>“industry chain” </a:t>
            </a:r>
            <a:r>
              <a:rPr lang="ru-RU" sz="2400" dirty="0">
                <a:latin typeface="Arial" panose="020B0604020202020204" pitchFamily="34" charset="0"/>
                <a:cs typeface="Arial" panose="020B0604020202020204" pitchFamily="34" charset="0"/>
              </a:rPr>
              <a:t>отрасли</a:t>
            </a:r>
          </a:p>
          <a:p>
            <a:pPr marL="380990" indent="-380990">
              <a:lnSpc>
                <a:spcPts val="2133"/>
              </a:lnSpc>
              <a:buFont typeface="Arial" panose="020B0604020202020204" pitchFamily="34" charset="0"/>
              <a:buChar char="•"/>
            </a:pP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17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93567" y="1151639"/>
            <a:ext cx="9706213" cy="3295667"/>
          </a:xfrm>
          <a:prstGeom prst="round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8" name="Скругленный прямоугольник 7"/>
          <p:cNvSpPr/>
          <p:nvPr/>
        </p:nvSpPr>
        <p:spPr>
          <a:xfrm>
            <a:off x="109326" y="5286632"/>
            <a:ext cx="11809312" cy="1571367"/>
          </a:xfrm>
          <a:prstGeom prst="round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2" name="Прямоугольник 1"/>
          <p:cNvSpPr/>
          <p:nvPr/>
        </p:nvSpPr>
        <p:spPr>
          <a:xfrm>
            <a:off x="1286236" y="328094"/>
            <a:ext cx="9728739" cy="584775"/>
          </a:xfrm>
          <a:prstGeom prst="rect">
            <a:avLst/>
          </a:prstGeom>
        </p:spPr>
        <p:txBody>
          <a:bodyPr wrap="square">
            <a:spAutoFit/>
          </a:bodyPr>
          <a:lstStyle/>
          <a:p>
            <a:r>
              <a:rPr lang="ru-RU" sz="3200" b="1" dirty="0">
                <a:latin typeface="Arial" panose="020B0604020202020204" pitchFamily="34" charset="0"/>
                <a:cs typeface="Arial" panose="020B0604020202020204" pitchFamily="34" charset="0"/>
              </a:rPr>
              <a:t>Опыт </a:t>
            </a:r>
            <a:r>
              <a:rPr lang="en-US" sz="3200" b="1" dirty="0">
                <a:latin typeface="Arial" panose="020B0604020202020204" pitchFamily="34" charset="0"/>
                <a:cs typeface="Arial" panose="020B0604020202020204" pitchFamily="34" charset="0"/>
              </a:rPr>
              <a:t>ITU</a:t>
            </a:r>
            <a:r>
              <a:rPr lang="ru-RU" sz="3200" b="1" dirty="0">
                <a:latin typeface="Arial" panose="020B0604020202020204" pitchFamily="34" charset="0"/>
                <a:cs typeface="Arial" panose="020B0604020202020204" pitchFamily="34" charset="0"/>
              </a:rPr>
              <a:t>: </a:t>
            </a:r>
            <a:r>
              <a:rPr lang="ru-RU" sz="3200" b="1" dirty="0" smtClean="0">
                <a:latin typeface="Arial" panose="020B0604020202020204" pitchFamily="34" charset="0"/>
                <a:cs typeface="Arial" panose="020B0604020202020204" pitchFamily="34" charset="0"/>
              </a:rPr>
              <a:t>ключевые элементы управления</a:t>
            </a:r>
            <a:endParaRPr lang="uk-UA" sz="3200" b="1" dirty="0">
              <a:latin typeface="Arial" panose="020B0604020202020204" pitchFamily="34" charset="0"/>
              <a:cs typeface="Arial" panose="020B0604020202020204" pitchFamily="34" charset="0"/>
            </a:endParaRPr>
          </a:p>
        </p:txBody>
      </p:sp>
      <p:sp>
        <p:nvSpPr>
          <p:cNvPr id="5" name="Прямоугольник 4"/>
          <p:cNvSpPr/>
          <p:nvPr/>
        </p:nvSpPr>
        <p:spPr>
          <a:xfrm>
            <a:off x="388299" y="1167522"/>
            <a:ext cx="9264847" cy="3046411"/>
          </a:xfrm>
          <a:prstGeom prst="rect">
            <a:avLst/>
          </a:prstGeom>
        </p:spPr>
        <p:txBody>
          <a:bodyPr wrap="square">
            <a:spAutoFit/>
          </a:bodyPr>
          <a:lstStyle/>
          <a:p>
            <a:r>
              <a:rPr lang="ru-RU" sz="2133" b="1" dirty="0">
                <a:latin typeface="Arial" panose="020B0604020202020204" pitchFamily="34" charset="0"/>
                <a:ea typeface="Calibri" panose="020F0502020204030204" pitchFamily="34" charset="0"/>
                <a:cs typeface="Arial" panose="020B0604020202020204" pitchFamily="34" charset="0"/>
              </a:rPr>
              <a:t>Ключевые элементы</a:t>
            </a:r>
            <a:r>
              <a:rPr lang="en-GB" sz="2133" b="1" dirty="0">
                <a:latin typeface="Arial" panose="020B0604020202020204" pitchFamily="34" charset="0"/>
                <a:ea typeface="Calibri" panose="020F0502020204030204" pitchFamily="34" charset="0"/>
                <a:cs typeface="Arial" panose="020B0604020202020204" pitchFamily="34" charset="0"/>
              </a:rPr>
              <a:t>:</a:t>
            </a:r>
            <a:endParaRPr lang="uk-UA" sz="2133" dirty="0">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ru-RU" sz="2133" dirty="0">
                <a:solidFill>
                  <a:srgbClr val="1F497D"/>
                </a:solidFill>
                <a:latin typeface="Arial" panose="020B0604020202020204" pitchFamily="34" charset="0"/>
                <a:ea typeface="Calibri" panose="020F0502020204030204" pitchFamily="34" charset="0"/>
                <a:cs typeface="Arial" panose="020B0604020202020204" pitchFamily="34" charset="0"/>
              </a:rPr>
              <a:t>Прозрачность</a:t>
            </a:r>
            <a:endParaRPr lang="uk-UA" sz="2133" dirty="0">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ru-RU" sz="2133" b="1" dirty="0">
                <a:solidFill>
                  <a:srgbClr val="C00000"/>
                </a:solidFill>
                <a:latin typeface="Arial" panose="020B0604020202020204" pitchFamily="34" charset="0"/>
                <a:ea typeface="Calibri" panose="020F0502020204030204" pitchFamily="34" charset="0"/>
                <a:cs typeface="Arial" panose="020B0604020202020204" pitchFamily="34" charset="0"/>
              </a:rPr>
              <a:t>Технологическая нейтральность</a:t>
            </a:r>
            <a:endParaRPr lang="uk-UA" sz="2133"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uk-UA" sz="2133" b="1" dirty="0" err="1">
                <a:solidFill>
                  <a:srgbClr val="C00000"/>
                </a:solidFill>
                <a:latin typeface="Arial" panose="020B0604020202020204" pitchFamily="34" charset="0"/>
                <a:ea typeface="Calibri" panose="020F0502020204030204" pitchFamily="34" charset="0"/>
                <a:cs typeface="Arial" panose="020B0604020202020204" pitchFamily="34" charset="0"/>
              </a:rPr>
              <a:t>Международная</a:t>
            </a:r>
            <a:r>
              <a:rPr lang="uk-UA" sz="2133"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uk-UA" sz="2133" b="1" dirty="0" err="1">
                <a:solidFill>
                  <a:srgbClr val="C00000"/>
                </a:solidFill>
                <a:latin typeface="Arial" panose="020B0604020202020204" pitchFamily="34" charset="0"/>
                <a:ea typeface="Calibri" panose="020F0502020204030204" pitchFamily="34" charset="0"/>
                <a:cs typeface="Arial" panose="020B0604020202020204" pitchFamily="34" charset="0"/>
              </a:rPr>
              <a:t>гармонизация</a:t>
            </a:r>
            <a:endParaRPr lang="uk-UA" sz="2133"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ru-RU" sz="2133" b="1" dirty="0">
                <a:solidFill>
                  <a:srgbClr val="C00000"/>
                </a:solidFill>
                <a:latin typeface="Arial" panose="020B0604020202020204" pitchFamily="34" charset="0"/>
                <a:ea typeface="Calibri" panose="020F0502020204030204" pitchFamily="34" charset="0"/>
                <a:cs typeface="Arial" panose="020B0604020202020204" pitchFamily="34" charset="0"/>
              </a:rPr>
              <a:t>Приемлемые цены на доступ к спектру </a:t>
            </a:r>
          </a:p>
          <a:p>
            <a:pPr marL="1523962" lvl="2" indent="-304792">
              <a:buFont typeface="Wingdings" panose="05000000000000000000" pitchFamily="2" charset="2"/>
              <a:buChar char=""/>
              <a:tabLst>
                <a:tab pos="1828754" algn="l"/>
              </a:tabLst>
            </a:pPr>
            <a:r>
              <a:rPr lang="ru-RU" sz="2133" b="1" dirty="0">
                <a:solidFill>
                  <a:srgbClr val="C00000"/>
                </a:solidFill>
                <a:latin typeface="Arial" panose="020B0604020202020204" pitchFamily="34" charset="0"/>
                <a:ea typeface="Calibri" panose="020F0502020204030204" pitchFamily="34" charset="0"/>
                <a:cs typeface="Arial" panose="020B0604020202020204" pitchFamily="34" charset="0"/>
              </a:rPr>
              <a:t>Эффективное </a:t>
            </a:r>
            <a:r>
              <a:rPr lang="ru-RU" sz="2133" b="1" dirty="0" smtClean="0">
                <a:solidFill>
                  <a:srgbClr val="C00000"/>
                </a:solidFill>
                <a:latin typeface="Arial" panose="020B0604020202020204" pitchFamily="34" charset="0"/>
                <a:ea typeface="Calibri" panose="020F0502020204030204" pitchFamily="34" charset="0"/>
                <a:cs typeface="Arial" panose="020B0604020202020204" pitchFamily="34" charset="0"/>
              </a:rPr>
              <a:t>распределение и использование </a:t>
            </a:r>
            <a:r>
              <a:rPr lang="ru-RU" sz="2133" b="1" dirty="0">
                <a:solidFill>
                  <a:srgbClr val="C00000"/>
                </a:solidFill>
                <a:latin typeface="Arial" panose="020B0604020202020204" pitchFamily="34" charset="0"/>
                <a:ea typeface="Calibri" panose="020F0502020204030204" pitchFamily="34" charset="0"/>
                <a:cs typeface="Arial" panose="020B0604020202020204" pitchFamily="34" charset="0"/>
              </a:rPr>
              <a:t>спектра</a:t>
            </a:r>
            <a:endParaRPr lang="uk-UA" sz="2133"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ru-RU" sz="2133" dirty="0" smtClean="0">
                <a:solidFill>
                  <a:srgbClr val="1F497D"/>
                </a:solidFill>
                <a:latin typeface="Arial" panose="020B0604020202020204" pitchFamily="34" charset="0"/>
                <a:ea typeface="Calibri" panose="020F0502020204030204" pitchFamily="34" charset="0"/>
                <a:cs typeface="Arial" panose="020B0604020202020204" pitchFamily="34" charset="0"/>
              </a:rPr>
              <a:t>Гибкое </a:t>
            </a:r>
            <a:r>
              <a:rPr lang="ru-RU" sz="2133" dirty="0">
                <a:solidFill>
                  <a:srgbClr val="1F497D"/>
                </a:solidFill>
                <a:latin typeface="Arial" panose="020B0604020202020204" pitchFamily="34" charset="0"/>
                <a:ea typeface="Calibri" panose="020F0502020204030204" pitchFamily="34" charset="0"/>
                <a:cs typeface="Arial" panose="020B0604020202020204" pitchFamily="34" charset="0"/>
              </a:rPr>
              <a:t>использование д</a:t>
            </a:r>
            <a:r>
              <a:rPr lang="uk-UA" sz="2133" dirty="0">
                <a:solidFill>
                  <a:srgbClr val="1F497D"/>
                </a:solidFill>
                <a:latin typeface="Arial" panose="020B0604020202020204" pitchFamily="34" charset="0"/>
                <a:ea typeface="Calibri" panose="020F0502020204030204" pitchFamily="34" charset="0"/>
                <a:cs typeface="Arial" panose="020B0604020202020204" pitchFamily="34" charset="0"/>
              </a:rPr>
              <a:t>ля </a:t>
            </a:r>
            <a:r>
              <a:rPr lang="uk-UA" sz="2133" dirty="0" err="1">
                <a:solidFill>
                  <a:srgbClr val="1F497D"/>
                </a:solidFill>
                <a:latin typeface="Arial" panose="020B0604020202020204" pitchFamily="34" charset="0"/>
                <a:ea typeface="Calibri" panose="020F0502020204030204" pitchFamily="34" charset="0"/>
                <a:cs typeface="Arial" panose="020B0604020202020204" pitchFamily="34" charset="0"/>
              </a:rPr>
              <a:t>продвижения</a:t>
            </a:r>
            <a:r>
              <a:rPr lang="uk-UA" sz="2133"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uk-UA" sz="2133" dirty="0" err="1">
                <a:solidFill>
                  <a:srgbClr val="1F497D"/>
                </a:solidFill>
                <a:latin typeface="Arial" panose="020B0604020202020204" pitchFamily="34" charset="0"/>
                <a:ea typeface="Calibri" panose="020F0502020204030204" pitchFamily="34" charset="0"/>
                <a:cs typeface="Arial" panose="020B0604020202020204" pitchFamily="34" charset="0"/>
              </a:rPr>
              <a:t>инноваций</a:t>
            </a:r>
            <a:endParaRPr lang="uk-UA" sz="2133" dirty="0">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uk-UA" sz="2133" dirty="0" err="1">
                <a:solidFill>
                  <a:srgbClr val="1F497D"/>
                </a:solidFill>
                <a:latin typeface="Arial" panose="020B0604020202020204" pitchFamily="34" charset="0"/>
                <a:ea typeface="Calibri" panose="020F0502020204030204" pitchFamily="34" charset="0"/>
                <a:cs typeface="Arial" panose="020B0604020202020204" pitchFamily="34" charset="0"/>
              </a:rPr>
              <a:t>Своевременная</a:t>
            </a:r>
            <a:r>
              <a:rPr lang="uk-UA" sz="2133"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uk-UA" sz="2133" dirty="0" err="1">
                <a:solidFill>
                  <a:srgbClr val="1F497D"/>
                </a:solidFill>
                <a:latin typeface="Arial" panose="020B0604020202020204" pitchFamily="34" charset="0"/>
                <a:ea typeface="Calibri" panose="020F0502020204030204" pitchFamily="34" charset="0"/>
                <a:cs typeface="Arial" panose="020B0604020202020204" pitchFamily="34" charset="0"/>
              </a:rPr>
              <a:t>доступность</a:t>
            </a:r>
            <a:r>
              <a:rPr lang="uk-UA" sz="2133" dirty="0">
                <a:solidFill>
                  <a:srgbClr val="1F497D"/>
                </a:solidFill>
                <a:latin typeface="Arial" panose="020B0604020202020204" pitchFamily="34" charset="0"/>
                <a:ea typeface="Calibri" panose="020F0502020204030204" pitchFamily="34" charset="0"/>
                <a:cs typeface="Arial" panose="020B0604020202020204" pitchFamily="34" charset="0"/>
              </a:rPr>
              <a:t> спектра </a:t>
            </a:r>
            <a:endParaRPr lang="uk-UA" sz="2133" dirty="0">
              <a:latin typeface="Arial" panose="020B0604020202020204" pitchFamily="34" charset="0"/>
              <a:ea typeface="Calibri" panose="020F0502020204030204" pitchFamily="34" charset="0"/>
              <a:cs typeface="Arial" panose="020B0604020202020204" pitchFamily="34" charset="0"/>
            </a:endParaRPr>
          </a:p>
          <a:p>
            <a:pPr marL="1523962" lvl="2" indent="-304792">
              <a:buFont typeface="Wingdings" panose="05000000000000000000" pitchFamily="2" charset="2"/>
              <a:buChar char=""/>
              <a:tabLst>
                <a:tab pos="1828754" algn="l"/>
              </a:tabLst>
            </a:pPr>
            <a:r>
              <a:rPr lang="ru-RU" sz="2133" dirty="0" smtClean="0">
                <a:solidFill>
                  <a:srgbClr val="1F497D"/>
                </a:solidFill>
                <a:latin typeface="Arial" panose="020B0604020202020204" pitchFamily="34" charset="0"/>
                <a:ea typeface="Calibri" panose="020F0502020204030204" pitchFamily="34" charset="0"/>
                <a:cs typeface="Arial" panose="020B0604020202020204" pitchFamily="34" charset="0"/>
              </a:rPr>
              <a:t>Обеспечение </a:t>
            </a:r>
            <a:r>
              <a:rPr lang="ru-RU" sz="2133" dirty="0">
                <a:solidFill>
                  <a:srgbClr val="1F497D"/>
                </a:solidFill>
                <a:latin typeface="Arial" panose="020B0604020202020204" pitchFamily="34" charset="0"/>
                <a:ea typeface="Calibri" panose="020F0502020204030204" pitchFamily="34" charset="0"/>
                <a:cs typeface="Arial" panose="020B0604020202020204" pitchFamily="34" charset="0"/>
              </a:rPr>
              <a:t>равных условий для всех </a:t>
            </a:r>
            <a:r>
              <a:rPr lang="ru-RU" sz="2133" dirty="0" smtClean="0">
                <a:solidFill>
                  <a:srgbClr val="1F497D"/>
                </a:solidFill>
                <a:latin typeface="Arial" panose="020B0604020202020204" pitchFamily="34" charset="0"/>
                <a:ea typeface="Calibri" panose="020F0502020204030204" pitchFamily="34" charset="0"/>
                <a:cs typeface="Arial" panose="020B0604020202020204" pitchFamily="34" charset="0"/>
              </a:rPr>
              <a:t>участников</a:t>
            </a:r>
            <a:endParaRPr lang="uk-UA" sz="2133"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304875" y="4542164"/>
            <a:ext cx="11693837" cy="612325"/>
          </a:xfrm>
          <a:prstGeom prst="rect">
            <a:avLst/>
          </a:prstGeom>
          <a:noFill/>
        </p:spPr>
        <p:txBody>
          <a:bodyPr vert="horz" wrap="none" lIns="0" tIns="60960" rIns="0" bIns="60960" rtlCol="0" anchor="t" anchorCtr="0">
            <a:noAutofit/>
          </a:bodyPr>
          <a:lstStyle/>
          <a:p>
            <a:pPr>
              <a:lnSpc>
                <a:spcPts val="2133"/>
              </a:lnSpc>
            </a:pPr>
            <a:r>
              <a:rPr lang="uk-UA" sz="2133" b="1" dirty="0" err="1"/>
              <a:t>Технологическая</a:t>
            </a:r>
            <a:r>
              <a:rPr lang="uk-UA" sz="2133" b="1" dirty="0"/>
              <a:t> </a:t>
            </a:r>
            <a:r>
              <a:rPr lang="uk-UA" sz="2133" b="1" dirty="0" err="1"/>
              <a:t>нейтральность</a:t>
            </a:r>
            <a:r>
              <a:rPr lang="uk-UA" sz="2133" b="1" dirty="0"/>
              <a:t> </a:t>
            </a:r>
            <a:r>
              <a:rPr lang="ru-RU" sz="2133" dirty="0" smtClean="0"/>
              <a:t>обеспечивается </a:t>
            </a:r>
            <a:r>
              <a:rPr lang="ru-RU" sz="2133" dirty="0"/>
              <a:t>регулятором и входит в набор лучших </a:t>
            </a:r>
          </a:p>
          <a:p>
            <a:pPr>
              <a:lnSpc>
                <a:spcPts val="2133"/>
              </a:lnSpc>
            </a:pPr>
            <a:r>
              <a:rPr lang="ru-RU" sz="2133" dirty="0"/>
              <a:t>практик управления спектром.  Как правило она предоставляется</a:t>
            </a:r>
            <a:r>
              <a:rPr lang="ru-RU" sz="2133" b="1" dirty="0"/>
              <a:t> на бесплатной </a:t>
            </a:r>
            <a:r>
              <a:rPr lang="ru-RU" sz="2133" b="1" dirty="0" smtClean="0"/>
              <a:t>основе</a:t>
            </a:r>
            <a:endParaRPr lang="uk-UA" sz="2133" dirty="0"/>
          </a:p>
          <a:p>
            <a:pPr>
              <a:lnSpc>
                <a:spcPts val="2133"/>
              </a:lnSpc>
            </a:pPr>
            <a:endParaRPr lang="uk-UA" sz="2133" dirty="0"/>
          </a:p>
        </p:txBody>
      </p:sp>
      <p:sp>
        <p:nvSpPr>
          <p:cNvPr id="7" name="TextBox 6"/>
          <p:cNvSpPr txBox="1"/>
          <p:nvPr/>
        </p:nvSpPr>
        <p:spPr>
          <a:xfrm>
            <a:off x="193567" y="5370005"/>
            <a:ext cx="11460765" cy="1487994"/>
          </a:xfrm>
          <a:prstGeom prst="rect">
            <a:avLst/>
          </a:prstGeom>
          <a:noFill/>
        </p:spPr>
        <p:txBody>
          <a:bodyPr vert="horz" wrap="none" lIns="0" tIns="60960" rIns="0" bIns="60960" rtlCol="0" anchor="t" anchorCtr="0">
            <a:noAutofit/>
          </a:bodyPr>
          <a:lstStyle/>
          <a:p>
            <a:pPr marL="380990" indent="-380990">
              <a:lnSpc>
                <a:spcPts val="2133"/>
              </a:lnSpc>
              <a:buFont typeface="Arial" panose="020B0604020202020204" pitchFamily="34" charset="0"/>
              <a:buChar char="•"/>
            </a:pPr>
            <a:r>
              <a:rPr lang="uk-UA" sz="2133" b="1" dirty="0" err="1"/>
              <a:t>Евросоюз</a:t>
            </a:r>
            <a:r>
              <a:rPr lang="uk-UA" sz="2133" dirty="0"/>
              <a:t> </a:t>
            </a:r>
            <a:r>
              <a:rPr lang="uk-UA" sz="2133" dirty="0" err="1"/>
              <a:t>поручил</a:t>
            </a:r>
            <a:r>
              <a:rPr lang="uk-UA" sz="2133" dirty="0"/>
              <a:t> </a:t>
            </a:r>
            <a:r>
              <a:rPr lang="uk-UA" sz="2133" dirty="0" err="1"/>
              <a:t>внедрить</a:t>
            </a:r>
            <a:r>
              <a:rPr lang="uk-UA" sz="2133" dirty="0"/>
              <a:t> </a:t>
            </a:r>
            <a:r>
              <a:rPr lang="uk-UA" sz="2133" b="1" dirty="0" err="1"/>
              <a:t>Технологическую</a:t>
            </a:r>
            <a:r>
              <a:rPr lang="uk-UA" sz="2133" b="1" dirty="0"/>
              <a:t> </a:t>
            </a:r>
            <a:r>
              <a:rPr lang="uk-UA" sz="2133" b="1" dirty="0" err="1"/>
              <a:t>нейтральность</a:t>
            </a:r>
            <a:r>
              <a:rPr lang="uk-UA" sz="2133" b="1" dirty="0"/>
              <a:t> в 900</a:t>
            </a:r>
            <a:r>
              <a:rPr lang="en-US" sz="2133" b="1" dirty="0"/>
              <a:t>/1800 </a:t>
            </a:r>
            <a:r>
              <a:rPr lang="ru-RU" sz="2133" b="1" dirty="0"/>
              <a:t>МГц </a:t>
            </a:r>
            <a:endParaRPr lang="en-US" sz="2133" b="1" dirty="0" smtClean="0"/>
          </a:p>
          <a:p>
            <a:pPr>
              <a:lnSpc>
                <a:spcPts val="2133"/>
              </a:lnSpc>
            </a:pPr>
            <a:r>
              <a:rPr lang="en-US" sz="2133" b="1" dirty="0"/>
              <a:t> </a:t>
            </a:r>
            <a:r>
              <a:rPr lang="en-US" sz="2133" b="1" dirty="0" smtClean="0"/>
              <a:t>    </a:t>
            </a:r>
            <a:r>
              <a:rPr lang="ru-RU" sz="2133" dirty="0" smtClean="0"/>
              <a:t>еще </a:t>
            </a:r>
            <a:r>
              <a:rPr lang="ru-RU" sz="2133" dirty="0"/>
              <a:t>в 2009 году: </a:t>
            </a:r>
            <a:r>
              <a:rPr lang="ru-RU" sz="1867" i="1" dirty="0" smtClean="0">
                <a:solidFill>
                  <a:srgbClr val="1F497D"/>
                </a:solidFill>
                <a:ea typeface="Calibri" panose="020F0502020204030204" pitchFamily="34" charset="0"/>
                <a:cs typeface="Times New Roman" panose="02020603050405020304" pitchFamily="18" charset="0"/>
              </a:rPr>
              <a:t>   </a:t>
            </a:r>
            <a:r>
              <a:rPr lang="en-GB" sz="1867" i="1" dirty="0">
                <a:solidFill>
                  <a:srgbClr val="1F497D"/>
                </a:solidFill>
                <a:ea typeface="Calibri" panose="020F0502020204030204" pitchFamily="34" charset="0"/>
                <a:cs typeface="Times New Roman" panose="02020603050405020304" pitchFamily="18" charset="0"/>
              </a:rPr>
              <a:t>Decisions </a:t>
            </a:r>
            <a:r>
              <a:rPr lang="is-IS" sz="1867" i="1" dirty="0">
                <a:solidFill>
                  <a:srgbClr val="1F497D"/>
                </a:solidFill>
                <a:ea typeface="Calibri" panose="020F0502020204030204" pitchFamily="34" charset="0"/>
                <a:cs typeface="Times New Roman" panose="02020603050405020304" pitchFamily="18" charset="0"/>
              </a:rPr>
              <a:t>2009/766/EC and 2011/251/EC plus Directive 2009/114/EC</a:t>
            </a:r>
            <a:r>
              <a:rPr lang="ru-RU" sz="1867" i="1" dirty="0">
                <a:solidFill>
                  <a:srgbClr val="1F497D"/>
                </a:solidFill>
                <a:ea typeface="Calibri" panose="020F0502020204030204" pitchFamily="34" charset="0"/>
                <a:cs typeface="Times New Roman" panose="02020603050405020304" pitchFamily="18" charset="0"/>
              </a:rPr>
              <a:t>;</a:t>
            </a:r>
            <a:r>
              <a:rPr lang="ru-RU" sz="1867" i="1" dirty="0"/>
              <a:t> </a:t>
            </a:r>
            <a:r>
              <a:rPr lang="uk-UA" sz="1867" i="1" dirty="0"/>
              <a:t> </a:t>
            </a:r>
          </a:p>
          <a:p>
            <a:pPr>
              <a:lnSpc>
                <a:spcPts val="2133"/>
              </a:lnSpc>
            </a:pPr>
            <a:endParaRPr lang="uk-UA" sz="1867" i="1" dirty="0"/>
          </a:p>
          <a:p>
            <a:pPr marL="380990" indent="-380990">
              <a:lnSpc>
                <a:spcPts val="2133"/>
              </a:lnSpc>
              <a:buFont typeface="Arial" panose="020B0604020202020204" pitchFamily="34" charset="0"/>
              <a:buChar char="•"/>
            </a:pPr>
            <a:r>
              <a:rPr lang="uk-UA" sz="2133" b="1" dirty="0" err="1"/>
              <a:t>Евросоюз</a:t>
            </a:r>
            <a:r>
              <a:rPr lang="uk-UA" sz="2133" dirty="0"/>
              <a:t> </a:t>
            </a:r>
            <a:r>
              <a:rPr lang="uk-UA" sz="2133" dirty="0" err="1"/>
              <a:t>принял</a:t>
            </a:r>
            <a:r>
              <a:rPr lang="uk-UA" sz="2133" dirty="0"/>
              <a:t> </a:t>
            </a:r>
            <a:r>
              <a:rPr lang="uk-UA" sz="2133" dirty="0" err="1"/>
              <a:t>решение</a:t>
            </a:r>
            <a:r>
              <a:rPr lang="uk-UA" sz="2133" dirty="0"/>
              <a:t> о </a:t>
            </a:r>
            <a:r>
              <a:rPr lang="uk-UA" sz="2133" dirty="0" err="1" smtClean="0"/>
              <a:t>вве</a:t>
            </a:r>
            <a:r>
              <a:rPr lang="ru-RU" sz="2133" dirty="0" smtClean="0"/>
              <a:t>л</a:t>
            </a:r>
            <a:r>
              <a:rPr lang="uk-UA" sz="2133" dirty="0" smtClean="0"/>
              <a:t> </a:t>
            </a:r>
            <a:r>
              <a:rPr lang="uk-UA" sz="2133" b="1" dirty="0" err="1" smtClean="0"/>
              <a:t>Технологическую</a:t>
            </a:r>
            <a:r>
              <a:rPr lang="uk-UA" sz="2133" b="1" dirty="0" smtClean="0"/>
              <a:t> </a:t>
            </a:r>
            <a:r>
              <a:rPr lang="uk-UA" sz="2133" b="1" dirty="0" err="1" smtClean="0"/>
              <a:t>нейтральность</a:t>
            </a:r>
            <a:r>
              <a:rPr lang="uk-UA" sz="2133" b="1" dirty="0" smtClean="0"/>
              <a:t> </a:t>
            </a:r>
            <a:r>
              <a:rPr lang="uk-UA" sz="2133" b="1" dirty="0"/>
              <a:t>в 2100</a:t>
            </a:r>
            <a:r>
              <a:rPr lang="en-US" sz="2133" b="1" dirty="0"/>
              <a:t> </a:t>
            </a:r>
            <a:r>
              <a:rPr lang="ru-RU" sz="2133" b="1" dirty="0" smtClean="0"/>
              <a:t>МГц</a:t>
            </a:r>
          </a:p>
          <a:p>
            <a:pPr>
              <a:lnSpc>
                <a:spcPts val="2133"/>
              </a:lnSpc>
            </a:pPr>
            <a:r>
              <a:rPr lang="ru-RU" sz="2133" dirty="0" smtClean="0"/>
              <a:t>     в Июне 2014г:    </a:t>
            </a:r>
            <a:r>
              <a:rPr lang="en-GB" sz="1867" i="1" dirty="0">
                <a:solidFill>
                  <a:srgbClr val="1F497D"/>
                </a:solidFill>
                <a:ea typeface="Calibri" panose="020F0502020204030204" pitchFamily="34" charset="0"/>
                <a:cs typeface="Times New Roman" panose="02020603050405020304" pitchFamily="18" charset="0"/>
              </a:rPr>
              <a:t>Decision 2012/688/EU</a:t>
            </a:r>
            <a:r>
              <a:rPr lang="ru-RU" sz="1867" i="1" dirty="0">
                <a:solidFill>
                  <a:srgbClr val="1F497D"/>
                </a:solidFill>
                <a:ea typeface="Calibri" panose="020F0502020204030204" pitchFamily="34" charset="0"/>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10111313" y="2093834"/>
            <a:ext cx="1807325" cy="2316187"/>
          </a:xfrm>
          <a:prstGeom prst="rect">
            <a:avLst/>
          </a:prstGeom>
        </p:spPr>
      </p:pic>
      <p:pic>
        <p:nvPicPr>
          <p:cNvPr id="10" name="Picture 3" descr="C:\Users\coluccelli\Desktop\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l="10893" t="10415" r="10020" b="15386"/>
          <a:stretch/>
        </p:blipFill>
        <p:spPr bwMode="auto">
          <a:xfrm>
            <a:off x="8070878" y="1385943"/>
            <a:ext cx="1582268" cy="974025"/>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  1">
      <a:dk1>
        <a:srgbClr val="2C2C2C"/>
      </a:dk1>
      <a:lt1>
        <a:srgbClr val="FFFFFF"/>
      </a:lt1>
      <a:dk2>
        <a:srgbClr val="979797"/>
      </a:dk2>
      <a:lt2>
        <a:srgbClr val="FFFFFF"/>
      </a:lt2>
      <a:accent1>
        <a:srgbClr val="2B2B2B"/>
      </a:accent1>
      <a:accent2>
        <a:srgbClr val="7F7F7F"/>
      </a:accent2>
      <a:accent3>
        <a:srgbClr val="FFCB24"/>
      </a:accent3>
      <a:accent4>
        <a:srgbClr val="D61150"/>
      </a:accent4>
      <a:accent5>
        <a:srgbClr val="009536"/>
      </a:accent5>
      <a:accent6>
        <a:srgbClr val="0DAEC5"/>
      </a:accent6>
      <a:hlink>
        <a:srgbClr val="2B2B2B"/>
      </a:hlink>
      <a:folHlink>
        <a:srgbClr val="2B2B2B"/>
      </a:folHlink>
    </a:clrScheme>
    <a:fontScheme name="Office 2">
      <a:majorFont>
        <a:latin typeface="Hero New Ultra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ro New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124-VIP-Presentation-Template-BETA-1" id="{1A6917F2-94B7-3A4D-AA84-168BAC550B8C}" vid="{331C49C4-B443-B047-81DC-1026CABFF2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28637</TotalTime>
  <Words>2077</Words>
  <Application>Microsoft Office PowerPoint</Application>
  <PresentationFormat>Широкоэкранный</PresentationFormat>
  <Paragraphs>391</Paragraphs>
  <Slides>18</Slides>
  <Notes>1</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34" baseType="lpstr">
      <vt:lpstr>MS PGothic</vt:lpstr>
      <vt:lpstr>.AppleSystemUIFont</vt:lpstr>
      <vt:lpstr>Arial</vt:lpstr>
      <vt:lpstr>Calibri</vt:lpstr>
      <vt:lpstr>Cambria Math</vt:lpstr>
      <vt:lpstr>Corbel</vt:lpstr>
      <vt:lpstr>Hero New Hairline</vt:lpstr>
      <vt:lpstr>Hero New Light</vt:lpstr>
      <vt:lpstr>Hero New Thin</vt:lpstr>
      <vt:lpstr>Hero New UltraLight</vt:lpstr>
      <vt:lpstr>Museo Sans Cyrl 100</vt:lpstr>
      <vt:lpstr>Times New Roman</vt:lpstr>
      <vt:lpstr>Verdana</vt:lpstr>
      <vt:lpstr>Wingdings</vt:lpstr>
      <vt:lpstr>Office Theme</vt:lpstr>
      <vt:lpstr>think-cell Slide</vt:lpstr>
      <vt:lpstr>Нормативные и регуляторные аспекты внедрения в Украине сетей 4G/5G</vt:lpstr>
      <vt:lpstr>цифровизация экономики Украины</vt:lpstr>
      <vt:lpstr>Основное отраслевое законодательство</vt:lpstr>
      <vt:lpstr>Цифровой разрыв в украине: Мобильный и фиксированный ШПД</vt:lpstr>
      <vt:lpstr>Возможные пути развития ШПД и цифровизации</vt:lpstr>
      <vt:lpstr>Покрытие и спектр: развитие ШПД и цифровизация</vt:lpstr>
      <vt:lpstr>Регуляторные меры по ускорению цифровизации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Скорость  Мобильного шпд:  достаточно ли ее?</vt:lpstr>
      <vt:lpstr>Новые технологии и Частотный ресурс</vt:lpstr>
      <vt:lpstr>Пользователи интернета в украине:   январь 2018</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Значение РЧР для экономики</dc:title>
  <dc:creator>Igor Ereshchenko</dc:creator>
  <cp:lastModifiedBy>Igor Ereshchenko</cp:lastModifiedBy>
  <cp:revision>836</cp:revision>
  <cp:lastPrinted>2017-01-13T15:17:41Z</cp:lastPrinted>
  <dcterms:created xsi:type="dcterms:W3CDTF">2017-01-25T12:27:04Z</dcterms:created>
  <dcterms:modified xsi:type="dcterms:W3CDTF">2019-05-12T18:54:01Z</dcterms:modified>
</cp:coreProperties>
</file>