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8" r:id="rId3"/>
    <p:sldId id="353" r:id="rId4"/>
    <p:sldId id="337" r:id="rId5"/>
    <p:sldId id="360" r:id="rId6"/>
    <p:sldId id="362" r:id="rId7"/>
    <p:sldId id="363" r:id="rId8"/>
    <p:sldId id="340" r:id="rId9"/>
    <p:sldId id="342" r:id="rId10"/>
    <p:sldId id="357" r:id="rId11"/>
    <p:sldId id="341" r:id="rId12"/>
    <p:sldId id="364" r:id="rId13"/>
    <p:sldId id="365" r:id="rId14"/>
    <p:sldId id="351" r:id="rId15"/>
    <p:sldId id="352" r:id="rId16"/>
    <p:sldId id="366" r:id="rId17"/>
    <p:sldId id="367" r:id="rId18"/>
    <p:sldId id="345" r:id="rId19"/>
    <p:sldId id="347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BBF"/>
    <a:srgbClr val="341312"/>
    <a:srgbClr val="E581ED"/>
    <a:srgbClr val="1A8501"/>
    <a:srgbClr val="0099FF"/>
    <a:srgbClr val="FF6600"/>
    <a:srgbClr val="21FF85"/>
    <a:srgbClr val="800080"/>
    <a:srgbClr val="BC0654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0" autoAdjust="0"/>
    <p:restoredTop sz="94629" autoAdjust="0"/>
  </p:normalViewPr>
  <p:slideViewPr>
    <p:cSldViewPr>
      <p:cViewPr varScale="1">
        <p:scale>
          <a:sx n="78" d="100"/>
          <a:sy n="78" d="100"/>
        </p:scale>
        <p:origin x="-61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451299649833155E-2"/>
          <c:y val="9.5382292739601443E-2"/>
          <c:w val="0.60394578614889383"/>
          <c:h val="0.595409638736198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9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43-427D-8C2E-1496DF651EED}"/>
              </c:ext>
            </c:extLst>
          </c:dPt>
          <c:dPt>
            <c:idx val="1"/>
            <c:bubble3D val="0"/>
            <c:explosion val="46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43-427D-8C2E-1496DF651EED}"/>
              </c:ext>
            </c:extLst>
          </c:dPt>
          <c:dPt>
            <c:idx val="2"/>
            <c:bubble3D val="0"/>
            <c:explosion val="1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43-427D-8C2E-1496DF651EED}"/>
              </c:ext>
            </c:extLst>
          </c:dPt>
          <c:dPt>
            <c:idx val="3"/>
            <c:bubble3D val="0"/>
            <c:explosion val="1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43-427D-8C2E-1496DF651EED}"/>
              </c:ext>
            </c:extLst>
          </c:dPt>
          <c:dPt>
            <c:idx val="4"/>
            <c:bubble3D val="0"/>
            <c:explosion val="13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43-427D-8C2E-1496DF651EED}"/>
              </c:ext>
            </c:extLst>
          </c:dPt>
          <c:dPt>
            <c:idx val="5"/>
            <c:bubble3D val="0"/>
            <c:explosion val="1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343-427D-8C2E-1496DF651EED}"/>
              </c:ext>
            </c:extLst>
          </c:dPt>
          <c:dPt>
            <c:idx val="6"/>
            <c:bubble3D val="0"/>
            <c:explosion val="14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343-427D-8C2E-1496DF651EED}"/>
              </c:ext>
            </c:extLst>
          </c:dPt>
          <c:dPt>
            <c:idx val="7"/>
            <c:bubble3D val="0"/>
            <c:explosion val="14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343-427D-8C2E-1496DF651E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МАРКЕТИНГ ТА РЕКЛАМА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43-427D-8C2E-1496DF651EE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ІНФРАСТРУКТУРА</a:t>
                    </a:r>
                    <a:r>
                      <a:rPr lang="ru-RU" baseline="0" dirty="0" smtClean="0"/>
                      <a:t> ТА ЗВ’ЯЗОК</a:t>
                    </a:r>
                    <a:endParaRPr lang="ru-RU" dirty="0"/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276548135837854"/>
                      <c:h val="9.4067521332743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43-427D-8C2E-1496DF651EE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ОСВІТА І КАДРИ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43-427D-8C2E-1496DF651EE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СТАРТАПИ ТА ІНВЕСТИЦІЇ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539540444466195"/>
                      <c:h val="9.4067521332743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343-427D-8C2E-1496DF651EE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КІБЕРБЕЗПЕКА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343-427D-8C2E-1496DF651EED}"/>
                </c:ext>
              </c:extLst>
            </c:dLbl>
            <c:dLbl>
              <c:idx val="5"/>
              <c:layout>
                <c:manualLayout>
                  <c:x val="-2.6476567908227146E-2"/>
                  <c:y val="-5.3524248984166135E-17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ДЕРЖАВА ТА СУСПІЛЬСТВО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839799427654067"/>
                      <c:h val="9.4067521332743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343-427D-8C2E-1496DF651EE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МЕДІА ТА РОЗВАГИ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343-427D-8C2E-1496DF651EE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mtClean="0"/>
                      <a:t>ФІНАНСИ</a:t>
                    </a:r>
                    <a:r>
                      <a:rPr lang="ru-RU" baseline="0" smtClean="0"/>
                      <a:t> ТА ТОРГІВЛЯ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343-427D-8C2E-1496DF651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МАРКЕТИНГ ТА РЕКЛАМА</c:v>
                </c:pt>
                <c:pt idx="1">
                  <c:v>ІНФРАСТРУКТУРА ТА ЗВ'ЯЗОК</c:v>
                </c:pt>
                <c:pt idx="2">
                  <c:v>ОСВІТА І КАДРИ</c:v>
                </c:pt>
                <c:pt idx="3">
                  <c:v>СТАРТАПИ ТА ІНВЕСТИЦИІЇ</c:v>
                </c:pt>
                <c:pt idx="4">
                  <c:v>КІБЕРБЕЗПЕКА</c:v>
                </c:pt>
                <c:pt idx="5">
                  <c:v>ДЕРЖАВА ТА СУСПІЛЬСТВО</c:v>
                </c:pt>
                <c:pt idx="6">
                  <c:v>МЕДІА ТА РОЗВАГИ</c:v>
                </c:pt>
                <c:pt idx="7">
                  <c:v>ФІНАНСИ ТА ТОРГІВЛЯ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343-427D-8C2E-1496DF651EED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F5-4F2D-9B08-C69E361064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F5-4F2D-9B08-C69E361064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F5-4F2D-9B08-C69E361064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F5-4F2D-9B08-C69E361064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3F5-4F2D-9B08-C69E361064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3F5-4F2D-9B08-C69E3610645F}"/>
              </c:ext>
            </c:extLst>
          </c:dPt>
          <c:dLbls>
            <c:dLbl>
              <c:idx val="0"/>
              <c:layout>
                <c:manualLayout>
                  <c:x val="-0.22103602660448896"/>
                  <c:y val="4.8512404496319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F5-4F2D-9B08-C69E3610645F}"/>
                </c:ext>
              </c:extLst>
            </c:dLbl>
            <c:dLbl>
              <c:idx val="1"/>
              <c:layout>
                <c:manualLayout>
                  <c:x val="-8.0376736947086955E-2"/>
                  <c:y val="-2.07910304984226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3F5-4F2D-9B08-C69E3610645F}"/>
                </c:ext>
              </c:extLst>
            </c:dLbl>
            <c:dLbl>
              <c:idx val="2"/>
              <c:layout>
                <c:manualLayout>
                  <c:x val="4.688642988580069E-2"/>
                  <c:y val="-6.93034349947434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3F5-4F2D-9B08-C69E3610645F}"/>
                </c:ext>
              </c:extLst>
            </c:dLbl>
            <c:dLbl>
              <c:idx val="3"/>
              <c:layout>
                <c:manualLayout>
                  <c:x val="9.7964778793907817E-2"/>
                  <c:y val="-3.62071883409404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272201530381042"/>
                      <c:h val="0.222140689534001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3F5-4F2D-9B08-C69E3610645F}"/>
                </c:ext>
              </c:extLst>
            </c:dLbl>
            <c:dLbl>
              <c:idx val="4"/>
              <c:layout>
                <c:manualLayout>
                  <c:x val="2.679224564902896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3F5-4F2D-9B08-C69E3610645F}"/>
                </c:ext>
              </c:extLst>
            </c:dLbl>
            <c:dLbl>
              <c:idx val="5"/>
              <c:layout>
                <c:manualLayout>
                  <c:x val="0.15405541248191651"/>
                  <c:y val="0.145537213488958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3F5-4F2D-9B08-C69E361064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Центр даних</c:v>
                </c:pt>
                <c:pt idx="1">
                  <c:v>Планшети</c:v>
                </c:pt>
                <c:pt idx="2">
                  <c:v>Ноутбуки</c:v>
                </c:pt>
                <c:pt idx="3">
                  <c:v>TV</c:v>
                </c:pt>
                <c:pt idx="4">
                  <c:v>Мережеві пристрої</c:v>
                </c:pt>
                <c:pt idx="5">
                  <c:v>Смартфони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</c:v>
                </c:pt>
                <c:pt idx="1">
                  <c:v>6</c:v>
                </c:pt>
                <c:pt idx="2">
                  <c:v>8</c:v>
                </c:pt>
                <c:pt idx="3">
                  <c:v>12</c:v>
                </c:pt>
                <c:pt idx="4">
                  <c:v>13</c:v>
                </c:pt>
                <c:pt idx="5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3F5-4F2D-9B08-C69E3610645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B5810-DA1A-41A7-AE9F-E2D6CC34CAAC}" type="doc">
      <dgm:prSet loTypeId="urn:microsoft.com/office/officeart/2008/layout/PictureStrips" loCatId="pictur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90004B4-1FA0-4C57-AF99-0960562D6352}">
      <dgm:prSet custT="1"/>
      <dgm:spPr/>
      <dgm:t>
        <a:bodyPr/>
        <a:lstStyle/>
        <a:p>
          <a:pPr rtl="0"/>
          <a:r>
            <a:rPr lang="uk-UA" sz="1900" b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Штучний інтелект та машинне навчання</a:t>
          </a:r>
          <a:endParaRPr lang="ru-RU" sz="19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9FB384B-9FE9-4811-9326-731199DCBCF6}" type="parTrans" cxnId="{B10B3B08-B1BD-463C-88B7-FE0CA22D305C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E8CCD25-0EDF-4641-9A06-DA38DC6C9D4E}" type="sibTrans" cxnId="{B10B3B08-B1BD-463C-88B7-FE0CA22D305C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CE96642-FFA9-4EA2-A5DD-7438F21F4E77}">
      <dgm:prSet custT="1"/>
      <dgm:spPr/>
      <dgm:t>
        <a:bodyPr/>
        <a:lstStyle/>
        <a:p>
          <a:pPr rtl="0"/>
          <a:r>
            <a:rPr lang="ru-RU" sz="1900" b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Мобильні мережі технології 5</a:t>
          </a:r>
          <a:r>
            <a:rPr lang="en-US" sz="1900" b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G</a:t>
          </a:r>
          <a:endParaRPr lang="ru-RU" sz="19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0E75E6D-F6A4-4E6E-99E1-11AAED0A9578}" type="parTrans" cxnId="{3C811A09-A442-4EFC-89FB-DB1A5B37CB68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426DB5-7C09-445E-B293-AB73955C3DE1}" type="sibTrans" cxnId="{3C811A09-A442-4EFC-89FB-DB1A5B37CB68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511909E-E24D-4172-ABDD-C840EAE9C62D}">
      <dgm:prSet custT="1"/>
      <dgm:spPr/>
      <dgm:t>
        <a:bodyPr/>
        <a:lstStyle/>
        <a:p>
          <a:pPr rtl="0"/>
          <a:r>
            <a:rPr lang="ru-RU" sz="1900" b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Блокчейн та криптовалюти</a:t>
          </a:r>
          <a:endParaRPr lang="ru-RU" sz="19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4B039B4-283A-494B-B5D4-53F3E325AE67}" type="parTrans" cxnId="{FFB01563-4703-4849-AD0F-85DE200B7890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A9BA8D4-C400-40FC-9F87-B3D4B2B7FCBB}" type="sibTrans" cxnId="{FFB01563-4703-4849-AD0F-85DE200B7890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CB062A5-602F-4187-8E58-799BAE56E137}">
      <dgm:prSet custT="1"/>
      <dgm:spPr/>
      <dgm:t>
        <a:bodyPr/>
        <a:lstStyle/>
        <a:p>
          <a:pPr rtl="0"/>
          <a:r>
            <a:rPr lang="ru-RU" sz="1900" b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Телемедицина</a:t>
          </a:r>
          <a:endParaRPr lang="ru-RU" sz="19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44925A5-7C55-4C02-8498-F6A951B01213}" type="parTrans" cxnId="{D65169ED-4A16-473E-9315-B5278C65D75B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67D133-4218-4000-8E49-FAEED7633FAB}" type="sibTrans" cxnId="{D65169ED-4A16-473E-9315-B5278C65D75B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D619737-9F72-4068-A5D6-F2CE64573B01}">
      <dgm:prSet custT="1"/>
      <dgm:spPr/>
      <dgm:t>
        <a:bodyPr/>
        <a:lstStyle/>
        <a:p>
          <a:pPr rtl="0"/>
          <a:r>
            <a:rPr lang="ru-RU" sz="1900" b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Нейромережі</a:t>
          </a:r>
          <a:endParaRPr lang="ru-RU" sz="19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EB41DE8-4A0B-4630-B403-57E1726784DB}" type="parTrans" cxnId="{41715CAF-ABB1-4EC8-8B09-2E9CB7A4227F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3B82D7D-8417-4FD5-92DD-47DC778B7073}" type="sibTrans" cxnId="{41715CAF-ABB1-4EC8-8B09-2E9CB7A4227F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C237EC-D6CB-489C-B644-35A6A5D0B8DE}">
      <dgm:prSet custT="1"/>
      <dgm:spPr/>
      <dgm:t>
        <a:bodyPr/>
        <a:lstStyle/>
        <a:p>
          <a:pPr rtl="0"/>
          <a:r>
            <a:rPr lang="uk-UA" sz="1900" b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Інтернет речей</a:t>
          </a:r>
          <a:endParaRPr lang="ru-RU" sz="19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65C676-1574-46FF-9C8D-FCAA58F687E3}" type="parTrans" cxnId="{9DFDF1B4-404F-401E-BB49-D38C6EDC3751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4417326-BFC8-4A8E-95D1-F51A3938607A}" type="sibTrans" cxnId="{9DFDF1B4-404F-401E-BB49-D38C6EDC3751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7B1DC59-E377-4E88-9F0C-2402EB7CC096}">
      <dgm:prSet custT="1"/>
      <dgm:spPr/>
      <dgm:t>
        <a:bodyPr/>
        <a:lstStyle/>
        <a:p>
          <a:pPr rtl="0"/>
          <a:r>
            <a:rPr lang="uk-UA" sz="1900" b="1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Кі</a:t>
          </a:r>
          <a:r>
            <a:rPr lang="ru-RU" sz="1900" b="1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бербезпека</a:t>
          </a:r>
          <a:endParaRPr lang="ru-RU" sz="19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7EDEEBB-7983-4209-8221-86308263FA6A}" type="parTrans" cxnId="{0F4F0D24-6558-4FDD-8D46-17FA99651C24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6DD0069-6161-4F50-BCD3-0055A5FF9BB9}" type="sibTrans" cxnId="{0F4F0D24-6558-4FDD-8D46-17FA99651C24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7CB0FEB-4F9E-4DC2-BEC5-D75FA998E63B}">
      <dgm:prSet custT="1"/>
      <dgm:spPr/>
      <dgm:t>
        <a:bodyPr/>
        <a:lstStyle/>
        <a:p>
          <a:pPr rtl="0"/>
          <a:r>
            <a:rPr lang="uk-UA" sz="1900" b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Великі дані</a:t>
          </a:r>
          <a:endParaRPr lang="ru-RU" sz="19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AC00969-339C-43F1-891C-E00B399D4CAB}" type="parTrans" cxnId="{E8158B32-C7F1-40AE-B4B7-2D1FB8FA2527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FA64513-A8C4-4B4A-9479-1E896B929E72}" type="sibTrans" cxnId="{E8158B32-C7F1-40AE-B4B7-2D1FB8FA2527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067D610-B822-4756-9478-86C2E4FD28DA}">
      <dgm:prSet custT="1"/>
      <dgm:spPr/>
      <dgm:t>
        <a:bodyPr/>
        <a:lstStyle/>
        <a:p>
          <a:pPr rtl="0"/>
          <a:r>
            <a:rPr lang="ru-RU" sz="1900" b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Комп’ютерний зір</a:t>
          </a:r>
          <a:endParaRPr lang="ru-RU" sz="19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55AE74E-AD9B-43D9-8985-21D752FFD40E}" type="parTrans" cxnId="{CD893FA6-901C-476A-83B5-D572033A8529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08E5E19-FCA6-40A1-B51C-A1923BD6BB38}" type="sibTrans" cxnId="{CD893FA6-901C-476A-83B5-D572033A8529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EF6D6E-EC3C-4A28-B3CA-7318146D97B2}">
      <dgm:prSet custT="1"/>
      <dgm:spPr/>
      <dgm:t>
        <a:bodyPr/>
        <a:lstStyle/>
        <a:p>
          <a:pPr rtl="0"/>
          <a:r>
            <a:rPr lang="ru-RU" sz="1900" b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Віртуальна та доповнена реальність</a:t>
          </a:r>
          <a:endParaRPr lang="ru-RU" sz="19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8C817F-8A43-47AB-8226-ECB463AE1A8F}" type="parTrans" cxnId="{2A4B6328-B715-453F-8F2E-F9B1E695F3B8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478C801-8CAE-47B3-B295-7AFDB2732EAA}" type="sibTrans" cxnId="{2A4B6328-B715-453F-8F2E-F9B1E695F3B8}">
      <dgm:prSet/>
      <dgm:spPr/>
      <dgm:t>
        <a:bodyPr/>
        <a:lstStyle/>
        <a:p>
          <a:endParaRPr lang="ru-RU" sz="19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4A5B740-5701-439C-A5A2-D9E58DE7AA57}" type="pres">
      <dgm:prSet presAssocID="{4B6B5810-DA1A-41A7-AE9F-E2D6CC34CA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BBB4F7-A544-4AD4-A3EB-729F0D9BDB32}" type="pres">
      <dgm:prSet presAssocID="{090004B4-1FA0-4C57-AF99-0960562D6352}" presName="composite" presStyleCnt="0"/>
      <dgm:spPr/>
      <dgm:t>
        <a:bodyPr/>
        <a:lstStyle/>
        <a:p>
          <a:endParaRPr lang="ru-RU"/>
        </a:p>
      </dgm:t>
    </dgm:pt>
    <dgm:pt modelId="{ABED9573-8982-4D9A-870E-F43A3B051274}" type="pres">
      <dgm:prSet presAssocID="{090004B4-1FA0-4C57-AF99-0960562D6352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BF9FB-2255-4DB5-8FBE-2AABF9F2F79A}" type="pres">
      <dgm:prSet presAssocID="{090004B4-1FA0-4C57-AF99-0960562D6352}" presName="rect2" presStyleLbl="fgImgPlac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  <dgm:t>
        <a:bodyPr/>
        <a:lstStyle/>
        <a:p>
          <a:endParaRPr lang="ru-RU"/>
        </a:p>
      </dgm:t>
    </dgm:pt>
    <dgm:pt modelId="{D8F4AB64-27DB-4E7C-AEF3-C56F8A73AFFD}" type="pres">
      <dgm:prSet presAssocID="{0E8CCD25-0EDF-4641-9A06-DA38DC6C9D4E}" presName="sibTrans" presStyleCnt="0"/>
      <dgm:spPr/>
      <dgm:t>
        <a:bodyPr/>
        <a:lstStyle/>
        <a:p>
          <a:endParaRPr lang="ru-RU"/>
        </a:p>
      </dgm:t>
    </dgm:pt>
    <dgm:pt modelId="{095B34C2-4A55-4173-9193-A3FB318AA4BB}" type="pres">
      <dgm:prSet presAssocID="{ACE96642-FFA9-4EA2-A5DD-7438F21F4E77}" presName="composite" presStyleCnt="0"/>
      <dgm:spPr/>
      <dgm:t>
        <a:bodyPr/>
        <a:lstStyle/>
        <a:p>
          <a:endParaRPr lang="ru-RU"/>
        </a:p>
      </dgm:t>
    </dgm:pt>
    <dgm:pt modelId="{2B79607C-F8E9-454E-97A9-FBE86332F376}" type="pres">
      <dgm:prSet presAssocID="{ACE96642-FFA9-4EA2-A5DD-7438F21F4E77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AFF3D-9411-4C92-9F44-F47F744DC549}" type="pres">
      <dgm:prSet presAssocID="{ACE96642-FFA9-4EA2-A5DD-7438F21F4E77}" presName="rect2" presStyleLbl="fgImgPlace1" presStyleIdx="1" presStyleCnt="10"/>
      <dgm:spPr>
        <a:blipFill>
          <a:blip xmlns:r="http://schemas.openxmlformats.org/officeDocument/2006/relationships" r:embed="rId2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</dgm:spPr>
      <dgm:t>
        <a:bodyPr/>
        <a:lstStyle/>
        <a:p>
          <a:endParaRPr lang="ru-RU"/>
        </a:p>
      </dgm:t>
    </dgm:pt>
    <dgm:pt modelId="{9410E954-722D-455D-987C-C890ED6B05B4}" type="pres">
      <dgm:prSet presAssocID="{2C426DB5-7C09-445E-B293-AB73955C3DE1}" presName="sibTrans" presStyleCnt="0"/>
      <dgm:spPr/>
      <dgm:t>
        <a:bodyPr/>
        <a:lstStyle/>
        <a:p>
          <a:endParaRPr lang="ru-RU"/>
        </a:p>
      </dgm:t>
    </dgm:pt>
    <dgm:pt modelId="{F1A73036-31A6-46CA-96D7-15972E753152}" type="pres">
      <dgm:prSet presAssocID="{A511909E-E24D-4172-ABDD-C840EAE9C62D}" presName="composite" presStyleCnt="0"/>
      <dgm:spPr/>
      <dgm:t>
        <a:bodyPr/>
        <a:lstStyle/>
        <a:p>
          <a:endParaRPr lang="ru-RU"/>
        </a:p>
      </dgm:t>
    </dgm:pt>
    <dgm:pt modelId="{B87B03D9-D088-41D1-B5E6-03E4FAA4D2B9}" type="pres">
      <dgm:prSet presAssocID="{A511909E-E24D-4172-ABDD-C840EAE9C62D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D168B-B9FD-42D9-98F5-17023E66C2D2}" type="pres">
      <dgm:prSet presAssocID="{A511909E-E24D-4172-ABDD-C840EAE9C62D}" presName="rect2" presStyleLbl="fgImgPlace1" presStyleIdx="2" presStyleCnt="10"/>
      <dgm:spPr>
        <a:blipFill>
          <a:blip xmlns:r="http://schemas.openxmlformats.org/officeDocument/2006/relationships" r:embed="rId3" cstate="print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DD707F9C-98CA-4A58-BBAB-9D8D8A64B16F}" type="pres">
      <dgm:prSet presAssocID="{0A9BA8D4-C400-40FC-9F87-B3D4B2B7FCBB}" presName="sibTrans" presStyleCnt="0"/>
      <dgm:spPr/>
      <dgm:t>
        <a:bodyPr/>
        <a:lstStyle/>
        <a:p>
          <a:endParaRPr lang="ru-RU"/>
        </a:p>
      </dgm:t>
    </dgm:pt>
    <dgm:pt modelId="{190DA8C3-9968-430D-905D-C55F204CF508}" type="pres">
      <dgm:prSet presAssocID="{8CB062A5-602F-4187-8E58-799BAE56E137}" presName="composite" presStyleCnt="0"/>
      <dgm:spPr/>
      <dgm:t>
        <a:bodyPr/>
        <a:lstStyle/>
        <a:p>
          <a:endParaRPr lang="ru-RU"/>
        </a:p>
      </dgm:t>
    </dgm:pt>
    <dgm:pt modelId="{F153A566-7662-4836-9AA7-FA96DE58E972}" type="pres">
      <dgm:prSet presAssocID="{8CB062A5-602F-4187-8E58-799BAE56E137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A82A5-B7E3-49D7-A87B-0231AD6854D3}" type="pres">
      <dgm:prSet presAssocID="{8CB062A5-602F-4187-8E58-799BAE56E137}" presName="rect2" presStyleLbl="fgImgPlac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1418DC99-0F68-4332-82F5-5277C07EF39D}" type="pres">
      <dgm:prSet presAssocID="{A767D133-4218-4000-8E49-FAEED7633FAB}" presName="sibTrans" presStyleCnt="0"/>
      <dgm:spPr/>
      <dgm:t>
        <a:bodyPr/>
        <a:lstStyle/>
        <a:p>
          <a:endParaRPr lang="ru-RU"/>
        </a:p>
      </dgm:t>
    </dgm:pt>
    <dgm:pt modelId="{42C586E9-33A6-4CA8-843B-86F668A5A8B0}" type="pres">
      <dgm:prSet presAssocID="{2D619737-9F72-4068-A5D6-F2CE64573B01}" presName="composite" presStyleCnt="0"/>
      <dgm:spPr/>
      <dgm:t>
        <a:bodyPr/>
        <a:lstStyle/>
        <a:p>
          <a:endParaRPr lang="ru-RU"/>
        </a:p>
      </dgm:t>
    </dgm:pt>
    <dgm:pt modelId="{8DA34703-A132-4647-BC9E-80733E5074CD}" type="pres">
      <dgm:prSet presAssocID="{2D619737-9F72-4068-A5D6-F2CE64573B01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1A6D9-F1F7-483D-BB04-92693739C0D7}" type="pres">
      <dgm:prSet presAssocID="{2D619737-9F72-4068-A5D6-F2CE64573B01}" presName="rect2" presStyleLbl="fgImgPlace1" presStyleIdx="4" presStyleCnt="10"/>
      <dgm:spPr>
        <a:blipFill>
          <a:blip xmlns:r="http://schemas.openxmlformats.org/officeDocument/2006/relationships" r:embed="rId5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7D91345E-4493-4D1A-9C90-0DF0244E7537}" type="pres">
      <dgm:prSet presAssocID="{93B82D7D-8417-4FD5-92DD-47DC778B7073}" presName="sibTrans" presStyleCnt="0"/>
      <dgm:spPr/>
      <dgm:t>
        <a:bodyPr/>
        <a:lstStyle/>
        <a:p>
          <a:endParaRPr lang="ru-RU"/>
        </a:p>
      </dgm:t>
    </dgm:pt>
    <dgm:pt modelId="{08E25D65-D227-47FE-A0B1-1D124D756E4E}" type="pres">
      <dgm:prSet presAssocID="{9DC237EC-D6CB-489C-B644-35A6A5D0B8DE}" presName="composite" presStyleCnt="0"/>
      <dgm:spPr/>
      <dgm:t>
        <a:bodyPr/>
        <a:lstStyle/>
        <a:p>
          <a:endParaRPr lang="ru-RU"/>
        </a:p>
      </dgm:t>
    </dgm:pt>
    <dgm:pt modelId="{BC22F656-A57B-4FCB-80E3-A12976427C10}" type="pres">
      <dgm:prSet presAssocID="{9DC237EC-D6CB-489C-B644-35A6A5D0B8DE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87466-8416-44FA-8E75-37312E4BF940}" type="pres">
      <dgm:prSet presAssocID="{9DC237EC-D6CB-489C-B644-35A6A5D0B8DE}" presName="rect2" presStyleLbl="fgImgPlace1" presStyleIdx="5" presStyleCnt="10"/>
      <dgm:spPr>
        <a:blipFill>
          <a:blip xmlns:r="http://schemas.openxmlformats.org/officeDocument/2006/relationships" r:embed="rId6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11ACC054-872A-432C-BDA8-DF24FED1FA7D}" type="pres">
      <dgm:prSet presAssocID="{F4417326-BFC8-4A8E-95D1-F51A3938607A}" presName="sibTrans" presStyleCnt="0"/>
      <dgm:spPr/>
      <dgm:t>
        <a:bodyPr/>
        <a:lstStyle/>
        <a:p>
          <a:endParaRPr lang="ru-RU"/>
        </a:p>
      </dgm:t>
    </dgm:pt>
    <dgm:pt modelId="{8BD2EBE3-E809-4752-9588-3503AA8D1862}" type="pres">
      <dgm:prSet presAssocID="{47B1DC59-E377-4E88-9F0C-2402EB7CC096}" presName="composite" presStyleCnt="0"/>
      <dgm:spPr/>
      <dgm:t>
        <a:bodyPr/>
        <a:lstStyle/>
        <a:p>
          <a:endParaRPr lang="ru-RU"/>
        </a:p>
      </dgm:t>
    </dgm:pt>
    <dgm:pt modelId="{3A4F2146-7BEA-4ED8-A2D3-BDB6A563BB0A}" type="pres">
      <dgm:prSet presAssocID="{47B1DC59-E377-4E88-9F0C-2402EB7CC096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5C00E-DC23-4B43-965D-4D0FDE6BCB65}" type="pres">
      <dgm:prSet presAssocID="{47B1DC59-E377-4E88-9F0C-2402EB7CC096}" presName="rect2" presStyleLbl="fgImgPlace1" presStyleIdx="6" presStyleCnt="10"/>
      <dgm:spPr>
        <a:blipFill>
          <a:blip xmlns:r="http://schemas.openxmlformats.org/officeDocument/2006/relationships" r:embed="rId7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ru-RU"/>
        </a:p>
      </dgm:t>
    </dgm:pt>
    <dgm:pt modelId="{F7E59510-6462-4865-9F81-7281039986D5}" type="pres">
      <dgm:prSet presAssocID="{76DD0069-6161-4F50-BCD3-0055A5FF9BB9}" presName="sibTrans" presStyleCnt="0"/>
      <dgm:spPr/>
      <dgm:t>
        <a:bodyPr/>
        <a:lstStyle/>
        <a:p>
          <a:endParaRPr lang="ru-RU"/>
        </a:p>
      </dgm:t>
    </dgm:pt>
    <dgm:pt modelId="{0E98AFBD-8447-4E94-9350-ED857FBADBF7}" type="pres">
      <dgm:prSet presAssocID="{37CB0FEB-4F9E-4DC2-BEC5-D75FA998E63B}" presName="composite" presStyleCnt="0"/>
      <dgm:spPr/>
      <dgm:t>
        <a:bodyPr/>
        <a:lstStyle/>
        <a:p>
          <a:endParaRPr lang="ru-RU"/>
        </a:p>
      </dgm:t>
    </dgm:pt>
    <dgm:pt modelId="{DDE832B2-7460-4F30-B9C1-110BB40A9418}" type="pres">
      <dgm:prSet presAssocID="{37CB0FEB-4F9E-4DC2-BEC5-D75FA998E63B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4AEA7-1319-41EF-B5CE-9DC7D23FB553}" type="pres">
      <dgm:prSet presAssocID="{37CB0FEB-4F9E-4DC2-BEC5-D75FA998E63B}" presName="rect2" presStyleLbl="fgImgPlace1" presStyleIdx="7" presStyleCnt="10"/>
      <dgm:spPr>
        <a:blipFill>
          <a:blip xmlns:r="http://schemas.openxmlformats.org/officeDocument/2006/relationships" r:embed="rId8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5000" r="-105000"/>
          </a:stretch>
        </a:blipFill>
      </dgm:spPr>
      <dgm:t>
        <a:bodyPr/>
        <a:lstStyle/>
        <a:p>
          <a:endParaRPr lang="ru-RU"/>
        </a:p>
      </dgm:t>
    </dgm:pt>
    <dgm:pt modelId="{64A225B4-1790-412D-940C-59681F7ED4EF}" type="pres">
      <dgm:prSet presAssocID="{2FA64513-A8C4-4B4A-9479-1E896B929E72}" presName="sibTrans" presStyleCnt="0"/>
      <dgm:spPr/>
      <dgm:t>
        <a:bodyPr/>
        <a:lstStyle/>
        <a:p>
          <a:endParaRPr lang="ru-RU"/>
        </a:p>
      </dgm:t>
    </dgm:pt>
    <dgm:pt modelId="{89BB2C3F-D0BD-4138-AE95-999937D61022}" type="pres">
      <dgm:prSet presAssocID="{A067D610-B822-4756-9478-86C2E4FD28DA}" presName="composite" presStyleCnt="0"/>
      <dgm:spPr/>
      <dgm:t>
        <a:bodyPr/>
        <a:lstStyle/>
        <a:p>
          <a:endParaRPr lang="ru-RU"/>
        </a:p>
      </dgm:t>
    </dgm:pt>
    <dgm:pt modelId="{E0FF0757-B843-4593-917E-2F5D543DD9CE}" type="pres">
      <dgm:prSet presAssocID="{A067D610-B822-4756-9478-86C2E4FD28DA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74B43-52C5-431B-9627-E931B18622B4}" type="pres">
      <dgm:prSet presAssocID="{A067D610-B822-4756-9478-86C2E4FD28DA}" presName="rect2" presStyleLbl="fgImgPlace1" presStyleIdx="8" presStyleCnt="10"/>
      <dgm:spPr>
        <a:blipFill>
          <a:blip xmlns:r="http://schemas.openxmlformats.org/officeDocument/2006/relationships" r:embed="rId9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</dgm:spPr>
      <dgm:t>
        <a:bodyPr/>
        <a:lstStyle/>
        <a:p>
          <a:endParaRPr lang="ru-RU"/>
        </a:p>
      </dgm:t>
    </dgm:pt>
    <dgm:pt modelId="{9D53B37A-0638-4727-A3AE-7E57ACC89D66}" type="pres">
      <dgm:prSet presAssocID="{208E5E19-FCA6-40A1-B51C-A1923BD6BB38}" presName="sibTrans" presStyleCnt="0"/>
      <dgm:spPr/>
      <dgm:t>
        <a:bodyPr/>
        <a:lstStyle/>
        <a:p>
          <a:endParaRPr lang="ru-RU"/>
        </a:p>
      </dgm:t>
    </dgm:pt>
    <dgm:pt modelId="{E99B96B5-48C1-41BA-8CB6-C1B19C93948F}" type="pres">
      <dgm:prSet presAssocID="{F3EF6D6E-EC3C-4A28-B3CA-7318146D97B2}" presName="composite" presStyleCnt="0"/>
      <dgm:spPr/>
      <dgm:t>
        <a:bodyPr/>
        <a:lstStyle/>
        <a:p>
          <a:endParaRPr lang="ru-RU"/>
        </a:p>
      </dgm:t>
    </dgm:pt>
    <dgm:pt modelId="{A1988084-E8A3-4B22-B4A1-862DBFF26F4D}" type="pres">
      <dgm:prSet presAssocID="{F3EF6D6E-EC3C-4A28-B3CA-7318146D97B2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712C7-C464-4D56-AE7B-458397056FD7}" type="pres">
      <dgm:prSet presAssocID="{F3EF6D6E-EC3C-4A28-B3CA-7318146D97B2}" presName="rect2" presStyleLbl="fgImgPlace1" presStyleIdx="9" presStyleCnt="10"/>
      <dgm:spPr>
        <a:blipFill>
          <a:blip xmlns:r="http://schemas.openxmlformats.org/officeDocument/2006/relationships" r:embed="rId10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000" r="-93000"/>
          </a:stretch>
        </a:blipFill>
      </dgm:spPr>
      <dgm:t>
        <a:bodyPr/>
        <a:lstStyle/>
        <a:p>
          <a:endParaRPr lang="ru-RU"/>
        </a:p>
      </dgm:t>
    </dgm:pt>
  </dgm:ptLst>
  <dgm:cxnLst>
    <dgm:cxn modelId="{2A4B6328-B715-453F-8F2E-F9B1E695F3B8}" srcId="{4B6B5810-DA1A-41A7-AE9F-E2D6CC34CAAC}" destId="{F3EF6D6E-EC3C-4A28-B3CA-7318146D97B2}" srcOrd="9" destOrd="0" parTransId="{BD8C817F-8A43-47AB-8226-ECB463AE1A8F}" sibTransId="{7478C801-8CAE-47B3-B295-7AFDB2732EAA}"/>
    <dgm:cxn modelId="{41715CAF-ABB1-4EC8-8B09-2E9CB7A4227F}" srcId="{4B6B5810-DA1A-41A7-AE9F-E2D6CC34CAAC}" destId="{2D619737-9F72-4068-A5D6-F2CE64573B01}" srcOrd="4" destOrd="0" parTransId="{FEB41DE8-4A0B-4630-B403-57E1726784DB}" sibTransId="{93B82D7D-8417-4FD5-92DD-47DC778B7073}"/>
    <dgm:cxn modelId="{3B8AC154-5453-4FAE-B12A-3274B1178F68}" type="presOf" srcId="{47B1DC59-E377-4E88-9F0C-2402EB7CC096}" destId="{3A4F2146-7BEA-4ED8-A2D3-BDB6A563BB0A}" srcOrd="0" destOrd="0" presId="urn:microsoft.com/office/officeart/2008/layout/PictureStrips"/>
    <dgm:cxn modelId="{0D0C2C1C-47E3-4F6F-83E2-ED810F60BF84}" type="presOf" srcId="{37CB0FEB-4F9E-4DC2-BEC5-D75FA998E63B}" destId="{DDE832B2-7460-4F30-B9C1-110BB40A9418}" srcOrd="0" destOrd="0" presId="urn:microsoft.com/office/officeart/2008/layout/PictureStrips"/>
    <dgm:cxn modelId="{D65169ED-4A16-473E-9315-B5278C65D75B}" srcId="{4B6B5810-DA1A-41A7-AE9F-E2D6CC34CAAC}" destId="{8CB062A5-602F-4187-8E58-799BAE56E137}" srcOrd="3" destOrd="0" parTransId="{B44925A5-7C55-4C02-8498-F6A951B01213}" sibTransId="{A767D133-4218-4000-8E49-FAEED7633FAB}"/>
    <dgm:cxn modelId="{ED402ED6-8A3D-428A-BA3B-46131E9E0361}" type="presOf" srcId="{A067D610-B822-4756-9478-86C2E4FD28DA}" destId="{E0FF0757-B843-4593-917E-2F5D543DD9CE}" srcOrd="0" destOrd="0" presId="urn:microsoft.com/office/officeart/2008/layout/PictureStrips"/>
    <dgm:cxn modelId="{E8158B32-C7F1-40AE-B4B7-2D1FB8FA2527}" srcId="{4B6B5810-DA1A-41A7-AE9F-E2D6CC34CAAC}" destId="{37CB0FEB-4F9E-4DC2-BEC5-D75FA998E63B}" srcOrd="7" destOrd="0" parTransId="{9AC00969-339C-43F1-891C-E00B399D4CAB}" sibTransId="{2FA64513-A8C4-4B4A-9479-1E896B929E72}"/>
    <dgm:cxn modelId="{8FA40689-2AFD-4FCD-9C79-BD50FEBB087D}" type="presOf" srcId="{ACE96642-FFA9-4EA2-A5DD-7438F21F4E77}" destId="{2B79607C-F8E9-454E-97A9-FBE86332F376}" srcOrd="0" destOrd="0" presId="urn:microsoft.com/office/officeart/2008/layout/PictureStrips"/>
    <dgm:cxn modelId="{24661D4A-F86A-408C-93D9-FDDD95B0B185}" type="presOf" srcId="{4B6B5810-DA1A-41A7-AE9F-E2D6CC34CAAC}" destId="{74A5B740-5701-439C-A5A2-D9E58DE7AA57}" srcOrd="0" destOrd="0" presId="urn:microsoft.com/office/officeart/2008/layout/PictureStrips"/>
    <dgm:cxn modelId="{3C811A09-A442-4EFC-89FB-DB1A5B37CB68}" srcId="{4B6B5810-DA1A-41A7-AE9F-E2D6CC34CAAC}" destId="{ACE96642-FFA9-4EA2-A5DD-7438F21F4E77}" srcOrd="1" destOrd="0" parTransId="{E0E75E6D-F6A4-4E6E-99E1-11AAED0A9578}" sibTransId="{2C426DB5-7C09-445E-B293-AB73955C3DE1}"/>
    <dgm:cxn modelId="{72D0C551-038E-46FA-B23B-091872808247}" type="presOf" srcId="{2D619737-9F72-4068-A5D6-F2CE64573B01}" destId="{8DA34703-A132-4647-BC9E-80733E5074CD}" srcOrd="0" destOrd="0" presId="urn:microsoft.com/office/officeart/2008/layout/PictureStrips"/>
    <dgm:cxn modelId="{9DFDF1B4-404F-401E-BB49-D38C6EDC3751}" srcId="{4B6B5810-DA1A-41A7-AE9F-E2D6CC34CAAC}" destId="{9DC237EC-D6CB-489C-B644-35A6A5D0B8DE}" srcOrd="5" destOrd="0" parTransId="{5065C676-1574-46FF-9C8D-FCAA58F687E3}" sibTransId="{F4417326-BFC8-4A8E-95D1-F51A3938607A}"/>
    <dgm:cxn modelId="{C904E3B9-92E7-47D6-970A-ED19C525AE79}" type="presOf" srcId="{8CB062A5-602F-4187-8E58-799BAE56E137}" destId="{F153A566-7662-4836-9AA7-FA96DE58E972}" srcOrd="0" destOrd="0" presId="urn:microsoft.com/office/officeart/2008/layout/PictureStrips"/>
    <dgm:cxn modelId="{57A6DC51-E1F9-40B5-8999-23F84FC85C70}" type="presOf" srcId="{9DC237EC-D6CB-489C-B644-35A6A5D0B8DE}" destId="{BC22F656-A57B-4FCB-80E3-A12976427C10}" srcOrd="0" destOrd="0" presId="urn:microsoft.com/office/officeart/2008/layout/PictureStrips"/>
    <dgm:cxn modelId="{23418CB8-00B6-4B79-9852-BCFECC93BE26}" type="presOf" srcId="{A511909E-E24D-4172-ABDD-C840EAE9C62D}" destId="{B87B03D9-D088-41D1-B5E6-03E4FAA4D2B9}" srcOrd="0" destOrd="0" presId="urn:microsoft.com/office/officeart/2008/layout/PictureStrips"/>
    <dgm:cxn modelId="{720A717B-7D15-488E-BA82-0F2F5765985D}" type="presOf" srcId="{090004B4-1FA0-4C57-AF99-0960562D6352}" destId="{ABED9573-8982-4D9A-870E-F43A3B051274}" srcOrd="0" destOrd="0" presId="urn:microsoft.com/office/officeart/2008/layout/PictureStrips"/>
    <dgm:cxn modelId="{CD893FA6-901C-476A-83B5-D572033A8529}" srcId="{4B6B5810-DA1A-41A7-AE9F-E2D6CC34CAAC}" destId="{A067D610-B822-4756-9478-86C2E4FD28DA}" srcOrd="8" destOrd="0" parTransId="{955AE74E-AD9B-43D9-8985-21D752FFD40E}" sibTransId="{208E5E19-FCA6-40A1-B51C-A1923BD6BB38}"/>
    <dgm:cxn modelId="{92AD12A9-FDA1-49B9-99A7-0352B20826BD}" type="presOf" srcId="{F3EF6D6E-EC3C-4A28-B3CA-7318146D97B2}" destId="{A1988084-E8A3-4B22-B4A1-862DBFF26F4D}" srcOrd="0" destOrd="0" presId="urn:microsoft.com/office/officeart/2008/layout/PictureStrips"/>
    <dgm:cxn modelId="{FFB01563-4703-4849-AD0F-85DE200B7890}" srcId="{4B6B5810-DA1A-41A7-AE9F-E2D6CC34CAAC}" destId="{A511909E-E24D-4172-ABDD-C840EAE9C62D}" srcOrd="2" destOrd="0" parTransId="{B4B039B4-283A-494B-B5D4-53F3E325AE67}" sibTransId="{0A9BA8D4-C400-40FC-9F87-B3D4B2B7FCBB}"/>
    <dgm:cxn modelId="{B10B3B08-B1BD-463C-88B7-FE0CA22D305C}" srcId="{4B6B5810-DA1A-41A7-AE9F-E2D6CC34CAAC}" destId="{090004B4-1FA0-4C57-AF99-0960562D6352}" srcOrd="0" destOrd="0" parTransId="{29FB384B-9FE9-4811-9326-731199DCBCF6}" sibTransId="{0E8CCD25-0EDF-4641-9A06-DA38DC6C9D4E}"/>
    <dgm:cxn modelId="{0F4F0D24-6558-4FDD-8D46-17FA99651C24}" srcId="{4B6B5810-DA1A-41A7-AE9F-E2D6CC34CAAC}" destId="{47B1DC59-E377-4E88-9F0C-2402EB7CC096}" srcOrd="6" destOrd="0" parTransId="{87EDEEBB-7983-4209-8221-86308263FA6A}" sibTransId="{76DD0069-6161-4F50-BCD3-0055A5FF9BB9}"/>
    <dgm:cxn modelId="{0BA12330-0CFF-47E8-8405-1EE4137F6949}" type="presParOf" srcId="{74A5B740-5701-439C-A5A2-D9E58DE7AA57}" destId="{E7BBB4F7-A544-4AD4-A3EB-729F0D9BDB32}" srcOrd="0" destOrd="0" presId="urn:microsoft.com/office/officeart/2008/layout/PictureStrips"/>
    <dgm:cxn modelId="{21F0148D-D80D-4227-830A-308D7568F8E7}" type="presParOf" srcId="{E7BBB4F7-A544-4AD4-A3EB-729F0D9BDB32}" destId="{ABED9573-8982-4D9A-870E-F43A3B051274}" srcOrd="0" destOrd="0" presId="urn:microsoft.com/office/officeart/2008/layout/PictureStrips"/>
    <dgm:cxn modelId="{5DCE085B-5B05-4E74-AA9C-51092D1DD8C6}" type="presParOf" srcId="{E7BBB4F7-A544-4AD4-A3EB-729F0D9BDB32}" destId="{B06BF9FB-2255-4DB5-8FBE-2AABF9F2F79A}" srcOrd="1" destOrd="0" presId="urn:microsoft.com/office/officeart/2008/layout/PictureStrips"/>
    <dgm:cxn modelId="{586EDEFF-818E-4769-A874-1D4E9DF22378}" type="presParOf" srcId="{74A5B740-5701-439C-A5A2-D9E58DE7AA57}" destId="{D8F4AB64-27DB-4E7C-AEF3-C56F8A73AFFD}" srcOrd="1" destOrd="0" presId="urn:microsoft.com/office/officeart/2008/layout/PictureStrips"/>
    <dgm:cxn modelId="{44833A13-2667-4AA0-9794-0BC22876AD21}" type="presParOf" srcId="{74A5B740-5701-439C-A5A2-D9E58DE7AA57}" destId="{095B34C2-4A55-4173-9193-A3FB318AA4BB}" srcOrd="2" destOrd="0" presId="urn:microsoft.com/office/officeart/2008/layout/PictureStrips"/>
    <dgm:cxn modelId="{F907A1A8-52F4-45DC-8FAC-D0308990830C}" type="presParOf" srcId="{095B34C2-4A55-4173-9193-A3FB318AA4BB}" destId="{2B79607C-F8E9-454E-97A9-FBE86332F376}" srcOrd="0" destOrd="0" presId="urn:microsoft.com/office/officeart/2008/layout/PictureStrips"/>
    <dgm:cxn modelId="{9291B1CA-47C2-4670-8523-B27281DD0B4A}" type="presParOf" srcId="{095B34C2-4A55-4173-9193-A3FB318AA4BB}" destId="{0E1AFF3D-9411-4C92-9F44-F47F744DC549}" srcOrd="1" destOrd="0" presId="urn:microsoft.com/office/officeart/2008/layout/PictureStrips"/>
    <dgm:cxn modelId="{4CFFA55C-4BC6-4C35-95DD-8FF4AA780152}" type="presParOf" srcId="{74A5B740-5701-439C-A5A2-D9E58DE7AA57}" destId="{9410E954-722D-455D-987C-C890ED6B05B4}" srcOrd="3" destOrd="0" presId="urn:microsoft.com/office/officeart/2008/layout/PictureStrips"/>
    <dgm:cxn modelId="{3580834D-C88E-4B66-8861-BFBF992AD05E}" type="presParOf" srcId="{74A5B740-5701-439C-A5A2-D9E58DE7AA57}" destId="{F1A73036-31A6-46CA-96D7-15972E753152}" srcOrd="4" destOrd="0" presId="urn:microsoft.com/office/officeart/2008/layout/PictureStrips"/>
    <dgm:cxn modelId="{C43CDC33-3651-4C0F-AF10-EC6606D5A8A5}" type="presParOf" srcId="{F1A73036-31A6-46CA-96D7-15972E753152}" destId="{B87B03D9-D088-41D1-B5E6-03E4FAA4D2B9}" srcOrd="0" destOrd="0" presId="urn:microsoft.com/office/officeart/2008/layout/PictureStrips"/>
    <dgm:cxn modelId="{0AFE9EE7-A963-4713-927B-09C32157D42B}" type="presParOf" srcId="{F1A73036-31A6-46CA-96D7-15972E753152}" destId="{78AD168B-B9FD-42D9-98F5-17023E66C2D2}" srcOrd="1" destOrd="0" presId="urn:microsoft.com/office/officeart/2008/layout/PictureStrips"/>
    <dgm:cxn modelId="{16866DEF-110B-477B-92A2-EAA65F44E9C5}" type="presParOf" srcId="{74A5B740-5701-439C-A5A2-D9E58DE7AA57}" destId="{DD707F9C-98CA-4A58-BBAB-9D8D8A64B16F}" srcOrd="5" destOrd="0" presId="urn:microsoft.com/office/officeart/2008/layout/PictureStrips"/>
    <dgm:cxn modelId="{4214B610-99AF-4B1B-BB0B-9228B4E3CE3C}" type="presParOf" srcId="{74A5B740-5701-439C-A5A2-D9E58DE7AA57}" destId="{190DA8C3-9968-430D-905D-C55F204CF508}" srcOrd="6" destOrd="0" presId="urn:microsoft.com/office/officeart/2008/layout/PictureStrips"/>
    <dgm:cxn modelId="{7A03FBDE-F2AD-4A72-8817-69AB382A4575}" type="presParOf" srcId="{190DA8C3-9968-430D-905D-C55F204CF508}" destId="{F153A566-7662-4836-9AA7-FA96DE58E972}" srcOrd="0" destOrd="0" presId="urn:microsoft.com/office/officeart/2008/layout/PictureStrips"/>
    <dgm:cxn modelId="{7DE80422-3EA4-4DAA-BCB3-4B95D5E4DFC6}" type="presParOf" srcId="{190DA8C3-9968-430D-905D-C55F204CF508}" destId="{422A82A5-B7E3-49D7-A87B-0231AD6854D3}" srcOrd="1" destOrd="0" presId="urn:microsoft.com/office/officeart/2008/layout/PictureStrips"/>
    <dgm:cxn modelId="{ADC556A9-CD6F-4676-B3A0-D04336A11072}" type="presParOf" srcId="{74A5B740-5701-439C-A5A2-D9E58DE7AA57}" destId="{1418DC99-0F68-4332-82F5-5277C07EF39D}" srcOrd="7" destOrd="0" presId="urn:microsoft.com/office/officeart/2008/layout/PictureStrips"/>
    <dgm:cxn modelId="{B3FFE793-3F8F-4573-BE96-B4E6237D86E1}" type="presParOf" srcId="{74A5B740-5701-439C-A5A2-D9E58DE7AA57}" destId="{42C586E9-33A6-4CA8-843B-86F668A5A8B0}" srcOrd="8" destOrd="0" presId="urn:microsoft.com/office/officeart/2008/layout/PictureStrips"/>
    <dgm:cxn modelId="{ADF5DB11-7A4A-4E2E-A0E7-996B707299E7}" type="presParOf" srcId="{42C586E9-33A6-4CA8-843B-86F668A5A8B0}" destId="{8DA34703-A132-4647-BC9E-80733E5074CD}" srcOrd="0" destOrd="0" presId="urn:microsoft.com/office/officeart/2008/layout/PictureStrips"/>
    <dgm:cxn modelId="{91B56812-5C30-4CFF-AD91-DCAAB4611ABC}" type="presParOf" srcId="{42C586E9-33A6-4CA8-843B-86F668A5A8B0}" destId="{6CA1A6D9-F1F7-483D-BB04-92693739C0D7}" srcOrd="1" destOrd="0" presId="urn:microsoft.com/office/officeart/2008/layout/PictureStrips"/>
    <dgm:cxn modelId="{83EFD3BF-F3DE-4982-89CF-E2D5EECD48A5}" type="presParOf" srcId="{74A5B740-5701-439C-A5A2-D9E58DE7AA57}" destId="{7D91345E-4493-4D1A-9C90-0DF0244E7537}" srcOrd="9" destOrd="0" presId="urn:microsoft.com/office/officeart/2008/layout/PictureStrips"/>
    <dgm:cxn modelId="{10A3DE0C-A63C-43AD-8304-5E479DF3C32E}" type="presParOf" srcId="{74A5B740-5701-439C-A5A2-D9E58DE7AA57}" destId="{08E25D65-D227-47FE-A0B1-1D124D756E4E}" srcOrd="10" destOrd="0" presId="urn:microsoft.com/office/officeart/2008/layout/PictureStrips"/>
    <dgm:cxn modelId="{BE939276-2277-4FBC-9829-DC3F8F8313B7}" type="presParOf" srcId="{08E25D65-D227-47FE-A0B1-1D124D756E4E}" destId="{BC22F656-A57B-4FCB-80E3-A12976427C10}" srcOrd="0" destOrd="0" presId="urn:microsoft.com/office/officeart/2008/layout/PictureStrips"/>
    <dgm:cxn modelId="{F2DF0BCF-010F-434B-B851-FB99C2252E46}" type="presParOf" srcId="{08E25D65-D227-47FE-A0B1-1D124D756E4E}" destId="{82587466-8416-44FA-8E75-37312E4BF940}" srcOrd="1" destOrd="0" presId="urn:microsoft.com/office/officeart/2008/layout/PictureStrips"/>
    <dgm:cxn modelId="{07B84B95-AAB2-41E9-A49E-DAE8D0E17FB6}" type="presParOf" srcId="{74A5B740-5701-439C-A5A2-D9E58DE7AA57}" destId="{11ACC054-872A-432C-BDA8-DF24FED1FA7D}" srcOrd="11" destOrd="0" presId="urn:microsoft.com/office/officeart/2008/layout/PictureStrips"/>
    <dgm:cxn modelId="{10197437-0126-41AD-BA20-B371CC5C712C}" type="presParOf" srcId="{74A5B740-5701-439C-A5A2-D9E58DE7AA57}" destId="{8BD2EBE3-E809-4752-9588-3503AA8D1862}" srcOrd="12" destOrd="0" presId="urn:microsoft.com/office/officeart/2008/layout/PictureStrips"/>
    <dgm:cxn modelId="{6EA834A3-A0DC-4B4B-80F9-D3868651046A}" type="presParOf" srcId="{8BD2EBE3-E809-4752-9588-3503AA8D1862}" destId="{3A4F2146-7BEA-4ED8-A2D3-BDB6A563BB0A}" srcOrd="0" destOrd="0" presId="urn:microsoft.com/office/officeart/2008/layout/PictureStrips"/>
    <dgm:cxn modelId="{57F4E74F-A6FF-4291-95E3-7866F92794A5}" type="presParOf" srcId="{8BD2EBE3-E809-4752-9588-3503AA8D1862}" destId="{BE75C00E-DC23-4B43-965D-4D0FDE6BCB65}" srcOrd="1" destOrd="0" presId="urn:microsoft.com/office/officeart/2008/layout/PictureStrips"/>
    <dgm:cxn modelId="{EBA9D25E-2D75-451B-8363-9C27804F4BA4}" type="presParOf" srcId="{74A5B740-5701-439C-A5A2-D9E58DE7AA57}" destId="{F7E59510-6462-4865-9F81-7281039986D5}" srcOrd="13" destOrd="0" presId="urn:microsoft.com/office/officeart/2008/layout/PictureStrips"/>
    <dgm:cxn modelId="{3BFF6B05-6FDC-4F4A-B747-1B1463254AB8}" type="presParOf" srcId="{74A5B740-5701-439C-A5A2-D9E58DE7AA57}" destId="{0E98AFBD-8447-4E94-9350-ED857FBADBF7}" srcOrd="14" destOrd="0" presId="urn:microsoft.com/office/officeart/2008/layout/PictureStrips"/>
    <dgm:cxn modelId="{257E130D-3BB9-4714-A42D-275D47F6EEC1}" type="presParOf" srcId="{0E98AFBD-8447-4E94-9350-ED857FBADBF7}" destId="{DDE832B2-7460-4F30-B9C1-110BB40A9418}" srcOrd="0" destOrd="0" presId="urn:microsoft.com/office/officeart/2008/layout/PictureStrips"/>
    <dgm:cxn modelId="{03B813CB-A946-415D-A791-ACE32348AD96}" type="presParOf" srcId="{0E98AFBD-8447-4E94-9350-ED857FBADBF7}" destId="{FA74AEA7-1319-41EF-B5CE-9DC7D23FB553}" srcOrd="1" destOrd="0" presId="urn:microsoft.com/office/officeart/2008/layout/PictureStrips"/>
    <dgm:cxn modelId="{75F2E1F6-A331-4C51-B428-CEA4ADE5985C}" type="presParOf" srcId="{74A5B740-5701-439C-A5A2-D9E58DE7AA57}" destId="{64A225B4-1790-412D-940C-59681F7ED4EF}" srcOrd="15" destOrd="0" presId="urn:microsoft.com/office/officeart/2008/layout/PictureStrips"/>
    <dgm:cxn modelId="{D42F53D4-ED5E-46BE-A552-2DFDC968DC9A}" type="presParOf" srcId="{74A5B740-5701-439C-A5A2-D9E58DE7AA57}" destId="{89BB2C3F-D0BD-4138-AE95-999937D61022}" srcOrd="16" destOrd="0" presId="urn:microsoft.com/office/officeart/2008/layout/PictureStrips"/>
    <dgm:cxn modelId="{82E3AC8F-C6DE-4EA7-9275-C7F48841D40C}" type="presParOf" srcId="{89BB2C3F-D0BD-4138-AE95-999937D61022}" destId="{E0FF0757-B843-4593-917E-2F5D543DD9CE}" srcOrd="0" destOrd="0" presId="urn:microsoft.com/office/officeart/2008/layout/PictureStrips"/>
    <dgm:cxn modelId="{13544F0A-45D5-4569-AB11-4DE02B7393D9}" type="presParOf" srcId="{89BB2C3F-D0BD-4138-AE95-999937D61022}" destId="{3A174B43-52C5-431B-9627-E931B18622B4}" srcOrd="1" destOrd="0" presId="urn:microsoft.com/office/officeart/2008/layout/PictureStrips"/>
    <dgm:cxn modelId="{29E8C044-126D-4F62-BCD8-B92AB9EC2E91}" type="presParOf" srcId="{74A5B740-5701-439C-A5A2-D9E58DE7AA57}" destId="{9D53B37A-0638-4727-A3AE-7E57ACC89D66}" srcOrd="17" destOrd="0" presId="urn:microsoft.com/office/officeart/2008/layout/PictureStrips"/>
    <dgm:cxn modelId="{AD2BC3B0-B121-43FD-9749-7CF4176C8104}" type="presParOf" srcId="{74A5B740-5701-439C-A5A2-D9E58DE7AA57}" destId="{E99B96B5-48C1-41BA-8CB6-C1B19C93948F}" srcOrd="18" destOrd="0" presId="urn:microsoft.com/office/officeart/2008/layout/PictureStrips"/>
    <dgm:cxn modelId="{40686A84-5269-40EC-9C27-DB9E74C793C9}" type="presParOf" srcId="{E99B96B5-48C1-41BA-8CB6-C1B19C93948F}" destId="{A1988084-E8A3-4B22-B4A1-862DBFF26F4D}" srcOrd="0" destOrd="0" presId="urn:microsoft.com/office/officeart/2008/layout/PictureStrips"/>
    <dgm:cxn modelId="{1DE713BB-FC49-47D6-BF96-47BF0C1C6BF3}" type="presParOf" srcId="{E99B96B5-48C1-41BA-8CB6-C1B19C93948F}" destId="{BCF712C7-C464-4D56-AE7B-458397056FD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812CE1-528A-46C1-B701-4BE0267CC0D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AA59482-B73F-414E-95C9-47ED4B20C921}">
      <dgm:prSet phldrT="[Текст]"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720B2-8E94-4FE6-AF4E-D59E9B8EFE5E}" type="parTrans" cxnId="{991C4021-53D5-4F8F-8C5F-AE13D02559AF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A5DE8-CCA2-4447-BFAC-65D923392942}" type="sibTrans" cxnId="{991C4021-53D5-4F8F-8C5F-AE13D02559AF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2D544E-E859-4940-BF2A-694F389F28FA}">
      <dgm:prSet phldrT="[Текст]" custT="1"/>
      <dgm:spPr/>
      <dgm:t>
        <a:bodyPr/>
        <a:lstStyle/>
        <a:p>
          <a:pPr algn="just"/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Кібертероризм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кібершп</a:t>
          </a:r>
          <a:r>
            <a:rPr lang="uk-UA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іонаж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що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ведуться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проти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держави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іншими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країнами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іноземними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злочинними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організаціями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а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також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окремими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особами</a:t>
          </a:r>
          <a:endParaRPr lang="ru-RU" sz="18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E6E81B-C770-40CC-AE49-CF9468C40BF9}" type="parTrans" cxnId="{56456D53-E011-445B-9CC4-903462301930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29072-C920-4A1C-BE67-57A459BF02CD}" type="sibTrans" cxnId="{56456D53-E011-445B-9CC4-903462301930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FAE58-D103-4605-9F36-01D9FE9B59BA}">
      <dgm:prSet phldrT="[Текст]"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31275-590C-4397-A628-8C8B5D4FC38B}" type="parTrans" cxnId="{2CDFA8E8-2CF2-477A-9B58-EA5C6AC0515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CFD84-9D40-41E1-A260-0382B08C11FB}" type="sibTrans" cxnId="{2CDFA8E8-2CF2-477A-9B58-EA5C6AC0515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655EE-D032-486C-9AA7-E7383217562D}">
      <dgm:prSet phldrT="[Текст]" custT="1"/>
      <dgm:spPr/>
      <dgm:t>
        <a:bodyPr/>
        <a:lstStyle/>
        <a:p>
          <a:pPr algn="just"/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Кібертероризм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кібершпіонаж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з боку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внутрішніх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злочинних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організацій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терористичних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організацій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антидержавних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сил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66246-EC00-4557-82F4-0C960661BC07}" type="parTrans" cxnId="{02EDD0AF-39D6-498A-9EB3-F9BE8BBFBFBB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11B02B-BB03-40C2-9CC8-5ABBBD1E2DB6}" type="sibTrans" cxnId="{02EDD0AF-39D6-498A-9EB3-F9BE8BBFBFBB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17FF0-B82B-4956-8C79-39F8486DE074}">
      <dgm:prSet phldrT="[Текст]"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CD544-C1E2-4777-AEEA-1FDF5D80E84E}" type="parTrans" cxnId="{9A71A26B-98BF-4A7D-A78F-E3EC48253FE0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49B18-CBB2-45A9-9F86-2908644E8A9A}" type="sibTrans" cxnId="{9A71A26B-98BF-4A7D-A78F-E3EC48253FE0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90977-2FFA-4B6F-B0DB-68BDE2036222}">
      <dgm:prSet phldrT="[Текст]" custT="1"/>
      <dgm:spPr/>
      <dgm:t>
        <a:bodyPr/>
        <a:lstStyle/>
        <a:p>
          <a:pPr algn="just"/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Здійснення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незаконної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підприємницької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діяльності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через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використання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мережі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Інтернет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включаючи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електронну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торгівлю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фінансові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послуги</a:t>
          </a:r>
          <a:endParaRPr lang="ru-RU" sz="18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374EBA-414A-4C90-9B5D-16D7101EA4A9}" type="parTrans" cxnId="{FE46C0E4-28D4-41FF-AB67-A816ECC0C849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B5DFF-F821-41C6-AA48-DE81A8F7D923}" type="sibTrans" cxnId="{FE46C0E4-28D4-41FF-AB67-A816ECC0C849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070308-A54D-47DE-BB53-D14CD3915C63}">
      <dgm:prSet custT="1"/>
      <dgm:spPr/>
      <dgm:t>
        <a:bodyPr/>
        <a:lstStyle/>
        <a:p>
          <a:r>
            <a:rPr lang="ru-RU" sz="1800" b="1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2F4397-ABCB-466C-9B26-EF8805437A98}" type="parTrans" cxnId="{6E029036-1329-4BC6-9C6C-E0D1C984DF9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0EC73-C0EB-4E2A-8659-A99AF4E670A6}" type="sibTrans" cxnId="{6E029036-1329-4BC6-9C6C-E0D1C984DF9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17163-68BB-44D6-B452-1198A141BBFD}">
      <dgm:prSet custT="1"/>
      <dgm:spPr/>
      <dgm:t>
        <a:bodyPr/>
        <a:lstStyle/>
        <a:p>
          <a:pPr algn="just"/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Уникнення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оподаткування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незаконне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вивезення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капіталу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відмивання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злочинно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отриманих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доходів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з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використанням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криптовалют</a:t>
          </a:r>
          <a:endParaRPr lang="ru-RU" sz="18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16C5F0-1D27-4C7C-B2E1-3AEFB83F654C}" type="parTrans" cxnId="{07A47279-7126-45E3-9E56-2946601FCBC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680C7-4628-465A-9014-2B5A8CEC68EE}" type="sibTrans" cxnId="{07A47279-7126-45E3-9E56-2946601FCBC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B5FC5-04D8-463C-9910-CBCA4F0B235D}" type="pres">
      <dgm:prSet presAssocID="{17812CE1-528A-46C1-B701-4BE0267CC0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1B5C6E-ACCF-4E1E-BB92-F8E3B96A90D5}" type="pres">
      <dgm:prSet presAssocID="{BAA59482-B73F-414E-95C9-47ED4B20C921}" presName="parentLin" presStyleCnt="0"/>
      <dgm:spPr/>
      <dgm:t>
        <a:bodyPr/>
        <a:lstStyle/>
        <a:p>
          <a:endParaRPr lang="ru-RU"/>
        </a:p>
      </dgm:t>
    </dgm:pt>
    <dgm:pt modelId="{28A21B9E-3D1E-476F-AFA1-E58F99274DCF}" type="pres">
      <dgm:prSet presAssocID="{BAA59482-B73F-414E-95C9-47ED4B20C92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81B6EC2-3660-4931-AE1A-8F6048BB3082}" type="pres">
      <dgm:prSet presAssocID="{BAA59482-B73F-414E-95C9-47ED4B20C92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22FB8-E404-443C-9881-0311A0CC5417}" type="pres">
      <dgm:prSet presAssocID="{BAA59482-B73F-414E-95C9-47ED4B20C921}" presName="negativeSpace" presStyleCnt="0"/>
      <dgm:spPr/>
      <dgm:t>
        <a:bodyPr/>
        <a:lstStyle/>
        <a:p>
          <a:endParaRPr lang="ru-RU"/>
        </a:p>
      </dgm:t>
    </dgm:pt>
    <dgm:pt modelId="{2B948F1F-B44E-4BA0-A25E-FC1BF4CD169C}" type="pres">
      <dgm:prSet presAssocID="{BAA59482-B73F-414E-95C9-47ED4B20C92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88EA9-BFAF-4750-AF45-775B92A64623}" type="pres">
      <dgm:prSet presAssocID="{5A6A5DE8-CCA2-4447-BFAC-65D923392942}" presName="spaceBetweenRectangles" presStyleCnt="0"/>
      <dgm:spPr/>
      <dgm:t>
        <a:bodyPr/>
        <a:lstStyle/>
        <a:p>
          <a:endParaRPr lang="ru-RU"/>
        </a:p>
      </dgm:t>
    </dgm:pt>
    <dgm:pt modelId="{159A2FD3-EAC9-41A1-9624-9C952CCF2F85}" type="pres">
      <dgm:prSet presAssocID="{C23FAE58-D103-4605-9F36-01D9FE9B59BA}" presName="parentLin" presStyleCnt="0"/>
      <dgm:spPr/>
      <dgm:t>
        <a:bodyPr/>
        <a:lstStyle/>
        <a:p>
          <a:endParaRPr lang="ru-RU"/>
        </a:p>
      </dgm:t>
    </dgm:pt>
    <dgm:pt modelId="{3BA68BCC-146E-4607-A2C1-1725EE1B272E}" type="pres">
      <dgm:prSet presAssocID="{C23FAE58-D103-4605-9F36-01D9FE9B59B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6E907B6-1E2E-41DB-9418-00377DB949F1}" type="pres">
      <dgm:prSet presAssocID="{C23FAE58-D103-4605-9F36-01D9FE9B59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36B78-E76D-4469-9EE3-09738F55F8E6}" type="pres">
      <dgm:prSet presAssocID="{C23FAE58-D103-4605-9F36-01D9FE9B59BA}" presName="negativeSpace" presStyleCnt="0"/>
      <dgm:spPr/>
      <dgm:t>
        <a:bodyPr/>
        <a:lstStyle/>
        <a:p>
          <a:endParaRPr lang="ru-RU"/>
        </a:p>
      </dgm:t>
    </dgm:pt>
    <dgm:pt modelId="{5CF459D6-4F75-4E94-9D47-263E8CB45689}" type="pres">
      <dgm:prSet presAssocID="{C23FAE58-D103-4605-9F36-01D9FE9B59B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7B016-FC8C-43D6-B9C3-B3C1FB9824DA}" type="pres">
      <dgm:prSet presAssocID="{5EACFD84-9D40-41E1-A260-0382B08C11FB}" presName="spaceBetweenRectangles" presStyleCnt="0"/>
      <dgm:spPr/>
      <dgm:t>
        <a:bodyPr/>
        <a:lstStyle/>
        <a:p>
          <a:endParaRPr lang="ru-RU"/>
        </a:p>
      </dgm:t>
    </dgm:pt>
    <dgm:pt modelId="{845C640D-DD79-49B5-80D6-9B6BE8E13870}" type="pres">
      <dgm:prSet presAssocID="{26070308-A54D-47DE-BB53-D14CD3915C63}" presName="parentLin" presStyleCnt="0"/>
      <dgm:spPr/>
      <dgm:t>
        <a:bodyPr/>
        <a:lstStyle/>
        <a:p>
          <a:endParaRPr lang="ru-RU"/>
        </a:p>
      </dgm:t>
    </dgm:pt>
    <dgm:pt modelId="{898E610F-8832-46F3-BF39-3B8B30F7083A}" type="pres">
      <dgm:prSet presAssocID="{26070308-A54D-47DE-BB53-D14CD3915C6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4F80236-F566-4CB3-824B-ABB15B6BA921}" type="pres">
      <dgm:prSet presAssocID="{26070308-A54D-47DE-BB53-D14CD3915C6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C6EE2-6F81-4B65-9B94-9167BAE0B4AC}" type="pres">
      <dgm:prSet presAssocID="{26070308-A54D-47DE-BB53-D14CD3915C63}" presName="negativeSpace" presStyleCnt="0"/>
      <dgm:spPr/>
      <dgm:t>
        <a:bodyPr/>
        <a:lstStyle/>
        <a:p>
          <a:endParaRPr lang="ru-RU"/>
        </a:p>
      </dgm:t>
    </dgm:pt>
    <dgm:pt modelId="{417D7C01-8DEF-4351-BFAA-30C584C88E78}" type="pres">
      <dgm:prSet presAssocID="{26070308-A54D-47DE-BB53-D14CD3915C6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98E6C-2FA4-4F21-8CC7-6E0775323C96}" type="pres">
      <dgm:prSet presAssocID="{89C0EC73-C0EB-4E2A-8659-A99AF4E670A6}" presName="spaceBetweenRectangles" presStyleCnt="0"/>
      <dgm:spPr/>
      <dgm:t>
        <a:bodyPr/>
        <a:lstStyle/>
        <a:p>
          <a:endParaRPr lang="ru-RU"/>
        </a:p>
      </dgm:t>
    </dgm:pt>
    <dgm:pt modelId="{0232D63B-5901-4B36-B202-6BB23412AFFD}" type="pres">
      <dgm:prSet presAssocID="{0C317FF0-B82B-4956-8C79-39F8486DE074}" presName="parentLin" presStyleCnt="0"/>
      <dgm:spPr/>
      <dgm:t>
        <a:bodyPr/>
        <a:lstStyle/>
        <a:p>
          <a:endParaRPr lang="ru-RU"/>
        </a:p>
      </dgm:t>
    </dgm:pt>
    <dgm:pt modelId="{ABDC4FC1-100D-4117-8F4B-81B8C9EEDC45}" type="pres">
      <dgm:prSet presAssocID="{0C317FF0-B82B-4956-8C79-39F8486DE07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06854F5-16B3-4D55-BD62-7273C7CDE577}" type="pres">
      <dgm:prSet presAssocID="{0C317FF0-B82B-4956-8C79-39F8486DE07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F6F0-A96E-43F5-AA87-A82C1132B89D}" type="pres">
      <dgm:prSet presAssocID="{0C317FF0-B82B-4956-8C79-39F8486DE074}" presName="negativeSpace" presStyleCnt="0"/>
      <dgm:spPr/>
      <dgm:t>
        <a:bodyPr/>
        <a:lstStyle/>
        <a:p>
          <a:endParaRPr lang="ru-RU"/>
        </a:p>
      </dgm:t>
    </dgm:pt>
    <dgm:pt modelId="{C5853F44-0CA4-4082-9A4D-2550EFC13F02}" type="pres">
      <dgm:prSet presAssocID="{0C317FF0-B82B-4956-8C79-39F8486DE07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19A470-75C4-42E7-939A-6E49BA62415C}" type="presOf" srcId="{C23FAE58-D103-4605-9F36-01D9FE9B59BA}" destId="{3BA68BCC-146E-4607-A2C1-1725EE1B272E}" srcOrd="0" destOrd="0" presId="urn:microsoft.com/office/officeart/2005/8/layout/list1"/>
    <dgm:cxn modelId="{B19DE7B1-F4C2-47CF-8B66-465EFF1FAA7B}" type="presOf" srcId="{BAA59482-B73F-414E-95C9-47ED4B20C921}" destId="{28A21B9E-3D1E-476F-AFA1-E58F99274DCF}" srcOrd="0" destOrd="0" presId="urn:microsoft.com/office/officeart/2005/8/layout/list1"/>
    <dgm:cxn modelId="{A209E022-326D-44B7-AE73-52DBA3CA9B5E}" type="presOf" srcId="{902D544E-E859-4940-BF2A-694F389F28FA}" destId="{2B948F1F-B44E-4BA0-A25E-FC1BF4CD169C}" srcOrd="0" destOrd="0" presId="urn:microsoft.com/office/officeart/2005/8/layout/list1"/>
    <dgm:cxn modelId="{02EDD0AF-39D6-498A-9EB3-F9BE8BBFBFBB}" srcId="{C23FAE58-D103-4605-9F36-01D9FE9B59BA}" destId="{C06655EE-D032-486C-9AA7-E7383217562D}" srcOrd="0" destOrd="0" parTransId="{48066246-EC00-4557-82F4-0C960661BC07}" sibTransId="{D811B02B-BB03-40C2-9CC8-5ABBBD1E2DB6}"/>
    <dgm:cxn modelId="{81FAFB16-A5B4-4B44-AF23-2E8F5ADCEE3D}" type="presOf" srcId="{26070308-A54D-47DE-BB53-D14CD3915C63}" destId="{898E610F-8832-46F3-BF39-3B8B30F7083A}" srcOrd="0" destOrd="0" presId="urn:microsoft.com/office/officeart/2005/8/layout/list1"/>
    <dgm:cxn modelId="{2CDFA8E8-2CF2-477A-9B58-EA5C6AC05158}" srcId="{17812CE1-528A-46C1-B701-4BE0267CC0D6}" destId="{C23FAE58-D103-4605-9F36-01D9FE9B59BA}" srcOrd="1" destOrd="0" parTransId="{4B131275-590C-4397-A628-8C8B5D4FC38B}" sibTransId="{5EACFD84-9D40-41E1-A260-0382B08C11FB}"/>
    <dgm:cxn modelId="{6106F506-E649-4469-97A5-77DDBEED5011}" type="presOf" srcId="{C06655EE-D032-486C-9AA7-E7383217562D}" destId="{5CF459D6-4F75-4E94-9D47-263E8CB45689}" srcOrd="0" destOrd="0" presId="urn:microsoft.com/office/officeart/2005/8/layout/list1"/>
    <dgm:cxn modelId="{56456D53-E011-445B-9CC4-903462301930}" srcId="{BAA59482-B73F-414E-95C9-47ED4B20C921}" destId="{902D544E-E859-4940-BF2A-694F389F28FA}" srcOrd="0" destOrd="0" parTransId="{32E6E81B-C770-40CC-AE49-CF9468C40BF9}" sibTransId="{80D29072-C920-4A1C-BE67-57A459BF02CD}"/>
    <dgm:cxn modelId="{6E029036-1329-4BC6-9C6C-E0D1C984DF9D}" srcId="{17812CE1-528A-46C1-B701-4BE0267CC0D6}" destId="{26070308-A54D-47DE-BB53-D14CD3915C63}" srcOrd="2" destOrd="0" parTransId="{AC2F4397-ABCB-466C-9B26-EF8805437A98}" sibTransId="{89C0EC73-C0EB-4E2A-8659-A99AF4E670A6}"/>
    <dgm:cxn modelId="{B689E22C-2C7D-4331-BA20-25EAF0058A79}" type="presOf" srcId="{0C317FF0-B82B-4956-8C79-39F8486DE074}" destId="{B06854F5-16B3-4D55-BD62-7273C7CDE577}" srcOrd="1" destOrd="0" presId="urn:microsoft.com/office/officeart/2005/8/layout/list1"/>
    <dgm:cxn modelId="{07A47279-7126-45E3-9E56-2946601FCBCD}" srcId="{26070308-A54D-47DE-BB53-D14CD3915C63}" destId="{5BB17163-68BB-44D6-B452-1198A141BBFD}" srcOrd="0" destOrd="0" parTransId="{7116C5F0-1D27-4C7C-B2E1-3AEFB83F654C}" sibTransId="{AE3680C7-4628-465A-9014-2B5A8CEC68EE}"/>
    <dgm:cxn modelId="{8D70B474-BC05-4FB6-BD9D-69721771B2E9}" type="presOf" srcId="{0C317FF0-B82B-4956-8C79-39F8486DE074}" destId="{ABDC4FC1-100D-4117-8F4B-81B8C9EEDC45}" srcOrd="0" destOrd="0" presId="urn:microsoft.com/office/officeart/2005/8/layout/list1"/>
    <dgm:cxn modelId="{2EF7F0B8-25EB-44D8-9712-2A15B9D384C0}" type="presOf" srcId="{26070308-A54D-47DE-BB53-D14CD3915C63}" destId="{34F80236-F566-4CB3-824B-ABB15B6BA921}" srcOrd="1" destOrd="0" presId="urn:microsoft.com/office/officeart/2005/8/layout/list1"/>
    <dgm:cxn modelId="{439B8C86-07B5-4F4B-983F-D76306D8BCB5}" type="presOf" srcId="{17812CE1-528A-46C1-B701-4BE0267CC0D6}" destId="{BC0B5FC5-04D8-463C-9910-CBCA4F0B235D}" srcOrd="0" destOrd="0" presId="urn:microsoft.com/office/officeart/2005/8/layout/list1"/>
    <dgm:cxn modelId="{FE46C0E4-28D4-41FF-AB67-A816ECC0C849}" srcId="{0C317FF0-B82B-4956-8C79-39F8486DE074}" destId="{7A490977-2FFA-4B6F-B0DB-68BDE2036222}" srcOrd="0" destOrd="0" parTransId="{F0374EBA-414A-4C90-9B5D-16D7101EA4A9}" sibTransId="{294B5DFF-F821-41C6-AA48-DE81A8F7D923}"/>
    <dgm:cxn modelId="{DBBD2039-2760-4471-8810-60BABDEB8548}" type="presOf" srcId="{BAA59482-B73F-414E-95C9-47ED4B20C921}" destId="{881B6EC2-3660-4931-AE1A-8F6048BB3082}" srcOrd="1" destOrd="0" presId="urn:microsoft.com/office/officeart/2005/8/layout/list1"/>
    <dgm:cxn modelId="{8EF84285-D8E4-4DC1-9A44-2A4FAD8B5D55}" type="presOf" srcId="{7A490977-2FFA-4B6F-B0DB-68BDE2036222}" destId="{C5853F44-0CA4-4082-9A4D-2550EFC13F02}" srcOrd="0" destOrd="0" presId="urn:microsoft.com/office/officeart/2005/8/layout/list1"/>
    <dgm:cxn modelId="{9A71A26B-98BF-4A7D-A78F-E3EC48253FE0}" srcId="{17812CE1-528A-46C1-B701-4BE0267CC0D6}" destId="{0C317FF0-B82B-4956-8C79-39F8486DE074}" srcOrd="3" destOrd="0" parTransId="{21DCD544-C1E2-4777-AEEA-1FDF5D80E84E}" sibTransId="{EF949B18-CBB2-45A9-9F86-2908644E8A9A}"/>
    <dgm:cxn modelId="{D4775307-3571-4897-9916-4EE7AD35ACBF}" type="presOf" srcId="{C23FAE58-D103-4605-9F36-01D9FE9B59BA}" destId="{F6E907B6-1E2E-41DB-9418-00377DB949F1}" srcOrd="1" destOrd="0" presId="urn:microsoft.com/office/officeart/2005/8/layout/list1"/>
    <dgm:cxn modelId="{991C4021-53D5-4F8F-8C5F-AE13D02559AF}" srcId="{17812CE1-528A-46C1-B701-4BE0267CC0D6}" destId="{BAA59482-B73F-414E-95C9-47ED4B20C921}" srcOrd="0" destOrd="0" parTransId="{99D720B2-8E94-4FE6-AF4E-D59E9B8EFE5E}" sibTransId="{5A6A5DE8-CCA2-4447-BFAC-65D923392942}"/>
    <dgm:cxn modelId="{7C238B0B-DF18-4835-9374-6DD3AD7C2D48}" type="presOf" srcId="{5BB17163-68BB-44D6-B452-1198A141BBFD}" destId="{417D7C01-8DEF-4351-BFAA-30C584C88E78}" srcOrd="0" destOrd="0" presId="urn:microsoft.com/office/officeart/2005/8/layout/list1"/>
    <dgm:cxn modelId="{045F5AB6-AFFE-4454-90DE-C43EF6874580}" type="presParOf" srcId="{BC0B5FC5-04D8-463C-9910-CBCA4F0B235D}" destId="{811B5C6E-ACCF-4E1E-BB92-F8E3B96A90D5}" srcOrd="0" destOrd="0" presId="urn:microsoft.com/office/officeart/2005/8/layout/list1"/>
    <dgm:cxn modelId="{A13293F4-4E91-43DB-9F57-EFE5C754DA2F}" type="presParOf" srcId="{811B5C6E-ACCF-4E1E-BB92-F8E3B96A90D5}" destId="{28A21B9E-3D1E-476F-AFA1-E58F99274DCF}" srcOrd="0" destOrd="0" presId="urn:microsoft.com/office/officeart/2005/8/layout/list1"/>
    <dgm:cxn modelId="{B5E0AD6B-224F-4720-AAD4-1B123495B77D}" type="presParOf" srcId="{811B5C6E-ACCF-4E1E-BB92-F8E3B96A90D5}" destId="{881B6EC2-3660-4931-AE1A-8F6048BB3082}" srcOrd="1" destOrd="0" presId="urn:microsoft.com/office/officeart/2005/8/layout/list1"/>
    <dgm:cxn modelId="{E72A5958-C3DF-473F-8AA5-42C252FBFD4D}" type="presParOf" srcId="{BC0B5FC5-04D8-463C-9910-CBCA4F0B235D}" destId="{7F622FB8-E404-443C-9881-0311A0CC5417}" srcOrd="1" destOrd="0" presId="urn:microsoft.com/office/officeart/2005/8/layout/list1"/>
    <dgm:cxn modelId="{D7F57622-0FB1-40D7-831E-FA5D1321880A}" type="presParOf" srcId="{BC0B5FC5-04D8-463C-9910-CBCA4F0B235D}" destId="{2B948F1F-B44E-4BA0-A25E-FC1BF4CD169C}" srcOrd="2" destOrd="0" presId="urn:microsoft.com/office/officeart/2005/8/layout/list1"/>
    <dgm:cxn modelId="{D532AD36-A949-4FC9-A61A-DD02DEF73D9E}" type="presParOf" srcId="{BC0B5FC5-04D8-463C-9910-CBCA4F0B235D}" destId="{A5388EA9-BFAF-4750-AF45-775B92A64623}" srcOrd="3" destOrd="0" presId="urn:microsoft.com/office/officeart/2005/8/layout/list1"/>
    <dgm:cxn modelId="{9622EBCC-60DD-4EDC-AD0C-3F16DE73E1B3}" type="presParOf" srcId="{BC0B5FC5-04D8-463C-9910-CBCA4F0B235D}" destId="{159A2FD3-EAC9-41A1-9624-9C952CCF2F85}" srcOrd="4" destOrd="0" presId="urn:microsoft.com/office/officeart/2005/8/layout/list1"/>
    <dgm:cxn modelId="{AA7AD901-83FC-4FBF-BC43-B5EEAB9915EB}" type="presParOf" srcId="{159A2FD3-EAC9-41A1-9624-9C952CCF2F85}" destId="{3BA68BCC-146E-4607-A2C1-1725EE1B272E}" srcOrd="0" destOrd="0" presId="urn:microsoft.com/office/officeart/2005/8/layout/list1"/>
    <dgm:cxn modelId="{8099AF4A-7A7C-426B-8EF2-2DEAC2CF2F53}" type="presParOf" srcId="{159A2FD3-EAC9-41A1-9624-9C952CCF2F85}" destId="{F6E907B6-1E2E-41DB-9418-00377DB949F1}" srcOrd="1" destOrd="0" presId="urn:microsoft.com/office/officeart/2005/8/layout/list1"/>
    <dgm:cxn modelId="{F39A9D89-9CC5-4C35-AF0F-18AD7537D917}" type="presParOf" srcId="{BC0B5FC5-04D8-463C-9910-CBCA4F0B235D}" destId="{28236B78-E76D-4469-9EE3-09738F55F8E6}" srcOrd="5" destOrd="0" presId="urn:microsoft.com/office/officeart/2005/8/layout/list1"/>
    <dgm:cxn modelId="{66E57447-3012-4E0F-A66A-73A90FEA20F8}" type="presParOf" srcId="{BC0B5FC5-04D8-463C-9910-CBCA4F0B235D}" destId="{5CF459D6-4F75-4E94-9D47-263E8CB45689}" srcOrd="6" destOrd="0" presId="urn:microsoft.com/office/officeart/2005/8/layout/list1"/>
    <dgm:cxn modelId="{371AA9A5-3046-457B-B3FE-437DFC3F9916}" type="presParOf" srcId="{BC0B5FC5-04D8-463C-9910-CBCA4F0B235D}" destId="{75D7B016-FC8C-43D6-B9C3-B3C1FB9824DA}" srcOrd="7" destOrd="0" presId="urn:microsoft.com/office/officeart/2005/8/layout/list1"/>
    <dgm:cxn modelId="{559CBCD4-8243-49FC-822A-828ED5DA090C}" type="presParOf" srcId="{BC0B5FC5-04D8-463C-9910-CBCA4F0B235D}" destId="{845C640D-DD79-49B5-80D6-9B6BE8E13870}" srcOrd="8" destOrd="0" presId="urn:microsoft.com/office/officeart/2005/8/layout/list1"/>
    <dgm:cxn modelId="{F80A2626-8205-4546-B161-340101533A3E}" type="presParOf" srcId="{845C640D-DD79-49B5-80D6-9B6BE8E13870}" destId="{898E610F-8832-46F3-BF39-3B8B30F7083A}" srcOrd="0" destOrd="0" presId="urn:microsoft.com/office/officeart/2005/8/layout/list1"/>
    <dgm:cxn modelId="{CF9563F1-1B4C-44CA-BC5C-4BECD97BC133}" type="presParOf" srcId="{845C640D-DD79-49B5-80D6-9B6BE8E13870}" destId="{34F80236-F566-4CB3-824B-ABB15B6BA921}" srcOrd="1" destOrd="0" presId="urn:microsoft.com/office/officeart/2005/8/layout/list1"/>
    <dgm:cxn modelId="{8FD5CBAF-B65E-47A1-9ABF-9B7B900A209D}" type="presParOf" srcId="{BC0B5FC5-04D8-463C-9910-CBCA4F0B235D}" destId="{53BC6EE2-6F81-4B65-9B94-9167BAE0B4AC}" srcOrd="9" destOrd="0" presId="urn:microsoft.com/office/officeart/2005/8/layout/list1"/>
    <dgm:cxn modelId="{699868A9-CCC5-4F1A-98E8-1FC8C6F435D9}" type="presParOf" srcId="{BC0B5FC5-04D8-463C-9910-CBCA4F0B235D}" destId="{417D7C01-8DEF-4351-BFAA-30C584C88E78}" srcOrd="10" destOrd="0" presId="urn:microsoft.com/office/officeart/2005/8/layout/list1"/>
    <dgm:cxn modelId="{BCD9D613-49CC-406D-A90F-19DA71C2C5D0}" type="presParOf" srcId="{BC0B5FC5-04D8-463C-9910-CBCA4F0B235D}" destId="{52F98E6C-2FA4-4F21-8CC7-6E0775323C96}" srcOrd="11" destOrd="0" presId="urn:microsoft.com/office/officeart/2005/8/layout/list1"/>
    <dgm:cxn modelId="{0E857BAA-BB5E-4EFC-A18F-D80D870A4CFF}" type="presParOf" srcId="{BC0B5FC5-04D8-463C-9910-CBCA4F0B235D}" destId="{0232D63B-5901-4B36-B202-6BB23412AFFD}" srcOrd="12" destOrd="0" presId="urn:microsoft.com/office/officeart/2005/8/layout/list1"/>
    <dgm:cxn modelId="{F7BB802A-3149-488D-8593-D9A2C4BF58B3}" type="presParOf" srcId="{0232D63B-5901-4B36-B202-6BB23412AFFD}" destId="{ABDC4FC1-100D-4117-8F4B-81B8C9EEDC45}" srcOrd="0" destOrd="0" presId="urn:microsoft.com/office/officeart/2005/8/layout/list1"/>
    <dgm:cxn modelId="{6D7CF8C1-D23E-4F11-AD8B-70407C0212BE}" type="presParOf" srcId="{0232D63B-5901-4B36-B202-6BB23412AFFD}" destId="{B06854F5-16B3-4D55-BD62-7273C7CDE577}" srcOrd="1" destOrd="0" presId="urn:microsoft.com/office/officeart/2005/8/layout/list1"/>
    <dgm:cxn modelId="{7C5BC394-B0A1-4830-A43F-201FCE35D2E7}" type="presParOf" srcId="{BC0B5FC5-04D8-463C-9910-CBCA4F0B235D}" destId="{8A5CF6F0-A96E-43F5-AA87-A82C1132B89D}" srcOrd="13" destOrd="0" presId="urn:microsoft.com/office/officeart/2005/8/layout/list1"/>
    <dgm:cxn modelId="{F063860F-64EC-44A8-BB51-4ED7D3A265B6}" type="presParOf" srcId="{BC0B5FC5-04D8-463C-9910-CBCA4F0B235D}" destId="{C5853F44-0CA4-4082-9A4D-2550EFC13F0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0346F-74D0-46E5-953E-6DF60BF8AB20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B0B6C94-5F13-4065-874B-7A88E358FA09}">
      <dgm:prSet phldrT="[Текст]" custT="1"/>
      <dgm:spPr/>
      <dgm:t>
        <a:bodyPr/>
        <a:lstStyle/>
        <a:p>
          <a:r>
            <a:rPr lang="ru-RU" sz="1600" b="1" cap="none" spc="0" dirty="0" err="1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Цифрова</a:t>
          </a:r>
          <a:r>
            <a:rPr lang="ru-RU" sz="16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cap="none" spc="0" dirty="0" err="1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трансформація</a:t>
          </a:r>
          <a:endParaRPr lang="ru-RU" sz="1600" b="1" cap="none" spc="0" dirty="0" smtClean="0">
            <a:ln w="1905"/>
            <a:solidFill>
              <a:schemeClr val="accent6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544245-AB2F-47D0-8469-3F40BBD8F23F}" type="parTrans" cxnId="{E76BB8B6-F805-42FD-B4F6-60ACCBFA19D5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672B5BA-CC77-48FA-9E3F-CE869E70EAD9}" type="sibTrans" cxnId="{E76BB8B6-F805-42FD-B4F6-60ACCBFA19D5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34EBB76-CBFA-4469-9FAF-783D176D0824}">
      <dgm:prSet phldrT="[Текст]" custT="1"/>
      <dgm:spPr/>
      <dgm:t>
        <a:bodyPr/>
        <a:lstStyle/>
        <a:p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Великі</a:t>
          </a:r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дані</a:t>
          </a:r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Кібербезпека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B5C6B0-C755-447A-8AB6-6F20DE745106}" type="parTrans" cxnId="{889C2E41-94F5-4BC3-9D4A-1AE87E768B9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A8D7C2EA-8CA7-4CD5-ADC5-5CB100D8115C}" type="sibTrans" cxnId="{889C2E41-94F5-4BC3-9D4A-1AE87E768B9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0D9C7EF-E834-422C-9622-ABA91D43E1EB}">
      <dgm:prSet phldrT="[Текст]" custT="1"/>
      <dgm:spPr/>
      <dgm:t>
        <a:bodyPr/>
        <a:lstStyle/>
        <a:p>
          <a:r>
            <a:rPr lang="ru-RU" sz="1400" b="0" kern="0" spc="-100" baseline="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Композиційні</a:t>
          </a:r>
          <a:r>
            <a:rPr lang="ru-RU" sz="1400" b="0" kern="0" spc="-100" baseline="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0" spc="-100" baseline="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програми</a:t>
          </a:r>
          <a:endParaRPr lang="ru-RU" sz="1400" b="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998A32D-34DF-4890-97E3-D844A0F4E210}" type="parTrans" cxnId="{E1A231BB-9901-42CD-9979-47433E0C239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25C2EF76-1BE3-47CC-BBC3-671EFB191EB8}" type="sibTrans" cxnId="{E1A231BB-9901-42CD-9979-47433E0C239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2919C0D1-0F0F-47D7-B8F2-F92CC7EE6151}">
      <dgm:prSet phldrT="[Текст]" custT="1"/>
      <dgm:spPr/>
      <dgm:t>
        <a:bodyPr/>
        <a:lstStyle/>
        <a:p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Квантові</a:t>
          </a:r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обчислення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5C093FA-07F5-4FF5-9001-C5FA4E648A7F}" type="parTrans" cxnId="{070AB78B-3038-4EFE-818D-05AF7421E000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860C26D-545C-4D34-A1A9-B168F40E5D5C}" type="sibTrans" cxnId="{070AB78B-3038-4EFE-818D-05AF7421E000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24F8539-6907-43C0-9F86-E24A86CC0C24}">
      <dgm:prSet custT="1"/>
      <dgm:spPr/>
      <dgm:t>
        <a:bodyPr/>
        <a:lstStyle/>
        <a:p>
          <a:r>
            <a:rPr lang="uk-UA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Хмарні платформи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4F972E-0050-4AF7-AD6E-AA16A5F2E600}" type="parTrans" cxnId="{454E5C10-053A-4225-B625-BA04ACA4D55B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6C2D614-B5B9-415A-BD8D-6162BA3FBFA9}" type="sibTrans" cxnId="{454E5C10-053A-4225-B625-BA04ACA4D55B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A88CD942-5140-4E69-B547-E073C3C4C0AD}">
      <dgm:prSet phldrT="[Текст]" custT="1"/>
      <dgm:spPr/>
      <dgm:t>
        <a:bodyPr/>
        <a:lstStyle/>
        <a:p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Гіперавтоматизація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CD1832F-2578-4BA4-8890-394044DA2F52}" type="parTrans" cxnId="{69A411D7-9FA6-42CC-A910-A0D2FD5B004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00024EA9-6542-4F94-B1E5-28FD631C0BFE}" type="sibTrans" cxnId="{69A411D7-9FA6-42CC-A910-A0D2FD5B004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4C9CED1-4B4E-4BCC-8121-76F647FE0614}">
      <dgm:prSet phldrT="[Текст]" custT="1"/>
      <dgm:spPr/>
      <dgm:t>
        <a:bodyPr/>
        <a:lstStyle/>
        <a:p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Інтернет</a:t>
          </a:r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речей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137F14-71D1-4603-989D-19CA230DE39D}" type="parTrans" cxnId="{ED3460C8-8A31-4500-9F6B-9FC5CF654DC4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74A0F80B-8F51-497D-9199-E54A588A4A99}" type="sibTrans" cxnId="{ED3460C8-8A31-4500-9F6B-9FC5CF654DC4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F5AD49C-9B50-451C-93A1-423C1013E44B}">
      <dgm:prSet phldrT="[Текст]" custT="1"/>
      <dgm:spPr/>
      <dgm:t>
        <a:bodyPr/>
        <a:lstStyle/>
        <a:p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Інженерія</a:t>
          </a:r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штучного </a:t>
          </a:r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інтелекту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7D9B165-F948-48F9-8E05-616CE3DE8FAA}" type="parTrans" cxnId="{61FDB950-5C21-44BD-8694-5FF3C38E53B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E20A4B9-E47A-4C78-ADAF-B4EBD97A6FE2}" type="sibTrans" cxnId="{61FDB950-5C21-44BD-8694-5FF3C38E53B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18C209C-4CA9-449E-852B-C98968FEDDF6}">
      <dgm:prSet phldrT="[Текст]" custT="1"/>
      <dgm:spPr/>
      <dgm:t>
        <a:bodyPr/>
        <a:lstStyle/>
        <a:p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Інтелект</a:t>
          </a:r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рішень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F72BF3-7160-4075-A1C6-D5B03F368F09}" type="sibTrans" cxnId="{C65282A2-8E38-4ADF-9710-484E7970768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78D3038-B371-4F8C-BCB7-DBD9B2973396}" type="parTrans" cxnId="{C65282A2-8E38-4ADF-9710-484E7970768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F4040EC-4EEA-49EB-BAA9-CCA0A9DC7EFF}">
      <dgm:prSet phldrT="[Текст]" custT="1"/>
      <dgm:spPr/>
      <dgm:t>
        <a:bodyPr/>
        <a:lstStyle/>
        <a:p>
          <a:r>
            <a:rPr lang="uk-UA" sz="1400" b="0" dirty="0" smtClean="0">
              <a:effectLst/>
              <a:latin typeface="Times New Roman" pitchFamily="18" charset="0"/>
              <a:cs typeface="Times New Roman" pitchFamily="18" charset="0"/>
            </a:rPr>
            <a:t>Композиційні програми</a:t>
          </a:r>
          <a:endParaRPr lang="ru-RU" sz="1400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0A3FEE1-CA23-475C-AD9E-30F3248B5B7D}" type="sibTrans" cxnId="{46D00317-FC59-471E-9E85-10DC8C76DE97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F726C04-330B-4F23-872E-6D9C057E49FB}" type="parTrans" cxnId="{46D00317-FC59-471E-9E85-10DC8C76DE97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DC4E379-123E-49D6-803B-1356976B5A67}">
      <dgm:prSet phldrT="[Текст]" custT="1"/>
      <dgm:spPr/>
      <dgm:t>
        <a:bodyPr/>
        <a:lstStyle/>
        <a:p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Тактильний</a:t>
          </a:r>
          <a:r>
            <a:rPr lang="ru-RU" sz="1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Інтернет</a:t>
          </a:r>
          <a:endParaRPr lang="ru-RU" sz="14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4AD57C2-C6BA-4310-B387-9DEF3B0746E2}" type="sibTrans" cxnId="{6B1A18F2-A7CB-4494-AE71-D7181050ED9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0E66388-F064-4905-90AF-9C2443CF17C5}" type="parTrans" cxnId="{6B1A18F2-A7CB-4494-AE71-D7181050ED9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DD8A9BE-A9C0-4673-9352-52EDDF04E8AC}">
      <dgm:prSet phldrT="[Текст]" custT="1"/>
      <dgm:spPr/>
      <dgm:t>
        <a:bodyPr/>
        <a:lstStyle/>
        <a:p>
          <a:r>
            <a:rPr lang="uk-UA" sz="1400" b="0" dirty="0" err="1" smtClean="0">
              <a:effectLst/>
              <a:latin typeface="Times New Roman" pitchFamily="18" charset="0"/>
              <a:cs typeface="Times New Roman" pitchFamily="18" charset="0"/>
            </a:rPr>
            <a:t>Промисловіавтономні</a:t>
          </a:r>
          <a:r>
            <a:rPr lang="uk-UA" sz="1400" b="0" dirty="0" smtClean="0">
              <a:effectLst/>
              <a:latin typeface="Times New Roman" pitchFamily="18" charset="0"/>
              <a:cs typeface="Times New Roman" pitchFamily="18" charset="0"/>
            </a:rPr>
            <a:t> системи</a:t>
          </a:r>
          <a:endParaRPr lang="ru-RU" sz="1400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31B30C0-BAC1-418B-8E18-A7587C771626}" type="parTrans" cxnId="{9F97CFB6-9920-4BBE-BFB4-D95A84564EF1}">
      <dgm:prSet/>
      <dgm:spPr/>
      <dgm:t>
        <a:bodyPr/>
        <a:lstStyle/>
        <a:p>
          <a:endParaRPr lang="ru-RU"/>
        </a:p>
      </dgm:t>
    </dgm:pt>
    <dgm:pt modelId="{CB5B3549-1BAD-41F2-886B-688B271BAE0A}" type="sibTrans" cxnId="{9F97CFB6-9920-4BBE-BFB4-D95A84564EF1}">
      <dgm:prSet/>
      <dgm:spPr/>
      <dgm:t>
        <a:bodyPr/>
        <a:lstStyle/>
        <a:p>
          <a:endParaRPr lang="ru-RU"/>
        </a:p>
      </dgm:t>
    </dgm:pt>
    <dgm:pt modelId="{D497E701-B5F8-4E19-9317-056E778371C4}">
      <dgm:prSet phldrT="[Текст]" custT="1"/>
      <dgm:spPr/>
      <dgm:t>
        <a:bodyPr/>
        <a:lstStyle/>
        <a:p>
          <a:r>
            <a:rPr lang="uk-UA" sz="1400" b="0" dirty="0" smtClean="0">
              <a:effectLst/>
              <a:latin typeface="Times New Roman" pitchFamily="18" charset="0"/>
              <a:cs typeface="Times New Roman" pitchFamily="18" charset="0"/>
            </a:rPr>
            <a:t>Генеративний штучний інтелект</a:t>
          </a:r>
          <a:endParaRPr lang="ru-RU" sz="1400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65F3F72-F198-4FB7-9051-CDF9C584842B}" type="parTrans" cxnId="{98D7D49D-04EC-4C4D-89B8-9B2A2D8AB0F5}">
      <dgm:prSet/>
      <dgm:spPr/>
      <dgm:t>
        <a:bodyPr/>
        <a:lstStyle/>
        <a:p>
          <a:endParaRPr lang="ru-RU"/>
        </a:p>
      </dgm:t>
    </dgm:pt>
    <dgm:pt modelId="{3B322FD1-7AB3-4D60-A45F-E6C0A3A2A838}" type="sibTrans" cxnId="{98D7D49D-04EC-4C4D-89B8-9B2A2D8AB0F5}">
      <dgm:prSet/>
      <dgm:spPr/>
      <dgm:t>
        <a:bodyPr/>
        <a:lstStyle/>
        <a:p>
          <a:endParaRPr lang="ru-RU"/>
        </a:p>
      </dgm:t>
    </dgm:pt>
    <dgm:pt modelId="{0C584431-6231-4D11-8C62-7A3ABD0DC9F4}" type="pres">
      <dgm:prSet presAssocID="{3EE0346F-74D0-46E5-953E-6DF60BF8AB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29B7B6-E93D-46F2-9B88-FB218F37A84A}" type="pres">
      <dgm:prSet presAssocID="{9B0B6C94-5F13-4065-874B-7A88E358FA09}" presName="centerShape" presStyleLbl="node0" presStyleIdx="0" presStyleCnt="1" custScaleX="192395" custScaleY="63238"/>
      <dgm:spPr/>
      <dgm:t>
        <a:bodyPr/>
        <a:lstStyle/>
        <a:p>
          <a:endParaRPr lang="ru-RU"/>
        </a:p>
      </dgm:t>
    </dgm:pt>
    <dgm:pt modelId="{398F9784-18AE-47F5-9EB3-1DE03D44A644}" type="pres">
      <dgm:prSet presAssocID="{AA4F972E-0050-4AF7-AD6E-AA16A5F2E600}" presName="parTrans" presStyleLbl="bgSibTrans2D1" presStyleIdx="0" presStyleCnt="12"/>
      <dgm:spPr/>
      <dgm:t>
        <a:bodyPr/>
        <a:lstStyle/>
        <a:p>
          <a:endParaRPr lang="ru-RU"/>
        </a:p>
      </dgm:t>
    </dgm:pt>
    <dgm:pt modelId="{F8E90CDE-0F49-4F8A-B816-EBF0C39DCAD6}" type="pres">
      <dgm:prSet presAssocID="{624F8539-6907-43C0-9F86-E24A86CC0C24}" presName="node" presStyleLbl="node1" presStyleIdx="0" presStyleCnt="12" custScaleX="147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27550-1677-47B3-B1C9-EBCEC042C8B6}" type="pres">
      <dgm:prSet presAssocID="{83B5C6B0-C755-447A-8AB6-6F20DE745106}" presName="parTrans" presStyleLbl="bgSibTrans2D1" presStyleIdx="1" presStyleCnt="12"/>
      <dgm:spPr/>
      <dgm:t>
        <a:bodyPr/>
        <a:lstStyle/>
        <a:p>
          <a:endParaRPr lang="ru-RU"/>
        </a:p>
      </dgm:t>
    </dgm:pt>
    <dgm:pt modelId="{B4650894-7619-4C13-B8D8-353C34AFE91E}" type="pres">
      <dgm:prSet presAssocID="{C34EBB76-CBFA-4469-9FAF-783D176D0824}" presName="node" presStyleLbl="node1" presStyleIdx="1" presStyleCnt="12" custScaleX="15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91BB7-C21B-4834-A894-AC92C8E7C59D}" type="pres">
      <dgm:prSet presAssocID="{A998A32D-34DF-4890-97E3-D844A0F4E210}" presName="parTrans" presStyleLbl="bgSibTrans2D1" presStyleIdx="2" presStyleCnt="12"/>
      <dgm:spPr/>
      <dgm:t>
        <a:bodyPr/>
        <a:lstStyle/>
        <a:p>
          <a:endParaRPr lang="ru-RU"/>
        </a:p>
      </dgm:t>
    </dgm:pt>
    <dgm:pt modelId="{9C5F587C-15BB-4E57-ADB1-4539F7E4BAD8}" type="pres">
      <dgm:prSet presAssocID="{10D9C7EF-E834-422C-9622-ABA91D43E1EB}" presName="node" presStyleLbl="node1" presStyleIdx="2" presStyleCnt="12" custScaleX="156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85C33-BDFF-4BF4-95F7-DA682F0C99E9}" type="pres">
      <dgm:prSet presAssocID="{C5C093FA-07F5-4FF5-9001-C5FA4E648A7F}" presName="parTrans" presStyleLbl="bgSibTrans2D1" presStyleIdx="3" presStyleCnt="12"/>
      <dgm:spPr/>
      <dgm:t>
        <a:bodyPr/>
        <a:lstStyle/>
        <a:p>
          <a:endParaRPr lang="ru-RU"/>
        </a:p>
      </dgm:t>
    </dgm:pt>
    <dgm:pt modelId="{6825DA9C-8033-411E-8126-E05E907848EA}" type="pres">
      <dgm:prSet presAssocID="{2919C0D1-0F0F-47D7-B8F2-F92CC7EE6151}" presName="node" presStyleLbl="node1" presStyleIdx="3" presStyleCnt="12" custScaleX="141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ABA17-791A-4B35-BA7A-41293F63B5B6}" type="pres">
      <dgm:prSet presAssocID="{878D3038-B371-4F8C-BCB7-DBD9B2973396}" presName="parTrans" presStyleLbl="bgSibTrans2D1" presStyleIdx="4" presStyleCnt="12"/>
      <dgm:spPr/>
      <dgm:t>
        <a:bodyPr/>
        <a:lstStyle/>
        <a:p>
          <a:endParaRPr lang="ru-RU"/>
        </a:p>
      </dgm:t>
    </dgm:pt>
    <dgm:pt modelId="{22289130-0246-4EAA-A2E8-E6C7BF9E2CDE}" type="pres">
      <dgm:prSet presAssocID="{D18C209C-4CA9-449E-852B-C98968FEDDF6}" presName="node" presStyleLbl="node1" presStyleIdx="4" presStyleCnt="12" custScaleX="12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02023-BD02-447F-80FC-9FEB25F70EB1}" type="pres">
      <dgm:prSet presAssocID="{3CD1832F-2578-4BA4-8890-394044DA2F52}" presName="parTrans" presStyleLbl="bgSibTrans2D1" presStyleIdx="5" presStyleCnt="12"/>
      <dgm:spPr/>
      <dgm:t>
        <a:bodyPr/>
        <a:lstStyle/>
        <a:p>
          <a:endParaRPr lang="ru-RU"/>
        </a:p>
      </dgm:t>
    </dgm:pt>
    <dgm:pt modelId="{9BE8BCA8-D3CB-4022-A17D-BCB1A3D0F7A2}" type="pres">
      <dgm:prSet presAssocID="{A88CD942-5140-4E69-B547-E073C3C4C0AD}" presName="node" presStyleLbl="node1" presStyleIdx="5" presStyleCnt="12" custScaleX="12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B4D77-DA75-45C9-B529-128A3F38CB92}" type="pres">
      <dgm:prSet presAssocID="{B4137F14-71D1-4603-989D-19CA230DE39D}" presName="parTrans" presStyleLbl="bgSibTrans2D1" presStyleIdx="6" presStyleCnt="12"/>
      <dgm:spPr/>
      <dgm:t>
        <a:bodyPr/>
        <a:lstStyle/>
        <a:p>
          <a:endParaRPr lang="ru-RU"/>
        </a:p>
      </dgm:t>
    </dgm:pt>
    <dgm:pt modelId="{DF6858DC-0C85-4C55-A57D-198BA8024973}" type="pres">
      <dgm:prSet presAssocID="{C4C9CED1-4B4E-4BCC-8121-76F647FE0614}" presName="node" presStyleLbl="node1" presStyleIdx="6" presStyleCnt="12" custScaleX="93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A9694-9EF3-45E0-9C98-4F6A4FC7C0B0}" type="pres">
      <dgm:prSet presAssocID="{77D9B165-F948-48F9-8E05-616CE3DE8FAA}" presName="parTrans" presStyleLbl="bgSibTrans2D1" presStyleIdx="7" presStyleCnt="12"/>
      <dgm:spPr/>
      <dgm:t>
        <a:bodyPr/>
        <a:lstStyle/>
        <a:p>
          <a:endParaRPr lang="ru-RU"/>
        </a:p>
      </dgm:t>
    </dgm:pt>
    <dgm:pt modelId="{F956307B-F681-4F37-A815-DC96C2B58A32}" type="pres">
      <dgm:prSet presAssocID="{1F5AD49C-9B50-451C-93A1-423C1013E44B}" presName="node" presStyleLbl="node1" presStyleIdx="7" presStyleCnt="12" custScaleX="119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8611B-80C4-4F53-AC2F-58FB4E57DB68}" type="pres">
      <dgm:prSet presAssocID="{10E66388-F064-4905-90AF-9C2443CF17C5}" presName="parTrans" presStyleLbl="bgSibTrans2D1" presStyleIdx="8" presStyleCnt="12"/>
      <dgm:spPr/>
      <dgm:t>
        <a:bodyPr/>
        <a:lstStyle/>
        <a:p>
          <a:endParaRPr lang="ru-RU"/>
        </a:p>
      </dgm:t>
    </dgm:pt>
    <dgm:pt modelId="{18425241-A864-4C36-82AF-3D729A676F06}" type="pres">
      <dgm:prSet presAssocID="{CDC4E379-123E-49D6-803B-1356976B5A67}" presName="node" presStyleLbl="node1" presStyleIdx="8" presStyleCnt="12" custScaleX="141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99DD7-F387-40CC-BE97-F7C81DBFDF5C}" type="pres">
      <dgm:prSet presAssocID="{8F726C04-330B-4F23-872E-6D9C057E49FB}" presName="parTrans" presStyleLbl="bgSibTrans2D1" presStyleIdx="9" presStyleCnt="12"/>
      <dgm:spPr/>
      <dgm:t>
        <a:bodyPr/>
        <a:lstStyle/>
        <a:p>
          <a:endParaRPr lang="ru-RU"/>
        </a:p>
      </dgm:t>
    </dgm:pt>
    <dgm:pt modelId="{6FD79ADC-BC4B-46DE-B094-6DA9EC4AB8DC}" type="pres">
      <dgm:prSet presAssocID="{4F4040EC-4EEA-49EB-BAA9-CCA0A9DC7EFF}" presName="node" presStyleLbl="node1" presStyleIdx="9" presStyleCnt="12" custScaleX="145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6FBF5-C760-48FE-87E7-2FF4616B2D1D}" type="pres">
      <dgm:prSet presAssocID="{831B30C0-BAC1-418B-8E18-A7587C771626}" presName="parTrans" presStyleLbl="bgSibTrans2D1" presStyleIdx="10" presStyleCnt="12"/>
      <dgm:spPr/>
      <dgm:t>
        <a:bodyPr/>
        <a:lstStyle/>
        <a:p>
          <a:endParaRPr lang="ru-RU"/>
        </a:p>
      </dgm:t>
    </dgm:pt>
    <dgm:pt modelId="{FEB42FB0-CA27-44F7-90C7-9684FE4A24D7}" type="pres">
      <dgm:prSet presAssocID="{4DD8A9BE-A9C0-4673-9352-52EDDF04E8AC}" presName="node" presStyleLbl="node1" presStyleIdx="10" presStyleCnt="12" custScaleX="126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7BE91-5A50-4733-B9CB-5A325EA1D404}" type="pres">
      <dgm:prSet presAssocID="{765F3F72-F198-4FB7-9051-CDF9C584842B}" presName="parTrans" presStyleLbl="bgSibTrans2D1" presStyleIdx="11" presStyleCnt="12"/>
      <dgm:spPr/>
      <dgm:t>
        <a:bodyPr/>
        <a:lstStyle/>
        <a:p>
          <a:endParaRPr lang="ru-RU"/>
        </a:p>
      </dgm:t>
    </dgm:pt>
    <dgm:pt modelId="{4BEA9078-F250-4DAE-81AA-7A04ED3796C8}" type="pres">
      <dgm:prSet presAssocID="{D497E701-B5F8-4E19-9317-056E778371C4}" presName="node" presStyleLbl="node1" presStyleIdx="11" presStyleCnt="12" custScaleX="14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2CC342-3DED-4FC0-A852-C798258BBCE1}" type="presOf" srcId="{2919C0D1-0F0F-47D7-B8F2-F92CC7EE6151}" destId="{6825DA9C-8033-411E-8126-E05E907848EA}" srcOrd="0" destOrd="0" presId="urn:microsoft.com/office/officeart/2005/8/layout/radial4"/>
    <dgm:cxn modelId="{38DB9B4E-5CF1-4AE2-B625-8C6D3F3C56CF}" type="presOf" srcId="{4F4040EC-4EEA-49EB-BAA9-CCA0A9DC7EFF}" destId="{6FD79ADC-BC4B-46DE-B094-6DA9EC4AB8DC}" srcOrd="0" destOrd="0" presId="urn:microsoft.com/office/officeart/2005/8/layout/radial4"/>
    <dgm:cxn modelId="{4E65F9E6-11F8-4CE3-B3E1-7B55BC3043EB}" type="presOf" srcId="{B4137F14-71D1-4603-989D-19CA230DE39D}" destId="{C5AB4D77-DA75-45C9-B529-128A3F38CB92}" srcOrd="0" destOrd="0" presId="urn:microsoft.com/office/officeart/2005/8/layout/radial4"/>
    <dgm:cxn modelId="{1ED968A5-36DE-41CC-B623-F22352AE18E6}" type="presOf" srcId="{D18C209C-4CA9-449E-852B-C98968FEDDF6}" destId="{22289130-0246-4EAA-A2E8-E6C7BF9E2CDE}" srcOrd="0" destOrd="0" presId="urn:microsoft.com/office/officeart/2005/8/layout/radial4"/>
    <dgm:cxn modelId="{61FDB950-5C21-44BD-8694-5FF3C38E53BC}" srcId="{9B0B6C94-5F13-4065-874B-7A88E358FA09}" destId="{1F5AD49C-9B50-451C-93A1-423C1013E44B}" srcOrd="7" destOrd="0" parTransId="{77D9B165-F948-48F9-8E05-616CE3DE8FAA}" sibTransId="{EE20A4B9-E47A-4C78-ADAF-B4EBD97A6FE2}"/>
    <dgm:cxn modelId="{9115D2D3-13C9-490B-8384-03A25D6E968D}" type="presOf" srcId="{8F726C04-330B-4F23-872E-6D9C057E49FB}" destId="{92099DD7-F387-40CC-BE97-F7C81DBFDF5C}" srcOrd="0" destOrd="0" presId="urn:microsoft.com/office/officeart/2005/8/layout/radial4"/>
    <dgm:cxn modelId="{E1A231BB-9901-42CD-9979-47433E0C2392}" srcId="{9B0B6C94-5F13-4065-874B-7A88E358FA09}" destId="{10D9C7EF-E834-422C-9622-ABA91D43E1EB}" srcOrd="2" destOrd="0" parTransId="{A998A32D-34DF-4890-97E3-D844A0F4E210}" sibTransId="{25C2EF76-1BE3-47CC-BBC3-671EFB191EB8}"/>
    <dgm:cxn modelId="{17B2AD27-6922-468D-B225-06A7494E1F34}" type="presOf" srcId="{77D9B165-F948-48F9-8E05-616CE3DE8FAA}" destId="{5D9A9694-9EF3-45E0-9C98-4F6A4FC7C0B0}" srcOrd="0" destOrd="0" presId="urn:microsoft.com/office/officeart/2005/8/layout/radial4"/>
    <dgm:cxn modelId="{46D00317-FC59-471E-9E85-10DC8C76DE97}" srcId="{9B0B6C94-5F13-4065-874B-7A88E358FA09}" destId="{4F4040EC-4EEA-49EB-BAA9-CCA0A9DC7EFF}" srcOrd="9" destOrd="0" parTransId="{8F726C04-330B-4F23-872E-6D9C057E49FB}" sibTransId="{70A3FEE1-CA23-475C-AD9E-30F3248B5B7D}"/>
    <dgm:cxn modelId="{ED3460C8-8A31-4500-9F6B-9FC5CF654DC4}" srcId="{9B0B6C94-5F13-4065-874B-7A88E358FA09}" destId="{C4C9CED1-4B4E-4BCC-8121-76F647FE0614}" srcOrd="6" destOrd="0" parTransId="{B4137F14-71D1-4603-989D-19CA230DE39D}" sibTransId="{74A0F80B-8F51-497D-9199-E54A588A4A99}"/>
    <dgm:cxn modelId="{C5FDA390-D4E6-4BBF-941C-0524E0E5F902}" type="presOf" srcId="{9B0B6C94-5F13-4065-874B-7A88E358FA09}" destId="{9529B7B6-E93D-46F2-9B88-FB218F37A84A}" srcOrd="0" destOrd="0" presId="urn:microsoft.com/office/officeart/2005/8/layout/radial4"/>
    <dgm:cxn modelId="{6B1A18F2-A7CB-4494-AE71-D7181050ED9C}" srcId="{9B0B6C94-5F13-4065-874B-7A88E358FA09}" destId="{CDC4E379-123E-49D6-803B-1356976B5A67}" srcOrd="8" destOrd="0" parTransId="{10E66388-F064-4905-90AF-9C2443CF17C5}" sibTransId="{64AD57C2-C6BA-4310-B387-9DEF3B0746E2}"/>
    <dgm:cxn modelId="{335BDD98-E2D5-4CB2-8421-FBCC354FBEA9}" type="presOf" srcId="{C34EBB76-CBFA-4469-9FAF-783D176D0824}" destId="{B4650894-7619-4C13-B8D8-353C34AFE91E}" srcOrd="0" destOrd="0" presId="urn:microsoft.com/office/officeart/2005/8/layout/radial4"/>
    <dgm:cxn modelId="{4E0932F8-F4DC-4C7F-9529-9D2A0106B8D0}" type="presOf" srcId="{CDC4E379-123E-49D6-803B-1356976B5A67}" destId="{18425241-A864-4C36-82AF-3D729A676F06}" srcOrd="0" destOrd="0" presId="urn:microsoft.com/office/officeart/2005/8/layout/radial4"/>
    <dgm:cxn modelId="{543B0B5D-9E54-459C-8494-F21C92C5BD37}" type="presOf" srcId="{D497E701-B5F8-4E19-9317-056E778371C4}" destId="{4BEA9078-F250-4DAE-81AA-7A04ED3796C8}" srcOrd="0" destOrd="0" presId="urn:microsoft.com/office/officeart/2005/8/layout/radial4"/>
    <dgm:cxn modelId="{889C2E41-94F5-4BC3-9D4A-1AE87E768B98}" srcId="{9B0B6C94-5F13-4065-874B-7A88E358FA09}" destId="{C34EBB76-CBFA-4469-9FAF-783D176D0824}" srcOrd="1" destOrd="0" parTransId="{83B5C6B0-C755-447A-8AB6-6F20DE745106}" sibTransId="{A8D7C2EA-8CA7-4CD5-ADC5-5CB100D8115C}"/>
    <dgm:cxn modelId="{AE1DEC7A-7E23-4130-A39A-276C5E1E0D0D}" type="presOf" srcId="{3EE0346F-74D0-46E5-953E-6DF60BF8AB20}" destId="{0C584431-6231-4D11-8C62-7A3ABD0DC9F4}" srcOrd="0" destOrd="0" presId="urn:microsoft.com/office/officeart/2005/8/layout/radial4"/>
    <dgm:cxn modelId="{0EC248E6-BC04-4BAE-B5F6-51E1BB032A50}" type="presOf" srcId="{C5C093FA-07F5-4FF5-9001-C5FA4E648A7F}" destId="{B9985C33-BDFF-4BF4-95F7-DA682F0C99E9}" srcOrd="0" destOrd="0" presId="urn:microsoft.com/office/officeart/2005/8/layout/radial4"/>
    <dgm:cxn modelId="{8BB34442-1EE1-4556-98D0-A1144A29EEE9}" type="presOf" srcId="{878D3038-B371-4F8C-BCB7-DBD9B2973396}" destId="{1D1ABA17-791A-4B35-BA7A-41293F63B5B6}" srcOrd="0" destOrd="0" presId="urn:microsoft.com/office/officeart/2005/8/layout/radial4"/>
    <dgm:cxn modelId="{67B6496B-125F-4F06-9EEB-181501239A47}" type="presOf" srcId="{AA4F972E-0050-4AF7-AD6E-AA16A5F2E600}" destId="{398F9784-18AE-47F5-9EB3-1DE03D44A644}" srcOrd="0" destOrd="0" presId="urn:microsoft.com/office/officeart/2005/8/layout/radial4"/>
    <dgm:cxn modelId="{860D5FC1-20F5-413C-B56A-A98BEBDAFEEE}" type="presOf" srcId="{10E66388-F064-4905-90AF-9C2443CF17C5}" destId="{7398611B-80C4-4F53-AC2F-58FB4E57DB68}" srcOrd="0" destOrd="0" presId="urn:microsoft.com/office/officeart/2005/8/layout/radial4"/>
    <dgm:cxn modelId="{24B8EA30-3D1C-4C93-96AE-5D4B1EB68A2F}" type="presOf" srcId="{4DD8A9BE-A9C0-4673-9352-52EDDF04E8AC}" destId="{FEB42FB0-CA27-44F7-90C7-9684FE4A24D7}" srcOrd="0" destOrd="0" presId="urn:microsoft.com/office/officeart/2005/8/layout/radial4"/>
    <dgm:cxn modelId="{454E5C10-053A-4225-B625-BA04ACA4D55B}" srcId="{9B0B6C94-5F13-4065-874B-7A88E358FA09}" destId="{624F8539-6907-43C0-9F86-E24A86CC0C24}" srcOrd="0" destOrd="0" parTransId="{AA4F972E-0050-4AF7-AD6E-AA16A5F2E600}" sibTransId="{D6C2D614-B5B9-415A-BD8D-6162BA3FBFA9}"/>
    <dgm:cxn modelId="{69A411D7-9FA6-42CC-A910-A0D2FD5B0048}" srcId="{9B0B6C94-5F13-4065-874B-7A88E358FA09}" destId="{A88CD942-5140-4E69-B547-E073C3C4C0AD}" srcOrd="5" destOrd="0" parTransId="{3CD1832F-2578-4BA4-8890-394044DA2F52}" sibTransId="{00024EA9-6542-4F94-B1E5-28FD631C0BFE}"/>
    <dgm:cxn modelId="{590F21BA-5F89-4891-BCAF-F8E59B8F6DC3}" type="presOf" srcId="{831B30C0-BAC1-418B-8E18-A7587C771626}" destId="{F3A6FBF5-C760-48FE-87E7-2FF4616B2D1D}" srcOrd="0" destOrd="0" presId="urn:microsoft.com/office/officeart/2005/8/layout/radial4"/>
    <dgm:cxn modelId="{98D7D49D-04EC-4C4D-89B8-9B2A2D8AB0F5}" srcId="{9B0B6C94-5F13-4065-874B-7A88E358FA09}" destId="{D497E701-B5F8-4E19-9317-056E778371C4}" srcOrd="11" destOrd="0" parTransId="{765F3F72-F198-4FB7-9051-CDF9C584842B}" sibTransId="{3B322FD1-7AB3-4D60-A45F-E6C0A3A2A838}"/>
    <dgm:cxn modelId="{F6493A1E-AC8C-4047-95DC-0FA2E2C2FFA8}" type="presOf" srcId="{3CD1832F-2578-4BA4-8890-394044DA2F52}" destId="{BB702023-BD02-447F-80FC-9FEB25F70EB1}" srcOrd="0" destOrd="0" presId="urn:microsoft.com/office/officeart/2005/8/layout/radial4"/>
    <dgm:cxn modelId="{838B106C-82A5-4D9E-AC3D-67067BC15007}" type="presOf" srcId="{10D9C7EF-E834-422C-9622-ABA91D43E1EB}" destId="{9C5F587C-15BB-4E57-ADB1-4539F7E4BAD8}" srcOrd="0" destOrd="0" presId="urn:microsoft.com/office/officeart/2005/8/layout/radial4"/>
    <dgm:cxn modelId="{9F97CFB6-9920-4BBE-BFB4-D95A84564EF1}" srcId="{9B0B6C94-5F13-4065-874B-7A88E358FA09}" destId="{4DD8A9BE-A9C0-4673-9352-52EDDF04E8AC}" srcOrd="10" destOrd="0" parTransId="{831B30C0-BAC1-418B-8E18-A7587C771626}" sibTransId="{CB5B3549-1BAD-41F2-886B-688B271BAE0A}"/>
    <dgm:cxn modelId="{73DA6988-FC3E-4458-AC87-A4FFB882B891}" type="presOf" srcId="{A998A32D-34DF-4890-97E3-D844A0F4E210}" destId="{CF791BB7-C21B-4834-A894-AC92C8E7C59D}" srcOrd="0" destOrd="0" presId="urn:microsoft.com/office/officeart/2005/8/layout/radial4"/>
    <dgm:cxn modelId="{025D5A9C-12A8-465D-8C29-1482D973B689}" type="presOf" srcId="{C4C9CED1-4B4E-4BCC-8121-76F647FE0614}" destId="{DF6858DC-0C85-4C55-A57D-198BA8024973}" srcOrd="0" destOrd="0" presId="urn:microsoft.com/office/officeart/2005/8/layout/radial4"/>
    <dgm:cxn modelId="{C08BE597-6304-4155-9B4E-09D05CF7D389}" type="presOf" srcId="{765F3F72-F198-4FB7-9051-CDF9C584842B}" destId="{51F7BE91-5A50-4733-B9CB-5A325EA1D404}" srcOrd="0" destOrd="0" presId="urn:microsoft.com/office/officeart/2005/8/layout/radial4"/>
    <dgm:cxn modelId="{C65282A2-8E38-4ADF-9710-484E79707688}" srcId="{9B0B6C94-5F13-4065-874B-7A88E358FA09}" destId="{D18C209C-4CA9-449E-852B-C98968FEDDF6}" srcOrd="4" destOrd="0" parTransId="{878D3038-B371-4F8C-BCB7-DBD9B2973396}" sibTransId="{1BF72BF3-7160-4075-A1C6-D5B03F368F09}"/>
    <dgm:cxn modelId="{8BDEC45E-4A00-45FC-8520-3B024486780E}" type="presOf" srcId="{A88CD942-5140-4E69-B547-E073C3C4C0AD}" destId="{9BE8BCA8-D3CB-4022-A17D-BCB1A3D0F7A2}" srcOrd="0" destOrd="0" presId="urn:microsoft.com/office/officeart/2005/8/layout/radial4"/>
    <dgm:cxn modelId="{070AB78B-3038-4EFE-818D-05AF7421E000}" srcId="{9B0B6C94-5F13-4065-874B-7A88E358FA09}" destId="{2919C0D1-0F0F-47D7-B8F2-F92CC7EE6151}" srcOrd="3" destOrd="0" parTransId="{C5C093FA-07F5-4FF5-9001-C5FA4E648A7F}" sibTransId="{C860C26D-545C-4D34-A1A9-B168F40E5D5C}"/>
    <dgm:cxn modelId="{C99A88D6-E724-4F94-8939-09E5B6181D44}" type="presOf" srcId="{1F5AD49C-9B50-451C-93A1-423C1013E44B}" destId="{F956307B-F681-4F37-A815-DC96C2B58A32}" srcOrd="0" destOrd="0" presId="urn:microsoft.com/office/officeart/2005/8/layout/radial4"/>
    <dgm:cxn modelId="{E76BB8B6-F805-42FD-B4F6-60ACCBFA19D5}" srcId="{3EE0346F-74D0-46E5-953E-6DF60BF8AB20}" destId="{9B0B6C94-5F13-4065-874B-7A88E358FA09}" srcOrd="0" destOrd="0" parTransId="{60544245-AB2F-47D0-8469-3F40BBD8F23F}" sibTransId="{6672B5BA-CC77-48FA-9E3F-CE869E70EAD9}"/>
    <dgm:cxn modelId="{8AFFF1B0-C92C-4325-B57C-F1A3CCA67924}" type="presOf" srcId="{83B5C6B0-C755-447A-8AB6-6F20DE745106}" destId="{9AF27550-1677-47B3-B1C9-EBCEC042C8B6}" srcOrd="0" destOrd="0" presId="urn:microsoft.com/office/officeart/2005/8/layout/radial4"/>
    <dgm:cxn modelId="{55A2D32D-4D5A-4247-9DE5-0F95CD5C57F5}" type="presOf" srcId="{624F8539-6907-43C0-9F86-E24A86CC0C24}" destId="{F8E90CDE-0F49-4F8A-B816-EBF0C39DCAD6}" srcOrd="0" destOrd="0" presId="urn:microsoft.com/office/officeart/2005/8/layout/radial4"/>
    <dgm:cxn modelId="{1E652A2F-5587-4080-9350-2DF661087A34}" type="presParOf" srcId="{0C584431-6231-4D11-8C62-7A3ABD0DC9F4}" destId="{9529B7B6-E93D-46F2-9B88-FB218F37A84A}" srcOrd="0" destOrd="0" presId="urn:microsoft.com/office/officeart/2005/8/layout/radial4"/>
    <dgm:cxn modelId="{2FD41D08-E279-44C1-B673-FA70468321FE}" type="presParOf" srcId="{0C584431-6231-4D11-8C62-7A3ABD0DC9F4}" destId="{398F9784-18AE-47F5-9EB3-1DE03D44A644}" srcOrd="1" destOrd="0" presId="urn:microsoft.com/office/officeart/2005/8/layout/radial4"/>
    <dgm:cxn modelId="{32C3CAC3-711C-4311-A3B9-95EDF0EB97AD}" type="presParOf" srcId="{0C584431-6231-4D11-8C62-7A3ABD0DC9F4}" destId="{F8E90CDE-0F49-4F8A-B816-EBF0C39DCAD6}" srcOrd="2" destOrd="0" presId="urn:microsoft.com/office/officeart/2005/8/layout/radial4"/>
    <dgm:cxn modelId="{01631DEF-BC89-4896-94B3-68287F6BD334}" type="presParOf" srcId="{0C584431-6231-4D11-8C62-7A3ABD0DC9F4}" destId="{9AF27550-1677-47B3-B1C9-EBCEC042C8B6}" srcOrd="3" destOrd="0" presId="urn:microsoft.com/office/officeart/2005/8/layout/radial4"/>
    <dgm:cxn modelId="{463CDC31-5FF5-40F1-A374-A6B2AAD520DA}" type="presParOf" srcId="{0C584431-6231-4D11-8C62-7A3ABD0DC9F4}" destId="{B4650894-7619-4C13-B8D8-353C34AFE91E}" srcOrd="4" destOrd="0" presId="urn:microsoft.com/office/officeart/2005/8/layout/radial4"/>
    <dgm:cxn modelId="{82AE93C6-43A8-4623-8858-D579BE26007D}" type="presParOf" srcId="{0C584431-6231-4D11-8C62-7A3ABD0DC9F4}" destId="{CF791BB7-C21B-4834-A894-AC92C8E7C59D}" srcOrd="5" destOrd="0" presId="urn:microsoft.com/office/officeart/2005/8/layout/radial4"/>
    <dgm:cxn modelId="{113369AB-D383-4170-A362-977719FB210A}" type="presParOf" srcId="{0C584431-6231-4D11-8C62-7A3ABD0DC9F4}" destId="{9C5F587C-15BB-4E57-ADB1-4539F7E4BAD8}" srcOrd="6" destOrd="0" presId="urn:microsoft.com/office/officeart/2005/8/layout/radial4"/>
    <dgm:cxn modelId="{4F005EED-50D2-4EBE-8AF7-9814A3191DCC}" type="presParOf" srcId="{0C584431-6231-4D11-8C62-7A3ABD0DC9F4}" destId="{B9985C33-BDFF-4BF4-95F7-DA682F0C99E9}" srcOrd="7" destOrd="0" presId="urn:microsoft.com/office/officeart/2005/8/layout/radial4"/>
    <dgm:cxn modelId="{5F1B902B-D6E4-42F6-8607-639A9874E223}" type="presParOf" srcId="{0C584431-6231-4D11-8C62-7A3ABD0DC9F4}" destId="{6825DA9C-8033-411E-8126-E05E907848EA}" srcOrd="8" destOrd="0" presId="urn:microsoft.com/office/officeart/2005/8/layout/radial4"/>
    <dgm:cxn modelId="{0D1C973F-F4B8-4EA8-8F99-5414BCC53D10}" type="presParOf" srcId="{0C584431-6231-4D11-8C62-7A3ABD0DC9F4}" destId="{1D1ABA17-791A-4B35-BA7A-41293F63B5B6}" srcOrd="9" destOrd="0" presId="urn:microsoft.com/office/officeart/2005/8/layout/radial4"/>
    <dgm:cxn modelId="{53617721-678F-42A9-806F-88615A2AC7AC}" type="presParOf" srcId="{0C584431-6231-4D11-8C62-7A3ABD0DC9F4}" destId="{22289130-0246-4EAA-A2E8-E6C7BF9E2CDE}" srcOrd="10" destOrd="0" presId="urn:microsoft.com/office/officeart/2005/8/layout/radial4"/>
    <dgm:cxn modelId="{F0125D6F-20EF-4B3E-8564-33E2F87E5E58}" type="presParOf" srcId="{0C584431-6231-4D11-8C62-7A3ABD0DC9F4}" destId="{BB702023-BD02-447F-80FC-9FEB25F70EB1}" srcOrd="11" destOrd="0" presId="urn:microsoft.com/office/officeart/2005/8/layout/radial4"/>
    <dgm:cxn modelId="{54D5F164-F398-4765-8A97-CFD74497DD83}" type="presParOf" srcId="{0C584431-6231-4D11-8C62-7A3ABD0DC9F4}" destId="{9BE8BCA8-D3CB-4022-A17D-BCB1A3D0F7A2}" srcOrd="12" destOrd="0" presId="urn:microsoft.com/office/officeart/2005/8/layout/radial4"/>
    <dgm:cxn modelId="{32C90F6B-5E9E-4129-A6F8-E0B30F44FC0C}" type="presParOf" srcId="{0C584431-6231-4D11-8C62-7A3ABD0DC9F4}" destId="{C5AB4D77-DA75-45C9-B529-128A3F38CB92}" srcOrd="13" destOrd="0" presId="urn:microsoft.com/office/officeart/2005/8/layout/radial4"/>
    <dgm:cxn modelId="{31868A3D-15A0-4533-B03D-33CE3978957C}" type="presParOf" srcId="{0C584431-6231-4D11-8C62-7A3ABD0DC9F4}" destId="{DF6858DC-0C85-4C55-A57D-198BA8024973}" srcOrd="14" destOrd="0" presId="urn:microsoft.com/office/officeart/2005/8/layout/radial4"/>
    <dgm:cxn modelId="{06A6D61A-E8CA-40CE-9A2E-9498C9CABEB1}" type="presParOf" srcId="{0C584431-6231-4D11-8C62-7A3ABD0DC9F4}" destId="{5D9A9694-9EF3-45E0-9C98-4F6A4FC7C0B0}" srcOrd="15" destOrd="0" presId="urn:microsoft.com/office/officeart/2005/8/layout/radial4"/>
    <dgm:cxn modelId="{FC765153-C2EE-4D66-B1D5-3F47E936882C}" type="presParOf" srcId="{0C584431-6231-4D11-8C62-7A3ABD0DC9F4}" destId="{F956307B-F681-4F37-A815-DC96C2B58A32}" srcOrd="16" destOrd="0" presId="urn:microsoft.com/office/officeart/2005/8/layout/radial4"/>
    <dgm:cxn modelId="{193ED3C7-C240-40E0-B010-21EC827EEB72}" type="presParOf" srcId="{0C584431-6231-4D11-8C62-7A3ABD0DC9F4}" destId="{7398611B-80C4-4F53-AC2F-58FB4E57DB68}" srcOrd="17" destOrd="0" presId="urn:microsoft.com/office/officeart/2005/8/layout/radial4"/>
    <dgm:cxn modelId="{72D53368-E06E-468B-8B1A-29008B313D92}" type="presParOf" srcId="{0C584431-6231-4D11-8C62-7A3ABD0DC9F4}" destId="{18425241-A864-4C36-82AF-3D729A676F06}" srcOrd="18" destOrd="0" presId="urn:microsoft.com/office/officeart/2005/8/layout/radial4"/>
    <dgm:cxn modelId="{DAE9CCDC-EE75-4B47-8423-AFA04571A719}" type="presParOf" srcId="{0C584431-6231-4D11-8C62-7A3ABD0DC9F4}" destId="{92099DD7-F387-40CC-BE97-F7C81DBFDF5C}" srcOrd="19" destOrd="0" presId="urn:microsoft.com/office/officeart/2005/8/layout/radial4"/>
    <dgm:cxn modelId="{AE929869-3487-4E20-935B-1AE38FCB2DE3}" type="presParOf" srcId="{0C584431-6231-4D11-8C62-7A3ABD0DC9F4}" destId="{6FD79ADC-BC4B-46DE-B094-6DA9EC4AB8DC}" srcOrd="20" destOrd="0" presId="urn:microsoft.com/office/officeart/2005/8/layout/radial4"/>
    <dgm:cxn modelId="{A00E3CFD-7F33-494D-BA52-33C3FF6C3B7A}" type="presParOf" srcId="{0C584431-6231-4D11-8C62-7A3ABD0DC9F4}" destId="{F3A6FBF5-C760-48FE-87E7-2FF4616B2D1D}" srcOrd="21" destOrd="0" presId="urn:microsoft.com/office/officeart/2005/8/layout/radial4"/>
    <dgm:cxn modelId="{66B7BE40-B24B-4693-B0E4-B13363733764}" type="presParOf" srcId="{0C584431-6231-4D11-8C62-7A3ABD0DC9F4}" destId="{FEB42FB0-CA27-44F7-90C7-9684FE4A24D7}" srcOrd="22" destOrd="0" presId="urn:microsoft.com/office/officeart/2005/8/layout/radial4"/>
    <dgm:cxn modelId="{FA95FD76-B10E-42FD-88D2-EC4C790DC46F}" type="presParOf" srcId="{0C584431-6231-4D11-8C62-7A3ABD0DC9F4}" destId="{51F7BE91-5A50-4733-B9CB-5A325EA1D404}" srcOrd="23" destOrd="0" presId="urn:microsoft.com/office/officeart/2005/8/layout/radial4"/>
    <dgm:cxn modelId="{7E4263D7-1F29-48FC-89C9-6FB7337AEEAE}" type="presParOf" srcId="{0C584431-6231-4D11-8C62-7A3ABD0DC9F4}" destId="{4BEA9078-F250-4DAE-81AA-7A04ED3796C8}" srcOrd="2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B492EB-28CF-4861-8A42-0F904D049BFD}" type="doc">
      <dgm:prSet loTypeId="urn:microsoft.com/office/officeart/2005/8/layout/hierarchy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2FCDC0D-3A61-4F80-9242-CF7861C2B1C6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ВЕЛИКІ ДАНІ - структуровані або неструктуровані масиви даних великого обсягу</a:t>
          </a:r>
        </a:p>
      </dgm:t>
    </dgm:pt>
    <dgm:pt modelId="{155C13E8-D8FD-4F17-B0D3-6D3152009F4C}" type="parTrans" cxnId="{1941F2B2-6719-4370-BF7B-9F8C6C8CF74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540A9-482D-481A-A177-77F931CE82F5}" type="sibTrans" cxnId="{1941F2B2-6719-4370-BF7B-9F8C6C8CF74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14835-FCE0-4A68-B45C-678A46350A1C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Актуальною є необхідність їх обробки за допомогою спеціальних автоматизованих інструментів, для використання в статистиці, аналізі, прогнозах та прийняття рішень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139C9C-C772-451C-8D47-B9460EB738D2}" type="parTrans" cxnId="{3733954C-FF50-40D4-9597-E192DE91BCD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6B2169-32FD-4001-B913-9FB9149771DE}" type="sibTrans" cxnId="{3733954C-FF50-40D4-9597-E192DE91BCD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BA6787-CFD9-4781-948D-6C5B44A74BB8}">
      <dgm:prSet phldrT="[Текст]"/>
      <dgm:spPr/>
      <dgm:t>
        <a:bodyPr/>
        <a:lstStyle/>
        <a:p>
          <a:r>
            <a:rPr lang="uk-UA" b="0" i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Відстеження поведінки та лояльності клієнтів на основі інформації онлайн-ресурсів</a:t>
          </a:r>
          <a:endParaRPr lang="ru-RU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DE3240-0340-4433-932D-90DF02F5AE72}" type="parTrans" cxnId="{287659C5-E0C7-40CB-AC62-F2C330171445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FC6966-1E07-4946-867D-DCF8E3E5CA4F}" type="sibTrans" cxnId="{287659C5-E0C7-40CB-AC62-F2C330171445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27739-89FF-4C19-A9B7-99D52F28CBBD}">
      <dgm:prSet phldrT="[Текст]"/>
      <dgm:spPr/>
      <dgm:t>
        <a:bodyPr/>
        <a:lstStyle/>
        <a:p>
          <a:r>
            <a:rPr lang="uk-UA" b="0" i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Побудова оптимальної дорожньої карти клієнта</a:t>
          </a:r>
          <a:endParaRPr lang="ru-RU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99496-DAFD-4CE6-BDF9-E360F934AEF8}" type="parTrans" cxnId="{EBE6D502-A8D5-414A-B91A-0119D44D0DC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D74C3-EFC4-4B65-8834-40A4941FB2A2}" type="sibTrans" cxnId="{EBE6D502-A8D5-414A-B91A-0119D44D0DC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AFFB3A-EB42-499C-B489-32B7E8393991}">
      <dgm:prSet phldrT="[Текст]"/>
      <dgm:spPr/>
      <dgm:t>
        <a:bodyPr/>
        <a:lstStyle/>
        <a:p>
          <a:r>
            <a:rPr lang="uk-UA" b="0" i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Швидке реагування на зміни в глобальному ринку</a:t>
          </a:r>
          <a:r>
            <a:rPr lang="uk-UA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та</a:t>
          </a:r>
          <a:r>
            <a:rPr lang="uk-UA" b="0" i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технологіях</a:t>
          </a:r>
          <a:endParaRPr lang="ru-RU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485441-2D3E-4FE9-ABC7-F79C9FFAC5D7}" type="parTrans" cxnId="{97670818-B0FB-4B7B-A7DA-C577A5318BA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A89571-C051-469E-A001-03C98D8C159C}" type="sibTrans" cxnId="{97670818-B0FB-4B7B-A7DA-C577A5318BA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1AD62B-87E7-42C7-8BF5-DC9D23950D1E}">
      <dgm:prSet phldrT="[Текст]" custT="1"/>
      <dgm:spPr/>
      <dgm:t>
        <a:bodyPr/>
        <a:lstStyle/>
        <a:p>
          <a:r>
            <a:rPr lang="uk-UA" sz="1200" b="0" i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Дослідження користувальницьких даних існуючих та потенційних клієнтів для виведення на ринок нових товарів</a:t>
          </a:r>
          <a:endParaRPr lang="ru-RU" sz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17CF1-FD9A-4881-8522-3C4B94D16D6E}" type="sibTrans" cxnId="{F3DAE187-FA1D-4152-931A-E07B271508C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25E5F-1D33-449C-BB42-04BEC81ADC6A}" type="parTrans" cxnId="{F3DAE187-FA1D-4152-931A-E07B271508C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D3209C-2FAB-45E5-890A-8A57EF75CB61}" type="pres">
      <dgm:prSet presAssocID="{69B492EB-28CF-4861-8A42-0F904D049B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2BAF1D-7704-439C-85A7-75DE64F93014}" type="pres">
      <dgm:prSet presAssocID="{62FCDC0D-3A61-4F80-9242-CF7861C2B1C6}" presName="vertOne" presStyleCnt="0"/>
      <dgm:spPr/>
    </dgm:pt>
    <dgm:pt modelId="{52DBBEAC-E75D-4E07-AB9B-976434AD6783}" type="pres">
      <dgm:prSet presAssocID="{62FCDC0D-3A61-4F80-9242-CF7861C2B1C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FE5C03-EFB2-4A6A-B8DB-20F96B46813A}" type="pres">
      <dgm:prSet presAssocID="{62FCDC0D-3A61-4F80-9242-CF7861C2B1C6}" presName="parTransOne" presStyleCnt="0"/>
      <dgm:spPr/>
    </dgm:pt>
    <dgm:pt modelId="{11CA26CC-CB29-430B-AF87-3FD738B47887}" type="pres">
      <dgm:prSet presAssocID="{62FCDC0D-3A61-4F80-9242-CF7861C2B1C6}" presName="horzOne" presStyleCnt="0"/>
      <dgm:spPr/>
    </dgm:pt>
    <dgm:pt modelId="{D397155A-D62A-4CB1-929D-00C5901AAF4C}" type="pres">
      <dgm:prSet presAssocID="{80514835-FCE0-4A68-B45C-678A46350A1C}" presName="vertTwo" presStyleCnt="0"/>
      <dgm:spPr/>
    </dgm:pt>
    <dgm:pt modelId="{29D685C3-66A2-46D4-89F0-93257F5B8C26}" type="pres">
      <dgm:prSet presAssocID="{80514835-FCE0-4A68-B45C-678A46350A1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F63F39-292B-4085-9EDC-8EF7E0C602D4}" type="pres">
      <dgm:prSet presAssocID="{80514835-FCE0-4A68-B45C-678A46350A1C}" presName="parTransTwo" presStyleCnt="0"/>
      <dgm:spPr/>
    </dgm:pt>
    <dgm:pt modelId="{197F6291-B2B6-4691-A12D-57A15A4F0CE1}" type="pres">
      <dgm:prSet presAssocID="{80514835-FCE0-4A68-B45C-678A46350A1C}" presName="horzTwo" presStyleCnt="0"/>
      <dgm:spPr/>
    </dgm:pt>
    <dgm:pt modelId="{6DB08699-4AF6-4C9A-9BCC-341E0451081F}" type="pres">
      <dgm:prSet presAssocID="{8C1AD62B-87E7-42C7-8BF5-DC9D23950D1E}" presName="vertThree" presStyleCnt="0"/>
      <dgm:spPr/>
    </dgm:pt>
    <dgm:pt modelId="{87B0006C-3EFE-4C55-9688-A0775B5FCFEA}" type="pres">
      <dgm:prSet presAssocID="{8C1AD62B-87E7-42C7-8BF5-DC9D23950D1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D737B2-F0D3-4EE5-A140-DF2C722A5235}" type="pres">
      <dgm:prSet presAssocID="{8C1AD62B-87E7-42C7-8BF5-DC9D23950D1E}" presName="horzThree" presStyleCnt="0"/>
      <dgm:spPr/>
    </dgm:pt>
    <dgm:pt modelId="{62AD88B6-67A8-4883-9A06-7A93635C3DD1}" type="pres">
      <dgm:prSet presAssocID="{8E017CF1-FD9A-4881-8522-3C4B94D16D6E}" presName="sibSpaceThree" presStyleCnt="0"/>
      <dgm:spPr/>
    </dgm:pt>
    <dgm:pt modelId="{1CB86E91-F33A-403F-8830-9CBBBD07C30A}" type="pres">
      <dgm:prSet presAssocID="{74BA6787-CFD9-4781-948D-6C5B44A74BB8}" presName="vertThree" presStyleCnt="0"/>
      <dgm:spPr/>
    </dgm:pt>
    <dgm:pt modelId="{5601CC91-D751-4B97-A20B-4EBBE3383F8E}" type="pres">
      <dgm:prSet presAssocID="{74BA6787-CFD9-4781-948D-6C5B44A74BB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BB2FED-24B2-4C2E-BF32-87DB8308EC58}" type="pres">
      <dgm:prSet presAssocID="{74BA6787-CFD9-4781-948D-6C5B44A74BB8}" presName="horzThree" presStyleCnt="0"/>
      <dgm:spPr/>
    </dgm:pt>
    <dgm:pt modelId="{8DB4A231-8F34-4084-A3D5-5BFF232A2373}" type="pres">
      <dgm:prSet presAssocID="{EF6B2169-32FD-4001-B913-9FB9149771DE}" presName="sibSpaceTwo" presStyleCnt="0"/>
      <dgm:spPr/>
    </dgm:pt>
    <dgm:pt modelId="{26B60A07-1F94-4D55-8A72-22FA4F70CD03}" type="pres">
      <dgm:prSet presAssocID="{BE027739-89FF-4C19-A9B7-99D52F28CBBD}" presName="vertTwo" presStyleCnt="0"/>
      <dgm:spPr/>
    </dgm:pt>
    <dgm:pt modelId="{89385172-BCDF-4F3A-915E-CAC4CACA170F}" type="pres">
      <dgm:prSet presAssocID="{BE027739-89FF-4C19-A9B7-99D52F28CBB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A37AA7-EC45-4884-BA3A-96F2CBC091F0}" type="pres">
      <dgm:prSet presAssocID="{BE027739-89FF-4C19-A9B7-99D52F28CBBD}" presName="parTransTwo" presStyleCnt="0"/>
      <dgm:spPr/>
    </dgm:pt>
    <dgm:pt modelId="{F24069AF-07E1-4947-BA8C-4CAEC689D7F6}" type="pres">
      <dgm:prSet presAssocID="{BE027739-89FF-4C19-A9B7-99D52F28CBBD}" presName="horzTwo" presStyleCnt="0"/>
      <dgm:spPr/>
    </dgm:pt>
    <dgm:pt modelId="{FBC14511-1028-49EB-803D-69C7CC9969AA}" type="pres">
      <dgm:prSet presAssocID="{91AFFB3A-EB42-499C-B489-32B7E8393991}" presName="vertThree" presStyleCnt="0"/>
      <dgm:spPr/>
    </dgm:pt>
    <dgm:pt modelId="{DFF04F64-DBA3-4E49-9B63-FBDE5101B7C5}" type="pres">
      <dgm:prSet presAssocID="{91AFFB3A-EB42-499C-B489-32B7E839399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765391-8308-4F35-A38C-CBBB7989A689}" type="pres">
      <dgm:prSet presAssocID="{91AFFB3A-EB42-499C-B489-32B7E8393991}" presName="horzThree" presStyleCnt="0"/>
      <dgm:spPr/>
    </dgm:pt>
  </dgm:ptLst>
  <dgm:cxnLst>
    <dgm:cxn modelId="{498E3D34-217C-4671-9AB4-C25FADEB73A1}" type="presOf" srcId="{80514835-FCE0-4A68-B45C-678A46350A1C}" destId="{29D685C3-66A2-46D4-89F0-93257F5B8C26}" srcOrd="0" destOrd="0" presId="urn:microsoft.com/office/officeart/2005/8/layout/hierarchy4"/>
    <dgm:cxn modelId="{1941F2B2-6719-4370-BF7B-9F8C6C8CF746}" srcId="{69B492EB-28CF-4861-8A42-0F904D049BFD}" destId="{62FCDC0D-3A61-4F80-9242-CF7861C2B1C6}" srcOrd="0" destOrd="0" parTransId="{155C13E8-D8FD-4F17-B0D3-6D3152009F4C}" sibTransId="{E81540A9-482D-481A-A177-77F931CE82F5}"/>
    <dgm:cxn modelId="{C157A7FE-8435-4327-A53C-82E9B22B065C}" type="presOf" srcId="{BE027739-89FF-4C19-A9B7-99D52F28CBBD}" destId="{89385172-BCDF-4F3A-915E-CAC4CACA170F}" srcOrd="0" destOrd="0" presId="urn:microsoft.com/office/officeart/2005/8/layout/hierarchy4"/>
    <dgm:cxn modelId="{3733954C-FF50-40D4-9597-E192DE91BCD1}" srcId="{62FCDC0D-3A61-4F80-9242-CF7861C2B1C6}" destId="{80514835-FCE0-4A68-B45C-678A46350A1C}" srcOrd="0" destOrd="0" parTransId="{3E139C9C-C772-451C-8D47-B9460EB738D2}" sibTransId="{EF6B2169-32FD-4001-B913-9FB9149771DE}"/>
    <dgm:cxn modelId="{067E1A31-E654-4607-9DB3-A3B280BCC065}" type="presOf" srcId="{69B492EB-28CF-4861-8A42-0F904D049BFD}" destId="{E0D3209C-2FAB-45E5-890A-8A57EF75CB61}" srcOrd="0" destOrd="0" presId="urn:microsoft.com/office/officeart/2005/8/layout/hierarchy4"/>
    <dgm:cxn modelId="{102402E4-D8C1-4C56-8B7C-5B4B421D42BF}" type="presOf" srcId="{8C1AD62B-87E7-42C7-8BF5-DC9D23950D1E}" destId="{87B0006C-3EFE-4C55-9688-A0775B5FCFEA}" srcOrd="0" destOrd="0" presId="urn:microsoft.com/office/officeart/2005/8/layout/hierarchy4"/>
    <dgm:cxn modelId="{97670818-B0FB-4B7B-A7DA-C577A5318BAD}" srcId="{BE027739-89FF-4C19-A9B7-99D52F28CBBD}" destId="{91AFFB3A-EB42-499C-B489-32B7E8393991}" srcOrd="0" destOrd="0" parTransId="{91485441-2D3E-4FE9-ABC7-F79C9FFAC5D7}" sibTransId="{52A89571-C051-469E-A001-03C98D8C159C}"/>
    <dgm:cxn modelId="{F3DAE187-FA1D-4152-931A-E07B271508C3}" srcId="{80514835-FCE0-4A68-B45C-678A46350A1C}" destId="{8C1AD62B-87E7-42C7-8BF5-DC9D23950D1E}" srcOrd="0" destOrd="0" parTransId="{03A25E5F-1D33-449C-BB42-04BEC81ADC6A}" sibTransId="{8E017CF1-FD9A-4881-8522-3C4B94D16D6E}"/>
    <dgm:cxn modelId="{EBE6D502-A8D5-414A-B91A-0119D44D0DC4}" srcId="{62FCDC0D-3A61-4F80-9242-CF7861C2B1C6}" destId="{BE027739-89FF-4C19-A9B7-99D52F28CBBD}" srcOrd="1" destOrd="0" parTransId="{32399496-DAFD-4CE6-BDF9-E360F934AEF8}" sibTransId="{93AD74C3-EFC4-4B65-8834-40A4941FB2A2}"/>
    <dgm:cxn modelId="{B959EA7B-B9D9-4ECA-AEBD-1EF244A4153C}" type="presOf" srcId="{91AFFB3A-EB42-499C-B489-32B7E8393991}" destId="{DFF04F64-DBA3-4E49-9B63-FBDE5101B7C5}" srcOrd="0" destOrd="0" presId="urn:microsoft.com/office/officeart/2005/8/layout/hierarchy4"/>
    <dgm:cxn modelId="{9C1A82F0-5D11-4B3D-9E5D-992A2111A7D7}" type="presOf" srcId="{74BA6787-CFD9-4781-948D-6C5B44A74BB8}" destId="{5601CC91-D751-4B97-A20B-4EBBE3383F8E}" srcOrd="0" destOrd="0" presId="urn:microsoft.com/office/officeart/2005/8/layout/hierarchy4"/>
    <dgm:cxn modelId="{AD47727B-EF0A-4112-90AD-CC544B24F75B}" type="presOf" srcId="{62FCDC0D-3A61-4F80-9242-CF7861C2B1C6}" destId="{52DBBEAC-E75D-4E07-AB9B-976434AD6783}" srcOrd="0" destOrd="0" presId="urn:microsoft.com/office/officeart/2005/8/layout/hierarchy4"/>
    <dgm:cxn modelId="{287659C5-E0C7-40CB-AC62-F2C330171445}" srcId="{80514835-FCE0-4A68-B45C-678A46350A1C}" destId="{74BA6787-CFD9-4781-948D-6C5B44A74BB8}" srcOrd="1" destOrd="0" parTransId="{32DE3240-0340-4433-932D-90DF02F5AE72}" sibTransId="{8BFC6966-1E07-4946-867D-DCF8E3E5CA4F}"/>
    <dgm:cxn modelId="{8A8310B9-12AA-4BEB-B3D9-6B42AF742D52}" type="presParOf" srcId="{E0D3209C-2FAB-45E5-890A-8A57EF75CB61}" destId="{062BAF1D-7704-439C-85A7-75DE64F93014}" srcOrd="0" destOrd="0" presId="urn:microsoft.com/office/officeart/2005/8/layout/hierarchy4"/>
    <dgm:cxn modelId="{520767F3-7A4F-4F06-9AB3-D9226E9DCCBA}" type="presParOf" srcId="{062BAF1D-7704-439C-85A7-75DE64F93014}" destId="{52DBBEAC-E75D-4E07-AB9B-976434AD6783}" srcOrd="0" destOrd="0" presId="urn:microsoft.com/office/officeart/2005/8/layout/hierarchy4"/>
    <dgm:cxn modelId="{60EA3C0F-8887-42EF-9731-4A9A6E269942}" type="presParOf" srcId="{062BAF1D-7704-439C-85A7-75DE64F93014}" destId="{18FE5C03-EFB2-4A6A-B8DB-20F96B46813A}" srcOrd="1" destOrd="0" presId="urn:microsoft.com/office/officeart/2005/8/layout/hierarchy4"/>
    <dgm:cxn modelId="{43F87BE2-A8C6-4683-A804-BEB93AAE2D28}" type="presParOf" srcId="{062BAF1D-7704-439C-85A7-75DE64F93014}" destId="{11CA26CC-CB29-430B-AF87-3FD738B47887}" srcOrd="2" destOrd="0" presId="urn:microsoft.com/office/officeart/2005/8/layout/hierarchy4"/>
    <dgm:cxn modelId="{E19DFC3F-A07E-4639-BC30-B53F7120C76A}" type="presParOf" srcId="{11CA26CC-CB29-430B-AF87-3FD738B47887}" destId="{D397155A-D62A-4CB1-929D-00C5901AAF4C}" srcOrd="0" destOrd="0" presId="urn:microsoft.com/office/officeart/2005/8/layout/hierarchy4"/>
    <dgm:cxn modelId="{04BA9835-69B2-4500-A7C2-01037D197B15}" type="presParOf" srcId="{D397155A-D62A-4CB1-929D-00C5901AAF4C}" destId="{29D685C3-66A2-46D4-89F0-93257F5B8C26}" srcOrd="0" destOrd="0" presId="urn:microsoft.com/office/officeart/2005/8/layout/hierarchy4"/>
    <dgm:cxn modelId="{84888C18-743C-4399-88EB-B39196D20023}" type="presParOf" srcId="{D397155A-D62A-4CB1-929D-00C5901AAF4C}" destId="{FCF63F39-292B-4085-9EDC-8EF7E0C602D4}" srcOrd="1" destOrd="0" presId="urn:microsoft.com/office/officeart/2005/8/layout/hierarchy4"/>
    <dgm:cxn modelId="{6FA0996C-1AC4-4C97-8B2E-CBAE41F0428E}" type="presParOf" srcId="{D397155A-D62A-4CB1-929D-00C5901AAF4C}" destId="{197F6291-B2B6-4691-A12D-57A15A4F0CE1}" srcOrd="2" destOrd="0" presId="urn:microsoft.com/office/officeart/2005/8/layout/hierarchy4"/>
    <dgm:cxn modelId="{D8304046-ACC6-49D8-B91C-657F0D75F17B}" type="presParOf" srcId="{197F6291-B2B6-4691-A12D-57A15A4F0CE1}" destId="{6DB08699-4AF6-4C9A-9BCC-341E0451081F}" srcOrd="0" destOrd="0" presId="urn:microsoft.com/office/officeart/2005/8/layout/hierarchy4"/>
    <dgm:cxn modelId="{4528BCB8-3865-463C-BC8E-0B4886784BAB}" type="presParOf" srcId="{6DB08699-4AF6-4C9A-9BCC-341E0451081F}" destId="{87B0006C-3EFE-4C55-9688-A0775B5FCFEA}" srcOrd="0" destOrd="0" presId="urn:microsoft.com/office/officeart/2005/8/layout/hierarchy4"/>
    <dgm:cxn modelId="{6C97FF4D-A293-40F0-9F5E-A8C6CFB261B7}" type="presParOf" srcId="{6DB08699-4AF6-4C9A-9BCC-341E0451081F}" destId="{73D737B2-F0D3-4EE5-A140-DF2C722A5235}" srcOrd="1" destOrd="0" presId="urn:microsoft.com/office/officeart/2005/8/layout/hierarchy4"/>
    <dgm:cxn modelId="{0A8B0921-44F0-4F49-B9EB-7CD99AA11B5C}" type="presParOf" srcId="{197F6291-B2B6-4691-A12D-57A15A4F0CE1}" destId="{62AD88B6-67A8-4883-9A06-7A93635C3DD1}" srcOrd="1" destOrd="0" presId="urn:microsoft.com/office/officeart/2005/8/layout/hierarchy4"/>
    <dgm:cxn modelId="{DC38DC22-9009-43F5-9BCE-D51B847A1409}" type="presParOf" srcId="{197F6291-B2B6-4691-A12D-57A15A4F0CE1}" destId="{1CB86E91-F33A-403F-8830-9CBBBD07C30A}" srcOrd="2" destOrd="0" presId="urn:microsoft.com/office/officeart/2005/8/layout/hierarchy4"/>
    <dgm:cxn modelId="{694498C8-A868-477A-9697-B022B608139C}" type="presParOf" srcId="{1CB86E91-F33A-403F-8830-9CBBBD07C30A}" destId="{5601CC91-D751-4B97-A20B-4EBBE3383F8E}" srcOrd="0" destOrd="0" presId="urn:microsoft.com/office/officeart/2005/8/layout/hierarchy4"/>
    <dgm:cxn modelId="{82423B17-3087-49E1-ACFC-F9B607E94546}" type="presParOf" srcId="{1CB86E91-F33A-403F-8830-9CBBBD07C30A}" destId="{E9BB2FED-24B2-4C2E-BF32-87DB8308EC58}" srcOrd="1" destOrd="0" presId="urn:microsoft.com/office/officeart/2005/8/layout/hierarchy4"/>
    <dgm:cxn modelId="{FB47966B-0A4C-4F0C-AF78-9EE72DAC8C4C}" type="presParOf" srcId="{11CA26CC-CB29-430B-AF87-3FD738B47887}" destId="{8DB4A231-8F34-4084-A3D5-5BFF232A2373}" srcOrd="1" destOrd="0" presId="urn:microsoft.com/office/officeart/2005/8/layout/hierarchy4"/>
    <dgm:cxn modelId="{FD7B6F4D-F700-4E1F-86CB-CC6C9C2A10D0}" type="presParOf" srcId="{11CA26CC-CB29-430B-AF87-3FD738B47887}" destId="{26B60A07-1F94-4D55-8A72-22FA4F70CD03}" srcOrd="2" destOrd="0" presId="urn:microsoft.com/office/officeart/2005/8/layout/hierarchy4"/>
    <dgm:cxn modelId="{C853A8A8-E313-449A-ADEB-531FF9531C37}" type="presParOf" srcId="{26B60A07-1F94-4D55-8A72-22FA4F70CD03}" destId="{89385172-BCDF-4F3A-915E-CAC4CACA170F}" srcOrd="0" destOrd="0" presId="urn:microsoft.com/office/officeart/2005/8/layout/hierarchy4"/>
    <dgm:cxn modelId="{D6D06512-0B38-4D58-A46B-84615727E7FF}" type="presParOf" srcId="{26B60A07-1F94-4D55-8A72-22FA4F70CD03}" destId="{50A37AA7-EC45-4884-BA3A-96F2CBC091F0}" srcOrd="1" destOrd="0" presId="urn:microsoft.com/office/officeart/2005/8/layout/hierarchy4"/>
    <dgm:cxn modelId="{6655DF34-A84F-487E-9323-0B2D561ED01F}" type="presParOf" srcId="{26B60A07-1F94-4D55-8A72-22FA4F70CD03}" destId="{F24069AF-07E1-4947-BA8C-4CAEC689D7F6}" srcOrd="2" destOrd="0" presId="urn:microsoft.com/office/officeart/2005/8/layout/hierarchy4"/>
    <dgm:cxn modelId="{DC4F6966-6E89-4202-B503-CEBE39FDA0E5}" type="presParOf" srcId="{F24069AF-07E1-4947-BA8C-4CAEC689D7F6}" destId="{FBC14511-1028-49EB-803D-69C7CC9969AA}" srcOrd="0" destOrd="0" presId="urn:microsoft.com/office/officeart/2005/8/layout/hierarchy4"/>
    <dgm:cxn modelId="{D8BAF16E-35B8-4B4D-BEA2-449E16A763D2}" type="presParOf" srcId="{FBC14511-1028-49EB-803D-69C7CC9969AA}" destId="{DFF04F64-DBA3-4E49-9B63-FBDE5101B7C5}" srcOrd="0" destOrd="0" presId="urn:microsoft.com/office/officeart/2005/8/layout/hierarchy4"/>
    <dgm:cxn modelId="{DD1BDBC0-5B2B-4AD0-90F8-0916609AE4E2}" type="presParOf" srcId="{FBC14511-1028-49EB-803D-69C7CC9969AA}" destId="{B3765391-8308-4F35-A38C-CBBB7989A6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468AB-30C4-4EE4-B453-1AAD5F33EFC1}" type="doc">
      <dgm:prSet loTypeId="urn:microsoft.com/office/officeart/2005/8/layout/hierarchy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9BA40A5-3460-4349-A6FC-FD98D19AD5FA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ІНТЕЛЕКТ ПРИЙНЯТТЯ РІШЕНЬ</a:t>
          </a:r>
          <a:endParaRPr lang="ru-RU" sz="2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FD02C-1802-47C5-BDD8-499D0DE00625}" type="parTrans" cxnId="{F125436F-F7CF-46D3-846B-21B53CADD83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B02DE-6EB0-407F-A07B-7FD26AB7C1EB}" type="sibTrans" cxnId="{F125436F-F7CF-46D3-846B-21B53CADD83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BD0D0-576F-4993-9342-C12FED50AE7A}">
      <dgm:prSet phldrT="[Текст]" custT="1"/>
      <dgm:spPr/>
      <dgm:t>
        <a:bodyPr/>
        <a:lstStyle/>
        <a:p>
          <a:r>
            <a:rPr lang="ru-RU" sz="16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Комерційне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6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використання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штучного </a:t>
          </a:r>
          <a:r>
            <a:rPr lang="ru-RU" sz="16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інтелекту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для </a:t>
          </a:r>
          <a:r>
            <a:rPr lang="ru-RU" sz="16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зростання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6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прибутку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та </a:t>
          </a:r>
          <a:r>
            <a:rPr lang="ru-RU" sz="16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бізнесу</a:t>
          </a:r>
          <a:endParaRPr lang="ru-RU" sz="16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2E5BE-EAA4-47AD-BD64-895552207D2C}" type="parTrans" cxnId="{32363276-6BFB-440F-8553-2B56898B8CB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C6221-52E1-4509-A2E3-2A488FD18837}" type="sibTrans" cxnId="{32363276-6BFB-440F-8553-2B56898B8CB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B07B6-EAE8-4F51-9375-636FCE4F348F}">
      <dgm:prSet phldrT="[Текст]"/>
      <dgm:spPr/>
      <dgm:t>
        <a:bodyPr/>
        <a:lstStyle/>
        <a:p>
          <a:r>
            <a:rPr lang="uk-UA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Прийняття більш швидких та узгоджених рішень за складними даними, трансформуючи процес прийняття рішень у всій організації</a:t>
          </a:r>
          <a:endParaRPr lang="ru-RU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00A4BE-FB62-40A7-801D-3BAE7D1708F6}" type="parTrans" cxnId="{399C7422-BD91-4133-ACBD-78BB3A612F4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254DD-E4F6-4287-8273-A6FA2A25D04E}" type="sibTrans" cxnId="{399C7422-BD91-4133-ACBD-78BB3A612F4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269DA-2AB7-4665-ADFB-2C04ED91011B}">
      <dgm:prSet phldrT="[Текст]"/>
      <dgm:spPr/>
      <dgm:t>
        <a:bodyPr/>
        <a:lstStyle/>
        <a:p>
          <a:r>
            <a:rPr lang="uk-UA" b="0" i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Об’єднання гетерогенних даних для формування цілісного прогнозного представлення про продукти, клієнтів, ланцюги поставок</a:t>
          </a:r>
          <a:endParaRPr lang="ru-RU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23CCA3-A870-4787-866B-8D1F46B3047A}" type="parTrans" cxnId="{2DFB5B27-A316-4243-9073-9FAEDA4924F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E2F59-7942-4013-8E2F-8FB4DB5F5718}" type="sibTrans" cxnId="{2DFB5B27-A316-4243-9073-9FAEDA4924F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1204B7-E821-4086-95B1-AC96F85A04EB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Побудова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виграшних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стратегій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бізнес-процесів</a:t>
          </a:r>
          <a:endParaRPr lang="ru-RU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6A3B4-05EE-4A2D-B9B8-8572871E5D21}" type="parTrans" cxnId="{31DEEB73-4238-420D-AAD3-3FB26A0A7863}">
      <dgm:prSet/>
      <dgm:spPr/>
      <dgm:t>
        <a:bodyPr/>
        <a:lstStyle/>
        <a:p>
          <a:endParaRPr lang="ru-RU"/>
        </a:p>
      </dgm:t>
    </dgm:pt>
    <dgm:pt modelId="{FD83D2A9-F3A2-45BA-8666-ACF09C7022B3}" type="sibTrans" cxnId="{31DEEB73-4238-420D-AAD3-3FB26A0A7863}">
      <dgm:prSet/>
      <dgm:spPr/>
      <dgm:t>
        <a:bodyPr/>
        <a:lstStyle/>
        <a:p>
          <a:endParaRPr lang="ru-RU"/>
        </a:p>
      </dgm:t>
    </dgm:pt>
    <dgm:pt modelId="{722B1835-09BE-4D9E-AC20-52F3CD8FAFA1}" type="pres">
      <dgm:prSet presAssocID="{2E2468AB-30C4-4EE4-B453-1AAD5F33EFC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6267FD-B33E-4F95-A324-FACB87073F2E}" type="pres">
      <dgm:prSet presAssocID="{79BA40A5-3460-4349-A6FC-FD98D19AD5FA}" presName="vertOne" presStyleCnt="0"/>
      <dgm:spPr/>
    </dgm:pt>
    <dgm:pt modelId="{CBE81308-BA6F-4A11-BE05-6CDD1B62ADEC}" type="pres">
      <dgm:prSet presAssocID="{79BA40A5-3460-4349-A6FC-FD98D19AD5F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B0B66A-BDC1-48B6-8D0D-C57F6FBA9E50}" type="pres">
      <dgm:prSet presAssocID="{79BA40A5-3460-4349-A6FC-FD98D19AD5FA}" presName="parTransOne" presStyleCnt="0"/>
      <dgm:spPr/>
    </dgm:pt>
    <dgm:pt modelId="{8783AAD6-F361-402A-9993-EEE79EC01E6A}" type="pres">
      <dgm:prSet presAssocID="{79BA40A5-3460-4349-A6FC-FD98D19AD5FA}" presName="horzOne" presStyleCnt="0"/>
      <dgm:spPr/>
    </dgm:pt>
    <dgm:pt modelId="{8E9E0118-B6B8-4E5F-837C-D7BB69192918}" type="pres">
      <dgm:prSet presAssocID="{3CFBD0D0-576F-4993-9342-C12FED50AE7A}" presName="vertTwo" presStyleCnt="0"/>
      <dgm:spPr/>
    </dgm:pt>
    <dgm:pt modelId="{519E3D52-8275-4CC8-8834-F4C5204EEC4F}" type="pres">
      <dgm:prSet presAssocID="{3CFBD0D0-576F-4993-9342-C12FED50AE7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02378-FEA7-45DE-BFCB-15B0AEBA7081}" type="pres">
      <dgm:prSet presAssocID="{3CFBD0D0-576F-4993-9342-C12FED50AE7A}" presName="parTransTwo" presStyleCnt="0"/>
      <dgm:spPr/>
    </dgm:pt>
    <dgm:pt modelId="{BC57D470-4A69-4EB5-8983-53E779C18C7B}" type="pres">
      <dgm:prSet presAssocID="{3CFBD0D0-576F-4993-9342-C12FED50AE7A}" presName="horzTwo" presStyleCnt="0"/>
      <dgm:spPr/>
    </dgm:pt>
    <dgm:pt modelId="{BC77E61A-1CD0-4E93-9A07-4C5B23F57490}" type="pres">
      <dgm:prSet presAssocID="{A64B07B6-EAE8-4F51-9375-636FCE4F348F}" presName="vertThree" presStyleCnt="0"/>
      <dgm:spPr/>
    </dgm:pt>
    <dgm:pt modelId="{35B1E7F1-7BD5-403D-A604-14059511F842}" type="pres">
      <dgm:prSet presAssocID="{A64B07B6-EAE8-4F51-9375-636FCE4F348F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84887F-4687-47C7-86F6-B896C1E2F7C5}" type="pres">
      <dgm:prSet presAssocID="{A64B07B6-EAE8-4F51-9375-636FCE4F348F}" presName="horzThree" presStyleCnt="0"/>
      <dgm:spPr/>
    </dgm:pt>
    <dgm:pt modelId="{294DF50A-C414-45D2-BA76-9663FCD43CBF}" type="pres">
      <dgm:prSet presAssocID="{59C254DD-E4F6-4287-8273-A6FA2A25D04E}" presName="sibSpaceThree" presStyleCnt="0"/>
      <dgm:spPr/>
    </dgm:pt>
    <dgm:pt modelId="{7086CD8C-08B0-4E13-8183-A1B360EB1D70}" type="pres">
      <dgm:prSet presAssocID="{C9F269DA-2AB7-4665-ADFB-2C04ED91011B}" presName="vertThree" presStyleCnt="0"/>
      <dgm:spPr/>
    </dgm:pt>
    <dgm:pt modelId="{34BFEF10-00E9-4BE5-934C-8E7DA3D80D5B}" type="pres">
      <dgm:prSet presAssocID="{C9F269DA-2AB7-4665-ADFB-2C04ED91011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EBE51A-FD2E-4D66-B04F-A8A43D74C961}" type="pres">
      <dgm:prSet presAssocID="{C9F269DA-2AB7-4665-ADFB-2C04ED91011B}" presName="horzThree" presStyleCnt="0"/>
      <dgm:spPr/>
    </dgm:pt>
    <dgm:pt modelId="{1D8712D5-AB10-4226-8762-C814D1ED36F3}" type="pres">
      <dgm:prSet presAssocID="{E94E2F59-7942-4013-8E2F-8FB4DB5F5718}" presName="sibSpaceThree" presStyleCnt="0"/>
      <dgm:spPr/>
    </dgm:pt>
    <dgm:pt modelId="{2689367D-1C2D-4037-8286-231028E2A2B7}" type="pres">
      <dgm:prSet presAssocID="{191204B7-E821-4086-95B1-AC96F85A04EB}" presName="vertThree" presStyleCnt="0"/>
      <dgm:spPr/>
    </dgm:pt>
    <dgm:pt modelId="{90C39891-6F3B-4489-A905-5673A6BC1BA1}" type="pres">
      <dgm:prSet presAssocID="{191204B7-E821-4086-95B1-AC96F85A04E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9A7B5E-C703-437F-B8C7-49F1F910E2F5}" type="pres">
      <dgm:prSet presAssocID="{191204B7-E821-4086-95B1-AC96F85A04EB}" presName="horzThree" presStyleCnt="0"/>
      <dgm:spPr/>
    </dgm:pt>
  </dgm:ptLst>
  <dgm:cxnLst>
    <dgm:cxn modelId="{F125436F-F7CF-46D3-846B-21B53CADD831}" srcId="{2E2468AB-30C4-4EE4-B453-1AAD5F33EFC1}" destId="{79BA40A5-3460-4349-A6FC-FD98D19AD5FA}" srcOrd="0" destOrd="0" parTransId="{BD5FD02C-1802-47C5-BDD8-499D0DE00625}" sibTransId="{387B02DE-6EB0-407F-A07B-7FD26AB7C1EB}"/>
    <dgm:cxn modelId="{5C36716A-2ED1-4F3E-B63E-9FD6FD665A73}" type="presOf" srcId="{3CFBD0D0-576F-4993-9342-C12FED50AE7A}" destId="{519E3D52-8275-4CC8-8834-F4C5204EEC4F}" srcOrd="0" destOrd="0" presId="urn:microsoft.com/office/officeart/2005/8/layout/hierarchy4"/>
    <dgm:cxn modelId="{32363276-6BFB-440F-8553-2B56898B8CB6}" srcId="{79BA40A5-3460-4349-A6FC-FD98D19AD5FA}" destId="{3CFBD0D0-576F-4993-9342-C12FED50AE7A}" srcOrd="0" destOrd="0" parTransId="{1F22E5BE-EAA4-47AD-BD64-895552207D2C}" sibTransId="{09CC6221-52E1-4509-A2E3-2A488FD18837}"/>
    <dgm:cxn modelId="{31DEEB73-4238-420D-AAD3-3FB26A0A7863}" srcId="{3CFBD0D0-576F-4993-9342-C12FED50AE7A}" destId="{191204B7-E821-4086-95B1-AC96F85A04EB}" srcOrd="2" destOrd="0" parTransId="{BF46A3B4-05EE-4A2D-B9B8-8572871E5D21}" sibTransId="{FD83D2A9-F3A2-45BA-8666-ACF09C7022B3}"/>
    <dgm:cxn modelId="{399C7422-BD91-4133-ACBD-78BB3A612F4B}" srcId="{3CFBD0D0-576F-4993-9342-C12FED50AE7A}" destId="{A64B07B6-EAE8-4F51-9375-636FCE4F348F}" srcOrd="0" destOrd="0" parTransId="{8200A4BE-FB62-40A7-801D-3BAE7D1708F6}" sibTransId="{59C254DD-E4F6-4287-8273-A6FA2A25D04E}"/>
    <dgm:cxn modelId="{B940AC79-377A-4995-8546-848C1585D630}" type="presOf" srcId="{A64B07B6-EAE8-4F51-9375-636FCE4F348F}" destId="{35B1E7F1-7BD5-403D-A604-14059511F842}" srcOrd="0" destOrd="0" presId="urn:microsoft.com/office/officeart/2005/8/layout/hierarchy4"/>
    <dgm:cxn modelId="{95F52685-0000-4B7F-9549-D2340BB46FFE}" type="presOf" srcId="{191204B7-E821-4086-95B1-AC96F85A04EB}" destId="{90C39891-6F3B-4489-A905-5673A6BC1BA1}" srcOrd="0" destOrd="0" presId="urn:microsoft.com/office/officeart/2005/8/layout/hierarchy4"/>
    <dgm:cxn modelId="{699A7734-1432-455E-96CF-7DC0210D2237}" type="presOf" srcId="{C9F269DA-2AB7-4665-ADFB-2C04ED91011B}" destId="{34BFEF10-00E9-4BE5-934C-8E7DA3D80D5B}" srcOrd="0" destOrd="0" presId="urn:microsoft.com/office/officeart/2005/8/layout/hierarchy4"/>
    <dgm:cxn modelId="{E665FD75-BE45-439E-B6C7-A9FB28C5B276}" type="presOf" srcId="{2E2468AB-30C4-4EE4-B453-1AAD5F33EFC1}" destId="{722B1835-09BE-4D9E-AC20-52F3CD8FAFA1}" srcOrd="0" destOrd="0" presId="urn:microsoft.com/office/officeart/2005/8/layout/hierarchy4"/>
    <dgm:cxn modelId="{2DFB5B27-A316-4243-9073-9FAEDA4924F9}" srcId="{3CFBD0D0-576F-4993-9342-C12FED50AE7A}" destId="{C9F269DA-2AB7-4665-ADFB-2C04ED91011B}" srcOrd="1" destOrd="0" parTransId="{F723CCA3-A870-4787-866B-8D1F46B3047A}" sibTransId="{E94E2F59-7942-4013-8E2F-8FB4DB5F5718}"/>
    <dgm:cxn modelId="{496E190D-9202-4DAC-8D32-B38ADBA7371C}" type="presOf" srcId="{79BA40A5-3460-4349-A6FC-FD98D19AD5FA}" destId="{CBE81308-BA6F-4A11-BE05-6CDD1B62ADEC}" srcOrd="0" destOrd="0" presId="urn:microsoft.com/office/officeart/2005/8/layout/hierarchy4"/>
    <dgm:cxn modelId="{5FF77714-CC63-4BC4-93BA-D85D496A8D45}" type="presParOf" srcId="{722B1835-09BE-4D9E-AC20-52F3CD8FAFA1}" destId="{896267FD-B33E-4F95-A324-FACB87073F2E}" srcOrd="0" destOrd="0" presId="urn:microsoft.com/office/officeart/2005/8/layout/hierarchy4"/>
    <dgm:cxn modelId="{7E2BC51F-9640-412F-9F74-CD48E3772D1E}" type="presParOf" srcId="{896267FD-B33E-4F95-A324-FACB87073F2E}" destId="{CBE81308-BA6F-4A11-BE05-6CDD1B62ADEC}" srcOrd="0" destOrd="0" presId="urn:microsoft.com/office/officeart/2005/8/layout/hierarchy4"/>
    <dgm:cxn modelId="{83487385-A5BB-419A-91DB-FD01E951C5F9}" type="presParOf" srcId="{896267FD-B33E-4F95-A324-FACB87073F2E}" destId="{F7B0B66A-BDC1-48B6-8D0D-C57F6FBA9E50}" srcOrd="1" destOrd="0" presId="urn:microsoft.com/office/officeart/2005/8/layout/hierarchy4"/>
    <dgm:cxn modelId="{6B02377F-3FAF-4B12-9E52-68521551C21B}" type="presParOf" srcId="{896267FD-B33E-4F95-A324-FACB87073F2E}" destId="{8783AAD6-F361-402A-9993-EEE79EC01E6A}" srcOrd="2" destOrd="0" presId="urn:microsoft.com/office/officeart/2005/8/layout/hierarchy4"/>
    <dgm:cxn modelId="{7F03836C-D020-4820-9381-11200A3B3213}" type="presParOf" srcId="{8783AAD6-F361-402A-9993-EEE79EC01E6A}" destId="{8E9E0118-B6B8-4E5F-837C-D7BB69192918}" srcOrd="0" destOrd="0" presId="urn:microsoft.com/office/officeart/2005/8/layout/hierarchy4"/>
    <dgm:cxn modelId="{D7216850-AB02-4E14-8B7D-1B3D7393CF99}" type="presParOf" srcId="{8E9E0118-B6B8-4E5F-837C-D7BB69192918}" destId="{519E3D52-8275-4CC8-8834-F4C5204EEC4F}" srcOrd="0" destOrd="0" presId="urn:microsoft.com/office/officeart/2005/8/layout/hierarchy4"/>
    <dgm:cxn modelId="{63C9F5FF-37CD-44ED-B885-73B3C1DADC73}" type="presParOf" srcId="{8E9E0118-B6B8-4E5F-837C-D7BB69192918}" destId="{91802378-FEA7-45DE-BFCB-15B0AEBA7081}" srcOrd="1" destOrd="0" presId="urn:microsoft.com/office/officeart/2005/8/layout/hierarchy4"/>
    <dgm:cxn modelId="{9EA16DFD-8D3A-49D7-A76C-CD8961901EC9}" type="presParOf" srcId="{8E9E0118-B6B8-4E5F-837C-D7BB69192918}" destId="{BC57D470-4A69-4EB5-8983-53E779C18C7B}" srcOrd="2" destOrd="0" presId="urn:microsoft.com/office/officeart/2005/8/layout/hierarchy4"/>
    <dgm:cxn modelId="{7327CA0B-5209-4C7B-8FEA-72BB903802F6}" type="presParOf" srcId="{BC57D470-4A69-4EB5-8983-53E779C18C7B}" destId="{BC77E61A-1CD0-4E93-9A07-4C5B23F57490}" srcOrd="0" destOrd="0" presId="urn:microsoft.com/office/officeart/2005/8/layout/hierarchy4"/>
    <dgm:cxn modelId="{BCF25189-21D5-4BE2-AE7C-D4E7BD1299E4}" type="presParOf" srcId="{BC77E61A-1CD0-4E93-9A07-4C5B23F57490}" destId="{35B1E7F1-7BD5-403D-A604-14059511F842}" srcOrd="0" destOrd="0" presId="urn:microsoft.com/office/officeart/2005/8/layout/hierarchy4"/>
    <dgm:cxn modelId="{1DD2EBDF-7E2B-4B20-B4E5-60E608F03333}" type="presParOf" srcId="{BC77E61A-1CD0-4E93-9A07-4C5B23F57490}" destId="{0F84887F-4687-47C7-86F6-B896C1E2F7C5}" srcOrd="1" destOrd="0" presId="urn:microsoft.com/office/officeart/2005/8/layout/hierarchy4"/>
    <dgm:cxn modelId="{930C81BB-8993-4CE8-9D9D-789257F44B22}" type="presParOf" srcId="{BC57D470-4A69-4EB5-8983-53E779C18C7B}" destId="{294DF50A-C414-45D2-BA76-9663FCD43CBF}" srcOrd="1" destOrd="0" presId="urn:microsoft.com/office/officeart/2005/8/layout/hierarchy4"/>
    <dgm:cxn modelId="{B49DAD46-A3D2-479E-A967-6198B369DE56}" type="presParOf" srcId="{BC57D470-4A69-4EB5-8983-53E779C18C7B}" destId="{7086CD8C-08B0-4E13-8183-A1B360EB1D70}" srcOrd="2" destOrd="0" presId="urn:microsoft.com/office/officeart/2005/8/layout/hierarchy4"/>
    <dgm:cxn modelId="{E62D9A34-58E0-433D-BA8E-D64B461B4C03}" type="presParOf" srcId="{7086CD8C-08B0-4E13-8183-A1B360EB1D70}" destId="{34BFEF10-00E9-4BE5-934C-8E7DA3D80D5B}" srcOrd="0" destOrd="0" presId="urn:microsoft.com/office/officeart/2005/8/layout/hierarchy4"/>
    <dgm:cxn modelId="{362E9171-C9FD-47EA-9474-0EC71AFB7CE1}" type="presParOf" srcId="{7086CD8C-08B0-4E13-8183-A1B360EB1D70}" destId="{C1EBE51A-FD2E-4D66-B04F-A8A43D74C961}" srcOrd="1" destOrd="0" presId="urn:microsoft.com/office/officeart/2005/8/layout/hierarchy4"/>
    <dgm:cxn modelId="{51713F5A-C8A1-4A99-A9F5-D43ED08BA61C}" type="presParOf" srcId="{BC57D470-4A69-4EB5-8983-53E779C18C7B}" destId="{1D8712D5-AB10-4226-8762-C814D1ED36F3}" srcOrd="3" destOrd="0" presId="urn:microsoft.com/office/officeart/2005/8/layout/hierarchy4"/>
    <dgm:cxn modelId="{7E10B3E0-00E4-40BD-B4F4-67B764413869}" type="presParOf" srcId="{BC57D470-4A69-4EB5-8983-53E779C18C7B}" destId="{2689367D-1C2D-4037-8286-231028E2A2B7}" srcOrd="4" destOrd="0" presId="urn:microsoft.com/office/officeart/2005/8/layout/hierarchy4"/>
    <dgm:cxn modelId="{E71AD82F-8F09-4126-9D6B-1C02F7524D2B}" type="presParOf" srcId="{2689367D-1C2D-4037-8286-231028E2A2B7}" destId="{90C39891-6F3B-4489-A905-5673A6BC1BA1}" srcOrd="0" destOrd="0" presId="urn:microsoft.com/office/officeart/2005/8/layout/hierarchy4"/>
    <dgm:cxn modelId="{E1FDFD51-7645-4973-80A8-7CD7DA4ECB62}" type="presParOf" srcId="{2689367D-1C2D-4037-8286-231028E2A2B7}" destId="{489A7B5E-C703-437F-B8C7-49F1F910E2F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CCEFCD-371B-4A99-A948-E3B32AA35671}" type="doc">
      <dgm:prSet loTypeId="urn:microsoft.com/office/officeart/2005/8/layout/hierarchy4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9603B76-7667-417C-ABAB-DFCC37B9577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ШТУЧНИЙ ІНТЕЛЕКТ 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58A5461D-97B1-4917-B41D-DCC074CB4846}" type="parTrans" cxnId="{FF41C870-547F-4549-ADA5-236270580766}">
      <dgm:prSet/>
      <dgm:spPr/>
      <dgm:t>
        <a:bodyPr/>
        <a:lstStyle/>
        <a:p>
          <a:endParaRPr lang="ru-RU"/>
        </a:p>
      </dgm:t>
    </dgm:pt>
    <dgm:pt modelId="{9F5C9139-14D5-49B7-AE54-6FF94BDBD8F5}" type="sibTrans" cxnId="{FF41C870-547F-4549-ADA5-236270580766}">
      <dgm:prSet/>
      <dgm:spPr/>
      <dgm:t>
        <a:bodyPr/>
        <a:lstStyle/>
        <a:p>
          <a:endParaRPr lang="ru-RU"/>
        </a:p>
      </dgm:t>
    </dgm:pt>
    <dgm:pt modelId="{FD5E243F-8D8C-4AF2-BCFB-EBDB43CEB24E}">
      <dgm:prSet phldrT="[Текст]"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Штучний інтелект є фундаментом для комп'ютерного навчання і на перспективу саме ці системи займатимуться складними обчисленнями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FA80E-7CFF-4C15-8174-7F042ABEEC32}" type="parTrans" cxnId="{42E4ECF2-70C6-4006-95EF-7D1AD52F44AE}">
      <dgm:prSet/>
      <dgm:spPr/>
      <dgm:t>
        <a:bodyPr/>
        <a:lstStyle/>
        <a:p>
          <a:endParaRPr lang="ru-RU"/>
        </a:p>
      </dgm:t>
    </dgm:pt>
    <dgm:pt modelId="{EA164E75-169C-43AB-A475-DDF9A7E9BD32}" type="sibTrans" cxnId="{42E4ECF2-70C6-4006-95EF-7D1AD52F44AE}">
      <dgm:prSet/>
      <dgm:spPr/>
      <dgm:t>
        <a:bodyPr/>
        <a:lstStyle/>
        <a:p>
          <a:endParaRPr lang="ru-RU"/>
        </a:p>
      </dgm:t>
    </dgm:pt>
    <dgm:pt modelId="{B2F100B9-8E7E-4236-B0BD-00A6FB82A819}">
      <dgm:prSet phldrT="[Текст]" custT="1"/>
      <dgm:spPr/>
      <dgm:t>
        <a:bodyPr/>
        <a:lstStyle/>
        <a:p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Найближчим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часом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штучний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інтелект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буде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впроваджуватись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у сферах автономного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керування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,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біотехнологій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,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розпізнавання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облич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,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Інтернету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речей,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торгівлі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та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роботизованих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систем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A096D7-15B1-442F-A59E-28223BAEEBE1}" type="parTrans" cxnId="{B4B922E5-1F37-4DE4-A7E9-B73854A6F545}">
      <dgm:prSet/>
      <dgm:spPr/>
      <dgm:t>
        <a:bodyPr/>
        <a:lstStyle/>
        <a:p>
          <a:endParaRPr lang="ru-RU"/>
        </a:p>
      </dgm:t>
    </dgm:pt>
    <dgm:pt modelId="{B2F16DC9-6B3D-40C8-8358-D533D010064D}" type="sibTrans" cxnId="{B4B922E5-1F37-4DE4-A7E9-B73854A6F545}">
      <dgm:prSet/>
      <dgm:spPr/>
      <dgm:t>
        <a:bodyPr/>
        <a:lstStyle/>
        <a:p>
          <a:endParaRPr lang="ru-RU"/>
        </a:p>
      </dgm:t>
    </dgm:pt>
    <dgm:pt modelId="{46397C30-28AB-4724-A57A-674E89BFA4AF}">
      <dgm:prSet phldrT="[Текст]" custT="1"/>
      <dgm:spPr/>
      <dgm:t>
        <a:bodyPr/>
        <a:lstStyle/>
        <a:p>
          <a:r>
            <a:rPr lang="uk-UA" sz="11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Штучний інтелект  є основою для імітації процесів людського інтелекту за допомогою створення та застосування алгоритмів, вбудованих у динамічне обчислювальне середовище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DE325-EF34-4C51-95A2-B7F578D6EB44}" type="parTrans" cxnId="{32A2663F-AC89-4FA3-85AD-F6ECD1189625}">
      <dgm:prSet/>
      <dgm:spPr/>
      <dgm:t>
        <a:bodyPr/>
        <a:lstStyle/>
        <a:p>
          <a:endParaRPr lang="ru-RU"/>
        </a:p>
      </dgm:t>
    </dgm:pt>
    <dgm:pt modelId="{793999CD-CD58-4EE2-94DA-53E4E2135450}" type="sibTrans" cxnId="{32A2663F-AC89-4FA3-85AD-F6ECD1189625}">
      <dgm:prSet/>
      <dgm:spPr/>
      <dgm:t>
        <a:bodyPr/>
        <a:lstStyle/>
        <a:p>
          <a:endParaRPr lang="ru-RU"/>
        </a:p>
      </dgm:t>
    </dgm:pt>
    <dgm:pt modelId="{F497BBEC-A08B-4183-A261-D4EA0A7EF06B}">
      <dgm:prSet phldrT="[Текст]" custT="1"/>
      <dgm:spPr/>
      <dgm:t>
        <a:bodyPr/>
        <a:lstStyle/>
        <a:p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Промисловці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та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підприємці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отримуватимуть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переваги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від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впровадження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штучного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інтелекту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завдяки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автоматизації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процесів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та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скороченню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виробничих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витрат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437A6-0196-44D3-8F22-EE8B12010367}" type="parTrans" cxnId="{B0FA4C18-DAA4-4350-9EE4-2AB908204F31}">
      <dgm:prSet/>
      <dgm:spPr/>
      <dgm:t>
        <a:bodyPr/>
        <a:lstStyle/>
        <a:p>
          <a:endParaRPr lang="ru-RU"/>
        </a:p>
      </dgm:t>
    </dgm:pt>
    <dgm:pt modelId="{5F7BA71A-519F-4F7F-8369-66A8B4C9D5FB}" type="sibTrans" cxnId="{B0FA4C18-DAA4-4350-9EE4-2AB908204F31}">
      <dgm:prSet/>
      <dgm:spPr/>
      <dgm:t>
        <a:bodyPr/>
        <a:lstStyle/>
        <a:p>
          <a:endParaRPr lang="ru-RU"/>
        </a:p>
      </dgm:t>
    </dgm:pt>
    <dgm:pt modelId="{5B74D6BA-52A9-4064-A1A7-AF025C94B3E0}" type="pres">
      <dgm:prSet presAssocID="{E6CCEFCD-371B-4A99-A948-E3B32AA356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817B64-9372-4CC1-B0F8-4CB8882EC36E}" type="pres">
      <dgm:prSet presAssocID="{79603B76-7667-417C-ABAB-DFCC37B95774}" presName="vertOne" presStyleCnt="0"/>
      <dgm:spPr/>
    </dgm:pt>
    <dgm:pt modelId="{6F19D859-80E7-4A51-81F6-FB35D84A7B01}" type="pres">
      <dgm:prSet presAssocID="{79603B76-7667-417C-ABAB-DFCC37B95774}" presName="txOne" presStyleLbl="node0" presStyleIdx="0" presStyleCnt="1" custScaleY="54640" custLinFactNeighborX="1984" custLinFactNeighborY="-1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94E460-BDF7-40BF-8197-3255173C132F}" type="pres">
      <dgm:prSet presAssocID="{79603B76-7667-417C-ABAB-DFCC37B95774}" presName="parTransOne" presStyleCnt="0"/>
      <dgm:spPr/>
    </dgm:pt>
    <dgm:pt modelId="{DE9AF5B2-2423-4BC6-BF09-A106D3DD3F74}" type="pres">
      <dgm:prSet presAssocID="{79603B76-7667-417C-ABAB-DFCC37B95774}" presName="horzOne" presStyleCnt="0"/>
      <dgm:spPr/>
    </dgm:pt>
    <dgm:pt modelId="{DD34DF62-170A-4002-82EB-4738758A7E38}" type="pres">
      <dgm:prSet presAssocID="{FD5E243F-8D8C-4AF2-BCFB-EBDB43CEB24E}" presName="vertTwo" presStyleCnt="0"/>
      <dgm:spPr/>
    </dgm:pt>
    <dgm:pt modelId="{1334BDBD-2C49-47E0-A208-E720834325A8}" type="pres">
      <dgm:prSet presAssocID="{FD5E243F-8D8C-4AF2-BCFB-EBDB43CEB24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EACBE0-E630-4709-A06A-08C827FFE937}" type="pres">
      <dgm:prSet presAssocID="{FD5E243F-8D8C-4AF2-BCFB-EBDB43CEB24E}" presName="parTransTwo" presStyleCnt="0"/>
      <dgm:spPr/>
    </dgm:pt>
    <dgm:pt modelId="{8B5D1DED-76DD-46DD-BB2A-AB6D46D42583}" type="pres">
      <dgm:prSet presAssocID="{FD5E243F-8D8C-4AF2-BCFB-EBDB43CEB24E}" presName="horzTwo" presStyleCnt="0"/>
      <dgm:spPr/>
    </dgm:pt>
    <dgm:pt modelId="{F7EA9BE7-975F-462D-84F1-5E4B1500FAC1}" type="pres">
      <dgm:prSet presAssocID="{B2F100B9-8E7E-4236-B0BD-00A6FB82A819}" presName="vertThree" presStyleCnt="0"/>
      <dgm:spPr/>
    </dgm:pt>
    <dgm:pt modelId="{D44E0286-27B0-428E-9349-385321963351}" type="pres">
      <dgm:prSet presAssocID="{B2F100B9-8E7E-4236-B0BD-00A6FB82A819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59368D-5B5E-410B-8401-B3FD49ABA005}" type="pres">
      <dgm:prSet presAssocID="{B2F100B9-8E7E-4236-B0BD-00A6FB82A819}" presName="horzThree" presStyleCnt="0"/>
      <dgm:spPr/>
    </dgm:pt>
    <dgm:pt modelId="{404F6B86-E851-4F47-A0F8-153101D9B411}" type="pres">
      <dgm:prSet presAssocID="{EA164E75-169C-43AB-A475-DDF9A7E9BD32}" presName="sibSpaceTwo" presStyleCnt="0"/>
      <dgm:spPr/>
    </dgm:pt>
    <dgm:pt modelId="{85F464A5-49AB-4931-807C-65313E84315E}" type="pres">
      <dgm:prSet presAssocID="{46397C30-28AB-4724-A57A-674E89BFA4AF}" presName="vertTwo" presStyleCnt="0"/>
      <dgm:spPr/>
    </dgm:pt>
    <dgm:pt modelId="{1D63B080-FCC1-4BB9-AE0F-FF1326D0F5CE}" type="pres">
      <dgm:prSet presAssocID="{46397C30-28AB-4724-A57A-674E89BFA4A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74109E-3CD1-47E4-A15B-BAF1FFE01200}" type="pres">
      <dgm:prSet presAssocID="{46397C30-28AB-4724-A57A-674E89BFA4AF}" presName="parTransTwo" presStyleCnt="0"/>
      <dgm:spPr/>
    </dgm:pt>
    <dgm:pt modelId="{BEF577C0-C93E-4818-BC85-B62C1C13C86A}" type="pres">
      <dgm:prSet presAssocID="{46397C30-28AB-4724-A57A-674E89BFA4AF}" presName="horzTwo" presStyleCnt="0"/>
      <dgm:spPr/>
    </dgm:pt>
    <dgm:pt modelId="{F46C796F-68BB-4CF2-8099-754426C975E8}" type="pres">
      <dgm:prSet presAssocID="{F497BBEC-A08B-4183-A261-D4EA0A7EF06B}" presName="vertThree" presStyleCnt="0"/>
      <dgm:spPr/>
    </dgm:pt>
    <dgm:pt modelId="{C3D64801-1E99-4D3A-B3C2-42BA0E262867}" type="pres">
      <dgm:prSet presAssocID="{F497BBEC-A08B-4183-A261-D4EA0A7EF06B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79F528-7DCE-4453-A942-6E31F2E6AA60}" type="pres">
      <dgm:prSet presAssocID="{F497BBEC-A08B-4183-A261-D4EA0A7EF06B}" presName="horzThree" presStyleCnt="0"/>
      <dgm:spPr/>
    </dgm:pt>
  </dgm:ptLst>
  <dgm:cxnLst>
    <dgm:cxn modelId="{2BD213BF-99D1-4F80-99A6-667260D38FFE}" type="presOf" srcId="{F497BBEC-A08B-4183-A261-D4EA0A7EF06B}" destId="{C3D64801-1E99-4D3A-B3C2-42BA0E262867}" srcOrd="0" destOrd="0" presId="urn:microsoft.com/office/officeart/2005/8/layout/hierarchy4"/>
    <dgm:cxn modelId="{0D3DEE53-6048-4639-92AB-DF3946166037}" type="presOf" srcId="{E6CCEFCD-371B-4A99-A948-E3B32AA35671}" destId="{5B74D6BA-52A9-4064-A1A7-AF025C94B3E0}" srcOrd="0" destOrd="0" presId="urn:microsoft.com/office/officeart/2005/8/layout/hierarchy4"/>
    <dgm:cxn modelId="{D61F4FA9-5778-4A44-87B9-009B679C91D2}" type="presOf" srcId="{FD5E243F-8D8C-4AF2-BCFB-EBDB43CEB24E}" destId="{1334BDBD-2C49-47E0-A208-E720834325A8}" srcOrd="0" destOrd="0" presId="urn:microsoft.com/office/officeart/2005/8/layout/hierarchy4"/>
    <dgm:cxn modelId="{B4B922E5-1F37-4DE4-A7E9-B73854A6F545}" srcId="{FD5E243F-8D8C-4AF2-BCFB-EBDB43CEB24E}" destId="{B2F100B9-8E7E-4236-B0BD-00A6FB82A819}" srcOrd="0" destOrd="0" parTransId="{CBA096D7-15B1-442F-A59E-28223BAEEBE1}" sibTransId="{B2F16DC9-6B3D-40C8-8358-D533D010064D}"/>
    <dgm:cxn modelId="{32A2663F-AC89-4FA3-85AD-F6ECD1189625}" srcId="{79603B76-7667-417C-ABAB-DFCC37B95774}" destId="{46397C30-28AB-4724-A57A-674E89BFA4AF}" srcOrd="1" destOrd="0" parTransId="{B7EDE325-EF34-4C51-95A2-B7F578D6EB44}" sibTransId="{793999CD-CD58-4EE2-94DA-53E4E2135450}"/>
    <dgm:cxn modelId="{16C306CD-439D-4F3D-8355-AC6CED95C7E7}" type="presOf" srcId="{46397C30-28AB-4724-A57A-674E89BFA4AF}" destId="{1D63B080-FCC1-4BB9-AE0F-FF1326D0F5CE}" srcOrd="0" destOrd="0" presId="urn:microsoft.com/office/officeart/2005/8/layout/hierarchy4"/>
    <dgm:cxn modelId="{B0FA4C18-DAA4-4350-9EE4-2AB908204F31}" srcId="{46397C30-28AB-4724-A57A-674E89BFA4AF}" destId="{F497BBEC-A08B-4183-A261-D4EA0A7EF06B}" srcOrd="0" destOrd="0" parTransId="{7EB437A6-0196-44D3-8F22-EE8B12010367}" sibTransId="{5F7BA71A-519F-4F7F-8369-66A8B4C9D5FB}"/>
    <dgm:cxn modelId="{42E4ECF2-70C6-4006-95EF-7D1AD52F44AE}" srcId="{79603B76-7667-417C-ABAB-DFCC37B95774}" destId="{FD5E243F-8D8C-4AF2-BCFB-EBDB43CEB24E}" srcOrd="0" destOrd="0" parTransId="{583FA80E-7CFF-4C15-8174-7F042ABEEC32}" sibTransId="{EA164E75-169C-43AB-A475-DDF9A7E9BD32}"/>
    <dgm:cxn modelId="{9104C391-176E-4EBE-8173-7BEE6A33E5D1}" type="presOf" srcId="{B2F100B9-8E7E-4236-B0BD-00A6FB82A819}" destId="{D44E0286-27B0-428E-9349-385321963351}" srcOrd="0" destOrd="0" presId="urn:microsoft.com/office/officeart/2005/8/layout/hierarchy4"/>
    <dgm:cxn modelId="{FF41C870-547F-4549-ADA5-236270580766}" srcId="{E6CCEFCD-371B-4A99-A948-E3B32AA35671}" destId="{79603B76-7667-417C-ABAB-DFCC37B95774}" srcOrd="0" destOrd="0" parTransId="{58A5461D-97B1-4917-B41D-DCC074CB4846}" sibTransId="{9F5C9139-14D5-49B7-AE54-6FF94BDBD8F5}"/>
    <dgm:cxn modelId="{95D61623-7F52-4FDB-A0EF-56C7BECD5D94}" type="presOf" srcId="{79603B76-7667-417C-ABAB-DFCC37B95774}" destId="{6F19D859-80E7-4A51-81F6-FB35D84A7B01}" srcOrd="0" destOrd="0" presId="urn:microsoft.com/office/officeart/2005/8/layout/hierarchy4"/>
    <dgm:cxn modelId="{9830F54E-802A-4118-882F-3DECC81AE301}" type="presParOf" srcId="{5B74D6BA-52A9-4064-A1A7-AF025C94B3E0}" destId="{78817B64-9372-4CC1-B0F8-4CB8882EC36E}" srcOrd="0" destOrd="0" presId="urn:microsoft.com/office/officeart/2005/8/layout/hierarchy4"/>
    <dgm:cxn modelId="{6F62EEB5-5FE5-4524-BFF0-8BEEDC1B743A}" type="presParOf" srcId="{78817B64-9372-4CC1-B0F8-4CB8882EC36E}" destId="{6F19D859-80E7-4A51-81F6-FB35D84A7B01}" srcOrd="0" destOrd="0" presId="urn:microsoft.com/office/officeart/2005/8/layout/hierarchy4"/>
    <dgm:cxn modelId="{9274C439-9C44-4B44-988C-4F1EFB6EEC9E}" type="presParOf" srcId="{78817B64-9372-4CC1-B0F8-4CB8882EC36E}" destId="{CB94E460-BDF7-40BF-8197-3255173C132F}" srcOrd="1" destOrd="0" presId="urn:microsoft.com/office/officeart/2005/8/layout/hierarchy4"/>
    <dgm:cxn modelId="{A886987E-49D3-466D-89F8-738A1FBDEF02}" type="presParOf" srcId="{78817B64-9372-4CC1-B0F8-4CB8882EC36E}" destId="{DE9AF5B2-2423-4BC6-BF09-A106D3DD3F74}" srcOrd="2" destOrd="0" presId="urn:microsoft.com/office/officeart/2005/8/layout/hierarchy4"/>
    <dgm:cxn modelId="{53BDE56D-B8F5-479C-BA2A-87249526F656}" type="presParOf" srcId="{DE9AF5B2-2423-4BC6-BF09-A106D3DD3F74}" destId="{DD34DF62-170A-4002-82EB-4738758A7E38}" srcOrd="0" destOrd="0" presId="urn:microsoft.com/office/officeart/2005/8/layout/hierarchy4"/>
    <dgm:cxn modelId="{56674747-1714-4B9D-A6E6-5CA503F2049F}" type="presParOf" srcId="{DD34DF62-170A-4002-82EB-4738758A7E38}" destId="{1334BDBD-2C49-47E0-A208-E720834325A8}" srcOrd="0" destOrd="0" presId="urn:microsoft.com/office/officeart/2005/8/layout/hierarchy4"/>
    <dgm:cxn modelId="{C4E49640-032A-44CD-8B2B-260814F3795C}" type="presParOf" srcId="{DD34DF62-170A-4002-82EB-4738758A7E38}" destId="{83EACBE0-E630-4709-A06A-08C827FFE937}" srcOrd="1" destOrd="0" presId="urn:microsoft.com/office/officeart/2005/8/layout/hierarchy4"/>
    <dgm:cxn modelId="{468A6807-1FED-4688-AE20-5E3E4D2DE301}" type="presParOf" srcId="{DD34DF62-170A-4002-82EB-4738758A7E38}" destId="{8B5D1DED-76DD-46DD-BB2A-AB6D46D42583}" srcOrd="2" destOrd="0" presId="urn:microsoft.com/office/officeart/2005/8/layout/hierarchy4"/>
    <dgm:cxn modelId="{C502DDDF-104B-420E-8D26-00C83D116002}" type="presParOf" srcId="{8B5D1DED-76DD-46DD-BB2A-AB6D46D42583}" destId="{F7EA9BE7-975F-462D-84F1-5E4B1500FAC1}" srcOrd="0" destOrd="0" presId="urn:microsoft.com/office/officeart/2005/8/layout/hierarchy4"/>
    <dgm:cxn modelId="{955C0193-5CA4-4D1D-9B82-B07E2419511B}" type="presParOf" srcId="{F7EA9BE7-975F-462D-84F1-5E4B1500FAC1}" destId="{D44E0286-27B0-428E-9349-385321963351}" srcOrd="0" destOrd="0" presId="urn:microsoft.com/office/officeart/2005/8/layout/hierarchy4"/>
    <dgm:cxn modelId="{29E7250F-C6E7-4429-A4D9-194664CB060A}" type="presParOf" srcId="{F7EA9BE7-975F-462D-84F1-5E4B1500FAC1}" destId="{B159368D-5B5E-410B-8401-B3FD49ABA005}" srcOrd="1" destOrd="0" presId="urn:microsoft.com/office/officeart/2005/8/layout/hierarchy4"/>
    <dgm:cxn modelId="{CC2DC3E5-907E-46A5-A234-8DD815CE24E5}" type="presParOf" srcId="{DE9AF5B2-2423-4BC6-BF09-A106D3DD3F74}" destId="{404F6B86-E851-4F47-A0F8-153101D9B411}" srcOrd="1" destOrd="0" presId="urn:microsoft.com/office/officeart/2005/8/layout/hierarchy4"/>
    <dgm:cxn modelId="{94F9A734-B0D5-46E2-B3EE-3797FE869511}" type="presParOf" srcId="{DE9AF5B2-2423-4BC6-BF09-A106D3DD3F74}" destId="{85F464A5-49AB-4931-807C-65313E84315E}" srcOrd="2" destOrd="0" presId="urn:microsoft.com/office/officeart/2005/8/layout/hierarchy4"/>
    <dgm:cxn modelId="{4809778F-D838-4B3F-9567-A4F65C547F79}" type="presParOf" srcId="{85F464A5-49AB-4931-807C-65313E84315E}" destId="{1D63B080-FCC1-4BB9-AE0F-FF1326D0F5CE}" srcOrd="0" destOrd="0" presId="urn:microsoft.com/office/officeart/2005/8/layout/hierarchy4"/>
    <dgm:cxn modelId="{70F21623-BF8C-4BA1-B17D-3D84C176A4A1}" type="presParOf" srcId="{85F464A5-49AB-4931-807C-65313E84315E}" destId="{E674109E-3CD1-47E4-A15B-BAF1FFE01200}" srcOrd="1" destOrd="0" presId="urn:microsoft.com/office/officeart/2005/8/layout/hierarchy4"/>
    <dgm:cxn modelId="{F603736C-B1E8-47DD-81FB-4C6C325FA77D}" type="presParOf" srcId="{85F464A5-49AB-4931-807C-65313E84315E}" destId="{BEF577C0-C93E-4818-BC85-B62C1C13C86A}" srcOrd="2" destOrd="0" presId="urn:microsoft.com/office/officeart/2005/8/layout/hierarchy4"/>
    <dgm:cxn modelId="{30545C40-8B5E-4E5C-9045-3D203AE73690}" type="presParOf" srcId="{BEF577C0-C93E-4818-BC85-B62C1C13C86A}" destId="{F46C796F-68BB-4CF2-8099-754426C975E8}" srcOrd="0" destOrd="0" presId="urn:microsoft.com/office/officeart/2005/8/layout/hierarchy4"/>
    <dgm:cxn modelId="{177D5064-29FB-45DB-ADE7-7D360697B4A6}" type="presParOf" srcId="{F46C796F-68BB-4CF2-8099-754426C975E8}" destId="{C3D64801-1E99-4D3A-B3C2-42BA0E262867}" srcOrd="0" destOrd="0" presId="urn:microsoft.com/office/officeart/2005/8/layout/hierarchy4"/>
    <dgm:cxn modelId="{8CBC94AD-7E04-40E9-BC15-B0291F7629EE}" type="presParOf" srcId="{F46C796F-68BB-4CF2-8099-754426C975E8}" destId="{0A79F528-7DCE-4453-A942-6E31F2E6AA6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41D0E4-C335-43C2-9934-AB684F94A544}" type="doc">
      <dgm:prSet loTypeId="urn:microsoft.com/office/officeart/2005/8/layout/hierarchy4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A07E5E8-AA85-45CB-9CC1-8B88C82AFF78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  <a:sym typeface="Comic Sans MS"/>
            </a:rPr>
            <a:t>КВАНТОВІ ОБЧИСЛЕННЯ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AFB63719-5AF1-4D1C-9B53-F5B0CD609332}" type="parTrans" cxnId="{865D2797-6C84-43C3-A987-B8750264E73C}">
      <dgm:prSet/>
      <dgm:spPr/>
      <dgm:t>
        <a:bodyPr/>
        <a:lstStyle/>
        <a:p>
          <a:endParaRPr lang="ru-RU"/>
        </a:p>
      </dgm:t>
    </dgm:pt>
    <dgm:pt modelId="{377C5EBC-805D-4B62-A34C-01056952AFBB}" type="sibTrans" cxnId="{865D2797-6C84-43C3-A987-B8750264E73C}">
      <dgm:prSet/>
      <dgm:spPr/>
      <dgm:t>
        <a:bodyPr/>
        <a:lstStyle/>
        <a:p>
          <a:endParaRPr lang="ru-RU"/>
        </a:p>
      </dgm:t>
    </dgm:pt>
    <dgm:pt modelId="{2A1F2611-4E42-4145-B9C9-E1669415A66F}">
      <dgm:prSet phldrT="[Текст]" custT="1"/>
      <dgm:spPr/>
      <dgm:t>
        <a:bodyPr/>
        <a:lstStyle/>
        <a:p>
          <a:r>
            <a:rPr lang="uk-UA" sz="9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Квантові обчислення здійснюються не з числами, а з векторами та ймовірностями. Це новий поштовх до розвитку інформаційних технологій. Важливим етапом у галузі квантових обчислень стає демонстрація здатності квантового комп'ютера вирішити завдання, яке за короткий проміжок часу не вирішується за допомогою класичних обчислювальних технологій</a:t>
          </a:r>
          <a:endParaRPr lang="ru-RU" sz="9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BBC2B7-AE12-4E43-9121-CFB5931493E6}" type="parTrans" cxnId="{442D2330-9E93-42F2-9240-6DD56509A1D1}">
      <dgm:prSet/>
      <dgm:spPr/>
      <dgm:t>
        <a:bodyPr/>
        <a:lstStyle/>
        <a:p>
          <a:endParaRPr lang="ru-RU"/>
        </a:p>
      </dgm:t>
    </dgm:pt>
    <dgm:pt modelId="{67E57445-680D-449E-AAE9-11F2CDCC12CE}" type="sibTrans" cxnId="{442D2330-9E93-42F2-9240-6DD56509A1D1}">
      <dgm:prSet/>
      <dgm:spPr/>
      <dgm:t>
        <a:bodyPr/>
        <a:lstStyle/>
        <a:p>
          <a:endParaRPr lang="ru-RU"/>
        </a:p>
      </dgm:t>
    </dgm:pt>
    <dgm:pt modelId="{DF2167A1-A49D-4D6B-BCF9-ADE6DD5DE9C0}">
      <dgm:prSet phldrT="[Текст]" custT="1"/>
      <dgm:spPr/>
      <dgm:t>
        <a:bodyPr/>
        <a:lstStyle/>
        <a:p>
          <a:r>
            <a:rPr lang="uk-UA" sz="8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Перевагою квантових обчислень є вирішення задач моделювання фізичних процесів у матеріалах, ліках, акумуляторах, паливі та хімічних реакціях. На фундаментальному рівні квантові системи є ансамблями взаємодіючих квантових частинок, тому для класичних комп'ютерів складність завдання моделювання таких систем зростає </a:t>
          </a:r>
          <a:r>
            <a:rPr lang="uk-UA" sz="85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експоненційно</a:t>
          </a:r>
          <a:r>
            <a:rPr lang="uk-UA" sz="8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зі збільшенням розмірності</a:t>
          </a:r>
          <a:endParaRPr lang="ru-RU" sz="85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EF374-583D-4613-A2E0-970E5E7D61DF}" type="parTrans" cxnId="{443622F2-D149-4588-9FF8-1D0DE685C30F}">
      <dgm:prSet/>
      <dgm:spPr/>
      <dgm:t>
        <a:bodyPr/>
        <a:lstStyle/>
        <a:p>
          <a:endParaRPr lang="ru-RU"/>
        </a:p>
      </dgm:t>
    </dgm:pt>
    <dgm:pt modelId="{2FED24D5-820D-452E-A0EC-CA475BBB3804}" type="sibTrans" cxnId="{443622F2-D149-4588-9FF8-1D0DE685C30F}">
      <dgm:prSet/>
      <dgm:spPr/>
      <dgm:t>
        <a:bodyPr/>
        <a:lstStyle/>
        <a:p>
          <a:endParaRPr lang="ru-RU"/>
        </a:p>
      </dgm:t>
    </dgm:pt>
    <dgm:pt modelId="{AAF246E6-2C99-469F-8E31-716FB1103E74}">
      <dgm:prSet phldrT="[Текст]" custT="1"/>
      <dgm:spPr/>
      <dgm:t>
        <a:bodyPr/>
        <a:lstStyle/>
        <a:p>
          <a:r>
            <a:rPr lang="uk-UA" sz="10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Завдяки розвитку квантових обчислень відкриються величезні можливості у розробці нових матеріалів, </a:t>
          </a:r>
          <a:r>
            <a:rPr lang="uk-UA" sz="105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розшифровці</a:t>
          </a:r>
          <a:r>
            <a:rPr lang="uk-UA" sz="10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найскладніших кодів, моделюванні складних систем, створенні універсального штучного інтелекту та ін.</a:t>
          </a:r>
          <a:endParaRPr lang="ru-RU" sz="105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4113BE-3DD8-4575-9006-BB88D90DB535}" type="parTrans" cxnId="{D4888275-C3AE-4200-AEAA-1EC2661823D1}">
      <dgm:prSet/>
      <dgm:spPr/>
      <dgm:t>
        <a:bodyPr/>
        <a:lstStyle/>
        <a:p>
          <a:endParaRPr lang="ru-RU"/>
        </a:p>
      </dgm:t>
    </dgm:pt>
    <dgm:pt modelId="{B6B47049-8BF4-428E-AEC3-3101C690C62A}" type="sibTrans" cxnId="{D4888275-C3AE-4200-AEAA-1EC2661823D1}">
      <dgm:prSet/>
      <dgm:spPr/>
      <dgm:t>
        <a:bodyPr/>
        <a:lstStyle/>
        <a:p>
          <a:endParaRPr lang="ru-RU"/>
        </a:p>
      </dgm:t>
    </dgm:pt>
    <dgm:pt modelId="{B85C8B3A-54E2-4442-A8AF-D25FF3A2E3D2}" type="pres">
      <dgm:prSet presAssocID="{0941D0E4-C335-43C2-9934-AB684F94A5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8515D3-69A7-40DB-832C-237EF6C5D983}" type="pres">
      <dgm:prSet presAssocID="{5A07E5E8-AA85-45CB-9CC1-8B88C82AFF78}" presName="vertOne" presStyleCnt="0"/>
      <dgm:spPr/>
    </dgm:pt>
    <dgm:pt modelId="{EE6D6945-9F0B-4E4F-8859-C00159A60C32}" type="pres">
      <dgm:prSet presAssocID="{5A07E5E8-AA85-45CB-9CC1-8B88C82AFF78}" presName="txOne" presStyleLbl="node0" presStyleIdx="0" presStyleCnt="1" custScaleY="37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D7E46-C625-408A-B9B8-C9DE27FF3811}" type="pres">
      <dgm:prSet presAssocID="{5A07E5E8-AA85-45CB-9CC1-8B88C82AFF78}" presName="parTransOne" presStyleCnt="0"/>
      <dgm:spPr/>
    </dgm:pt>
    <dgm:pt modelId="{EFC58C71-F019-431E-87BE-6F2192D3C700}" type="pres">
      <dgm:prSet presAssocID="{5A07E5E8-AA85-45CB-9CC1-8B88C82AFF78}" presName="horzOne" presStyleCnt="0"/>
      <dgm:spPr/>
    </dgm:pt>
    <dgm:pt modelId="{1594996A-98F2-4EBB-A3BF-8131E7C65629}" type="pres">
      <dgm:prSet presAssocID="{2A1F2611-4E42-4145-B9C9-E1669415A66F}" presName="vertTwo" presStyleCnt="0"/>
      <dgm:spPr/>
    </dgm:pt>
    <dgm:pt modelId="{F0B83C47-0657-4370-A96E-AC2E83358835}" type="pres">
      <dgm:prSet presAssocID="{2A1F2611-4E42-4145-B9C9-E1669415A66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4BB956-41E5-4500-9EEC-F5B1554E4FCE}" type="pres">
      <dgm:prSet presAssocID="{2A1F2611-4E42-4145-B9C9-E1669415A66F}" presName="horzTwo" presStyleCnt="0"/>
      <dgm:spPr/>
    </dgm:pt>
    <dgm:pt modelId="{D7C2FF1F-7363-4973-BA35-D87E8BCE9E62}" type="pres">
      <dgm:prSet presAssocID="{67E57445-680D-449E-AAE9-11F2CDCC12CE}" presName="sibSpaceTwo" presStyleCnt="0"/>
      <dgm:spPr/>
    </dgm:pt>
    <dgm:pt modelId="{300C0F80-BF48-4D5D-B9A2-BEC9493D29BF}" type="pres">
      <dgm:prSet presAssocID="{DF2167A1-A49D-4D6B-BCF9-ADE6DD5DE9C0}" presName="vertTwo" presStyleCnt="0"/>
      <dgm:spPr/>
    </dgm:pt>
    <dgm:pt modelId="{5C9D5AF5-BB11-4368-AF72-9A1A28F1FAA5}" type="pres">
      <dgm:prSet presAssocID="{DF2167A1-A49D-4D6B-BCF9-ADE6DD5DE9C0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E522B1-E279-4E86-A57D-7C717B92D4DB}" type="pres">
      <dgm:prSet presAssocID="{DF2167A1-A49D-4D6B-BCF9-ADE6DD5DE9C0}" presName="horzTwo" presStyleCnt="0"/>
      <dgm:spPr/>
    </dgm:pt>
    <dgm:pt modelId="{E592ED50-B47E-41A6-BF8C-C910B4B46464}" type="pres">
      <dgm:prSet presAssocID="{2FED24D5-820D-452E-A0EC-CA475BBB3804}" presName="sibSpaceTwo" presStyleCnt="0"/>
      <dgm:spPr/>
    </dgm:pt>
    <dgm:pt modelId="{B447ED7A-4666-403A-8C63-AF94ED689733}" type="pres">
      <dgm:prSet presAssocID="{AAF246E6-2C99-469F-8E31-716FB1103E74}" presName="vertTwo" presStyleCnt="0"/>
      <dgm:spPr/>
    </dgm:pt>
    <dgm:pt modelId="{AEA5344E-F355-4DB5-B9D0-9A7BA8ADD022}" type="pres">
      <dgm:prSet presAssocID="{AAF246E6-2C99-469F-8E31-716FB1103E74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ECF8FC-E80C-4499-A897-FCC7D98D2BB7}" type="pres">
      <dgm:prSet presAssocID="{AAF246E6-2C99-469F-8E31-716FB1103E74}" presName="horzTwo" presStyleCnt="0"/>
      <dgm:spPr/>
    </dgm:pt>
  </dgm:ptLst>
  <dgm:cxnLst>
    <dgm:cxn modelId="{443622F2-D149-4588-9FF8-1D0DE685C30F}" srcId="{5A07E5E8-AA85-45CB-9CC1-8B88C82AFF78}" destId="{DF2167A1-A49D-4D6B-BCF9-ADE6DD5DE9C0}" srcOrd="1" destOrd="0" parTransId="{626EF374-583D-4613-A2E0-970E5E7D61DF}" sibTransId="{2FED24D5-820D-452E-A0EC-CA475BBB3804}"/>
    <dgm:cxn modelId="{865D2797-6C84-43C3-A987-B8750264E73C}" srcId="{0941D0E4-C335-43C2-9934-AB684F94A544}" destId="{5A07E5E8-AA85-45CB-9CC1-8B88C82AFF78}" srcOrd="0" destOrd="0" parTransId="{AFB63719-5AF1-4D1C-9B53-F5B0CD609332}" sibTransId="{377C5EBC-805D-4B62-A34C-01056952AFBB}"/>
    <dgm:cxn modelId="{281F0B65-5D7E-4D1D-A1A7-FFBA5F056D23}" type="presOf" srcId="{DF2167A1-A49D-4D6B-BCF9-ADE6DD5DE9C0}" destId="{5C9D5AF5-BB11-4368-AF72-9A1A28F1FAA5}" srcOrd="0" destOrd="0" presId="urn:microsoft.com/office/officeart/2005/8/layout/hierarchy4"/>
    <dgm:cxn modelId="{442D2330-9E93-42F2-9240-6DD56509A1D1}" srcId="{5A07E5E8-AA85-45CB-9CC1-8B88C82AFF78}" destId="{2A1F2611-4E42-4145-B9C9-E1669415A66F}" srcOrd="0" destOrd="0" parTransId="{81BBC2B7-AE12-4E43-9121-CFB5931493E6}" sibTransId="{67E57445-680D-449E-AAE9-11F2CDCC12CE}"/>
    <dgm:cxn modelId="{EE3F1E65-082D-42BA-8AF6-6ED64FBFC468}" type="presOf" srcId="{0941D0E4-C335-43C2-9934-AB684F94A544}" destId="{B85C8B3A-54E2-4442-A8AF-D25FF3A2E3D2}" srcOrd="0" destOrd="0" presId="urn:microsoft.com/office/officeart/2005/8/layout/hierarchy4"/>
    <dgm:cxn modelId="{4C5F55B1-405B-4DD6-A3A0-D3DD1D87F3C1}" type="presOf" srcId="{AAF246E6-2C99-469F-8E31-716FB1103E74}" destId="{AEA5344E-F355-4DB5-B9D0-9A7BA8ADD022}" srcOrd="0" destOrd="0" presId="urn:microsoft.com/office/officeart/2005/8/layout/hierarchy4"/>
    <dgm:cxn modelId="{C9485E4C-30FA-4DFF-AD2A-C2EB581DCCCA}" type="presOf" srcId="{5A07E5E8-AA85-45CB-9CC1-8B88C82AFF78}" destId="{EE6D6945-9F0B-4E4F-8859-C00159A60C32}" srcOrd="0" destOrd="0" presId="urn:microsoft.com/office/officeart/2005/8/layout/hierarchy4"/>
    <dgm:cxn modelId="{3BD622D9-883D-4BC5-8620-5CFB028B6022}" type="presOf" srcId="{2A1F2611-4E42-4145-B9C9-E1669415A66F}" destId="{F0B83C47-0657-4370-A96E-AC2E83358835}" srcOrd="0" destOrd="0" presId="urn:microsoft.com/office/officeart/2005/8/layout/hierarchy4"/>
    <dgm:cxn modelId="{D4888275-C3AE-4200-AEAA-1EC2661823D1}" srcId="{5A07E5E8-AA85-45CB-9CC1-8B88C82AFF78}" destId="{AAF246E6-2C99-469F-8E31-716FB1103E74}" srcOrd="2" destOrd="0" parTransId="{7D4113BE-3DD8-4575-9006-BB88D90DB535}" sibTransId="{B6B47049-8BF4-428E-AEC3-3101C690C62A}"/>
    <dgm:cxn modelId="{BE82C8C3-0C52-41AC-B350-CF4849BBBC21}" type="presParOf" srcId="{B85C8B3A-54E2-4442-A8AF-D25FF3A2E3D2}" destId="{ED8515D3-69A7-40DB-832C-237EF6C5D983}" srcOrd="0" destOrd="0" presId="urn:microsoft.com/office/officeart/2005/8/layout/hierarchy4"/>
    <dgm:cxn modelId="{D71F2522-AEA6-4109-9FB9-04BAB99AB07F}" type="presParOf" srcId="{ED8515D3-69A7-40DB-832C-237EF6C5D983}" destId="{EE6D6945-9F0B-4E4F-8859-C00159A60C32}" srcOrd="0" destOrd="0" presId="urn:microsoft.com/office/officeart/2005/8/layout/hierarchy4"/>
    <dgm:cxn modelId="{10EBEDD8-52C6-424C-81D9-5919BC560878}" type="presParOf" srcId="{ED8515D3-69A7-40DB-832C-237EF6C5D983}" destId="{54DD7E46-C625-408A-B9B8-C9DE27FF3811}" srcOrd="1" destOrd="0" presId="urn:microsoft.com/office/officeart/2005/8/layout/hierarchy4"/>
    <dgm:cxn modelId="{8FDF8681-7E42-403B-9EA6-C4E2B3F2A32B}" type="presParOf" srcId="{ED8515D3-69A7-40DB-832C-237EF6C5D983}" destId="{EFC58C71-F019-431E-87BE-6F2192D3C700}" srcOrd="2" destOrd="0" presId="urn:microsoft.com/office/officeart/2005/8/layout/hierarchy4"/>
    <dgm:cxn modelId="{3FCFEADA-B9A7-475C-B3D1-2EC596B3A7E8}" type="presParOf" srcId="{EFC58C71-F019-431E-87BE-6F2192D3C700}" destId="{1594996A-98F2-4EBB-A3BF-8131E7C65629}" srcOrd="0" destOrd="0" presId="urn:microsoft.com/office/officeart/2005/8/layout/hierarchy4"/>
    <dgm:cxn modelId="{859806B7-1D98-4113-A6C3-ADA1C6DD9D13}" type="presParOf" srcId="{1594996A-98F2-4EBB-A3BF-8131E7C65629}" destId="{F0B83C47-0657-4370-A96E-AC2E83358835}" srcOrd="0" destOrd="0" presId="urn:microsoft.com/office/officeart/2005/8/layout/hierarchy4"/>
    <dgm:cxn modelId="{E44AC62D-C996-4902-AAB0-D87FF4AEA064}" type="presParOf" srcId="{1594996A-98F2-4EBB-A3BF-8131E7C65629}" destId="{F64BB956-41E5-4500-9EEC-F5B1554E4FCE}" srcOrd="1" destOrd="0" presId="urn:microsoft.com/office/officeart/2005/8/layout/hierarchy4"/>
    <dgm:cxn modelId="{36A74C5C-9970-47F9-BA8B-E0F31F9DD574}" type="presParOf" srcId="{EFC58C71-F019-431E-87BE-6F2192D3C700}" destId="{D7C2FF1F-7363-4973-BA35-D87E8BCE9E62}" srcOrd="1" destOrd="0" presId="urn:microsoft.com/office/officeart/2005/8/layout/hierarchy4"/>
    <dgm:cxn modelId="{4BCEAB77-43E6-48F0-AFAB-B29EFAE8F5D7}" type="presParOf" srcId="{EFC58C71-F019-431E-87BE-6F2192D3C700}" destId="{300C0F80-BF48-4D5D-B9A2-BEC9493D29BF}" srcOrd="2" destOrd="0" presId="urn:microsoft.com/office/officeart/2005/8/layout/hierarchy4"/>
    <dgm:cxn modelId="{66A398C4-DBFD-45BC-AB46-06F78D8C4778}" type="presParOf" srcId="{300C0F80-BF48-4D5D-B9A2-BEC9493D29BF}" destId="{5C9D5AF5-BB11-4368-AF72-9A1A28F1FAA5}" srcOrd="0" destOrd="0" presId="urn:microsoft.com/office/officeart/2005/8/layout/hierarchy4"/>
    <dgm:cxn modelId="{1FE8F553-0CC1-4119-BEB4-BEA9A10951CC}" type="presParOf" srcId="{300C0F80-BF48-4D5D-B9A2-BEC9493D29BF}" destId="{97E522B1-E279-4E86-A57D-7C717B92D4DB}" srcOrd="1" destOrd="0" presId="urn:microsoft.com/office/officeart/2005/8/layout/hierarchy4"/>
    <dgm:cxn modelId="{3026FFAE-5D3E-44C7-8B4D-256342C05A55}" type="presParOf" srcId="{EFC58C71-F019-431E-87BE-6F2192D3C700}" destId="{E592ED50-B47E-41A6-BF8C-C910B4B46464}" srcOrd="3" destOrd="0" presId="urn:microsoft.com/office/officeart/2005/8/layout/hierarchy4"/>
    <dgm:cxn modelId="{723CBC36-2AB2-494E-BD8B-BEDF77B4C868}" type="presParOf" srcId="{EFC58C71-F019-431E-87BE-6F2192D3C700}" destId="{B447ED7A-4666-403A-8C63-AF94ED689733}" srcOrd="4" destOrd="0" presId="urn:microsoft.com/office/officeart/2005/8/layout/hierarchy4"/>
    <dgm:cxn modelId="{9921740A-D031-4688-8BE0-B00AB9885EF4}" type="presParOf" srcId="{B447ED7A-4666-403A-8C63-AF94ED689733}" destId="{AEA5344E-F355-4DB5-B9D0-9A7BA8ADD022}" srcOrd="0" destOrd="0" presId="urn:microsoft.com/office/officeart/2005/8/layout/hierarchy4"/>
    <dgm:cxn modelId="{0D948BA5-5E3D-4683-AD6B-50EC25A3A8F5}" type="presParOf" srcId="{B447ED7A-4666-403A-8C63-AF94ED689733}" destId="{94ECF8FC-E80C-4499-A897-FCC7D98D2BB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63FB1C-367E-46A9-A727-7E9DB55822CA}" type="doc">
      <dgm:prSet loTypeId="urn:microsoft.com/office/officeart/2005/8/layout/hierarchy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17FBA95-B5D3-4F80-A284-F64E000CAE8E}">
      <dgm:prSet phldrT="[Текст]" custT="1"/>
      <dgm:spPr/>
      <dgm:t>
        <a:bodyPr/>
        <a:lstStyle/>
        <a:p>
          <a:r>
            <a:rPr lang="uk-U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ТАКТИЛЬНИЙ ІНТЕРНЕТ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820872-955B-424E-81EC-A5C6E73A3B8B}" type="parTrans" cxnId="{2C37F360-BF45-46A7-8837-7BCF7672433C}">
      <dgm:prSet/>
      <dgm:spPr/>
      <dgm:t>
        <a:bodyPr/>
        <a:lstStyle/>
        <a:p>
          <a:endParaRPr lang="ru-RU" sz="1200"/>
        </a:p>
      </dgm:t>
    </dgm:pt>
    <dgm:pt modelId="{02583944-B306-472C-984C-EC1C4429DD75}" type="sibTrans" cxnId="{2C37F360-BF45-46A7-8837-7BCF7672433C}">
      <dgm:prSet/>
      <dgm:spPr/>
      <dgm:t>
        <a:bodyPr/>
        <a:lstStyle/>
        <a:p>
          <a:endParaRPr lang="ru-RU" sz="1200"/>
        </a:p>
      </dgm:t>
    </dgm:pt>
    <dgm:pt modelId="{A58DF069-BFDC-4F37-83DA-9C5EFAF77BC9}">
      <dgm:prSet phldrT="[Текст]" custT="1"/>
      <dgm:spPr/>
      <dgm:t>
        <a:bodyPr/>
        <a:lstStyle/>
        <a:p>
          <a:r>
            <a:rPr lang="uk-UA" sz="1600" dirty="0" smtClean="0">
              <a:latin typeface="Arial" panose="020B0604020202020204" pitchFamily="34" charset="0"/>
              <a:cs typeface="Arial" panose="020B0604020202020204" pitchFamily="34" charset="0"/>
            </a:rPr>
            <a:t>Мережа, що поєднує в собі наднизьку затримку з надзвичайно високою доступністю, надійністю та безпекою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40D3E7-AF9C-4850-8AF4-1420754456FE}" type="parTrans" cxnId="{838CA86F-E9A2-406B-A492-A1118B0E4D6B}">
      <dgm:prSet/>
      <dgm:spPr/>
      <dgm:t>
        <a:bodyPr/>
        <a:lstStyle/>
        <a:p>
          <a:endParaRPr lang="ru-RU" sz="1200"/>
        </a:p>
      </dgm:t>
    </dgm:pt>
    <dgm:pt modelId="{3E7CCECD-7797-40CE-9BC5-281C497B9A7D}" type="sibTrans" cxnId="{838CA86F-E9A2-406B-A492-A1118B0E4D6B}">
      <dgm:prSet/>
      <dgm:spPr/>
      <dgm:t>
        <a:bodyPr/>
        <a:lstStyle/>
        <a:p>
          <a:endParaRPr lang="ru-RU" sz="1200"/>
        </a:p>
      </dgm:t>
    </dgm:pt>
    <dgm:pt modelId="{0F22A11A-3C91-41D2-B4F3-B3B2E3C2327F}">
      <dgm:prSet phldrT="[Текст]" custT="1"/>
      <dgm:spPr/>
      <dgm:t>
        <a:bodyPr/>
        <a:lstStyle/>
        <a:p>
          <a:r>
            <a:rPr lang="uk-UA" sz="900" dirty="0" smtClean="0">
              <a:latin typeface="Arial" panose="020B0604020202020204" pitchFamily="34" charset="0"/>
              <a:cs typeface="Arial" panose="020B0604020202020204" pitchFamily="34" charset="0"/>
            </a:rPr>
            <a:t>Ключовою особливістю є його підвищена доступність надійних високошвидкісних з'єднань через мобільний та широкосмуговий Інтернет із надзвичайно малим часом очікування в обох напрямках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23B44-307E-4EF7-B2BD-0251257FA3E9}" type="parTrans" cxnId="{EBFE81E5-A3F0-4ACB-B27E-0CF63E98300A}">
      <dgm:prSet/>
      <dgm:spPr/>
      <dgm:t>
        <a:bodyPr/>
        <a:lstStyle/>
        <a:p>
          <a:endParaRPr lang="ru-RU" sz="1200"/>
        </a:p>
      </dgm:t>
    </dgm:pt>
    <dgm:pt modelId="{E0744AEB-0313-490A-AB35-A2F6AE6F4D64}" type="sibTrans" cxnId="{EBFE81E5-A3F0-4ACB-B27E-0CF63E98300A}">
      <dgm:prSet/>
      <dgm:spPr/>
      <dgm:t>
        <a:bodyPr/>
        <a:lstStyle/>
        <a:p>
          <a:endParaRPr lang="ru-RU" sz="1200"/>
        </a:p>
      </dgm:t>
    </dgm:pt>
    <dgm:pt modelId="{90996372-A7EB-482C-9F20-CA1EAA8C335E}">
      <dgm:prSet phldrT="[Текст]" custT="1"/>
      <dgm:spPr/>
      <dgm:t>
        <a:bodyPr/>
        <a:lstStyle/>
        <a:p>
          <a:r>
            <a:rPr lang="uk-UA" sz="800" dirty="0" smtClean="0">
              <a:latin typeface="Arial" panose="020B0604020202020204" pitchFamily="34" charset="0"/>
              <a:cs typeface="Arial" panose="020B0604020202020204" pitchFamily="34" charset="0"/>
            </a:rPr>
            <a:t>Сфери, які потребують впровадження Тактильного Інтернету:</a:t>
          </a:r>
        </a:p>
        <a:p>
          <a:r>
            <a:rPr lang="uk-UA" sz="800" dirty="0" smtClean="0">
              <a:latin typeface="Arial" panose="020B0604020202020204" pitchFamily="34" charset="0"/>
              <a:cs typeface="Arial" panose="020B0604020202020204" pitchFamily="34" charset="0"/>
            </a:rPr>
            <a:t>Автоматизоване виробництво;</a:t>
          </a:r>
        </a:p>
        <a:p>
          <a:r>
            <a:rPr lang="uk-UA" sz="800" dirty="0" smtClean="0">
              <a:latin typeface="Arial" panose="020B0604020202020204" pitchFamily="34" charset="0"/>
              <a:cs typeface="Arial" panose="020B0604020202020204" pitchFamily="34" charset="0"/>
            </a:rPr>
            <a:t>Цифрова медицина;</a:t>
          </a:r>
        </a:p>
        <a:p>
          <a:r>
            <a:rPr lang="uk-UA" sz="800" dirty="0" err="1" smtClean="0">
              <a:latin typeface="Arial" panose="020B0604020202020204" pitchFamily="34" charset="0"/>
              <a:cs typeface="Arial" panose="020B0604020202020204" pitchFamily="34" charset="0"/>
            </a:rPr>
            <a:t>Кібербезпека</a:t>
          </a:r>
          <a:r>
            <a:rPr lang="uk-UA" sz="8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r>
            <a:rPr lang="uk-UA" sz="800" dirty="0" smtClean="0">
              <a:latin typeface="Arial" panose="020B0604020202020204" pitchFamily="34" charset="0"/>
              <a:cs typeface="Arial" panose="020B0604020202020204" pitchFamily="34" charset="0"/>
            </a:rPr>
            <a:t>Інтерактивна освіта.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2BFA5-8254-476E-9EFE-E95AD1371ACA}" type="parTrans" cxnId="{BD48E071-087B-4A40-AF69-481143EBC759}">
      <dgm:prSet/>
      <dgm:spPr/>
      <dgm:t>
        <a:bodyPr/>
        <a:lstStyle/>
        <a:p>
          <a:endParaRPr lang="ru-RU" sz="1200"/>
        </a:p>
      </dgm:t>
    </dgm:pt>
    <dgm:pt modelId="{B896F310-6E67-43BD-B1DA-172B09468EE8}" type="sibTrans" cxnId="{BD48E071-087B-4A40-AF69-481143EBC759}">
      <dgm:prSet/>
      <dgm:spPr/>
      <dgm:t>
        <a:bodyPr/>
        <a:lstStyle/>
        <a:p>
          <a:endParaRPr lang="ru-RU" sz="1200"/>
        </a:p>
      </dgm:t>
    </dgm:pt>
    <dgm:pt modelId="{D33851E7-D234-4E43-8ADA-E139E15CBFFD}">
      <dgm:prSet phldrT="[Текст]" custT="1"/>
      <dgm:spPr/>
      <dgm:t>
        <a:bodyPr/>
        <a:lstStyle/>
        <a:p>
          <a:r>
            <a:rPr lang="uk-UA" sz="1000" dirty="0" smtClean="0">
              <a:latin typeface="Arial" panose="020B0604020202020204" pitchFamily="34" charset="0"/>
              <a:cs typeface="Arial" panose="020B0604020202020204" pitchFamily="34" charset="0"/>
            </a:rPr>
            <a:t>Забезпечує тактильну взаємодію з візуальним зворотним зв'язком за допомогою технічних систем, що підтримують аудіовізуальну взаємодію з непомітною затримкою в часі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DC230-7C31-4055-BA12-35F136CFCE19}" type="parTrans" cxnId="{92E6395B-49C2-410C-B311-A412800BB065}">
      <dgm:prSet/>
      <dgm:spPr/>
      <dgm:t>
        <a:bodyPr/>
        <a:lstStyle/>
        <a:p>
          <a:endParaRPr lang="ru-RU" sz="1200"/>
        </a:p>
      </dgm:t>
    </dgm:pt>
    <dgm:pt modelId="{B223A271-7263-4929-81EB-4CB6FD54ED76}" type="sibTrans" cxnId="{92E6395B-49C2-410C-B311-A412800BB065}">
      <dgm:prSet/>
      <dgm:spPr/>
      <dgm:t>
        <a:bodyPr/>
        <a:lstStyle/>
        <a:p>
          <a:endParaRPr lang="ru-RU" sz="1200"/>
        </a:p>
      </dgm:t>
    </dgm:pt>
    <dgm:pt modelId="{448A24D7-8CF0-4CF3-B686-0C314AF77C19}">
      <dgm:prSet phldrT="[Текст]" custT="1"/>
      <dgm:spPr/>
      <dgm:t>
        <a:bodyPr/>
        <a:lstStyle/>
        <a:p>
          <a:r>
            <a:rPr lang="uk-UA" sz="900" dirty="0" smtClean="0">
              <a:latin typeface="Arial" panose="020B0604020202020204" pitchFamily="34" charset="0"/>
              <a:cs typeface="Arial" panose="020B0604020202020204" pitchFamily="34" charset="0"/>
            </a:rPr>
            <a:t>Реалізація Тактильного Інтернету покращує комунікацію і веде до більш реалістичної, захоплюючої соціальної взаємодії у приватному та діловому середовищі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ED2C1-31B9-4A8D-9564-0DBDE9DCF5A9}" type="parTrans" cxnId="{D46549F6-081A-478A-818B-ECB353349388}">
      <dgm:prSet/>
      <dgm:spPr/>
      <dgm:t>
        <a:bodyPr/>
        <a:lstStyle/>
        <a:p>
          <a:endParaRPr lang="ru-RU" sz="1200"/>
        </a:p>
      </dgm:t>
    </dgm:pt>
    <dgm:pt modelId="{9D1875E4-B9CD-4C6A-9307-BBC1B5D6A949}" type="sibTrans" cxnId="{D46549F6-081A-478A-818B-ECB353349388}">
      <dgm:prSet/>
      <dgm:spPr/>
      <dgm:t>
        <a:bodyPr/>
        <a:lstStyle/>
        <a:p>
          <a:endParaRPr lang="ru-RU" sz="1200"/>
        </a:p>
      </dgm:t>
    </dgm:pt>
    <dgm:pt modelId="{14231330-3D3C-4759-B8CD-90A39A34E3FE}" type="pres">
      <dgm:prSet presAssocID="{8E63FB1C-367E-46A9-A727-7E9DB55822C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EF1605-8FF4-414B-860A-E6C8B26765D1}" type="pres">
      <dgm:prSet presAssocID="{C17FBA95-B5D3-4F80-A284-F64E000CAE8E}" presName="vertOne" presStyleCnt="0"/>
      <dgm:spPr/>
    </dgm:pt>
    <dgm:pt modelId="{D09B33CF-F478-4BAF-AAD7-9ACE1A13B801}" type="pres">
      <dgm:prSet presAssocID="{C17FBA95-B5D3-4F80-A284-F64E000CAE8E}" presName="txOne" presStyleLbl="node0" presStyleIdx="0" presStyleCnt="1" custScaleY="48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F4EC18-CC5E-4654-B7E1-D76EF32C64B7}" type="pres">
      <dgm:prSet presAssocID="{C17FBA95-B5D3-4F80-A284-F64E000CAE8E}" presName="parTransOne" presStyleCnt="0"/>
      <dgm:spPr/>
    </dgm:pt>
    <dgm:pt modelId="{B620DB77-006E-43E9-BF8C-2AA12CB3BAD4}" type="pres">
      <dgm:prSet presAssocID="{C17FBA95-B5D3-4F80-A284-F64E000CAE8E}" presName="horzOne" presStyleCnt="0"/>
      <dgm:spPr/>
    </dgm:pt>
    <dgm:pt modelId="{59ADD9AB-10E5-4B18-9BCE-147DDFC70755}" type="pres">
      <dgm:prSet presAssocID="{A58DF069-BFDC-4F37-83DA-9C5EFAF77BC9}" presName="vertTwo" presStyleCnt="0"/>
      <dgm:spPr/>
    </dgm:pt>
    <dgm:pt modelId="{9E0C76FC-BE75-487B-8354-84D9B404EE59}" type="pres">
      <dgm:prSet presAssocID="{A58DF069-BFDC-4F37-83DA-9C5EFAF77BC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950EDC-015D-4C26-BD0A-D1AF3E066A21}" type="pres">
      <dgm:prSet presAssocID="{A58DF069-BFDC-4F37-83DA-9C5EFAF77BC9}" presName="parTransTwo" presStyleCnt="0"/>
      <dgm:spPr/>
    </dgm:pt>
    <dgm:pt modelId="{42659297-885A-408F-9953-A93878257548}" type="pres">
      <dgm:prSet presAssocID="{A58DF069-BFDC-4F37-83DA-9C5EFAF77BC9}" presName="horzTwo" presStyleCnt="0"/>
      <dgm:spPr/>
    </dgm:pt>
    <dgm:pt modelId="{58CE9E65-060F-4351-B7C6-56B5657C4305}" type="pres">
      <dgm:prSet presAssocID="{0F22A11A-3C91-41D2-B4F3-B3B2E3C2327F}" presName="vertThree" presStyleCnt="0"/>
      <dgm:spPr/>
    </dgm:pt>
    <dgm:pt modelId="{8EC3E2B2-1618-4161-B851-C59E0B710F4D}" type="pres">
      <dgm:prSet presAssocID="{0F22A11A-3C91-41D2-B4F3-B3B2E3C2327F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E4EF0-BF7B-485D-84D2-56CEFA8A0954}" type="pres">
      <dgm:prSet presAssocID="{0F22A11A-3C91-41D2-B4F3-B3B2E3C2327F}" presName="horzThree" presStyleCnt="0"/>
      <dgm:spPr/>
    </dgm:pt>
    <dgm:pt modelId="{A35A46A8-C2F3-4480-93F1-F212E0C74A05}" type="pres">
      <dgm:prSet presAssocID="{E0744AEB-0313-490A-AB35-A2F6AE6F4D64}" presName="sibSpaceThree" presStyleCnt="0"/>
      <dgm:spPr/>
    </dgm:pt>
    <dgm:pt modelId="{A128DC68-9833-48C0-8B3D-39AFF10ECDAC}" type="pres">
      <dgm:prSet presAssocID="{90996372-A7EB-482C-9F20-CA1EAA8C335E}" presName="vertThree" presStyleCnt="0"/>
      <dgm:spPr/>
    </dgm:pt>
    <dgm:pt modelId="{1075C3FA-80B5-4CDA-9241-59B2F878554F}" type="pres">
      <dgm:prSet presAssocID="{90996372-A7EB-482C-9F20-CA1EAA8C335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8FCB16-6796-4E87-959E-D8C38309BF26}" type="pres">
      <dgm:prSet presAssocID="{90996372-A7EB-482C-9F20-CA1EAA8C335E}" presName="horzThree" presStyleCnt="0"/>
      <dgm:spPr/>
    </dgm:pt>
    <dgm:pt modelId="{04DB3F9A-A569-40AD-B603-4BE3B2536174}" type="pres">
      <dgm:prSet presAssocID="{3E7CCECD-7797-40CE-9BC5-281C497B9A7D}" presName="sibSpaceTwo" presStyleCnt="0"/>
      <dgm:spPr/>
    </dgm:pt>
    <dgm:pt modelId="{26A53762-8A1E-404D-9189-2BCFA78F61FA}" type="pres">
      <dgm:prSet presAssocID="{D33851E7-D234-4E43-8ADA-E139E15CBFFD}" presName="vertTwo" presStyleCnt="0"/>
      <dgm:spPr/>
    </dgm:pt>
    <dgm:pt modelId="{14205FC3-B7D2-4E34-91D7-5FBAB41CDCBB}" type="pres">
      <dgm:prSet presAssocID="{D33851E7-D234-4E43-8ADA-E139E15CBFF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C5391F-7110-440B-98C9-484BB73AC3B4}" type="pres">
      <dgm:prSet presAssocID="{D33851E7-D234-4E43-8ADA-E139E15CBFFD}" presName="parTransTwo" presStyleCnt="0"/>
      <dgm:spPr/>
    </dgm:pt>
    <dgm:pt modelId="{E88834BF-0890-4DAE-8985-E3C6C4D09810}" type="pres">
      <dgm:prSet presAssocID="{D33851E7-D234-4E43-8ADA-E139E15CBFFD}" presName="horzTwo" presStyleCnt="0"/>
      <dgm:spPr/>
    </dgm:pt>
    <dgm:pt modelId="{E448B88A-E567-4397-ACDB-D6790D2F4539}" type="pres">
      <dgm:prSet presAssocID="{448A24D7-8CF0-4CF3-B686-0C314AF77C19}" presName="vertThree" presStyleCnt="0"/>
      <dgm:spPr/>
    </dgm:pt>
    <dgm:pt modelId="{971D10F7-FA6D-4ED5-9C5C-92FE4375F957}" type="pres">
      <dgm:prSet presAssocID="{448A24D7-8CF0-4CF3-B686-0C314AF77C1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217431-EC0F-4396-93E1-87FD52ADFEBE}" type="pres">
      <dgm:prSet presAssocID="{448A24D7-8CF0-4CF3-B686-0C314AF77C19}" presName="horzThree" presStyleCnt="0"/>
      <dgm:spPr/>
    </dgm:pt>
  </dgm:ptLst>
  <dgm:cxnLst>
    <dgm:cxn modelId="{EBFE81E5-A3F0-4ACB-B27E-0CF63E98300A}" srcId="{A58DF069-BFDC-4F37-83DA-9C5EFAF77BC9}" destId="{0F22A11A-3C91-41D2-B4F3-B3B2E3C2327F}" srcOrd="0" destOrd="0" parTransId="{CD123B44-307E-4EF7-B2BD-0251257FA3E9}" sibTransId="{E0744AEB-0313-490A-AB35-A2F6AE6F4D64}"/>
    <dgm:cxn modelId="{BAEA8450-39B0-418D-A2F8-ADE10A34FDE3}" type="presOf" srcId="{D33851E7-D234-4E43-8ADA-E139E15CBFFD}" destId="{14205FC3-B7D2-4E34-91D7-5FBAB41CDCBB}" srcOrd="0" destOrd="0" presId="urn:microsoft.com/office/officeart/2005/8/layout/hierarchy4"/>
    <dgm:cxn modelId="{B3DFBF03-769A-40FC-9622-96DCE0BAACA9}" type="presOf" srcId="{448A24D7-8CF0-4CF3-B686-0C314AF77C19}" destId="{971D10F7-FA6D-4ED5-9C5C-92FE4375F957}" srcOrd="0" destOrd="0" presId="urn:microsoft.com/office/officeart/2005/8/layout/hierarchy4"/>
    <dgm:cxn modelId="{92E6395B-49C2-410C-B311-A412800BB065}" srcId="{C17FBA95-B5D3-4F80-A284-F64E000CAE8E}" destId="{D33851E7-D234-4E43-8ADA-E139E15CBFFD}" srcOrd="1" destOrd="0" parTransId="{F9DDC230-7C31-4055-BA12-35F136CFCE19}" sibTransId="{B223A271-7263-4929-81EB-4CB6FD54ED76}"/>
    <dgm:cxn modelId="{2C37F360-BF45-46A7-8837-7BCF7672433C}" srcId="{8E63FB1C-367E-46A9-A727-7E9DB55822CA}" destId="{C17FBA95-B5D3-4F80-A284-F64E000CAE8E}" srcOrd="0" destOrd="0" parTransId="{65820872-955B-424E-81EC-A5C6E73A3B8B}" sibTransId="{02583944-B306-472C-984C-EC1C4429DD75}"/>
    <dgm:cxn modelId="{7F966402-965F-4D09-B51E-B0A69437E8DE}" type="presOf" srcId="{90996372-A7EB-482C-9F20-CA1EAA8C335E}" destId="{1075C3FA-80B5-4CDA-9241-59B2F878554F}" srcOrd="0" destOrd="0" presId="urn:microsoft.com/office/officeart/2005/8/layout/hierarchy4"/>
    <dgm:cxn modelId="{B250E2CF-D674-499A-9672-513F379A91A8}" type="presOf" srcId="{0F22A11A-3C91-41D2-B4F3-B3B2E3C2327F}" destId="{8EC3E2B2-1618-4161-B851-C59E0B710F4D}" srcOrd="0" destOrd="0" presId="urn:microsoft.com/office/officeart/2005/8/layout/hierarchy4"/>
    <dgm:cxn modelId="{BD48E071-087B-4A40-AF69-481143EBC759}" srcId="{A58DF069-BFDC-4F37-83DA-9C5EFAF77BC9}" destId="{90996372-A7EB-482C-9F20-CA1EAA8C335E}" srcOrd="1" destOrd="0" parTransId="{EE92BFA5-8254-476E-9EFE-E95AD1371ACA}" sibTransId="{B896F310-6E67-43BD-B1DA-172B09468EE8}"/>
    <dgm:cxn modelId="{D46549F6-081A-478A-818B-ECB353349388}" srcId="{D33851E7-D234-4E43-8ADA-E139E15CBFFD}" destId="{448A24D7-8CF0-4CF3-B686-0C314AF77C19}" srcOrd="0" destOrd="0" parTransId="{88EED2C1-31B9-4A8D-9564-0DBDE9DCF5A9}" sibTransId="{9D1875E4-B9CD-4C6A-9307-BBC1B5D6A949}"/>
    <dgm:cxn modelId="{F8588AFB-EAFD-4E01-AE37-98B5C80E6356}" type="presOf" srcId="{C17FBA95-B5D3-4F80-A284-F64E000CAE8E}" destId="{D09B33CF-F478-4BAF-AAD7-9ACE1A13B801}" srcOrd="0" destOrd="0" presId="urn:microsoft.com/office/officeart/2005/8/layout/hierarchy4"/>
    <dgm:cxn modelId="{838CA86F-E9A2-406B-A492-A1118B0E4D6B}" srcId="{C17FBA95-B5D3-4F80-A284-F64E000CAE8E}" destId="{A58DF069-BFDC-4F37-83DA-9C5EFAF77BC9}" srcOrd="0" destOrd="0" parTransId="{0740D3E7-AF9C-4850-8AF4-1420754456FE}" sibTransId="{3E7CCECD-7797-40CE-9BC5-281C497B9A7D}"/>
    <dgm:cxn modelId="{C5B513D2-E914-4884-8D22-F6E1C44D4DF9}" type="presOf" srcId="{A58DF069-BFDC-4F37-83DA-9C5EFAF77BC9}" destId="{9E0C76FC-BE75-487B-8354-84D9B404EE59}" srcOrd="0" destOrd="0" presId="urn:microsoft.com/office/officeart/2005/8/layout/hierarchy4"/>
    <dgm:cxn modelId="{4BE32D41-06AC-4098-88D2-CB7D1BF72090}" type="presOf" srcId="{8E63FB1C-367E-46A9-A727-7E9DB55822CA}" destId="{14231330-3D3C-4759-B8CD-90A39A34E3FE}" srcOrd="0" destOrd="0" presId="urn:microsoft.com/office/officeart/2005/8/layout/hierarchy4"/>
    <dgm:cxn modelId="{59FA1E96-45DE-4F48-94AE-D78EA501A831}" type="presParOf" srcId="{14231330-3D3C-4759-B8CD-90A39A34E3FE}" destId="{E5EF1605-8FF4-414B-860A-E6C8B26765D1}" srcOrd="0" destOrd="0" presId="urn:microsoft.com/office/officeart/2005/8/layout/hierarchy4"/>
    <dgm:cxn modelId="{5C5F87E6-8124-4A1D-AA94-C989D2C27EC4}" type="presParOf" srcId="{E5EF1605-8FF4-414B-860A-E6C8B26765D1}" destId="{D09B33CF-F478-4BAF-AAD7-9ACE1A13B801}" srcOrd="0" destOrd="0" presId="urn:microsoft.com/office/officeart/2005/8/layout/hierarchy4"/>
    <dgm:cxn modelId="{FE0644FB-AEB0-4CD3-A05B-FCDAAC9742A5}" type="presParOf" srcId="{E5EF1605-8FF4-414B-860A-E6C8B26765D1}" destId="{6BF4EC18-CC5E-4654-B7E1-D76EF32C64B7}" srcOrd="1" destOrd="0" presId="urn:microsoft.com/office/officeart/2005/8/layout/hierarchy4"/>
    <dgm:cxn modelId="{2FFE6019-14F8-463B-BC0D-7D3EF0506F98}" type="presParOf" srcId="{E5EF1605-8FF4-414B-860A-E6C8B26765D1}" destId="{B620DB77-006E-43E9-BF8C-2AA12CB3BAD4}" srcOrd="2" destOrd="0" presId="urn:microsoft.com/office/officeart/2005/8/layout/hierarchy4"/>
    <dgm:cxn modelId="{2FE9FD7A-5E7E-4F6E-95B1-213D87A642CE}" type="presParOf" srcId="{B620DB77-006E-43E9-BF8C-2AA12CB3BAD4}" destId="{59ADD9AB-10E5-4B18-9BCE-147DDFC70755}" srcOrd="0" destOrd="0" presId="urn:microsoft.com/office/officeart/2005/8/layout/hierarchy4"/>
    <dgm:cxn modelId="{27EFB575-7C03-446A-9C1E-F89556DC030A}" type="presParOf" srcId="{59ADD9AB-10E5-4B18-9BCE-147DDFC70755}" destId="{9E0C76FC-BE75-487B-8354-84D9B404EE59}" srcOrd="0" destOrd="0" presId="urn:microsoft.com/office/officeart/2005/8/layout/hierarchy4"/>
    <dgm:cxn modelId="{79812DBA-B5E7-47B7-BA01-B530B138BC60}" type="presParOf" srcId="{59ADD9AB-10E5-4B18-9BCE-147DDFC70755}" destId="{74950EDC-015D-4C26-BD0A-D1AF3E066A21}" srcOrd="1" destOrd="0" presId="urn:microsoft.com/office/officeart/2005/8/layout/hierarchy4"/>
    <dgm:cxn modelId="{17587592-E253-4D1D-B215-38C944E08D26}" type="presParOf" srcId="{59ADD9AB-10E5-4B18-9BCE-147DDFC70755}" destId="{42659297-885A-408F-9953-A93878257548}" srcOrd="2" destOrd="0" presId="urn:microsoft.com/office/officeart/2005/8/layout/hierarchy4"/>
    <dgm:cxn modelId="{B9D3E12E-A1E2-4144-A199-C1928855EA71}" type="presParOf" srcId="{42659297-885A-408F-9953-A93878257548}" destId="{58CE9E65-060F-4351-B7C6-56B5657C4305}" srcOrd="0" destOrd="0" presId="urn:microsoft.com/office/officeart/2005/8/layout/hierarchy4"/>
    <dgm:cxn modelId="{274FFFEA-4076-440B-9D00-1B7D9A4E2C74}" type="presParOf" srcId="{58CE9E65-060F-4351-B7C6-56B5657C4305}" destId="{8EC3E2B2-1618-4161-B851-C59E0B710F4D}" srcOrd="0" destOrd="0" presId="urn:microsoft.com/office/officeart/2005/8/layout/hierarchy4"/>
    <dgm:cxn modelId="{A13EA579-B161-4625-9AE9-24CEEDEA0B17}" type="presParOf" srcId="{58CE9E65-060F-4351-B7C6-56B5657C4305}" destId="{634E4EF0-BF7B-485D-84D2-56CEFA8A0954}" srcOrd="1" destOrd="0" presId="urn:microsoft.com/office/officeart/2005/8/layout/hierarchy4"/>
    <dgm:cxn modelId="{532D8DD3-C4BC-4F9A-A47F-42998CD63EF1}" type="presParOf" srcId="{42659297-885A-408F-9953-A93878257548}" destId="{A35A46A8-C2F3-4480-93F1-F212E0C74A05}" srcOrd="1" destOrd="0" presId="urn:microsoft.com/office/officeart/2005/8/layout/hierarchy4"/>
    <dgm:cxn modelId="{9B6DC1F3-0208-45A8-8B81-A82997C67DDF}" type="presParOf" srcId="{42659297-885A-408F-9953-A93878257548}" destId="{A128DC68-9833-48C0-8B3D-39AFF10ECDAC}" srcOrd="2" destOrd="0" presId="urn:microsoft.com/office/officeart/2005/8/layout/hierarchy4"/>
    <dgm:cxn modelId="{08AEBFF4-DADF-420D-99C2-C50F32E1AE20}" type="presParOf" srcId="{A128DC68-9833-48C0-8B3D-39AFF10ECDAC}" destId="{1075C3FA-80B5-4CDA-9241-59B2F878554F}" srcOrd="0" destOrd="0" presId="urn:microsoft.com/office/officeart/2005/8/layout/hierarchy4"/>
    <dgm:cxn modelId="{A3561676-31B9-400F-844C-877052EA0919}" type="presParOf" srcId="{A128DC68-9833-48C0-8B3D-39AFF10ECDAC}" destId="{708FCB16-6796-4E87-959E-D8C38309BF26}" srcOrd="1" destOrd="0" presId="urn:microsoft.com/office/officeart/2005/8/layout/hierarchy4"/>
    <dgm:cxn modelId="{4282894F-AB96-455F-8699-C3178F1FBA87}" type="presParOf" srcId="{B620DB77-006E-43E9-BF8C-2AA12CB3BAD4}" destId="{04DB3F9A-A569-40AD-B603-4BE3B2536174}" srcOrd="1" destOrd="0" presId="urn:microsoft.com/office/officeart/2005/8/layout/hierarchy4"/>
    <dgm:cxn modelId="{4F359092-273C-4C45-9955-44EC23827D29}" type="presParOf" srcId="{B620DB77-006E-43E9-BF8C-2AA12CB3BAD4}" destId="{26A53762-8A1E-404D-9189-2BCFA78F61FA}" srcOrd="2" destOrd="0" presId="urn:microsoft.com/office/officeart/2005/8/layout/hierarchy4"/>
    <dgm:cxn modelId="{92163E64-587C-4919-9C99-FE17F1530497}" type="presParOf" srcId="{26A53762-8A1E-404D-9189-2BCFA78F61FA}" destId="{14205FC3-B7D2-4E34-91D7-5FBAB41CDCBB}" srcOrd="0" destOrd="0" presId="urn:microsoft.com/office/officeart/2005/8/layout/hierarchy4"/>
    <dgm:cxn modelId="{EA6784E8-5EC7-411A-B902-4F82A54766F3}" type="presParOf" srcId="{26A53762-8A1E-404D-9189-2BCFA78F61FA}" destId="{EBC5391F-7110-440B-98C9-484BB73AC3B4}" srcOrd="1" destOrd="0" presId="urn:microsoft.com/office/officeart/2005/8/layout/hierarchy4"/>
    <dgm:cxn modelId="{B1851079-FA57-48C8-8171-742588B5DAF1}" type="presParOf" srcId="{26A53762-8A1E-404D-9189-2BCFA78F61FA}" destId="{E88834BF-0890-4DAE-8985-E3C6C4D09810}" srcOrd="2" destOrd="0" presId="urn:microsoft.com/office/officeart/2005/8/layout/hierarchy4"/>
    <dgm:cxn modelId="{D98FDC09-14F8-438C-801C-371D827EC8FE}" type="presParOf" srcId="{E88834BF-0890-4DAE-8985-E3C6C4D09810}" destId="{E448B88A-E567-4397-ACDB-D6790D2F4539}" srcOrd="0" destOrd="0" presId="urn:microsoft.com/office/officeart/2005/8/layout/hierarchy4"/>
    <dgm:cxn modelId="{D69BD5D1-2FFC-4356-BB62-D263328E5AB1}" type="presParOf" srcId="{E448B88A-E567-4397-ACDB-D6790D2F4539}" destId="{971D10F7-FA6D-4ED5-9C5C-92FE4375F957}" srcOrd="0" destOrd="0" presId="urn:microsoft.com/office/officeart/2005/8/layout/hierarchy4"/>
    <dgm:cxn modelId="{F2F34022-E8C3-4DBC-8738-BF383F52B72C}" type="presParOf" srcId="{E448B88A-E567-4397-ACDB-D6790D2F4539}" destId="{E3217431-EC0F-4396-93E1-87FD52ADFEB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98FCEE-D0D6-497C-A03C-8D1D1CE67267}" type="doc">
      <dgm:prSet loTypeId="urn:microsoft.com/office/officeart/2005/8/layout/hierarchy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B531D6-6CDC-4BC1-A085-E39EA627B9C9}">
      <dgm:prSet phldrT="[Текст]" custT="1"/>
      <dgm:spPr/>
      <dgm:t>
        <a:bodyPr/>
        <a:lstStyle/>
        <a:p>
          <a:r>
            <a:rPr lang="uk-U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АВТОНОМНІ КОМП’ЮТЕРНІ СИСТЕМИ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C28694-19D4-4C1E-B3F0-9A6778BAC309}" type="parTrans" cxnId="{E422AABE-7336-4CE6-929A-BB931BF1A3C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FF6FF-5152-4339-9BCC-D23190E61110}" type="sibTrans" cxnId="{E422AABE-7336-4CE6-929A-BB931BF1A3C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03E6E-30DC-40E4-BAB4-5DE15C9A658F}">
      <dgm:prSet phldrT="[Текст]" custT="1"/>
      <dgm:spPr/>
      <dgm:t>
        <a:bodyPr/>
        <a:lstStyle/>
        <a:p>
          <a:r>
            <a:rPr lang="uk-UA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Самооптимізація</a:t>
          </a:r>
          <a:r>
            <a:rPr lang="ru-RU" sz="1100" dirty="0" err="1" smtClean="0"/>
            <a:t>Автоматичний</a:t>
          </a:r>
          <a:r>
            <a:rPr lang="ru-RU" sz="1100" dirty="0" smtClean="0"/>
            <a:t> </a:t>
          </a:r>
          <a:r>
            <a:rPr lang="ru-RU" sz="1100" dirty="0" err="1" smtClean="0"/>
            <a:t>моніторинг</a:t>
          </a:r>
          <a:r>
            <a:rPr lang="ru-RU" sz="1100" dirty="0" smtClean="0"/>
            <a:t> та контроль </a:t>
          </a:r>
          <a:r>
            <a:rPr lang="ru-RU" sz="1100" dirty="0" err="1" smtClean="0"/>
            <a:t>ресурсів</a:t>
          </a:r>
          <a:r>
            <a:rPr lang="ru-RU" sz="1100" dirty="0" smtClean="0"/>
            <a:t> для </a:t>
          </a:r>
          <a:r>
            <a:rPr lang="ru-RU" sz="1100" dirty="0" err="1" smtClean="0"/>
            <a:t>забезпечення</a:t>
          </a:r>
          <a:r>
            <a:rPr lang="ru-RU" sz="1100" dirty="0" smtClean="0"/>
            <a:t> оптимального </a:t>
          </a:r>
          <a:r>
            <a:rPr lang="ru-RU" sz="1100" dirty="0" err="1" smtClean="0"/>
            <a:t>функціонування</a:t>
          </a:r>
          <a:r>
            <a:rPr lang="ru-RU" sz="1100" dirty="0" smtClean="0"/>
            <a:t> </a:t>
          </a:r>
          <a:r>
            <a:rPr lang="ru-RU" sz="1100" dirty="0" err="1" smtClean="0"/>
            <a:t>відповідно</a:t>
          </a:r>
          <a:r>
            <a:rPr lang="ru-RU" sz="1100" dirty="0" smtClean="0"/>
            <a:t> до </a:t>
          </a:r>
          <a:r>
            <a:rPr lang="ru-RU" sz="1100" dirty="0" err="1" smtClean="0"/>
            <a:t>визначених</a:t>
          </a:r>
          <a:r>
            <a:rPr lang="ru-RU" sz="1100" dirty="0" smtClean="0"/>
            <a:t> </a:t>
          </a:r>
          <a:r>
            <a:rPr lang="ru-RU" sz="1100" dirty="0" err="1" smtClean="0"/>
            <a:t>вимог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CFAC2-0FA0-4DC6-9E32-D147558DAE81}" type="parTrans" cxnId="{5F8A1054-BD48-407A-B04A-01F953FB2B8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CAD0A5-31D6-47FF-ABB8-94A597A4209A}" type="sibTrans" cxnId="{5F8A1054-BD48-407A-B04A-01F953FB2B8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F5B29-5635-4B3B-BE61-A4E6ABD28D65}">
      <dgm:prSet phldrT="[Текст]" custT="1"/>
      <dgm:spPr/>
      <dgm:t>
        <a:bodyPr/>
        <a:lstStyle/>
        <a:p>
          <a:r>
            <a:rPr lang="uk-UA" sz="1400" dirty="0" smtClean="0">
              <a:latin typeface="Arial" panose="020B0604020202020204" pitchFamily="34" charset="0"/>
              <a:cs typeface="Arial" panose="020B0604020202020204" pitchFamily="34" charset="0"/>
            </a:rPr>
            <a:t>Самозахист. </a:t>
          </a:r>
          <a:r>
            <a:rPr lang="uk-UA" sz="1400" dirty="0" err="1" smtClean="0"/>
            <a:t>Проактивна</a:t>
          </a:r>
          <a:r>
            <a:rPr lang="uk-UA" sz="1400" dirty="0" smtClean="0"/>
            <a:t> ідентифікація та захист від кібератак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8F76D-38C2-4E6F-BBEF-BD7A682519F8}" type="parTrans" cxnId="{E85DF079-25B3-4CDC-98A8-9E655C2537AA}">
      <dgm:prSet/>
      <dgm:spPr/>
      <dgm:t>
        <a:bodyPr/>
        <a:lstStyle/>
        <a:p>
          <a:endParaRPr lang="ru-RU"/>
        </a:p>
      </dgm:t>
    </dgm:pt>
    <dgm:pt modelId="{FE47BFCF-1ED5-4DD3-9382-9198391C7859}" type="sibTrans" cxnId="{E85DF079-25B3-4CDC-98A8-9E655C2537AA}">
      <dgm:prSet/>
      <dgm:spPr/>
      <dgm:t>
        <a:bodyPr/>
        <a:lstStyle/>
        <a:p>
          <a:endParaRPr lang="ru-RU"/>
        </a:p>
      </dgm:t>
    </dgm:pt>
    <dgm:pt modelId="{EE807952-0348-4D1D-8A95-CF160E4947F1}">
      <dgm:prSet phldrT="[Текст]" custT="1"/>
      <dgm:spPr/>
      <dgm:t>
        <a:bodyPr/>
        <a:lstStyle/>
        <a:p>
          <a:r>
            <a:rPr lang="uk-UA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Самоконфігурація</a:t>
          </a:r>
          <a:r>
            <a:rPr lang="uk-UA" sz="1400" dirty="0" smtClean="0">
              <a:latin typeface="Arial" panose="020B0604020202020204" pitchFamily="34" charset="0"/>
              <a:cs typeface="Arial" panose="020B0604020202020204" pitchFamily="34" charset="0"/>
            </a:rPr>
            <a:t>. Автоматичне налаштування компонентів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5C28FE-5716-44E5-B3FC-AE6B44647461}" type="parTrans" cxnId="{F58EE6D2-0D0E-4A38-A014-B20CA6CF7A46}">
      <dgm:prSet/>
      <dgm:spPr/>
      <dgm:t>
        <a:bodyPr/>
        <a:lstStyle/>
        <a:p>
          <a:endParaRPr lang="ru-RU"/>
        </a:p>
      </dgm:t>
    </dgm:pt>
    <dgm:pt modelId="{33059BC7-AC6E-404C-8C60-1176DB8A1BCD}" type="sibTrans" cxnId="{F58EE6D2-0D0E-4A38-A014-B20CA6CF7A46}">
      <dgm:prSet/>
      <dgm:spPr/>
      <dgm:t>
        <a:bodyPr/>
        <a:lstStyle/>
        <a:p>
          <a:endParaRPr lang="ru-RU"/>
        </a:p>
      </dgm:t>
    </dgm:pt>
    <dgm:pt modelId="{586DA2EC-AD05-47BC-B134-AEA125ECAA2B}">
      <dgm:prSet phldrT="[Текст]" custT="1"/>
      <dgm:spPr/>
      <dgm:t>
        <a:bodyPr/>
        <a:lstStyle/>
        <a:p>
          <a:r>
            <a:rPr lang="ru-RU" sz="1050" dirty="0" err="1" smtClean="0"/>
            <a:t>Самовідновлення.Автоматичне</a:t>
          </a:r>
          <a:r>
            <a:rPr lang="ru-RU" sz="1050" dirty="0" smtClean="0"/>
            <a:t> </a:t>
          </a:r>
          <a:r>
            <a:rPr lang="ru-RU" sz="1050" dirty="0" err="1" smtClean="0"/>
            <a:t>виявлення</a:t>
          </a:r>
          <a:r>
            <a:rPr lang="ru-RU" sz="1050" dirty="0" smtClean="0"/>
            <a:t> та </a:t>
          </a:r>
          <a:r>
            <a:rPr lang="ru-RU" sz="1050" dirty="0" err="1" smtClean="0"/>
            <a:t>усунення</a:t>
          </a:r>
          <a:r>
            <a:rPr lang="ru-RU" sz="1050" dirty="0" smtClean="0"/>
            <a:t> </a:t>
          </a:r>
          <a:r>
            <a:rPr lang="ru-RU" sz="1050" dirty="0" err="1" smtClean="0"/>
            <a:t>несправностей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D515B-8542-4B2B-A563-56C7591491BC}" type="parTrans" cxnId="{C31143B5-1F16-455C-9D43-A58FDC1ED342}">
      <dgm:prSet/>
      <dgm:spPr/>
      <dgm:t>
        <a:bodyPr/>
        <a:lstStyle/>
        <a:p>
          <a:endParaRPr lang="ru-RU"/>
        </a:p>
      </dgm:t>
    </dgm:pt>
    <dgm:pt modelId="{0C34A9C0-A98F-4FA5-BBAB-0CD2032561BD}" type="sibTrans" cxnId="{C31143B5-1F16-455C-9D43-A58FDC1ED342}">
      <dgm:prSet/>
      <dgm:spPr/>
      <dgm:t>
        <a:bodyPr/>
        <a:lstStyle/>
        <a:p>
          <a:endParaRPr lang="ru-RU"/>
        </a:p>
      </dgm:t>
    </dgm:pt>
    <dgm:pt modelId="{2ACBDA6B-9A0F-4664-A6E7-40C186EE4210}" type="pres">
      <dgm:prSet presAssocID="{7B98FCEE-D0D6-497C-A03C-8D1D1CE672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4B9779-68F7-4DBC-A571-42C7FC8A9DC0}" type="pres">
      <dgm:prSet presAssocID="{58B531D6-6CDC-4BC1-A085-E39EA627B9C9}" presName="vertOne" presStyleCnt="0"/>
      <dgm:spPr/>
    </dgm:pt>
    <dgm:pt modelId="{5CC4B84E-DCB5-4419-BD14-45B16A898BF6}" type="pres">
      <dgm:prSet presAssocID="{58B531D6-6CDC-4BC1-A085-E39EA627B9C9}" presName="txOne" presStyleLbl="node0" presStyleIdx="0" presStyleCnt="1" custScaleY="67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B86DF-BD73-4DF3-ABDA-302FBCE297D0}" type="pres">
      <dgm:prSet presAssocID="{58B531D6-6CDC-4BC1-A085-E39EA627B9C9}" presName="parTransOne" presStyleCnt="0"/>
      <dgm:spPr/>
    </dgm:pt>
    <dgm:pt modelId="{C4F11330-440C-4D53-85C0-BF1A031F7EB3}" type="pres">
      <dgm:prSet presAssocID="{58B531D6-6CDC-4BC1-A085-E39EA627B9C9}" presName="horzOne" presStyleCnt="0"/>
      <dgm:spPr/>
    </dgm:pt>
    <dgm:pt modelId="{28053487-ACAF-4C94-882E-95CD93FB7DF1}" type="pres">
      <dgm:prSet presAssocID="{EE807952-0348-4D1D-8A95-CF160E4947F1}" presName="vertTwo" presStyleCnt="0"/>
      <dgm:spPr/>
    </dgm:pt>
    <dgm:pt modelId="{46F77473-483E-4B39-BAF9-B88B038802B1}" type="pres">
      <dgm:prSet presAssocID="{EE807952-0348-4D1D-8A95-CF160E4947F1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FB13BE-3957-4285-B157-EDBDA7683FEB}" type="pres">
      <dgm:prSet presAssocID="{EE807952-0348-4D1D-8A95-CF160E4947F1}" presName="horzTwo" presStyleCnt="0"/>
      <dgm:spPr/>
    </dgm:pt>
    <dgm:pt modelId="{4E809B5B-7F4B-4016-AB3F-D9140F1884C7}" type="pres">
      <dgm:prSet presAssocID="{33059BC7-AC6E-404C-8C60-1176DB8A1BCD}" presName="sibSpaceTwo" presStyleCnt="0"/>
      <dgm:spPr/>
    </dgm:pt>
    <dgm:pt modelId="{0EFBA1BA-1163-4E37-B951-98AB9EFFAD9F}" type="pres">
      <dgm:prSet presAssocID="{F55F5B29-5635-4B3B-BE61-A4E6ABD28D65}" presName="vertTwo" presStyleCnt="0"/>
      <dgm:spPr/>
    </dgm:pt>
    <dgm:pt modelId="{6769C0C2-291B-4815-B262-4A9F0CD9FC91}" type="pres">
      <dgm:prSet presAssocID="{F55F5B29-5635-4B3B-BE61-A4E6ABD28D65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1CBEAD-7AC7-47F9-8B48-F5D376DE87DF}" type="pres">
      <dgm:prSet presAssocID="{F55F5B29-5635-4B3B-BE61-A4E6ABD28D65}" presName="horzTwo" presStyleCnt="0"/>
      <dgm:spPr/>
    </dgm:pt>
    <dgm:pt modelId="{D7429284-D9F0-4B26-8514-1E00BF7311DA}" type="pres">
      <dgm:prSet presAssocID="{FE47BFCF-1ED5-4DD3-9382-9198391C7859}" presName="sibSpaceTwo" presStyleCnt="0"/>
      <dgm:spPr/>
    </dgm:pt>
    <dgm:pt modelId="{A732FAB5-7789-46B7-A87D-FD63C08335F5}" type="pres">
      <dgm:prSet presAssocID="{28503E6E-30DC-40E4-BAB4-5DE15C9A658F}" presName="vertTwo" presStyleCnt="0"/>
      <dgm:spPr/>
    </dgm:pt>
    <dgm:pt modelId="{A20412B6-BF0E-4E36-BD64-29E56176EA1E}" type="pres">
      <dgm:prSet presAssocID="{28503E6E-30DC-40E4-BAB4-5DE15C9A658F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E607B8-7E4F-44F7-A99D-6E66B53F3C0E}" type="pres">
      <dgm:prSet presAssocID="{28503E6E-30DC-40E4-BAB4-5DE15C9A658F}" presName="horzTwo" presStyleCnt="0"/>
      <dgm:spPr/>
    </dgm:pt>
    <dgm:pt modelId="{AD0D0319-2F01-48FB-9BF4-25BD779CBE70}" type="pres">
      <dgm:prSet presAssocID="{40CAD0A5-31D6-47FF-ABB8-94A597A4209A}" presName="sibSpaceTwo" presStyleCnt="0"/>
      <dgm:spPr/>
    </dgm:pt>
    <dgm:pt modelId="{B16985DB-6A08-4FC7-9B3F-64823E8284D2}" type="pres">
      <dgm:prSet presAssocID="{586DA2EC-AD05-47BC-B134-AEA125ECAA2B}" presName="vertTwo" presStyleCnt="0"/>
      <dgm:spPr/>
    </dgm:pt>
    <dgm:pt modelId="{144076DA-1CE0-4A5E-BBD3-A561A08EB152}" type="pres">
      <dgm:prSet presAssocID="{586DA2EC-AD05-47BC-B134-AEA125ECAA2B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55C5DC-BC88-48EC-97F5-DBB69FC121B0}" type="pres">
      <dgm:prSet presAssocID="{586DA2EC-AD05-47BC-B134-AEA125ECAA2B}" presName="horzTwo" presStyleCnt="0"/>
      <dgm:spPr/>
    </dgm:pt>
  </dgm:ptLst>
  <dgm:cxnLst>
    <dgm:cxn modelId="{F58EE6D2-0D0E-4A38-A014-B20CA6CF7A46}" srcId="{58B531D6-6CDC-4BC1-A085-E39EA627B9C9}" destId="{EE807952-0348-4D1D-8A95-CF160E4947F1}" srcOrd="0" destOrd="0" parTransId="{4F5C28FE-5716-44E5-B3FC-AE6B44647461}" sibTransId="{33059BC7-AC6E-404C-8C60-1176DB8A1BCD}"/>
    <dgm:cxn modelId="{2EDEA196-ACB4-4333-841A-E7D04744BBE7}" type="presOf" srcId="{7B98FCEE-D0D6-497C-A03C-8D1D1CE67267}" destId="{2ACBDA6B-9A0F-4664-A6E7-40C186EE4210}" srcOrd="0" destOrd="0" presId="urn:microsoft.com/office/officeart/2005/8/layout/hierarchy4"/>
    <dgm:cxn modelId="{5F8A1054-BD48-407A-B04A-01F953FB2B82}" srcId="{58B531D6-6CDC-4BC1-A085-E39EA627B9C9}" destId="{28503E6E-30DC-40E4-BAB4-5DE15C9A658F}" srcOrd="2" destOrd="0" parTransId="{06BCFAC2-0FA0-4DC6-9E32-D147558DAE81}" sibTransId="{40CAD0A5-31D6-47FF-ABB8-94A597A4209A}"/>
    <dgm:cxn modelId="{F887D6B1-A861-4553-AC12-4D0BE9511F81}" type="presOf" srcId="{F55F5B29-5635-4B3B-BE61-A4E6ABD28D65}" destId="{6769C0C2-291B-4815-B262-4A9F0CD9FC91}" srcOrd="0" destOrd="0" presId="urn:microsoft.com/office/officeart/2005/8/layout/hierarchy4"/>
    <dgm:cxn modelId="{88DE16B5-1E65-444D-A313-A4F237503BCC}" type="presOf" srcId="{28503E6E-30DC-40E4-BAB4-5DE15C9A658F}" destId="{A20412B6-BF0E-4E36-BD64-29E56176EA1E}" srcOrd="0" destOrd="0" presId="urn:microsoft.com/office/officeart/2005/8/layout/hierarchy4"/>
    <dgm:cxn modelId="{1A1BD037-217D-4939-A100-491C0D1EA6CD}" type="presOf" srcId="{EE807952-0348-4D1D-8A95-CF160E4947F1}" destId="{46F77473-483E-4B39-BAF9-B88B038802B1}" srcOrd="0" destOrd="0" presId="urn:microsoft.com/office/officeart/2005/8/layout/hierarchy4"/>
    <dgm:cxn modelId="{3F24250A-7C01-40C7-863F-3B8D7D48FA02}" type="presOf" srcId="{586DA2EC-AD05-47BC-B134-AEA125ECAA2B}" destId="{144076DA-1CE0-4A5E-BBD3-A561A08EB152}" srcOrd="0" destOrd="0" presId="urn:microsoft.com/office/officeart/2005/8/layout/hierarchy4"/>
    <dgm:cxn modelId="{E85DF079-25B3-4CDC-98A8-9E655C2537AA}" srcId="{58B531D6-6CDC-4BC1-A085-E39EA627B9C9}" destId="{F55F5B29-5635-4B3B-BE61-A4E6ABD28D65}" srcOrd="1" destOrd="0" parTransId="{E998F76D-38C2-4E6F-BBEF-BD7A682519F8}" sibTransId="{FE47BFCF-1ED5-4DD3-9382-9198391C7859}"/>
    <dgm:cxn modelId="{E422AABE-7336-4CE6-929A-BB931BF1A3C4}" srcId="{7B98FCEE-D0D6-497C-A03C-8D1D1CE67267}" destId="{58B531D6-6CDC-4BC1-A085-E39EA627B9C9}" srcOrd="0" destOrd="0" parTransId="{0BC28694-19D4-4C1E-B3F0-9A6778BAC309}" sibTransId="{467FF6FF-5152-4339-9BCC-D23190E61110}"/>
    <dgm:cxn modelId="{C31143B5-1F16-455C-9D43-A58FDC1ED342}" srcId="{58B531D6-6CDC-4BC1-A085-E39EA627B9C9}" destId="{586DA2EC-AD05-47BC-B134-AEA125ECAA2B}" srcOrd="3" destOrd="0" parTransId="{F97D515B-8542-4B2B-A563-56C7591491BC}" sibTransId="{0C34A9C0-A98F-4FA5-BBAB-0CD2032561BD}"/>
    <dgm:cxn modelId="{7DA46EE6-02B0-456F-80D0-B760A0A929D2}" type="presOf" srcId="{58B531D6-6CDC-4BC1-A085-E39EA627B9C9}" destId="{5CC4B84E-DCB5-4419-BD14-45B16A898BF6}" srcOrd="0" destOrd="0" presId="urn:microsoft.com/office/officeart/2005/8/layout/hierarchy4"/>
    <dgm:cxn modelId="{FC97DFE1-248E-48F5-8946-3D2937A149C2}" type="presParOf" srcId="{2ACBDA6B-9A0F-4664-A6E7-40C186EE4210}" destId="{604B9779-68F7-4DBC-A571-42C7FC8A9DC0}" srcOrd="0" destOrd="0" presId="urn:microsoft.com/office/officeart/2005/8/layout/hierarchy4"/>
    <dgm:cxn modelId="{0A70C7FE-47AD-420A-BBAE-6D190A46329F}" type="presParOf" srcId="{604B9779-68F7-4DBC-A571-42C7FC8A9DC0}" destId="{5CC4B84E-DCB5-4419-BD14-45B16A898BF6}" srcOrd="0" destOrd="0" presId="urn:microsoft.com/office/officeart/2005/8/layout/hierarchy4"/>
    <dgm:cxn modelId="{8BF1C9A2-3799-4EA3-B909-83260E03FBCE}" type="presParOf" srcId="{604B9779-68F7-4DBC-A571-42C7FC8A9DC0}" destId="{292B86DF-BD73-4DF3-ABDA-302FBCE297D0}" srcOrd="1" destOrd="0" presId="urn:microsoft.com/office/officeart/2005/8/layout/hierarchy4"/>
    <dgm:cxn modelId="{3EA3943D-D254-414F-8FA8-C60B720916D7}" type="presParOf" srcId="{604B9779-68F7-4DBC-A571-42C7FC8A9DC0}" destId="{C4F11330-440C-4D53-85C0-BF1A031F7EB3}" srcOrd="2" destOrd="0" presId="urn:microsoft.com/office/officeart/2005/8/layout/hierarchy4"/>
    <dgm:cxn modelId="{45DA7B24-45C0-4918-8B8A-317EE44F98C4}" type="presParOf" srcId="{C4F11330-440C-4D53-85C0-BF1A031F7EB3}" destId="{28053487-ACAF-4C94-882E-95CD93FB7DF1}" srcOrd="0" destOrd="0" presId="urn:microsoft.com/office/officeart/2005/8/layout/hierarchy4"/>
    <dgm:cxn modelId="{62FDFA16-E3B4-40BD-AE56-43F3859E0197}" type="presParOf" srcId="{28053487-ACAF-4C94-882E-95CD93FB7DF1}" destId="{46F77473-483E-4B39-BAF9-B88B038802B1}" srcOrd="0" destOrd="0" presId="urn:microsoft.com/office/officeart/2005/8/layout/hierarchy4"/>
    <dgm:cxn modelId="{A9C60AC5-6092-406C-9F8E-0137CDFBC6AA}" type="presParOf" srcId="{28053487-ACAF-4C94-882E-95CD93FB7DF1}" destId="{27FB13BE-3957-4285-B157-EDBDA7683FEB}" srcOrd="1" destOrd="0" presId="urn:microsoft.com/office/officeart/2005/8/layout/hierarchy4"/>
    <dgm:cxn modelId="{825839E5-4198-48A7-9131-25BBB25C93AD}" type="presParOf" srcId="{C4F11330-440C-4D53-85C0-BF1A031F7EB3}" destId="{4E809B5B-7F4B-4016-AB3F-D9140F1884C7}" srcOrd="1" destOrd="0" presId="urn:microsoft.com/office/officeart/2005/8/layout/hierarchy4"/>
    <dgm:cxn modelId="{6AC185BC-F02D-495F-841A-133827D76E65}" type="presParOf" srcId="{C4F11330-440C-4D53-85C0-BF1A031F7EB3}" destId="{0EFBA1BA-1163-4E37-B951-98AB9EFFAD9F}" srcOrd="2" destOrd="0" presId="urn:microsoft.com/office/officeart/2005/8/layout/hierarchy4"/>
    <dgm:cxn modelId="{7A37A8AB-44B9-4EBB-A5C0-933CE32B2ADB}" type="presParOf" srcId="{0EFBA1BA-1163-4E37-B951-98AB9EFFAD9F}" destId="{6769C0C2-291B-4815-B262-4A9F0CD9FC91}" srcOrd="0" destOrd="0" presId="urn:microsoft.com/office/officeart/2005/8/layout/hierarchy4"/>
    <dgm:cxn modelId="{1E6BFFC4-AE0F-4275-985B-F66C8DB3CBD7}" type="presParOf" srcId="{0EFBA1BA-1163-4E37-B951-98AB9EFFAD9F}" destId="{B91CBEAD-7AC7-47F9-8B48-F5D376DE87DF}" srcOrd="1" destOrd="0" presId="urn:microsoft.com/office/officeart/2005/8/layout/hierarchy4"/>
    <dgm:cxn modelId="{A8266DE2-25E3-4B81-A332-4FCD2FE3BBF2}" type="presParOf" srcId="{C4F11330-440C-4D53-85C0-BF1A031F7EB3}" destId="{D7429284-D9F0-4B26-8514-1E00BF7311DA}" srcOrd="3" destOrd="0" presId="urn:microsoft.com/office/officeart/2005/8/layout/hierarchy4"/>
    <dgm:cxn modelId="{BEDEB746-EAC2-4D46-B7E8-D39403B5BB26}" type="presParOf" srcId="{C4F11330-440C-4D53-85C0-BF1A031F7EB3}" destId="{A732FAB5-7789-46B7-A87D-FD63C08335F5}" srcOrd="4" destOrd="0" presId="urn:microsoft.com/office/officeart/2005/8/layout/hierarchy4"/>
    <dgm:cxn modelId="{BB8E9B64-01DA-4515-A9E6-9F4096039523}" type="presParOf" srcId="{A732FAB5-7789-46B7-A87D-FD63C08335F5}" destId="{A20412B6-BF0E-4E36-BD64-29E56176EA1E}" srcOrd="0" destOrd="0" presId="urn:microsoft.com/office/officeart/2005/8/layout/hierarchy4"/>
    <dgm:cxn modelId="{47FEF622-AF25-48A2-BF62-3A1C7C7E7E00}" type="presParOf" srcId="{A732FAB5-7789-46B7-A87D-FD63C08335F5}" destId="{F7E607B8-7E4F-44F7-A99D-6E66B53F3C0E}" srcOrd="1" destOrd="0" presId="urn:microsoft.com/office/officeart/2005/8/layout/hierarchy4"/>
    <dgm:cxn modelId="{30AA14F8-CC39-431B-A323-C2F98C723E81}" type="presParOf" srcId="{C4F11330-440C-4D53-85C0-BF1A031F7EB3}" destId="{AD0D0319-2F01-48FB-9BF4-25BD779CBE70}" srcOrd="5" destOrd="0" presId="urn:microsoft.com/office/officeart/2005/8/layout/hierarchy4"/>
    <dgm:cxn modelId="{569018CA-B52A-48C1-B10A-AA814B709650}" type="presParOf" srcId="{C4F11330-440C-4D53-85C0-BF1A031F7EB3}" destId="{B16985DB-6A08-4FC7-9B3F-64823E8284D2}" srcOrd="6" destOrd="0" presId="urn:microsoft.com/office/officeart/2005/8/layout/hierarchy4"/>
    <dgm:cxn modelId="{894F4A99-D17D-4F1A-85BA-AF5A9F2A4E86}" type="presParOf" srcId="{B16985DB-6A08-4FC7-9B3F-64823E8284D2}" destId="{144076DA-1CE0-4A5E-BBD3-A561A08EB152}" srcOrd="0" destOrd="0" presId="urn:microsoft.com/office/officeart/2005/8/layout/hierarchy4"/>
    <dgm:cxn modelId="{EAE247CB-6713-42FD-AEDB-A146E0626888}" type="presParOf" srcId="{B16985DB-6A08-4FC7-9B3F-64823E8284D2}" destId="{DA55C5DC-BC88-48EC-97F5-DBB69FC121B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812CE1-528A-46C1-B701-4BE0267CC0D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AA59482-B73F-414E-95C9-47ED4B20C921}">
      <dgm:prSet phldrT="[Текст]" custT="1"/>
      <dgm:spPr/>
      <dgm:t>
        <a:bodyPr/>
        <a:lstStyle/>
        <a:p>
          <a:r>
            <a:rPr lang="uk-UA" sz="2000" b="1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720B2-8E94-4FE6-AF4E-D59E9B8EFE5E}" type="parTrans" cxnId="{991C4021-53D5-4F8F-8C5F-AE13D02559A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A5DE8-CCA2-4447-BFAC-65D923392942}" type="sibTrans" cxnId="{991C4021-53D5-4F8F-8C5F-AE13D02559A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2D544E-E859-4940-BF2A-694F389F28FA}">
      <dgm:prSet phldrT="[Текст]" custT="1"/>
      <dgm:spPr/>
      <dgm:t>
        <a:bodyPr/>
        <a:lstStyle/>
        <a:p>
          <a:pPr algn="just"/>
          <a:r>
            <a:rPr lang="ru-RU" sz="2000" b="1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Продуктивність</a:t>
          </a:r>
          <a:r>
            <a:rPr lang="ru-RU" sz="2000" b="1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час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реакції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пропускна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здатність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і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затримка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передачі</a:t>
          </a:r>
          <a:endParaRPr lang="ru-RU" sz="2000" b="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E6E81B-C770-40CC-AE49-CF9468C40BF9}" type="parTrans" cxnId="{56456D53-E011-445B-9CC4-903462301930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29072-C920-4A1C-BE67-57A459BF02CD}" type="sibTrans" cxnId="{56456D53-E011-445B-9CC4-903462301930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FAE58-D103-4605-9F36-01D9FE9B59BA}">
      <dgm:prSet phldrT="[Текст]" custT="1"/>
      <dgm:spPr/>
      <dgm:t>
        <a:bodyPr/>
        <a:lstStyle/>
        <a:p>
          <a:r>
            <a:rPr lang="uk-UA" sz="2000" b="1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31275-590C-4397-A628-8C8B5D4FC38B}" type="parTrans" cxnId="{2CDFA8E8-2CF2-477A-9B58-EA5C6AC05158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CFD84-9D40-41E1-A260-0382B08C11FB}" type="sibTrans" cxnId="{2CDFA8E8-2CF2-477A-9B58-EA5C6AC05158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655EE-D032-486C-9AA7-E7383217562D}">
      <dgm:prSet phldrT="[Текст]" custT="1"/>
      <dgm:spPr/>
      <dgm:t>
        <a:bodyPr/>
        <a:lstStyle/>
        <a:p>
          <a:pPr algn="just"/>
          <a:r>
            <a:rPr lang="ru-RU" sz="2000" b="1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Розширюваність</a:t>
          </a:r>
          <a:r>
            <a:rPr lang="ru-RU" sz="2000" b="1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можливість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масштабування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мережі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додавання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окремих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елементів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мережі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користувачів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комп'ютерів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додатків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сервісів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RU" sz="2000" b="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66246-EC00-4557-82F4-0C960661BC07}" type="parTrans" cxnId="{02EDD0AF-39D6-498A-9EB3-F9BE8BBFBFBB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11B02B-BB03-40C2-9CC8-5ABBBD1E2DB6}" type="sibTrans" cxnId="{02EDD0AF-39D6-498A-9EB3-F9BE8BBFBFBB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17FF0-B82B-4956-8C79-39F8486DE074}">
      <dgm:prSet phldrT="[Текст]" custT="1"/>
      <dgm:spPr/>
      <dgm:t>
        <a:bodyPr/>
        <a:lstStyle/>
        <a:p>
          <a:r>
            <a:rPr lang="uk-UA" sz="2000" b="1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CD544-C1E2-4777-AEEA-1FDF5D80E84E}" type="parTrans" cxnId="{9A71A26B-98BF-4A7D-A78F-E3EC48253FE0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49B18-CBB2-45A9-9F86-2908644E8A9A}" type="sibTrans" cxnId="{9A71A26B-98BF-4A7D-A78F-E3EC48253FE0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90977-2FFA-4B6F-B0DB-68BDE2036222}">
      <dgm:prSet phldrT="[Текст]" custT="1"/>
      <dgm:spPr/>
      <dgm:t>
        <a:bodyPr/>
        <a:lstStyle/>
        <a:p>
          <a:pPr algn="just"/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Безпека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передачі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інформації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ru-RU" sz="2000" b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спеціальні</a:t>
          </a:r>
          <a:r>
            <a:rPr lang="ru-RU" sz="2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програмні</a:t>
          </a:r>
          <a:r>
            <a:rPr lang="ru-RU" sz="2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2000" b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апаратні</a:t>
          </a:r>
          <a:r>
            <a:rPr lang="ru-RU" sz="2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засоби</a:t>
          </a:r>
          <a:r>
            <a:rPr lang="ru-RU" sz="2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374EBA-414A-4C90-9B5D-16D7101EA4A9}" type="parTrans" cxnId="{FE46C0E4-28D4-41FF-AB67-A816ECC0C84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B5DFF-F821-41C6-AA48-DE81A8F7D923}" type="sibTrans" cxnId="{FE46C0E4-28D4-41FF-AB67-A816ECC0C84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A5FA1-EAEF-45C5-B3D2-2A595689F0A8}">
      <dgm:prSet custT="1"/>
      <dgm:spPr/>
      <dgm:t>
        <a:bodyPr/>
        <a:lstStyle/>
        <a:p>
          <a:r>
            <a:rPr lang="ru-RU" sz="2000" b="1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F7AEBA-EDBE-4CCD-BE2B-F3B1AF907388}" type="parTrans" cxnId="{EB65644B-4350-4903-9D14-4FEB5907A5A5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486E7-6500-4E3A-8944-650FBA88379A}" type="sibTrans" cxnId="{EB65644B-4350-4903-9D14-4FEB5907A5A5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69A72D-30C0-4971-BB79-87621F333A89}">
      <dgm:prSet custT="1"/>
      <dgm:spPr/>
      <dgm:t>
        <a:bodyPr/>
        <a:lstStyle/>
        <a:p>
          <a:pPr algn="just"/>
          <a:r>
            <a:rPr lang="ru-RU" sz="2000" b="1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Надійність</a:t>
          </a:r>
          <a:r>
            <a:rPr lang="ru-RU" sz="2000" b="1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b="1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збереження</a:t>
          </a:r>
          <a:r>
            <a:rPr lang="ru-RU" sz="2000" b="1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інформації</a:t>
          </a:r>
          <a:r>
            <a:rPr lang="ru-RU" sz="2000" b="1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2000" b="1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захист</a:t>
          </a:r>
          <a:r>
            <a:rPr lang="ru-RU" sz="2000" b="1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від</a:t>
          </a:r>
          <a:r>
            <a:rPr lang="ru-RU" sz="2000" b="1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спотворень</a:t>
          </a:r>
          <a:r>
            <a:rPr lang="ru-RU" sz="2000" b="1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дублювання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окремих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елементів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створення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копій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ін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30E67-40B4-43CF-9F5F-E7A90B903D8C}" type="parTrans" cxnId="{4ED59D32-6301-4218-9005-C7837BFB5B4E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CB1F0B-C4C8-424D-8E97-05C791EBB030}" type="sibTrans" cxnId="{4ED59D32-6301-4218-9005-C7837BFB5B4E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93E557-36D3-4BCA-98B6-EF89DC533D0D}" type="pres">
      <dgm:prSet presAssocID="{17812CE1-528A-46C1-B701-4BE0267CC0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AE28B-EADF-46CB-90E3-6C92DE9708DD}" type="pres">
      <dgm:prSet presAssocID="{BAA59482-B73F-414E-95C9-47ED4B20C921}" presName="parentLin" presStyleCnt="0"/>
      <dgm:spPr/>
      <dgm:t>
        <a:bodyPr/>
        <a:lstStyle/>
        <a:p>
          <a:endParaRPr lang="ru-RU"/>
        </a:p>
      </dgm:t>
    </dgm:pt>
    <dgm:pt modelId="{86709B28-372D-4FC1-863A-39AF164DE8B2}" type="pres">
      <dgm:prSet presAssocID="{BAA59482-B73F-414E-95C9-47ED4B20C92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ECC7FCD-6613-4D16-923B-FE5FD16F3DC9}" type="pres">
      <dgm:prSet presAssocID="{BAA59482-B73F-414E-95C9-47ED4B20C92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EC84E-CF29-444C-8923-6DF02AB1AAC4}" type="pres">
      <dgm:prSet presAssocID="{BAA59482-B73F-414E-95C9-47ED4B20C921}" presName="negativeSpace" presStyleCnt="0"/>
      <dgm:spPr/>
      <dgm:t>
        <a:bodyPr/>
        <a:lstStyle/>
        <a:p>
          <a:endParaRPr lang="ru-RU"/>
        </a:p>
      </dgm:t>
    </dgm:pt>
    <dgm:pt modelId="{24F70CBE-5BBF-451D-8DD7-4594A6B05FD5}" type="pres">
      <dgm:prSet presAssocID="{BAA59482-B73F-414E-95C9-47ED4B20C92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81EED-627F-41C6-BF77-E0A95B4EB628}" type="pres">
      <dgm:prSet presAssocID="{5A6A5DE8-CCA2-4447-BFAC-65D923392942}" presName="spaceBetweenRectangles" presStyleCnt="0"/>
      <dgm:spPr/>
      <dgm:t>
        <a:bodyPr/>
        <a:lstStyle/>
        <a:p>
          <a:endParaRPr lang="ru-RU"/>
        </a:p>
      </dgm:t>
    </dgm:pt>
    <dgm:pt modelId="{0F417CEB-088D-4950-A991-0860DCB5DD16}" type="pres">
      <dgm:prSet presAssocID="{C23FAE58-D103-4605-9F36-01D9FE9B59BA}" presName="parentLin" presStyleCnt="0"/>
      <dgm:spPr/>
      <dgm:t>
        <a:bodyPr/>
        <a:lstStyle/>
        <a:p>
          <a:endParaRPr lang="ru-RU"/>
        </a:p>
      </dgm:t>
    </dgm:pt>
    <dgm:pt modelId="{4B13A5E5-9480-4B2A-BAC4-88E3D305B2EC}" type="pres">
      <dgm:prSet presAssocID="{C23FAE58-D103-4605-9F36-01D9FE9B59B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AD3BB85-C374-46E3-8E21-F7F0ABE2B704}" type="pres">
      <dgm:prSet presAssocID="{C23FAE58-D103-4605-9F36-01D9FE9B59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8AAB8-6A86-4677-BBED-75B0CDFCD241}" type="pres">
      <dgm:prSet presAssocID="{C23FAE58-D103-4605-9F36-01D9FE9B59BA}" presName="negativeSpace" presStyleCnt="0"/>
      <dgm:spPr/>
      <dgm:t>
        <a:bodyPr/>
        <a:lstStyle/>
        <a:p>
          <a:endParaRPr lang="ru-RU"/>
        </a:p>
      </dgm:t>
    </dgm:pt>
    <dgm:pt modelId="{9191EDE8-CB81-47AB-A7BB-0C58597B785E}" type="pres">
      <dgm:prSet presAssocID="{C23FAE58-D103-4605-9F36-01D9FE9B59B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4D0C-D185-4F2B-85E1-CDD20B6012C5}" type="pres">
      <dgm:prSet presAssocID="{5EACFD84-9D40-41E1-A260-0382B08C11FB}" presName="spaceBetweenRectangles" presStyleCnt="0"/>
      <dgm:spPr/>
      <dgm:t>
        <a:bodyPr/>
        <a:lstStyle/>
        <a:p>
          <a:endParaRPr lang="ru-RU"/>
        </a:p>
      </dgm:t>
    </dgm:pt>
    <dgm:pt modelId="{A14F85E3-697F-4654-B3AE-D88CB1110896}" type="pres">
      <dgm:prSet presAssocID="{F6CA5FA1-EAEF-45C5-B3D2-2A595689F0A8}" presName="parentLin" presStyleCnt="0"/>
      <dgm:spPr/>
      <dgm:t>
        <a:bodyPr/>
        <a:lstStyle/>
        <a:p>
          <a:endParaRPr lang="ru-RU"/>
        </a:p>
      </dgm:t>
    </dgm:pt>
    <dgm:pt modelId="{C0254A05-5023-40CF-A82E-0F9FC66A8F12}" type="pres">
      <dgm:prSet presAssocID="{F6CA5FA1-EAEF-45C5-B3D2-2A595689F0A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BC3D593-1C62-4C50-A437-D1F58F022001}" type="pres">
      <dgm:prSet presAssocID="{F6CA5FA1-EAEF-45C5-B3D2-2A595689F0A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52F02-56C4-47CE-87F5-63BD5CFAE82C}" type="pres">
      <dgm:prSet presAssocID="{F6CA5FA1-EAEF-45C5-B3D2-2A595689F0A8}" presName="negativeSpace" presStyleCnt="0"/>
      <dgm:spPr/>
      <dgm:t>
        <a:bodyPr/>
        <a:lstStyle/>
        <a:p>
          <a:endParaRPr lang="ru-RU"/>
        </a:p>
      </dgm:t>
    </dgm:pt>
    <dgm:pt modelId="{3D0A041B-19F0-4061-BF4C-6EADFD8E5F01}" type="pres">
      <dgm:prSet presAssocID="{F6CA5FA1-EAEF-45C5-B3D2-2A595689F0A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908AA-117B-4B27-A77B-1C025542D878}" type="pres">
      <dgm:prSet presAssocID="{84C486E7-6500-4E3A-8944-650FBA88379A}" presName="spaceBetweenRectangles" presStyleCnt="0"/>
      <dgm:spPr/>
      <dgm:t>
        <a:bodyPr/>
        <a:lstStyle/>
        <a:p>
          <a:endParaRPr lang="ru-RU"/>
        </a:p>
      </dgm:t>
    </dgm:pt>
    <dgm:pt modelId="{E4F4627C-99DF-470D-92C7-B4092586DE49}" type="pres">
      <dgm:prSet presAssocID="{0C317FF0-B82B-4956-8C79-39F8486DE074}" presName="parentLin" presStyleCnt="0"/>
      <dgm:spPr/>
      <dgm:t>
        <a:bodyPr/>
        <a:lstStyle/>
        <a:p>
          <a:endParaRPr lang="ru-RU"/>
        </a:p>
      </dgm:t>
    </dgm:pt>
    <dgm:pt modelId="{283C23C9-E20F-4FBB-939A-D73564FF02D9}" type="pres">
      <dgm:prSet presAssocID="{0C317FF0-B82B-4956-8C79-39F8486DE07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9A20803-80C2-4BE3-B5FE-C8C5FA593135}" type="pres">
      <dgm:prSet presAssocID="{0C317FF0-B82B-4956-8C79-39F8486DE07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47E8D-85DE-4076-A95D-E4774736FB90}" type="pres">
      <dgm:prSet presAssocID="{0C317FF0-B82B-4956-8C79-39F8486DE074}" presName="negativeSpace" presStyleCnt="0"/>
      <dgm:spPr/>
      <dgm:t>
        <a:bodyPr/>
        <a:lstStyle/>
        <a:p>
          <a:endParaRPr lang="ru-RU"/>
        </a:p>
      </dgm:t>
    </dgm:pt>
    <dgm:pt modelId="{83E24430-C3CB-43D0-B07D-AC628BC63EA9}" type="pres">
      <dgm:prSet presAssocID="{0C317FF0-B82B-4956-8C79-39F8486DE07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DD0AF-39D6-498A-9EB3-F9BE8BBFBFBB}" srcId="{C23FAE58-D103-4605-9F36-01D9FE9B59BA}" destId="{C06655EE-D032-486C-9AA7-E7383217562D}" srcOrd="0" destOrd="0" parTransId="{48066246-EC00-4557-82F4-0C960661BC07}" sibTransId="{D811B02B-BB03-40C2-9CC8-5ABBBD1E2DB6}"/>
    <dgm:cxn modelId="{9843BF64-907B-44F8-A5C5-E9A289ABF7EC}" type="presOf" srcId="{C06655EE-D032-486C-9AA7-E7383217562D}" destId="{9191EDE8-CB81-47AB-A7BB-0C58597B785E}" srcOrd="0" destOrd="0" presId="urn:microsoft.com/office/officeart/2005/8/layout/list1"/>
    <dgm:cxn modelId="{0C53D0C9-9E43-4C17-AE1B-47EE56279A3B}" type="presOf" srcId="{17812CE1-528A-46C1-B701-4BE0267CC0D6}" destId="{B193E557-36D3-4BCA-98B6-EF89DC533D0D}" srcOrd="0" destOrd="0" presId="urn:microsoft.com/office/officeart/2005/8/layout/list1"/>
    <dgm:cxn modelId="{8AC711C4-F562-4478-AA5C-29392959B7BC}" type="presOf" srcId="{F6CA5FA1-EAEF-45C5-B3D2-2A595689F0A8}" destId="{9BC3D593-1C62-4C50-A437-D1F58F022001}" srcOrd="1" destOrd="0" presId="urn:microsoft.com/office/officeart/2005/8/layout/list1"/>
    <dgm:cxn modelId="{9A71A26B-98BF-4A7D-A78F-E3EC48253FE0}" srcId="{17812CE1-528A-46C1-B701-4BE0267CC0D6}" destId="{0C317FF0-B82B-4956-8C79-39F8486DE074}" srcOrd="3" destOrd="0" parTransId="{21DCD544-C1E2-4777-AEEA-1FDF5D80E84E}" sibTransId="{EF949B18-CBB2-45A9-9F86-2908644E8A9A}"/>
    <dgm:cxn modelId="{6D704F31-FAC0-4C32-A646-1AD3D4688146}" type="presOf" srcId="{BAA59482-B73F-414E-95C9-47ED4B20C921}" destId="{86709B28-372D-4FC1-863A-39AF164DE8B2}" srcOrd="0" destOrd="0" presId="urn:microsoft.com/office/officeart/2005/8/layout/list1"/>
    <dgm:cxn modelId="{56456D53-E011-445B-9CC4-903462301930}" srcId="{BAA59482-B73F-414E-95C9-47ED4B20C921}" destId="{902D544E-E859-4940-BF2A-694F389F28FA}" srcOrd="0" destOrd="0" parTransId="{32E6E81B-C770-40CC-AE49-CF9468C40BF9}" sibTransId="{80D29072-C920-4A1C-BE67-57A459BF02CD}"/>
    <dgm:cxn modelId="{2CDFA8E8-2CF2-477A-9B58-EA5C6AC05158}" srcId="{17812CE1-528A-46C1-B701-4BE0267CC0D6}" destId="{C23FAE58-D103-4605-9F36-01D9FE9B59BA}" srcOrd="1" destOrd="0" parTransId="{4B131275-590C-4397-A628-8C8B5D4FC38B}" sibTransId="{5EACFD84-9D40-41E1-A260-0382B08C11FB}"/>
    <dgm:cxn modelId="{991C4021-53D5-4F8F-8C5F-AE13D02559AF}" srcId="{17812CE1-528A-46C1-B701-4BE0267CC0D6}" destId="{BAA59482-B73F-414E-95C9-47ED4B20C921}" srcOrd="0" destOrd="0" parTransId="{99D720B2-8E94-4FE6-AF4E-D59E9B8EFE5E}" sibTransId="{5A6A5DE8-CCA2-4447-BFAC-65D923392942}"/>
    <dgm:cxn modelId="{023D5C22-AB7B-4468-927A-D5C15F96D918}" type="presOf" srcId="{F6CA5FA1-EAEF-45C5-B3D2-2A595689F0A8}" destId="{C0254A05-5023-40CF-A82E-0F9FC66A8F12}" srcOrd="0" destOrd="0" presId="urn:microsoft.com/office/officeart/2005/8/layout/list1"/>
    <dgm:cxn modelId="{2189255A-E01D-445C-8103-3C1F5C66AE9B}" type="presOf" srcId="{0C317FF0-B82B-4956-8C79-39F8486DE074}" destId="{19A20803-80C2-4BE3-B5FE-C8C5FA593135}" srcOrd="1" destOrd="0" presId="urn:microsoft.com/office/officeart/2005/8/layout/list1"/>
    <dgm:cxn modelId="{BDFFE3C9-F07C-4A34-978E-98E3347E185E}" type="presOf" srcId="{7A490977-2FFA-4B6F-B0DB-68BDE2036222}" destId="{83E24430-C3CB-43D0-B07D-AC628BC63EA9}" srcOrd="0" destOrd="0" presId="urn:microsoft.com/office/officeart/2005/8/layout/list1"/>
    <dgm:cxn modelId="{4ED59D32-6301-4218-9005-C7837BFB5B4E}" srcId="{F6CA5FA1-EAEF-45C5-B3D2-2A595689F0A8}" destId="{D369A72D-30C0-4971-BB79-87621F333A89}" srcOrd="0" destOrd="0" parTransId="{FBF30E67-40B4-43CF-9F5F-E7A90B903D8C}" sibTransId="{CECB1F0B-C4C8-424D-8E97-05C791EBB030}"/>
    <dgm:cxn modelId="{0E9DFBB2-50EB-473E-9B10-74D72F1789C7}" type="presOf" srcId="{D369A72D-30C0-4971-BB79-87621F333A89}" destId="{3D0A041B-19F0-4061-BF4C-6EADFD8E5F01}" srcOrd="0" destOrd="0" presId="urn:microsoft.com/office/officeart/2005/8/layout/list1"/>
    <dgm:cxn modelId="{658B7560-8DD7-481F-8BC0-B2FA1222674D}" type="presOf" srcId="{902D544E-E859-4940-BF2A-694F389F28FA}" destId="{24F70CBE-5BBF-451D-8DD7-4594A6B05FD5}" srcOrd="0" destOrd="0" presId="urn:microsoft.com/office/officeart/2005/8/layout/list1"/>
    <dgm:cxn modelId="{B6AFD889-3C6D-414F-98CF-988500834D4D}" type="presOf" srcId="{C23FAE58-D103-4605-9F36-01D9FE9B59BA}" destId="{2AD3BB85-C374-46E3-8E21-F7F0ABE2B704}" srcOrd="1" destOrd="0" presId="urn:microsoft.com/office/officeart/2005/8/layout/list1"/>
    <dgm:cxn modelId="{39A61219-29E6-4735-9EA9-C2E04FC34A2A}" type="presOf" srcId="{C23FAE58-D103-4605-9F36-01D9FE9B59BA}" destId="{4B13A5E5-9480-4B2A-BAC4-88E3D305B2EC}" srcOrd="0" destOrd="0" presId="urn:microsoft.com/office/officeart/2005/8/layout/list1"/>
    <dgm:cxn modelId="{EB65644B-4350-4903-9D14-4FEB5907A5A5}" srcId="{17812CE1-528A-46C1-B701-4BE0267CC0D6}" destId="{F6CA5FA1-EAEF-45C5-B3D2-2A595689F0A8}" srcOrd="2" destOrd="0" parTransId="{78F7AEBA-EDBE-4CCD-BE2B-F3B1AF907388}" sibTransId="{84C486E7-6500-4E3A-8944-650FBA88379A}"/>
    <dgm:cxn modelId="{F969E48C-866B-43A9-8E22-175FB8D8E240}" type="presOf" srcId="{0C317FF0-B82B-4956-8C79-39F8486DE074}" destId="{283C23C9-E20F-4FBB-939A-D73564FF02D9}" srcOrd="0" destOrd="0" presId="urn:microsoft.com/office/officeart/2005/8/layout/list1"/>
    <dgm:cxn modelId="{FE46C0E4-28D4-41FF-AB67-A816ECC0C849}" srcId="{0C317FF0-B82B-4956-8C79-39F8486DE074}" destId="{7A490977-2FFA-4B6F-B0DB-68BDE2036222}" srcOrd="0" destOrd="0" parTransId="{F0374EBA-414A-4C90-9B5D-16D7101EA4A9}" sibTransId="{294B5DFF-F821-41C6-AA48-DE81A8F7D923}"/>
    <dgm:cxn modelId="{B0B74193-2EF8-4A8B-906E-E1A69CB8F234}" type="presOf" srcId="{BAA59482-B73F-414E-95C9-47ED4B20C921}" destId="{7ECC7FCD-6613-4D16-923B-FE5FD16F3DC9}" srcOrd="1" destOrd="0" presId="urn:microsoft.com/office/officeart/2005/8/layout/list1"/>
    <dgm:cxn modelId="{A82F53AC-DD90-47C8-871F-3FA20D05A085}" type="presParOf" srcId="{B193E557-36D3-4BCA-98B6-EF89DC533D0D}" destId="{E85AE28B-EADF-46CB-90E3-6C92DE9708DD}" srcOrd="0" destOrd="0" presId="urn:microsoft.com/office/officeart/2005/8/layout/list1"/>
    <dgm:cxn modelId="{5D0E747B-1B4F-4503-86D3-6CBB03649166}" type="presParOf" srcId="{E85AE28B-EADF-46CB-90E3-6C92DE9708DD}" destId="{86709B28-372D-4FC1-863A-39AF164DE8B2}" srcOrd="0" destOrd="0" presId="urn:microsoft.com/office/officeart/2005/8/layout/list1"/>
    <dgm:cxn modelId="{7409AB1B-B100-450A-BEA9-10E88B0EF0B7}" type="presParOf" srcId="{E85AE28B-EADF-46CB-90E3-6C92DE9708DD}" destId="{7ECC7FCD-6613-4D16-923B-FE5FD16F3DC9}" srcOrd="1" destOrd="0" presId="urn:microsoft.com/office/officeart/2005/8/layout/list1"/>
    <dgm:cxn modelId="{9FCCD5E6-C5DB-4CF4-BD21-1B739D974F10}" type="presParOf" srcId="{B193E557-36D3-4BCA-98B6-EF89DC533D0D}" destId="{249EC84E-CF29-444C-8923-6DF02AB1AAC4}" srcOrd="1" destOrd="0" presId="urn:microsoft.com/office/officeart/2005/8/layout/list1"/>
    <dgm:cxn modelId="{458E9566-B6B9-4544-945B-0448D34B75AA}" type="presParOf" srcId="{B193E557-36D3-4BCA-98B6-EF89DC533D0D}" destId="{24F70CBE-5BBF-451D-8DD7-4594A6B05FD5}" srcOrd="2" destOrd="0" presId="urn:microsoft.com/office/officeart/2005/8/layout/list1"/>
    <dgm:cxn modelId="{0F34F651-D1AA-485A-A46E-855D8B3D6515}" type="presParOf" srcId="{B193E557-36D3-4BCA-98B6-EF89DC533D0D}" destId="{FF281EED-627F-41C6-BF77-E0A95B4EB628}" srcOrd="3" destOrd="0" presId="urn:microsoft.com/office/officeart/2005/8/layout/list1"/>
    <dgm:cxn modelId="{AE1CD01E-FB0C-48F0-80F0-A6175FFE2769}" type="presParOf" srcId="{B193E557-36D3-4BCA-98B6-EF89DC533D0D}" destId="{0F417CEB-088D-4950-A991-0860DCB5DD16}" srcOrd="4" destOrd="0" presId="urn:microsoft.com/office/officeart/2005/8/layout/list1"/>
    <dgm:cxn modelId="{171EA671-953C-4FA8-8B0B-DF439D79C0E2}" type="presParOf" srcId="{0F417CEB-088D-4950-A991-0860DCB5DD16}" destId="{4B13A5E5-9480-4B2A-BAC4-88E3D305B2EC}" srcOrd="0" destOrd="0" presId="urn:microsoft.com/office/officeart/2005/8/layout/list1"/>
    <dgm:cxn modelId="{3723E929-8B6B-493A-B0CB-F035EC86F46F}" type="presParOf" srcId="{0F417CEB-088D-4950-A991-0860DCB5DD16}" destId="{2AD3BB85-C374-46E3-8E21-F7F0ABE2B704}" srcOrd="1" destOrd="0" presId="urn:microsoft.com/office/officeart/2005/8/layout/list1"/>
    <dgm:cxn modelId="{3BD5EE26-3E88-4AA0-8E9F-B941C2FD9C58}" type="presParOf" srcId="{B193E557-36D3-4BCA-98B6-EF89DC533D0D}" destId="{D148AAB8-6A86-4677-BBED-75B0CDFCD241}" srcOrd="5" destOrd="0" presId="urn:microsoft.com/office/officeart/2005/8/layout/list1"/>
    <dgm:cxn modelId="{2E8667B0-5031-4816-82C6-1E7F0B76812F}" type="presParOf" srcId="{B193E557-36D3-4BCA-98B6-EF89DC533D0D}" destId="{9191EDE8-CB81-47AB-A7BB-0C58597B785E}" srcOrd="6" destOrd="0" presId="urn:microsoft.com/office/officeart/2005/8/layout/list1"/>
    <dgm:cxn modelId="{5317C3D5-DA71-4AF6-8161-F7CBCE8FDDC2}" type="presParOf" srcId="{B193E557-36D3-4BCA-98B6-EF89DC533D0D}" destId="{AE7E4D0C-D185-4F2B-85E1-CDD20B6012C5}" srcOrd="7" destOrd="0" presId="urn:microsoft.com/office/officeart/2005/8/layout/list1"/>
    <dgm:cxn modelId="{DF7C389B-D85F-4566-98B9-521C33FA5D1B}" type="presParOf" srcId="{B193E557-36D3-4BCA-98B6-EF89DC533D0D}" destId="{A14F85E3-697F-4654-B3AE-D88CB1110896}" srcOrd="8" destOrd="0" presId="urn:microsoft.com/office/officeart/2005/8/layout/list1"/>
    <dgm:cxn modelId="{7472C3EC-A9A1-4870-8327-58019C4DABC7}" type="presParOf" srcId="{A14F85E3-697F-4654-B3AE-D88CB1110896}" destId="{C0254A05-5023-40CF-A82E-0F9FC66A8F12}" srcOrd="0" destOrd="0" presId="urn:microsoft.com/office/officeart/2005/8/layout/list1"/>
    <dgm:cxn modelId="{074DA38D-A3A9-4786-BF26-3EDEC56DEE3C}" type="presParOf" srcId="{A14F85E3-697F-4654-B3AE-D88CB1110896}" destId="{9BC3D593-1C62-4C50-A437-D1F58F022001}" srcOrd="1" destOrd="0" presId="urn:microsoft.com/office/officeart/2005/8/layout/list1"/>
    <dgm:cxn modelId="{DCDC3F50-8E30-4D5F-B384-92CAC5E4920C}" type="presParOf" srcId="{B193E557-36D3-4BCA-98B6-EF89DC533D0D}" destId="{20752F02-56C4-47CE-87F5-63BD5CFAE82C}" srcOrd="9" destOrd="0" presId="urn:microsoft.com/office/officeart/2005/8/layout/list1"/>
    <dgm:cxn modelId="{19E26C20-96BC-43DD-92EA-95F154E97895}" type="presParOf" srcId="{B193E557-36D3-4BCA-98B6-EF89DC533D0D}" destId="{3D0A041B-19F0-4061-BF4C-6EADFD8E5F01}" srcOrd="10" destOrd="0" presId="urn:microsoft.com/office/officeart/2005/8/layout/list1"/>
    <dgm:cxn modelId="{774E4481-3956-42B9-B7B2-6DACE78AA027}" type="presParOf" srcId="{B193E557-36D3-4BCA-98B6-EF89DC533D0D}" destId="{0AB908AA-117B-4B27-A77B-1C025542D878}" srcOrd="11" destOrd="0" presId="urn:microsoft.com/office/officeart/2005/8/layout/list1"/>
    <dgm:cxn modelId="{6D659F3D-076E-4AF5-AC26-484B9D585D28}" type="presParOf" srcId="{B193E557-36D3-4BCA-98B6-EF89DC533D0D}" destId="{E4F4627C-99DF-470D-92C7-B4092586DE49}" srcOrd="12" destOrd="0" presId="urn:microsoft.com/office/officeart/2005/8/layout/list1"/>
    <dgm:cxn modelId="{54250ED2-97D5-46D4-9924-EFD7DFF95E04}" type="presParOf" srcId="{E4F4627C-99DF-470D-92C7-B4092586DE49}" destId="{283C23C9-E20F-4FBB-939A-D73564FF02D9}" srcOrd="0" destOrd="0" presId="urn:microsoft.com/office/officeart/2005/8/layout/list1"/>
    <dgm:cxn modelId="{D25EAC49-40C6-458D-BA9F-0FCA6A0C30B3}" type="presParOf" srcId="{E4F4627C-99DF-470D-92C7-B4092586DE49}" destId="{19A20803-80C2-4BE3-B5FE-C8C5FA593135}" srcOrd="1" destOrd="0" presId="urn:microsoft.com/office/officeart/2005/8/layout/list1"/>
    <dgm:cxn modelId="{3A6AD0B4-77DC-44EA-B5E7-EA8408B69AB3}" type="presParOf" srcId="{B193E557-36D3-4BCA-98B6-EF89DC533D0D}" destId="{21947E8D-85DE-4076-A95D-E4774736FB90}" srcOrd="13" destOrd="0" presId="urn:microsoft.com/office/officeart/2005/8/layout/list1"/>
    <dgm:cxn modelId="{6EAAC7E4-17FC-4BFB-9967-49AC3638AB8E}" type="presParOf" srcId="{B193E557-36D3-4BCA-98B6-EF89DC533D0D}" destId="{83E24430-C3CB-43D0-B07D-AC628BC63E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D9573-8982-4D9A-870E-F43A3B051274}">
      <dsp:nvSpPr>
        <dsp:cNvPr id="0" name=""/>
        <dsp:cNvSpPr/>
      </dsp:nvSpPr>
      <dsp:spPr>
        <a:xfrm>
          <a:off x="1376687" y="344436"/>
          <a:ext cx="2911395" cy="9098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16245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Штучний інтелект та машинне навчання</a:t>
          </a:r>
          <a:endParaRPr lang="ru-RU" sz="19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376687" y="344436"/>
        <a:ext cx="2911395" cy="909811"/>
      </dsp:txXfrm>
    </dsp:sp>
    <dsp:sp modelId="{B06BF9FB-2255-4DB5-8FBE-2AABF9F2F79A}">
      <dsp:nvSpPr>
        <dsp:cNvPr id="0" name=""/>
        <dsp:cNvSpPr/>
      </dsp:nvSpPr>
      <dsp:spPr>
        <a:xfrm>
          <a:off x="1255379" y="213019"/>
          <a:ext cx="636867" cy="9553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79607C-F8E9-454E-97A9-FBE86332F376}">
      <dsp:nvSpPr>
        <dsp:cNvPr id="0" name=""/>
        <dsp:cNvSpPr/>
      </dsp:nvSpPr>
      <dsp:spPr>
        <a:xfrm>
          <a:off x="4618200" y="344436"/>
          <a:ext cx="2911395" cy="9098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16245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Мобильні мережі технології 5</a:t>
          </a:r>
          <a:r>
            <a:rPr lang="en-US" sz="1900" b="1" kern="120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G</a:t>
          </a:r>
          <a:endParaRPr lang="ru-RU" sz="19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618200" y="344436"/>
        <a:ext cx="2911395" cy="909811"/>
      </dsp:txXfrm>
    </dsp:sp>
    <dsp:sp modelId="{0E1AFF3D-9411-4C92-9F44-F47F744DC549}">
      <dsp:nvSpPr>
        <dsp:cNvPr id="0" name=""/>
        <dsp:cNvSpPr/>
      </dsp:nvSpPr>
      <dsp:spPr>
        <a:xfrm>
          <a:off x="4496892" y="213019"/>
          <a:ext cx="636867" cy="955301"/>
        </a:xfrm>
        <a:prstGeom prst="rect">
          <a:avLst/>
        </a:prstGeom>
        <a:blipFill>
          <a:blip xmlns:r="http://schemas.openxmlformats.org/officeDocument/2006/relationships" r:embed="rId2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7B03D9-D088-41D1-B5E6-03E4FAA4D2B9}">
      <dsp:nvSpPr>
        <dsp:cNvPr id="0" name=""/>
        <dsp:cNvSpPr/>
      </dsp:nvSpPr>
      <dsp:spPr>
        <a:xfrm>
          <a:off x="1376687" y="1489787"/>
          <a:ext cx="2911395" cy="9098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16245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Блокчейн та криптовалюти</a:t>
          </a:r>
          <a:endParaRPr lang="ru-RU" sz="19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376687" y="1489787"/>
        <a:ext cx="2911395" cy="909811"/>
      </dsp:txXfrm>
    </dsp:sp>
    <dsp:sp modelId="{78AD168B-B9FD-42D9-98F5-17023E66C2D2}">
      <dsp:nvSpPr>
        <dsp:cNvPr id="0" name=""/>
        <dsp:cNvSpPr/>
      </dsp:nvSpPr>
      <dsp:spPr>
        <a:xfrm>
          <a:off x="1255379" y="1358370"/>
          <a:ext cx="636867" cy="955301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53A566-7662-4836-9AA7-FA96DE58E972}">
      <dsp:nvSpPr>
        <dsp:cNvPr id="0" name=""/>
        <dsp:cNvSpPr/>
      </dsp:nvSpPr>
      <dsp:spPr>
        <a:xfrm>
          <a:off x="4618200" y="1489787"/>
          <a:ext cx="2911395" cy="9098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16245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Телемедицина</a:t>
          </a:r>
          <a:endParaRPr lang="ru-RU" sz="19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618200" y="1489787"/>
        <a:ext cx="2911395" cy="909811"/>
      </dsp:txXfrm>
    </dsp:sp>
    <dsp:sp modelId="{422A82A5-B7E3-49D7-A87B-0231AD6854D3}">
      <dsp:nvSpPr>
        <dsp:cNvPr id="0" name=""/>
        <dsp:cNvSpPr/>
      </dsp:nvSpPr>
      <dsp:spPr>
        <a:xfrm>
          <a:off x="4496892" y="1358370"/>
          <a:ext cx="636867" cy="95530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A34703-A132-4647-BC9E-80733E5074CD}">
      <dsp:nvSpPr>
        <dsp:cNvPr id="0" name=""/>
        <dsp:cNvSpPr/>
      </dsp:nvSpPr>
      <dsp:spPr>
        <a:xfrm>
          <a:off x="1376687" y="2635138"/>
          <a:ext cx="2911395" cy="9098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16245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Нейромережі</a:t>
          </a:r>
          <a:endParaRPr lang="ru-RU" sz="19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376687" y="2635138"/>
        <a:ext cx="2911395" cy="909811"/>
      </dsp:txXfrm>
    </dsp:sp>
    <dsp:sp modelId="{6CA1A6D9-F1F7-483D-BB04-92693739C0D7}">
      <dsp:nvSpPr>
        <dsp:cNvPr id="0" name=""/>
        <dsp:cNvSpPr/>
      </dsp:nvSpPr>
      <dsp:spPr>
        <a:xfrm>
          <a:off x="1255379" y="2503721"/>
          <a:ext cx="636867" cy="955301"/>
        </a:xfrm>
        <a:prstGeom prst="rect">
          <a:avLst/>
        </a:prstGeom>
        <a:blipFill>
          <a:blip xmlns:r="http://schemas.openxmlformats.org/officeDocument/2006/relationships" r:embed="rId5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22F656-A57B-4FCB-80E3-A12976427C10}">
      <dsp:nvSpPr>
        <dsp:cNvPr id="0" name=""/>
        <dsp:cNvSpPr/>
      </dsp:nvSpPr>
      <dsp:spPr>
        <a:xfrm>
          <a:off x="4618200" y="2635138"/>
          <a:ext cx="2911395" cy="9098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16245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Інтернет речей</a:t>
          </a:r>
          <a:endParaRPr lang="ru-RU" sz="19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618200" y="2635138"/>
        <a:ext cx="2911395" cy="909811"/>
      </dsp:txXfrm>
    </dsp:sp>
    <dsp:sp modelId="{82587466-8416-44FA-8E75-37312E4BF940}">
      <dsp:nvSpPr>
        <dsp:cNvPr id="0" name=""/>
        <dsp:cNvSpPr/>
      </dsp:nvSpPr>
      <dsp:spPr>
        <a:xfrm>
          <a:off x="4496892" y="2503721"/>
          <a:ext cx="636867" cy="955301"/>
        </a:xfrm>
        <a:prstGeom prst="rect">
          <a:avLst/>
        </a:prstGeom>
        <a:blipFill>
          <a:blip xmlns:r="http://schemas.openxmlformats.org/officeDocument/2006/relationships" r:embed="rId6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4F2146-7BEA-4ED8-A2D3-BDB6A563BB0A}">
      <dsp:nvSpPr>
        <dsp:cNvPr id="0" name=""/>
        <dsp:cNvSpPr/>
      </dsp:nvSpPr>
      <dsp:spPr>
        <a:xfrm>
          <a:off x="1376687" y="3780490"/>
          <a:ext cx="2911395" cy="9098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16245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Кі</a:t>
          </a:r>
          <a:r>
            <a:rPr lang="ru-RU" sz="1900" b="1" kern="1200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бербезпека</a:t>
          </a:r>
          <a:endParaRPr lang="ru-RU" sz="19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376687" y="3780490"/>
        <a:ext cx="2911395" cy="909811"/>
      </dsp:txXfrm>
    </dsp:sp>
    <dsp:sp modelId="{BE75C00E-DC23-4B43-965D-4D0FDE6BCB65}">
      <dsp:nvSpPr>
        <dsp:cNvPr id="0" name=""/>
        <dsp:cNvSpPr/>
      </dsp:nvSpPr>
      <dsp:spPr>
        <a:xfrm>
          <a:off x="1255379" y="3649073"/>
          <a:ext cx="636867" cy="955301"/>
        </a:xfrm>
        <a:prstGeom prst="rect">
          <a:avLst/>
        </a:prstGeom>
        <a:blipFill>
          <a:blip xmlns:r="http://schemas.openxmlformats.org/officeDocument/2006/relationships" r:embed="rId7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E832B2-7460-4F30-B9C1-110BB40A9418}">
      <dsp:nvSpPr>
        <dsp:cNvPr id="0" name=""/>
        <dsp:cNvSpPr/>
      </dsp:nvSpPr>
      <dsp:spPr>
        <a:xfrm>
          <a:off x="4618200" y="3780490"/>
          <a:ext cx="2911395" cy="9098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16245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Великі дані</a:t>
          </a:r>
          <a:endParaRPr lang="ru-RU" sz="19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618200" y="3780490"/>
        <a:ext cx="2911395" cy="909811"/>
      </dsp:txXfrm>
    </dsp:sp>
    <dsp:sp modelId="{FA74AEA7-1319-41EF-B5CE-9DC7D23FB553}">
      <dsp:nvSpPr>
        <dsp:cNvPr id="0" name=""/>
        <dsp:cNvSpPr/>
      </dsp:nvSpPr>
      <dsp:spPr>
        <a:xfrm>
          <a:off x="4496892" y="3649073"/>
          <a:ext cx="636867" cy="955301"/>
        </a:xfrm>
        <a:prstGeom prst="rect">
          <a:avLst/>
        </a:prstGeom>
        <a:blipFill>
          <a:blip xmlns:r="http://schemas.openxmlformats.org/officeDocument/2006/relationships" r:embed="rId8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5000" r="-10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FF0757-B843-4593-917E-2F5D543DD9CE}">
      <dsp:nvSpPr>
        <dsp:cNvPr id="0" name=""/>
        <dsp:cNvSpPr/>
      </dsp:nvSpPr>
      <dsp:spPr>
        <a:xfrm>
          <a:off x="1376687" y="4925841"/>
          <a:ext cx="2911395" cy="9098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16245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Комп’ютерний зір</a:t>
          </a:r>
          <a:endParaRPr lang="ru-RU" sz="19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376687" y="4925841"/>
        <a:ext cx="2911395" cy="909811"/>
      </dsp:txXfrm>
    </dsp:sp>
    <dsp:sp modelId="{3A174B43-52C5-431B-9627-E931B18622B4}">
      <dsp:nvSpPr>
        <dsp:cNvPr id="0" name=""/>
        <dsp:cNvSpPr/>
      </dsp:nvSpPr>
      <dsp:spPr>
        <a:xfrm>
          <a:off x="1255379" y="4794424"/>
          <a:ext cx="636867" cy="955301"/>
        </a:xfrm>
        <a:prstGeom prst="rect">
          <a:avLst/>
        </a:prstGeom>
        <a:blipFill>
          <a:blip xmlns:r="http://schemas.openxmlformats.org/officeDocument/2006/relationships" r:embed="rId9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988084-E8A3-4B22-B4A1-862DBFF26F4D}">
      <dsp:nvSpPr>
        <dsp:cNvPr id="0" name=""/>
        <dsp:cNvSpPr/>
      </dsp:nvSpPr>
      <dsp:spPr>
        <a:xfrm>
          <a:off x="4618200" y="4925841"/>
          <a:ext cx="2911395" cy="9098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16245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Віртуальна та доповнена реальність</a:t>
          </a:r>
          <a:endParaRPr lang="ru-RU" sz="19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618200" y="4925841"/>
        <a:ext cx="2911395" cy="909811"/>
      </dsp:txXfrm>
    </dsp:sp>
    <dsp:sp modelId="{BCF712C7-C464-4D56-AE7B-458397056FD7}">
      <dsp:nvSpPr>
        <dsp:cNvPr id="0" name=""/>
        <dsp:cNvSpPr/>
      </dsp:nvSpPr>
      <dsp:spPr>
        <a:xfrm>
          <a:off x="4496892" y="4794424"/>
          <a:ext cx="636867" cy="955301"/>
        </a:xfrm>
        <a:prstGeom prst="rect">
          <a:avLst/>
        </a:prstGeom>
        <a:blipFill>
          <a:blip xmlns:r="http://schemas.openxmlformats.org/officeDocument/2006/relationships" r:embed="rId10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000" r="-9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9B7B6-E93D-46F2-9B88-FB218F37A84A}">
      <dsp:nvSpPr>
        <dsp:cNvPr id="0" name=""/>
        <dsp:cNvSpPr/>
      </dsp:nvSpPr>
      <dsp:spPr>
        <a:xfrm>
          <a:off x="3006495" y="4440077"/>
          <a:ext cx="2250087" cy="739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err="1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Цифрова</a:t>
          </a:r>
          <a:r>
            <a:rPr lang="ru-RU" sz="1600" b="1" kern="1200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cap="none" spc="0" dirty="0" err="1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трансформація</a:t>
          </a:r>
          <a:endParaRPr lang="ru-RU" sz="1600" b="1" kern="1200" cap="none" spc="0" dirty="0" smtClean="0">
            <a:ln w="1905"/>
            <a:solidFill>
              <a:schemeClr val="accent6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36013" y="4548386"/>
        <a:ext cx="1591051" cy="522959"/>
      </dsp:txXfrm>
    </dsp:sp>
    <dsp:sp modelId="{398F9784-18AE-47F5-9EB3-1DE03D44A644}">
      <dsp:nvSpPr>
        <dsp:cNvPr id="0" name=""/>
        <dsp:cNvSpPr/>
      </dsp:nvSpPr>
      <dsp:spPr>
        <a:xfrm rot="10800000">
          <a:off x="421650" y="4643210"/>
          <a:ext cx="2442678" cy="3333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90CDE-0F49-4F8A-B816-EBF0C39DCAD6}">
      <dsp:nvSpPr>
        <dsp:cNvPr id="0" name=""/>
        <dsp:cNvSpPr/>
      </dsp:nvSpPr>
      <dsp:spPr>
        <a:xfrm>
          <a:off x="-180907" y="4482402"/>
          <a:ext cx="1205116" cy="65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Хмарні платформи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-161725" y="4501584"/>
        <a:ext cx="1166752" cy="616564"/>
      </dsp:txXfrm>
    </dsp:sp>
    <dsp:sp modelId="{9AF27550-1677-47B3-B1C9-EBCEC042C8B6}">
      <dsp:nvSpPr>
        <dsp:cNvPr id="0" name=""/>
        <dsp:cNvSpPr/>
      </dsp:nvSpPr>
      <dsp:spPr>
        <a:xfrm rot="11781818">
          <a:off x="517657" y="3975465"/>
          <a:ext cx="2679501" cy="3333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650894-7619-4C13-B8D8-353C34AFE91E}">
      <dsp:nvSpPr>
        <dsp:cNvPr id="0" name=""/>
        <dsp:cNvSpPr/>
      </dsp:nvSpPr>
      <dsp:spPr>
        <a:xfrm>
          <a:off x="-55907" y="3437205"/>
          <a:ext cx="1255668" cy="65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Великі</a:t>
          </a: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дані</a:t>
          </a: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Кібербезпека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-36725" y="3456387"/>
        <a:ext cx="1217304" cy="616564"/>
      </dsp:txXfrm>
    </dsp:sp>
    <dsp:sp modelId="{CF791BB7-C21B-4834-A894-AC92C8E7C59D}">
      <dsp:nvSpPr>
        <dsp:cNvPr id="0" name=""/>
        <dsp:cNvSpPr/>
      </dsp:nvSpPr>
      <dsp:spPr>
        <a:xfrm rot="12763636">
          <a:off x="777988" y="3429634"/>
          <a:ext cx="2930378" cy="3333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5F587C-15BB-4E57-ADB1-4539F7E4BAD8}">
      <dsp:nvSpPr>
        <dsp:cNvPr id="0" name=""/>
        <dsp:cNvSpPr/>
      </dsp:nvSpPr>
      <dsp:spPr>
        <a:xfrm>
          <a:off x="370099" y="2476685"/>
          <a:ext cx="1280965" cy="65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0" spc="-100" baseline="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Композиційні</a:t>
          </a:r>
          <a:r>
            <a:rPr lang="ru-RU" sz="1400" b="0" kern="0" spc="-100" baseline="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0" spc="-100" baseline="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програми</a:t>
          </a:r>
          <a:endParaRPr lang="ru-RU" sz="1400" b="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9281" y="2495867"/>
        <a:ext cx="1242601" cy="616564"/>
      </dsp:txXfrm>
    </dsp:sp>
    <dsp:sp modelId="{B9985C33-BDFF-4BF4-95F7-DA682F0C99E9}">
      <dsp:nvSpPr>
        <dsp:cNvPr id="0" name=""/>
        <dsp:cNvSpPr/>
      </dsp:nvSpPr>
      <dsp:spPr>
        <a:xfrm rot="13745455">
          <a:off x="1173818" y="2996191"/>
          <a:ext cx="3061140" cy="3333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25DA9C-8033-411E-8126-E05E907848EA}">
      <dsp:nvSpPr>
        <dsp:cNvPr id="0" name=""/>
        <dsp:cNvSpPr/>
      </dsp:nvSpPr>
      <dsp:spPr>
        <a:xfrm>
          <a:off x="1121448" y="1678655"/>
          <a:ext cx="1161261" cy="65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Квантові</a:t>
          </a: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обчислення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40630" y="1697837"/>
        <a:ext cx="1122897" cy="616564"/>
      </dsp:txXfrm>
    </dsp:sp>
    <dsp:sp modelId="{1D1ABA17-791A-4B35-BA7A-41293F63B5B6}">
      <dsp:nvSpPr>
        <dsp:cNvPr id="0" name=""/>
        <dsp:cNvSpPr/>
      </dsp:nvSpPr>
      <dsp:spPr>
        <a:xfrm rot="14727273">
          <a:off x="1676708" y="2690302"/>
          <a:ext cx="3125933" cy="3333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289130-0246-4EAA-A2E8-E6C7BF9E2CDE}">
      <dsp:nvSpPr>
        <dsp:cNvPr id="0" name=""/>
        <dsp:cNvSpPr/>
      </dsp:nvSpPr>
      <dsp:spPr>
        <a:xfrm>
          <a:off x="2088233" y="1107769"/>
          <a:ext cx="1004323" cy="65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Інтелект</a:t>
          </a: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рішень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07415" y="1126951"/>
        <a:ext cx="965959" cy="616564"/>
      </dsp:txXfrm>
    </dsp:sp>
    <dsp:sp modelId="{BB702023-BD02-447F-80FC-9FEB25F70EB1}">
      <dsp:nvSpPr>
        <dsp:cNvPr id="0" name=""/>
        <dsp:cNvSpPr/>
      </dsp:nvSpPr>
      <dsp:spPr>
        <a:xfrm rot="15709091">
          <a:off x="2251342" y="2531632"/>
          <a:ext cx="3153194" cy="3333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E8BCA8-D3CB-4022-A17D-BCB1A3D0F7A2}">
      <dsp:nvSpPr>
        <dsp:cNvPr id="0" name=""/>
        <dsp:cNvSpPr/>
      </dsp:nvSpPr>
      <dsp:spPr>
        <a:xfrm>
          <a:off x="3102677" y="810275"/>
          <a:ext cx="1001777" cy="65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Гіперавтоматизація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21859" y="829457"/>
        <a:ext cx="963413" cy="616564"/>
      </dsp:txXfrm>
    </dsp:sp>
    <dsp:sp modelId="{C5AB4D77-DA75-45C9-B529-128A3F38CB92}">
      <dsp:nvSpPr>
        <dsp:cNvPr id="0" name=""/>
        <dsp:cNvSpPr/>
      </dsp:nvSpPr>
      <dsp:spPr>
        <a:xfrm rot="16690909">
          <a:off x="2858540" y="2531632"/>
          <a:ext cx="3153194" cy="3333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6858DC-0C85-4C55-A57D-198BA8024973}">
      <dsp:nvSpPr>
        <dsp:cNvPr id="0" name=""/>
        <dsp:cNvSpPr/>
      </dsp:nvSpPr>
      <dsp:spPr>
        <a:xfrm>
          <a:off x="4278461" y="810275"/>
          <a:ext cx="762098" cy="65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Інтернет</a:t>
          </a: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речей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97643" y="829457"/>
        <a:ext cx="723734" cy="616564"/>
      </dsp:txXfrm>
    </dsp:sp>
    <dsp:sp modelId="{5D9A9694-9EF3-45E0-9C98-4F6A4FC7C0B0}">
      <dsp:nvSpPr>
        <dsp:cNvPr id="0" name=""/>
        <dsp:cNvSpPr/>
      </dsp:nvSpPr>
      <dsp:spPr>
        <a:xfrm rot="17672727">
          <a:off x="3460435" y="2690302"/>
          <a:ext cx="3125933" cy="3333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56307B-F681-4F37-A815-DC96C2B58A32}">
      <dsp:nvSpPr>
        <dsp:cNvPr id="0" name=""/>
        <dsp:cNvSpPr/>
      </dsp:nvSpPr>
      <dsp:spPr>
        <a:xfrm>
          <a:off x="5184576" y="1107769"/>
          <a:ext cx="976211" cy="65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Інженерія</a:t>
          </a: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штучного </a:t>
          </a: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інтелекту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03758" y="1126951"/>
        <a:ext cx="937847" cy="616564"/>
      </dsp:txXfrm>
    </dsp:sp>
    <dsp:sp modelId="{7398611B-80C4-4F53-AC2F-58FB4E57DB68}">
      <dsp:nvSpPr>
        <dsp:cNvPr id="0" name=""/>
        <dsp:cNvSpPr/>
      </dsp:nvSpPr>
      <dsp:spPr>
        <a:xfrm rot="18654545">
          <a:off x="4028118" y="2996191"/>
          <a:ext cx="3061140" cy="3333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425241-A864-4C36-82AF-3D729A676F06}">
      <dsp:nvSpPr>
        <dsp:cNvPr id="0" name=""/>
        <dsp:cNvSpPr/>
      </dsp:nvSpPr>
      <dsp:spPr>
        <a:xfrm>
          <a:off x="5983831" y="1678655"/>
          <a:ext cx="1154335" cy="65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Тактильний</a:t>
          </a:r>
          <a:r>
            <a:rPr lang="ru-RU" sz="1400" kern="1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rPr>
            <a:t>Інтернет</a:t>
          </a:r>
          <a:endParaRPr lang="ru-RU" sz="14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03013" y="1697837"/>
        <a:ext cx="1115971" cy="616564"/>
      </dsp:txXfrm>
    </dsp:sp>
    <dsp:sp modelId="{92099DD7-F387-40CC-BE97-F7C81DBFDF5C}">
      <dsp:nvSpPr>
        <dsp:cNvPr id="0" name=""/>
        <dsp:cNvSpPr/>
      </dsp:nvSpPr>
      <dsp:spPr>
        <a:xfrm rot="19636364">
          <a:off x="4554710" y="3429634"/>
          <a:ext cx="2930378" cy="3333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D79ADC-BC4B-46DE-B094-6DA9EC4AB8DC}">
      <dsp:nvSpPr>
        <dsp:cNvPr id="0" name=""/>
        <dsp:cNvSpPr/>
      </dsp:nvSpPr>
      <dsp:spPr>
        <a:xfrm>
          <a:off x="6656117" y="2476685"/>
          <a:ext cx="1192754" cy="65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effectLst/>
              <a:latin typeface="Times New Roman" pitchFamily="18" charset="0"/>
              <a:cs typeface="Times New Roman" pitchFamily="18" charset="0"/>
            </a:rPr>
            <a:t>Композиційні програми</a:t>
          </a:r>
          <a:endParaRPr lang="ru-RU" sz="14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675299" y="2495867"/>
        <a:ext cx="1154390" cy="616564"/>
      </dsp:txXfrm>
    </dsp:sp>
    <dsp:sp modelId="{F3A6FBF5-C760-48FE-87E7-2FF4616B2D1D}">
      <dsp:nvSpPr>
        <dsp:cNvPr id="0" name=""/>
        <dsp:cNvSpPr/>
      </dsp:nvSpPr>
      <dsp:spPr>
        <a:xfrm rot="20618182">
          <a:off x="5065918" y="3975465"/>
          <a:ext cx="2679501" cy="3333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B42FB0-CA27-44F7-90C7-9684FE4A24D7}">
      <dsp:nvSpPr>
        <dsp:cNvPr id="0" name=""/>
        <dsp:cNvSpPr/>
      </dsp:nvSpPr>
      <dsp:spPr>
        <a:xfrm>
          <a:off x="7173388" y="3437205"/>
          <a:ext cx="1035523" cy="65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err="1" smtClean="0">
              <a:effectLst/>
              <a:latin typeface="Times New Roman" pitchFamily="18" charset="0"/>
              <a:cs typeface="Times New Roman" pitchFamily="18" charset="0"/>
            </a:rPr>
            <a:t>Промисловіавтономні</a:t>
          </a:r>
          <a:r>
            <a:rPr lang="uk-UA" sz="1400" b="0" kern="1200" dirty="0" smtClean="0">
              <a:effectLst/>
              <a:latin typeface="Times New Roman" pitchFamily="18" charset="0"/>
              <a:cs typeface="Times New Roman" pitchFamily="18" charset="0"/>
            </a:rPr>
            <a:t> системи</a:t>
          </a:r>
          <a:endParaRPr lang="ru-RU" sz="14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192570" y="3456387"/>
        <a:ext cx="997159" cy="616564"/>
      </dsp:txXfrm>
    </dsp:sp>
    <dsp:sp modelId="{51F7BE91-5A50-4733-B9CB-5A325EA1D404}">
      <dsp:nvSpPr>
        <dsp:cNvPr id="0" name=""/>
        <dsp:cNvSpPr/>
      </dsp:nvSpPr>
      <dsp:spPr>
        <a:xfrm>
          <a:off x="5398748" y="4643210"/>
          <a:ext cx="2442678" cy="3333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EA9078-F250-4DAE-81AA-7A04ED3796C8}">
      <dsp:nvSpPr>
        <dsp:cNvPr id="0" name=""/>
        <dsp:cNvSpPr/>
      </dsp:nvSpPr>
      <dsp:spPr>
        <a:xfrm>
          <a:off x="7257538" y="4482402"/>
          <a:ext cx="1167777" cy="65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effectLst/>
              <a:latin typeface="Times New Roman" pitchFamily="18" charset="0"/>
              <a:cs typeface="Times New Roman" pitchFamily="18" charset="0"/>
            </a:rPr>
            <a:t>Генеративний штучний інтелект</a:t>
          </a:r>
          <a:endParaRPr lang="ru-RU" sz="14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276720" y="4501584"/>
        <a:ext cx="1129413" cy="616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BBEAC-E75D-4E07-AB9B-976434AD6783}">
      <dsp:nvSpPr>
        <dsp:cNvPr id="0" name=""/>
        <dsp:cNvSpPr/>
      </dsp:nvSpPr>
      <dsp:spPr>
        <a:xfrm>
          <a:off x="616" y="942"/>
          <a:ext cx="5375702" cy="902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ВЕЛИКІ ДАНІ - структуровані або неструктуровані масиви даних великого обсягу</a:t>
          </a:r>
        </a:p>
      </dsp:txBody>
      <dsp:txXfrm>
        <a:off x="27041" y="27367"/>
        <a:ext cx="5322852" cy="849351"/>
      </dsp:txXfrm>
    </dsp:sp>
    <dsp:sp modelId="{29D685C3-66A2-46D4-89F0-93257F5B8C26}">
      <dsp:nvSpPr>
        <dsp:cNvPr id="0" name=""/>
        <dsp:cNvSpPr/>
      </dsp:nvSpPr>
      <dsp:spPr>
        <a:xfrm>
          <a:off x="616" y="996947"/>
          <a:ext cx="3511575" cy="902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Актуальною є необхідність їх обробки за допомогою спеціальних автоматизованих інструментів, для використання в статистиці, аналізі, прогнозах та прийняття рішень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41" y="1023372"/>
        <a:ext cx="3458725" cy="849351"/>
      </dsp:txXfrm>
    </dsp:sp>
    <dsp:sp modelId="{87B0006C-3EFE-4C55-9688-A0775B5FCFEA}">
      <dsp:nvSpPr>
        <dsp:cNvPr id="0" name=""/>
        <dsp:cNvSpPr/>
      </dsp:nvSpPr>
      <dsp:spPr>
        <a:xfrm>
          <a:off x="616" y="1992951"/>
          <a:ext cx="1719674" cy="902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Дослідження користувальницьких даних існуючих та потенційних клієнтів для виведення на ринок нових товарів</a:t>
          </a:r>
          <a:endParaRPr lang="ru-RU" sz="12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41" y="2019376"/>
        <a:ext cx="1666824" cy="849351"/>
      </dsp:txXfrm>
    </dsp:sp>
    <dsp:sp modelId="{5601CC91-D751-4B97-A20B-4EBBE3383F8E}">
      <dsp:nvSpPr>
        <dsp:cNvPr id="0" name=""/>
        <dsp:cNvSpPr/>
      </dsp:nvSpPr>
      <dsp:spPr>
        <a:xfrm>
          <a:off x="1792517" y="1992951"/>
          <a:ext cx="1719674" cy="902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Відстеження поведінки та лояльності клієнтів на основі інформації онлайн-ресурсів</a:t>
          </a:r>
          <a:endParaRPr lang="ru-RU" sz="11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8942" y="2019376"/>
        <a:ext cx="1666824" cy="849351"/>
      </dsp:txXfrm>
    </dsp:sp>
    <dsp:sp modelId="{89385172-BCDF-4F3A-915E-CAC4CACA170F}">
      <dsp:nvSpPr>
        <dsp:cNvPr id="0" name=""/>
        <dsp:cNvSpPr/>
      </dsp:nvSpPr>
      <dsp:spPr>
        <a:xfrm>
          <a:off x="3656644" y="996947"/>
          <a:ext cx="1719674" cy="902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Побудова оптимальної дорожньої карти клієнта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3069" y="1023372"/>
        <a:ext cx="1666824" cy="849351"/>
      </dsp:txXfrm>
    </dsp:sp>
    <dsp:sp modelId="{DFF04F64-DBA3-4E49-9B63-FBDE5101B7C5}">
      <dsp:nvSpPr>
        <dsp:cNvPr id="0" name=""/>
        <dsp:cNvSpPr/>
      </dsp:nvSpPr>
      <dsp:spPr>
        <a:xfrm>
          <a:off x="3656644" y="1992951"/>
          <a:ext cx="1719674" cy="902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Швидке реагування на зміни в глобальному ринку</a:t>
          </a:r>
          <a:r>
            <a:rPr lang="uk-UA" sz="11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та</a:t>
          </a:r>
          <a:r>
            <a:rPr lang="uk-UA" sz="11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технологіях</a:t>
          </a:r>
          <a:endParaRPr lang="ru-RU" sz="11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3069" y="2019376"/>
        <a:ext cx="1666824" cy="849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81308-BA6F-4A11-BE05-6CDD1B62ADEC}">
      <dsp:nvSpPr>
        <dsp:cNvPr id="0" name=""/>
        <dsp:cNvSpPr/>
      </dsp:nvSpPr>
      <dsp:spPr>
        <a:xfrm>
          <a:off x="297" y="1569"/>
          <a:ext cx="5436009" cy="776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ІНТЕЛЕКТ ПРИЙНЯТТЯ РІШЕНЬ</a:t>
          </a:r>
          <a:endParaRPr lang="ru-RU" sz="22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40" y="24312"/>
        <a:ext cx="5390523" cy="731026"/>
      </dsp:txXfrm>
    </dsp:sp>
    <dsp:sp modelId="{519E3D52-8275-4CC8-8834-F4C5204EEC4F}">
      <dsp:nvSpPr>
        <dsp:cNvPr id="0" name=""/>
        <dsp:cNvSpPr/>
      </dsp:nvSpPr>
      <dsp:spPr>
        <a:xfrm>
          <a:off x="297" y="871883"/>
          <a:ext cx="5436009" cy="776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Комерційне</a:t>
          </a: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6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використання</a:t>
          </a: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штучного </a:t>
          </a:r>
          <a:r>
            <a:rPr lang="ru-RU" sz="16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інтелекту</a:t>
          </a: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для </a:t>
          </a:r>
          <a:r>
            <a:rPr lang="ru-RU" sz="16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зростання</a:t>
          </a: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6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прибутку</a:t>
          </a: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та </a:t>
          </a:r>
          <a:r>
            <a:rPr lang="ru-RU" sz="16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бізнесу</a:t>
          </a:r>
          <a:endParaRPr lang="ru-RU" sz="16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40" y="894626"/>
        <a:ext cx="5390523" cy="731026"/>
      </dsp:txXfrm>
    </dsp:sp>
    <dsp:sp modelId="{35B1E7F1-7BD5-403D-A604-14059511F842}">
      <dsp:nvSpPr>
        <dsp:cNvPr id="0" name=""/>
        <dsp:cNvSpPr/>
      </dsp:nvSpPr>
      <dsp:spPr>
        <a:xfrm>
          <a:off x="297" y="1742198"/>
          <a:ext cx="1762648" cy="776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Прийняття більш швидких та узгоджених рішень за складними даними, трансформуючи процес прийняття рішень у всій організації</a:t>
          </a:r>
          <a:endParaRPr lang="ru-RU" sz="8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40" y="1764941"/>
        <a:ext cx="1717162" cy="731026"/>
      </dsp:txXfrm>
    </dsp:sp>
    <dsp:sp modelId="{34BFEF10-00E9-4BE5-934C-8E7DA3D80D5B}">
      <dsp:nvSpPr>
        <dsp:cNvPr id="0" name=""/>
        <dsp:cNvSpPr/>
      </dsp:nvSpPr>
      <dsp:spPr>
        <a:xfrm>
          <a:off x="1836977" y="1742198"/>
          <a:ext cx="1762648" cy="776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Об’єднання гетерогенних даних для формування цілісного прогнозного представлення про продукти, клієнтів, ланцюги поставок</a:t>
          </a:r>
          <a:endParaRPr lang="ru-RU" sz="8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9720" y="1764941"/>
        <a:ext cx="1717162" cy="731026"/>
      </dsp:txXfrm>
    </dsp:sp>
    <dsp:sp modelId="{90C39891-6F3B-4489-A905-5673A6BC1BA1}">
      <dsp:nvSpPr>
        <dsp:cNvPr id="0" name=""/>
        <dsp:cNvSpPr/>
      </dsp:nvSpPr>
      <dsp:spPr>
        <a:xfrm>
          <a:off x="3673657" y="1742198"/>
          <a:ext cx="1762648" cy="776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Побудова</a:t>
          </a:r>
          <a:r>
            <a:rPr lang="ru-RU" sz="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виграшних</a:t>
          </a:r>
          <a:r>
            <a:rPr lang="ru-RU" sz="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стратегій</a:t>
          </a:r>
          <a:r>
            <a:rPr lang="ru-RU" sz="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бізнес-процесів</a:t>
          </a:r>
          <a:endParaRPr lang="ru-RU" sz="8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6400" y="1764941"/>
        <a:ext cx="1717162" cy="7310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9D859-80E7-4A51-81F6-FB35D84A7B01}">
      <dsp:nvSpPr>
        <dsp:cNvPr id="0" name=""/>
        <dsp:cNvSpPr/>
      </dsp:nvSpPr>
      <dsp:spPr>
        <a:xfrm>
          <a:off x="4040" y="0"/>
          <a:ext cx="5468567" cy="570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ШТУЧНИЙ ІНТЕЛЕКТ </a:t>
          </a:r>
          <a:endParaRPr lang="ru-RU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0740" y="16700"/>
        <a:ext cx="5435167" cy="536797"/>
      </dsp:txXfrm>
    </dsp:sp>
    <dsp:sp modelId="{1334BDBD-2C49-47E0-A208-E720834325A8}">
      <dsp:nvSpPr>
        <dsp:cNvPr id="0" name=""/>
        <dsp:cNvSpPr/>
      </dsp:nvSpPr>
      <dsp:spPr>
        <a:xfrm>
          <a:off x="2020" y="681705"/>
          <a:ext cx="2624072" cy="1043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Штучний інтелект є фундаментом для комп'ютерного навчання і на перспективу саме ці системи займатимуться складними обчисленнями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85" y="712270"/>
        <a:ext cx="2562942" cy="982423"/>
      </dsp:txXfrm>
    </dsp:sp>
    <dsp:sp modelId="{D44E0286-27B0-428E-9349-385321963351}">
      <dsp:nvSpPr>
        <dsp:cNvPr id="0" name=""/>
        <dsp:cNvSpPr/>
      </dsp:nvSpPr>
      <dsp:spPr>
        <a:xfrm>
          <a:off x="2020" y="1836292"/>
          <a:ext cx="2624072" cy="1043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Найближчим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часом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штучний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інтелект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буде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впроваджуватись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у сферах автономного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керування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,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біотехнологій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,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розпізнавання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облич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,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Інтернету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речей,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торгівлі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та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роботизованих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систем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85" y="1866857"/>
        <a:ext cx="2562942" cy="982423"/>
      </dsp:txXfrm>
    </dsp:sp>
    <dsp:sp modelId="{1D63B080-FCC1-4BB9-AE0F-FF1326D0F5CE}">
      <dsp:nvSpPr>
        <dsp:cNvPr id="0" name=""/>
        <dsp:cNvSpPr/>
      </dsp:nvSpPr>
      <dsp:spPr>
        <a:xfrm>
          <a:off x="2846515" y="681705"/>
          <a:ext cx="2624072" cy="1043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Штучний інтелект  є основою для імітації процесів людського інтелекту за допомогою створення та застосування алгоритмів, вбудованих у динамічне обчислювальне середовище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7080" y="712270"/>
        <a:ext cx="2562942" cy="982423"/>
      </dsp:txXfrm>
    </dsp:sp>
    <dsp:sp modelId="{C3D64801-1E99-4D3A-B3C2-42BA0E262867}">
      <dsp:nvSpPr>
        <dsp:cNvPr id="0" name=""/>
        <dsp:cNvSpPr/>
      </dsp:nvSpPr>
      <dsp:spPr>
        <a:xfrm>
          <a:off x="2846515" y="1836292"/>
          <a:ext cx="2624072" cy="1043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Промисловці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та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підприємці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отримуватимуть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переваги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від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впровадження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штучного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інтелекту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завдяки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автоматизації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процесів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та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скороченню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виробничих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витрат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7080" y="1866857"/>
        <a:ext cx="2562942" cy="982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D6945-9F0B-4E4F-8859-C00159A60C32}">
      <dsp:nvSpPr>
        <dsp:cNvPr id="0" name=""/>
        <dsp:cNvSpPr/>
      </dsp:nvSpPr>
      <dsp:spPr>
        <a:xfrm>
          <a:off x="1958" y="377"/>
          <a:ext cx="5446986" cy="665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  <a:sym typeface="Comic Sans MS"/>
            </a:rPr>
            <a:t>КВАНТОВІ ОБЧИСЛЕННЯ</a:t>
          </a:r>
          <a:endParaRPr lang="ru-RU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1449" y="19868"/>
        <a:ext cx="5408004" cy="626495"/>
      </dsp:txXfrm>
    </dsp:sp>
    <dsp:sp modelId="{F0B83C47-0657-4370-A96E-AC2E83358835}">
      <dsp:nvSpPr>
        <dsp:cNvPr id="0" name=""/>
        <dsp:cNvSpPr/>
      </dsp:nvSpPr>
      <dsp:spPr>
        <a:xfrm>
          <a:off x="1958" y="871242"/>
          <a:ext cx="1719376" cy="1792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Квантові обчислення здійснюються не з числами, а з векторами та ймовірностями. Це новий поштовх до розвитку інформаційних технологій. Важливим етапом у галузі квантових обчислень стає демонстрація здатності квантового комп'ютера вирішити завдання, яке за короткий проміжок часу не вирішується за допомогою класичних обчислювальних технологій</a:t>
          </a:r>
          <a:endParaRPr lang="ru-RU" sz="9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17" y="921601"/>
        <a:ext cx="1618658" cy="1691957"/>
      </dsp:txXfrm>
    </dsp:sp>
    <dsp:sp modelId="{5C9D5AF5-BB11-4368-AF72-9A1A28F1FAA5}">
      <dsp:nvSpPr>
        <dsp:cNvPr id="0" name=""/>
        <dsp:cNvSpPr/>
      </dsp:nvSpPr>
      <dsp:spPr>
        <a:xfrm>
          <a:off x="1865763" y="871242"/>
          <a:ext cx="1719376" cy="1792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5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Перевагою квантових обчислень є вирішення задач моделювання фізичних процесів у матеріалах, ліках, акумуляторах, паливі та хімічних реакціях. На фундаментальному рівні квантові системи є ансамблями взаємодіючих квантових частинок, тому для класичних комп'ютерів складність завдання моделювання таких систем зростає </a:t>
          </a:r>
          <a:r>
            <a:rPr lang="uk-UA" sz="850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експоненційно</a:t>
          </a:r>
          <a:r>
            <a:rPr lang="uk-UA" sz="85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</a:rPr>
            <a:t> зі збільшенням розмірності</a:t>
          </a:r>
          <a:endParaRPr lang="ru-RU" sz="85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6122" y="921601"/>
        <a:ext cx="1618658" cy="1691957"/>
      </dsp:txXfrm>
    </dsp:sp>
    <dsp:sp modelId="{AEA5344E-F355-4DB5-B9D0-9A7BA8ADD022}">
      <dsp:nvSpPr>
        <dsp:cNvPr id="0" name=""/>
        <dsp:cNvSpPr/>
      </dsp:nvSpPr>
      <dsp:spPr>
        <a:xfrm>
          <a:off x="3729568" y="871242"/>
          <a:ext cx="1719376" cy="1792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Завдяки розвитку квантових обчислень відкриються величезні можливості у розробці нових матеріалів, </a:t>
          </a:r>
          <a:r>
            <a:rPr lang="uk-UA" sz="1050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розшифровці</a:t>
          </a:r>
          <a:r>
            <a:rPr lang="uk-UA" sz="105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найскладніших кодів, моделюванні складних систем, створенні універсального штучного інтелекту та ін.</a:t>
          </a:r>
          <a:endParaRPr lang="ru-RU" sz="105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9927" y="921601"/>
        <a:ext cx="1618658" cy="16919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B33CF-F478-4BAF-AAD7-9ACE1A13B801}">
      <dsp:nvSpPr>
        <dsp:cNvPr id="0" name=""/>
        <dsp:cNvSpPr/>
      </dsp:nvSpPr>
      <dsp:spPr>
        <a:xfrm>
          <a:off x="622" y="1454"/>
          <a:ext cx="5423019" cy="507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ТАКТИЛЬНИЙ ІНТЕРНЕТ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96" y="16328"/>
        <a:ext cx="5393271" cy="478071"/>
      </dsp:txXfrm>
    </dsp:sp>
    <dsp:sp modelId="{9E0C76FC-BE75-487B-8354-84D9B404EE59}">
      <dsp:nvSpPr>
        <dsp:cNvPr id="0" name=""/>
        <dsp:cNvSpPr/>
      </dsp:nvSpPr>
      <dsp:spPr>
        <a:xfrm>
          <a:off x="622" y="621403"/>
          <a:ext cx="3542484" cy="1036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Мережа, що поєднує в собі наднизьку затримку з надзвичайно високою доступністю, надійністю та безпекою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85" y="651766"/>
        <a:ext cx="3481758" cy="975936"/>
      </dsp:txXfrm>
    </dsp:sp>
    <dsp:sp modelId="{8EC3E2B2-1618-4161-B851-C59E0B710F4D}">
      <dsp:nvSpPr>
        <dsp:cNvPr id="0" name=""/>
        <dsp:cNvSpPr/>
      </dsp:nvSpPr>
      <dsp:spPr>
        <a:xfrm>
          <a:off x="622" y="1770195"/>
          <a:ext cx="1734810" cy="1036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Ключовою особливістю є його підвищена доступність надійних високошвидкісних з'єднань через мобільний та широкосмуговий Інтернет із надзвичайно малим часом очікування в обох напрямках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85" y="1800558"/>
        <a:ext cx="1674084" cy="975936"/>
      </dsp:txXfrm>
    </dsp:sp>
    <dsp:sp modelId="{1075C3FA-80B5-4CDA-9241-59B2F878554F}">
      <dsp:nvSpPr>
        <dsp:cNvPr id="0" name=""/>
        <dsp:cNvSpPr/>
      </dsp:nvSpPr>
      <dsp:spPr>
        <a:xfrm>
          <a:off x="1808295" y="1770195"/>
          <a:ext cx="1734810" cy="1036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Сфери, які потребують впровадження Тактильного Інтернету: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Автоматизоване виробництво;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Цифрова медицина;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Кібербезпека</a:t>
          </a:r>
          <a:r>
            <a:rPr lang="uk-UA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Інтерактивна освіта.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8658" y="1800558"/>
        <a:ext cx="1674084" cy="975936"/>
      </dsp:txXfrm>
    </dsp:sp>
    <dsp:sp modelId="{14205FC3-B7D2-4E34-91D7-5FBAB41CDCBB}">
      <dsp:nvSpPr>
        <dsp:cNvPr id="0" name=""/>
        <dsp:cNvSpPr/>
      </dsp:nvSpPr>
      <dsp:spPr>
        <a:xfrm>
          <a:off x="3688830" y="621403"/>
          <a:ext cx="1734810" cy="1036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Забезпечує тактильну взаємодію з візуальним зворотним зв'язком за допомогою технічних систем, що підтримують аудіовізуальну взаємодію з непомітною затримкою в часі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9193" y="651766"/>
        <a:ext cx="1674084" cy="975936"/>
      </dsp:txXfrm>
    </dsp:sp>
    <dsp:sp modelId="{971D10F7-FA6D-4ED5-9C5C-92FE4375F957}">
      <dsp:nvSpPr>
        <dsp:cNvPr id="0" name=""/>
        <dsp:cNvSpPr/>
      </dsp:nvSpPr>
      <dsp:spPr>
        <a:xfrm>
          <a:off x="3688830" y="1770195"/>
          <a:ext cx="1734810" cy="1036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Реалізація Тактильного Інтернету покращує комунікацію і веде до більш реалістичної, захоплюючої соціальної взаємодії у приватному та діловому середовищі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9193" y="1800558"/>
        <a:ext cx="1674084" cy="9759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4B84E-DCB5-4419-BD14-45B16A898BF6}">
      <dsp:nvSpPr>
        <dsp:cNvPr id="0" name=""/>
        <dsp:cNvSpPr/>
      </dsp:nvSpPr>
      <dsp:spPr>
        <a:xfrm>
          <a:off x="878" y="1096"/>
          <a:ext cx="5433962" cy="985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АВТОНОМНІ КОМП’ЮТЕРНІ СИСТЕМИ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5" y="29973"/>
        <a:ext cx="5376208" cy="928195"/>
      </dsp:txXfrm>
    </dsp:sp>
    <dsp:sp modelId="{46F77473-483E-4B39-BAF9-B88B038802B1}">
      <dsp:nvSpPr>
        <dsp:cNvPr id="0" name=""/>
        <dsp:cNvSpPr/>
      </dsp:nvSpPr>
      <dsp:spPr>
        <a:xfrm>
          <a:off x="878" y="1157082"/>
          <a:ext cx="1277978" cy="1465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Самоконфігурація</a:t>
          </a: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 Автоматичне налаштування компонентів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09" y="1194513"/>
        <a:ext cx="1203116" cy="1390798"/>
      </dsp:txXfrm>
    </dsp:sp>
    <dsp:sp modelId="{6769C0C2-291B-4815-B262-4A9F0CD9FC91}">
      <dsp:nvSpPr>
        <dsp:cNvPr id="0" name=""/>
        <dsp:cNvSpPr/>
      </dsp:nvSpPr>
      <dsp:spPr>
        <a:xfrm>
          <a:off x="1386206" y="1157082"/>
          <a:ext cx="1277978" cy="1465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Самозахист. </a:t>
          </a:r>
          <a:r>
            <a:rPr lang="uk-UA" sz="1400" kern="1200" dirty="0" err="1" smtClean="0"/>
            <a:t>Проактивна</a:t>
          </a:r>
          <a:r>
            <a:rPr lang="uk-UA" sz="1400" kern="1200" dirty="0" smtClean="0"/>
            <a:t> ідентифікація та захист від кібератак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3637" y="1194513"/>
        <a:ext cx="1203116" cy="1390798"/>
      </dsp:txXfrm>
    </dsp:sp>
    <dsp:sp modelId="{A20412B6-BF0E-4E36-BD64-29E56176EA1E}">
      <dsp:nvSpPr>
        <dsp:cNvPr id="0" name=""/>
        <dsp:cNvSpPr/>
      </dsp:nvSpPr>
      <dsp:spPr>
        <a:xfrm>
          <a:off x="2771535" y="1157082"/>
          <a:ext cx="1277978" cy="1465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Самооптимізація</a:t>
          </a:r>
          <a:r>
            <a:rPr lang="ru-RU" sz="1100" kern="1200" dirty="0" err="1" smtClean="0"/>
            <a:t>Автоматичний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моніторинг</a:t>
          </a:r>
          <a:r>
            <a:rPr lang="ru-RU" sz="1100" kern="1200" dirty="0" smtClean="0"/>
            <a:t> та контроль </a:t>
          </a:r>
          <a:r>
            <a:rPr lang="ru-RU" sz="1100" kern="1200" dirty="0" err="1" smtClean="0"/>
            <a:t>ресурсів</a:t>
          </a:r>
          <a:r>
            <a:rPr lang="ru-RU" sz="1100" kern="1200" dirty="0" smtClean="0"/>
            <a:t> для </a:t>
          </a:r>
          <a:r>
            <a:rPr lang="ru-RU" sz="1100" kern="1200" dirty="0" err="1" smtClean="0"/>
            <a:t>забезпечення</a:t>
          </a:r>
          <a:r>
            <a:rPr lang="ru-RU" sz="1100" kern="1200" dirty="0" smtClean="0"/>
            <a:t> оптимального </a:t>
          </a:r>
          <a:r>
            <a:rPr lang="ru-RU" sz="1100" kern="1200" dirty="0" err="1" smtClean="0"/>
            <a:t>функціонування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відповідно</a:t>
          </a:r>
          <a:r>
            <a:rPr lang="ru-RU" sz="1100" kern="1200" dirty="0" smtClean="0"/>
            <a:t> до </a:t>
          </a:r>
          <a:r>
            <a:rPr lang="ru-RU" sz="1100" kern="1200" dirty="0" err="1" smtClean="0"/>
            <a:t>визначених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вимог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08966" y="1194513"/>
        <a:ext cx="1203116" cy="1390798"/>
      </dsp:txXfrm>
    </dsp:sp>
    <dsp:sp modelId="{144076DA-1CE0-4A5E-BBD3-A561A08EB152}">
      <dsp:nvSpPr>
        <dsp:cNvPr id="0" name=""/>
        <dsp:cNvSpPr/>
      </dsp:nvSpPr>
      <dsp:spPr>
        <a:xfrm>
          <a:off x="4156863" y="1157082"/>
          <a:ext cx="1277978" cy="1465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err="1" smtClean="0"/>
            <a:t>Самовідновлення.Автоматичне</a:t>
          </a:r>
          <a:r>
            <a:rPr lang="ru-RU" sz="1050" kern="1200" dirty="0" smtClean="0"/>
            <a:t> </a:t>
          </a:r>
          <a:r>
            <a:rPr lang="ru-RU" sz="1050" kern="1200" dirty="0" err="1" smtClean="0"/>
            <a:t>виявлення</a:t>
          </a:r>
          <a:r>
            <a:rPr lang="ru-RU" sz="1050" kern="1200" dirty="0" smtClean="0"/>
            <a:t> та </a:t>
          </a:r>
          <a:r>
            <a:rPr lang="ru-RU" sz="1050" kern="1200" dirty="0" err="1" smtClean="0"/>
            <a:t>усунення</a:t>
          </a:r>
          <a:r>
            <a:rPr lang="ru-RU" sz="1050" kern="1200" dirty="0" smtClean="0"/>
            <a:t> </a:t>
          </a:r>
          <a:r>
            <a:rPr lang="ru-RU" sz="1050" kern="1200" dirty="0" err="1" smtClean="0"/>
            <a:t>несправностей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4294" y="1194513"/>
        <a:ext cx="1203116" cy="13907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547" cy="497921"/>
          </a:xfrm>
          <a:prstGeom prst="rect">
            <a:avLst/>
          </a:prstGeom>
        </p:spPr>
        <p:txBody>
          <a:bodyPr vert="horz" lIns="91846" tIns="45923" rIns="91846" bIns="459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3" y="2"/>
            <a:ext cx="2972547" cy="497921"/>
          </a:xfrm>
          <a:prstGeom prst="rect">
            <a:avLst/>
          </a:prstGeom>
        </p:spPr>
        <p:txBody>
          <a:bodyPr vert="horz" lIns="91846" tIns="45923" rIns="91846" bIns="45923" rtlCol="0"/>
          <a:lstStyle>
            <a:lvl1pPr algn="r">
              <a:defRPr sz="1200"/>
            </a:lvl1pPr>
          </a:lstStyle>
          <a:p>
            <a:fld id="{00509AA0-B00D-48BF-A782-3BC31C19A04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766"/>
            <a:ext cx="2972547" cy="497920"/>
          </a:xfrm>
          <a:prstGeom prst="rect">
            <a:avLst/>
          </a:prstGeom>
        </p:spPr>
        <p:txBody>
          <a:bodyPr vert="horz" lIns="91846" tIns="45923" rIns="91846" bIns="459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3" y="9447766"/>
            <a:ext cx="2972547" cy="497920"/>
          </a:xfrm>
          <a:prstGeom prst="rect">
            <a:avLst/>
          </a:prstGeom>
        </p:spPr>
        <p:txBody>
          <a:bodyPr vert="horz" lIns="91846" tIns="45923" rIns="91846" bIns="45923" rtlCol="0" anchor="b"/>
          <a:lstStyle>
            <a:lvl1pPr algn="r">
              <a:defRPr sz="1200"/>
            </a:lvl1pPr>
          </a:lstStyle>
          <a:p>
            <a:fld id="{134E2E9A-1ECA-4122-9687-20F50D09A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050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7364"/>
          </a:xfrm>
          <a:prstGeom prst="rect">
            <a:avLst/>
          </a:prstGeom>
        </p:spPr>
        <p:txBody>
          <a:bodyPr vert="horz" lIns="91846" tIns="45923" rIns="91846" bIns="459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7" y="1"/>
            <a:ext cx="2971800" cy="497364"/>
          </a:xfrm>
          <a:prstGeom prst="rect">
            <a:avLst/>
          </a:prstGeom>
        </p:spPr>
        <p:txBody>
          <a:bodyPr vert="horz" lIns="91846" tIns="45923" rIns="91846" bIns="45923" rtlCol="0"/>
          <a:lstStyle>
            <a:lvl1pPr algn="r">
              <a:defRPr sz="1200"/>
            </a:lvl1pPr>
          </a:lstStyle>
          <a:p>
            <a:fld id="{E4DC8128-FDD9-4070-A0D7-6E4C9565D2C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6" tIns="45923" rIns="91846" bIns="459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4"/>
          </a:xfrm>
          <a:prstGeom prst="rect">
            <a:avLst/>
          </a:prstGeom>
        </p:spPr>
        <p:txBody>
          <a:bodyPr vert="horz" lIns="91846" tIns="45923" rIns="91846" bIns="459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5"/>
            <a:ext cx="2971800" cy="497364"/>
          </a:xfrm>
          <a:prstGeom prst="rect">
            <a:avLst/>
          </a:prstGeom>
        </p:spPr>
        <p:txBody>
          <a:bodyPr vert="horz" lIns="91846" tIns="45923" rIns="91846" bIns="459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7" y="9448185"/>
            <a:ext cx="2971800" cy="497364"/>
          </a:xfrm>
          <a:prstGeom prst="rect">
            <a:avLst/>
          </a:prstGeom>
        </p:spPr>
        <p:txBody>
          <a:bodyPr vert="horz" lIns="91846" tIns="45923" rIns="91846" bIns="45923" rtlCol="0" anchor="b"/>
          <a:lstStyle>
            <a:lvl1pPr algn="r">
              <a:defRPr sz="1200"/>
            </a:lvl1pPr>
          </a:lstStyle>
          <a:p>
            <a:fld id="{612E0639-21C1-4E7B-938E-54D0474FB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9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09099-27F9-413E-9144-5A8D4EAFC18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4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09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92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09099-27F9-413E-9144-5A8D4EAFC18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3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09099-27F9-413E-9144-5A8D4EAFC18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1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1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15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1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3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6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1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0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2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18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18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8" y="2200517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Розвиток сучасних ІКТ та їх вплив на цифрову трансформацію держави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625814"/>
            <a:ext cx="76328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РЕКТОР </a:t>
            </a:r>
          </a:p>
          <a:p>
            <a:pPr algn="ctr">
              <a:spcBef>
                <a:spcPct val="0"/>
              </a:spcBef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ДЕРЖАВНОГО УНІВЕРСИТЕТУ ТЕЛЕКОМУНІКАЦІЙ</a:t>
            </a:r>
          </a:p>
          <a:p>
            <a:pPr algn="ctr">
              <a:spcBef>
                <a:spcPct val="0"/>
              </a:spcBef>
            </a:pPr>
            <a:endParaRPr lang="uk-UA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Доктор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технічних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наук,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професор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endParaRPr lang="uk-UA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ТОЛУБКО Володимир Борисович</a:t>
            </a:r>
            <a:endParaRPr lang="uk-UA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368152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30" y="260652"/>
            <a:ext cx="1224136" cy="1399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1860" y="609755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КИЇВ 2021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6"/>
          <p:cNvSpPr>
            <a:spLocks noChangeAspect="1" noEditPoints="1"/>
          </p:cNvSpPr>
          <p:nvPr/>
        </p:nvSpPr>
        <p:spPr bwMode="auto">
          <a:xfrm>
            <a:off x="395536" y="29219"/>
            <a:ext cx="6660326" cy="6841721"/>
          </a:xfrm>
          <a:custGeom>
            <a:avLst/>
            <a:gdLst/>
            <a:ahLst/>
            <a:cxnLst>
              <a:cxn ang="0">
                <a:pos x="720" y="13"/>
              </a:cxn>
              <a:cxn ang="0">
                <a:pos x="132" y="1188"/>
              </a:cxn>
              <a:cxn ang="0">
                <a:pos x="1177" y="1395"/>
              </a:cxn>
              <a:cxn ang="0">
                <a:pos x="925" y="1329"/>
              </a:cxn>
              <a:cxn ang="0">
                <a:pos x="904" y="1336"/>
              </a:cxn>
              <a:cxn ang="0">
                <a:pos x="284" y="1370"/>
              </a:cxn>
              <a:cxn ang="0">
                <a:pos x="629" y="95"/>
              </a:cxn>
              <a:cxn ang="0">
                <a:pos x="944" y="77"/>
              </a:cxn>
              <a:cxn ang="0">
                <a:pos x="1208" y="277"/>
              </a:cxn>
              <a:cxn ang="0">
                <a:pos x="1453" y="749"/>
              </a:cxn>
              <a:cxn ang="0">
                <a:pos x="1231" y="1187"/>
              </a:cxn>
              <a:cxn ang="0">
                <a:pos x="298" y="994"/>
              </a:cxn>
              <a:cxn ang="0">
                <a:pos x="91" y="770"/>
              </a:cxn>
              <a:cxn ang="0">
                <a:pos x="1288" y="356"/>
              </a:cxn>
              <a:cxn ang="0">
                <a:pos x="1285" y="429"/>
              </a:cxn>
              <a:cxn ang="0">
                <a:pos x="907" y="1326"/>
              </a:cxn>
              <a:cxn ang="0">
                <a:pos x="346" y="488"/>
              </a:cxn>
              <a:cxn ang="0">
                <a:pos x="1263" y="500"/>
              </a:cxn>
              <a:cxn ang="0">
                <a:pos x="1184" y="758"/>
              </a:cxn>
              <a:cxn ang="0">
                <a:pos x="1004" y="565"/>
              </a:cxn>
              <a:cxn ang="0">
                <a:pos x="393" y="769"/>
              </a:cxn>
              <a:cxn ang="0">
                <a:pos x="359" y="514"/>
              </a:cxn>
              <a:cxn ang="0">
                <a:pos x="720" y="781"/>
              </a:cxn>
              <a:cxn ang="0">
                <a:pos x="1004" y="977"/>
              </a:cxn>
              <a:cxn ang="0">
                <a:pos x="1314" y="771"/>
              </a:cxn>
              <a:cxn ang="0">
                <a:pos x="1013" y="554"/>
              </a:cxn>
              <a:cxn ang="0">
                <a:pos x="879" y="314"/>
              </a:cxn>
              <a:cxn ang="0">
                <a:pos x="680" y="395"/>
              </a:cxn>
              <a:cxn ang="0">
                <a:pos x="373" y="495"/>
              </a:cxn>
              <a:cxn ang="0">
                <a:pos x="301" y="547"/>
              </a:cxn>
              <a:cxn ang="0">
                <a:pos x="553" y="1104"/>
              </a:cxn>
              <a:cxn ang="0">
                <a:pos x="861" y="1204"/>
              </a:cxn>
              <a:cxn ang="0">
                <a:pos x="1005" y="979"/>
              </a:cxn>
              <a:cxn ang="0">
                <a:pos x="1263" y="1040"/>
              </a:cxn>
              <a:cxn ang="0">
                <a:pos x="1265" y="506"/>
              </a:cxn>
              <a:cxn ang="0">
                <a:pos x="924" y="213"/>
              </a:cxn>
              <a:cxn ang="0">
                <a:pos x="488" y="169"/>
              </a:cxn>
              <a:cxn ang="0">
                <a:pos x="146" y="671"/>
              </a:cxn>
              <a:cxn ang="0">
                <a:pos x="105" y="781"/>
              </a:cxn>
              <a:cxn ang="0">
                <a:pos x="615" y="1127"/>
              </a:cxn>
              <a:cxn ang="0">
                <a:pos x="617" y="1128"/>
              </a:cxn>
              <a:cxn ang="0">
                <a:pos x="1233" y="1147"/>
              </a:cxn>
              <a:cxn ang="0">
                <a:pos x="1285" y="1111"/>
              </a:cxn>
              <a:cxn ang="0">
                <a:pos x="948" y="85"/>
              </a:cxn>
              <a:cxn ang="0">
                <a:pos x="415" y="165"/>
              </a:cxn>
              <a:cxn ang="0">
                <a:pos x="154" y="338"/>
              </a:cxn>
              <a:cxn ang="0">
                <a:pos x="25" y="536"/>
              </a:cxn>
              <a:cxn ang="0">
                <a:pos x="28" y="785"/>
              </a:cxn>
              <a:cxn ang="0">
                <a:pos x="59" y="885"/>
              </a:cxn>
              <a:cxn ang="0">
                <a:pos x="273" y="1283"/>
              </a:cxn>
              <a:cxn ang="0">
                <a:pos x="952" y="1452"/>
              </a:cxn>
              <a:cxn ang="0">
                <a:pos x="1288" y="1187"/>
              </a:cxn>
              <a:cxn ang="0">
                <a:pos x="1450" y="806"/>
              </a:cxn>
              <a:cxn ang="0">
                <a:pos x="1453" y="799"/>
              </a:cxn>
              <a:cxn ang="0">
                <a:pos x="1211" y="280"/>
              </a:cxn>
              <a:cxn ang="0">
                <a:pos x="786" y="29"/>
              </a:cxn>
              <a:cxn ang="0">
                <a:pos x="500" y="100"/>
              </a:cxn>
              <a:cxn ang="0">
                <a:pos x="44" y="491"/>
              </a:cxn>
              <a:cxn ang="0">
                <a:pos x="152" y="1208"/>
              </a:cxn>
              <a:cxn ang="0">
                <a:pos x="516" y="1455"/>
              </a:cxn>
              <a:cxn ang="0">
                <a:pos x="969" y="1457"/>
              </a:cxn>
              <a:cxn ang="0">
                <a:pos x="1310" y="1197"/>
              </a:cxn>
            </a:cxnLst>
            <a:rect l="0" t="0" r="r" b="b"/>
            <a:pathLst>
              <a:path w="1477" h="1540">
                <a:moveTo>
                  <a:pt x="1477" y="770"/>
                </a:moveTo>
                <a:cubicBezTo>
                  <a:pt x="1477" y="762"/>
                  <a:pt x="1471" y="756"/>
                  <a:pt x="1463" y="755"/>
                </a:cubicBezTo>
                <a:cubicBezTo>
                  <a:pt x="1454" y="549"/>
                  <a:pt x="1454" y="549"/>
                  <a:pt x="1454" y="549"/>
                </a:cubicBezTo>
                <a:cubicBezTo>
                  <a:pt x="1460" y="548"/>
                  <a:pt x="1464" y="543"/>
                  <a:pt x="1464" y="536"/>
                </a:cubicBezTo>
                <a:cubicBezTo>
                  <a:pt x="1464" y="529"/>
                  <a:pt x="1459" y="523"/>
                  <a:pt x="1452" y="523"/>
                </a:cubicBezTo>
                <a:cubicBezTo>
                  <a:pt x="1449" y="523"/>
                  <a:pt x="1447" y="524"/>
                  <a:pt x="1445" y="525"/>
                </a:cubicBezTo>
                <a:cubicBezTo>
                  <a:pt x="1185" y="167"/>
                  <a:pt x="1185" y="167"/>
                  <a:pt x="1185" y="167"/>
                </a:cubicBezTo>
                <a:cubicBezTo>
                  <a:pt x="1188" y="165"/>
                  <a:pt x="1189" y="161"/>
                  <a:pt x="1189" y="158"/>
                </a:cubicBezTo>
                <a:cubicBezTo>
                  <a:pt x="1189" y="150"/>
                  <a:pt x="1184" y="145"/>
                  <a:pt x="1177" y="145"/>
                </a:cubicBezTo>
                <a:cubicBezTo>
                  <a:pt x="1172" y="145"/>
                  <a:pt x="1168" y="148"/>
                  <a:pt x="1166" y="152"/>
                </a:cubicBezTo>
                <a:cubicBezTo>
                  <a:pt x="971" y="79"/>
                  <a:pt x="971" y="79"/>
                  <a:pt x="971" y="79"/>
                </a:cubicBezTo>
                <a:cubicBezTo>
                  <a:pt x="971" y="77"/>
                  <a:pt x="971" y="76"/>
                  <a:pt x="971" y="75"/>
                </a:cubicBezTo>
                <a:cubicBezTo>
                  <a:pt x="971" y="67"/>
                  <a:pt x="965" y="60"/>
                  <a:pt x="958" y="60"/>
                </a:cubicBezTo>
                <a:cubicBezTo>
                  <a:pt x="952" y="60"/>
                  <a:pt x="947" y="64"/>
                  <a:pt x="945" y="70"/>
                </a:cubicBezTo>
                <a:cubicBezTo>
                  <a:pt x="744" y="15"/>
                  <a:pt x="744" y="15"/>
                  <a:pt x="744" y="15"/>
                </a:cubicBezTo>
                <a:cubicBezTo>
                  <a:pt x="744" y="15"/>
                  <a:pt x="744" y="14"/>
                  <a:pt x="744" y="13"/>
                </a:cubicBezTo>
                <a:cubicBezTo>
                  <a:pt x="744" y="6"/>
                  <a:pt x="739" y="0"/>
                  <a:pt x="732" y="0"/>
                </a:cubicBezTo>
                <a:cubicBezTo>
                  <a:pt x="725" y="0"/>
                  <a:pt x="720" y="6"/>
                  <a:pt x="720" y="13"/>
                </a:cubicBezTo>
                <a:cubicBezTo>
                  <a:pt x="720" y="14"/>
                  <a:pt x="720" y="15"/>
                  <a:pt x="720" y="16"/>
                </a:cubicBezTo>
                <a:cubicBezTo>
                  <a:pt x="298" y="153"/>
                  <a:pt x="298" y="153"/>
                  <a:pt x="298" y="153"/>
                </a:cubicBezTo>
                <a:cubicBezTo>
                  <a:pt x="297" y="148"/>
                  <a:pt x="292" y="145"/>
                  <a:pt x="287" y="145"/>
                </a:cubicBezTo>
                <a:cubicBezTo>
                  <a:pt x="280" y="145"/>
                  <a:pt x="275" y="150"/>
                  <a:pt x="275" y="158"/>
                </a:cubicBezTo>
                <a:cubicBezTo>
                  <a:pt x="275" y="161"/>
                  <a:pt x="276" y="165"/>
                  <a:pt x="278" y="167"/>
                </a:cubicBezTo>
                <a:cubicBezTo>
                  <a:pt x="149" y="329"/>
                  <a:pt x="149" y="329"/>
                  <a:pt x="149" y="329"/>
                </a:cubicBezTo>
                <a:cubicBezTo>
                  <a:pt x="147" y="327"/>
                  <a:pt x="144" y="326"/>
                  <a:pt x="141" y="326"/>
                </a:cubicBezTo>
                <a:cubicBezTo>
                  <a:pt x="133" y="326"/>
                  <a:pt x="127" y="332"/>
                  <a:pt x="127" y="341"/>
                </a:cubicBezTo>
                <a:cubicBezTo>
                  <a:pt x="127" y="345"/>
                  <a:pt x="129" y="349"/>
                  <a:pt x="132" y="352"/>
                </a:cubicBezTo>
                <a:cubicBezTo>
                  <a:pt x="18" y="525"/>
                  <a:pt x="18" y="525"/>
                  <a:pt x="18" y="525"/>
                </a:cubicBezTo>
                <a:cubicBezTo>
                  <a:pt x="16" y="524"/>
                  <a:pt x="14" y="523"/>
                  <a:pt x="12" y="523"/>
                </a:cubicBezTo>
                <a:cubicBezTo>
                  <a:pt x="5" y="523"/>
                  <a:pt x="0" y="529"/>
                  <a:pt x="0" y="536"/>
                </a:cubicBezTo>
                <a:cubicBezTo>
                  <a:pt x="0" y="543"/>
                  <a:pt x="5" y="548"/>
                  <a:pt x="11" y="549"/>
                </a:cubicBezTo>
                <a:cubicBezTo>
                  <a:pt x="11" y="991"/>
                  <a:pt x="11" y="991"/>
                  <a:pt x="11" y="991"/>
                </a:cubicBezTo>
                <a:cubicBezTo>
                  <a:pt x="5" y="992"/>
                  <a:pt x="0" y="997"/>
                  <a:pt x="0" y="1004"/>
                </a:cubicBezTo>
                <a:cubicBezTo>
                  <a:pt x="0" y="1011"/>
                  <a:pt x="5" y="1017"/>
                  <a:pt x="12" y="1017"/>
                </a:cubicBezTo>
                <a:cubicBezTo>
                  <a:pt x="14" y="1017"/>
                  <a:pt x="16" y="1016"/>
                  <a:pt x="18" y="1015"/>
                </a:cubicBezTo>
                <a:cubicBezTo>
                  <a:pt x="132" y="1188"/>
                  <a:pt x="132" y="1188"/>
                  <a:pt x="132" y="1188"/>
                </a:cubicBezTo>
                <a:cubicBezTo>
                  <a:pt x="129" y="1191"/>
                  <a:pt x="127" y="1195"/>
                  <a:pt x="127" y="1199"/>
                </a:cubicBezTo>
                <a:cubicBezTo>
                  <a:pt x="127" y="1208"/>
                  <a:pt x="133" y="1214"/>
                  <a:pt x="141" y="1214"/>
                </a:cubicBezTo>
                <a:cubicBezTo>
                  <a:pt x="144" y="1214"/>
                  <a:pt x="147" y="1213"/>
                  <a:pt x="149" y="1211"/>
                </a:cubicBezTo>
                <a:cubicBezTo>
                  <a:pt x="278" y="1373"/>
                  <a:pt x="278" y="1373"/>
                  <a:pt x="278" y="1373"/>
                </a:cubicBezTo>
                <a:cubicBezTo>
                  <a:pt x="276" y="1375"/>
                  <a:pt x="275" y="1379"/>
                  <a:pt x="275" y="1382"/>
                </a:cubicBezTo>
                <a:cubicBezTo>
                  <a:pt x="275" y="1390"/>
                  <a:pt x="280" y="1395"/>
                  <a:pt x="287" y="1395"/>
                </a:cubicBezTo>
                <a:cubicBezTo>
                  <a:pt x="292" y="1395"/>
                  <a:pt x="297" y="1392"/>
                  <a:pt x="298" y="1387"/>
                </a:cubicBezTo>
                <a:cubicBezTo>
                  <a:pt x="720" y="1524"/>
                  <a:pt x="720" y="1524"/>
                  <a:pt x="720" y="1524"/>
                </a:cubicBezTo>
                <a:cubicBezTo>
                  <a:pt x="720" y="1525"/>
                  <a:pt x="720" y="1526"/>
                  <a:pt x="720" y="1527"/>
                </a:cubicBezTo>
                <a:cubicBezTo>
                  <a:pt x="720" y="1534"/>
                  <a:pt x="725" y="1540"/>
                  <a:pt x="732" y="1540"/>
                </a:cubicBezTo>
                <a:cubicBezTo>
                  <a:pt x="739" y="1540"/>
                  <a:pt x="744" y="1534"/>
                  <a:pt x="744" y="1527"/>
                </a:cubicBezTo>
                <a:cubicBezTo>
                  <a:pt x="744" y="1526"/>
                  <a:pt x="744" y="1525"/>
                  <a:pt x="744" y="1525"/>
                </a:cubicBezTo>
                <a:cubicBezTo>
                  <a:pt x="945" y="1470"/>
                  <a:pt x="945" y="1470"/>
                  <a:pt x="945" y="1470"/>
                </a:cubicBezTo>
                <a:cubicBezTo>
                  <a:pt x="947" y="1476"/>
                  <a:pt x="952" y="1480"/>
                  <a:pt x="958" y="1480"/>
                </a:cubicBezTo>
                <a:cubicBezTo>
                  <a:pt x="965" y="1480"/>
                  <a:pt x="971" y="1473"/>
                  <a:pt x="971" y="1465"/>
                </a:cubicBezTo>
                <a:cubicBezTo>
                  <a:pt x="971" y="1464"/>
                  <a:pt x="971" y="1463"/>
                  <a:pt x="971" y="1461"/>
                </a:cubicBezTo>
                <a:cubicBezTo>
                  <a:pt x="1166" y="1388"/>
                  <a:pt x="1166" y="1388"/>
                  <a:pt x="1166" y="1388"/>
                </a:cubicBezTo>
                <a:cubicBezTo>
                  <a:pt x="1168" y="1392"/>
                  <a:pt x="1172" y="1395"/>
                  <a:pt x="1177" y="1395"/>
                </a:cubicBezTo>
                <a:cubicBezTo>
                  <a:pt x="1184" y="1395"/>
                  <a:pt x="1189" y="1390"/>
                  <a:pt x="1189" y="1382"/>
                </a:cubicBezTo>
                <a:cubicBezTo>
                  <a:pt x="1189" y="1379"/>
                  <a:pt x="1188" y="1375"/>
                  <a:pt x="1185" y="1373"/>
                </a:cubicBezTo>
                <a:cubicBezTo>
                  <a:pt x="1445" y="1015"/>
                  <a:pt x="1445" y="1015"/>
                  <a:pt x="1445" y="1015"/>
                </a:cubicBezTo>
                <a:cubicBezTo>
                  <a:pt x="1447" y="1016"/>
                  <a:pt x="1449" y="1017"/>
                  <a:pt x="1452" y="1017"/>
                </a:cubicBezTo>
                <a:cubicBezTo>
                  <a:pt x="1459" y="1017"/>
                  <a:pt x="1464" y="1011"/>
                  <a:pt x="1464" y="1004"/>
                </a:cubicBezTo>
                <a:cubicBezTo>
                  <a:pt x="1464" y="997"/>
                  <a:pt x="1460" y="992"/>
                  <a:pt x="1454" y="991"/>
                </a:cubicBezTo>
                <a:cubicBezTo>
                  <a:pt x="1463" y="785"/>
                  <a:pt x="1463" y="785"/>
                  <a:pt x="1463" y="785"/>
                </a:cubicBezTo>
                <a:cubicBezTo>
                  <a:pt x="1471" y="784"/>
                  <a:pt x="1477" y="778"/>
                  <a:pt x="1477" y="770"/>
                </a:cubicBezTo>
                <a:close/>
                <a:moveTo>
                  <a:pt x="1177" y="1369"/>
                </a:moveTo>
                <a:cubicBezTo>
                  <a:pt x="1171" y="1369"/>
                  <a:pt x="1167" y="1373"/>
                  <a:pt x="1165" y="1379"/>
                </a:cubicBezTo>
                <a:cubicBezTo>
                  <a:pt x="1084" y="1364"/>
                  <a:pt x="1084" y="1364"/>
                  <a:pt x="1084" y="1364"/>
                </a:cubicBezTo>
                <a:cubicBezTo>
                  <a:pt x="1208" y="1263"/>
                  <a:pt x="1208" y="1263"/>
                  <a:pt x="1208" y="1263"/>
                </a:cubicBezTo>
                <a:cubicBezTo>
                  <a:pt x="1179" y="1369"/>
                  <a:pt x="1179" y="1369"/>
                  <a:pt x="1179" y="1369"/>
                </a:cubicBezTo>
                <a:cubicBezTo>
                  <a:pt x="1178" y="1369"/>
                  <a:pt x="1178" y="1369"/>
                  <a:pt x="1177" y="1369"/>
                </a:cubicBezTo>
                <a:close/>
                <a:moveTo>
                  <a:pt x="1081" y="1363"/>
                </a:moveTo>
                <a:cubicBezTo>
                  <a:pt x="926" y="1334"/>
                  <a:pt x="926" y="1334"/>
                  <a:pt x="926" y="1334"/>
                </a:cubicBezTo>
                <a:cubicBezTo>
                  <a:pt x="926" y="1334"/>
                  <a:pt x="926" y="1334"/>
                  <a:pt x="926" y="1333"/>
                </a:cubicBezTo>
                <a:cubicBezTo>
                  <a:pt x="926" y="1332"/>
                  <a:pt x="926" y="1330"/>
                  <a:pt x="925" y="1329"/>
                </a:cubicBezTo>
                <a:cubicBezTo>
                  <a:pt x="1153" y="1195"/>
                  <a:pt x="1153" y="1195"/>
                  <a:pt x="1153" y="1195"/>
                </a:cubicBezTo>
                <a:cubicBezTo>
                  <a:pt x="1227" y="1190"/>
                  <a:pt x="1227" y="1190"/>
                  <a:pt x="1227" y="1190"/>
                </a:cubicBezTo>
                <a:cubicBezTo>
                  <a:pt x="1209" y="1258"/>
                  <a:pt x="1209" y="1258"/>
                  <a:pt x="1209" y="1258"/>
                </a:cubicBezTo>
                <a:lnTo>
                  <a:pt x="1081" y="1363"/>
                </a:lnTo>
                <a:close/>
                <a:moveTo>
                  <a:pt x="935" y="1462"/>
                </a:moveTo>
                <a:cubicBezTo>
                  <a:pt x="945" y="1459"/>
                  <a:pt x="945" y="1459"/>
                  <a:pt x="945" y="1459"/>
                </a:cubicBezTo>
                <a:cubicBezTo>
                  <a:pt x="945" y="1460"/>
                  <a:pt x="945" y="1461"/>
                  <a:pt x="944" y="1463"/>
                </a:cubicBezTo>
                <a:lnTo>
                  <a:pt x="935" y="1462"/>
                </a:lnTo>
                <a:close/>
                <a:moveTo>
                  <a:pt x="740" y="1517"/>
                </a:moveTo>
                <a:cubicBezTo>
                  <a:pt x="738" y="1515"/>
                  <a:pt x="735" y="1514"/>
                  <a:pt x="732" y="1514"/>
                </a:cubicBezTo>
                <a:cubicBezTo>
                  <a:pt x="728" y="1514"/>
                  <a:pt x="725" y="1515"/>
                  <a:pt x="723" y="1518"/>
                </a:cubicBezTo>
                <a:cubicBezTo>
                  <a:pt x="637" y="1449"/>
                  <a:pt x="637" y="1449"/>
                  <a:pt x="637" y="1449"/>
                </a:cubicBezTo>
                <a:cubicBezTo>
                  <a:pt x="796" y="1457"/>
                  <a:pt x="796" y="1457"/>
                  <a:pt x="796" y="1457"/>
                </a:cubicBezTo>
                <a:lnTo>
                  <a:pt x="740" y="1517"/>
                </a:lnTo>
                <a:close/>
                <a:moveTo>
                  <a:pt x="633" y="1445"/>
                </a:moveTo>
                <a:cubicBezTo>
                  <a:pt x="578" y="1401"/>
                  <a:pt x="578" y="1401"/>
                  <a:pt x="578" y="140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904" y="1336"/>
                  <a:pt x="904" y="1336"/>
                  <a:pt x="904" y="1336"/>
                </a:cubicBezTo>
                <a:cubicBezTo>
                  <a:pt x="905" y="1338"/>
                  <a:pt x="906" y="1339"/>
                  <a:pt x="907" y="1341"/>
                </a:cubicBezTo>
                <a:cubicBezTo>
                  <a:pt x="799" y="1455"/>
                  <a:pt x="799" y="1455"/>
                  <a:pt x="799" y="1455"/>
                </a:cubicBezTo>
                <a:lnTo>
                  <a:pt x="633" y="1445"/>
                </a:lnTo>
                <a:close/>
                <a:moveTo>
                  <a:pt x="528" y="1440"/>
                </a:moveTo>
                <a:cubicBezTo>
                  <a:pt x="528" y="1437"/>
                  <a:pt x="527" y="1435"/>
                  <a:pt x="527" y="1434"/>
                </a:cubicBezTo>
                <a:cubicBezTo>
                  <a:pt x="576" y="1402"/>
                  <a:pt x="576" y="1402"/>
                  <a:pt x="576" y="1402"/>
                </a:cubicBezTo>
                <a:cubicBezTo>
                  <a:pt x="629" y="1445"/>
                  <a:pt x="629" y="1445"/>
                  <a:pt x="629" y="1445"/>
                </a:cubicBezTo>
                <a:lnTo>
                  <a:pt x="528" y="1440"/>
                </a:lnTo>
                <a:close/>
                <a:moveTo>
                  <a:pt x="299" y="1380"/>
                </a:moveTo>
                <a:cubicBezTo>
                  <a:pt x="298" y="1374"/>
                  <a:pt x="293" y="1369"/>
                  <a:pt x="287" y="1369"/>
                </a:cubicBezTo>
                <a:cubicBezTo>
                  <a:pt x="287" y="1369"/>
                  <a:pt x="287" y="1369"/>
                  <a:pt x="287" y="1369"/>
                </a:cubicBezTo>
                <a:cubicBezTo>
                  <a:pt x="276" y="1288"/>
                  <a:pt x="276" y="1288"/>
                  <a:pt x="276" y="1288"/>
                </a:cubicBezTo>
                <a:cubicBezTo>
                  <a:pt x="410" y="1375"/>
                  <a:pt x="410" y="1375"/>
                  <a:pt x="410" y="1375"/>
                </a:cubicBezTo>
                <a:lnTo>
                  <a:pt x="299" y="1380"/>
                </a:lnTo>
                <a:close/>
                <a:moveTo>
                  <a:pt x="281" y="1371"/>
                </a:moveTo>
                <a:cubicBezTo>
                  <a:pt x="172" y="1221"/>
                  <a:pt x="172" y="1221"/>
                  <a:pt x="172" y="1221"/>
                </a:cubicBezTo>
                <a:cubicBezTo>
                  <a:pt x="273" y="1287"/>
                  <a:pt x="273" y="1287"/>
                  <a:pt x="273" y="1287"/>
                </a:cubicBezTo>
                <a:cubicBezTo>
                  <a:pt x="284" y="1370"/>
                  <a:pt x="284" y="1370"/>
                  <a:pt x="284" y="1370"/>
                </a:cubicBezTo>
                <a:cubicBezTo>
                  <a:pt x="283" y="1370"/>
                  <a:pt x="282" y="1370"/>
                  <a:pt x="281" y="1371"/>
                </a:cubicBezTo>
                <a:close/>
                <a:moveTo>
                  <a:pt x="136" y="1177"/>
                </a:moveTo>
                <a:cubicBezTo>
                  <a:pt x="142" y="1185"/>
                  <a:pt x="142" y="1185"/>
                  <a:pt x="142" y="1185"/>
                </a:cubicBezTo>
                <a:cubicBezTo>
                  <a:pt x="142" y="1185"/>
                  <a:pt x="141" y="1185"/>
                  <a:pt x="141" y="1185"/>
                </a:cubicBezTo>
                <a:cubicBezTo>
                  <a:pt x="140" y="1185"/>
                  <a:pt x="139" y="1185"/>
                  <a:pt x="139" y="1185"/>
                </a:cubicBezTo>
                <a:lnTo>
                  <a:pt x="136" y="1177"/>
                </a:lnTo>
                <a:close/>
                <a:moveTo>
                  <a:pt x="139" y="355"/>
                </a:moveTo>
                <a:cubicBezTo>
                  <a:pt x="139" y="355"/>
                  <a:pt x="140" y="355"/>
                  <a:pt x="141" y="355"/>
                </a:cubicBezTo>
                <a:cubicBezTo>
                  <a:pt x="141" y="355"/>
                  <a:pt x="142" y="355"/>
                  <a:pt x="142" y="355"/>
                </a:cubicBezTo>
                <a:cubicBezTo>
                  <a:pt x="136" y="363"/>
                  <a:pt x="136" y="363"/>
                  <a:pt x="136" y="363"/>
                </a:cubicBezTo>
                <a:lnTo>
                  <a:pt x="139" y="355"/>
                </a:lnTo>
                <a:close/>
                <a:moveTo>
                  <a:pt x="287" y="171"/>
                </a:moveTo>
                <a:cubicBezTo>
                  <a:pt x="293" y="171"/>
                  <a:pt x="298" y="166"/>
                  <a:pt x="299" y="160"/>
                </a:cubicBezTo>
                <a:cubicBezTo>
                  <a:pt x="410" y="165"/>
                  <a:pt x="410" y="165"/>
                  <a:pt x="410" y="165"/>
                </a:cubicBezTo>
                <a:cubicBezTo>
                  <a:pt x="276" y="251"/>
                  <a:pt x="276" y="251"/>
                  <a:pt x="276" y="251"/>
                </a:cubicBezTo>
                <a:cubicBezTo>
                  <a:pt x="287" y="171"/>
                  <a:pt x="287" y="171"/>
                  <a:pt x="287" y="171"/>
                </a:cubicBezTo>
                <a:cubicBezTo>
                  <a:pt x="287" y="171"/>
                  <a:pt x="287" y="171"/>
                  <a:pt x="287" y="171"/>
                </a:cubicBezTo>
                <a:close/>
                <a:moveTo>
                  <a:pt x="629" y="95"/>
                </a:moveTo>
                <a:cubicBezTo>
                  <a:pt x="576" y="138"/>
                  <a:pt x="576" y="138"/>
                  <a:pt x="576" y="138"/>
                </a:cubicBezTo>
                <a:cubicBezTo>
                  <a:pt x="527" y="106"/>
                  <a:pt x="527" y="106"/>
                  <a:pt x="527" y="106"/>
                </a:cubicBezTo>
                <a:cubicBezTo>
                  <a:pt x="527" y="105"/>
                  <a:pt x="528" y="103"/>
                  <a:pt x="528" y="100"/>
                </a:cubicBezTo>
                <a:lnTo>
                  <a:pt x="629" y="95"/>
                </a:lnTo>
                <a:close/>
                <a:moveTo>
                  <a:pt x="732" y="26"/>
                </a:moveTo>
                <a:cubicBezTo>
                  <a:pt x="735" y="26"/>
                  <a:pt x="738" y="25"/>
                  <a:pt x="740" y="23"/>
                </a:cubicBezTo>
                <a:cubicBezTo>
                  <a:pt x="796" y="83"/>
                  <a:pt x="796" y="83"/>
                  <a:pt x="796" y="83"/>
                </a:cubicBezTo>
                <a:cubicBezTo>
                  <a:pt x="637" y="91"/>
                  <a:pt x="637" y="91"/>
                  <a:pt x="637" y="91"/>
                </a:cubicBezTo>
                <a:cubicBezTo>
                  <a:pt x="723" y="22"/>
                  <a:pt x="723" y="22"/>
                  <a:pt x="723" y="22"/>
                </a:cubicBezTo>
                <a:cubicBezTo>
                  <a:pt x="725" y="25"/>
                  <a:pt x="728" y="26"/>
                  <a:pt x="732" y="26"/>
                </a:cubicBezTo>
                <a:close/>
                <a:moveTo>
                  <a:pt x="799" y="85"/>
                </a:moveTo>
                <a:cubicBezTo>
                  <a:pt x="907" y="199"/>
                  <a:pt x="907" y="199"/>
                  <a:pt x="907" y="199"/>
                </a:cubicBezTo>
                <a:cubicBezTo>
                  <a:pt x="906" y="201"/>
                  <a:pt x="905" y="202"/>
                  <a:pt x="904" y="204"/>
                </a:cubicBezTo>
                <a:cubicBezTo>
                  <a:pt x="641" y="179"/>
                  <a:pt x="641" y="179"/>
                  <a:pt x="641" y="179"/>
                </a:cubicBezTo>
                <a:cubicBezTo>
                  <a:pt x="578" y="139"/>
                  <a:pt x="578" y="139"/>
                  <a:pt x="578" y="139"/>
                </a:cubicBezTo>
                <a:cubicBezTo>
                  <a:pt x="633" y="95"/>
                  <a:pt x="633" y="95"/>
                  <a:pt x="633" y="95"/>
                </a:cubicBezTo>
                <a:lnTo>
                  <a:pt x="799" y="85"/>
                </a:lnTo>
                <a:close/>
                <a:moveTo>
                  <a:pt x="944" y="77"/>
                </a:moveTo>
                <a:cubicBezTo>
                  <a:pt x="945" y="79"/>
                  <a:pt x="945" y="80"/>
                  <a:pt x="945" y="81"/>
                </a:cubicBezTo>
                <a:cubicBezTo>
                  <a:pt x="935" y="78"/>
                  <a:pt x="935" y="78"/>
                  <a:pt x="935" y="78"/>
                </a:cubicBezTo>
                <a:lnTo>
                  <a:pt x="944" y="77"/>
                </a:lnTo>
                <a:close/>
                <a:moveTo>
                  <a:pt x="968" y="85"/>
                </a:moveTo>
                <a:cubicBezTo>
                  <a:pt x="975" y="91"/>
                  <a:pt x="975" y="91"/>
                  <a:pt x="975" y="91"/>
                </a:cubicBezTo>
                <a:cubicBezTo>
                  <a:pt x="965" y="88"/>
                  <a:pt x="965" y="88"/>
                  <a:pt x="965" y="88"/>
                </a:cubicBezTo>
                <a:cubicBezTo>
                  <a:pt x="966" y="87"/>
                  <a:pt x="967" y="86"/>
                  <a:pt x="968" y="85"/>
                </a:cubicBezTo>
                <a:close/>
                <a:moveTo>
                  <a:pt x="981" y="95"/>
                </a:moveTo>
                <a:cubicBezTo>
                  <a:pt x="1078" y="175"/>
                  <a:pt x="1078" y="175"/>
                  <a:pt x="1078" y="175"/>
                </a:cubicBezTo>
                <a:cubicBezTo>
                  <a:pt x="925" y="203"/>
                  <a:pt x="925" y="203"/>
                  <a:pt x="925" y="203"/>
                </a:cubicBezTo>
                <a:cubicBezTo>
                  <a:pt x="925" y="200"/>
                  <a:pt x="923" y="198"/>
                  <a:pt x="920" y="196"/>
                </a:cubicBezTo>
                <a:cubicBezTo>
                  <a:pt x="955" y="89"/>
                  <a:pt x="955" y="89"/>
                  <a:pt x="955" y="89"/>
                </a:cubicBezTo>
                <a:cubicBezTo>
                  <a:pt x="956" y="90"/>
                  <a:pt x="957" y="90"/>
                  <a:pt x="958" y="90"/>
                </a:cubicBezTo>
                <a:cubicBezTo>
                  <a:pt x="959" y="90"/>
                  <a:pt x="960" y="89"/>
                  <a:pt x="961" y="89"/>
                </a:cubicBezTo>
                <a:lnTo>
                  <a:pt x="981" y="95"/>
                </a:lnTo>
                <a:close/>
                <a:moveTo>
                  <a:pt x="1177" y="171"/>
                </a:moveTo>
                <a:cubicBezTo>
                  <a:pt x="1178" y="171"/>
                  <a:pt x="1178" y="171"/>
                  <a:pt x="1179" y="171"/>
                </a:cubicBezTo>
                <a:cubicBezTo>
                  <a:pt x="1208" y="277"/>
                  <a:pt x="1208" y="277"/>
                  <a:pt x="1208" y="277"/>
                </a:cubicBezTo>
                <a:cubicBezTo>
                  <a:pt x="1084" y="176"/>
                  <a:pt x="1084" y="176"/>
                  <a:pt x="1084" y="176"/>
                </a:cubicBezTo>
                <a:cubicBezTo>
                  <a:pt x="1165" y="161"/>
                  <a:pt x="1165" y="161"/>
                  <a:pt x="1165" y="161"/>
                </a:cubicBezTo>
                <a:cubicBezTo>
                  <a:pt x="1167" y="167"/>
                  <a:pt x="1171" y="171"/>
                  <a:pt x="1177" y="171"/>
                </a:cubicBezTo>
                <a:close/>
                <a:moveTo>
                  <a:pt x="1209" y="282"/>
                </a:moveTo>
                <a:cubicBezTo>
                  <a:pt x="1227" y="350"/>
                  <a:pt x="1227" y="350"/>
                  <a:pt x="1227" y="350"/>
                </a:cubicBezTo>
                <a:cubicBezTo>
                  <a:pt x="1153" y="345"/>
                  <a:pt x="1153" y="345"/>
                  <a:pt x="1153" y="345"/>
                </a:cubicBezTo>
                <a:cubicBezTo>
                  <a:pt x="925" y="211"/>
                  <a:pt x="925" y="211"/>
                  <a:pt x="925" y="211"/>
                </a:cubicBezTo>
                <a:cubicBezTo>
                  <a:pt x="926" y="210"/>
                  <a:pt x="926" y="208"/>
                  <a:pt x="926" y="207"/>
                </a:cubicBezTo>
                <a:cubicBezTo>
                  <a:pt x="926" y="206"/>
                  <a:pt x="926" y="206"/>
                  <a:pt x="926" y="206"/>
                </a:cubicBezTo>
                <a:cubicBezTo>
                  <a:pt x="1081" y="177"/>
                  <a:pt x="1081" y="177"/>
                  <a:pt x="1081" y="177"/>
                </a:cubicBezTo>
                <a:lnTo>
                  <a:pt x="1209" y="282"/>
                </a:lnTo>
                <a:close/>
                <a:moveTo>
                  <a:pt x="1450" y="549"/>
                </a:moveTo>
                <a:cubicBezTo>
                  <a:pt x="1450" y="734"/>
                  <a:pt x="1450" y="734"/>
                  <a:pt x="1450" y="734"/>
                </a:cubicBezTo>
                <a:cubicBezTo>
                  <a:pt x="1407" y="621"/>
                  <a:pt x="1407" y="621"/>
                  <a:pt x="1407" y="621"/>
                </a:cubicBezTo>
                <a:cubicBezTo>
                  <a:pt x="1447" y="548"/>
                  <a:pt x="1447" y="548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lose/>
                <a:moveTo>
                  <a:pt x="1453" y="759"/>
                </a:moveTo>
                <a:cubicBezTo>
                  <a:pt x="1453" y="749"/>
                  <a:pt x="1453" y="749"/>
                  <a:pt x="1453" y="749"/>
                </a:cubicBezTo>
                <a:cubicBezTo>
                  <a:pt x="1456" y="757"/>
                  <a:pt x="1456" y="757"/>
                  <a:pt x="1456" y="757"/>
                </a:cubicBezTo>
                <a:cubicBezTo>
                  <a:pt x="1455" y="758"/>
                  <a:pt x="1454" y="759"/>
                  <a:pt x="1453" y="759"/>
                </a:cubicBezTo>
                <a:close/>
                <a:moveTo>
                  <a:pt x="1449" y="769"/>
                </a:moveTo>
                <a:cubicBezTo>
                  <a:pt x="1335" y="769"/>
                  <a:pt x="1335" y="769"/>
                  <a:pt x="1335" y="769"/>
                </a:cubicBezTo>
                <a:cubicBezTo>
                  <a:pt x="1335" y="765"/>
                  <a:pt x="1333" y="762"/>
                  <a:pt x="1331" y="761"/>
                </a:cubicBezTo>
                <a:cubicBezTo>
                  <a:pt x="1405" y="625"/>
                  <a:pt x="1405" y="625"/>
                  <a:pt x="1405" y="625"/>
                </a:cubicBezTo>
                <a:cubicBezTo>
                  <a:pt x="1450" y="742"/>
                  <a:pt x="1450" y="742"/>
                  <a:pt x="1450" y="742"/>
                </a:cubicBezTo>
                <a:cubicBezTo>
                  <a:pt x="1450" y="763"/>
                  <a:pt x="1450" y="763"/>
                  <a:pt x="1450" y="763"/>
                </a:cubicBezTo>
                <a:cubicBezTo>
                  <a:pt x="1450" y="765"/>
                  <a:pt x="1449" y="767"/>
                  <a:pt x="1449" y="769"/>
                </a:cubicBezTo>
                <a:close/>
                <a:moveTo>
                  <a:pt x="1231" y="1187"/>
                </a:moveTo>
                <a:cubicBezTo>
                  <a:pt x="1240" y="1152"/>
                  <a:pt x="1240" y="1152"/>
                  <a:pt x="1240" y="1152"/>
                </a:cubicBezTo>
                <a:cubicBezTo>
                  <a:pt x="1241" y="1152"/>
                  <a:pt x="1241" y="1152"/>
                  <a:pt x="1242" y="1152"/>
                </a:cubicBezTo>
                <a:cubicBezTo>
                  <a:pt x="1248" y="1152"/>
                  <a:pt x="1253" y="1147"/>
                  <a:pt x="1253" y="1141"/>
                </a:cubicBezTo>
                <a:cubicBezTo>
                  <a:pt x="1253" y="1139"/>
                  <a:pt x="1253" y="1137"/>
                  <a:pt x="1252" y="1135"/>
                </a:cubicBezTo>
                <a:cubicBezTo>
                  <a:pt x="1283" y="1115"/>
                  <a:pt x="1283" y="1115"/>
                  <a:pt x="1283" y="1115"/>
                </a:cubicBezTo>
                <a:cubicBezTo>
                  <a:pt x="1297" y="1170"/>
                  <a:pt x="1297" y="1170"/>
                  <a:pt x="1297" y="1170"/>
                </a:cubicBezTo>
                <a:cubicBezTo>
                  <a:pt x="1292" y="1172"/>
                  <a:pt x="1289" y="1178"/>
                  <a:pt x="1288" y="1184"/>
                </a:cubicBezTo>
                <a:lnTo>
                  <a:pt x="1231" y="1187"/>
                </a:lnTo>
                <a:close/>
                <a:moveTo>
                  <a:pt x="645" y="1358"/>
                </a:moveTo>
                <a:cubicBezTo>
                  <a:pt x="811" y="1252"/>
                  <a:pt x="811" y="1252"/>
                  <a:pt x="811" y="1252"/>
                </a:cubicBezTo>
                <a:cubicBezTo>
                  <a:pt x="906" y="1327"/>
                  <a:pt x="906" y="1327"/>
                  <a:pt x="906" y="1327"/>
                </a:cubicBezTo>
                <a:cubicBezTo>
                  <a:pt x="905" y="1329"/>
                  <a:pt x="904" y="1331"/>
                  <a:pt x="904" y="1333"/>
                </a:cubicBezTo>
                <a:lnTo>
                  <a:pt x="645" y="1358"/>
                </a:lnTo>
                <a:close/>
                <a:moveTo>
                  <a:pt x="514" y="1425"/>
                </a:moveTo>
                <a:cubicBezTo>
                  <a:pt x="513" y="1425"/>
                  <a:pt x="511" y="1426"/>
                  <a:pt x="510" y="1426"/>
                </a:cubicBezTo>
                <a:cubicBezTo>
                  <a:pt x="489" y="1373"/>
                  <a:pt x="489" y="1373"/>
                  <a:pt x="489" y="1373"/>
                </a:cubicBezTo>
                <a:cubicBezTo>
                  <a:pt x="526" y="1371"/>
                  <a:pt x="526" y="1371"/>
                  <a:pt x="526" y="1371"/>
                </a:cubicBezTo>
                <a:cubicBezTo>
                  <a:pt x="527" y="1377"/>
                  <a:pt x="532" y="1381"/>
                  <a:pt x="537" y="1381"/>
                </a:cubicBezTo>
                <a:cubicBezTo>
                  <a:pt x="540" y="1381"/>
                  <a:pt x="543" y="1380"/>
                  <a:pt x="545" y="1377"/>
                </a:cubicBezTo>
                <a:cubicBezTo>
                  <a:pt x="574" y="1401"/>
                  <a:pt x="574" y="1401"/>
                  <a:pt x="574" y="1401"/>
                </a:cubicBezTo>
                <a:cubicBezTo>
                  <a:pt x="526" y="1432"/>
                  <a:pt x="526" y="1432"/>
                  <a:pt x="526" y="1432"/>
                </a:cubicBezTo>
                <a:cubicBezTo>
                  <a:pt x="523" y="1428"/>
                  <a:pt x="519" y="1425"/>
                  <a:pt x="514" y="1425"/>
                </a:cubicBezTo>
                <a:close/>
                <a:moveTo>
                  <a:pt x="253" y="1107"/>
                </a:moveTo>
                <a:cubicBezTo>
                  <a:pt x="251" y="1107"/>
                  <a:pt x="250" y="1107"/>
                  <a:pt x="249" y="1107"/>
                </a:cubicBezTo>
                <a:cubicBezTo>
                  <a:pt x="146" y="869"/>
                  <a:pt x="146" y="869"/>
                  <a:pt x="146" y="869"/>
                </a:cubicBezTo>
                <a:cubicBezTo>
                  <a:pt x="298" y="994"/>
                  <a:pt x="298" y="994"/>
                  <a:pt x="298" y="994"/>
                </a:cubicBezTo>
                <a:cubicBezTo>
                  <a:pt x="256" y="1107"/>
                  <a:pt x="256" y="1107"/>
                  <a:pt x="256" y="1107"/>
                </a:cubicBezTo>
                <a:cubicBezTo>
                  <a:pt x="255" y="1107"/>
                  <a:pt x="254" y="1107"/>
                  <a:pt x="253" y="1107"/>
                </a:cubicBezTo>
                <a:close/>
                <a:moveTo>
                  <a:pt x="32" y="756"/>
                </a:moveTo>
                <a:cubicBezTo>
                  <a:pt x="58" y="659"/>
                  <a:pt x="58" y="659"/>
                  <a:pt x="58" y="659"/>
                </a:cubicBezTo>
                <a:cubicBezTo>
                  <a:pt x="82" y="723"/>
                  <a:pt x="82" y="723"/>
                  <a:pt x="82" y="723"/>
                </a:cubicBezTo>
                <a:cubicBezTo>
                  <a:pt x="37" y="760"/>
                  <a:pt x="37" y="760"/>
                  <a:pt x="37" y="760"/>
                </a:cubicBezTo>
                <a:cubicBezTo>
                  <a:pt x="36" y="758"/>
                  <a:pt x="34" y="757"/>
                  <a:pt x="32" y="756"/>
                </a:cubicBezTo>
                <a:close/>
                <a:moveTo>
                  <a:pt x="37" y="780"/>
                </a:moveTo>
                <a:cubicBezTo>
                  <a:pt x="82" y="817"/>
                  <a:pt x="82" y="817"/>
                  <a:pt x="82" y="817"/>
                </a:cubicBezTo>
                <a:cubicBezTo>
                  <a:pt x="58" y="881"/>
                  <a:pt x="58" y="881"/>
                  <a:pt x="58" y="881"/>
                </a:cubicBezTo>
                <a:cubicBezTo>
                  <a:pt x="32" y="784"/>
                  <a:pt x="32" y="784"/>
                  <a:pt x="32" y="784"/>
                </a:cubicBezTo>
                <a:cubicBezTo>
                  <a:pt x="34" y="783"/>
                  <a:pt x="36" y="782"/>
                  <a:pt x="37" y="780"/>
                </a:cubicBezTo>
                <a:close/>
                <a:moveTo>
                  <a:pt x="39" y="778"/>
                </a:moveTo>
                <a:cubicBezTo>
                  <a:pt x="40" y="776"/>
                  <a:pt x="41" y="773"/>
                  <a:pt x="41" y="770"/>
                </a:cubicBezTo>
                <a:cubicBezTo>
                  <a:pt x="41" y="767"/>
                  <a:pt x="40" y="764"/>
                  <a:pt x="39" y="762"/>
                </a:cubicBezTo>
                <a:cubicBezTo>
                  <a:pt x="83" y="726"/>
                  <a:pt x="83" y="726"/>
                  <a:pt x="83" y="726"/>
                </a:cubicBezTo>
                <a:cubicBezTo>
                  <a:pt x="96" y="760"/>
                  <a:pt x="96" y="760"/>
                  <a:pt x="96" y="760"/>
                </a:cubicBezTo>
                <a:cubicBezTo>
                  <a:pt x="93" y="762"/>
                  <a:pt x="91" y="765"/>
                  <a:pt x="91" y="770"/>
                </a:cubicBezTo>
                <a:cubicBezTo>
                  <a:pt x="91" y="775"/>
                  <a:pt x="93" y="778"/>
                  <a:pt x="96" y="780"/>
                </a:cubicBezTo>
                <a:cubicBezTo>
                  <a:pt x="83" y="814"/>
                  <a:pt x="83" y="814"/>
                  <a:pt x="83" y="814"/>
                </a:cubicBezTo>
                <a:lnTo>
                  <a:pt x="39" y="778"/>
                </a:lnTo>
                <a:close/>
                <a:moveTo>
                  <a:pt x="514" y="115"/>
                </a:moveTo>
                <a:cubicBezTo>
                  <a:pt x="519" y="115"/>
                  <a:pt x="523" y="112"/>
                  <a:pt x="526" y="108"/>
                </a:cubicBezTo>
                <a:cubicBezTo>
                  <a:pt x="574" y="139"/>
                  <a:pt x="574" y="139"/>
                  <a:pt x="574" y="139"/>
                </a:cubicBezTo>
                <a:cubicBezTo>
                  <a:pt x="545" y="163"/>
                  <a:pt x="545" y="163"/>
                  <a:pt x="545" y="163"/>
                </a:cubicBezTo>
                <a:cubicBezTo>
                  <a:pt x="543" y="160"/>
                  <a:pt x="540" y="159"/>
                  <a:pt x="537" y="159"/>
                </a:cubicBezTo>
                <a:cubicBezTo>
                  <a:pt x="532" y="159"/>
                  <a:pt x="527" y="163"/>
                  <a:pt x="526" y="169"/>
                </a:cubicBezTo>
                <a:cubicBezTo>
                  <a:pt x="489" y="167"/>
                  <a:pt x="489" y="167"/>
                  <a:pt x="489" y="167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11" y="114"/>
                  <a:pt x="513" y="115"/>
                  <a:pt x="514" y="115"/>
                </a:cubicBezTo>
                <a:close/>
                <a:moveTo>
                  <a:pt x="904" y="207"/>
                </a:moveTo>
                <a:cubicBezTo>
                  <a:pt x="904" y="209"/>
                  <a:pt x="905" y="211"/>
                  <a:pt x="906" y="213"/>
                </a:cubicBezTo>
                <a:cubicBezTo>
                  <a:pt x="811" y="288"/>
                  <a:pt x="811" y="288"/>
                  <a:pt x="811" y="288"/>
                </a:cubicBezTo>
                <a:cubicBezTo>
                  <a:pt x="645" y="182"/>
                  <a:pt x="645" y="182"/>
                  <a:pt x="645" y="182"/>
                </a:cubicBezTo>
                <a:lnTo>
                  <a:pt x="904" y="207"/>
                </a:lnTo>
                <a:close/>
                <a:moveTo>
                  <a:pt x="1288" y="356"/>
                </a:moveTo>
                <a:cubicBezTo>
                  <a:pt x="1289" y="362"/>
                  <a:pt x="1292" y="368"/>
                  <a:pt x="1297" y="370"/>
                </a:cubicBezTo>
                <a:cubicBezTo>
                  <a:pt x="1283" y="425"/>
                  <a:pt x="1283" y="425"/>
                  <a:pt x="1283" y="425"/>
                </a:cubicBezTo>
                <a:cubicBezTo>
                  <a:pt x="1252" y="405"/>
                  <a:pt x="1252" y="405"/>
                  <a:pt x="1252" y="405"/>
                </a:cubicBezTo>
                <a:cubicBezTo>
                  <a:pt x="1253" y="403"/>
                  <a:pt x="1253" y="401"/>
                  <a:pt x="1253" y="399"/>
                </a:cubicBezTo>
                <a:cubicBezTo>
                  <a:pt x="1253" y="393"/>
                  <a:pt x="1248" y="388"/>
                  <a:pt x="1242" y="388"/>
                </a:cubicBezTo>
                <a:cubicBezTo>
                  <a:pt x="1241" y="388"/>
                  <a:pt x="1241" y="388"/>
                  <a:pt x="1240" y="388"/>
                </a:cubicBezTo>
                <a:cubicBezTo>
                  <a:pt x="1231" y="353"/>
                  <a:pt x="1231" y="353"/>
                  <a:pt x="1231" y="353"/>
                </a:cubicBezTo>
                <a:lnTo>
                  <a:pt x="1288" y="356"/>
                </a:lnTo>
                <a:close/>
                <a:moveTo>
                  <a:pt x="1302" y="371"/>
                </a:moveTo>
                <a:cubicBezTo>
                  <a:pt x="1304" y="371"/>
                  <a:pt x="1305" y="370"/>
                  <a:pt x="1306" y="370"/>
                </a:cubicBezTo>
                <a:cubicBezTo>
                  <a:pt x="1342" y="464"/>
                  <a:pt x="1342" y="464"/>
                  <a:pt x="1342" y="464"/>
                </a:cubicBezTo>
                <a:cubicBezTo>
                  <a:pt x="1285" y="426"/>
                  <a:pt x="1285" y="426"/>
                  <a:pt x="1285" y="426"/>
                </a:cubicBezTo>
                <a:cubicBezTo>
                  <a:pt x="1300" y="370"/>
                  <a:pt x="1300" y="370"/>
                  <a:pt x="1300" y="370"/>
                </a:cubicBezTo>
                <a:cubicBezTo>
                  <a:pt x="1301" y="371"/>
                  <a:pt x="1301" y="371"/>
                  <a:pt x="1302" y="371"/>
                </a:cubicBezTo>
                <a:close/>
                <a:moveTo>
                  <a:pt x="1324" y="758"/>
                </a:moveTo>
                <a:cubicBezTo>
                  <a:pt x="1324" y="758"/>
                  <a:pt x="1324" y="758"/>
                  <a:pt x="1323" y="758"/>
                </a:cubicBezTo>
                <a:cubicBezTo>
                  <a:pt x="1266" y="501"/>
                  <a:pt x="1266" y="501"/>
                  <a:pt x="1266" y="501"/>
                </a:cubicBezTo>
                <a:cubicBezTo>
                  <a:pt x="1285" y="429"/>
                  <a:pt x="1285" y="429"/>
                  <a:pt x="1285" y="429"/>
                </a:cubicBezTo>
                <a:cubicBezTo>
                  <a:pt x="1344" y="467"/>
                  <a:pt x="1344" y="467"/>
                  <a:pt x="1344" y="467"/>
                </a:cubicBezTo>
                <a:cubicBezTo>
                  <a:pt x="1404" y="622"/>
                  <a:pt x="1404" y="622"/>
                  <a:pt x="1404" y="622"/>
                </a:cubicBezTo>
                <a:cubicBezTo>
                  <a:pt x="1329" y="759"/>
                  <a:pt x="1329" y="759"/>
                  <a:pt x="1329" y="759"/>
                </a:cubicBezTo>
                <a:cubicBezTo>
                  <a:pt x="1328" y="759"/>
                  <a:pt x="1326" y="758"/>
                  <a:pt x="1324" y="758"/>
                </a:cubicBezTo>
                <a:close/>
                <a:moveTo>
                  <a:pt x="915" y="1322"/>
                </a:moveTo>
                <a:cubicBezTo>
                  <a:pt x="914" y="1322"/>
                  <a:pt x="914" y="1322"/>
                  <a:pt x="913" y="1322"/>
                </a:cubicBezTo>
                <a:cubicBezTo>
                  <a:pt x="881" y="1225"/>
                  <a:pt x="881" y="1225"/>
                  <a:pt x="881" y="1225"/>
                </a:cubicBezTo>
                <a:cubicBezTo>
                  <a:pt x="886" y="1222"/>
                  <a:pt x="890" y="1217"/>
                  <a:pt x="890" y="1211"/>
                </a:cubicBezTo>
                <a:cubicBezTo>
                  <a:pt x="949" y="1207"/>
                  <a:pt x="949" y="1207"/>
                  <a:pt x="949" y="1207"/>
                </a:cubicBezTo>
                <a:cubicBezTo>
                  <a:pt x="917" y="1322"/>
                  <a:pt x="917" y="1322"/>
                  <a:pt x="917" y="1322"/>
                </a:cubicBezTo>
                <a:cubicBezTo>
                  <a:pt x="916" y="1322"/>
                  <a:pt x="916" y="1322"/>
                  <a:pt x="915" y="1322"/>
                </a:cubicBezTo>
                <a:close/>
                <a:moveTo>
                  <a:pt x="907" y="1326"/>
                </a:moveTo>
                <a:cubicBezTo>
                  <a:pt x="813" y="1251"/>
                  <a:pt x="813" y="1251"/>
                  <a:pt x="813" y="1251"/>
                </a:cubicBezTo>
                <a:cubicBezTo>
                  <a:pt x="863" y="1219"/>
                  <a:pt x="863" y="1219"/>
                  <a:pt x="863" y="1219"/>
                </a:cubicBezTo>
                <a:cubicBezTo>
                  <a:pt x="865" y="1224"/>
                  <a:pt x="870" y="1226"/>
                  <a:pt x="875" y="1226"/>
                </a:cubicBezTo>
                <a:cubicBezTo>
                  <a:pt x="876" y="1226"/>
                  <a:pt x="877" y="1226"/>
                  <a:pt x="879" y="1226"/>
                </a:cubicBezTo>
                <a:cubicBezTo>
                  <a:pt x="910" y="1323"/>
                  <a:pt x="910" y="1323"/>
                  <a:pt x="910" y="1323"/>
                </a:cubicBezTo>
                <a:cubicBezTo>
                  <a:pt x="909" y="1324"/>
                  <a:pt x="908" y="1325"/>
                  <a:pt x="907" y="1326"/>
                </a:cubicBezTo>
                <a:close/>
                <a:moveTo>
                  <a:pt x="263" y="1117"/>
                </a:moveTo>
                <a:cubicBezTo>
                  <a:pt x="263" y="1115"/>
                  <a:pt x="263" y="1114"/>
                  <a:pt x="262" y="1113"/>
                </a:cubicBezTo>
                <a:cubicBezTo>
                  <a:pt x="346" y="1052"/>
                  <a:pt x="346" y="1052"/>
                  <a:pt x="346" y="1052"/>
                </a:cubicBezTo>
                <a:cubicBezTo>
                  <a:pt x="349" y="1056"/>
                  <a:pt x="353" y="1058"/>
                  <a:pt x="358" y="1058"/>
                </a:cubicBezTo>
                <a:cubicBezTo>
                  <a:pt x="359" y="1058"/>
                  <a:pt x="361" y="1058"/>
                  <a:pt x="362" y="1057"/>
                </a:cubicBezTo>
                <a:cubicBezTo>
                  <a:pt x="383" y="1111"/>
                  <a:pt x="383" y="1111"/>
                  <a:pt x="383" y="1111"/>
                </a:cubicBezTo>
                <a:lnTo>
                  <a:pt x="263" y="1117"/>
                </a:lnTo>
                <a:close/>
                <a:moveTo>
                  <a:pt x="258" y="1108"/>
                </a:moveTo>
                <a:cubicBezTo>
                  <a:pt x="300" y="996"/>
                  <a:pt x="300" y="996"/>
                  <a:pt x="300" y="996"/>
                </a:cubicBezTo>
                <a:cubicBezTo>
                  <a:pt x="345" y="1033"/>
                  <a:pt x="345" y="1033"/>
                  <a:pt x="345" y="1033"/>
                </a:cubicBezTo>
                <a:cubicBezTo>
                  <a:pt x="343" y="1036"/>
                  <a:pt x="343" y="1039"/>
                  <a:pt x="343" y="1042"/>
                </a:cubicBezTo>
                <a:cubicBezTo>
                  <a:pt x="343" y="1045"/>
                  <a:pt x="343" y="1048"/>
                  <a:pt x="345" y="1050"/>
                </a:cubicBezTo>
                <a:cubicBezTo>
                  <a:pt x="261" y="1111"/>
                  <a:pt x="261" y="1111"/>
                  <a:pt x="261" y="1111"/>
                </a:cubicBezTo>
                <a:cubicBezTo>
                  <a:pt x="260" y="1110"/>
                  <a:pt x="259" y="1109"/>
                  <a:pt x="258" y="1108"/>
                </a:cubicBezTo>
                <a:close/>
                <a:moveTo>
                  <a:pt x="383" y="429"/>
                </a:moveTo>
                <a:cubicBezTo>
                  <a:pt x="362" y="483"/>
                  <a:pt x="362" y="483"/>
                  <a:pt x="362" y="483"/>
                </a:cubicBezTo>
                <a:cubicBezTo>
                  <a:pt x="361" y="482"/>
                  <a:pt x="359" y="482"/>
                  <a:pt x="358" y="482"/>
                </a:cubicBezTo>
                <a:cubicBezTo>
                  <a:pt x="353" y="482"/>
                  <a:pt x="349" y="484"/>
                  <a:pt x="346" y="488"/>
                </a:cubicBezTo>
                <a:cubicBezTo>
                  <a:pt x="262" y="427"/>
                  <a:pt x="262" y="427"/>
                  <a:pt x="262" y="427"/>
                </a:cubicBezTo>
                <a:cubicBezTo>
                  <a:pt x="263" y="426"/>
                  <a:pt x="263" y="425"/>
                  <a:pt x="263" y="423"/>
                </a:cubicBezTo>
                <a:lnTo>
                  <a:pt x="383" y="429"/>
                </a:lnTo>
                <a:close/>
                <a:moveTo>
                  <a:pt x="915" y="218"/>
                </a:moveTo>
                <a:cubicBezTo>
                  <a:pt x="916" y="218"/>
                  <a:pt x="916" y="218"/>
                  <a:pt x="917" y="218"/>
                </a:cubicBezTo>
                <a:cubicBezTo>
                  <a:pt x="949" y="333"/>
                  <a:pt x="949" y="333"/>
                  <a:pt x="949" y="333"/>
                </a:cubicBezTo>
                <a:cubicBezTo>
                  <a:pt x="890" y="329"/>
                  <a:pt x="890" y="329"/>
                  <a:pt x="890" y="329"/>
                </a:cubicBezTo>
                <a:cubicBezTo>
                  <a:pt x="890" y="323"/>
                  <a:pt x="886" y="318"/>
                  <a:pt x="881" y="315"/>
                </a:cubicBezTo>
                <a:cubicBezTo>
                  <a:pt x="913" y="218"/>
                  <a:pt x="913" y="218"/>
                  <a:pt x="913" y="218"/>
                </a:cubicBezTo>
                <a:cubicBezTo>
                  <a:pt x="914" y="218"/>
                  <a:pt x="914" y="218"/>
                  <a:pt x="915" y="218"/>
                </a:cubicBezTo>
                <a:close/>
                <a:moveTo>
                  <a:pt x="1251" y="406"/>
                </a:moveTo>
                <a:cubicBezTo>
                  <a:pt x="1282" y="427"/>
                  <a:pt x="1282" y="427"/>
                  <a:pt x="1282" y="427"/>
                </a:cubicBezTo>
                <a:cubicBezTo>
                  <a:pt x="1265" y="495"/>
                  <a:pt x="1265" y="495"/>
                  <a:pt x="1265" y="495"/>
                </a:cubicBezTo>
                <a:cubicBezTo>
                  <a:pt x="1246" y="411"/>
                  <a:pt x="1246" y="411"/>
                  <a:pt x="1246" y="411"/>
                </a:cubicBezTo>
                <a:cubicBezTo>
                  <a:pt x="1248" y="410"/>
                  <a:pt x="1250" y="408"/>
                  <a:pt x="1251" y="406"/>
                </a:cubicBezTo>
                <a:close/>
                <a:moveTo>
                  <a:pt x="1242" y="411"/>
                </a:moveTo>
                <a:cubicBezTo>
                  <a:pt x="1243" y="411"/>
                  <a:pt x="1243" y="411"/>
                  <a:pt x="1243" y="411"/>
                </a:cubicBezTo>
                <a:cubicBezTo>
                  <a:pt x="1263" y="500"/>
                  <a:pt x="1263" y="500"/>
                  <a:pt x="1263" y="500"/>
                </a:cubicBezTo>
                <a:cubicBezTo>
                  <a:pt x="1213" y="695"/>
                  <a:pt x="1213" y="695"/>
                  <a:pt x="1213" y="695"/>
                </a:cubicBezTo>
                <a:cubicBezTo>
                  <a:pt x="1077" y="605"/>
                  <a:pt x="1077" y="605"/>
                  <a:pt x="1077" y="605"/>
                </a:cubicBezTo>
                <a:cubicBezTo>
                  <a:pt x="1037" y="550"/>
                  <a:pt x="1037" y="550"/>
                  <a:pt x="1037" y="550"/>
                </a:cubicBezTo>
                <a:cubicBezTo>
                  <a:pt x="1233" y="407"/>
                  <a:pt x="1233" y="407"/>
                  <a:pt x="1233" y="407"/>
                </a:cubicBezTo>
                <a:cubicBezTo>
                  <a:pt x="1235" y="410"/>
                  <a:pt x="1239" y="411"/>
                  <a:pt x="1242" y="411"/>
                </a:cubicBezTo>
                <a:close/>
                <a:moveTo>
                  <a:pt x="1195" y="754"/>
                </a:moveTo>
                <a:cubicBezTo>
                  <a:pt x="1192" y="754"/>
                  <a:pt x="1189" y="755"/>
                  <a:pt x="1187" y="756"/>
                </a:cubicBezTo>
                <a:cubicBezTo>
                  <a:pt x="1080" y="609"/>
                  <a:pt x="1080" y="609"/>
                  <a:pt x="1080" y="609"/>
                </a:cubicBezTo>
                <a:cubicBezTo>
                  <a:pt x="1212" y="697"/>
                  <a:pt x="1212" y="697"/>
                  <a:pt x="1212" y="697"/>
                </a:cubicBezTo>
                <a:cubicBezTo>
                  <a:pt x="1197" y="754"/>
                  <a:pt x="1197" y="754"/>
                  <a:pt x="1197" y="754"/>
                </a:cubicBezTo>
                <a:cubicBezTo>
                  <a:pt x="1196" y="754"/>
                  <a:pt x="1196" y="754"/>
                  <a:pt x="1195" y="754"/>
                </a:cubicBezTo>
                <a:close/>
                <a:moveTo>
                  <a:pt x="1184" y="758"/>
                </a:moveTo>
                <a:cubicBezTo>
                  <a:pt x="1182" y="761"/>
                  <a:pt x="1180" y="764"/>
                  <a:pt x="1180" y="768"/>
                </a:cubicBezTo>
                <a:cubicBezTo>
                  <a:pt x="1016" y="768"/>
                  <a:pt x="1016" y="768"/>
                  <a:pt x="1016" y="768"/>
                </a:cubicBezTo>
                <a:cubicBezTo>
                  <a:pt x="1016" y="576"/>
                  <a:pt x="1016" y="576"/>
                  <a:pt x="1016" y="576"/>
                </a:cubicBezTo>
                <a:cubicBezTo>
                  <a:pt x="1018" y="575"/>
                  <a:pt x="1021" y="574"/>
                  <a:pt x="1022" y="571"/>
                </a:cubicBezTo>
                <a:cubicBezTo>
                  <a:pt x="1072" y="604"/>
                  <a:pt x="1072" y="604"/>
                  <a:pt x="1072" y="604"/>
                </a:cubicBezTo>
                <a:lnTo>
                  <a:pt x="1184" y="758"/>
                </a:lnTo>
                <a:close/>
                <a:moveTo>
                  <a:pt x="1007" y="968"/>
                </a:moveTo>
                <a:cubicBezTo>
                  <a:pt x="746" y="779"/>
                  <a:pt x="746" y="779"/>
                  <a:pt x="746" y="779"/>
                </a:cubicBezTo>
                <a:cubicBezTo>
                  <a:pt x="747" y="776"/>
                  <a:pt x="747" y="774"/>
                  <a:pt x="748" y="772"/>
                </a:cubicBezTo>
                <a:cubicBezTo>
                  <a:pt x="1013" y="772"/>
                  <a:pt x="1013" y="772"/>
                  <a:pt x="1013" y="772"/>
                </a:cubicBezTo>
                <a:cubicBezTo>
                  <a:pt x="1013" y="964"/>
                  <a:pt x="1013" y="964"/>
                  <a:pt x="1013" y="964"/>
                </a:cubicBezTo>
                <a:cubicBezTo>
                  <a:pt x="1011" y="965"/>
                  <a:pt x="1008" y="966"/>
                  <a:pt x="1007" y="968"/>
                </a:cubicBezTo>
                <a:close/>
                <a:moveTo>
                  <a:pt x="1013" y="576"/>
                </a:moveTo>
                <a:cubicBezTo>
                  <a:pt x="1013" y="768"/>
                  <a:pt x="1013" y="768"/>
                  <a:pt x="1013" y="768"/>
                </a:cubicBezTo>
                <a:cubicBezTo>
                  <a:pt x="748" y="768"/>
                  <a:pt x="748" y="768"/>
                  <a:pt x="748" y="768"/>
                </a:cubicBezTo>
                <a:cubicBezTo>
                  <a:pt x="747" y="766"/>
                  <a:pt x="747" y="764"/>
                  <a:pt x="746" y="761"/>
                </a:cubicBezTo>
                <a:cubicBezTo>
                  <a:pt x="1007" y="572"/>
                  <a:pt x="1007" y="572"/>
                  <a:pt x="1007" y="572"/>
                </a:cubicBezTo>
                <a:cubicBezTo>
                  <a:pt x="1008" y="574"/>
                  <a:pt x="1011" y="575"/>
                  <a:pt x="1013" y="576"/>
                </a:cubicBezTo>
                <a:close/>
                <a:moveTo>
                  <a:pt x="1005" y="570"/>
                </a:moveTo>
                <a:cubicBezTo>
                  <a:pt x="744" y="760"/>
                  <a:pt x="744" y="760"/>
                  <a:pt x="744" y="760"/>
                </a:cubicBezTo>
                <a:cubicBezTo>
                  <a:pt x="743" y="758"/>
                  <a:pt x="741" y="756"/>
                  <a:pt x="739" y="755"/>
                </a:cubicBezTo>
                <a:cubicBezTo>
                  <a:pt x="820" y="503"/>
                  <a:pt x="820" y="503"/>
                  <a:pt x="820" y="503"/>
                </a:cubicBezTo>
                <a:cubicBezTo>
                  <a:pt x="1004" y="563"/>
                  <a:pt x="1004" y="563"/>
                  <a:pt x="1004" y="563"/>
                </a:cubicBezTo>
                <a:cubicBezTo>
                  <a:pt x="1004" y="564"/>
                  <a:pt x="1004" y="564"/>
                  <a:pt x="1004" y="565"/>
                </a:cubicBezTo>
                <a:cubicBezTo>
                  <a:pt x="1004" y="567"/>
                  <a:pt x="1005" y="568"/>
                  <a:pt x="1005" y="570"/>
                </a:cubicBezTo>
                <a:close/>
                <a:moveTo>
                  <a:pt x="736" y="754"/>
                </a:moveTo>
                <a:cubicBezTo>
                  <a:pt x="734" y="753"/>
                  <a:pt x="733" y="753"/>
                  <a:pt x="732" y="753"/>
                </a:cubicBezTo>
                <a:cubicBezTo>
                  <a:pt x="731" y="753"/>
                  <a:pt x="729" y="753"/>
                  <a:pt x="728" y="754"/>
                </a:cubicBezTo>
                <a:cubicBezTo>
                  <a:pt x="629" y="448"/>
                  <a:pt x="629" y="448"/>
                  <a:pt x="629" y="448"/>
                </a:cubicBezTo>
                <a:cubicBezTo>
                  <a:pt x="631" y="447"/>
                  <a:pt x="632" y="445"/>
                  <a:pt x="633" y="442"/>
                </a:cubicBezTo>
                <a:cubicBezTo>
                  <a:pt x="817" y="502"/>
                  <a:pt x="817" y="502"/>
                  <a:pt x="817" y="502"/>
                </a:cubicBezTo>
                <a:lnTo>
                  <a:pt x="736" y="754"/>
                </a:lnTo>
                <a:close/>
                <a:moveTo>
                  <a:pt x="624" y="449"/>
                </a:moveTo>
                <a:cubicBezTo>
                  <a:pt x="625" y="449"/>
                  <a:pt x="626" y="449"/>
                  <a:pt x="626" y="449"/>
                </a:cubicBezTo>
                <a:cubicBezTo>
                  <a:pt x="726" y="754"/>
                  <a:pt x="726" y="754"/>
                  <a:pt x="726" y="754"/>
                </a:cubicBezTo>
                <a:cubicBezTo>
                  <a:pt x="723" y="756"/>
                  <a:pt x="721" y="757"/>
                  <a:pt x="720" y="759"/>
                </a:cubicBezTo>
                <a:cubicBezTo>
                  <a:pt x="505" y="604"/>
                  <a:pt x="505" y="604"/>
                  <a:pt x="505" y="604"/>
                </a:cubicBezTo>
                <a:cubicBezTo>
                  <a:pt x="619" y="447"/>
                  <a:pt x="619" y="447"/>
                  <a:pt x="619" y="447"/>
                </a:cubicBezTo>
                <a:cubicBezTo>
                  <a:pt x="620" y="448"/>
                  <a:pt x="622" y="449"/>
                  <a:pt x="624" y="449"/>
                </a:cubicBezTo>
                <a:close/>
                <a:moveTo>
                  <a:pt x="718" y="762"/>
                </a:moveTo>
                <a:cubicBezTo>
                  <a:pt x="717" y="764"/>
                  <a:pt x="716" y="766"/>
                  <a:pt x="716" y="769"/>
                </a:cubicBezTo>
                <a:cubicBezTo>
                  <a:pt x="393" y="769"/>
                  <a:pt x="393" y="769"/>
                  <a:pt x="393" y="769"/>
                </a:cubicBezTo>
                <a:cubicBezTo>
                  <a:pt x="393" y="766"/>
                  <a:pt x="392" y="764"/>
                  <a:pt x="390" y="762"/>
                </a:cubicBezTo>
                <a:cubicBezTo>
                  <a:pt x="504" y="606"/>
                  <a:pt x="504" y="606"/>
                  <a:pt x="504" y="606"/>
                </a:cubicBezTo>
                <a:lnTo>
                  <a:pt x="718" y="762"/>
                </a:lnTo>
                <a:close/>
                <a:moveTo>
                  <a:pt x="373" y="769"/>
                </a:moveTo>
                <a:cubicBezTo>
                  <a:pt x="359" y="769"/>
                  <a:pt x="359" y="769"/>
                  <a:pt x="359" y="769"/>
                </a:cubicBezTo>
                <a:cubicBezTo>
                  <a:pt x="359" y="710"/>
                  <a:pt x="359" y="710"/>
                  <a:pt x="359" y="710"/>
                </a:cubicBezTo>
                <a:cubicBezTo>
                  <a:pt x="378" y="760"/>
                  <a:pt x="378" y="760"/>
                  <a:pt x="378" y="760"/>
                </a:cubicBezTo>
                <a:cubicBezTo>
                  <a:pt x="375" y="762"/>
                  <a:pt x="373" y="765"/>
                  <a:pt x="373" y="769"/>
                </a:cubicBezTo>
                <a:close/>
                <a:moveTo>
                  <a:pt x="359" y="771"/>
                </a:moveTo>
                <a:cubicBezTo>
                  <a:pt x="373" y="771"/>
                  <a:pt x="373" y="771"/>
                  <a:pt x="373" y="771"/>
                </a:cubicBezTo>
                <a:cubicBezTo>
                  <a:pt x="373" y="775"/>
                  <a:pt x="375" y="778"/>
                  <a:pt x="378" y="780"/>
                </a:cubicBezTo>
                <a:cubicBezTo>
                  <a:pt x="359" y="830"/>
                  <a:pt x="359" y="830"/>
                  <a:pt x="359" y="830"/>
                </a:cubicBezTo>
                <a:lnTo>
                  <a:pt x="359" y="771"/>
                </a:lnTo>
                <a:close/>
                <a:moveTo>
                  <a:pt x="388" y="761"/>
                </a:moveTo>
                <a:cubicBezTo>
                  <a:pt x="387" y="760"/>
                  <a:pt x="385" y="759"/>
                  <a:pt x="383" y="759"/>
                </a:cubicBezTo>
                <a:cubicBezTo>
                  <a:pt x="382" y="759"/>
                  <a:pt x="381" y="759"/>
                  <a:pt x="380" y="760"/>
                </a:cubicBezTo>
                <a:cubicBezTo>
                  <a:pt x="359" y="703"/>
                  <a:pt x="359" y="703"/>
                  <a:pt x="359" y="703"/>
                </a:cubicBezTo>
                <a:cubicBezTo>
                  <a:pt x="359" y="514"/>
                  <a:pt x="359" y="514"/>
                  <a:pt x="359" y="514"/>
                </a:cubicBezTo>
                <a:cubicBezTo>
                  <a:pt x="363" y="514"/>
                  <a:pt x="367" y="512"/>
                  <a:pt x="369" y="508"/>
                </a:cubicBezTo>
                <a:cubicBezTo>
                  <a:pt x="502" y="605"/>
                  <a:pt x="502" y="605"/>
                  <a:pt x="502" y="605"/>
                </a:cubicBezTo>
                <a:lnTo>
                  <a:pt x="388" y="761"/>
                </a:lnTo>
                <a:close/>
                <a:moveTo>
                  <a:pt x="359" y="1026"/>
                </a:moveTo>
                <a:cubicBezTo>
                  <a:pt x="359" y="837"/>
                  <a:pt x="359" y="837"/>
                  <a:pt x="359" y="837"/>
                </a:cubicBezTo>
                <a:cubicBezTo>
                  <a:pt x="380" y="780"/>
                  <a:pt x="380" y="780"/>
                  <a:pt x="380" y="780"/>
                </a:cubicBezTo>
                <a:cubicBezTo>
                  <a:pt x="381" y="781"/>
                  <a:pt x="382" y="781"/>
                  <a:pt x="383" y="781"/>
                </a:cubicBezTo>
                <a:cubicBezTo>
                  <a:pt x="385" y="781"/>
                  <a:pt x="387" y="780"/>
                  <a:pt x="388" y="779"/>
                </a:cubicBezTo>
                <a:cubicBezTo>
                  <a:pt x="502" y="935"/>
                  <a:pt x="502" y="935"/>
                  <a:pt x="502" y="935"/>
                </a:cubicBezTo>
                <a:cubicBezTo>
                  <a:pt x="369" y="1032"/>
                  <a:pt x="369" y="1032"/>
                  <a:pt x="369" y="1032"/>
                </a:cubicBezTo>
                <a:cubicBezTo>
                  <a:pt x="367" y="1028"/>
                  <a:pt x="363" y="1026"/>
                  <a:pt x="359" y="1026"/>
                </a:cubicBezTo>
                <a:close/>
                <a:moveTo>
                  <a:pt x="390" y="778"/>
                </a:moveTo>
                <a:cubicBezTo>
                  <a:pt x="392" y="776"/>
                  <a:pt x="393" y="774"/>
                  <a:pt x="393" y="771"/>
                </a:cubicBezTo>
                <a:cubicBezTo>
                  <a:pt x="716" y="771"/>
                  <a:pt x="716" y="771"/>
                  <a:pt x="716" y="771"/>
                </a:cubicBezTo>
                <a:cubicBezTo>
                  <a:pt x="716" y="774"/>
                  <a:pt x="717" y="776"/>
                  <a:pt x="718" y="778"/>
                </a:cubicBezTo>
                <a:cubicBezTo>
                  <a:pt x="504" y="934"/>
                  <a:pt x="504" y="934"/>
                  <a:pt x="504" y="934"/>
                </a:cubicBezTo>
                <a:lnTo>
                  <a:pt x="390" y="778"/>
                </a:lnTo>
                <a:close/>
                <a:moveTo>
                  <a:pt x="720" y="781"/>
                </a:moveTo>
                <a:cubicBezTo>
                  <a:pt x="721" y="783"/>
                  <a:pt x="723" y="784"/>
                  <a:pt x="726" y="786"/>
                </a:cubicBezTo>
                <a:cubicBezTo>
                  <a:pt x="626" y="1091"/>
                  <a:pt x="626" y="1091"/>
                  <a:pt x="626" y="1091"/>
                </a:cubicBezTo>
                <a:cubicBezTo>
                  <a:pt x="626" y="1091"/>
                  <a:pt x="625" y="1091"/>
                  <a:pt x="624" y="1091"/>
                </a:cubicBezTo>
                <a:cubicBezTo>
                  <a:pt x="622" y="1091"/>
                  <a:pt x="620" y="1092"/>
                  <a:pt x="619" y="1093"/>
                </a:cubicBezTo>
                <a:cubicBezTo>
                  <a:pt x="505" y="936"/>
                  <a:pt x="505" y="936"/>
                  <a:pt x="505" y="936"/>
                </a:cubicBezTo>
                <a:lnTo>
                  <a:pt x="720" y="781"/>
                </a:lnTo>
                <a:close/>
                <a:moveTo>
                  <a:pt x="629" y="1092"/>
                </a:moveTo>
                <a:cubicBezTo>
                  <a:pt x="728" y="786"/>
                  <a:pt x="728" y="786"/>
                  <a:pt x="728" y="786"/>
                </a:cubicBezTo>
                <a:cubicBezTo>
                  <a:pt x="729" y="787"/>
                  <a:pt x="731" y="787"/>
                  <a:pt x="732" y="787"/>
                </a:cubicBezTo>
                <a:cubicBezTo>
                  <a:pt x="733" y="787"/>
                  <a:pt x="734" y="787"/>
                  <a:pt x="736" y="786"/>
                </a:cubicBezTo>
                <a:cubicBezTo>
                  <a:pt x="817" y="1038"/>
                  <a:pt x="817" y="1038"/>
                  <a:pt x="817" y="1038"/>
                </a:cubicBezTo>
                <a:cubicBezTo>
                  <a:pt x="633" y="1098"/>
                  <a:pt x="633" y="1098"/>
                  <a:pt x="633" y="1098"/>
                </a:cubicBezTo>
                <a:cubicBezTo>
                  <a:pt x="632" y="1095"/>
                  <a:pt x="631" y="1093"/>
                  <a:pt x="629" y="1092"/>
                </a:cubicBezTo>
                <a:close/>
                <a:moveTo>
                  <a:pt x="739" y="785"/>
                </a:moveTo>
                <a:cubicBezTo>
                  <a:pt x="741" y="784"/>
                  <a:pt x="743" y="782"/>
                  <a:pt x="744" y="780"/>
                </a:cubicBezTo>
                <a:cubicBezTo>
                  <a:pt x="1005" y="970"/>
                  <a:pt x="1005" y="970"/>
                  <a:pt x="1005" y="970"/>
                </a:cubicBezTo>
                <a:cubicBezTo>
                  <a:pt x="1005" y="972"/>
                  <a:pt x="1004" y="973"/>
                  <a:pt x="1004" y="975"/>
                </a:cubicBezTo>
                <a:cubicBezTo>
                  <a:pt x="1004" y="976"/>
                  <a:pt x="1004" y="976"/>
                  <a:pt x="1004" y="977"/>
                </a:cubicBezTo>
                <a:cubicBezTo>
                  <a:pt x="820" y="1037"/>
                  <a:pt x="820" y="1037"/>
                  <a:pt x="820" y="1037"/>
                </a:cubicBezTo>
                <a:lnTo>
                  <a:pt x="739" y="785"/>
                </a:lnTo>
                <a:close/>
                <a:moveTo>
                  <a:pt x="1016" y="964"/>
                </a:moveTo>
                <a:cubicBezTo>
                  <a:pt x="1016" y="772"/>
                  <a:pt x="1016" y="772"/>
                  <a:pt x="1016" y="772"/>
                </a:cubicBezTo>
                <a:cubicBezTo>
                  <a:pt x="1180" y="772"/>
                  <a:pt x="1180" y="772"/>
                  <a:pt x="1180" y="772"/>
                </a:cubicBezTo>
                <a:cubicBezTo>
                  <a:pt x="1180" y="776"/>
                  <a:pt x="1182" y="779"/>
                  <a:pt x="1184" y="782"/>
                </a:cubicBezTo>
                <a:cubicBezTo>
                  <a:pt x="1072" y="936"/>
                  <a:pt x="1072" y="936"/>
                  <a:pt x="1072" y="936"/>
                </a:cubicBezTo>
                <a:cubicBezTo>
                  <a:pt x="1022" y="969"/>
                  <a:pt x="1022" y="969"/>
                  <a:pt x="1022" y="969"/>
                </a:cubicBezTo>
                <a:cubicBezTo>
                  <a:pt x="1021" y="966"/>
                  <a:pt x="1018" y="965"/>
                  <a:pt x="1016" y="964"/>
                </a:cubicBezTo>
                <a:close/>
                <a:moveTo>
                  <a:pt x="1187" y="784"/>
                </a:moveTo>
                <a:cubicBezTo>
                  <a:pt x="1189" y="785"/>
                  <a:pt x="1192" y="786"/>
                  <a:pt x="1195" y="786"/>
                </a:cubicBezTo>
                <a:cubicBezTo>
                  <a:pt x="1196" y="786"/>
                  <a:pt x="1196" y="786"/>
                  <a:pt x="1197" y="786"/>
                </a:cubicBezTo>
                <a:cubicBezTo>
                  <a:pt x="1212" y="843"/>
                  <a:pt x="1212" y="843"/>
                  <a:pt x="1212" y="843"/>
                </a:cubicBezTo>
                <a:cubicBezTo>
                  <a:pt x="1080" y="931"/>
                  <a:pt x="1080" y="931"/>
                  <a:pt x="1080" y="931"/>
                </a:cubicBezTo>
                <a:lnTo>
                  <a:pt x="1187" y="784"/>
                </a:lnTo>
                <a:close/>
                <a:moveTo>
                  <a:pt x="1200" y="785"/>
                </a:moveTo>
                <a:cubicBezTo>
                  <a:pt x="1205" y="783"/>
                  <a:pt x="1209" y="778"/>
                  <a:pt x="1210" y="772"/>
                </a:cubicBezTo>
                <a:cubicBezTo>
                  <a:pt x="1314" y="771"/>
                  <a:pt x="1314" y="771"/>
                  <a:pt x="1314" y="771"/>
                </a:cubicBezTo>
                <a:cubicBezTo>
                  <a:pt x="1314" y="773"/>
                  <a:pt x="1314" y="774"/>
                  <a:pt x="1315" y="775"/>
                </a:cubicBezTo>
                <a:cubicBezTo>
                  <a:pt x="1215" y="841"/>
                  <a:pt x="1215" y="841"/>
                  <a:pt x="1215" y="841"/>
                </a:cubicBezTo>
                <a:lnTo>
                  <a:pt x="1200" y="785"/>
                </a:lnTo>
                <a:close/>
                <a:moveTo>
                  <a:pt x="1314" y="768"/>
                </a:moveTo>
                <a:cubicBezTo>
                  <a:pt x="1210" y="768"/>
                  <a:pt x="1210" y="768"/>
                  <a:pt x="1210" y="768"/>
                </a:cubicBezTo>
                <a:cubicBezTo>
                  <a:pt x="1209" y="762"/>
                  <a:pt x="1205" y="757"/>
                  <a:pt x="1200" y="755"/>
                </a:cubicBezTo>
                <a:cubicBezTo>
                  <a:pt x="1215" y="699"/>
                  <a:pt x="1215" y="699"/>
                  <a:pt x="1215" y="699"/>
                </a:cubicBezTo>
                <a:cubicBezTo>
                  <a:pt x="1315" y="765"/>
                  <a:pt x="1315" y="765"/>
                  <a:pt x="1315" y="765"/>
                </a:cubicBezTo>
                <a:cubicBezTo>
                  <a:pt x="1314" y="766"/>
                  <a:pt x="1314" y="767"/>
                  <a:pt x="1314" y="768"/>
                </a:cubicBezTo>
                <a:close/>
                <a:moveTo>
                  <a:pt x="1069" y="600"/>
                </a:moveTo>
                <a:cubicBezTo>
                  <a:pt x="1023" y="570"/>
                  <a:pt x="1023" y="570"/>
                  <a:pt x="1023" y="570"/>
                </a:cubicBezTo>
                <a:cubicBezTo>
                  <a:pt x="1024" y="568"/>
                  <a:pt x="1024" y="567"/>
                  <a:pt x="1024" y="565"/>
                </a:cubicBezTo>
                <a:cubicBezTo>
                  <a:pt x="1024" y="563"/>
                  <a:pt x="1024" y="561"/>
                  <a:pt x="1023" y="560"/>
                </a:cubicBezTo>
                <a:cubicBezTo>
                  <a:pt x="1034" y="552"/>
                  <a:pt x="1034" y="552"/>
                  <a:pt x="1034" y="552"/>
                </a:cubicBezTo>
                <a:lnTo>
                  <a:pt x="1069" y="600"/>
                </a:lnTo>
                <a:close/>
                <a:moveTo>
                  <a:pt x="1022" y="558"/>
                </a:moveTo>
                <a:cubicBezTo>
                  <a:pt x="1020" y="556"/>
                  <a:pt x="1018" y="554"/>
                  <a:pt x="1014" y="554"/>
                </a:cubicBezTo>
                <a:cubicBezTo>
                  <a:pt x="1014" y="554"/>
                  <a:pt x="1013" y="554"/>
                  <a:pt x="1013" y="554"/>
                </a:cubicBezTo>
                <a:cubicBezTo>
                  <a:pt x="998" y="502"/>
                  <a:pt x="998" y="502"/>
                  <a:pt x="998" y="502"/>
                </a:cubicBezTo>
                <a:cubicBezTo>
                  <a:pt x="1033" y="550"/>
                  <a:pt x="1033" y="550"/>
                  <a:pt x="1033" y="550"/>
                </a:cubicBezTo>
                <a:lnTo>
                  <a:pt x="1022" y="558"/>
                </a:lnTo>
                <a:close/>
                <a:moveTo>
                  <a:pt x="1010" y="555"/>
                </a:moveTo>
                <a:cubicBezTo>
                  <a:pt x="1008" y="556"/>
                  <a:pt x="1006" y="558"/>
                  <a:pt x="1005" y="561"/>
                </a:cubicBezTo>
                <a:cubicBezTo>
                  <a:pt x="821" y="501"/>
                  <a:pt x="821" y="501"/>
                  <a:pt x="821" y="501"/>
                </a:cubicBezTo>
                <a:cubicBezTo>
                  <a:pt x="871" y="346"/>
                  <a:pt x="871" y="346"/>
                  <a:pt x="871" y="346"/>
                </a:cubicBezTo>
                <a:cubicBezTo>
                  <a:pt x="873" y="346"/>
                  <a:pt x="874" y="346"/>
                  <a:pt x="875" y="346"/>
                </a:cubicBezTo>
                <a:cubicBezTo>
                  <a:pt x="878" y="346"/>
                  <a:pt x="881" y="345"/>
                  <a:pt x="883" y="344"/>
                </a:cubicBezTo>
                <a:cubicBezTo>
                  <a:pt x="994" y="497"/>
                  <a:pt x="994" y="497"/>
                  <a:pt x="994" y="497"/>
                </a:cubicBezTo>
                <a:lnTo>
                  <a:pt x="1010" y="555"/>
                </a:lnTo>
                <a:close/>
                <a:moveTo>
                  <a:pt x="885" y="342"/>
                </a:moveTo>
                <a:cubicBezTo>
                  <a:pt x="888" y="339"/>
                  <a:pt x="889" y="336"/>
                  <a:pt x="890" y="332"/>
                </a:cubicBezTo>
                <a:cubicBezTo>
                  <a:pt x="950" y="336"/>
                  <a:pt x="950" y="336"/>
                  <a:pt x="950" y="336"/>
                </a:cubicBezTo>
                <a:cubicBezTo>
                  <a:pt x="992" y="488"/>
                  <a:pt x="992" y="488"/>
                  <a:pt x="992" y="488"/>
                </a:cubicBezTo>
                <a:lnTo>
                  <a:pt x="885" y="342"/>
                </a:lnTo>
                <a:close/>
                <a:moveTo>
                  <a:pt x="910" y="217"/>
                </a:moveTo>
                <a:cubicBezTo>
                  <a:pt x="879" y="314"/>
                  <a:pt x="879" y="314"/>
                  <a:pt x="879" y="314"/>
                </a:cubicBezTo>
                <a:cubicBezTo>
                  <a:pt x="877" y="314"/>
                  <a:pt x="876" y="314"/>
                  <a:pt x="875" y="314"/>
                </a:cubicBezTo>
                <a:cubicBezTo>
                  <a:pt x="870" y="314"/>
                  <a:pt x="865" y="316"/>
                  <a:pt x="863" y="321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907" y="214"/>
                  <a:pt x="907" y="214"/>
                  <a:pt x="907" y="214"/>
                </a:cubicBezTo>
                <a:cubicBezTo>
                  <a:pt x="908" y="215"/>
                  <a:pt x="909" y="216"/>
                  <a:pt x="910" y="217"/>
                </a:cubicBezTo>
                <a:close/>
                <a:moveTo>
                  <a:pt x="861" y="323"/>
                </a:moveTo>
                <a:cubicBezTo>
                  <a:pt x="860" y="325"/>
                  <a:pt x="860" y="327"/>
                  <a:pt x="860" y="330"/>
                </a:cubicBezTo>
                <a:cubicBezTo>
                  <a:pt x="860" y="331"/>
                  <a:pt x="860" y="332"/>
                  <a:pt x="860" y="333"/>
                </a:cubicBezTo>
                <a:cubicBezTo>
                  <a:pt x="687" y="389"/>
                  <a:pt x="687" y="389"/>
                  <a:pt x="687" y="389"/>
                </a:cubicBezTo>
                <a:cubicBezTo>
                  <a:pt x="811" y="291"/>
                  <a:pt x="811" y="291"/>
                  <a:pt x="811" y="291"/>
                </a:cubicBezTo>
                <a:lnTo>
                  <a:pt x="861" y="323"/>
                </a:lnTo>
                <a:close/>
                <a:moveTo>
                  <a:pt x="861" y="336"/>
                </a:moveTo>
                <a:cubicBezTo>
                  <a:pt x="862" y="340"/>
                  <a:pt x="865" y="343"/>
                  <a:pt x="869" y="345"/>
                </a:cubicBezTo>
                <a:cubicBezTo>
                  <a:pt x="818" y="500"/>
                  <a:pt x="818" y="500"/>
                  <a:pt x="818" y="500"/>
                </a:cubicBezTo>
                <a:cubicBezTo>
                  <a:pt x="634" y="440"/>
                  <a:pt x="634" y="440"/>
                  <a:pt x="634" y="440"/>
                </a:cubicBezTo>
                <a:cubicBezTo>
                  <a:pt x="634" y="439"/>
                  <a:pt x="634" y="439"/>
                  <a:pt x="634" y="438"/>
                </a:cubicBezTo>
                <a:cubicBezTo>
                  <a:pt x="634" y="436"/>
                  <a:pt x="634" y="434"/>
                  <a:pt x="633" y="433"/>
                </a:cubicBezTo>
                <a:cubicBezTo>
                  <a:pt x="680" y="395"/>
                  <a:pt x="680" y="395"/>
                  <a:pt x="680" y="395"/>
                </a:cubicBezTo>
                <a:lnTo>
                  <a:pt x="861" y="336"/>
                </a:lnTo>
                <a:close/>
                <a:moveTo>
                  <a:pt x="632" y="431"/>
                </a:moveTo>
                <a:cubicBezTo>
                  <a:pt x="630" y="429"/>
                  <a:pt x="627" y="427"/>
                  <a:pt x="624" y="427"/>
                </a:cubicBezTo>
                <a:cubicBezTo>
                  <a:pt x="623" y="427"/>
                  <a:pt x="623" y="427"/>
                  <a:pt x="622" y="428"/>
                </a:cubicBezTo>
                <a:cubicBezTo>
                  <a:pt x="618" y="415"/>
                  <a:pt x="618" y="415"/>
                  <a:pt x="618" y="415"/>
                </a:cubicBezTo>
                <a:cubicBezTo>
                  <a:pt x="675" y="397"/>
                  <a:pt x="675" y="397"/>
                  <a:pt x="675" y="397"/>
                </a:cubicBezTo>
                <a:lnTo>
                  <a:pt x="632" y="431"/>
                </a:lnTo>
                <a:close/>
                <a:moveTo>
                  <a:pt x="620" y="428"/>
                </a:moveTo>
                <a:cubicBezTo>
                  <a:pt x="617" y="430"/>
                  <a:pt x="615" y="433"/>
                  <a:pt x="614" y="436"/>
                </a:cubicBezTo>
                <a:cubicBezTo>
                  <a:pt x="560" y="434"/>
                  <a:pt x="560" y="434"/>
                  <a:pt x="560" y="434"/>
                </a:cubicBezTo>
                <a:cubicBezTo>
                  <a:pt x="616" y="416"/>
                  <a:pt x="616" y="416"/>
                  <a:pt x="616" y="416"/>
                </a:cubicBezTo>
                <a:lnTo>
                  <a:pt x="620" y="428"/>
                </a:lnTo>
                <a:close/>
                <a:moveTo>
                  <a:pt x="614" y="439"/>
                </a:moveTo>
                <a:cubicBezTo>
                  <a:pt x="614" y="442"/>
                  <a:pt x="615" y="444"/>
                  <a:pt x="617" y="446"/>
                </a:cubicBezTo>
                <a:cubicBezTo>
                  <a:pt x="504" y="602"/>
                  <a:pt x="504" y="602"/>
                  <a:pt x="504" y="602"/>
                </a:cubicBezTo>
                <a:cubicBezTo>
                  <a:pt x="371" y="506"/>
                  <a:pt x="371" y="506"/>
                  <a:pt x="371" y="506"/>
                </a:cubicBezTo>
                <a:cubicBezTo>
                  <a:pt x="372" y="504"/>
                  <a:pt x="373" y="501"/>
                  <a:pt x="373" y="498"/>
                </a:cubicBezTo>
                <a:cubicBezTo>
                  <a:pt x="373" y="497"/>
                  <a:pt x="373" y="496"/>
                  <a:pt x="373" y="495"/>
                </a:cubicBezTo>
                <a:cubicBezTo>
                  <a:pt x="553" y="436"/>
                  <a:pt x="553" y="436"/>
                  <a:pt x="553" y="436"/>
                </a:cubicBezTo>
                <a:lnTo>
                  <a:pt x="614" y="439"/>
                </a:lnTo>
                <a:close/>
                <a:moveTo>
                  <a:pt x="372" y="492"/>
                </a:moveTo>
                <a:cubicBezTo>
                  <a:pt x="370" y="488"/>
                  <a:pt x="368" y="486"/>
                  <a:pt x="365" y="484"/>
                </a:cubicBezTo>
                <a:cubicBezTo>
                  <a:pt x="386" y="429"/>
                  <a:pt x="386" y="429"/>
                  <a:pt x="386" y="429"/>
                </a:cubicBezTo>
                <a:cubicBezTo>
                  <a:pt x="544" y="436"/>
                  <a:pt x="544" y="436"/>
                  <a:pt x="544" y="436"/>
                </a:cubicBezTo>
                <a:lnTo>
                  <a:pt x="372" y="492"/>
                </a:lnTo>
                <a:close/>
                <a:moveTo>
                  <a:pt x="261" y="429"/>
                </a:moveTo>
                <a:cubicBezTo>
                  <a:pt x="345" y="490"/>
                  <a:pt x="345" y="490"/>
                  <a:pt x="345" y="490"/>
                </a:cubicBezTo>
                <a:cubicBezTo>
                  <a:pt x="343" y="492"/>
                  <a:pt x="343" y="495"/>
                  <a:pt x="343" y="498"/>
                </a:cubicBezTo>
                <a:cubicBezTo>
                  <a:pt x="343" y="501"/>
                  <a:pt x="343" y="504"/>
                  <a:pt x="345" y="507"/>
                </a:cubicBezTo>
                <a:cubicBezTo>
                  <a:pt x="300" y="544"/>
                  <a:pt x="300" y="544"/>
                  <a:pt x="300" y="544"/>
                </a:cubicBezTo>
                <a:cubicBezTo>
                  <a:pt x="258" y="432"/>
                  <a:pt x="258" y="432"/>
                  <a:pt x="258" y="432"/>
                </a:cubicBezTo>
                <a:cubicBezTo>
                  <a:pt x="259" y="431"/>
                  <a:pt x="260" y="430"/>
                  <a:pt x="261" y="429"/>
                </a:cubicBezTo>
                <a:close/>
                <a:moveTo>
                  <a:pt x="347" y="509"/>
                </a:moveTo>
                <a:cubicBezTo>
                  <a:pt x="349" y="512"/>
                  <a:pt x="352" y="514"/>
                  <a:pt x="356" y="514"/>
                </a:cubicBezTo>
                <a:cubicBezTo>
                  <a:pt x="356" y="695"/>
                  <a:pt x="356" y="695"/>
                  <a:pt x="356" y="695"/>
                </a:cubicBezTo>
                <a:cubicBezTo>
                  <a:pt x="301" y="547"/>
                  <a:pt x="301" y="547"/>
                  <a:pt x="301" y="547"/>
                </a:cubicBezTo>
                <a:lnTo>
                  <a:pt x="347" y="509"/>
                </a:lnTo>
                <a:close/>
                <a:moveTo>
                  <a:pt x="356" y="1026"/>
                </a:moveTo>
                <a:cubicBezTo>
                  <a:pt x="352" y="1026"/>
                  <a:pt x="349" y="1028"/>
                  <a:pt x="347" y="1031"/>
                </a:cubicBezTo>
                <a:cubicBezTo>
                  <a:pt x="301" y="993"/>
                  <a:pt x="301" y="993"/>
                  <a:pt x="301" y="993"/>
                </a:cubicBezTo>
                <a:cubicBezTo>
                  <a:pt x="356" y="845"/>
                  <a:pt x="356" y="845"/>
                  <a:pt x="356" y="845"/>
                </a:cubicBezTo>
                <a:lnTo>
                  <a:pt x="356" y="1026"/>
                </a:lnTo>
                <a:close/>
                <a:moveTo>
                  <a:pt x="365" y="1056"/>
                </a:moveTo>
                <a:cubicBezTo>
                  <a:pt x="368" y="1054"/>
                  <a:pt x="370" y="1052"/>
                  <a:pt x="372" y="1048"/>
                </a:cubicBezTo>
                <a:cubicBezTo>
                  <a:pt x="544" y="1104"/>
                  <a:pt x="544" y="1104"/>
                  <a:pt x="544" y="1104"/>
                </a:cubicBezTo>
                <a:cubicBezTo>
                  <a:pt x="386" y="1111"/>
                  <a:pt x="386" y="1111"/>
                  <a:pt x="386" y="1111"/>
                </a:cubicBezTo>
                <a:lnTo>
                  <a:pt x="365" y="1056"/>
                </a:lnTo>
                <a:close/>
                <a:moveTo>
                  <a:pt x="373" y="1045"/>
                </a:moveTo>
                <a:cubicBezTo>
                  <a:pt x="373" y="1044"/>
                  <a:pt x="373" y="1043"/>
                  <a:pt x="373" y="1042"/>
                </a:cubicBezTo>
                <a:cubicBezTo>
                  <a:pt x="373" y="1039"/>
                  <a:pt x="372" y="1036"/>
                  <a:pt x="371" y="1034"/>
                </a:cubicBezTo>
                <a:cubicBezTo>
                  <a:pt x="504" y="938"/>
                  <a:pt x="504" y="938"/>
                  <a:pt x="504" y="938"/>
                </a:cubicBezTo>
                <a:cubicBezTo>
                  <a:pt x="617" y="1094"/>
                  <a:pt x="617" y="1094"/>
                  <a:pt x="617" y="1094"/>
                </a:cubicBezTo>
                <a:cubicBezTo>
                  <a:pt x="615" y="1096"/>
                  <a:pt x="614" y="1098"/>
                  <a:pt x="614" y="1101"/>
                </a:cubicBezTo>
                <a:cubicBezTo>
                  <a:pt x="553" y="1104"/>
                  <a:pt x="553" y="1104"/>
                  <a:pt x="553" y="1104"/>
                </a:cubicBezTo>
                <a:lnTo>
                  <a:pt x="373" y="1045"/>
                </a:lnTo>
                <a:close/>
                <a:moveTo>
                  <a:pt x="614" y="1104"/>
                </a:moveTo>
                <a:cubicBezTo>
                  <a:pt x="615" y="1107"/>
                  <a:pt x="617" y="1110"/>
                  <a:pt x="620" y="1112"/>
                </a:cubicBezTo>
                <a:cubicBezTo>
                  <a:pt x="616" y="1124"/>
                  <a:pt x="616" y="1124"/>
                  <a:pt x="616" y="1124"/>
                </a:cubicBezTo>
                <a:cubicBezTo>
                  <a:pt x="560" y="1106"/>
                  <a:pt x="560" y="1106"/>
                  <a:pt x="560" y="1106"/>
                </a:cubicBezTo>
                <a:lnTo>
                  <a:pt x="614" y="1104"/>
                </a:lnTo>
                <a:close/>
                <a:moveTo>
                  <a:pt x="622" y="1112"/>
                </a:moveTo>
                <a:cubicBezTo>
                  <a:pt x="623" y="1113"/>
                  <a:pt x="623" y="1113"/>
                  <a:pt x="624" y="1113"/>
                </a:cubicBezTo>
                <a:cubicBezTo>
                  <a:pt x="627" y="1113"/>
                  <a:pt x="630" y="1111"/>
                  <a:pt x="632" y="1109"/>
                </a:cubicBezTo>
                <a:cubicBezTo>
                  <a:pt x="675" y="1143"/>
                  <a:pt x="675" y="1143"/>
                  <a:pt x="675" y="1143"/>
                </a:cubicBezTo>
                <a:cubicBezTo>
                  <a:pt x="618" y="1125"/>
                  <a:pt x="618" y="1125"/>
                  <a:pt x="618" y="1125"/>
                </a:cubicBezTo>
                <a:lnTo>
                  <a:pt x="622" y="1112"/>
                </a:lnTo>
                <a:close/>
                <a:moveTo>
                  <a:pt x="633" y="1107"/>
                </a:moveTo>
                <a:cubicBezTo>
                  <a:pt x="634" y="1106"/>
                  <a:pt x="634" y="1104"/>
                  <a:pt x="634" y="1102"/>
                </a:cubicBezTo>
                <a:cubicBezTo>
                  <a:pt x="634" y="1101"/>
                  <a:pt x="634" y="1101"/>
                  <a:pt x="634" y="1100"/>
                </a:cubicBezTo>
                <a:cubicBezTo>
                  <a:pt x="818" y="1040"/>
                  <a:pt x="818" y="1040"/>
                  <a:pt x="818" y="1040"/>
                </a:cubicBezTo>
                <a:cubicBezTo>
                  <a:pt x="869" y="1195"/>
                  <a:pt x="869" y="1195"/>
                  <a:pt x="869" y="1195"/>
                </a:cubicBezTo>
                <a:cubicBezTo>
                  <a:pt x="865" y="1197"/>
                  <a:pt x="862" y="1200"/>
                  <a:pt x="861" y="1204"/>
                </a:cubicBezTo>
                <a:cubicBezTo>
                  <a:pt x="680" y="1145"/>
                  <a:pt x="680" y="1145"/>
                  <a:pt x="680" y="1145"/>
                </a:cubicBezTo>
                <a:lnTo>
                  <a:pt x="633" y="1107"/>
                </a:lnTo>
                <a:close/>
                <a:moveTo>
                  <a:pt x="860" y="1207"/>
                </a:moveTo>
                <a:cubicBezTo>
                  <a:pt x="860" y="1208"/>
                  <a:pt x="860" y="1209"/>
                  <a:pt x="860" y="1210"/>
                </a:cubicBezTo>
                <a:cubicBezTo>
                  <a:pt x="860" y="1213"/>
                  <a:pt x="860" y="1215"/>
                  <a:pt x="861" y="1217"/>
                </a:cubicBezTo>
                <a:cubicBezTo>
                  <a:pt x="811" y="1249"/>
                  <a:pt x="811" y="1249"/>
                  <a:pt x="811" y="1249"/>
                </a:cubicBezTo>
                <a:cubicBezTo>
                  <a:pt x="687" y="1151"/>
                  <a:pt x="687" y="1151"/>
                  <a:pt x="687" y="1151"/>
                </a:cubicBezTo>
                <a:lnTo>
                  <a:pt x="860" y="1207"/>
                </a:lnTo>
                <a:close/>
                <a:moveTo>
                  <a:pt x="890" y="1208"/>
                </a:moveTo>
                <a:cubicBezTo>
                  <a:pt x="889" y="1204"/>
                  <a:pt x="888" y="1201"/>
                  <a:pt x="885" y="1198"/>
                </a:cubicBezTo>
                <a:cubicBezTo>
                  <a:pt x="992" y="1052"/>
                  <a:pt x="992" y="1052"/>
                  <a:pt x="992" y="1052"/>
                </a:cubicBezTo>
                <a:cubicBezTo>
                  <a:pt x="950" y="1204"/>
                  <a:pt x="950" y="1204"/>
                  <a:pt x="950" y="1204"/>
                </a:cubicBezTo>
                <a:lnTo>
                  <a:pt x="890" y="1208"/>
                </a:lnTo>
                <a:close/>
                <a:moveTo>
                  <a:pt x="883" y="1196"/>
                </a:moveTo>
                <a:cubicBezTo>
                  <a:pt x="881" y="1195"/>
                  <a:pt x="878" y="1194"/>
                  <a:pt x="875" y="1194"/>
                </a:cubicBezTo>
                <a:cubicBezTo>
                  <a:pt x="874" y="1194"/>
                  <a:pt x="873" y="1194"/>
                  <a:pt x="871" y="1194"/>
                </a:cubicBezTo>
                <a:cubicBezTo>
                  <a:pt x="821" y="1039"/>
                  <a:pt x="821" y="1039"/>
                  <a:pt x="821" y="1039"/>
                </a:cubicBezTo>
                <a:cubicBezTo>
                  <a:pt x="1005" y="979"/>
                  <a:pt x="1005" y="979"/>
                  <a:pt x="1005" y="979"/>
                </a:cubicBezTo>
                <a:cubicBezTo>
                  <a:pt x="1006" y="982"/>
                  <a:pt x="1008" y="984"/>
                  <a:pt x="1010" y="985"/>
                </a:cubicBezTo>
                <a:cubicBezTo>
                  <a:pt x="994" y="1043"/>
                  <a:pt x="994" y="1043"/>
                  <a:pt x="994" y="1043"/>
                </a:cubicBezTo>
                <a:lnTo>
                  <a:pt x="883" y="1196"/>
                </a:lnTo>
                <a:close/>
                <a:moveTo>
                  <a:pt x="1013" y="986"/>
                </a:moveTo>
                <a:cubicBezTo>
                  <a:pt x="1013" y="986"/>
                  <a:pt x="1014" y="986"/>
                  <a:pt x="1014" y="986"/>
                </a:cubicBezTo>
                <a:cubicBezTo>
                  <a:pt x="1018" y="986"/>
                  <a:pt x="1020" y="984"/>
                  <a:pt x="1022" y="982"/>
                </a:cubicBezTo>
                <a:cubicBezTo>
                  <a:pt x="1033" y="990"/>
                  <a:pt x="1033" y="990"/>
                  <a:pt x="1033" y="990"/>
                </a:cubicBezTo>
                <a:cubicBezTo>
                  <a:pt x="998" y="1038"/>
                  <a:pt x="998" y="1038"/>
                  <a:pt x="998" y="1038"/>
                </a:cubicBezTo>
                <a:lnTo>
                  <a:pt x="1013" y="986"/>
                </a:lnTo>
                <a:close/>
                <a:moveTo>
                  <a:pt x="1023" y="980"/>
                </a:moveTo>
                <a:cubicBezTo>
                  <a:pt x="1024" y="979"/>
                  <a:pt x="1024" y="977"/>
                  <a:pt x="1024" y="975"/>
                </a:cubicBezTo>
                <a:cubicBezTo>
                  <a:pt x="1024" y="973"/>
                  <a:pt x="1024" y="972"/>
                  <a:pt x="1023" y="970"/>
                </a:cubicBezTo>
                <a:cubicBezTo>
                  <a:pt x="1069" y="940"/>
                  <a:pt x="1069" y="940"/>
                  <a:pt x="1069" y="940"/>
                </a:cubicBezTo>
                <a:cubicBezTo>
                  <a:pt x="1034" y="988"/>
                  <a:pt x="1034" y="988"/>
                  <a:pt x="1034" y="988"/>
                </a:cubicBezTo>
                <a:lnTo>
                  <a:pt x="1023" y="980"/>
                </a:lnTo>
                <a:close/>
                <a:moveTo>
                  <a:pt x="1077" y="935"/>
                </a:moveTo>
                <a:cubicBezTo>
                  <a:pt x="1213" y="845"/>
                  <a:pt x="1213" y="845"/>
                  <a:pt x="1213" y="845"/>
                </a:cubicBezTo>
                <a:cubicBezTo>
                  <a:pt x="1263" y="1040"/>
                  <a:pt x="1263" y="1040"/>
                  <a:pt x="1263" y="1040"/>
                </a:cubicBezTo>
                <a:cubicBezTo>
                  <a:pt x="1243" y="1129"/>
                  <a:pt x="1243" y="1129"/>
                  <a:pt x="1243" y="1129"/>
                </a:cubicBezTo>
                <a:cubicBezTo>
                  <a:pt x="1243" y="1129"/>
                  <a:pt x="1243" y="1129"/>
                  <a:pt x="1242" y="1129"/>
                </a:cubicBezTo>
                <a:cubicBezTo>
                  <a:pt x="1239" y="1129"/>
                  <a:pt x="1235" y="1130"/>
                  <a:pt x="1233" y="1133"/>
                </a:cubicBezTo>
                <a:cubicBezTo>
                  <a:pt x="1037" y="990"/>
                  <a:pt x="1037" y="990"/>
                  <a:pt x="1037" y="990"/>
                </a:cubicBezTo>
                <a:lnTo>
                  <a:pt x="1077" y="935"/>
                </a:lnTo>
                <a:close/>
                <a:moveTo>
                  <a:pt x="1246" y="1129"/>
                </a:moveTo>
                <a:cubicBezTo>
                  <a:pt x="1265" y="1045"/>
                  <a:pt x="1265" y="1045"/>
                  <a:pt x="1265" y="1045"/>
                </a:cubicBezTo>
                <a:cubicBezTo>
                  <a:pt x="1282" y="1113"/>
                  <a:pt x="1282" y="1113"/>
                  <a:pt x="1282" y="1113"/>
                </a:cubicBezTo>
                <a:cubicBezTo>
                  <a:pt x="1251" y="1134"/>
                  <a:pt x="1251" y="1134"/>
                  <a:pt x="1251" y="1134"/>
                </a:cubicBezTo>
                <a:cubicBezTo>
                  <a:pt x="1250" y="1132"/>
                  <a:pt x="1248" y="1130"/>
                  <a:pt x="1246" y="1129"/>
                </a:cubicBezTo>
                <a:close/>
                <a:moveTo>
                  <a:pt x="1215" y="843"/>
                </a:moveTo>
                <a:cubicBezTo>
                  <a:pt x="1316" y="777"/>
                  <a:pt x="1316" y="777"/>
                  <a:pt x="1316" y="777"/>
                </a:cubicBezTo>
                <a:cubicBezTo>
                  <a:pt x="1317" y="779"/>
                  <a:pt x="1319" y="780"/>
                  <a:pt x="1321" y="781"/>
                </a:cubicBezTo>
                <a:cubicBezTo>
                  <a:pt x="1265" y="1033"/>
                  <a:pt x="1265" y="1033"/>
                  <a:pt x="1265" y="1033"/>
                </a:cubicBezTo>
                <a:lnTo>
                  <a:pt x="1215" y="843"/>
                </a:lnTo>
                <a:close/>
                <a:moveTo>
                  <a:pt x="1316" y="763"/>
                </a:moveTo>
                <a:cubicBezTo>
                  <a:pt x="1215" y="697"/>
                  <a:pt x="1215" y="697"/>
                  <a:pt x="1215" y="697"/>
                </a:cubicBezTo>
                <a:cubicBezTo>
                  <a:pt x="1265" y="506"/>
                  <a:pt x="1265" y="506"/>
                  <a:pt x="1265" y="506"/>
                </a:cubicBezTo>
                <a:cubicBezTo>
                  <a:pt x="1321" y="759"/>
                  <a:pt x="1321" y="759"/>
                  <a:pt x="1321" y="759"/>
                </a:cubicBezTo>
                <a:cubicBezTo>
                  <a:pt x="1319" y="760"/>
                  <a:pt x="1317" y="761"/>
                  <a:pt x="1316" y="763"/>
                </a:cubicBezTo>
                <a:close/>
                <a:moveTo>
                  <a:pt x="1238" y="388"/>
                </a:moveTo>
                <a:cubicBezTo>
                  <a:pt x="1236" y="389"/>
                  <a:pt x="1234" y="391"/>
                  <a:pt x="1233" y="393"/>
                </a:cubicBezTo>
                <a:cubicBezTo>
                  <a:pt x="1158" y="349"/>
                  <a:pt x="1158" y="349"/>
                  <a:pt x="1158" y="349"/>
                </a:cubicBezTo>
                <a:cubicBezTo>
                  <a:pt x="1228" y="353"/>
                  <a:pt x="1228" y="353"/>
                  <a:pt x="1228" y="353"/>
                </a:cubicBezTo>
                <a:lnTo>
                  <a:pt x="1238" y="388"/>
                </a:lnTo>
                <a:close/>
                <a:moveTo>
                  <a:pt x="1232" y="395"/>
                </a:moveTo>
                <a:cubicBezTo>
                  <a:pt x="1231" y="396"/>
                  <a:pt x="1231" y="398"/>
                  <a:pt x="1231" y="399"/>
                </a:cubicBezTo>
                <a:cubicBezTo>
                  <a:pt x="1231" y="402"/>
                  <a:pt x="1232" y="404"/>
                  <a:pt x="1233" y="405"/>
                </a:cubicBezTo>
                <a:cubicBezTo>
                  <a:pt x="1036" y="548"/>
                  <a:pt x="1036" y="548"/>
                  <a:pt x="1036" y="548"/>
                </a:cubicBezTo>
                <a:cubicBezTo>
                  <a:pt x="996" y="494"/>
                  <a:pt x="996" y="494"/>
                  <a:pt x="996" y="494"/>
                </a:cubicBezTo>
                <a:cubicBezTo>
                  <a:pt x="952" y="336"/>
                  <a:pt x="952" y="336"/>
                  <a:pt x="952" y="336"/>
                </a:cubicBezTo>
                <a:cubicBezTo>
                  <a:pt x="1153" y="348"/>
                  <a:pt x="1153" y="348"/>
                  <a:pt x="1153" y="348"/>
                </a:cubicBezTo>
                <a:lnTo>
                  <a:pt x="1232" y="395"/>
                </a:lnTo>
                <a:close/>
                <a:moveTo>
                  <a:pt x="951" y="333"/>
                </a:moveTo>
                <a:cubicBezTo>
                  <a:pt x="919" y="217"/>
                  <a:pt x="919" y="217"/>
                  <a:pt x="919" y="217"/>
                </a:cubicBezTo>
                <a:cubicBezTo>
                  <a:pt x="921" y="216"/>
                  <a:pt x="923" y="215"/>
                  <a:pt x="924" y="213"/>
                </a:cubicBezTo>
                <a:cubicBezTo>
                  <a:pt x="1147" y="345"/>
                  <a:pt x="1147" y="345"/>
                  <a:pt x="1147" y="345"/>
                </a:cubicBezTo>
                <a:lnTo>
                  <a:pt x="951" y="333"/>
                </a:lnTo>
                <a:close/>
                <a:moveTo>
                  <a:pt x="809" y="289"/>
                </a:moveTo>
                <a:cubicBezTo>
                  <a:pt x="681" y="391"/>
                  <a:pt x="681" y="391"/>
                  <a:pt x="681" y="391"/>
                </a:cubicBezTo>
                <a:cubicBezTo>
                  <a:pt x="617" y="412"/>
                  <a:pt x="617" y="412"/>
                  <a:pt x="617" y="412"/>
                </a:cubicBezTo>
                <a:cubicBezTo>
                  <a:pt x="542" y="181"/>
                  <a:pt x="542" y="181"/>
                  <a:pt x="542" y="181"/>
                </a:cubicBezTo>
                <a:cubicBezTo>
                  <a:pt x="545" y="179"/>
                  <a:pt x="547" y="176"/>
                  <a:pt x="548" y="173"/>
                </a:cubicBezTo>
                <a:cubicBezTo>
                  <a:pt x="640" y="181"/>
                  <a:pt x="640" y="181"/>
                  <a:pt x="640" y="181"/>
                </a:cubicBezTo>
                <a:lnTo>
                  <a:pt x="809" y="289"/>
                </a:lnTo>
                <a:close/>
                <a:moveTo>
                  <a:pt x="548" y="170"/>
                </a:moveTo>
                <a:cubicBezTo>
                  <a:pt x="548" y="168"/>
                  <a:pt x="548" y="166"/>
                  <a:pt x="546" y="164"/>
                </a:cubicBezTo>
                <a:cubicBezTo>
                  <a:pt x="576" y="140"/>
                  <a:pt x="576" y="140"/>
                  <a:pt x="576" y="140"/>
                </a:cubicBezTo>
                <a:cubicBezTo>
                  <a:pt x="636" y="179"/>
                  <a:pt x="636" y="179"/>
                  <a:pt x="636" y="179"/>
                </a:cubicBezTo>
                <a:lnTo>
                  <a:pt x="548" y="170"/>
                </a:lnTo>
                <a:close/>
                <a:moveTo>
                  <a:pt x="526" y="171"/>
                </a:moveTo>
                <a:cubicBezTo>
                  <a:pt x="526" y="173"/>
                  <a:pt x="527" y="175"/>
                  <a:pt x="528" y="177"/>
                </a:cubicBezTo>
                <a:cubicBezTo>
                  <a:pt x="463" y="234"/>
                  <a:pt x="463" y="234"/>
                  <a:pt x="463" y="234"/>
                </a:cubicBezTo>
                <a:cubicBezTo>
                  <a:pt x="488" y="169"/>
                  <a:pt x="488" y="169"/>
                  <a:pt x="488" y="169"/>
                </a:cubicBezTo>
                <a:lnTo>
                  <a:pt x="526" y="171"/>
                </a:lnTo>
                <a:close/>
                <a:moveTo>
                  <a:pt x="529" y="179"/>
                </a:moveTo>
                <a:cubicBezTo>
                  <a:pt x="531" y="181"/>
                  <a:pt x="534" y="182"/>
                  <a:pt x="537" y="182"/>
                </a:cubicBezTo>
                <a:cubicBezTo>
                  <a:pt x="538" y="182"/>
                  <a:pt x="539" y="182"/>
                  <a:pt x="540" y="182"/>
                </a:cubicBezTo>
                <a:cubicBezTo>
                  <a:pt x="615" y="413"/>
                  <a:pt x="615" y="413"/>
                  <a:pt x="615" y="413"/>
                </a:cubicBezTo>
                <a:cubicBezTo>
                  <a:pt x="551" y="434"/>
                  <a:pt x="551" y="434"/>
                  <a:pt x="551" y="434"/>
                </a:cubicBezTo>
                <a:cubicBezTo>
                  <a:pt x="387" y="426"/>
                  <a:pt x="387" y="426"/>
                  <a:pt x="387" y="426"/>
                </a:cubicBezTo>
                <a:cubicBezTo>
                  <a:pt x="461" y="240"/>
                  <a:pt x="461" y="240"/>
                  <a:pt x="461" y="240"/>
                </a:cubicBezTo>
                <a:lnTo>
                  <a:pt x="529" y="179"/>
                </a:lnTo>
                <a:close/>
                <a:moveTo>
                  <a:pt x="384" y="426"/>
                </a:moveTo>
                <a:cubicBezTo>
                  <a:pt x="263" y="421"/>
                  <a:pt x="263" y="421"/>
                  <a:pt x="263" y="421"/>
                </a:cubicBezTo>
                <a:cubicBezTo>
                  <a:pt x="263" y="419"/>
                  <a:pt x="263" y="417"/>
                  <a:pt x="262" y="415"/>
                </a:cubicBezTo>
                <a:cubicBezTo>
                  <a:pt x="456" y="244"/>
                  <a:pt x="456" y="244"/>
                  <a:pt x="456" y="244"/>
                </a:cubicBezTo>
                <a:lnTo>
                  <a:pt x="384" y="426"/>
                </a:lnTo>
                <a:close/>
                <a:moveTo>
                  <a:pt x="253" y="433"/>
                </a:moveTo>
                <a:cubicBezTo>
                  <a:pt x="254" y="433"/>
                  <a:pt x="255" y="433"/>
                  <a:pt x="256" y="433"/>
                </a:cubicBezTo>
                <a:cubicBezTo>
                  <a:pt x="298" y="546"/>
                  <a:pt x="298" y="546"/>
                  <a:pt x="298" y="546"/>
                </a:cubicBezTo>
                <a:cubicBezTo>
                  <a:pt x="146" y="671"/>
                  <a:pt x="146" y="671"/>
                  <a:pt x="146" y="671"/>
                </a:cubicBezTo>
                <a:cubicBezTo>
                  <a:pt x="249" y="433"/>
                  <a:pt x="249" y="433"/>
                  <a:pt x="249" y="433"/>
                </a:cubicBezTo>
                <a:cubicBezTo>
                  <a:pt x="250" y="433"/>
                  <a:pt x="251" y="433"/>
                  <a:pt x="253" y="433"/>
                </a:cubicBezTo>
                <a:close/>
                <a:moveTo>
                  <a:pt x="299" y="548"/>
                </a:moveTo>
                <a:cubicBezTo>
                  <a:pt x="356" y="701"/>
                  <a:pt x="356" y="701"/>
                  <a:pt x="356" y="701"/>
                </a:cubicBezTo>
                <a:cubicBezTo>
                  <a:pt x="356" y="769"/>
                  <a:pt x="356" y="769"/>
                  <a:pt x="356" y="769"/>
                </a:cubicBezTo>
                <a:cubicBezTo>
                  <a:pt x="112" y="769"/>
                  <a:pt x="112" y="769"/>
                  <a:pt x="112" y="769"/>
                </a:cubicBezTo>
                <a:cubicBezTo>
                  <a:pt x="112" y="765"/>
                  <a:pt x="110" y="762"/>
                  <a:pt x="107" y="760"/>
                </a:cubicBezTo>
                <a:cubicBezTo>
                  <a:pt x="144" y="676"/>
                  <a:pt x="144" y="676"/>
                  <a:pt x="144" y="676"/>
                </a:cubicBezTo>
                <a:lnTo>
                  <a:pt x="299" y="548"/>
                </a:lnTo>
                <a:close/>
                <a:moveTo>
                  <a:pt x="105" y="759"/>
                </a:moveTo>
                <a:cubicBezTo>
                  <a:pt x="104" y="758"/>
                  <a:pt x="103" y="758"/>
                  <a:pt x="102" y="758"/>
                </a:cubicBezTo>
                <a:cubicBezTo>
                  <a:pt x="100" y="758"/>
                  <a:pt x="99" y="758"/>
                  <a:pt x="98" y="759"/>
                </a:cubicBezTo>
                <a:cubicBezTo>
                  <a:pt x="85" y="724"/>
                  <a:pt x="85" y="724"/>
                  <a:pt x="85" y="724"/>
                </a:cubicBezTo>
                <a:cubicBezTo>
                  <a:pt x="140" y="679"/>
                  <a:pt x="140" y="679"/>
                  <a:pt x="140" y="679"/>
                </a:cubicBezTo>
                <a:lnTo>
                  <a:pt x="105" y="759"/>
                </a:lnTo>
                <a:close/>
                <a:moveTo>
                  <a:pt x="98" y="781"/>
                </a:moveTo>
                <a:cubicBezTo>
                  <a:pt x="99" y="782"/>
                  <a:pt x="100" y="782"/>
                  <a:pt x="102" y="782"/>
                </a:cubicBezTo>
                <a:cubicBezTo>
                  <a:pt x="103" y="782"/>
                  <a:pt x="104" y="782"/>
                  <a:pt x="105" y="781"/>
                </a:cubicBezTo>
                <a:cubicBezTo>
                  <a:pt x="140" y="861"/>
                  <a:pt x="140" y="861"/>
                  <a:pt x="140" y="861"/>
                </a:cubicBezTo>
                <a:cubicBezTo>
                  <a:pt x="85" y="816"/>
                  <a:pt x="85" y="816"/>
                  <a:pt x="85" y="816"/>
                </a:cubicBezTo>
                <a:lnTo>
                  <a:pt x="98" y="781"/>
                </a:lnTo>
                <a:close/>
                <a:moveTo>
                  <a:pt x="107" y="780"/>
                </a:moveTo>
                <a:cubicBezTo>
                  <a:pt x="110" y="778"/>
                  <a:pt x="112" y="775"/>
                  <a:pt x="112" y="771"/>
                </a:cubicBezTo>
                <a:cubicBezTo>
                  <a:pt x="356" y="771"/>
                  <a:pt x="356" y="771"/>
                  <a:pt x="356" y="771"/>
                </a:cubicBezTo>
                <a:cubicBezTo>
                  <a:pt x="356" y="839"/>
                  <a:pt x="356" y="839"/>
                  <a:pt x="356" y="839"/>
                </a:cubicBezTo>
                <a:cubicBezTo>
                  <a:pt x="299" y="992"/>
                  <a:pt x="299" y="992"/>
                  <a:pt x="299" y="992"/>
                </a:cubicBezTo>
                <a:cubicBezTo>
                  <a:pt x="144" y="864"/>
                  <a:pt x="144" y="864"/>
                  <a:pt x="144" y="864"/>
                </a:cubicBezTo>
                <a:lnTo>
                  <a:pt x="107" y="780"/>
                </a:lnTo>
                <a:close/>
                <a:moveTo>
                  <a:pt x="263" y="1119"/>
                </a:moveTo>
                <a:cubicBezTo>
                  <a:pt x="384" y="1114"/>
                  <a:pt x="384" y="1114"/>
                  <a:pt x="384" y="1114"/>
                </a:cubicBezTo>
                <a:cubicBezTo>
                  <a:pt x="456" y="1296"/>
                  <a:pt x="456" y="1296"/>
                  <a:pt x="456" y="1296"/>
                </a:cubicBezTo>
                <a:cubicBezTo>
                  <a:pt x="262" y="1125"/>
                  <a:pt x="262" y="1125"/>
                  <a:pt x="262" y="1125"/>
                </a:cubicBezTo>
                <a:cubicBezTo>
                  <a:pt x="263" y="1123"/>
                  <a:pt x="263" y="1121"/>
                  <a:pt x="263" y="1119"/>
                </a:cubicBezTo>
                <a:close/>
                <a:moveTo>
                  <a:pt x="387" y="1114"/>
                </a:moveTo>
                <a:cubicBezTo>
                  <a:pt x="551" y="1106"/>
                  <a:pt x="551" y="1106"/>
                  <a:pt x="551" y="1106"/>
                </a:cubicBezTo>
                <a:cubicBezTo>
                  <a:pt x="615" y="1127"/>
                  <a:pt x="615" y="1127"/>
                  <a:pt x="615" y="1127"/>
                </a:cubicBezTo>
                <a:cubicBezTo>
                  <a:pt x="540" y="1358"/>
                  <a:pt x="540" y="1358"/>
                  <a:pt x="540" y="1358"/>
                </a:cubicBezTo>
                <a:cubicBezTo>
                  <a:pt x="539" y="1358"/>
                  <a:pt x="538" y="1358"/>
                  <a:pt x="537" y="1358"/>
                </a:cubicBezTo>
                <a:cubicBezTo>
                  <a:pt x="534" y="1358"/>
                  <a:pt x="531" y="1359"/>
                  <a:pt x="529" y="1361"/>
                </a:cubicBezTo>
                <a:cubicBezTo>
                  <a:pt x="461" y="1300"/>
                  <a:pt x="461" y="1300"/>
                  <a:pt x="461" y="1300"/>
                </a:cubicBezTo>
                <a:lnTo>
                  <a:pt x="387" y="1114"/>
                </a:lnTo>
                <a:close/>
                <a:moveTo>
                  <a:pt x="528" y="1363"/>
                </a:moveTo>
                <a:cubicBezTo>
                  <a:pt x="527" y="1365"/>
                  <a:pt x="526" y="1367"/>
                  <a:pt x="526" y="1369"/>
                </a:cubicBezTo>
                <a:cubicBezTo>
                  <a:pt x="488" y="1371"/>
                  <a:pt x="488" y="1371"/>
                  <a:pt x="488" y="1371"/>
                </a:cubicBezTo>
                <a:cubicBezTo>
                  <a:pt x="463" y="1306"/>
                  <a:pt x="463" y="1306"/>
                  <a:pt x="463" y="1306"/>
                </a:cubicBezTo>
                <a:lnTo>
                  <a:pt x="528" y="1363"/>
                </a:lnTo>
                <a:close/>
                <a:moveTo>
                  <a:pt x="546" y="1376"/>
                </a:moveTo>
                <a:cubicBezTo>
                  <a:pt x="548" y="1374"/>
                  <a:pt x="548" y="1372"/>
                  <a:pt x="548" y="1370"/>
                </a:cubicBezTo>
                <a:cubicBezTo>
                  <a:pt x="636" y="1361"/>
                  <a:pt x="636" y="1361"/>
                  <a:pt x="636" y="1361"/>
                </a:cubicBezTo>
                <a:cubicBezTo>
                  <a:pt x="576" y="1400"/>
                  <a:pt x="576" y="1400"/>
                  <a:pt x="576" y="1400"/>
                </a:cubicBezTo>
                <a:lnTo>
                  <a:pt x="546" y="1376"/>
                </a:lnTo>
                <a:close/>
                <a:moveTo>
                  <a:pt x="548" y="1367"/>
                </a:moveTo>
                <a:cubicBezTo>
                  <a:pt x="547" y="1364"/>
                  <a:pt x="545" y="1361"/>
                  <a:pt x="542" y="1359"/>
                </a:cubicBezTo>
                <a:cubicBezTo>
                  <a:pt x="617" y="1128"/>
                  <a:pt x="617" y="1128"/>
                  <a:pt x="617" y="1128"/>
                </a:cubicBezTo>
                <a:cubicBezTo>
                  <a:pt x="681" y="1149"/>
                  <a:pt x="681" y="1149"/>
                  <a:pt x="681" y="1149"/>
                </a:cubicBezTo>
                <a:cubicBezTo>
                  <a:pt x="809" y="1251"/>
                  <a:pt x="809" y="1251"/>
                  <a:pt x="809" y="1251"/>
                </a:cubicBezTo>
                <a:cubicBezTo>
                  <a:pt x="640" y="1359"/>
                  <a:pt x="640" y="1359"/>
                  <a:pt x="640" y="1359"/>
                </a:cubicBezTo>
                <a:lnTo>
                  <a:pt x="548" y="1367"/>
                </a:lnTo>
                <a:close/>
                <a:moveTo>
                  <a:pt x="919" y="1323"/>
                </a:moveTo>
                <a:cubicBezTo>
                  <a:pt x="951" y="1207"/>
                  <a:pt x="951" y="1207"/>
                  <a:pt x="951" y="1207"/>
                </a:cubicBezTo>
                <a:cubicBezTo>
                  <a:pt x="1147" y="1195"/>
                  <a:pt x="1147" y="1195"/>
                  <a:pt x="1147" y="1195"/>
                </a:cubicBezTo>
                <a:cubicBezTo>
                  <a:pt x="924" y="1327"/>
                  <a:pt x="924" y="1327"/>
                  <a:pt x="924" y="1327"/>
                </a:cubicBezTo>
                <a:cubicBezTo>
                  <a:pt x="923" y="1325"/>
                  <a:pt x="921" y="1324"/>
                  <a:pt x="919" y="1323"/>
                </a:cubicBezTo>
                <a:close/>
                <a:moveTo>
                  <a:pt x="952" y="1204"/>
                </a:moveTo>
                <a:cubicBezTo>
                  <a:pt x="996" y="1046"/>
                  <a:pt x="996" y="1046"/>
                  <a:pt x="996" y="1046"/>
                </a:cubicBezTo>
                <a:cubicBezTo>
                  <a:pt x="1036" y="992"/>
                  <a:pt x="1036" y="992"/>
                  <a:pt x="1036" y="992"/>
                </a:cubicBezTo>
                <a:cubicBezTo>
                  <a:pt x="1233" y="1135"/>
                  <a:pt x="1233" y="1135"/>
                  <a:pt x="1233" y="1135"/>
                </a:cubicBezTo>
                <a:cubicBezTo>
                  <a:pt x="1232" y="1136"/>
                  <a:pt x="1231" y="1138"/>
                  <a:pt x="1231" y="1141"/>
                </a:cubicBezTo>
                <a:cubicBezTo>
                  <a:pt x="1231" y="1142"/>
                  <a:pt x="1231" y="1144"/>
                  <a:pt x="1232" y="1145"/>
                </a:cubicBezTo>
                <a:cubicBezTo>
                  <a:pt x="1153" y="1192"/>
                  <a:pt x="1153" y="1192"/>
                  <a:pt x="1153" y="1192"/>
                </a:cubicBezTo>
                <a:lnTo>
                  <a:pt x="952" y="1204"/>
                </a:lnTo>
                <a:close/>
                <a:moveTo>
                  <a:pt x="1233" y="1147"/>
                </a:moveTo>
                <a:cubicBezTo>
                  <a:pt x="1234" y="1149"/>
                  <a:pt x="1236" y="1151"/>
                  <a:pt x="1238" y="1152"/>
                </a:cubicBezTo>
                <a:cubicBezTo>
                  <a:pt x="1228" y="1187"/>
                  <a:pt x="1228" y="1187"/>
                  <a:pt x="1228" y="1187"/>
                </a:cubicBezTo>
                <a:cubicBezTo>
                  <a:pt x="1158" y="1191"/>
                  <a:pt x="1158" y="1191"/>
                  <a:pt x="1158" y="1191"/>
                </a:cubicBezTo>
                <a:lnTo>
                  <a:pt x="1233" y="1147"/>
                </a:lnTo>
                <a:close/>
                <a:moveTo>
                  <a:pt x="1302" y="1169"/>
                </a:moveTo>
                <a:cubicBezTo>
                  <a:pt x="1301" y="1169"/>
                  <a:pt x="1301" y="1169"/>
                  <a:pt x="1300" y="1170"/>
                </a:cubicBezTo>
                <a:cubicBezTo>
                  <a:pt x="1285" y="1114"/>
                  <a:pt x="1285" y="1114"/>
                  <a:pt x="1285" y="1114"/>
                </a:cubicBezTo>
                <a:cubicBezTo>
                  <a:pt x="1342" y="1076"/>
                  <a:pt x="1342" y="1076"/>
                  <a:pt x="1342" y="1076"/>
                </a:cubicBezTo>
                <a:cubicBezTo>
                  <a:pt x="1306" y="1170"/>
                  <a:pt x="1306" y="1170"/>
                  <a:pt x="1306" y="1170"/>
                </a:cubicBezTo>
                <a:cubicBezTo>
                  <a:pt x="1305" y="1170"/>
                  <a:pt x="1304" y="1169"/>
                  <a:pt x="1302" y="1169"/>
                </a:cubicBezTo>
                <a:close/>
                <a:moveTo>
                  <a:pt x="1285" y="1111"/>
                </a:moveTo>
                <a:cubicBezTo>
                  <a:pt x="1266" y="1039"/>
                  <a:pt x="1266" y="1039"/>
                  <a:pt x="1266" y="1039"/>
                </a:cubicBezTo>
                <a:cubicBezTo>
                  <a:pt x="1323" y="782"/>
                  <a:pt x="1323" y="782"/>
                  <a:pt x="1323" y="782"/>
                </a:cubicBezTo>
                <a:cubicBezTo>
                  <a:pt x="1324" y="782"/>
                  <a:pt x="1324" y="782"/>
                  <a:pt x="1324" y="782"/>
                </a:cubicBezTo>
                <a:cubicBezTo>
                  <a:pt x="1326" y="782"/>
                  <a:pt x="1328" y="781"/>
                  <a:pt x="1329" y="781"/>
                </a:cubicBezTo>
                <a:cubicBezTo>
                  <a:pt x="1404" y="918"/>
                  <a:pt x="1404" y="918"/>
                  <a:pt x="1404" y="918"/>
                </a:cubicBezTo>
                <a:cubicBezTo>
                  <a:pt x="1344" y="1073"/>
                  <a:pt x="1344" y="1073"/>
                  <a:pt x="1344" y="1073"/>
                </a:cubicBezTo>
                <a:lnTo>
                  <a:pt x="1285" y="1111"/>
                </a:lnTo>
                <a:close/>
                <a:moveTo>
                  <a:pt x="1445" y="547"/>
                </a:moveTo>
                <a:cubicBezTo>
                  <a:pt x="1406" y="619"/>
                  <a:pt x="1406" y="619"/>
                  <a:pt x="1406" y="619"/>
                </a:cubicBezTo>
                <a:cubicBezTo>
                  <a:pt x="1348" y="470"/>
                  <a:pt x="1348" y="470"/>
                  <a:pt x="1348" y="470"/>
                </a:cubicBezTo>
                <a:cubicBezTo>
                  <a:pt x="1441" y="530"/>
                  <a:pt x="1441" y="530"/>
                  <a:pt x="1441" y="530"/>
                </a:cubicBezTo>
                <a:cubicBezTo>
                  <a:pt x="1440" y="532"/>
                  <a:pt x="1439" y="534"/>
                  <a:pt x="1439" y="536"/>
                </a:cubicBezTo>
                <a:cubicBezTo>
                  <a:pt x="1439" y="541"/>
                  <a:pt x="1441" y="544"/>
                  <a:pt x="1445" y="547"/>
                </a:cubicBezTo>
                <a:close/>
                <a:moveTo>
                  <a:pt x="1442" y="528"/>
                </a:moveTo>
                <a:cubicBezTo>
                  <a:pt x="1347" y="466"/>
                  <a:pt x="1347" y="466"/>
                  <a:pt x="1347" y="466"/>
                </a:cubicBezTo>
                <a:cubicBezTo>
                  <a:pt x="1309" y="369"/>
                  <a:pt x="1309" y="369"/>
                  <a:pt x="1309" y="369"/>
                </a:cubicBezTo>
                <a:cubicBezTo>
                  <a:pt x="1309" y="368"/>
                  <a:pt x="1310" y="368"/>
                  <a:pt x="1310" y="368"/>
                </a:cubicBezTo>
                <a:cubicBezTo>
                  <a:pt x="1443" y="527"/>
                  <a:pt x="1443" y="527"/>
                  <a:pt x="1443" y="527"/>
                </a:cubicBezTo>
                <a:cubicBezTo>
                  <a:pt x="1442" y="527"/>
                  <a:pt x="1442" y="528"/>
                  <a:pt x="1442" y="528"/>
                </a:cubicBezTo>
                <a:close/>
                <a:moveTo>
                  <a:pt x="1288" y="353"/>
                </a:moveTo>
                <a:cubicBezTo>
                  <a:pt x="1230" y="350"/>
                  <a:pt x="1230" y="350"/>
                  <a:pt x="1230" y="350"/>
                </a:cubicBezTo>
                <a:cubicBezTo>
                  <a:pt x="1212" y="284"/>
                  <a:pt x="1212" y="284"/>
                  <a:pt x="1212" y="284"/>
                </a:cubicBezTo>
                <a:cubicBezTo>
                  <a:pt x="1290" y="348"/>
                  <a:pt x="1290" y="348"/>
                  <a:pt x="1290" y="348"/>
                </a:cubicBezTo>
                <a:cubicBezTo>
                  <a:pt x="1289" y="350"/>
                  <a:pt x="1289" y="351"/>
                  <a:pt x="1288" y="353"/>
                </a:cubicBezTo>
                <a:close/>
                <a:moveTo>
                  <a:pt x="948" y="85"/>
                </a:moveTo>
                <a:cubicBezTo>
                  <a:pt x="949" y="86"/>
                  <a:pt x="950" y="87"/>
                  <a:pt x="952" y="88"/>
                </a:cubicBezTo>
                <a:cubicBezTo>
                  <a:pt x="917" y="195"/>
                  <a:pt x="917" y="195"/>
                  <a:pt x="917" y="195"/>
                </a:cubicBezTo>
                <a:cubicBezTo>
                  <a:pt x="917" y="195"/>
                  <a:pt x="916" y="195"/>
                  <a:pt x="915" y="195"/>
                </a:cubicBezTo>
                <a:cubicBezTo>
                  <a:pt x="912" y="195"/>
                  <a:pt x="910" y="196"/>
                  <a:pt x="908" y="198"/>
                </a:cubicBezTo>
                <a:cubicBezTo>
                  <a:pt x="802" y="85"/>
                  <a:pt x="802" y="85"/>
                  <a:pt x="802" y="85"/>
                </a:cubicBezTo>
                <a:cubicBezTo>
                  <a:pt x="928" y="78"/>
                  <a:pt x="928" y="78"/>
                  <a:pt x="928" y="78"/>
                </a:cubicBezTo>
                <a:lnTo>
                  <a:pt x="948" y="85"/>
                </a:lnTo>
                <a:close/>
                <a:moveTo>
                  <a:pt x="508" y="113"/>
                </a:moveTo>
                <a:cubicBezTo>
                  <a:pt x="486" y="167"/>
                  <a:pt x="486" y="167"/>
                  <a:pt x="486" y="167"/>
                </a:cubicBezTo>
                <a:cubicBezTo>
                  <a:pt x="419" y="163"/>
                  <a:pt x="419" y="163"/>
                  <a:pt x="419" y="163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504" y="110"/>
                  <a:pt x="506" y="112"/>
                  <a:pt x="508" y="113"/>
                </a:cubicBezTo>
                <a:close/>
                <a:moveTo>
                  <a:pt x="485" y="169"/>
                </a:moveTo>
                <a:cubicBezTo>
                  <a:pt x="458" y="239"/>
                  <a:pt x="458" y="239"/>
                  <a:pt x="458" y="239"/>
                </a:cubicBezTo>
                <a:cubicBezTo>
                  <a:pt x="260" y="413"/>
                  <a:pt x="260" y="413"/>
                  <a:pt x="260" y="413"/>
                </a:cubicBezTo>
                <a:cubicBezTo>
                  <a:pt x="259" y="412"/>
                  <a:pt x="257" y="411"/>
                  <a:pt x="255" y="410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415" y="165"/>
                  <a:pt x="415" y="165"/>
                  <a:pt x="415" y="165"/>
                </a:cubicBezTo>
                <a:lnTo>
                  <a:pt x="485" y="169"/>
                </a:lnTo>
                <a:close/>
                <a:moveTo>
                  <a:pt x="284" y="170"/>
                </a:moveTo>
                <a:cubicBezTo>
                  <a:pt x="273" y="253"/>
                  <a:pt x="273" y="253"/>
                  <a:pt x="273" y="253"/>
                </a:cubicBezTo>
                <a:cubicBezTo>
                  <a:pt x="172" y="319"/>
                  <a:pt x="172" y="319"/>
                  <a:pt x="172" y="319"/>
                </a:cubicBezTo>
                <a:cubicBezTo>
                  <a:pt x="281" y="169"/>
                  <a:pt x="281" y="169"/>
                  <a:pt x="281" y="169"/>
                </a:cubicBezTo>
                <a:cubicBezTo>
                  <a:pt x="282" y="170"/>
                  <a:pt x="283" y="170"/>
                  <a:pt x="284" y="170"/>
                </a:cubicBezTo>
                <a:close/>
                <a:moveTo>
                  <a:pt x="273" y="257"/>
                </a:moveTo>
                <a:cubicBezTo>
                  <a:pt x="253" y="410"/>
                  <a:pt x="253" y="410"/>
                  <a:pt x="253" y="410"/>
                </a:cubicBezTo>
                <a:cubicBezTo>
                  <a:pt x="253" y="410"/>
                  <a:pt x="253" y="410"/>
                  <a:pt x="253" y="410"/>
                </a:cubicBezTo>
                <a:cubicBezTo>
                  <a:pt x="249" y="410"/>
                  <a:pt x="246" y="412"/>
                  <a:pt x="244" y="414"/>
                </a:cubicBezTo>
                <a:cubicBezTo>
                  <a:pt x="153" y="348"/>
                  <a:pt x="153" y="348"/>
                  <a:pt x="153" y="348"/>
                </a:cubicBezTo>
                <a:cubicBezTo>
                  <a:pt x="153" y="346"/>
                  <a:pt x="154" y="345"/>
                  <a:pt x="154" y="343"/>
                </a:cubicBezTo>
                <a:cubicBezTo>
                  <a:pt x="167" y="325"/>
                  <a:pt x="167" y="325"/>
                  <a:pt x="167" y="325"/>
                </a:cubicBezTo>
                <a:lnTo>
                  <a:pt x="273" y="257"/>
                </a:lnTo>
                <a:close/>
                <a:moveTo>
                  <a:pt x="154" y="338"/>
                </a:moveTo>
                <a:cubicBezTo>
                  <a:pt x="154" y="337"/>
                  <a:pt x="154" y="336"/>
                  <a:pt x="153" y="334"/>
                </a:cubicBezTo>
                <a:cubicBezTo>
                  <a:pt x="161" y="329"/>
                  <a:pt x="161" y="329"/>
                  <a:pt x="161" y="329"/>
                </a:cubicBezTo>
                <a:lnTo>
                  <a:pt x="154" y="338"/>
                </a:lnTo>
                <a:close/>
                <a:moveTo>
                  <a:pt x="146" y="354"/>
                </a:moveTo>
                <a:cubicBezTo>
                  <a:pt x="148" y="353"/>
                  <a:pt x="150" y="351"/>
                  <a:pt x="152" y="350"/>
                </a:cubicBezTo>
                <a:cubicBezTo>
                  <a:pt x="243" y="416"/>
                  <a:pt x="243" y="416"/>
                  <a:pt x="243" y="416"/>
                </a:cubicBezTo>
                <a:cubicBezTo>
                  <a:pt x="242" y="418"/>
                  <a:pt x="242" y="420"/>
                  <a:pt x="242" y="422"/>
                </a:cubicBezTo>
                <a:cubicBezTo>
                  <a:pt x="242" y="423"/>
                  <a:pt x="242" y="424"/>
                  <a:pt x="242" y="425"/>
                </a:cubicBezTo>
                <a:cubicBezTo>
                  <a:pt x="102" y="492"/>
                  <a:pt x="102" y="492"/>
                  <a:pt x="102" y="492"/>
                </a:cubicBezTo>
                <a:cubicBezTo>
                  <a:pt x="134" y="370"/>
                  <a:pt x="134" y="370"/>
                  <a:pt x="134" y="370"/>
                </a:cubicBezTo>
                <a:lnTo>
                  <a:pt x="146" y="354"/>
                </a:lnTo>
                <a:close/>
                <a:moveTo>
                  <a:pt x="243" y="427"/>
                </a:moveTo>
                <a:cubicBezTo>
                  <a:pt x="244" y="429"/>
                  <a:pt x="245" y="431"/>
                  <a:pt x="247" y="432"/>
                </a:cubicBezTo>
                <a:cubicBezTo>
                  <a:pt x="142" y="674"/>
                  <a:pt x="142" y="674"/>
                  <a:pt x="142" y="674"/>
                </a:cubicBezTo>
                <a:cubicBezTo>
                  <a:pt x="84" y="721"/>
                  <a:pt x="84" y="721"/>
                  <a:pt x="84" y="721"/>
                </a:cubicBezTo>
                <a:cubicBezTo>
                  <a:pt x="59" y="655"/>
                  <a:pt x="59" y="655"/>
                  <a:pt x="59" y="655"/>
                </a:cubicBezTo>
                <a:cubicBezTo>
                  <a:pt x="101" y="495"/>
                  <a:pt x="101" y="495"/>
                  <a:pt x="101" y="495"/>
                </a:cubicBezTo>
                <a:lnTo>
                  <a:pt x="243" y="427"/>
                </a:lnTo>
                <a:close/>
                <a:moveTo>
                  <a:pt x="57" y="651"/>
                </a:moveTo>
                <a:cubicBezTo>
                  <a:pt x="18" y="548"/>
                  <a:pt x="18" y="548"/>
                  <a:pt x="18" y="548"/>
                </a:cubicBezTo>
                <a:cubicBezTo>
                  <a:pt x="22" y="545"/>
                  <a:pt x="25" y="541"/>
                  <a:pt x="25" y="536"/>
                </a:cubicBezTo>
                <a:cubicBezTo>
                  <a:pt x="25" y="535"/>
                  <a:pt x="24" y="533"/>
                  <a:pt x="24" y="532"/>
                </a:cubicBezTo>
                <a:cubicBezTo>
                  <a:pt x="98" y="497"/>
                  <a:pt x="98" y="497"/>
                  <a:pt x="98" y="497"/>
                </a:cubicBezTo>
                <a:lnTo>
                  <a:pt x="57" y="651"/>
                </a:lnTo>
                <a:close/>
                <a:moveTo>
                  <a:pt x="16" y="549"/>
                </a:moveTo>
                <a:cubicBezTo>
                  <a:pt x="56" y="655"/>
                  <a:pt x="56" y="655"/>
                  <a:pt x="56" y="655"/>
                </a:cubicBezTo>
                <a:cubicBezTo>
                  <a:pt x="30" y="755"/>
                  <a:pt x="30" y="755"/>
                  <a:pt x="30" y="755"/>
                </a:cubicBezTo>
                <a:cubicBezTo>
                  <a:pt x="29" y="755"/>
                  <a:pt x="28" y="755"/>
                  <a:pt x="28" y="755"/>
                </a:cubicBezTo>
                <a:cubicBezTo>
                  <a:pt x="14" y="549"/>
                  <a:pt x="14" y="549"/>
                  <a:pt x="14" y="549"/>
                </a:cubicBezTo>
                <a:cubicBezTo>
                  <a:pt x="15" y="549"/>
                  <a:pt x="15" y="549"/>
                  <a:pt x="16" y="549"/>
                </a:cubicBezTo>
                <a:close/>
                <a:moveTo>
                  <a:pt x="14" y="773"/>
                </a:moveTo>
                <a:cubicBezTo>
                  <a:pt x="15" y="779"/>
                  <a:pt x="19" y="784"/>
                  <a:pt x="25" y="785"/>
                </a:cubicBezTo>
                <a:cubicBezTo>
                  <a:pt x="14" y="962"/>
                  <a:pt x="14" y="962"/>
                  <a:pt x="14" y="962"/>
                </a:cubicBezTo>
                <a:lnTo>
                  <a:pt x="14" y="773"/>
                </a:lnTo>
                <a:close/>
                <a:moveTo>
                  <a:pt x="14" y="767"/>
                </a:moveTo>
                <a:cubicBezTo>
                  <a:pt x="14" y="578"/>
                  <a:pt x="14" y="578"/>
                  <a:pt x="14" y="578"/>
                </a:cubicBezTo>
                <a:cubicBezTo>
                  <a:pt x="25" y="755"/>
                  <a:pt x="25" y="755"/>
                  <a:pt x="25" y="755"/>
                </a:cubicBezTo>
                <a:cubicBezTo>
                  <a:pt x="19" y="756"/>
                  <a:pt x="15" y="761"/>
                  <a:pt x="14" y="767"/>
                </a:cubicBezTo>
                <a:close/>
                <a:moveTo>
                  <a:pt x="28" y="785"/>
                </a:moveTo>
                <a:cubicBezTo>
                  <a:pt x="28" y="785"/>
                  <a:pt x="29" y="785"/>
                  <a:pt x="30" y="785"/>
                </a:cubicBezTo>
                <a:cubicBezTo>
                  <a:pt x="56" y="885"/>
                  <a:pt x="56" y="885"/>
                  <a:pt x="56" y="885"/>
                </a:cubicBezTo>
                <a:cubicBezTo>
                  <a:pt x="16" y="991"/>
                  <a:pt x="16" y="991"/>
                  <a:pt x="16" y="991"/>
                </a:cubicBezTo>
                <a:cubicBezTo>
                  <a:pt x="15" y="991"/>
                  <a:pt x="15" y="991"/>
                  <a:pt x="14" y="991"/>
                </a:cubicBezTo>
                <a:lnTo>
                  <a:pt x="28" y="785"/>
                </a:lnTo>
                <a:close/>
                <a:moveTo>
                  <a:pt x="18" y="992"/>
                </a:moveTo>
                <a:cubicBezTo>
                  <a:pt x="57" y="889"/>
                  <a:pt x="57" y="889"/>
                  <a:pt x="57" y="889"/>
                </a:cubicBezTo>
                <a:cubicBezTo>
                  <a:pt x="98" y="1043"/>
                  <a:pt x="98" y="1043"/>
                  <a:pt x="98" y="1043"/>
                </a:cubicBezTo>
                <a:cubicBezTo>
                  <a:pt x="24" y="1008"/>
                  <a:pt x="24" y="1008"/>
                  <a:pt x="24" y="1008"/>
                </a:cubicBezTo>
                <a:cubicBezTo>
                  <a:pt x="24" y="1007"/>
                  <a:pt x="25" y="1005"/>
                  <a:pt x="25" y="1004"/>
                </a:cubicBezTo>
                <a:cubicBezTo>
                  <a:pt x="25" y="999"/>
                  <a:pt x="22" y="995"/>
                  <a:pt x="18" y="992"/>
                </a:cubicBezTo>
                <a:close/>
                <a:moveTo>
                  <a:pt x="59" y="885"/>
                </a:moveTo>
                <a:cubicBezTo>
                  <a:pt x="84" y="819"/>
                  <a:pt x="84" y="819"/>
                  <a:pt x="84" y="819"/>
                </a:cubicBezTo>
                <a:cubicBezTo>
                  <a:pt x="142" y="866"/>
                  <a:pt x="142" y="866"/>
                  <a:pt x="142" y="866"/>
                </a:cubicBezTo>
                <a:cubicBezTo>
                  <a:pt x="247" y="1108"/>
                  <a:pt x="247" y="1108"/>
                  <a:pt x="247" y="1108"/>
                </a:cubicBezTo>
                <a:cubicBezTo>
                  <a:pt x="245" y="1109"/>
                  <a:pt x="244" y="1111"/>
                  <a:pt x="243" y="1113"/>
                </a:cubicBezTo>
                <a:cubicBezTo>
                  <a:pt x="101" y="1045"/>
                  <a:pt x="101" y="1045"/>
                  <a:pt x="101" y="1045"/>
                </a:cubicBezTo>
                <a:lnTo>
                  <a:pt x="59" y="885"/>
                </a:lnTo>
                <a:close/>
                <a:moveTo>
                  <a:pt x="242" y="1115"/>
                </a:moveTo>
                <a:cubicBezTo>
                  <a:pt x="242" y="1116"/>
                  <a:pt x="242" y="1117"/>
                  <a:pt x="242" y="1118"/>
                </a:cubicBezTo>
                <a:cubicBezTo>
                  <a:pt x="242" y="1120"/>
                  <a:pt x="242" y="1122"/>
                  <a:pt x="243" y="1124"/>
                </a:cubicBezTo>
                <a:cubicBezTo>
                  <a:pt x="152" y="1190"/>
                  <a:pt x="152" y="1190"/>
                  <a:pt x="152" y="1190"/>
                </a:cubicBezTo>
                <a:cubicBezTo>
                  <a:pt x="150" y="1189"/>
                  <a:pt x="148" y="1187"/>
                  <a:pt x="146" y="1186"/>
                </a:cubicBezTo>
                <a:cubicBezTo>
                  <a:pt x="134" y="1170"/>
                  <a:pt x="134" y="1170"/>
                  <a:pt x="134" y="1170"/>
                </a:cubicBezTo>
                <a:cubicBezTo>
                  <a:pt x="102" y="1048"/>
                  <a:pt x="102" y="1048"/>
                  <a:pt x="102" y="1048"/>
                </a:cubicBezTo>
                <a:lnTo>
                  <a:pt x="242" y="1115"/>
                </a:lnTo>
                <a:close/>
                <a:moveTo>
                  <a:pt x="154" y="1202"/>
                </a:moveTo>
                <a:cubicBezTo>
                  <a:pt x="161" y="1211"/>
                  <a:pt x="161" y="1211"/>
                  <a:pt x="161" y="1211"/>
                </a:cubicBezTo>
                <a:cubicBezTo>
                  <a:pt x="153" y="1206"/>
                  <a:pt x="153" y="1206"/>
                  <a:pt x="153" y="1206"/>
                </a:cubicBezTo>
                <a:cubicBezTo>
                  <a:pt x="154" y="1204"/>
                  <a:pt x="154" y="1203"/>
                  <a:pt x="154" y="1202"/>
                </a:cubicBezTo>
                <a:close/>
                <a:moveTo>
                  <a:pt x="154" y="1197"/>
                </a:moveTo>
                <a:cubicBezTo>
                  <a:pt x="154" y="1195"/>
                  <a:pt x="153" y="1194"/>
                  <a:pt x="153" y="1192"/>
                </a:cubicBezTo>
                <a:cubicBezTo>
                  <a:pt x="244" y="1126"/>
                  <a:pt x="244" y="1126"/>
                  <a:pt x="244" y="1126"/>
                </a:cubicBezTo>
                <a:cubicBezTo>
                  <a:pt x="246" y="1128"/>
                  <a:pt x="249" y="1130"/>
                  <a:pt x="253" y="1130"/>
                </a:cubicBezTo>
                <a:cubicBezTo>
                  <a:pt x="253" y="1130"/>
                  <a:pt x="253" y="1130"/>
                  <a:pt x="253" y="1130"/>
                </a:cubicBezTo>
                <a:cubicBezTo>
                  <a:pt x="273" y="1283"/>
                  <a:pt x="273" y="1283"/>
                  <a:pt x="273" y="1283"/>
                </a:cubicBezTo>
                <a:cubicBezTo>
                  <a:pt x="167" y="1215"/>
                  <a:pt x="167" y="1215"/>
                  <a:pt x="167" y="1215"/>
                </a:cubicBezTo>
                <a:lnTo>
                  <a:pt x="154" y="1197"/>
                </a:lnTo>
                <a:close/>
                <a:moveTo>
                  <a:pt x="276" y="1285"/>
                </a:moveTo>
                <a:cubicBezTo>
                  <a:pt x="255" y="1130"/>
                  <a:pt x="255" y="1130"/>
                  <a:pt x="255" y="1130"/>
                </a:cubicBezTo>
                <a:cubicBezTo>
                  <a:pt x="257" y="1129"/>
                  <a:pt x="259" y="1128"/>
                  <a:pt x="260" y="1127"/>
                </a:cubicBezTo>
                <a:cubicBezTo>
                  <a:pt x="458" y="1301"/>
                  <a:pt x="458" y="1301"/>
                  <a:pt x="458" y="1301"/>
                </a:cubicBezTo>
                <a:cubicBezTo>
                  <a:pt x="485" y="1371"/>
                  <a:pt x="485" y="1371"/>
                  <a:pt x="485" y="1371"/>
                </a:cubicBezTo>
                <a:cubicBezTo>
                  <a:pt x="415" y="1374"/>
                  <a:pt x="415" y="1374"/>
                  <a:pt x="415" y="1374"/>
                </a:cubicBezTo>
                <a:lnTo>
                  <a:pt x="276" y="1285"/>
                </a:lnTo>
                <a:close/>
                <a:moveTo>
                  <a:pt x="486" y="1373"/>
                </a:moveTo>
                <a:cubicBezTo>
                  <a:pt x="508" y="1427"/>
                  <a:pt x="508" y="1427"/>
                  <a:pt x="508" y="1427"/>
                </a:cubicBezTo>
                <a:cubicBezTo>
                  <a:pt x="506" y="1428"/>
                  <a:pt x="504" y="1430"/>
                  <a:pt x="503" y="1431"/>
                </a:cubicBezTo>
                <a:cubicBezTo>
                  <a:pt x="419" y="1377"/>
                  <a:pt x="419" y="1377"/>
                  <a:pt x="419" y="1377"/>
                </a:cubicBezTo>
                <a:lnTo>
                  <a:pt x="486" y="1373"/>
                </a:lnTo>
                <a:close/>
                <a:moveTo>
                  <a:pt x="908" y="1342"/>
                </a:moveTo>
                <a:cubicBezTo>
                  <a:pt x="910" y="1344"/>
                  <a:pt x="912" y="1345"/>
                  <a:pt x="915" y="1345"/>
                </a:cubicBezTo>
                <a:cubicBezTo>
                  <a:pt x="916" y="1345"/>
                  <a:pt x="917" y="1345"/>
                  <a:pt x="917" y="1345"/>
                </a:cubicBezTo>
                <a:cubicBezTo>
                  <a:pt x="952" y="1452"/>
                  <a:pt x="952" y="1452"/>
                  <a:pt x="952" y="1452"/>
                </a:cubicBezTo>
                <a:cubicBezTo>
                  <a:pt x="950" y="1453"/>
                  <a:pt x="949" y="1454"/>
                  <a:pt x="948" y="1455"/>
                </a:cubicBezTo>
                <a:cubicBezTo>
                  <a:pt x="928" y="1462"/>
                  <a:pt x="928" y="1462"/>
                  <a:pt x="928" y="1462"/>
                </a:cubicBezTo>
                <a:cubicBezTo>
                  <a:pt x="802" y="1455"/>
                  <a:pt x="802" y="1455"/>
                  <a:pt x="802" y="1455"/>
                </a:cubicBezTo>
                <a:lnTo>
                  <a:pt x="908" y="1342"/>
                </a:lnTo>
                <a:close/>
                <a:moveTo>
                  <a:pt x="965" y="1452"/>
                </a:moveTo>
                <a:cubicBezTo>
                  <a:pt x="975" y="1449"/>
                  <a:pt x="975" y="1449"/>
                  <a:pt x="975" y="1449"/>
                </a:cubicBezTo>
                <a:cubicBezTo>
                  <a:pt x="968" y="1455"/>
                  <a:pt x="968" y="1455"/>
                  <a:pt x="968" y="1455"/>
                </a:cubicBezTo>
                <a:cubicBezTo>
                  <a:pt x="967" y="1454"/>
                  <a:pt x="966" y="1453"/>
                  <a:pt x="965" y="1452"/>
                </a:cubicBezTo>
                <a:close/>
                <a:moveTo>
                  <a:pt x="961" y="1451"/>
                </a:moveTo>
                <a:cubicBezTo>
                  <a:pt x="960" y="1451"/>
                  <a:pt x="959" y="1450"/>
                  <a:pt x="958" y="1450"/>
                </a:cubicBezTo>
                <a:cubicBezTo>
                  <a:pt x="957" y="1450"/>
                  <a:pt x="956" y="1450"/>
                  <a:pt x="955" y="1451"/>
                </a:cubicBezTo>
                <a:cubicBezTo>
                  <a:pt x="920" y="1344"/>
                  <a:pt x="920" y="1344"/>
                  <a:pt x="920" y="1344"/>
                </a:cubicBezTo>
                <a:cubicBezTo>
                  <a:pt x="923" y="1342"/>
                  <a:pt x="925" y="1340"/>
                  <a:pt x="925" y="1337"/>
                </a:cubicBezTo>
                <a:cubicBezTo>
                  <a:pt x="1078" y="1365"/>
                  <a:pt x="1078" y="1365"/>
                  <a:pt x="1078" y="1365"/>
                </a:cubicBezTo>
                <a:cubicBezTo>
                  <a:pt x="981" y="1445"/>
                  <a:pt x="981" y="1445"/>
                  <a:pt x="981" y="1445"/>
                </a:cubicBezTo>
                <a:lnTo>
                  <a:pt x="961" y="1451"/>
                </a:lnTo>
                <a:close/>
                <a:moveTo>
                  <a:pt x="1230" y="1190"/>
                </a:moveTo>
                <a:cubicBezTo>
                  <a:pt x="1288" y="1187"/>
                  <a:pt x="1288" y="1187"/>
                  <a:pt x="1288" y="1187"/>
                </a:cubicBezTo>
                <a:cubicBezTo>
                  <a:pt x="1289" y="1189"/>
                  <a:pt x="1289" y="1190"/>
                  <a:pt x="1290" y="1192"/>
                </a:cubicBezTo>
                <a:cubicBezTo>
                  <a:pt x="1212" y="1256"/>
                  <a:pt x="1212" y="1256"/>
                  <a:pt x="1212" y="1256"/>
                </a:cubicBezTo>
                <a:lnTo>
                  <a:pt x="1230" y="1190"/>
                </a:lnTo>
                <a:close/>
                <a:moveTo>
                  <a:pt x="1310" y="1172"/>
                </a:moveTo>
                <a:cubicBezTo>
                  <a:pt x="1310" y="1172"/>
                  <a:pt x="1309" y="1172"/>
                  <a:pt x="1309" y="1171"/>
                </a:cubicBezTo>
                <a:cubicBezTo>
                  <a:pt x="1347" y="1074"/>
                  <a:pt x="1347" y="1074"/>
                  <a:pt x="1347" y="1074"/>
                </a:cubicBezTo>
                <a:cubicBezTo>
                  <a:pt x="1442" y="1012"/>
                  <a:pt x="1442" y="1012"/>
                  <a:pt x="1442" y="1012"/>
                </a:cubicBezTo>
                <a:cubicBezTo>
                  <a:pt x="1442" y="1012"/>
                  <a:pt x="1442" y="1013"/>
                  <a:pt x="1443" y="1013"/>
                </a:cubicBezTo>
                <a:lnTo>
                  <a:pt x="1310" y="1172"/>
                </a:lnTo>
                <a:close/>
                <a:moveTo>
                  <a:pt x="1348" y="1070"/>
                </a:moveTo>
                <a:cubicBezTo>
                  <a:pt x="1406" y="921"/>
                  <a:pt x="1406" y="921"/>
                  <a:pt x="1406" y="921"/>
                </a:cubicBezTo>
                <a:cubicBezTo>
                  <a:pt x="1445" y="993"/>
                  <a:pt x="1445" y="993"/>
                  <a:pt x="1445" y="993"/>
                </a:cubicBezTo>
                <a:cubicBezTo>
                  <a:pt x="1441" y="996"/>
                  <a:pt x="1439" y="999"/>
                  <a:pt x="1439" y="1004"/>
                </a:cubicBezTo>
                <a:cubicBezTo>
                  <a:pt x="1439" y="1006"/>
                  <a:pt x="1440" y="1008"/>
                  <a:pt x="1441" y="1010"/>
                </a:cubicBezTo>
                <a:lnTo>
                  <a:pt x="1348" y="1070"/>
                </a:lnTo>
                <a:close/>
                <a:moveTo>
                  <a:pt x="1447" y="992"/>
                </a:moveTo>
                <a:cubicBezTo>
                  <a:pt x="1407" y="919"/>
                  <a:pt x="1407" y="919"/>
                  <a:pt x="1407" y="919"/>
                </a:cubicBezTo>
                <a:cubicBezTo>
                  <a:pt x="1450" y="806"/>
                  <a:pt x="1450" y="806"/>
                  <a:pt x="1450" y="806"/>
                </a:cubicBezTo>
                <a:cubicBezTo>
                  <a:pt x="1450" y="991"/>
                  <a:pt x="1450" y="991"/>
                  <a:pt x="1450" y="991"/>
                </a:cubicBezTo>
                <a:cubicBezTo>
                  <a:pt x="1449" y="991"/>
                  <a:pt x="1448" y="991"/>
                  <a:pt x="1447" y="992"/>
                </a:cubicBezTo>
                <a:close/>
                <a:moveTo>
                  <a:pt x="1405" y="915"/>
                </a:moveTo>
                <a:cubicBezTo>
                  <a:pt x="1331" y="779"/>
                  <a:pt x="1331" y="779"/>
                  <a:pt x="1331" y="779"/>
                </a:cubicBezTo>
                <a:cubicBezTo>
                  <a:pt x="1333" y="778"/>
                  <a:pt x="1335" y="775"/>
                  <a:pt x="1335" y="771"/>
                </a:cubicBezTo>
                <a:cubicBezTo>
                  <a:pt x="1449" y="771"/>
                  <a:pt x="1449" y="771"/>
                  <a:pt x="1449" y="771"/>
                </a:cubicBezTo>
                <a:cubicBezTo>
                  <a:pt x="1449" y="773"/>
                  <a:pt x="1450" y="775"/>
                  <a:pt x="1450" y="777"/>
                </a:cubicBezTo>
                <a:cubicBezTo>
                  <a:pt x="1450" y="798"/>
                  <a:pt x="1450" y="798"/>
                  <a:pt x="1450" y="798"/>
                </a:cubicBezTo>
                <a:lnTo>
                  <a:pt x="1405" y="915"/>
                </a:lnTo>
                <a:close/>
                <a:moveTo>
                  <a:pt x="1456" y="783"/>
                </a:moveTo>
                <a:cubicBezTo>
                  <a:pt x="1453" y="791"/>
                  <a:pt x="1453" y="791"/>
                  <a:pt x="1453" y="791"/>
                </a:cubicBezTo>
                <a:cubicBezTo>
                  <a:pt x="1453" y="781"/>
                  <a:pt x="1453" y="781"/>
                  <a:pt x="1453" y="781"/>
                </a:cubicBezTo>
                <a:cubicBezTo>
                  <a:pt x="1454" y="781"/>
                  <a:pt x="1455" y="782"/>
                  <a:pt x="1456" y="783"/>
                </a:cubicBezTo>
                <a:close/>
                <a:moveTo>
                  <a:pt x="1453" y="799"/>
                </a:moveTo>
                <a:cubicBezTo>
                  <a:pt x="1459" y="784"/>
                  <a:pt x="1459" y="784"/>
                  <a:pt x="1459" y="784"/>
                </a:cubicBezTo>
                <a:cubicBezTo>
                  <a:pt x="1459" y="784"/>
                  <a:pt x="1460" y="784"/>
                  <a:pt x="1461" y="784"/>
                </a:cubicBezTo>
                <a:cubicBezTo>
                  <a:pt x="1453" y="946"/>
                  <a:pt x="1453" y="946"/>
                  <a:pt x="1453" y="946"/>
                </a:cubicBezTo>
                <a:lnTo>
                  <a:pt x="1453" y="799"/>
                </a:lnTo>
                <a:close/>
                <a:moveTo>
                  <a:pt x="1459" y="756"/>
                </a:moveTo>
                <a:cubicBezTo>
                  <a:pt x="1453" y="741"/>
                  <a:pt x="1453" y="741"/>
                  <a:pt x="1453" y="741"/>
                </a:cubicBezTo>
                <a:cubicBezTo>
                  <a:pt x="1453" y="594"/>
                  <a:pt x="1453" y="594"/>
                  <a:pt x="1453" y="594"/>
                </a:cubicBezTo>
                <a:cubicBezTo>
                  <a:pt x="1461" y="756"/>
                  <a:pt x="1461" y="756"/>
                  <a:pt x="1461" y="756"/>
                </a:cubicBezTo>
                <a:cubicBezTo>
                  <a:pt x="1460" y="756"/>
                  <a:pt x="1459" y="756"/>
                  <a:pt x="1459" y="756"/>
                </a:cubicBezTo>
                <a:close/>
                <a:moveTo>
                  <a:pt x="1312" y="366"/>
                </a:moveTo>
                <a:cubicBezTo>
                  <a:pt x="1315" y="363"/>
                  <a:pt x="1316" y="360"/>
                  <a:pt x="1316" y="356"/>
                </a:cubicBezTo>
                <a:cubicBezTo>
                  <a:pt x="1316" y="354"/>
                  <a:pt x="1316" y="352"/>
                  <a:pt x="1315" y="350"/>
                </a:cubicBezTo>
                <a:cubicBezTo>
                  <a:pt x="1428" y="506"/>
                  <a:pt x="1428" y="506"/>
                  <a:pt x="1428" y="506"/>
                </a:cubicBezTo>
                <a:lnTo>
                  <a:pt x="1312" y="366"/>
                </a:lnTo>
                <a:close/>
                <a:moveTo>
                  <a:pt x="1310" y="343"/>
                </a:moveTo>
                <a:cubicBezTo>
                  <a:pt x="1308" y="342"/>
                  <a:pt x="1305" y="341"/>
                  <a:pt x="1302" y="341"/>
                </a:cubicBezTo>
                <a:cubicBezTo>
                  <a:pt x="1300" y="341"/>
                  <a:pt x="1297" y="342"/>
                  <a:pt x="1295" y="343"/>
                </a:cubicBezTo>
                <a:cubicBezTo>
                  <a:pt x="1199" y="190"/>
                  <a:pt x="1199" y="190"/>
                  <a:pt x="1199" y="190"/>
                </a:cubicBezTo>
                <a:lnTo>
                  <a:pt x="1310" y="343"/>
                </a:lnTo>
                <a:close/>
                <a:moveTo>
                  <a:pt x="1293" y="344"/>
                </a:moveTo>
                <a:cubicBezTo>
                  <a:pt x="1293" y="345"/>
                  <a:pt x="1292" y="345"/>
                  <a:pt x="1292" y="346"/>
                </a:cubicBezTo>
                <a:cubicBezTo>
                  <a:pt x="1211" y="280"/>
                  <a:pt x="1211" y="280"/>
                  <a:pt x="1211" y="280"/>
                </a:cubicBezTo>
                <a:cubicBezTo>
                  <a:pt x="1181" y="170"/>
                  <a:pt x="1181" y="170"/>
                  <a:pt x="1181" y="170"/>
                </a:cubicBezTo>
                <a:cubicBezTo>
                  <a:pt x="1182" y="170"/>
                  <a:pt x="1182" y="169"/>
                  <a:pt x="1183" y="169"/>
                </a:cubicBezTo>
                <a:lnTo>
                  <a:pt x="1293" y="344"/>
                </a:lnTo>
                <a:close/>
                <a:moveTo>
                  <a:pt x="1165" y="159"/>
                </a:moveTo>
                <a:cubicBezTo>
                  <a:pt x="1082" y="174"/>
                  <a:pt x="1082" y="174"/>
                  <a:pt x="1082" y="174"/>
                </a:cubicBezTo>
                <a:cubicBezTo>
                  <a:pt x="988" y="98"/>
                  <a:pt x="988" y="98"/>
                  <a:pt x="988" y="98"/>
                </a:cubicBezTo>
                <a:cubicBezTo>
                  <a:pt x="1165" y="155"/>
                  <a:pt x="1165" y="155"/>
                  <a:pt x="1165" y="155"/>
                </a:cubicBezTo>
                <a:cubicBezTo>
                  <a:pt x="1165" y="156"/>
                  <a:pt x="1165" y="157"/>
                  <a:pt x="1165" y="158"/>
                </a:cubicBezTo>
                <a:cubicBezTo>
                  <a:pt x="1165" y="158"/>
                  <a:pt x="1165" y="158"/>
                  <a:pt x="1165" y="159"/>
                </a:cubicBezTo>
                <a:close/>
                <a:moveTo>
                  <a:pt x="1125" y="139"/>
                </a:moveTo>
                <a:cubicBezTo>
                  <a:pt x="982" y="93"/>
                  <a:pt x="982" y="93"/>
                  <a:pt x="982" y="93"/>
                </a:cubicBezTo>
                <a:cubicBezTo>
                  <a:pt x="969" y="83"/>
                  <a:pt x="969" y="83"/>
                  <a:pt x="969" y="83"/>
                </a:cubicBezTo>
                <a:cubicBezTo>
                  <a:pt x="970" y="82"/>
                  <a:pt x="970" y="82"/>
                  <a:pt x="970" y="81"/>
                </a:cubicBezTo>
                <a:lnTo>
                  <a:pt x="1125" y="139"/>
                </a:lnTo>
                <a:close/>
                <a:moveTo>
                  <a:pt x="944" y="73"/>
                </a:moveTo>
                <a:cubicBezTo>
                  <a:pt x="944" y="73"/>
                  <a:pt x="944" y="74"/>
                  <a:pt x="944" y="74"/>
                </a:cubicBezTo>
                <a:cubicBezTo>
                  <a:pt x="927" y="75"/>
                  <a:pt x="927" y="75"/>
                  <a:pt x="927" y="75"/>
                </a:cubicBezTo>
                <a:cubicBezTo>
                  <a:pt x="786" y="29"/>
                  <a:pt x="786" y="29"/>
                  <a:pt x="786" y="29"/>
                </a:cubicBezTo>
                <a:lnTo>
                  <a:pt x="944" y="73"/>
                </a:lnTo>
                <a:close/>
                <a:moveTo>
                  <a:pt x="920" y="76"/>
                </a:moveTo>
                <a:cubicBezTo>
                  <a:pt x="799" y="82"/>
                  <a:pt x="799" y="82"/>
                  <a:pt x="799" y="82"/>
                </a:cubicBezTo>
                <a:cubicBezTo>
                  <a:pt x="741" y="22"/>
                  <a:pt x="741" y="22"/>
                  <a:pt x="741" y="22"/>
                </a:cubicBezTo>
                <a:cubicBezTo>
                  <a:pt x="742" y="21"/>
                  <a:pt x="743" y="19"/>
                  <a:pt x="743" y="18"/>
                </a:cubicBezTo>
                <a:lnTo>
                  <a:pt x="920" y="76"/>
                </a:lnTo>
                <a:close/>
                <a:moveTo>
                  <a:pt x="722" y="20"/>
                </a:moveTo>
                <a:cubicBezTo>
                  <a:pt x="633" y="92"/>
                  <a:pt x="633" y="92"/>
                  <a:pt x="633" y="92"/>
                </a:cubicBezTo>
                <a:cubicBezTo>
                  <a:pt x="528" y="97"/>
                  <a:pt x="528" y="97"/>
                  <a:pt x="528" y="97"/>
                </a:cubicBezTo>
                <a:cubicBezTo>
                  <a:pt x="528" y="97"/>
                  <a:pt x="528" y="96"/>
                  <a:pt x="528" y="96"/>
                </a:cubicBezTo>
                <a:cubicBezTo>
                  <a:pt x="721" y="19"/>
                  <a:pt x="721" y="19"/>
                  <a:pt x="721" y="19"/>
                </a:cubicBezTo>
                <a:cubicBezTo>
                  <a:pt x="721" y="19"/>
                  <a:pt x="721" y="20"/>
                  <a:pt x="722" y="20"/>
                </a:cubicBezTo>
                <a:close/>
                <a:moveTo>
                  <a:pt x="527" y="93"/>
                </a:moveTo>
                <a:cubicBezTo>
                  <a:pt x="525" y="89"/>
                  <a:pt x="521" y="85"/>
                  <a:pt x="516" y="85"/>
                </a:cubicBezTo>
                <a:cubicBezTo>
                  <a:pt x="694" y="27"/>
                  <a:pt x="694" y="27"/>
                  <a:pt x="694" y="27"/>
                </a:cubicBezTo>
                <a:lnTo>
                  <a:pt x="527" y="93"/>
                </a:lnTo>
                <a:close/>
                <a:moveTo>
                  <a:pt x="505" y="88"/>
                </a:moveTo>
                <a:cubicBezTo>
                  <a:pt x="502" y="91"/>
                  <a:pt x="500" y="95"/>
                  <a:pt x="500" y="100"/>
                </a:cubicBezTo>
                <a:cubicBezTo>
                  <a:pt x="500" y="100"/>
                  <a:pt x="500" y="101"/>
                  <a:pt x="500" y="102"/>
                </a:cubicBezTo>
                <a:cubicBezTo>
                  <a:pt x="327" y="146"/>
                  <a:pt x="327" y="146"/>
                  <a:pt x="327" y="146"/>
                </a:cubicBezTo>
                <a:lnTo>
                  <a:pt x="505" y="88"/>
                </a:lnTo>
                <a:close/>
                <a:moveTo>
                  <a:pt x="501" y="105"/>
                </a:moveTo>
                <a:cubicBezTo>
                  <a:pt x="501" y="105"/>
                  <a:pt x="501" y="106"/>
                  <a:pt x="502" y="106"/>
                </a:cubicBezTo>
                <a:cubicBezTo>
                  <a:pt x="414" y="163"/>
                  <a:pt x="414" y="163"/>
                  <a:pt x="414" y="163"/>
                </a:cubicBezTo>
                <a:cubicBezTo>
                  <a:pt x="299" y="157"/>
                  <a:pt x="299" y="157"/>
                  <a:pt x="299" y="157"/>
                </a:cubicBezTo>
                <a:cubicBezTo>
                  <a:pt x="299" y="157"/>
                  <a:pt x="299" y="156"/>
                  <a:pt x="299" y="156"/>
                </a:cubicBezTo>
                <a:lnTo>
                  <a:pt x="501" y="105"/>
                </a:lnTo>
                <a:close/>
                <a:moveTo>
                  <a:pt x="166" y="323"/>
                </a:moveTo>
                <a:cubicBezTo>
                  <a:pt x="152" y="332"/>
                  <a:pt x="152" y="332"/>
                  <a:pt x="152" y="332"/>
                </a:cubicBezTo>
                <a:cubicBezTo>
                  <a:pt x="151" y="331"/>
                  <a:pt x="151" y="331"/>
                  <a:pt x="151" y="330"/>
                </a:cubicBezTo>
                <a:cubicBezTo>
                  <a:pt x="256" y="199"/>
                  <a:pt x="256" y="199"/>
                  <a:pt x="256" y="199"/>
                </a:cubicBezTo>
                <a:lnTo>
                  <a:pt x="166" y="323"/>
                </a:lnTo>
                <a:close/>
                <a:moveTo>
                  <a:pt x="134" y="353"/>
                </a:moveTo>
                <a:cubicBezTo>
                  <a:pt x="135" y="354"/>
                  <a:pt x="135" y="354"/>
                  <a:pt x="136" y="354"/>
                </a:cubicBezTo>
                <a:cubicBezTo>
                  <a:pt x="132" y="369"/>
                  <a:pt x="132" y="369"/>
                  <a:pt x="132" y="369"/>
                </a:cubicBezTo>
                <a:cubicBezTo>
                  <a:pt x="44" y="491"/>
                  <a:pt x="44" y="491"/>
                  <a:pt x="44" y="491"/>
                </a:cubicBezTo>
                <a:lnTo>
                  <a:pt x="134" y="353"/>
                </a:lnTo>
                <a:close/>
                <a:moveTo>
                  <a:pt x="130" y="377"/>
                </a:moveTo>
                <a:cubicBezTo>
                  <a:pt x="99" y="494"/>
                  <a:pt x="99" y="494"/>
                  <a:pt x="99" y="494"/>
                </a:cubicBezTo>
                <a:cubicBezTo>
                  <a:pt x="23" y="530"/>
                  <a:pt x="23" y="530"/>
                  <a:pt x="23" y="530"/>
                </a:cubicBezTo>
                <a:cubicBezTo>
                  <a:pt x="22" y="529"/>
                  <a:pt x="22" y="528"/>
                  <a:pt x="21" y="527"/>
                </a:cubicBezTo>
                <a:lnTo>
                  <a:pt x="130" y="377"/>
                </a:lnTo>
                <a:close/>
                <a:moveTo>
                  <a:pt x="23" y="1010"/>
                </a:moveTo>
                <a:cubicBezTo>
                  <a:pt x="99" y="1046"/>
                  <a:pt x="99" y="1046"/>
                  <a:pt x="99" y="1046"/>
                </a:cubicBezTo>
                <a:cubicBezTo>
                  <a:pt x="130" y="1163"/>
                  <a:pt x="130" y="1163"/>
                  <a:pt x="130" y="1163"/>
                </a:cubicBezTo>
                <a:cubicBezTo>
                  <a:pt x="21" y="1013"/>
                  <a:pt x="21" y="1013"/>
                  <a:pt x="21" y="1013"/>
                </a:cubicBezTo>
                <a:cubicBezTo>
                  <a:pt x="22" y="1012"/>
                  <a:pt x="22" y="1011"/>
                  <a:pt x="23" y="1010"/>
                </a:cubicBezTo>
                <a:close/>
                <a:moveTo>
                  <a:pt x="44" y="1049"/>
                </a:moveTo>
                <a:cubicBezTo>
                  <a:pt x="132" y="1171"/>
                  <a:pt x="132" y="1171"/>
                  <a:pt x="132" y="1171"/>
                </a:cubicBezTo>
                <a:cubicBezTo>
                  <a:pt x="136" y="1186"/>
                  <a:pt x="136" y="1186"/>
                  <a:pt x="136" y="1186"/>
                </a:cubicBezTo>
                <a:cubicBezTo>
                  <a:pt x="135" y="1186"/>
                  <a:pt x="135" y="1186"/>
                  <a:pt x="134" y="1187"/>
                </a:cubicBezTo>
                <a:lnTo>
                  <a:pt x="44" y="1049"/>
                </a:lnTo>
                <a:close/>
                <a:moveTo>
                  <a:pt x="151" y="1210"/>
                </a:moveTo>
                <a:cubicBezTo>
                  <a:pt x="151" y="1209"/>
                  <a:pt x="151" y="1209"/>
                  <a:pt x="152" y="1208"/>
                </a:cubicBezTo>
                <a:cubicBezTo>
                  <a:pt x="166" y="1217"/>
                  <a:pt x="166" y="1217"/>
                  <a:pt x="166" y="1217"/>
                </a:cubicBezTo>
                <a:cubicBezTo>
                  <a:pt x="256" y="1341"/>
                  <a:pt x="256" y="1341"/>
                  <a:pt x="256" y="1341"/>
                </a:cubicBezTo>
                <a:lnTo>
                  <a:pt x="151" y="1210"/>
                </a:lnTo>
                <a:close/>
                <a:moveTo>
                  <a:pt x="299" y="1383"/>
                </a:moveTo>
                <a:cubicBezTo>
                  <a:pt x="414" y="1377"/>
                  <a:pt x="414" y="1377"/>
                  <a:pt x="414" y="1377"/>
                </a:cubicBezTo>
                <a:cubicBezTo>
                  <a:pt x="502" y="1434"/>
                  <a:pt x="502" y="1434"/>
                  <a:pt x="502" y="1434"/>
                </a:cubicBezTo>
                <a:cubicBezTo>
                  <a:pt x="501" y="1434"/>
                  <a:pt x="501" y="1435"/>
                  <a:pt x="501" y="1435"/>
                </a:cubicBezTo>
                <a:cubicBezTo>
                  <a:pt x="299" y="1384"/>
                  <a:pt x="299" y="1384"/>
                  <a:pt x="299" y="1384"/>
                </a:cubicBezTo>
                <a:cubicBezTo>
                  <a:pt x="299" y="1384"/>
                  <a:pt x="299" y="1383"/>
                  <a:pt x="299" y="1383"/>
                </a:cubicBezTo>
                <a:close/>
                <a:moveTo>
                  <a:pt x="500" y="1438"/>
                </a:moveTo>
                <a:cubicBezTo>
                  <a:pt x="500" y="1439"/>
                  <a:pt x="500" y="1440"/>
                  <a:pt x="500" y="1440"/>
                </a:cubicBezTo>
                <a:cubicBezTo>
                  <a:pt x="500" y="1445"/>
                  <a:pt x="502" y="1449"/>
                  <a:pt x="505" y="1452"/>
                </a:cubicBezTo>
                <a:cubicBezTo>
                  <a:pt x="327" y="1394"/>
                  <a:pt x="327" y="1394"/>
                  <a:pt x="327" y="1394"/>
                </a:cubicBezTo>
                <a:lnTo>
                  <a:pt x="500" y="1438"/>
                </a:lnTo>
                <a:close/>
                <a:moveTo>
                  <a:pt x="516" y="1455"/>
                </a:moveTo>
                <a:cubicBezTo>
                  <a:pt x="521" y="1455"/>
                  <a:pt x="525" y="1451"/>
                  <a:pt x="527" y="1447"/>
                </a:cubicBezTo>
                <a:cubicBezTo>
                  <a:pt x="694" y="1513"/>
                  <a:pt x="694" y="1513"/>
                  <a:pt x="694" y="1513"/>
                </a:cubicBezTo>
                <a:lnTo>
                  <a:pt x="516" y="1455"/>
                </a:lnTo>
                <a:close/>
                <a:moveTo>
                  <a:pt x="528" y="1444"/>
                </a:moveTo>
                <a:cubicBezTo>
                  <a:pt x="528" y="1444"/>
                  <a:pt x="528" y="1443"/>
                  <a:pt x="528" y="1443"/>
                </a:cubicBezTo>
                <a:cubicBezTo>
                  <a:pt x="633" y="1448"/>
                  <a:pt x="633" y="1448"/>
                  <a:pt x="633" y="1448"/>
                </a:cubicBezTo>
                <a:cubicBezTo>
                  <a:pt x="722" y="1520"/>
                  <a:pt x="722" y="1520"/>
                  <a:pt x="722" y="1520"/>
                </a:cubicBezTo>
                <a:cubicBezTo>
                  <a:pt x="721" y="1520"/>
                  <a:pt x="721" y="1521"/>
                  <a:pt x="721" y="1521"/>
                </a:cubicBezTo>
                <a:lnTo>
                  <a:pt x="528" y="1444"/>
                </a:lnTo>
                <a:close/>
                <a:moveTo>
                  <a:pt x="741" y="1518"/>
                </a:moveTo>
                <a:cubicBezTo>
                  <a:pt x="799" y="1458"/>
                  <a:pt x="799" y="1458"/>
                  <a:pt x="799" y="1458"/>
                </a:cubicBezTo>
                <a:cubicBezTo>
                  <a:pt x="920" y="1464"/>
                  <a:pt x="920" y="1464"/>
                  <a:pt x="920" y="1464"/>
                </a:cubicBezTo>
                <a:cubicBezTo>
                  <a:pt x="743" y="1522"/>
                  <a:pt x="743" y="1522"/>
                  <a:pt x="743" y="1522"/>
                </a:cubicBezTo>
                <a:cubicBezTo>
                  <a:pt x="743" y="1520"/>
                  <a:pt x="742" y="1519"/>
                  <a:pt x="741" y="1518"/>
                </a:cubicBezTo>
                <a:close/>
                <a:moveTo>
                  <a:pt x="786" y="1511"/>
                </a:moveTo>
                <a:cubicBezTo>
                  <a:pt x="927" y="1465"/>
                  <a:pt x="927" y="1465"/>
                  <a:pt x="927" y="1465"/>
                </a:cubicBezTo>
                <a:cubicBezTo>
                  <a:pt x="944" y="1466"/>
                  <a:pt x="944" y="1466"/>
                  <a:pt x="944" y="1466"/>
                </a:cubicBezTo>
                <a:cubicBezTo>
                  <a:pt x="944" y="1466"/>
                  <a:pt x="944" y="1467"/>
                  <a:pt x="944" y="1467"/>
                </a:cubicBezTo>
                <a:lnTo>
                  <a:pt x="786" y="1511"/>
                </a:lnTo>
                <a:close/>
                <a:moveTo>
                  <a:pt x="970" y="1459"/>
                </a:moveTo>
                <a:cubicBezTo>
                  <a:pt x="970" y="1458"/>
                  <a:pt x="970" y="1458"/>
                  <a:pt x="969" y="1457"/>
                </a:cubicBezTo>
                <a:cubicBezTo>
                  <a:pt x="982" y="1447"/>
                  <a:pt x="982" y="1447"/>
                  <a:pt x="982" y="1447"/>
                </a:cubicBezTo>
                <a:cubicBezTo>
                  <a:pt x="1125" y="1401"/>
                  <a:pt x="1125" y="1401"/>
                  <a:pt x="1125" y="1401"/>
                </a:cubicBezTo>
                <a:lnTo>
                  <a:pt x="970" y="1459"/>
                </a:lnTo>
                <a:close/>
                <a:moveTo>
                  <a:pt x="988" y="1442"/>
                </a:moveTo>
                <a:cubicBezTo>
                  <a:pt x="1082" y="1366"/>
                  <a:pt x="1082" y="1366"/>
                  <a:pt x="1082" y="1366"/>
                </a:cubicBezTo>
                <a:cubicBezTo>
                  <a:pt x="1165" y="1381"/>
                  <a:pt x="1165" y="1381"/>
                  <a:pt x="1165" y="1381"/>
                </a:cubicBezTo>
                <a:cubicBezTo>
                  <a:pt x="1165" y="1382"/>
                  <a:pt x="1165" y="1382"/>
                  <a:pt x="1165" y="1382"/>
                </a:cubicBezTo>
                <a:cubicBezTo>
                  <a:pt x="1165" y="1383"/>
                  <a:pt x="1165" y="1384"/>
                  <a:pt x="1165" y="1385"/>
                </a:cubicBezTo>
                <a:lnTo>
                  <a:pt x="988" y="1442"/>
                </a:lnTo>
                <a:close/>
                <a:moveTo>
                  <a:pt x="1181" y="1370"/>
                </a:moveTo>
                <a:cubicBezTo>
                  <a:pt x="1211" y="1260"/>
                  <a:pt x="1211" y="1260"/>
                  <a:pt x="1211" y="1260"/>
                </a:cubicBezTo>
                <a:cubicBezTo>
                  <a:pt x="1292" y="1194"/>
                  <a:pt x="1292" y="1194"/>
                  <a:pt x="1292" y="1194"/>
                </a:cubicBezTo>
                <a:cubicBezTo>
                  <a:pt x="1292" y="1195"/>
                  <a:pt x="1293" y="1195"/>
                  <a:pt x="1293" y="1196"/>
                </a:cubicBezTo>
                <a:cubicBezTo>
                  <a:pt x="1183" y="1371"/>
                  <a:pt x="1183" y="1371"/>
                  <a:pt x="1183" y="1371"/>
                </a:cubicBezTo>
                <a:cubicBezTo>
                  <a:pt x="1182" y="1371"/>
                  <a:pt x="1182" y="1370"/>
                  <a:pt x="1181" y="1370"/>
                </a:cubicBezTo>
                <a:close/>
                <a:moveTo>
                  <a:pt x="1295" y="1197"/>
                </a:moveTo>
                <a:cubicBezTo>
                  <a:pt x="1297" y="1198"/>
                  <a:pt x="1300" y="1199"/>
                  <a:pt x="1302" y="1199"/>
                </a:cubicBezTo>
                <a:cubicBezTo>
                  <a:pt x="1305" y="1199"/>
                  <a:pt x="1308" y="1198"/>
                  <a:pt x="1310" y="1197"/>
                </a:cubicBezTo>
                <a:cubicBezTo>
                  <a:pt x="1199" y="1350"/>
                  <a:pt x="1199" y="1350"/>
                  <a:pt x="1199" y="1350"/>
                </a:cubicBezTo>
                <a:lnTo>
                  <a:pt x="1295" y="1197"/>
                </a:lnTo>
                <a:close/>
                <a:moveTo>
                  <a:pt x="1315" y="1190"/>
                </a:moveTo>
                <a:cubicBezTo>
                  <a:pt x="1316" y="1188"/>
                  <a:pt x="1316" y="1186"/>
                  <a:pt x="1316" y="1184"/>
                </a:cubicBezTo>
                <a:cubicBezTo>
                  <a:pt x="1316" y="1180"/>
                  <a:pt x="1315" y="1177"/>
                  <a:pt x="1312" y="1174"/>
                </a:cubicBezTo>
                <a:cubicBezTo>
                  <a:pt x="1428" y="1034"/>
                  <a:pt x="1428" y="1034"/>
                  <a:pt x="1428" y="1034"/>
                </a:cubicBezTo>
                <a:lnTo>
                  <a:pt x="1315" y="1190"/>
                </a:lnTo>
                <a:close/>
              </a:path>
            </a:pathLst>
          </a:custGeom>
          <a:gradFill flip="none" rotWithShape="1">
            <a:gsLst>
              <a:gs pos="0">
                <a:srgbClr val="58698A">
                  <a:alpha val="5000"/>
                </a:srgbClr>
              </a:gs>
              <a:gs pos="100000">
                <a:srgbClr val="3E4A61">
                  <a:alpha val="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1919492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Pct val="60000"/>
              <a:buFont typeface="Wingdings" pitchFamily="2" charset="2"/>
              <a:buChar char="n"/>
              <a:defRPr/>
            </a:pPr>
            <a:endParaRPr lang="zh-CN" altLang="en-US" sz="1012" dirty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19045" y="5212082"/>
            <a:ext cx="432458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</a:rPr>
              <a:t>розвиток</a:t>
            </a:r>
            <a:r>
              <a:rPr lang="ru-RU" sz="2000" dirty="0">
                <a:solidFill>
                  <a:srgbClr val="000000"/>
                </a:solidFill>
              </a:rPr>
              <a:t> цифрового </a:t>
            </a:r>
            <a:r>
              <a:rPr lang="ru-RU" sz="2000" dirty="0" err="1">
                <a:solidFill>
                  <a:srgbClr val="000000"/>
                </a:solidFill>
              </a:rPr>
              <a:t>підприємництва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19137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474589" y="1268774"/>
            <a:ext cx="7345363" cy="701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</a:rPr>
              <a:t>усунення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бюрократичних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перешкод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заважають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розвитку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цифрової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економіки</a:t>
            </a:r>
            <a:r>
              <a:rPr lang="ru-RU" sz="2000" dirty="0" smtClean="0">
                <a:solidFill>
                  <a:srgbClr val="000000"/>
                </a:solidFill>
              </a:rPr>
              <a:t>;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6152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36"/>
            <a:ext cx="719137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547614" y="2251424"/>
            <a:ext cx="56319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</a:rPr>
              <a:t>заохочення</a:t>
            </a:r>
            <a:r>
              <a:rPr lang="ru-RU" sz="2000" dirty="0">
                <a:solidFill>
                  <a:srgbClr val="000000"/>
                </a:solidFill>
              </a:rPr>
              <a:t> для </a:t>
            </a:r>
            <a:r>
              <a:rPr lang="ru-RU" sz="2000" dirty="0" err="1">
                <a:solidFill>
                  <a:srgbClr val="000000"/>
                </a:solidFill>
              </a:rPr>
              <a:t>бізнесу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прагне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цифровізації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</p:txBody>
      </p:sp>
      <p:pic>
        <p:nvPicPr>
          <p:cNvPr id="6154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4" y="3284885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547607" y="3068999"/>
            <a:ext cx="7056438" cy="100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</a:rPr>
              <a:t>впровадження</a:t>
            </a:r>
            <a:r>
              <a:rPr lang="ru-RU" sz="2000" dirty="0">
                <a:solidFill>
                  <a:srgbClr val="000000"/>
                </a:solidFill>
              </a:rPr>
              <a:t> державою </a:t>
            </a:r>
            <a:r>
              <a:rPr lang="ru-RU" sz="2000" dirty="0" err="1">
                <a:solidFill>
                  <a:srgbClr val="000000"/>
                </a:solidFill>
              </a:rPr>
              <a:t>масштабних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проектів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цифрових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перетворень</a:t>
            </a:r>
            <a:r>
              <a:rPr lang="ru-RU" sz="2000" dirty="0">
                <a:solidFill>
                  <a:srgbClr val="000000"/>
                </a:solidFill>
              </a:rPr>
              <a:t> на </a:t>
            </a:r>
            <a:r>
              <a:rPr lang="ru-RU" sz="2000" dirty="0" err="1">
                <a:solidFill>
                  <a:srgbClr val="000000"/>
                </a:solidFill>
              </a:rPr>
              <a:t>базі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сучасних</a:t>
            </a:r>
            <a:r>
              <a:rPr lang="ru-RU" sz="2000" dirty="0">
                <a:solidFill>
                  <a:srgbClr val="000000"/>
                </a:solidFill>
              </a:rPr>
              <a:t> моделей державно-приватного партнерства;  </a:t>
            </a:r>
          </a:p>
        </p:txBody>
      </p:sp>
      <p:pic>
        <p:nvPicPr>
          <p:cNvPr id="6157" name="Picture 13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4" y="4292951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619052" y="4364385"/>
            <a:ext cx="667618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</a:rPr>
              <a:t>розвиток</a:t>
            </a:r>
            <a:r>
              <a:rPr lang="ru-RU" sz="2000" dirty="0">
                <a:solidFill>
                  <a:srgbClr val="000000"/>
                </a:solidFill>
              </a:rPr>
              <a:t> та </a:t>
            </a:r>
            <a:r>
              <a:rPr lang="ru-RU" sz="2000" dirty="0" err="1">
                <a:solidFill>
                  <a:srgbClr val="000000"/>
                </a:solidFill>
              </a:rPr>
              <a:t>поглиблення</a:t>
            </a:r>
            <a:r>
              <a:rPr lang="ru-RU" sz="2000" dirty="0">
                <a:solidFill>
                  <a:srgbClr val="000000"/>
                </a:solidFill>
              </a:rPr>
              <a:t> </a:t>
            </a:r>
            <a:r>
              <a:rPr lang="ru-RU" sz="2000" dirty="0" err="1">
                <a:solidFill>
                  <a:srgbClr val="000000"/>
                </a:solidFill>
              </a:rPr>
              <a:t>цифрових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компетенцій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громадян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</p:txBody>
      </p:sp>
      <p:pic>
        <p:nvPicPr>
          <p:cNvPr id="6159" name="Picture 15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4" y="4292951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4" y="5227985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3696" y="303312"/>
            <a:ext cx="914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ПРИСКОРЕННЯ ЦИФРОВОГО РОЗВИТКУ ДЕРЖАВ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00630" y="6093296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28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16548772"/>
              </p:ext>
            </p:extLst>
          </p:nvPr>
        </p:nvGraphicFramePr>
        <p:xfrm>
          <a:off x="9517" y="2507997"/>
          <a:ext cx="9113719" cy="435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" y="47671"/>
            <a:ext cx="914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Екосистема цифрової економіки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885" y="476672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Цифрова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економіка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економічна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яка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відміну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традиційної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економіки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створенням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мереж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залежністю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інформаційних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технологій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Екосистема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цифрової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економіки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як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господарська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ключовим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фактором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виробництва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якій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є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цифровій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та яка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сприяє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формуванню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інформаційного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простору 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урахуванням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потреб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громадян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інформаційної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інфраструктури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8388040" y="6093296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88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3455" y="4934888"/>
            <a:ext cx="8737089" cy="14091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0936" y="967143"/>
            <a:ext cx="3839609" cy="3848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3455" y="926987"/>
            <a:ext cx="4798298" cy="3888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3639" y="174646"/>
            <a:ext cx="8208912" cy="713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ЗБІЛЬШЕННЯ ДАНИХ СТАЄ КАТАЛІЗАТОРОМ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uk-UA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ЦИФРОВОЇ ЕКОНОМІКИ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1232" y="896284"/>
            <a:ext cx="5108335" cy="3639084"/>
            <a:chOff x="220445" y="1149473"/>
            <a:chExt cx="5143643" cy="37093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34591" y="1149473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Нові</a:t>
              </a:r>
              <a:r>
                <a:rPr lang="ru-RU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зв'язки</a:t>
              </a:r>
              <a:r>
                <a:rPr lang="ru-RU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сприяють</a:t>
              </a:r>
              <a:r>
                <a:rPr lang="ru-RU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стрімкому</a:t>
              </a:r>
              <a:r>
                <a:rPr lang="ru-RU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росту </a:t>
              </a:r>
              <a:r>
                <a:rPr lang="ru-RU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даних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20445" y="1845142"/>
              <a:ext cx="5143643" cy="3013671"/>
              <a:chOff x="220445" y="1845142"/>
              <a:chExt cx="5143643" cy="3013671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0445" y="1845142"/>
                <a:ext cx="4639248" cy="3013671"/>
              </a:xfrm>
              <a:prstGeom prst="rect">
                <a:avLst/>
              </a:prstGeom>
            </p:spPr>
          </p:pic>
          <p:grpSp>
            <p:nvGrpSpPr>
              <p:cNvPr id="12" name="Группа 11"/>
              <p:cNvGrpSpPr/>
              <p:nvPr/>
            </p:nvGrpSpPr>
            <p:grpSpPr>
              <a:xfrm>
                <a:off x="715507" y="1845142"/>
                <a:ext cx="4648581" cy="2868204"/>
                <a:chOff x="715507" y="1845142"/>
                <a:chExt cx="4648581" cy="2868204"/>
              </a:xfrm>
            </p:grpSpPr>
            <p:sp>
              <p:nvSpPr>
                <p:cNvPr id="13" name="矩形 293"/>
                <p:cNvSpPr/>
                <p:nvPr/>
              </p:nvSpPr>
              <p:spPr>
                <a:xfrm>
                  <a:off x="715507" y="2370946"/>
                  <a:ext cx="2261153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32 </a:t>
                  </a:r>
                  <a:r>
                    <a:rPr lang="uk-UA" b="1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ЗБ</a:t>
                  </a:r>
                  <a:r>
                    <a:rPr lang="en-US" b="1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</a:t>
                  </a:r>
                  <a:r>
                    <a:rPr lang="en-US" b="1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→ 180 </a:t>
                  </a:r>
                  <a:r>
                    <a:rPr lang="uk-UA" b="1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ЗБ</a:t>
                  </a:r>
                  <a:endParaRPr lang="en-US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k-UA" sz="1200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Збільшення з </a:t>
                  </a:r>
                  <a:r>
                    <a:rPr lang="en-US" sz="1200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2020 </a:t>
                  </a:r>
                  <a:r>
                    <a:rPr lang="uk-UA" sz="1200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до</a:t>
                  </a:r>
                  <a:r>
                    <a:rPr lang="en-US" sz="1200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</a:t>
                  </a:r>
                  <a:r>
                    <a:rPr lang="en-US" sz="12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2025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3490233" y="2882853"/>
                  <a:ext cx="2292904" cy="2174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Сфери впровадження цифрових додатків</a:t>
                  </a:r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195736" y="4467125"/>
                  <a:ext cx="316835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Рік</a:t>
                  </a:r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217450" y="3672163"/>
                  <a:ext cx="136815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Неструктуровані дані</a:t>
                  </a:r>
                  <a:endParaRPr lang="en-US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275108" y="4028431"/>
                  <a:ext cx="1298536" cy="235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Структуровані дані</a:t>
                  </a:r>
                  <a:endParaRPr lang="en-US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319" y="2413022"/>
            <a:ext cx="3255546" cy="1828959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168856" y="1800352"/>
            <a:ext cx="3658135" cy="658988"/>
            <a:chOff x="4746986" y="2119513"/>
            <a:chExt cx="3658135" cy="658988"/>
          </a:xfrm>
        </p:grpSpPr>
        <p:sp>
          <p:nvSpPr>
            <p:cNvPr id="21" name="矩形 105"/>
            <p:cNvSpPr/>
            <p:nvPr/>
          </p:nvSpPr>
          <p:spPr>
            <a:xfrm>
              <a:off x="4746986" y="2119513"/>
              <a:ext cx="1366903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1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ІТ в агросекторі</a:t>
              </a:r>
              <a:endPara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106"/>
            <p:cNvSpPr/>
            <p:nvPr/>
          </p:nvSpPr>
          <p:spPr>
            <a:xfrm>
              <a:off x="5992875" y="2132170"/>
              <a:ext cx="134609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1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ІТ в промисловій економіці</a:t>
              </a:r>
              <a:endPara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矩形 107"/>
            <p:cNvSpPr/>
            <p:nvPr/>
          </p:nvSpPr>
          <p:spPr>
            <a:xfrm>
              <a:off x="7337280" y="2124686"/>
              <a:ext cx="1067841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1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Цифрова економіка</a:t>
              </a:r>
              <a:endPara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226951" y="3702938"/>
            <a:ext cx="3489665" cy="799032"/>
            <a:chOff x="5110149" y="3810919"/>
            <a:chExt cx="3489665" cy="799032"/>
          </a:xfrm>
        </p:grpSpPr>
        <p:sp>
          <p:nvSpPr>
            <p:cNvPr id="25" name="椭圆 93"/>
            <p:cNvSpPr/>
            <p:nvPr/>
          </p:nvSpPr>
          <p:spPr>
            <a:xfrm>
              <a:off x="7125480" y="3810919"/>
              <a:ext cx="399858" cy="5333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矩形 90"/>
            <p:cNvSpPr/>
            <p:nvPr/>
          </p:nvSpPr>
          <p:spPr>
            <a:xfrm>
              <a:off x="5110149" y="4302174"/>
              <a:ext cx="744948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uk-UA" sz="14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Земля</a:t>
              </a:r>
              <a:endParaRPr 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矩形 91"/>
            <p:cNvSpPr/>
            <p:nvPr/>
          </p:nvSpPr>
          <p:spPr>
            <a:xfrm>
              <a:off x="5704765" y="4300155"/>
              <a:ext cx="737702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uk-UA" sz="14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Праця</a:t>
              </a:r>
              <a:endParaRPr 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矩形 92"/>
            <p:cNvSpPr/>
            <p:nvPr/>
          </p:nvSpPr>
          <p:spPr>
            <a:xfrm>
              <a:off x="6305706" y="4295606"/>
              <a:ext cx="809452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uk-UA" sz="14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Капітал</a:t>
              </a:r>
              <a:endParaRPr 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95"/>
            <p:cNvSpPr/>
            <p:nvPr/>
          </p:nvSpPr>
          <p:spPr>
            <a:xfrm>
              <a:off x="6974109" y="4295606"/>
              <a:ext cx="1072730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uk-UA" sz="14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Технологія</a:t>
              </a:r>
              <a:endParaRPr 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矩形 96"/>
            <p:cNvSpPr/>
            <p:nvPr/>
          </p:nvSpPr>
          <p:spPr>
            <a:xfrm>
              <a:off x="8004779" y="4290798"/>
              <a:ext cx="595035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uk-UA" sz="14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Дані</a:t>
              </a:r>
              <a:r>
                <a:rPr lang="en-US" sz="14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endParaRPr 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277157" y="933136"/>
            <a:ext cx="356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засобом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виробництва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65785" y="4900308"/>
            <a:ext cx="8174360" cy="1318571"/>
            <a:chOff x="334956" y="5366712"/>
            <a:chExt cx="8174360" cy="1318571"/>
          </a:xfrm>
        </p:grpSpPr>
        <p:grpSp>
          <p:nvGrpSpPr>
            <p:cNvPr id="33" name="组合 1"/>
            <p:cNvGrpSpPr/>
            <p:nvPr/>
          </p:nvGrpSpPr>
          <p:grpSpPr>
            <a:xfrm>
              <a:off x="334956" y="5405011"/>
              <a:ext cx="2991627" cy="1280272"/>
              <a:chOff x="7755714" y="5195465"/>
              <a:chExt cx="3990393" cy="1280272"/>
            </a:xfrm>
          </p:grpSpPr>
          <p:sp>
            <p:nvSpPr>
              <p:cNvPr id="44" name="TextBox 112"/>
              <p:cNvSpPr txBox="1"/>
              <p:nvPr/>
            </p:nvSpPr>
            <p:spPr>
              <a:xfrm>
                <a:off x="8580780" y="5195465"/>
                <a:ext cx="1844979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dirty="0">
                    <a:solidFill>
                      <a:schemeClr val="accent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 </a:t>
                </a:r>
                <a:r>
                  <a:rPr lang="uk-UA" sz="2000" dirty="0" smtClean="0">
                    <a:solidFill>
                      <a:schemeClr val="accent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ПБ</a:t>
                </a:r>
                <a:endParaRPr lang="en-US" sz="2000" dirty="0">
                  <a:solidFill>
                    <a:schemeClr val="accent1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defRPr/>
                </a:pPr>
                <a:r>
                  <a:rPr lang="uk-UA" sz="1200" dirty="0" smtClean="0">
                    <a:solidFill>
                      <a:schemeClr val="tx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Щоденно створені дані</a:t>
                </a:r>
                <a:endParaRPr lang="en-US" sz="1200" dirty="0">
                  <a:solidFill>
                    <a:schemeClr val="tx1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" name="文本框 161"/>
              <p:cNvSpPr txBox="1"/>
              <p:nvPr/>
            </p:nvSpPr>
            <p:spPr>
              <a:xfrm>
                <a:off x="7755714" y="5952517"/>
                <a:ext cx="399039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Цифрові</a:t>
                </a: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 </a:t>
                </a:r>
                <a:r>
                  <a:rPr lang="ru-RU" sz="14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взаємопов’язані</a:t>
                </a: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 </a:t>
                </a:r>
                <a:r>
                  <a:rPr lang="ru-RU" sz="1400" b="1" dirty="0" err="1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підприємства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46" name="直接连接符 135"/>
              <p:cNvCxnSpPr/>
              <p:nvPr/>
            </p:nvCxnSpPr>
            <p:spPr bwMode="auto">
              <a:xfrm flipV="1">
                <a:off x="8157098" y="5575051"/>
                <a:ext cx="1772968" cy="0"/>
              </a:xfrm>
              <a:prstGeom prst="line">
                <a:avLst/>
              </a:prstGeom>
              <a:ln w="12700">
                <a:noFill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/>
            <p:cNvGrpSpPr/>
            <p:nvPr/>
          </p:nvGrpSpPr>
          <p:grpSpPr>
            <a:xfrm>
              <a:off x="3682486" y="5366712"/>
              <a:ext cx="2100109" cy="795351"/>
              <a:chOff x="3542537" y="5042166"/>
              <a:chExt cx="2100109" cy="795351"/>
            </a:xfrm>
          </p:grpSpPr>
          <p:sp>
            <p:nvSpPr>
              <p:cNvPr id="41" name="TextBox 111"/>
              <p:cNvSpPr txBox="1"/>
              <p:nvPr/>
            </p:nvSpPr>
            <p:spPr>
              <a:xfrm>
                <a:off x="3542537" y="5059057"/>
                <a:ext cx="1146831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dirty="0">
                    <a:solidFill>
                      <a:schemeClr val="accent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10 </a:t>
                </a:r>
                <a:r>
                  <a:rPr lang="uk-UA" sz="2000" dirty="0" smtClean="0">
                    <a:solidFill>
                      <a:schemeClr val="accent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ПБ</a:t>
                </a:r>
                <a:endParaRPr lang="en-US" sz="2000" dirty="0">
                  <a:solidFill>
                    <a:schemeClr val="accent1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defRPr/>
                </a:pPr>
                <a:r>
                  <a:rPr lang="ru-RU" sz="1200" dirty="0" err="1">
                    <a:solidFill>
                      <a:schemeClr val="tx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Транзакційні</a:t>
                </a:r>
                <a:r>
                  <a:rPr lang="ru-RU" sz="1200" dirty="0">
                    <a:solidFill>
                      <a:schemeClr val="tx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</a:t>
                </a:r>
                <a:r>
                  <a:rPr lang="ru-RU" sz="1200" dirty="0" err="1">
                    <a:solidFill>
                      <a:schemeClr val="tx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дані</a:t>
                </a:r>
                <a:endParaRPr lang="en-US" sz="1200" dirty="0">
                  <a:solidFill>
                    <a:schemeClr val="tx1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TextBox 111"/>
              <p:cNvSpPr txBox="1"/>
              <p:nvPr/>
            </p:nvSpPr>
            <p:spPr>
              <a:xfrm>
                <a:off x="4583616" y="5042166"/>
                <a:ext cx="1059030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dirty="0">
                    <a:solidFill>
                      <a:schemeClr val="accent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40 </a:t>
                </a:r>
                <a:r>
                  <a:rPr lang="uk-UA" sz="2000" dirty="0" smtClean="0">
                    <a:solidFill>
                      <a:schemeClr val="accent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ПБ</a:t>
                </a:r>
                <a:endParaRPr lang="en-US" sz="2000" dirty="0">
                  <a:solidFill>
                    <a:schemeClr val="accent1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defRPr/>
                </a:pPr>
                <a:r>
                  <a:rPr lang="uk-UA" sz="1200" dirty="0" smtClean="0">
                    <a:solidFill>
                      <a:schemeClr val="tx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Аналітичні дані</a:t>
                </a:r>
                <a:r>
                  <a:rPr lang="en-US" sz="1200" dirty="0" smtClean="0">
                    <a:solidFill>
                      <a:schemeClr val="tx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</a:t>
                </a:r>
                <a:endParaRPr lang="en-US" sz="1200" dirty="0">
                  <a:solidFill>
                    <a:schemeClr val="tx1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43" name="直接连接符 136"/>
              <p:cNvCxnSpPr/>
              <p:nvPr/>
            </p:nvCxnSpPr>
            <p:spPr bwMode="auto">
              <a:xfrm flipV="1">
                <a:off x="3591366" y="5837517"/>
                <a:ext cx="20157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2"/>
            <p:cNvGrpSpPr/>
            <p:nvPr/>
          </p:nvGrpSpPr>
          <p:grpSpPr>
            <a:xfrm>
              <a:off x="6278384" y="5379020"/>
              <a:ext cx="2230932" cy="1295150"/>
              <a:chOff x="1752758" y="5177141"/>
              <a:chExt cx="2975737" cy="1295150"/>
            </a:xfrm>
          </p:grpSpPr>
          <p:sp>
            <p:nvSpPr>
              <p:cNvPr id="37" name="TextBox 111"/>
              <p:cNvSpPr txBox="1"/>
              <p:nvPr/>
            </p:nvSpPr>
            <p:spPr>
              <a:xfrm>
                <a:off x="2135338" y="5177141"/>
                <a:ext cx="1979362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3242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dirty="0">
                    <a:solidFill>
                      <a:schemeClr val="accent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64 </a:t>
                </a:r>
                <a:r>
                  <a:rPr lang="en-US" sz="2000" dirty="0" smtClean="0">
                    <a:solidFill>
                      <a:schemeClr val="accent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T</a:t>
                </a:r>
                <a:r>
                  <a:rPr lang="uk-UA" sz="2000" dirty="0" smtClean="0">
                    <a:solidFill>
                      <a:schemeClr val="accent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Б</a:t>
                </a:r>
                <a:endParaRPr lang="en-US" sz="2000" dirty="0">
                  <a:solidFill>
                    <a:schemeClr val="accent1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defRPr/>
                </a:pPr>
                <a:r>
                  <a:rPr lang="uk-UA" sz="1200" dirty="0" smtClean="0">
                    <a:solidFill>
                      <a:schemeClr val="tx1"/>
                    </a:solidFill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Щоденні навчальні дані</a:t>
                </a:r>
                <a:endParaRPr lang="en-US" sz="1200" dirty="0">
                  <a:solidFill>
                    <a:schemeClr val="tx1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defRPr/>
                </a:pPr>
                <a:endParaRPr lang="en-US" altLang="zh-CN" sz="1200" dirty="0">
                  <a:solidFill>
                    <a:schemeClr val="tx1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8" name="直接连接符 127"/>
              <p:cNvCxnSpPr/>
              <p:nvPr/>
            </p:nvCxnSpPr>
            <p:spPr bwMode="auto">
              <a:xfrm flipV="1">
                <a:off x="1923075" y="5669975"/>
                <a:ext cx="1772968" cy="0"/>
              </a:xfrm>
              <a:prstGeom prst="line">
                <a:avLst/>
              </a:prstGeom>
              <a:ln w="12700">
                <a:noFill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框 156"/>
              <p:cNvSpPr txBox="1"/>
              <p:nvPr/>
            </p:nvSpPr>
            <p:spPr>
              <a:xfrm>
                <a:off x="1752758" y="5949071"/>
                <a:ext cx="29757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Самокеровані</a:t>
                </a: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 </a:t>
                </a:r>
                <a:r>
                  <a:rPr lang="ru-RU" sz="14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транспортні</a:t>
                </a: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 </a:t>
                </a:r>
                <a:r>
                  <a:rPr lang="ru-RU" sz="14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засоби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36" name="直接连接符 136"/>
            <p:cNvCxnSpPr/>
            <p:nvPr/>
          </p:nvCxnSpPr>
          <p:spPr bwMode="auto">
            <a:xfrm flipV="1">
              <a:off x="6278384" y="6162063"/>
              <a:ext cx="20157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接连接符 136"/>
          <p:cNvCxnSpPr/>
          <p:nvPr/>
        </p:nvCxnSpPr>
        <p:spPr bwMode="auto">
          <a:xfrm>
            <a:off x="734575" y="5739263"/>
            <a:ext cx="2154347" cy="0"/>
          </a:xfrm>
          <a:prstGeom prst="line">
            <a:avLst/>
          </a:prstGeom>
          <a:ln w="12700">
            <a:solidFill>
              <a:schemeClr val="tx1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136"/>
          <p:cNvCxnSpPr/>
          <p:nvPr/>
        </p:nvCxnSpPr>
        <p:spPr bwMode="auto">
          <a:xfrm flipH="1" flipV="1">
            <a:off x="4811021" y="5131114"/>
            <a:ext cx="1" cy="610777"/>
          </a:xfrm>
          <a:prstGeom prst="line">
            <a:avLst/>
          </a:prstGeom>
          <a:ln w="12700">
            <a:solidFill>
              <a:schemeClr val="tx1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8335320" y="6208384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51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0829" y="-6808"/>
            <a:ext cx="8315541" cy="964858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впровадження технологій обробки великих даних для забезпечення стабільного розвитку цифрової економіки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18">
            <a:extLst>
              <a:ext uri="{FF2B5EF4-FFF2-40B4-BE49-F238E27FC236}">
                <a16:creationId xmlns:a16="http://schemas.microsoft.com/office/drawing/2014/main" xmlns="" id="{10F52BA7-AC20-43EE-9457-2701384059A5}"/>
              </a:ext>
            </a:extLst>
          </p:cNvPr>
          <p:cNvSpPr/>
          <p:nvPr/>
        </p:nvSpPr>
        <p:spPr bwMode="auto">
          <a:xfrm>
            <a:off x="7020277" y="825334"/>
            <a:ext cx="1905707" cy="5832648"/>
          </a:xfrm>
          <a:prstGeom prst="rect">
            <a:avLst/>
          </a:prstGeom>
          <a:gradFill>
            <a:gsLst>
              <a:gs pos="0">
                <a:srgbClr val="1D1D1A">
                  <a:lumMod val="75000"/>
                  <a:alpha val="8000"/>
                </a:srgbClr>
              </a:gs>
              <a:gs pos="100000">
                <a:srgbClr val="FFFFFF">
                  <a:alpha val="15000"/>
                </a:srgbClr>
              </a:gs>
            </a:gsLst>
            <a:lin ang="5400000" scaled="0"/>
          </a:gradFill>
          <a:ln w="6350">
            <a:gradFill>
              <a:gsLst>
                <a:gs pos="0">
                  <a:srgbClr val="1D1D1A">
                    <a:lumMod val="50000"/>
                    <a:alpha val="0"/>
                  </a:srgbClr>
                </a:gs>
                <a:gs pos="100000">
                  <a:srgbClr val="FFFFFF">
                    <a:alpha val="80000"/>
                  </a:srgbClr>
                </a:gs>
              </a:gsLst>
              <a:lin ang="5400000" scaled="0"/>
            </a:gradFill>
            <a:miter lim="400000"/>
          </a:ln>
        </p:spPr>
        <p:txBody>
          <a:bodyPr lIns="22519" tIns="22519" rIns="22519" bIns="22519" anchor="ctr"/>
          <a:lstStyle/>
          <a:p>
            <a:pPr algn="ctr" defTabSz="762635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00" kern="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6" name="组合 125"/>
          <p:cNvGrpSpPr/>
          <p:nvPr/>
        </p:nvGrpSpPr>
        <p:grpSpPr>
          <a:xfrm>
            <a:off x="2585794" y="1497921"/>
            <a:ext cx="1882536" cy="130879"/>
            <a:chOff x="737015" y="3562339"/>
            <a:chExt cx="3273010" cy="116960"/>
          </a:xfrm>
          <a:solidFill>
            <a:srgbClr val="002060"/>
          </a:solidFill>
        </p:grpSpPr>
        <p:cxnSp>
          <p:nvCxnSpPr>
            <p:cNvPr id="7" name="直接连接符 126"/>
            <p:cNvCxnSpPr/>
            <p:nvPr/>
          </p:nvCxnSpPr>
          <p:spPr>
            <a:xfrm>
              <a:off x="2450306" y="3679299"/>
              <a:ext cx="1559719" cy="0"/>
            </a:xfrm>
            <a:prstGeom prst="line">
              <a:avLst/>
            </a:prstGeom>
            <a:grpFill/>
            <a:ln w="19050" cap="flat" cmpd="sng" algn="ctr">
              <a:solidFill>
                <a:srgbClr val="666666">
                  <a:lumMod val="25000"/>
                  <a:lumOff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" name="直接连接符 127"/>
            <p:cNvCxnSpPr/>
            <p:nvPr/>
          </p:nvCxnSpPr>
          <p:spPr>
            <a:xfrm>
              <a:off x="737015" y="3679299"/>
              <a:ext cx="1579245" cy="0"/>
            </a:xfrm>
            <a:prstGeom prst="line">
              <a:avLst/>
            </a:prstGeom>
            <a:grpFill/>
            <a:ln w="19050" cap="flat" cmpd="sng" algn="ctr">
              <a:solidFill>
                <a:srgbClr val="666666">
                  <a:lumMod val="25000"/>
                  <a:lumOff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9" name="等腰三角形 10"/>
            <p:cNvSpPr/>
            <p:nvPr/>
          </p:nvSpPr>
          <p:spPr>
            <a:xfrm>
              <a:off x="2311372" y="3562339"/>
              <a:ext cx="135673" cy="116960"/>
            </a:xfrm>
            <a:custGeom>
              <a:avLst/>
              <a:gdLst>
                <a:gd name="connsiteX0" fmla="*/ 0 w 135673"/>
                <a:gd name="connsiteY0" fmla="*/ 116960 h 116960"/>
                <a:gd name="connsiteX1" fmla="*/ 67837 w 135673"/>
                <a:gd name="connsiteY1" fmla="*/ 0 h 116960"/>
                <a:gd name="connsiteX2" fmla="*/ 135673 w 135673"/>
                <a:gd name="connsiteY2" fmla="*/ 116960 h 116960"/>
                <a:gd name="connsiteX3" fmla="*/ 0 w 135673"/>
                <a:gd name="connsiteY3" fmla="*/ 116960 h 116960"/>
                <a:gd name="connsiteX0" fmla="*/ 0 w 135673"/>
                <a:gd name="connsiteY0" fmla="*/ 116960 h 116960"/>
                <a:gd name="connsiteX1" fmla="*/ 67837 w 135673"/>
                <a:gd name="connsiteY1" fmla="*/ 0 h 116960"/>
                <a:gd name="connsiteX2" fmla="*/ 135673 w 135673"/>
                <a:gd name="connsiteY2" fmla="*/ 116960 h 116960"/>
                <a:gd name="connsiteX3" fmla="*/ 62609 w 135673"/>
                <a:gd name="connsiteY3" fmla="*/ 116692 h 116960"/>
                <a:gd name="connsiteX4" fmla="*/ 0 w 135673"/>
                <a:gd name="connsiteY4" fmla="*/ 116960 h 116960"/>
                <a:gd name="connsiteX0" fmla="*/ 62609 w 154049"/>
                <a:gd name="connsiteY0" fmla="*/ 116692 h 208132"/>
                <a:gd name="connsiteX1" fmla="*/ 0 w 154049"/>
                <a:gd name="connsiteY1" fmla="*/ 116960 h 208132"/>
                <a:gd name="connsiteX2" fmla="*/ 67837 w 154049"/>
                <a:gd name="connsiteY2" fmla="*/ 0 h 208132"/>
                <a:gd name="connsiteX3" fmla="*/ 135673 w 154049"/>
                <a:gd name="connsiteY3" fmla="*/ 116960 h 208132"/>
                <a:gd name="connsiteX4" fmla="*/ 154049 w 154049"/>
                <a:gd name="connsiteY4" fmla="*/ 208132 h 208132"/>
                <a:gd name="connsiteX0" fmla="*/ 62609 w 135673"/>
                <a:gd name="connsiteY0" fmla="*/ 116692 h 116960"/>
                <a:gd name="connsiteX1" fmla="*/ 0 w 135673"/>
                <a:gd name="connsiteY1" fmla="*/ 116960 h 116960"/>
                <a:gd name="connsiteX2" fmla="*/ 67837 w 135673"/>
                <a:gd name="connsiteY2" fmla="*/ 0 h 116960"/>
                <a:gd name="connsiteX3" fmla="*/ 135673 w 135673"/>
                <a:gd name="connsiteY3" fmla="*/ 116960 h 116960"/>
                <a:gd name="connsiteX0" fmla="*/ 0 w 135673"/>
                <a:gd name="connsiteY0" fmla="*/ 116960 h 116960"/>
                <a:gd name="connsiteX1" fmla="*/ 67837 w 135673"/>
                <a:gd name="connsiteY1" fmla="*/ 0 h 116960"/>
                <a:gd name="connsiteX2" fmla="*/ 135673 w 135673"/>
                <a:gd name="connsiteY2" fmla="*/ 116960 h 11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673" h="116960">
                  <a:moveTo>
                    <a:pt x="0" y="116960"/>
                  </a:moveTo>
                  <a:lnTo>
                    <a:pt x="67837" y="0"/>
                  </a:lnTo>
                  <a:lnTo>
                    <a:pt x="135673" y="116960"/>
                  </a:lnTo>
                </a:path>
              </a:pathLst>
            </a:custGeom>
            <a:grpFill/>
            <a:ln w="19050" cap="rnd" cmpd="sng" algn="ctr">
              <a:solidFill>
                <a:srgbClr val="666666">
                  <a:lumMod val="25000"/>
                  <a:lumOff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15892">
                <a:defRPr/>
              </a:pPr>
              <a:endParaRPr lang="zh-CN" altLang="en-US" sz="907" kern="0" smtClean="0"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0" name="组合 125"/>
          <p:cNvGrpSpPr/>
          <p:nvPr/>
        </p:nvGrpSpPr>
        <p:grpSpPr>
          <a:xfrm>
            <a:off x="4791079" y="1496250"/>
            <a:ext cx="1882536" cy="130879"/>
            <a:chOff x="737015" y="3562339"/>
            <a:chExt cx="3273010" cy="116960"/>
          </a:xfrm>
          <a:solidFill>
            <a:srgbClr val="002060"/>
          </a:solidFill>
        </p:grpSpPr>
        <p:cxnSp>
          <p:nvCxnSpPr>
            <p:cNvPr id="11" name="直接连接符 126"/>
            <p:cNvCxnSpPr/>
            <p:nvPr/>
          </p:nvCxnSpPr>
          <p:spPr>
            <a:xfrm>
              <a:off x="2450306" y="3679299"/>
              <a:ext cx="1559719" cy="0"/>
            </a:xfrm>
            <a:prstGeom prst="line">
              <a:avLst/>
            </a:prstGeom>
            <a:grpFill/>
            <a:ln w="19050" cap="flat" cmpd="sng" algn="ctr">
              <a:solidFill>
                <a:srgbClr val="666666">
                  <a:lumMod val="25000"/>
                  <a:lumOff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2" name="直接连接符 127"/>
            <p:cNvCxnSpPr/>
            <p:nvPr/>
          </p:nvCxnSpPr>
          <p:spPr>
            <a:xfrm>
              <a:off x="737015" y="3679299"/>
              <a:ext cx="1579245" cy="0"/>
            </a:xfrm>
            <a:prstGeom prst="line">
              <a:avLst/>
            </a:prstGeom>
            <a:grpFill/>
            <a:ln w="19050" cap="flat" cmpd="sng" algn="ctr">
              <a:solidFill>
                <a:srgbClr val="666666">
                  <a:lumMod val="25000"/>
                  <a:lumOff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3" name="等腰三角形 10"/>
            <p:cNvSpPr/>
            <p:nvPr/>
          </p:nvSpPr>
          <p:spPr>
            <a:xfrm>
              <a:off x="2311372" y="3562339"/>
              <a:ext cx="135673" cy="116960"/>
            </a:xfrm>
            <a:custGeom>
              <a:avLst/>
              <a:gdLst>
                <a:gd name="connsiteX0" fmla="*/ 0 w 135673"/>
                <a:gd name="connsiteY0" fmla="*/ 116960 h 116960"/>
                <a:gd name="connsiteX1" fmla="*/ 67837 w 135673"/>
                <a:gd name="connsiteY1" fmla="*/ 0 h 116960"/>
                <a:gd name="connsiteX2" fmla="*/ 135673 w 135673"/>
                <a:gd name="connsiteY2" fmla="*/ 116960 h 116960"/>
                <a:gd name="connsiteX3" fmla="*/ 0 w 135673"/>
                <a:gd name="connsiteY3" fmla="*/ 116960 h 116960"/>
                <a:gd name="connsiteX0" fmla="*/ 0 w 135673"/>
                <a:gd name="connsiteY0" fmla="*/ 116960 h 116960"/>
                <a:gd name="connsiteX1" fmla="*/ 67837 w 135673"/>
                <a:gd name="connsiteY1" fmla="*/ 0 h 116960"/>
                <a:gd name="connsiteX2" fmla="*/ 135673 w 135673"/>
                <a:gd name="connsiteY2" fmla="*/ 116960 h 116960"/>
                <a:gd name="connsiteX3" fmla="*/ 62609 w 135673"/>
                <a:gd name="connsiteY3" fmla="*/ 116692 h 116960"/>
                <a:gd name="connsiteX4" fmla="*/ 0 w 135673"/>
                <a:gd name="connsiteY4" fmla="*/ 116960 h 116960"/>
                <a:gd name="connsiteX0" fmla="*/ 62609 w 154049"/>
                <a:gd name="connsiteY0" fmla="*/ 116692 h 208132"/>
                <a:gd name="connsiteX1" fmla="*/ 0 w 154049"/>
                <a:gd name="connsiteY1" fmla="*/ 116960 h 208132"/>
                <a:gd name="connsiteX2" fmla="*/ 67837 w 154049"/>
                <a:gd name="connsiteY2" fmla="*/ 0 h 208132"/>
                <a:gd name="connsiteX3" fmla="*/ 135673 w 154049"/>
                <a:gd name="connsiteY3" fmla="*/ 116960 h 208132"/>
                <a:gd name="connsiteX4" fmla="*/ 154049 w 154049"/>
                <a:gd name="connsiteY4" fmla="*/ 208132 h 208132"/>
                <a:gd name="connsiteX0" fmla="*/ 62609 w 135673"/>
                <a:gd name="connsiteY0" fmla="*/ 116692 h 116960"/>
                <a:gd name="connsiteX1" fmla="*/ 0 w 135673"/>
                <a:gd name="connsiteY1" fmla="*/ 116960 h 116960"/>
                <a:gd name="connsiteX2" fmla="*/ 67837 w 135673"/>
                <a:gd name="connsiteY2" fmla="*/ 0 h 116960"/>
                <a:gd name="connsiteX3" fmla="*/ 135673 w 135673"/>
                <a:gd name="connsiteY3" fmla="*/ 116960 h 116960"/>
                <a:gd name="connsiteX0" fmla="*/ 0 w 135673"/>
                <a:gd name="connsiteY0" fmla="*/ 116960 h 116960"/>
                <a:gd name="connsiteX1" fmla="*/ 67837 w 135673"/>
                <a:gd name="connsiteY1" fmla="*/ 0 h 116960"/>
                <a:gd name="connsiteX2" fmla="*/ 135673 w 135673"/>
                <a:gd name="connsiteY2" fmla="*/ 116960 h 11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673" h="116960">
                  <a:moveTo>
                    <a:pt x="0" y="116960"/>
                  </a:moveTo>
                  <a:lnTo>
                    <a:pt x="67837" y="0"/>
                  </a:lnTo>
                  <a:lnTo>
                    <a:pt x="135673" y="116960"/>
                  </a:lnTo>
                </a:path>
              </a:pathLst>
            </a:custGeom>
            <a:grpFill/>
            <a:ln w="19050" cap="rnd" cmpd="sng" algn="ctr">
              <a:solidFill>
                <a:srgbClr val="666666">
                  <a:lumMod val="25000"/>
                  <a:lumOff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15892">
                <a:defRPr/>
              </a:pPr>
              <a:endParaRPr lang="zh-CN" altLang="en-US" sz="907" kern="0" smtClean="0"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4" name="组合 125"/>
          <p:cNvGrpSpPr/>
          <p:nvPr/>
        </p:nvGrpSpPr>
        <p:grpSpPr>
          <a:xfrm>
            <a:off x="7031857" y="1505343"/>
            <a:ext cx="1882536" cy="130879"/>
            <a:chOff x="737015" y="3562339"/>
            <a:chExt cx="3273010" cy="116960"/>
          </a:xfrm>
          <a:solidFill>
            <a:srgbClr val="002060"/>
          </a:solidFill>
        </p:grpSpPr>
        <p:cxnSp>
          <p:nvCxnSpPr>
            <p:cNvPr id="15" name="直接连接符 126"/>
            <p:cNvCxnSpPr/>
            <p:nvPr/>
          </p:nvCxnSpPr>
          <p:spPr>
            <a:xfrm>
              <a:off x="2450306" y="3679299"/>
              <a:ext cx="1559719" cy="0"/>
            </a:xfrm>
            <a:prstGeom prst="line">
              <a:avLst/>
            </a:prstGeom>
            <a:grpFill/>
            <a:ln w="19050" cap="flat" cmpd="sng" algn="ctr">
              <a:solidFill>
                <a:srgbClr val="666666">
                  <a:lumMod val="25000"/>
                  <a:lumOff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6" name="直接连接符 127"/>
            <p:cNvCxnSpPr/>
            <p:nvPr/>
          </p:nvCxnSpPr>
          <p:spPr>
            <a:xfrm>
              <a:off x="737015" y="3679299"/>
              <a:ext cx="1579245" cy="0"/>
            </a:xfrm>
            <a:prstGeom prst="line">
              <a:avLst/>
            </a:prstGeom>
            <a:grpFill/>
            <a:ln w="19050" cap="flat" cmpd="sng" algn="ctr">
              <a:solidFill>
                <a:srgbClr val="666666">
                  <a:lumMod val="25000"/>
                  <a:lumOff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7" name="等腰三角形 10"/>
            <p:cNvSpPr/>
            <p:nvPr/>
          </p:nvSpPr>
          <p:spPr>
            <a:xfrm>
              <a:off x="2311372" y="3562339"/>
              <a:ext cx="135673" cy="116960"/>
            </a:xfrm>
            <a:custGeom>
              <a:avLst/>
              <a:gdLst>
                <a:gd name="connsiteX0" fmla="*/ 0 w 135673"/>
                <a:gd name="connsiteY0" fmla="*/ 116960 h 116960"/>
                <a:gd name="connsiteX1" fmla="*/ 67837 w 135673"/>
                <a:gd name="connsiteY1" fmla="*/ 0 h 116960"/>
                <a:gd name="connsiteX2" fmla="*/ 135673 w 135673"/>
                <a:gd name="connsiteY2" fmla="*/ 116960 h 116960"/>
                <a:gd name="connsiteX3" fmla="*/ 0 w 135673"/>
                <a:gd name="connsiteY3" fmla="*/ 116960 h 116960"/>
                <a:gd name="connsiteX0" fmla="*/ 0 w 135673"/>
                <a:gd name="connsiteY0" fmla="*/ 116960 h 116960"/>
                <a:gd name="connsiteX1" fmla="*/ 67837 w 135673"/>
                <a:gd name="connsiteY1" fmla="*/ 0 h 116960"/>
                <a:gd name="connsiteX2" fmla="*/ 135673 w 135673"/>
                <a:gd name="connsiteY2" fmla="*/ 116960 h 116960"/>
                <a:gd name="connsiteX3" fmla="*/ 62609 w 135673"/>
                <a:gd name="connsiteY3" fmla="*/ 116692 h 116960"/>
                <a:gd name="connsiteX4" fmla="*/ 0 w 135673"/>
                <a:gd name="connsiteY4" fmla="*/ 116960 h 116960"/>
                <a:gd name="connsiteX0" fmla="*/ 62609 w 154049"/>
                <a:gd name="connsiteY0" fmla="*/ 116692 h 208132"/>
                <a:gd name="connsiteX1" fmla="*/ 0 w 154049"/>
                <a:gd name="connsiteY1" fmla="*/ 116960 h 208132"/>
                <a:gd name="connsiteX2" fmla="*/ 67837 w 154049"/>
                <a:gd name="connsiteY2" fmla="*/ 0 h 208132"/>
                <a:gd name="connsiteX3" fmla="*/ 135673 w 154049"/>
                <a:gd name="connsiteY3" fmla="*/ 116960 h 208132"/>
                <a:gd name="connsiteX4" fmla="*/ 154049 w 154049"/>
                <a:gd name="connsiteY4" fmla="*/ 208132 h 208132"/>
                <a:gd name="connsiteX0" fmla="*/ 62609 w 135673"/>
                <a:gd name="connsiteY0" fmla="*/ 116692 h 116960"/>
                <a:gd name="connsiteX1" fmla="*/ 0 w 135673"/>
                <a:gd name="connsiteY1" fmla="*/ 116960 h 116960"/>
                <a:gd name="connsiteX2" fmla="*/ 67837 w 135673"/>
                <a:gd name="connsiteY2" fmla="*/ 0 h 116960"/>
                <a:gd name="connsiteX3" fmla="*/ 135673 w 135673"/>
                <a:gd name="connsiteY3" fmla="*/ 116960 h 116960"/>
                <a:gd name="connsiteX0" fmla="*/ 0 w 135673"/>
                <a:gd name="connsiteY0" fmla="*/ 116960 h 116960"/>
                <a:gd name="connsiteX1" fmla="*/ 67837 w 135673"/>
                <a:gd name="connsiteY1" fmla="*/ 0 h 116960"/>
                <a:gd name="connsiteX2" fmla="*/ 135673 w 135673"/>
                <a:gd name="connsiteY2" fmla="*/ 116960 h 11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673" h="116960">
                  <a:moveTo>
                    <a:pt x="0" y="116960"/>
                  </a:moveTo>
                  <a:lnTo>
                    <a:pt x="67837" y="0"/>
                  </a:lnTo>
                  <a:lnTo>
                    <a:pt x="135673" y="116960"/>
                  </a:lnTo>
                </a:path>
              </a:pathLst>
            </a:custGeom>
            <a:grpFill/>
            <a:ln w="19050" cap="rnd" cmpd="sng" algn="ctr">
              <a:solidFill>
                <a:srgbClr val="666666">
                  <a:lumMod val="25000"/>
                  <a:lumOff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15892">
                <a:defRPr/>
              </a:pPr>
              <a:endParaRPr lang="zh-CN" altLang="en-US" sz="907" kern="0" smtClean="0"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-27781" y="908066"/>
            <a:ext cx="2877276" cy="5761294"/>
            <a:chOff x="-27781" y="908066"/>
            <a:chExt cx="2877276" cy="5761294"/>
          </a:xfrm>
        </p:grpSpPr>
        <p:sp>
          <p:nvSpPr>
            <p:cNvPr id="19" name="矩形 118">
              <a:extLst>
                <a:ext uri="{FF2B5EF4-FFF2-40B4-BE49-F238E27FC236}">
                  <a16:creationId xmlns:a16="http://schemas.microsoft.com/office/drawing/2014/main" xmlns="" id="{10F52BA7-AC20-43EE-9457-2701384059A5}"/>
                </a:ext>
              </a:extLst>
            </p:cNvPr>
            <p:cNvSpPr/>
            <p:nvPr/>
          </p:nvSpPr>
          <p:spPr bwMode="auto">
            <a:xfrm>
              <a:off x="263105" y="925094"/>
              <a:ext cx="1905707" cy="5744266"/>
            </a:xfrm>
            <a:prstGeom prst="rect">
              <a:avLst/>
            </a:prstGeom>
            <a:gradFill>
              <a:gsLst>
                <a:gs pos="0">
                  <a:srgbClr val="1D1D1A">
                    <a:lumMod val="75000"/>
                    <a:alpha val="8000"/>
                  </a:srgbClr>
                </a:gs>
                <a:gs pos="100000">
                  <a:srgbClr val="FFFFFF">
                    <a:alpha val="15000"/>
                  </a:srgbClr>
                </a:gs>
              </a:gsLst>
              <a:lin ang="5400000" scaled="0"/>
            </a:gradFill>
            <a:ln w="6350">
              <a:gradFill>
                <a:gsLst>
                  <a:gs pos="0">
                    <a:srgbClr val="1D1D1A">
                      <a:lumMod val="50000"/>
                      <a:alpha val="0"/>
                    </a:srgbClr>
                  </a:gs>
                  <a:gs pos="100000">
                    <a:srgbClr val="FFFFFF">
                      <a:alpha val="80000"/>
                    </a:srgbClr>
                  </a:gs>
                </a:gsLst>
                <a:lin ang="5400000" scaled="0"/>
              </a:gradFill>
              <a:miter lim="400000"/>
            </a:ln>
          </p:spPr>
          <p:txBody>
            <a:bodyPr lIns="22519" tIns="22519" rIns="22519" bIns="22519" anchor="ctr"/>
            <a:lstStyle/>
            <a:p>
              <a:pPr algn="ctr" defTabSz="76263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00" ker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0" name="组合 125"/>
            <p:cNvGrpSpPr/>
            <p:nvPr/>
          </p:nvGrpSpPr>
          <p:grpSpPr>
            <a:xfrm>
              <a:off x="263105" y="1497921"/>
              <a:ext cx="1882536" cy="130879"/>
              <a:chOff x="737015" y="3562339"/>
              <a:chExt cx="3273010" cy="116960"/>
            </a:xfrm>
            <a:solidFill>
              <a:srgbClr val="002060"/>
            </a:solidFill>
          </p:grpSpPr>
          <p:cxnSp>
            <p:nvCxnSpPr>
              <p:cNvPr id="45" name="直接连接符 126"/>
              <p:cNvCxnSpPr/>
              <p:nvPr/>
            </p:nvCxnSpPr>
            <p:spPr>
              <a:xfrm>
                <a:off x="2450306" y="3679299"/>
                <a:ext cx="1559719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666666">
                    <a:lumMod val="25000"/>
                    <a:lumOff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直接连接符 127"/>
              <p:cNvCxnSpPr/>
              <p:nvPr/>
            </p:nvCxnSpPr>
            <p:spPr>
              <a:xfrm>
                <a:off x="737015" y="3679299"/>
                <a:ext cx="1579245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666666">
                    <a:lumMod val="25000"/>
                    <a:lumOff val="75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等腰三角形 10"/>
              <p:cNvSpPr/>
              <p:nvPr/>
            </p:nvSpPr>
            <p:spPr>
              <a:xfrm>
                <a:off x="2311372" y="3562339"/>
                <a:ext cx="135673" cy="116960"/>
              </a:xfrm>
              <a:custGeom>
                <a:avLst/>
                <a:gdLst>
                  <a:gd name="connsiteX0" fmla="*/ 0 w 135673"/>
                  <a:gd name="connsiteY0" fmla="*/ 116960 h 116960"/>
                  <a:gd name="connsiteX1" fmla="*/ 67837 w 135673"/>
                  <a:gd name="connsiteY1" fmla="*/ 0 h 116960"/>
                  <a:gd name="connsiteX2" fmla="*/ 135673 w 135673"/>
                  <a:gd name="connsiteY2" fmla="*/ 116960 h 116960"/>
                  <a:gd name="connsiteX3" fmla="*/ 0 w 135673"/>
                  <a:gd name="connsiteY3" fmla="*/ 116960 h 116960"/>
                  <a:gd name="connsiteX0" fmla="*/ 0 w 135673"/>
                  <a:gd name="connsiteY0" fmla="*/ 116960 h 116960"/>
                  <a:gd name="connsiteX1" fmla="*/ 67837 w 135673"/>
                  <a:gd name="connsiteY1" fmla="*/ 0 h 116960"/>
                  <a:gd name="connsiteX2" fmla="*/ 135673 w 135673"/>
                  <a:gd name="connsiteY2" fmla="*/ 116960 h 116960"/>
                  <a:gd name="connsiteX3" fmla="*/ 62609 w 135673"/>
                  <a:gd name="connsiteY3" fmla="*/ 116692 h 116960"/>
                  <a:gd name="connsiteX4" fmla="*/ 0 w 135673"/>
                  <a:gd name="connsiteY4" fmla="*/ 116960 h 116960"/>
                  <a:gd name="connsiteX0" fmla="*/ 62609 w 154049"/>
                  <a:gd name="connsiteY0" fmla="*/ 116692 h 208132"/>
                  <a:gd name="connsiteX1" fmla="*/ 0 w 154049"/>
                  <a:gd name="connsiteY1" fmla="*/ 116960 h 208132"/>
                  <a:gd name="connsiteX2" fmla="*/ 67837 w 154049"/>
                  <a:gd name="connsiteY2" fmla="*/ 0 h 208132"/>
                  <a:gd name="connsiteX3" fmla="*/ 135673 w 154049"/>
                  <a:gd name="connsiteY3" fmla="*/ 116960 h 208132"/>
                  <a:gd name="connsiteX4" fmla="*/ 154049 w 154049"/>
                  <a:gd name="connsiteY4" fmla="*/ 208132 h 208132"/>
                  <a:gd name="connsiteX0" fmla="*/ 62609 w 135673"/>
                  <a:gd name="connsiteY0" fmla="*/ 116692 h 116960"/>
                  <a:gd name="connsiteX1" fmla="*/ 0 w 135673"/>
                  <a:gd name="connsiteY1" fmla="*/ 116960 h 116960"/>
                  <a:gd name="connsiteX2" fmla="*/ 67837 w 135673"/>
                  <a:gd name="connsiteY2" fmla="*/ 0 h 116960"/>
                  <a:gd name="connsiteX3" fmla="*/ 135673 w 135673"/>
                  <a:gd name="connsiteY3" fmla="*/ 116960 h 116960"/>
                  <a:gd name="connsiteX0" fmla="*/ 0 w 135673"/>
                  <a:gd name="connsiteY0" fmla="*/ 116960 h 116960"/>
                  <a:gd name="connsiteX1" fmla="*/ 67837 w 135673"/>
                  <a:gd name="connsiteY1" fmla="*/ 0 h 116960"/>
                  <a:gd name="connsiteX2" fmla="*/ 135673 w 135673"/>
                  <a:gd name="connsiteY2" fmla="*/ 116960 h 116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673" h="116960">
                    <a:moveTo>
                      <a:pt x="0" y="116960"/>
                    </a:moveTo>
                    <a:lnTo>
                      <a:pt x="67837" y="0"/>
                    </a:lnTo>
                    <a:lnTo>
                      <a:pt x="135673" y="116960"/>
                    </a:lnTo>
                  </a:path>
                </a:pathLst>
              </a:custGeom>
              <a:grpFill/>
              <a:ln w="19050" cap="rnd" cmpd="sng" algn="ctr">
                <a:solidFill>
                  <a:srgbClr val="666666">
                    <a:lumMod val="25000"/>
                    <a:lumOff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892">
                  <a:defRPr/>
                </a:pPr>
                <a:endParaRPr lang="zh-CN" altLang="en-US" sz="907" kern="0" smtClean="0">
                  <a:latin typeface="Arial" panose="020B0604020202020204" pitchFamily="34" charset="0"/>
                  <a:ea typeface="微软雅黑" panose="020B0503020204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-27781" y="908066"/>
              <a:ext cx="2877276" cy="5527982"/>
              <a:chOff x="-27781" y="908066"/>
              <a:chExt cx="2877276" cy="5527982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465230" y="908066"/>
                <a:ext cx="15628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Високий</a:t>
                </a:r>
                <a:r>
                  <a:rPr lang="ru-RU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тиск</a:t>
                </a:r>
                <a:r>
                  <a:rPr lang="ru-RU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sz="1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обслуговування</a:t>
                </a:r>
                <a:endPara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-27781" y="1595339"/>
                <a:ext cx="24643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Поглиблена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цифрова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трансформація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підприємства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组合 618"/>
              <p:cNvGrpSpPr/>
              <p:nvPr/>
            </p:nvGrpSpPr>
            <p:grpSpPr>
              <a:xfrm>
                <a:off x="323528" y="2302102"/>
                <a:ext cx="485810" cy="648000"/>
                <a:chOff x="6171837" y="1522353"/>
                <a:chExt cx="1089146" cy="1089146"/>
              </a:xfrm>
            </p:grpSpPr>
            <p:grpSp>
              <p:nvGrpSpPr>
                <p:cNvPr id="41" name="组合 619">
                  <a:extLst>
                    <a:ext uri="{FF2B5EF4-FFF2-40B4-BE49-F238E27FC236}">
                      <a16:creationId xmlns:a16="http://schemas.microsoft.com/office/drawing/2014/main" xmlns="" id="{44070F50-DBDC-4D41-A2A3-348FCFE2F4C6}"/>
                    </a:ext>
                  </a:extLst>
                </p:cNvPr>
                <p:cNvGrpSpPr/>
                <p:nvPr/>
              </p:nvGrpSpPr>
              <p:grpSpPr>
                <a:xfrm>
                  <a:off x="6171837" y="1522353"/>
                  <a:ext cx="1089146" cy="1089146"/>
                  <a:chOff x="1184333" y="1927501"/>
                  <a:chExt cx="895276" cy="895276"/>
                </a:xfrm>
              </p:grpSpPr>
              <p:sp>
                <p:nvSpPr>
                  <p:cNvPr id="43" name="椭圆 621">
                    <a:extLst>
                      <a:ext uri="{FF2B5EF4-FFF2-40B4-BE49-F238E27FC236}">
                        <a16:creationId xmlns:a16="http://schemas.microsoft.com/office/drawing/2014/main" xmlns="" id="{5773D323-AE80-421F-B7FE-67A7ABCB727A}"/>
                      </a:ext>
                    </a:extLst>
                  </p:cNvPr>
                  <p:cNvSpPr/>
                  <p:nvPr/>
                </p:nvSpPr>
                <p:spPr>
                  <a:xfrm rot="20700000">
                    <a:off x="1184333" y="1927501"/>
                    <a:ext cx="895276" cy="89527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12700" cap="flat" cmpd="sng" algn="ctr">
                    <a:gradFill>
                      <a:gsLst>
                        <a:gs pos="0">
                          <a:srgbClr val="FFFFFF"/>
                        </a:gs>
                        <a:gs pos="88000">
                          <a:srgbClr val="FFFFFF">
                            <a:alpha val="3000"/>
                          </a:srgbClr>
                        </a:gs>
                      </a:gsLst>
                      <a:lin ang="5400000" scaled="1"/>
                    </a:gra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00">
                      <a:defRPr/>
                    </a:pPr>
                    <a:endParaRPr lang="zh-CN" altLang="en-US" kern="0" dirty="0" smtClean="0">
                      <a:latin typeface="Arial" panose="020B0604020202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44" name="椭圆 622">
                    <a:extLst>
                      <a:ext uri="{FF2B5EF4-FFF2-40B4-BE49-F238E27FC236}">
                        <a16:creationId xmlns:a16="http://schemas.microsoft.com/office/drawing/2014/main" xmlns="" id="{B3A5B5ED-AE3B-40B3-B8B4-653F3F617817}"/>
                      </a:ext>
                    </a:extLst>
                  </p:cNvPr>
                  <p:cNvSpPr/>
                  <p:nvPr/>
                </p:nvSpPr>
                <p:spPr>
                  <a:xfrm rot="9900000">
                    <a:off x="1257799" y="2000967"/>
                    <a:ext cx="748344" cy="748344"/>
                  </a:xfrm>
                  <a:prstGeom prst="ellipse">
                    <a:avLst/>
                  </a:prstGeom>
                  <a:solidFill>
                    <a:srgbClr val="333333"/>
                  </a:solidFill>
                  <a:ln w="12700" cap="flat" cmpd="sng" algn="ctr">
                    <a:gradFill>
                      <a:gsLst>
                        <a:gs pos="0">
                          <a:srgbClr val="FFFFFF"/>
                        </a:gs>
                        <a:gs pos="88000">
                          <a:srgbClr val="FFFFFF">
                            <a:alpha val="3000"/>
                          </a:srgbClr>
                        </a:gs>
                      </a:gsLst>
                      <a:lin ang="5400000" scaled="1"/>
                    </a:gra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00">
                      <a:defRPr/>
                    </a:pPr>
                    <a:endParaRPr lang="zh-CN" altLang="en-US" kern="0" dirty="0" smtClean="0">
                      <a:latin typeface="Arial" panose="020B0604020202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sp>
              <p:nvSpPr>
                <p:cNvPr id="42" name="Freeform 25"/>
                <p:cNvSpPr>
                  <a:spLocks noEditPoints="1"/>
                </p:cNvSpPr>
                <p:nvPr/>
              </p:nvSpPr>
              <p:spPr bwMode="auto">
                <a:xfrm>
                  <a:off x="6465838" y="1788485"/>
                  <a:ext cx="559642" cy="510976"/>
                </a:xfrm>
                <a:custGeom>
                  <a:avLst/>
                  <a:gdLst>
                    <a:gd name="T0" fmla="*/ 1571 w 3277"/>
                    <a:gd name="T1" fmla="*/ 1539 h 3277"/>
                    <a:gd name="T2" fmla="*/ 1571 w 3277"/>
                    <a:gd name="T3" fmla="*/ 2950 h 3277"/>
                    <a:gd name="T4" fmla="*/ 2984 w 3277"/>
                    <a:gd name="T5" fmla="*/ 2950 h 3277"/>
                    <a:gd name="T6" fmla="*/ 2277 w 3277"/>
                    <a:gd name="T7" fmla="*/ 1248 h 3277"/>
                    <a:gd name="T8" fmla="*/ 2374 w 3277"/>
                    <a:gd name="T9" fmla="*/ 2885 h 3277"/>
                    <a:gd name="T10" fmla="*/ 2168 w 3277"/>
                    <a:gd name="T11" fmla="*/ 3070 h 3277"/>
                    <a:gd name="T12" fmla="*/ 1815 w 3277"/>
                    <a:gd name="T13" fmla="*/ 2798 h 3277"/>
                    <a:gd name="T14" fmla="*/ 2199 w 3277"/>
                    <a:gd name="T15" fmla="*/ 2644 h 3277"/>
                    <a:gd name="T16" fmla="*/ 1830 w 3277"/>
                    <a:gd name="T17" fmla="*/ 1978 h 3277"/>
                    <a:gd name="T18" fmla="*/ 2176 w 3277"/>
                    <a:gd name="T19" fmla="*/ 1420 h 3277"/>
                    <a:gd name="T20" fmla="*/ 2382 w 3277"/>
                    <a:gd name="T21" fmla="*/ 1604 h 3277"/>
                    <a:gd name="T22" fmla="*/ 2625 w 3277"/>
                    <a:gd name="T23" fmla="*/ 1897 h 3277"/>
                    <a:gd name="T24" fmla="*/ 2104 w 3277"/>
                    <a:gd name="T25" fmla="*/ 1930 h 3277"/>
                    <a:gd name="T26" fmla="*/ 2649 w 3277"/>
                    <a:gd name="T27" fmla="*/ 2254 h 3277"/>
                    <a:gd name="T28" fmla="*/ 1230 w 3277"/>
                    <a:gd name="T29" fmla="*/ 0 h 3277"/>
                    <a:gd name="T30" fmla="*/ 1230 w 3277"/>
                    <a:gd name="T31" fmla="*/ 1216 h 3277"/>
                    <a:gd name="T32" fmla="*/ 1230 w 3277"/>
                    <a:gd name="T33" fmla="*/ 0 h 3277"/>
                    <a:gd name="T34" fmla="*/ 1348 w 3277"/>
                    <a:gd name="T35" fmla="*/ 999 h 3277"/>
                    <a:gd name="T36" fmla="*/ 1096 w 3277"/>
                    <a:gd name="T37" fmla="*/ 1112 h 3277"/>
                    <a:gd name="T38" fmla="*/ 662 w 3277"/>
                    <a:gd name="T39" fmla="*/ 947 h 3277"/>
                    <a:gd name="T40" fmla="*/ 1132 w 3277"/>
                    <a:gd name="T41" fmla="*/ 852 h 3277"/>
                    <a:gd name="T42" fmla="*/ 678 w 3277"/>
                    <a:gd name="T43" fmla="*/ 444 h 3277"/>
                    <a:gd name="T44" fmla="*/ 1104 w 3277"/>
                    <a:gd name="T45" fmla="*/ 105 h 3277"/>
                    <a:gd name="T46" fmla="*/ 1358 w 3277"/>
                    <a:gd name="T47" fmla="*/ 216 h 3277"/>
                    <a:gd name="T48" fmla="*/ 1656 w 3277"/>
                    <a:gd name="T49" fmla="*/ 396 h 3277"/>
                    <a:gd name="T50" fmla="*/ 1014 w 3277"/>
                    <a:gd name="T51" fmla="*/ 416 h 3277"/>
                    <a:gd name="T52" fmla="*/ 1686 w 3277"/>
                    <a:gd name="T53" fmla="*/ 614 h 3277"/>
                    <a:gd name="T54" fmla="*/ 1619 w 3277"/>
                    <a:gd name="T55" fmla="*/ 1373 h 3277"/>
                    <a:gd name="T56" fmla="*/ 31 w 3277"/>
                    <a:gd name="T57" fmla="*/ 931 h 3277"/>
                    <a:gd name="T58" fmla="*/ 1230 w 3277"/>
                    <a:gd name="T59" fmla="*/ 1674 h 3277"/>
                    <a:gd name="T60" fmla="*/ 1619 w 3277"/>
                    <a:gd name="T61" fmla="*/ 1373 h 3277"/>
                    <a:gd name="T62" fmla="*/ 2463 w 3277"/>
                    <a:gd name="T63" fmla="*/ 1067 h 3277"/>
                    <a:gd name="T64" fmla="*/ 2171 w 3277"/>
                    <a:gd name="T65" fmla="*/ 1189 h 3277"/>
                    <a:gd name="T66" fmla="*/ 2428 w 3277"/>
                    <a:gd name="T67" fmla="*/ 1206 h 3277"/>
                    <a:gd name="T68" fmla="*/ 31 w 3277"/>
                    <a:gd name="T69" fmla="*/ 1332 h 3277"/>
                    <a:gd name="T70" fmla="*/ 1173 w 3277"/>
                    <a:gd name="T71" fmla="*/ 2074 h 3277"/>
                    <a:gd name="T72" fmla="*/ 1230 w 3277"/>
                    <a:gd name="T73" fmla="*/ 1806 h 3277"/>
                    <a:gd name="T74" fmla="*/ 31 w 3277"/>
                    <a:gd name="T75" fmla="*/ 1732 h 3277"/>
                    <a:gd name="T76" fmla="*/ 1185 w 3277"/>
                    <a:gd name="T77" fmla="*/ 2476 h 3277"/>
                    <a:gd name="T78" fmla="*/ 1160 w 3277"/>
                    <a:gd name="T79" fmla="*/ 2204 h 3277"/>
                    <a:gd name="T80" fmla="*/ 0 w 3277"/>
                    <a:gd name="T81" fmla="*/ 2268 h 3277"/>
                    <a:gd name="T82" fmla="*/ 1365 w 3277"/>
                    <a:gd name="T83" fmla="*/ 2872 h 3277"/>
                    <a:gd name="T84" fmla="*/ 31 w 3277"/>
                    <a:gd name="T85" fmla="*/ 2133 h 3277"/>
                    <a:gd name="T86" fmla="*/ 1230 w 3277"/>
                    <a:gd name="T87" fmla="*/ 3006 h 3277"/>
                    <a:gd name="T88" fmla="*/ 0 w 3277"/>
                    <a:gd name="T89" fmla="*/ 2669 h 3277"/>
                    <a:gd name="T90" fmla="*/ 1786 w 3277"/>
                    <a:gd name="T91" fmla="*/ 3211 h 3277"/>
                    <a:gd name="T92" fmla="*/ 1473 w 3277"/>
                    <a:gd name="T93" fmla="*/ 2995 h 3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77" h="3277">
                      <a:moveTo>
                        <a:pt x="2277" y="1248"/>
                      </a:moveTo>
                      <a:cubicBezTo>
                        <a:pt x="2013" y="1248"/>
                        <a:pt x="1759" y="1353"/>
                        <a:pt x="1571" y="1539"/>
                      </a:cubicBezTo>
                      <a:cubicBezTo>
                        <a:pt x="1384" y="1726"/>
                        <a:pt x="1278" y="1980"/>
                        <a:pt x="1278" y="2245"/>
                      </a:cubicBezTo>
                      <a:cubicBezTo>
                        <a:pt x="1278" y="2509"/>
                        <a:pt x="1384" y="2763"/>
                        <a:pt x="1571" y="2950"/>
                      </a:cubicBezTo>
                      <a:cubicBezTo>
                        <a:pt x="1759" y="3137"/>
                        <a:pt x="2013" y="3241"/>
                        <a:pt x="2277" y="3241"/>
                      </a:cubicBezTo>
                      <a:cubicBezTo>
                        <a:pt x="2542" y="3241"/>
                        <a:pt x="2796" y="3137"/>
                        <a:pt x="2984" y="2950"/>
                      </a:cubicBezTo>
                      <a:cubicBezTo>
                        <a:pt x="3171" y="2763"/>
                        <a:pt x="3276" y="2509"/>
                        <a:pt x="3277" y="2245"/>
                      </a:cubicBezTo>
                      <a:cubicBezTo>
                        <a:pt x="3277" y="1696"/>
                        <a:pt x="2830" y="1248"/>
                        <a:pt x="2277" y="1248"/>
                      </a:cubicBezTo>
                      <a:close/>
                      <a:moveTo>
                        <a:pt x="2734" y="2558"/>
                      </a:moveTo>
                      <a:cubicBezTo>
                        <a:pt x="2720" y="2654"/>
                        <a:pt x="2666" y="2866"/>
                        <a:pt x="2374" y="2885"/>
                      </a:cubicBezTo>
                      <a:cubicBezTo>
                        <a:pt x="2374" y="3070"/>
                        <a:pt x="2374" y="3070"/>
                        <a:pt x="2374" y="3070"/>
                      </a:cubicBezTo>
                      <a:cubicBezTo>
                        <a:pt x="2168" y="3070"/>
                        <a:pt x="2168" y="3070"/>
                        <a:pt x="2168" y="3070"/>
                      </a:cubicBezTo>
                      <a:cubicBezTo>
                        <a:pt x="2168" y="2887"/>
                        <a:pt x="2168" y="2887"/>
                        <a:pt x="2168" y="2887"/>
                      </a:cubicBezTo>
                      <a:cubicBezTo>
                        <a:pt x="2048" y="2868"/>
                        <a:pt x="1930" y="2839"/>
                        <a:pt x="1815" y="2798"/>
                      </a:cubicBezTo>
                      <a:cubicBezTo>
                        <a:pt x="1878" y="2558"/>
                        <a:pt x="1878" y="2558"/>
                        <a:pt x="1878" y="2558"/>
                      </a:cubicBezTo>
                      <a:cubicBezTo>
                        <a:pt x="1969" y="2594"/>
                        <a:pt x="2092" y="2631"/>
                        <a:pt x="2199" y="2644"/>
                      </a:cubicBezTo>
                      <a:cubicBezTo>
                        <a:pt x="2345" y="2661"/>
                        <a:pt x="2443" y="2631"/>
                        <a:pt x="2451" y="2526"/>
                      </a:cubicBezTo>
                      <a:cubicBezTo>
                        <a:pt x="2472" y="2343"/>
                        <a:pt x="1824" y="2310"/>
                        <a:pt x="1830" y="1978"/>
                      </a:cubicBezTo>
                      <a:cubicBezTo>
                        <a:pt x="1822" y="1733"/>
                        <a:pt x="1999" y="1627"/>
                        <a:pt x="2176" y="1612"/>
                      </a:cubicBezTo>
                      <a:cubicBezTo>
                        <a:pt x="2176" y="1420"/>
                        <a:pt x="2176" y="1420"/>
                        <a:pt x="2176" y="1420"/>
                      </a:cubicBezTo>
                      <a:cubicBezTo>
                        <a:pt x="2382" y="1420"/>
                        <a:pt x="2382" y="1420"/>
                        <a:pt x="2382" y="1420"/>
                      </a:cubicBezTo>
                      <a:cubicBezTo>
                        <a:pt x="2382" y="1604"/>
                        <a:pt x="2382" y="1604"/>
                        <a:pt x="2382" y="1604"/>
                      </a:cubicBezTo>
                      <a:cubicBezTo>
                        <a:pt x="2486" y="1605"/>
                        <a:pt x="2588" y="1627"/>
                        <a:pt x="2682" y="1670"/>
                      </a:cubicBezTo>
                      <a:cubicBezTo>
                        <a:pt x="2625" y="1897"/>
                        <a:pt x="2625" y="1897"/>
                        <a:pt x="2625" y="1897"/>
                      </a:cubicBezTo>
                      <a:cubicBezTo>
                        <a:pt x="2535" y="1863"/>
                        <a:pt x="2441" y="1832"/>
                        <a:pt x="2331" y="1832"/>
                      </a:cubicBezTo>
                      <a:cubicBezTo>
                        <a:pt x="2259" y="1832"/>
                        <a:pt x="2109" y="1832"/>
                        <a:pt x="2104" y="1930"/>
                      </a:cubicBezTo>
                      <a:cubicBezTo>
                        <a:pt x="2104" y="2100"/>
                        <a:pt x="2389" y="2109"/>
                        <a:pt x="2484" y="2150"/>
                      </a:cubicBezTo>
                      <a:cubicBezTo>
                        <a:pt x="2553" y="2179"/>
                        <a:pt x="2600" y="2207"/>
                        <a:pt x="2649" y="2254"/>
                      </a:cubicBezTo>
                      <a:cubicBezTo>
                        <a:pt x="2733" y="2338"/>
                        <a:pt x="2751" y="2446"/>
                        <a:pt x="2734" y="2558"/>
                      </a:cubicBezTo>
                      <a:close/>
                      <a:moveTo>
                        <a:pt x="1230" y="0"/>
                      </a:moveTo>
                      <a:cubicBezTo>
                        <a:pt x="550" y="0"/>
                        <a:pt x="0" y="272"/>
                        <a:pt x="0" y="608"/>
                      </a:cubicBezTo>
                      <a:cubicBezTo>
                        <a:pt x="0" y="944"/>
                        <a:pt x="550" y="1216"/>
                        <a:pt x="1230" y="1216"/>
                      </a:cubicBezTo>
                      <a:cubicBezTo>
                        <a:pt x="1910" y="1216"/>
                        <a:pt x="2461" y="944"/>
                        <a:pt x="2461" y="608"/>
                      </a:cubicBezTo>
                      <a:cubicBezTo>
                        <a:pt x="2461" y="272"/>
                        <a:pt x="1910" y="0"/>
                        <a:pt x="1230" y="0"/>
                      </a:cubicBezTo>
                      <a:close/>
                      <a:moveTo>
                        <a:pt x="1792" y="800"/>
                      </a:moveTo>
                      <a:cubicBezTo>
                        <a:pt x="1774" y="859"/>
                        <a:pt x="1707" y="988"/>
                        <a:pt x="1348" y="999"/>
                      </a:cubicBezTo>
                      <a:cubicBezTo>
                        <a:pt x="1348" y="1112"/>
                        <a:pt x="1348" y="1112"/>
                        <a:pt x="1348" y="1112"/>
                      </a:cubicBezTo>
                      <a:cubicBezTo>
                        <a:pt x="1096" y="1112"/>
                        <a:pt x="1096" y="1112"/>
                        <a:pt x="1096" y="1112"/>
                      </a:cubicBezTo>
                      <a:cubicBezTo>
                        <a:pt x="1096" y="1001"/>
                        <a:pt x="1096" y="1001"/>
                        <a:pt x="1096" y="1001"/>
                      </a:cubicBezTo>
                      <a:cubicBezTo>
                        <a:pt x="950" y="991"/>
                        <a:pt x="806" y="973"/>
                        <a:pt x="662" y="947"/>
                      </a:cubicBezTo>
                      <a:cubicBezTo>
                        <a:pt x="737" y="800"/>
                        <a:pt x="737" y="800"/>
                        <a:pt x="737" y="800"/>
                      </a:cubicBezTo>
                      <a:cubicBezTo>
                        <a:pt x="850" y="821"/>
                        <a:pt x="1001" y="845"/>
                        <a:pt x="1132" y="852"/>
                      </a:cubicBezTo>
                      <a:cubicBezTo>
                        <a:pt x="1311" y="862"/>
                        <a:pt x="1432" y="844"/>
                        <a:pt x="1443" y="780"/>
                      </a:cubicBezTo>
                      <a:cubicBezTo>
                        <a:pt x="1470" y="667"/>
                        <a:pt x="672" y="647"/>
                        <a:pt x="678" y="444"/>
                      </a:cubicBezTo>
                      <a:cubicBezTo>
                        <a:pt x="667" y="295"/>
                        <a:pt x="886" y="229"/>
                        <a:pt x="1104" y="221"/>
                      </a:cubicBezTo>
                      <a:cubicBezTo>
                        <a:pt x="1104" y="105"/>
                        <a:pt x="1104" y="105"/>
                        <a:pt x="1104" y="105"/>
                      </a:cubicBezTo>
                      <a:cubicBezTo>
                        <a:pt x="1358" y="105"/>
                        <a:pt x="1358" y="105"/>
                        <a:pt x="1358" y="105"/>
                      </a:cubicBezTo>
                      <a:cubicBezTo>
                        <a:pt x="1358" y="216"/>
                        <a:pt x="1358" y="216"/>
                        <a:pt x="1358" y="216"/>
                      </a:cubicBezTo>
                      <a:cubicBezTo>
                        <a:pt x="1482" y="217"/>
                        <a:pt x="1606" y="231"/>
                        <a:pt x="1727" y="257"/>
                      </a:cubicBezTo>
                      <a:cubicBezTo>
                        <a:pt x="1656" y="396"/>
                        <a:pt x="1656" y="396"/>
                        <a:pt x="1656" y="396"/>
                      </a:cubicBezTo>
                      <a:cubicBezTo>
                        <a:pt x="1545" y="375"/>
                        <a:pt x="1430" y="356"/>
                        <a:pt x="1294" y="356"/>
                      </a:cubicBezTo>
                      <a:cubicBezTo>
                        <a:pt x="1206" y="356"/>
                        <a:pt x="1021" y="356"/>
                        <a:pt x="1014" y="416"/>
                      </a:cubicBezTo>
                      <a:cubicBezTo>
                        <a:pt x="1014" y="519"/>
                        <a:pt x="1365" y="526"/>
                        <a:pt x="1481" y="550"/>
                      </a:cubicBezTo>
                      <a:cubicBezTo>
                        <a:pt x="1566" y="569"/>
                        <a:pt x="1625" y="587"/>
                        <a:pt x="1686" y="614"/>
                      </a:cubicBezTo>
                      <a:cubicBezTo>
                        <a:pt x="1792" y="665"/>
                        <a:pt x="1814" y="731"/>
                        <a:pt x="1792" y="800"/>
                      </a:cubicBezTo>
                      <a:close/>
                      <a:moveTo>
                        <a:pt x="1619" y="1373"/>
                      </a:moveTo>
                      <a:cubicBezTo>
                        <a:pt x="1490" y="1394"/>
                        <a:pt x="1360" y="1404"/>
                        <a:pt x="1230" y="1404"/>
                      </a:cubicBezTo>
                      <a:cubicBezTo>
                        <a:pt x="646" y="1404"/>
                        <a:pt x="156" y="1201"/>
                        <a:pt x="31" y="931"/>
                      </a:cubicBezTo>
                      <a:cubicBezTo>
                        <a:pt x="11" y="973"/>
                        <a:pt x="1" y="1020"/>
                        <a:pt x="0" y="1067"/>
                      </a:cubicBezTo>
                      <a:cubicBezTo>
                        <a:pt x="0" y="1402"/>
                        <a:pt x="550" y="1674"/>
                        <a:pt x="1230" y="1674"/>
                      </a:cubicBezTo>
                      <a:cubicBezTo>
                        <a:pt x="1263" y="1674"/>
                        <a:pt x="1296" y="1673"/>
                        <a:pt x="1329" y="1673"/>
                      </a:cubicBezTo>
                      <a:cubicBezTo>
                        <a:pt x="1404" y="1555"/>
                        <a:pt x="1503" y="1453"/>
                        <a:pt x="1619" y="1373"/>
                      </a:cubicBezTo>
                      <a:close/>
                      <a:moveTo>
                        <a:pt x="2428" y="1206"/>
                      </a:moveTo>
                      <a:cubicBezTo>
                        <a:pt x="2450" y="1163"/>
                        <a:pt x="2462" y="1115"/>
                        <a:pt x="2463" y="1067"/>
                      </a:cubicBezTo>
                      <a:cubicBezTo>
                        <a:pt x="2463" y="1021"/>
                        <a:pt x="2451" y="975"/>
                        <a:pt x="2431" y="932"/>
                      </a:cubicBezTo>
                      <a:cubicBezTo>
                        <a:pt x="2387" y="1029"/>
                        <a:pt x="2295" y="1116"/>
                        <a:pt x="2171" y="1189"/>
                      </a:cubicBezTo>
                      <a:cubicBezTo>
                        <a:pt x="2189" y="1188"/>
                        <a:pt x="2205" y="1186"/>
                        <a:pt x="2223" y="1186"/>
                      </a:cubicBezTo>
                      <a:cubicBezTo>
                        <a:pt x="2292" y="1186"/>
                        <a:pt x="2361" y="1193"/>
                        <a:pt x="2428" y="1206"/>
                      </a:cubicBezTo>
                      <a:close/>
                      <a:moveTo>
                        <a:pt x="1230" y="1806"/>
                      </a:moveTo>
                      <a:cubicBezTo>
                        <a:pt x="646" y="1806"/>
                        <a:pt x="156" y="1602"/>
                        <a:pt x="31" y="1332"/>
                      </a:cubicBezTo>
                      <a:cubicBezTo>
                        <a:pt x="11" y="1374"/>
                        <a:pt x="0" y="1420"/>
                        <a:pt x="0" y="1466"/>
                      </a:cubicBezTo>
                      <a:cubicBezTo>
                        <a:pt x="0" y="1792"/>
                        <a:pt x="521" y="2059"/>
                        <a:pt x="1173" y="2074"/>
                      </a:cubicBezTo>
                      <a:cubicBezTo>
                        <a:pt x="1189" y="1979"/>
                        <a:pt x="1217" y="1889"/>
                        <a:pt x="1255" y="1806"/>
                      </a:cubicBezTo>
                      <a:lnTo>
                        <a:pt x="1230" y="1806"/>
                      </a:lnTo>
                      <a:close/>
                      <a:moveTo>
                        <a:pt x="1160" y="2204"/>
                      </a:moveTo>
                      <a:cubicBezTo>
                        <a:pt x="606" y="2189"/>
                        <a:pt x="151" y="1992"/>
                        <a:pt x="31" y="1732"/>
                      </a:cubicBezTo>
                      <a:cubicBezTo>
                        <a:pt x="11" y="1774"/>
                        <a:pt x="0" y="1821"/>
                        <a:pt x="0" y="1868"/>
                      </a:cubicBezTo>
                      <a:cubicBezTo>
                        <a:pt x="0" y="2195"/>
                        <a:pt x="526" y="2463"/>
                        <a:pt x="1185" y="2476"/>
                      </a:cubicBezTo>
                      <a:cubicBezTo>
                        <a:pt x="1167" y="2400"/>
                        <a:pt x="1159" y="2323"/>
                        <a:pt x="1158" y="2246"/>
                      </a:cubicBezTo>
                      <a:cubicBezTo>
                        <a:pt x="1158" y="2231"/>
                        <a:pt x="1160" y="2218"/>
                        <a:pt x="1160" y="2204"/>
                      </a:cubicBezTo>
                      <a:close/>
                      <a:moveTo>
                        <a:pt x="31" y="2133"/>
                      </a:moveTo>
                      <a:cubicBezTo>
                        <a:pt x="11" y="2175"/>
                        <a:pt x="1" y="2221"/>
                        <a:pt x="0" y="2268"/>
                      </a:cubicBezTo>
                      <a:cubicBezTo>
                        <a:pt x="0" y="2603"/>
                        <a:pt x="550" y="2875"/>
                        <a:pt x="1230" y="2875"/>
                      </a:cubicBezTo>
                      <a:cubicBezTo>
                        <a:pt x="1276" y="2875"/>
                        <a:pt x="1321" y="2874"/>
                        <a:pt x="1365" y="2872"/>
                      </a:cubicBezTo>
                      <a:cubicBezTo>
                        <a:pt x="1305" y="2790"/>
                        <a:pt x="1257" y="2700"/>
                        <a:pt x="1222" y="2605"/>
                      </a:cubicBezTo>
                      <a:cubicBezTo>
                        <a:pt x="641" y="2605"/>
                        <a:pt x="156" y="2402"/>
                        <a:pt x="31" y="2133"/>
                      </a:cubicBezTo>
                      <a:close/>
                      <a:moveTo>
                        <a:pt x="1473" y="2995"/>
                      </a:moveTo>
                      <a:cubicBezTo>
                        <a:pt x="1394" y="3003"/>
                        <a:pt x="1314" y="3006"/>
                        <a:pt x="1230" y="3006"/>
                      </a:cubicBezTo>
                      <a:cubicBezTo>
                        <a:pt x="646" y="3006"/>
                        <a:pt x="156" y="2803"/>
                        <a:pt x="31" y="2533"/>
                      </a:cubicBezTo>
                      <a:cubicBezTo>
                        <a:pt x="11" y="2576"/>
                        <a:pt x="1" y="2622"/>
                        <a:pt x="0" y="2669"/>
                      </a:cubicBezTo>
                      <a:cubicBezTo>
                        <a:pt x="0" y="3005"/>
                        <a:pt x="550" y="3277"/>
                        <a:pt x="1230" y="3277"/>
                      </a:cubicBezTo>
                      <a:cubicBezTo>
                        <a:pt x="1430" y="3277"/>
                        <a:pt x="1619" y="3252"/>
                        <a:pt x="1786" y="3211"/>
                      </a:cubicBezTo>
                      <a:cubicBezTo>
                        <a:pt x="1670" y="3157"/>
                        <a:pt x="1564" y="3084"/>
                        <a:pt x="1473" y="2995"/>
                      </a:cubicBezTo>
                      <a:close/>
                      <a:moveTo>
                        <a:pt x="1473" y="2995"/>
                      </a:moveTo>
                      <a:cubicBezTo>
                        <a:pt x="1473" y="2995"/>
                        <a:pt x="1473" y="2995"/>
                        <a:pt x="1473" y="2995"/>
                      </a:cubicBezTo>
                    </a:path>
                  </a:pathLst>
                </a:custGeom>
                <a:solidFill>
                  <a:schemeClr val="tx1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5" name="Прямоугольник 24"/>
              <p:cNvSpPr/>
              <p:nvPr/>
            </p:nvSpPr>
            <p:spPr>
              <a:xfrm>
                <a:off x="869760" y="2296314"/>
                <a:ext cx="11611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ФІНАНСИ</a:t>
                </a:r>
              </a:p>
              <a:p>
                <a:pPr algn="ctr"/>
                <a:r>
                  <a:rPr lang="ru-RU" sz="1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Пік</a:t>
                </a:r>
                <a:r>
                  <a:rPr lang="ru-RU" sz="1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транзакцій</a:t>
                </a:r>
                <a:endParaRPr lang="en-US" sz="1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906352" y="2772201"/>
                    <a:ext cx="1092415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1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1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000" b="0" i="0" smtClean="0">
                              <a:latin typeface="Cambria Math" panose="02040503050406030204" pitchFamily="18" charset="0"/>
                            </a:rPr>
                            <m:t>TPS</m:t>
                          </m:r>
                          <m:r>
                            <a:rPr lang="en-US" sz="1000" b="0" i="0" smtClean="0">
                              <a:latin typeface="Cambria Math" panose="02040503050406030204" pitchFamily="18" charset="0"/>
                            </a:rPr>
                            <m:t> →30</m:t>
                          </m:r>
                          <m:r>
                            <m:rPr>
                              <m:sty m:val="p"/>
                            </m:rPr>
                            <a:rPr lang="en-US" sz="1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1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TPS</m:t>
                          </m:r>
                        </m:oMath>
                      </m:oMathPara>
                    </a14:m>
                    <a:endPara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352" y="2772201"/>
                    <a:ext cx="1092415" cy="15388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793" r="-2235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" name="组合 627"/>
              <p:cNvGrpSpPr/>
              <p:nvPr/>
            </p:nvGrpSpPr>
            <p:grpSpPr>
              <a:xfrm>
                <a:off x="323527" y="3089960"/>
                <a:ext cx="485810" cy="648000"/>
                <a:chOff x="6139715" y="3240214"/>
                <a:chExt cx="1089146" cy="1089147"/>
              </a:xfrm>
            </p:grpSpPr>
            <p:grpSp>
              <p:nvGrpSpPr>
                <p:cNvPr id="32" name="组合 628">
                  <a:extLst>
                    <a:ext uri="{FF2B5EF4-FFF2-40B4-BE49-F238E27FC236}">
                      <a16:creationId xmlns:a16="http://schemas.microsoft.com/office/drawing/2014/main" xmlns="" id="{44070F50-DBDC-4D41-A2A3-348FCFE2F4C6}"/>
                    </a:ext>
                  </a:extLst>
                </p:cNvPr>
                <p:cNvGrpSpPr/>
                <p:nvPr/>
              </p:nvGrpSpPr>
              <p:grpSpPr>
                <a:xfrm>
                  <a:off x="6139715" y="3240214"/>
                  <a:ext cx="1089146" cy="1089147"/>
                  <a:chOff x="1184333" y="1927500"/>
                  <a:chExt cx="895276" cy="895277"/>
                </a:xfrm>
              </p:grpSpPr>
              <p:sp>
                <p:nvSpPr>
                  <p:cNvPr id="39" name="椭圆 635">
                    <a:extLst>
                      <a:ext uri="{FF2B5EF4-FFF2-40B4-BE49-F238E27FC236}">
                        <a16:creationId xmlns:a16="http://schemas.microsoft.com/office/drawing/2014/main" xmlns="" id="{5773D323-AE80-421F-B7FE-67A7ABCB727A}"/>
                      </a:ext>
                    </a:extLst>
                  </p:cNvPr>
                  <p:cNvSpPr/>
                  <p:nvPr/>
                </p:nvSpPr>
                <p:spPr>
                  <a:xfrm rot="20700000">
                    <a:off x="1184333" y="1927500"/>
                    <a:ext cx="895276" cy="895277"/>
                  </a:xfrm>
                  <a:prstGeom prst="ellipse">
                    <a:avLst/>
                  </a:prstGeom>
                  <a:solidFill>
                    <a:srgbClr val="333333"/>
                  </a:solidFill>
                  <a:ln w="12700" cap="flat" cmpd="sng" algn="ctr">
                    <a:gradFill>
                      <a:gsLst>
                        <a:gs pos="0">
                          <a:srgbClr val="FFFFFF"/>
                        </a:gs>
                        <a:gs pos="88000">
                          <a:srgbClr val="FFFFFF">
                            <a:alpha val="3000"/>
                          </a:srgbClr>
                        </a:gs>
                      </a:gsLst>
                      <a:lin ang="5400000" scaled="1"/>
                    </a:gra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00">
                      <a:defRPr/>
                    </a:pPr>
                    <a:endParaRPr lang="zh-CN" altLang="en-US" kern="0" dirty="0" smtClean="0">
                      <a:latin typeface="Arial" panose="020B0604020202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40" name="椭圆 636">
                    <a:extLst>
                      <a:ext uri="{FF2B5EF4-FFF2-40B4-BE49-F238E27FC236}">
                        <a16:creationId xmlns:a16="http://schemas.microsoft.com/office/drawing/2014/main" xmlns="" id="{B3A5B5ED-AE3B-40B3-B8B4-653F3F617817}"/>
                      </a:ext>
                    </a:extLst>
                  </p:cNvPr>
                  <p:cNvSpPr/>
                  <p:nvPr/>
                </p:nvSpPr>
                <p:spPr>
                  <a:xfrm rot="9900000">
                    <a:off x="1257798" y="2000968"/>
                    <a:ext cx="748344" cy="7483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12700" cap="flat" cmpd="sng" algn="ctr">
                    <a:gradFill>
                      <a:gsLst>
                        <a:gs pos="0">
                          <a:srgbClr val="FFFFFF"/>
                        </a:gs>
                        <a:gs pos="88000">
                          <a:srgbClr val="FFFFFF">
                            <a:alpha val="3000"/>
                          </a:srgbClr>
                        </a:gs>
                      </a:gsLst>
                      <a:lin ang="5400000" scaled="1"/>
                    </a:gra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00">
                      <a:defRPr/>
                    </a:pPr>
                    <a:endParaRPr lang="zh-CN" altLang="en-US" kern="0" dirty="0" smtClean="0">
                      <a:latin typeface="Arial" panose="020B0604020202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33" name="组合 629"/>
                <p:cNvGrpSpPr/>
                <p:nvPr/>
              </p:nvGrpSpPr>
              <p:grpSpPr>
                <a:xfrm>
                  <a:off x="6356278" y="3531518"/>
                  <a:ext cx="637080" cy="556729"/>
                  <a:chOff x="6319214" y="-2220118"/>
                  <a:chExt cx="1031398" cy="1031398"/>
                </a:xfrm>
                <a:solidFill>
                  <a:schemeClr val="tx1">
                    <a:lumMod val="25000"/>
                    <a:lumOff val="75000"/>
                  </a:schemeClr>
                </a:solidFill>
              </p:grpSpPr>
              <p:sp>
                <p:nvSpPr>
                  <p:cNvPr id="34" name="Freeform 16"/>
                  <p:cNvSpPr>
                    <a:spLocks/>
                  </p:cNvSpPr>
                  <p:nvPr/>
                </p:nvSpPr>
                <p:spPr bwMode="auto">
                  <a:xfrm>
                    <a:off x="6709099" y="-1953187"/>
                    <a:ext cx="251363" cy="764467"/>
                  </a:xfrm>
                  <a:custGeom>
                    <a:avLst/>
                    <a:gdLst>
                      <a:gd name="T0" fmla="*/ 555 w 800"/>
                      <a:gd name="T1" fmla="*/ 2277 h 2432"/>
                      <a:gd name="T2" fmla="*/ 510 w 800"/>
                      <a:gd name="T3" fmla="*/ 2386 h 2432"/>
                      <a:gd name="T4" fmla="*/ 400 w 800"/>
                      <a:gd name="T5" fmla="*/ 2432 h 2432"/>
                      <a:gd name="T6" fmla="*/ 291 w 800"/>
                      <a:gd name="T7" fmla="*/ 2386 h 2432"/>
                      <a:gd name="T8" fmla="*/ 246 w 800"/>
                      <a:gd name="T9" fmla="*/ 2277 h 2432"/>
                      <a:gd name="T10" fmla="*/ 246 w 800"/>
                      <a:gd name="T11" fmla="*/ 775 h 2432"/>
                      <a:gd name="T12" fmla="*/ 0 w 800"/>
                      <a:gd name="T13" fmla="*/ 403 h 2432"/>
                      <a:gd name="T14" fmla="*/ 400 w 800"/>
                      <a:gd name="T15" fmla="*/ 0 h 2432"/>
                      <a:gd name="T16" fmla="*/ 800 w 800"/>
                      <a:gd name="T17" fmla="*/ 403 h 2432"/>
                      <a:gd name="T18" fmla="*/ 555 w 800"/>
                      <a:gd name="T19" fmla="*/ 775 h 2432"/>
                      <a:gd name="T20" fmla="*/ 555 w 800"/>
                      <a:gd name="T21" fmla="*/ 2277 h 2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00" h="2432">
                        <a:moveTo>
                          <a:pt x="555" y="2277"/>
                        </a:moveTo>
                        <a:cubicBezTo>
                          <a:pt x="555" y="2318"/>
                          <a:pt x="539" y="2357"/>
                          <a:pt x="510" y="2386"/>
                        </a:cubicBezTo>
                        <a:cubicBezTo>
                          <a:pt x="481" y="2415"/>
                          <a:pt x="441" y="2432"/>
                          <a:pt x="400" y="2432"/>
                        </a:cubicBezTo>
                        <a:cubicBezTo>
                          <a:pt x="359" y="2432"/>
                          <a:pt x="320" y="2415"/>
                          <a:pt x="291" y="2386"/>
                        </a:cubicBezTo>
                        <a:cubicBezTo>
                          <a:pt x="262" y="2357"/>
                          <a:pt x="246" y="2318"/>
                          <a:pt x="246" y="2277"/>
                        </a:cubicBezTo>
                        <a:cubicBezTo>
                          <a:pt x="246" y="775"/>
                          <a:pt x="246" y="775"/>
                          <a:pt x="246" y="775"/>
                        </a:cubicBezTo>
                        <a:cubicBezTo>
                          <a:pt x="97" y="712"/>
                          <a:pt x="0" y="565"/>
                          <a:pt x="0" y="403"/>
                        </a:cubicBezTo>
                        <a:cubicBezTo>
                          <a:pt x="0" y="181"/>
                          <a:pt x="180" y="0"/>
                          <a:pt x="400" y="0"/>
                        </a:cubicBezTo>
                        <a:cubicBezTo>
                          <a:pt x="621" y="0"/>
                          <a:pt x="800" y="181"/>
                          <a:pt x="800" y="403"/>
                        </a:cubicBezTo>
                        <a:cubicBezTo>
                          <a:pt x="800" y="567"/>
                          <a:pt x="701" y="713"/>
                          <a:pt x="555" y="775"/>
                        </a:cubicBezTo>
                        <a:lnTo>
                          <a:pt x="555" y="22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Arial" panose="020B0604020202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Freeform 17"/>
                  <p:cNvSpPr>
                    <a:spLocks/>
                  </p:cNvSpPr>
                  <p:nvPr/>
                </p:nvSpPr>
                <p:spPr bwMode="auto">
                  <a:xfrm>
                    <a:off x="6956469" y="-2099959"/>
                    <a:ext cx="227810" cy="546903"/>
                  </a:xfrm>
                  <a:custGeom>
                    <a:avLst/>
                    <a:gdLst>
                      <a:gd name="T0" fmla="*/ 256 w 725"/>
                      <a:gd name="T1" fmla="*/ 29 h 1740"/>
                      <a:gd name="T2" fmla="*/ 723 w 725"/>
                      <a:gd name="T3" fmla="*/ 870 h 1740"/>
                      <a:gd name="T4" fmla="*/ 256 w 725"/>
                      <a:gd name="T5" fmla="*/ 1711 h 1740"/>
                      <a:gd name="T6" fmla="*/ 139 w 725"/>
                      <a:gd name="T7" fmla="*/ 1730 h 1740"/>
                      <a:gd name="T8" fmla="*/ 44 w 725"/>
                      <a:gd name="T9" fmla="*/ 1660 h 1740"/>
                      <a:gd name="T10" fmla="*/ 95 w 725"/>
                      <a:gd name="T11" fmla="*/ 1447 h 1740"/>
                      <a:gd name="T12" fmla="*/ 415 w 725"/>
                      <a:gd name="T13" fmla="*/ 870 h 1740"/>
                      <a:gd name="T14" fmla="*/ 95 w 725"/>
                      <a:gd name="T15" fmla="*/ 293 h 1740"/>
                      <a:gd name="T16" fmla="*/ 44 w 725"/>
                      <a:gd name="T17" fmla="*/ 80 h 1740"/>
                      <a:gd name="T18" fmla="*/ 140 w 725"/>
                      <a:gd name="T19" fmla="*/ 10 h 1740"/>
                      <a:gd name="T20" fmla="*/ 256 w 725"/>
                      <a:gd name="T21" fmla="*/ 29 h 17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25" h="1740">
                        <a:moveTo>
                          <a:pt x="256" y="29"/>
                        </a:moveTo>
                        <a:cubicBezTo>
                          <a:pt x="548" y="209"/>
                          <a:pt x="725" y="527"/>
                          <a:pt x="723" y="870"/>
                        </a:cubicBezTo>
                        <a:cubicBezTo>
                          <a:pt x="725" y="1213"/>
                          <a:pt x="548" y="1531"/>
                          <a:pt x="256" y="1711"/>
                        </a:cubicBezTo>
                        <a:cubicBezTo>
                          <a:pt x="221" y="1733"/>
                          <a:pt x="179" y="1740"/>
                          <a:pt x="139" y="1730"/>
                        </a:cubicBezTo>
                        <a:cubicBezTo>
                          <a:pt x="100" y="1720"/>
                          <a:pt x="65" y="1695"/>
                          <a:pt x="44" y="1660"/>
                        </a:cubicBezTo>
                        <a:cubicBezTo>
                          <a:pt x="0" y="1587"/>
                          <a:pt x="22" y="1492"/>
                          <a:pt x="95" y="1447"/>
                        </a:cubicBezTo>
                        <a:cubicBezTo>
                          <a:pt x="295" y="1324"/>
                          <a:pt x="416" y="1105"/>
                          <a:pt x="415" y="870"/>
                        </a:cubicBezTo>
                        <a:cubicBezTo>
                          <a:pt x="416" y="635"/>
                          <a:pt x="295" y="416"/>
                          <a:pt x="95" y="293"/>
                        </a:cubicBezTo>
                        <a:cubicBezTo>
                          <a:pt x="22" y="248"/>
                          <a:pt x="0" y="153"/>
                          <a:pt x="44" y="80"/>
                        </a:cubicBezTo>
                        <a:cubicBezTo>
                          <a:pt x="65" y="45"/>
                          <a:pt x="100" y="20"/>
                          <a:pt x="140" y="10"/>
                        </a:cubicBezTo>
                        <a:cubicBezTo>
                          <a:pt x="179" y="0"/>
                          <a:pt x="221" y="7"/>
                          <a:pt x="256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Arial" panose="020B0604020202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" name="Freeform 18"/>
                  <p:cNvSpPr>
                    <a:spLocks/>
                  </p:cNvSpPr>
                  <p:nvPr/>
                </p:nvSpPr>
                <p:spPr bwMode="auto">
                  <a:xfrm>
                    <a:off x="7076229" y="-2220118"/>
                    <a:ext cx="274383" cy="787487"/>
                  </a:xfrm>
                  <a:custGeom>
                    <a:avLst/>
                    <a:gdLst>
                      <a:gd name="T0" fmla="*/ 871 w 873"/>
                      <a:gd name="T1" fmla="*/ 1252 h 2505"/>
                      <a:gd name="T2" fmla="*/ 267 w 873"/>
                      <a:gd name="T3" fmla="*/ 2469 h 2505"/>
                      <a:gd name="T4" fmla="*/ 153 w 873"/>
                      <a:gd name="T5" fmla="*/ 2499 h 2505"/>
                      <a:gd name="T6" fmla="*/ 51 w 873"/>
                      <a:gd name="T7" fmla="*/ 2438 h 2505"/>
                      <a:gd name="T8" fmla="*/ 82 w 873"/>
                      <a:gd name="T9" fmla="*/ 2221 h 2505"/>
                      <a:gd name="T10" fmla="*/ 563 w 873"/>
                      <a:gd name="T11" fmla="*/ 1252 h 2505"/>
                      <a:gd name="T12" fmla="*/ 82 w 873"/>
                      <a:gd name="T13" fmla="*/ 283 h 2505"/>
                      <a:gd name="T14" fmla="*/ 51 w 873"/>
                      <a:gd name="T15" fmla="*/ 66 h 2505"/>
                      <a:gd name="T16" fmla="*/ 153 w 873"/>
                      <a:gd name="T17" fmla="*/ 6 h 2505"/>
                      <a:gd name="T18" fmla="*/ 267 w 873"/>
                      <a:gd name="T19" fmla="*/ 35 h 2505"/>
                      <a:gd name="T20" fmla="*/ 871 w 873"/>
                      <a:gd name="T21" fmla="*/ 1252 h 25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73" h="2505">
                        <a:moveTo>
                          <a:pt x="871" y="1252"/>
                        </a:moveTo>
                        <a:cubicBezTo>
                          <a:pt x="873" y="1730"/>
                          <a:pt x="649" y="2181"/>
                          <a:pt x="267" y="2469"/>
                        </a:cubicBezTo>
                        <a:cubicBezTo>
                          <a:pt x="235" y="2494"/>
                          <a:pt x="193" y="2505"/>
                          <a:pt x="153" y="2499"/>
                        </a:cubicBezTo>
                        <a:cubicBezTo>
                          <a:pt x="112" y="2493"/>
                          <a:pt x="76" y="2471"/>
                          <a:pt x="51" y="2438"/>
                        </a:cubicBezTo>
                        <a:cubicBezTo>
                          <a:pt x="0" y="2369"/>
                          <a:pt x="14" y="2272"/>
                          <a:pt x="82" y="2221"/>
                        </a:cubicBezTo>
                        <a:cubicBezTo>
                          <a:pt x="386" y="1992"/>
                          <a:pt x="565" y="1633"/>
                          <a:pt x="563" y="1252"/>
                        </a:cubicBezTo>
                        <a:cubicBezTo>
                          <a:pt x="565" y="871"/>
                          <a:pt x="386" y="512"/>
                          <a:pt x="82" y="283"/>
                        </a:cubicBezTo>
                        <a:cubicBezTo>
                          <a:pt x="14" y="232"/>
                          <a:pt x="0" y="135"/>
                          <a:pt x="51" y="66"/>
                        </a:cubicBezTo>
                        <a:cubicBezTo>
                          <a:pt x="76" y="33"/>
                          <a:pt x="112" y="12"/>
                          <a:pt x="153" y="6"/>
                        </a:cubicBezTo>
                        <a:cubicBezTo>
                          <a:pt x="193" y="0"/>
                          <a:pt x="235" y="10"/>
                          <a:pt x="267" y="35"/>
                        </a:cubicBezTo>
                        <a:cubicBezTo>
                          <a:pt x="649" y="323"/>
                          <a:pt x="873" y="774"/>
                          <a:pt x="871" y="12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Arial" panose="020B0604020202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" name="Freeform 19"/>
                  <p:cNvSpPr>
                    <a:spLocks/>
                  </p:cNvSpPr>
                  <p:nvPr/>
                </p:nvSpPr>
                <p:spPr bwMode="auto">
                  <a:xfrm>
                    <a:off x="6485547" y="-2099959"/>
                    <a:ext cx="227943" cy="546637"/>
                  </a:xfrm>
                  <a:custGeom>
                    <a:avLst/>
                    <a:gdLst>
                      <a:gd name="T0" fmla="*/ 630 w 725"/>
                      <a:gd name="T1" fmla="*/ 293 h 1739"/>
                      <a:gd name="T2" fmla="*/ 310 w 725"/>
                      <a:gd name="T3" fmla="*/ 870 h 1739"/>
                      <a:gd name="T4" fmla="*/ 630 w 725"/>
                      <a:gd name="T5" fmla="*/ 1447 h 1739"/>
                      <a:gd name="T6" fmla="*/ 681 w 725"/>
                      <a:gd name="T7" fmla="*/ 1660 h 1739"/>
                      <a:gd name="T8" fmla="*/ 585 w 725"/>
                      <a:gd name="T9" fmla="*/ 1730 h 1739"/>
                      <a:gd name="T10" fmla="*/ 469 w 725"/>
                      <a:gd name="T11" fmla="*/ 1711 h 1739"/>
                      <a:gd name="T12" fmla="*/ 2 w 725"/>
                      <a:gd name="T13" fmla="*/ 870 h 1739"/>
                      <a:gd name="T14" fmla="*/ 469 w 725"/>
                      <a:gd name="T15" fmla="*/ 29 h 1739"/>
                      <a:gd name="T16" fmla="*/ 585 w 725"/>
                      <a:gd name="T17" fmla="*/ 10 h 1739"/>
                      <a:gd name="T18" fmla="*/ 681 w 725"/>
                      <a:gd name="T19" fmla="*/ 80 h 1739"/>
                      <a:gd name="T20" fmla="*/ 630 w 725"/>
                      <a:gd name="T21" fmla="*/ 293 h 17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25" h="1739">
                        <a:moveTo>
                          <a:pt x="630" y="293"/>
                        </a:moveTo>
                        <a:cubicBezTo>
                          <a:pt x="430" y="416"/>
                          <a:pt x="309" y="635"/>
                          <a:pt x="310" y="870"/>
                        </a:cubicBezTo>
                        <a:cubicBezTo>
                          <a:pt x="310" y="1107"/>
                          <a:pt x="430" y="1323"/>
                          <a:pt x="630" y="1447"/>
                        </a:cubicBezTo>
                        <a:cubicBezTo>
                          <a:pt x="703" y="1492"/>
                          <a:pt x="725" y="1587"/>
                          <a:pt x="681" y="1660"/>
                        </a:cubicBezTo>
                        <a:cubicBezTo>
                          <a:pt x="660" y="1695"/>
                          <a:pt x="625" y="1720"/>
                          <a:pt x="585" y="1730"/>
                        </a:cubicBezTo>
                        <a:cubicBezTo>
                          <a:pt x="546" y="1739"/>
                          <a:pt x="503" y="1733"/>
                          <a:pt x="469" y="1711"/>
                        </a:cubicBezTo>
                        <a:cubicBezTo>
                          <a:pt x="177" y="1531"/>
                          <a:pt x="0" y="1213"/>
                          <a:pt x="2" y="870"/>
                        </a:cubicBezTo>
                        <a:cubicBezTo>
                          <a:pt x="0" y="527"/>
                          <a:pt x="177" y="209"/>
                          <a:pt x="469" y="29"/>
                        </a:cubicBezTo>
                        <a:cubicBezTo>
                          <a:pt x="503" y="7"/>
                          <a:pt x="545" y="0"/>
                          <a:pt x="585" y="10"/>
                        </a:cubicBezTo>
                        <a:cubicBezTo>
                          <a:pt x="625" y="20"/>
                          <a:pt x="660" y="45"/>
                          <a:pt x="681" y="80"/>
                        </a:cubicBezTo>
                        <a:cubicBezTo>
                          <a:pt x="725" y="153"/>
                          <a:pt x="703" y="248"/>
                          <a:pt x="630" y="2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Arial" panose="020B0604020202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Freeform 20"/>
                  <p:cNvSpPr>
                    <a:spLocks/>
                  </p:cNvSpPr>
                  <p:nvPr/>
                </p:nvSpPr>
                <p:spPr bwMode="auto">
                  <a:xfrm>
                    <a:off x="6319214" y="-2220118"/>
                    <a:ext cx="274516" cy="787088"/>
                  </a:xfrm>
                  <a:custGeom>
                    <a:avLst/>
                    <a:gdLst>
                      <a:gd name="T0" fmla="*/ 791 w 873"/>
                      <a:gd name="T1" fmla="*/ 2221 h 2504"/>
                      <a:gd name="T2" fmla="*/ 821 w 873"/>
                      <a:gd name="T3" fmla="*/ 2438 h 2504"/>
                      <a:gd name="T4" fmla="*/ 720 w 873"/>
                      <a:gd name="T5" fmla="*/ 2498 h 2504"/>
                      <a:gd name="T6" fmla="*/ 606 w 873"/>
                      <a:gd name="T7" fmla="*/ 2469 h 2504"/>
                      <a:gd name="T8" fmla="*/ 2 w 873"/>
                      <a:gd name="T9" fmla="*/ 1252 h 2504"/>
                      <a:gd name="T10" fmla="*/ 606 w 873"/>
                      <a:gd name="T11" fmla="*/ 35 h 2504"/>
                      <a:gd name="T12" fmla="*/ 720 w 873"/>
                      <a:gd name="T13" fmla="*/ 6 h 2504"/>
                      <a:gd name="T14" fmla="*/ 822 w 873"/>
                      <a:gd name="T15" fmla="*/ 66 h 2504"/>
                      <a:gd name="T16" fmla="*/ 791 w 873"/>
                      <a:gd name="T17" fmla="*/ 283 h 2504"/>
                      <a:gd name="T18" fmla="*/ 310 w 873"/>
                      <a:gd name="T19" fmla="*/ 1252 h 2504"/>
                      <a:gd name="T20" fmla="*/ 791 w 873"/>
                      <a:gd name="T21" fmla="*/ 2221 h 2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73" h="2504">
                        <a:moveTo>
                          <a:pt x="791" y="2221"/>
                        </a:moveTo>
                        <a:cubicBezTo>
                          <a:pt x="859" y="2272"/>
                          <a:pt x="872" y="2369"/>
                          <a:pt x="821" y="2438"/>
                        </a:cubicBezTo>
                        <a:cubicBezTo>
                          <a:pt x="797" y="2471"/>
                          <a:pt x="761" y="2492"/>
                          <a:pt x="720" y="2498"/>
                        </a:cubicBezTo>
                        <a:cubicBezTo>
                          <a:pt x="679" y="2504"/>
                          <a:pt x="638" y="2494"/>
                          <a:pt x="606" y="2469"/>
                        </a:cubicBezTo>
                        <a:cubicBezTo>
                          <a:pt x="223" y="2181"/>
                          <a:pt x="0" y="1730"/>
                          <a:pt x="2" y="1252"/>
                        </a:cubicBezTo>
                        <a:cubicBezTo>
                          <a:pt x="0" y="774"/>
                          <a:pt x="223" y="323"/>
                          <a:pt x="606" y="35"/>
                        </a:cubicBezTo>
                        <a:cubicBezTo>
                          <a:pt x="638" y="10"/>
                          <a:pt x="680" y="0"/>
                          <a:pt x="720" y="6"/>
                        </a:cubicBezTo>
                        <a:cubicBezTo>
                          <a:pt x="761" y="11"/>
                          <a:pt x="797" y="33"/>
                          <a:pt x="822" y="66"/>
                        </a:cubicBezTo>
                        <a:cubicBezTo>
                          <a:pt x="873" y="135"/>
                          <a:pt x="859" y="232"/>
                          <a:pt x="791" y="283"/>
                        </a:cubicBezTo>
                        <a:cubicBezTo>
                          <a:pt x="486" y="512"/>
                          <a:pt x="308" y="871"/>
                          <a:pt x="310" y="1252"/>
                        </a:cubicBezTo>
                        <a:cubicBezTo>
                          <a:pt x="308" y="1633"/>
                          <a:pt x="486" y="1992"/>
                          <a:pt x="791" y="22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Arial" panose="020B0604020202020204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28" name="TextBox 27"/>
              <p:cNvSpPr txBox="1"/>
              <p:nvPr/>
            </p:nvSpPr>
            <p:spPr>
              <a:xfrm>
                <a:off x="51177" y="3102804"/>
                <a:ext cx="27983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 виконання</a:t>
                </a:r>
                <a:endParaRPr lang="en-US" sz="1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02183" y="3543445"/>
                    <a:ext cx="1300804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1000" b="0" i="1" smtClean="0">
                              <a:latin typeface="Cambria Math" panose="02040503050406030204" pitchFamily="18" charset="0"/>
                            </a:rPr>
                            <m:t>10 годин </m:t>
                          </m:r>
                          <m:r>
                            <a:rPr lang="uk-UA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→3.7 годин</m:t>
                          </m:r>
                        </m:oMath>
                      </m:oMathPara>
                    </a14:m>
                    <a:endPara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2183" y="3543445"/>
                    <a:ext cx="1300804" cy="15388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78" r="-1878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矩形 617"/>
              <p:cNvSpPr/>
              <p:nvPr/>
            </p:nvSpPr>
            <p:spPr>
              <a:xfrm>
                <a:off x="263944" y="3927170"/>
                <a:ext cx="1899803" cy="914231"/>
              </a:xfrm>
              <a:prstGeom prst="rect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5F5F5"/>
                  </a:gs>
                </a:gsLst>
                <a:lin ang="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0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10-кратне </a:t>
                </a:r>
                <a:r>
                  <a:rPr lang="ru-RU" sz="1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збільшення</a:t>
                </a:r>
                <a:r>
                  <a:rPr lang="ru-RU" sz="1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ru-RU" sz="1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обслуговування</a:t>
                </a:r>
                <a:r>
                  <a:rPr lang="ru-RU" sz="1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завдяки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більшій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кількості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онлайн-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сервісів</a:t>
                </a:r>
                <a:endPara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193846" y="5051053"/>
                <a:ext cx="192585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Пікові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транзакції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Tmall's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Double 11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зросли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1460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разів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11 </a:t>
                </a:r>
                <a:r>
                  <a:rPr lang="ru-RU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років</a:t>
                </a:r>
                <a:endPara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Термін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самонавчання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скорочується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 60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місяців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24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місяців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4855927" y="925094"/>
            <a:ext cx="1739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простою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2523844" y="961125"/>
            <a:ext cx="4169887" cy="5824205"/>
            <a:chOff x="2523844" y="961125"/>
            <a:chExt cx="4169887" cy="5824205"/>
          </a:xfrm>
        </p:grpSpPr>
        <p:sp>
          <p:nvSpPr>
            <p:cNvPr id="50" name="矩形 118">
              <a:extLst>
                <a:ext uri="{FF2B5EF4-FFF2-40B4-BE49-F238E27FC236}">
                  <a16:creationId xmlns:a16="http://schemas.microsoft.com/office/drawing/2014/main" xmlns="" id="{10F52BA7-AC20-43EE-9457-2701384059A5}"/>
                </a:ext>
              </a:extLst>
            </p:cNvPr>
            <p:cNvSpPr/>
            <p:nvPr/>
          </p:nvSpPr>
          <p:spPr bwMode="auto">
            <a:xfrm>
              <a:off x="2565770" y="969056"/>
              <a:ext cx="1905707" cy="5672258"/>
            </a:xfrm>
            <a:prstGeom prst="rect">
              <a:avLst/>
            </a:prstGeom>
            <a:gradFill>
              <a:gsLst>
                <a:gs pos="0">
                  <a:srgbClr val="1D1D1A">
                    <a:lumMod val="75000"/>
                    <a:alpha val="8000"/>
                  </a:srgbClr>
                </a:gs>
                <a:gs pos="100000">
                  <a:srgbClr val="FFFFFF">
                    <a:alpha val="15000"/>
                  </a:srgbClr>
                </a:gs>
              </a:gsLst>
              <a:lin ang="5400000" scaled="0"/>
            </a:gradFill>
            <a:ln w="6350">
              <a:gradFill>
                <a:gsLst>
                  <a:gs pos="0">
                    <a:srgbClr val="1D1D1A">
                      <a:lumMod val="50000"/>
                      <a:alpha val="0"/>
                    </a:srgbClr>
                  </a:gs>
                  <a:gs pos="100000">
                    <a:srgbClr val="FFFFFF">
                      <a:alpha val="80000"/>
                    </a:srgbClr>
                  </a:gs>
                </a:gsLst>
                <a:lin ang="5400000" scaled="0"/>
              </a:gradFill>
              <a:miter lim="400000"/>
            </a:ln>
          </p:spPr>
          <p:txBody>
            <a:bodyPr lIns="22519" tIns="22519" rIns="22519" bIns="22519" anchor="ctr"/>
            <a:lstStyle/>
            <a:p>
              <a:pPr algn="ctr" defTabSz="76263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00" ker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矩形 118">
              <a:extLst>
                <a:ext uri="{FF2B5EF4-FFF2-40B4-BE49-F238E27FC236}">
                  <a16:creationId xmlns:a16="http://schemas.microsoft.com/office/drawing/2014/main" xmlns="" id="{10F52BA7-AC20-43EE-9457-2701384059A5}"/>
                </a:ext>
              </a:extLst>
            </p:cNvPr>
            <p:cNvSpPr/>
            <p:nvPr/>
          </p:nvSpPr>
          <p:spPr bwMode="auto">
            <a:xfrm>
              <a:off x="4788024" y="969056"/>
              <a:ext cx="1905707" cy="5816274"/>
            </a:xfrm>
            <a:prstGeom prst="rect">
              <a:avLst/>
            </a:prstGeom>
            <a:gradFill>
              <a:gsLst>
                <a:gs pos="0">
                  <a:srgbClr val="1D1D1A">
                    <a:lumMod val="75000"/>
                    <a:alpha val="8000"/>
                  </a:srgbClr>
                </a:gs>
                <a:gs pos="100000">
                  <a:srgbClr val="FFFFFF">
                    <a:alpha val="15000"/>
                  </a:srgbClr>
                </a:gs>
              </a:gsLst>
              <a:lin ang="5400000" scaled="0"/>
            </a:gradFill>
            <a:ln w="6350">
              <a:gradFill>
                <a:gsLst>
                  <a:gs pos="0">
                    <a:srgbClr val="1D1D1A">
                      <a:lumMod val="50000"/>
                      <a:alpha val="0"/>
                    </a:srgbClr>
                  </a:gs>
                  <a:gs pos="100000">
                    <a:srgbClr val="FFFFFF">
                      <a:alpha val="80000"/>
                    </a:srgbClr>
                  </a:gs>
                </a:gsLst>
                <a:lin ang="5400000" scaled="0"/>
              </a:gradFill>
              <a:miter lim="400000"/>
            </a:ln>
          </p:spPr>
          <p:txBody>
            <a:bodyPr lIns="22519" tIns="22519" rIns="22519" bIns="22519" anchor="ctr"/>
            <a:lstStyle/>
            <a:p>
              <a:pPr algn="ctr" defTabSz="76263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00" ker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2523844" y="961125"/>
              <a:ext cx="2051794" cy="5353708"/>
              <a:chOff x="2523844" y="917163"/>
              <a:chExt cx="2051794" cy="5353708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2573126" y="917163"/>
                <a:ext cx="19654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Високе</a:t>
                </a:r>
                <a:r>
                  <a:rPr lang="ru-RU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споживання</a:t>
                </a:r>
                <a:r>
                  <a:rPr lang="ru-RU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енергії</a:t>
                </a:r>
                <a:endPara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523844" y="1620344"/>
                <a:ext cx="193763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Частка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світового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споживання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електроенергії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секторах ІКТ – 2025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рік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5" name="Диаграмма 54"/>
              <p:cNvGraphicFramePr/>
              <p:nvPr>
                <p:extLst>
                  <p:ext uri="{D42A27DB-BD31-4B8C-83A1-F6EECF244321}">
                    <p14:modId xmlns:p14="http://schemas.microsoft.com/office/powerpoint/2010/main" val="3327913285"/>
                  </p:ext>
                </p:extLst>
              </p:nvPr>
            </p:nvGraphicFramePr>
            <p:xfrm>
              <a:off x="2607827" y="2241671"/>
              <a:ext cx="1853656" cy="15481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6" name="矩形 606"/>
              <p:cNvSpPr/>
              <p:nvPr/>
            </p:nvSpPr>
            <p:spPr>
              <a:xfrm>
                <a:off x="2582307" y="3842406"/>
                <a:ext cx="1886023" cy="912109"/>
              </a:xfrm>
              <a:prstGeom prst="rect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5F5F5"/>
                  </a:gs>
                </a:gsLst>
                <a:lin ang="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0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Споживання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електроенергії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центрів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обробки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даних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становить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від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2% до 3%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світового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споживання</a:t>
                </a:r>
                <a:endPara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2662245" y="5070542"/>
                <a:ext cx="191339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Поточні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викиди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вуглецю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постійного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струму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еквівалентні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викидам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авіаційної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промисловості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(за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паливом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4734272" y="955667"/>
            <a:ext cx="1996332" cy="5580338"/>
            <a:chOff x="4734272" y="955667"/>
            <a:chExt cx="1996332" cy="5580338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4873335" y="1627129"/>
              <a:ext cx="18203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Втрати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годину через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простої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системи</a:t>
              </a:r>
              <a:endPara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(10 000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доларів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США)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" name="组合 521"/>
            <p:cNvGrpSpPr/>
            <p:nvPr/>
          </p:nvGrpSpPr>
          <p:grpSpPr>
            <a:xfrm>
              <a:off x="4819148" y="1874401"/>
              <a:ext cx="1841084" cy="2131700"/>
              <a:chOff x="4455823" y="1821346"/>
              <a:chExt cx="3234437" cy="2494285"/>
            </a:xfrm>
          </p:grpSpPr>
          <p:grpSp>
            <p:nvGrpSpPr>
              <p:cNvPr id="70" name="组合 37"/>
              <p:cNvGrpSpPr/>
              <p:nvPr/>
            </p:nvGrpSpPr>
            <p:grpSpPr>
              <a:xfrm>
                <a:off x="6336171" y="2291901"/>
                <a:ext cx="314264" cy="1714313"/>
                <a:chOff x="5810250" y="2922588"/>
                <a:chExt cx="381000" cy="238442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39" name="Rectangle 22"/>
                <p:cNvSpPr>
                  <a:spLocks noChangeArrowheads="1"/>
                </p:cNvSpPr>
                <p:nvPr/>
              </p:nvSpPr>
              <p:spPr bwMode="auto">
                <a:xfrm>
                  <a:off x="5810250" y="4116388"/>
                  <a:ext cx="381000" cy="5365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40" name="Rectangle 29"/>
                <p:cNvSpPr>
                  <a:spLocks noChangeArrowheads="1"/>
                </p:cNvSpPr>
                <p:nvPr/>
              </p:nvSpPr>
              <p:spPr bwMode="auto">
                <a:xfrm>
                  <a:off x="5810250" y="3506788"/>
                  <a:ext cx="381000" cy="596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41" name="Freeform 38"/>
                <p:cNvSpPr>
                  <a:spLocks/>
                </p:cNvSpPr>
                <p:nvPr/>
              </p:nvSpPr>
              <p:spPr bwMode="auto">
                <a:xfrm>
                  <a:off x="5810250" y="4665663"/>
                  <a:ext cx="381000" cy="641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4"/>
                    </a:cxn>
                    <a:cxn ang="0">
                      <a:pos x="0" y="284"/>
                    </a:cxn>
                    <a:cxn ang="0">
                      <a:pos x="0" y="296"/>
                    </a:cxn>
                    <a:cxn ang="0">
                      <a:pos x="2" y="308"/>
                    </a:cxn>
                    <a:cxn ang="0">
                      <a:pos x="8" y="330"/>
                    </a:cxn>
                    <a:cxn ang="0">
                      <a:pos x="20" y="350"/>
                    </a:cxn>
                    <a:cxn ang="0">
                      <a:pos x="34" y="368"/>
                    </a:cxn>
                    <a:cxn ang="0">
                      <a:pos x="52" y="382"/>
                    </a:cxn>
                    <a:cxn ang="0">
                      <a:pos x="72" y="394"/>
                    </a:cxn>
                    <a:cxn ang="0">
                      <a:pos x="96" y="400"/>
                    </a:cxn>
                    <a:cxn ang="0">
                      <a:pos x="108" y="402"/>
                    </a:cxn>
                    <a:cxn ang="0">
                      <a:pos x="120" y="404"/>
                    </a:cxn>
                    <a:cxn ang="0">
                      <a:pos x="120" y="404"/>
                    </a:cxn>
                    <a:cxn ang="0">
                      <a:pos x="132" y="402"/>
                    </a:cxn>
                    <a:cxn ang="0">
                      <a:pos x="144" y="400"/>
                    </a:cxn>
                    <a:cxn ang="0">
                      <a:pos x="166" y="394"/>
                    </a:cxn>
                    <a:cxn ang="0">
                      <a:pos x="186" y="382"/>
                    </a:cxn>
                    <a:cxn ang="0">
                      <a:pos x="204" y="368"/>
                    </a:cxn>
                    <a:cxn ang="0">
                      <a:pos x="220" y="350"/>
                    </a:cxn>
                    <a:cxn ang="0">
                      <a:pos x="230" y="330"/>
                    </a:cxn>
                    <a:cxn ang="0">
                      <a:pos x="238" y="308"/>
                    </a:cxn>
                    <a:cxn ang="0">
                      <a:pos x="238" y="296"/>
                    </a:cxn>
                    <a:cxn ang="0">
                      <a:pos x="240" y="284"/>
                    </a:cxn>
                    <a:cxn ang="0">
                      <a:pos x="24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404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0" y="284"/>
                      </a:lnTo>
                      <a:lnTo>
                        <a:pt x="0" y="296"/>
                      </a:lnTo>
                      <a:lnTo>
                        <a:pt x="2" y="308"/>
                      </a:lnTo>
                      <a:lnTo>
                        <a:pt x="8" y="330"/>
                      </a:lnTo>
                      <a:lnTo>
                        <a:pt x="20" y="350"/>
                      </a:lnTo>
                      <a:lnTo>
                        <a:pt x="34" y="368"/>
                      </a:lnTo>
                      <a:lnTo>
                        <a:pt x="52" y="382"/>
                      </a:lnTo>
                      <a:lnTo>
                        <a:pt x="72" y="394"/>
                      </a:lnTo>
                      <a:lnTo>
                        <a:pt x="96" y="400"/>
                      </a:lnTo>
                      <a:lnTo>
                        <a:pt x="108" y="402"/>
                      </a:lnTo>
                      <a:lnTo>
                        <a:pt x="120" y="404"/>
                      </a:lnTo>
                      <a:lnTo>
                        <a:pt x="120" y="404"/>
                      </a:lnTo>
                      <a:lnTo>
                        <a:pt x="132" y="402"/>
                      </a:lnTo>
                      <a:lnTo>
                        <a:pt x="144" y="400"/>
                      </a:lnTo>
                      <a:lnTo>
                        <a:pt x="166" y="394"/>
                      </a:lnTo>
                      <a:lnTo>
                        <a:pt x="186" y="382"/>
                      </a:lnTo>
                      <a:lnTo>
                        <a:pt x="204" y="368"/>
                      </a:lnTo>
                      <a:lnTo>
                        <a:pt x="220" y="350"/>
                      </a:lnTo>
                      <a:lnTo>
                        <a:pt x="230" y="330"/>
                      </a:lnTo>
                      <a:lnTo>
                        <a:pt x="238" y="308"/>
                      </a:lnTo>
                      <a:lnTo>
                        <a:pt x="238" y="296"/>
                      </a:lnTo>
                      <a:lnTo>
                        <a:pt x="240" y="284"/>
                      </a:lnTo>
                      <a:lnTo>
                        <a:pt x="2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42" name="Freeform 42"/>
                <p:cNvSpPr>
                  <a:spLocks/>
                </p:cNvSpPr>
                <p:nvPr/>
              </p:nvSpPr>
              <p:spPr bwMode="auto">
                <a:xfrm>
                  <a:off x="5810250" y="2922588"/>
                  <a:ext cx="381000" cy="571500"/>
                </a:xfrm>
                <a:custGeom>
                  <a:avLst/>
                  <a:gdLst/>
                  <a:ahLst/>
                  <a:cxnLst>
                    <a:cxn ang="0">
                      <a:pos x="240" y="360"/>
                    </a:cxn>
                    <a:cxn ang="0">
                      <a:pos x="240" y="120"/>
                    </a:cxn>
                    <a:cxn ang="0">
                      <a:pos x="240" y="120"/>
                    </a:cxn>
                    <a:cxn ang="0">
                      <a:pos x="238" y="108"/>
                    </a:cxn>
                    <a:cxn ang="0">
                      <a:pos x="238" y="96"/>
                    </a:cxn>
                    <a:cxn ang="0">
                      <a:pos x="230" y="72"/>
                    </a:cxn>
                    <a:cxn ang="0">
                      <a:pos x="220" y="52"/>
                    </a:cxn>
                    <a:cxn ang="0">
                      <a:pos x="204" y="34"/>
                    </a:cxn>
                    <a:cxn ang="0">
                      <a:pos x="186" y="20"/>
                    </a:cxn>
                    <a:cxn ang="0">
                      <a:pos x="166" y="8"/>
                    </a:cxn>
                    <a:cxn ang="0">
                      <a:pos x="144" y="2"/>
                    </a:cxn>
                    <a:cxn ang="0">
                      <a:pos x="132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08" y="0"/>
                    </a:cxn>
                    <a:cxn ang="0">
                      <a:pos x="96" y="2"/>
                    </a:cxn>
                    <a:cxn ang="0">
                      <a:pos x="72" y="8"/>
                    </a:cxn>
                    <a:cxn ang="0">
                      <a:pos x="52" y="20"/>
                    </a:cxn>
                    <a:cxn ang="0">
                      <a:pos x="34" y="34"/>
                    </a:cxn>
                    <a:cxn ang="0">
                      <a:pos x="20" y="52"/>
                    </a:cxn>
                    <a:cxn ang="0">
                      <a:pos x="8" y="72"/>
                    </a:cxn>
                    <a:cxn ang="0">
                      <a:pos x="2" y="96"/>
                    </a:cxn>
                    <a:cxn ang="0">
                      <a:pos x="0" y="108"/>
                    </a:cxn>
                    <a:cxn ang="0">
                      <a:pos x="0" y="120"/>
                    </a:cxn>
                    <a:cxn ang="0">
                      <a:pos x="0" y="360"/>
                    </a:cxn>
                    <a:cxn ang="0">
                      <a:pos x="240" y="360"/>
                    </a:cxn>
                  </a:cxnLst>
                  <a:rect l="0" t="0" r="r" b="b"/>
                  <a:pathLst>
                    <a:path w="240" h="360">
                      <a:moveTo>
                        <a:pt x="240" y="360"/>
                      </a:moveTo>
                      <a:lnTo>
                        <a:pt x="240" y="120"/>
                      </a:lnTo>
                      <a:lnTo>
                        <a:pt x="240" y="120"/>
                      </a:lnTo>
                      <a:lnTo>
                        <a:pt x="238" y="108"/>
                      </a:lnTo>
                      <a:lnTo>
                        <a:pt x="238" y="96"/>
                      </a:lnTo>
                      <a:lnTo>
                        <a:pt x="230" y="72"/>
                      </a:lnTo>
                      <a:lnTo>
                        <a:pt x="220" y="52"/>
                      </a:lnTo>
                      <a:lnTo>
                        <a:pt x="204" y="34"/>
                      </a:lnTo>
                      <a:lnTo>
                        <a:pt x="186" y="20"/>
                      </a:lnTo>
                      <a:lnTo>
                        <a:pt x="166" y="8"/>
                      </a:lnTo>
                      <a:lnTo>
                        <a:pt x="144" y="2"/>
                      </a:lnTo>
                      <a:lnTo>
                        <a:pt x="132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08" y="0"/>
                      </a:lnTo>
                      <a:lnTo>
                        <a:pt x="96" y="2"/>
                      </a:lnTo>
                      <a:lnTo>
                        <a:pt x="72" y="8"/>
                      </a:lnTo>
                      <a:lnTo>
                        <a:pt x="52" y="20"/>
                      </a:lnTo>
                      <a:lnTo>
                        <a:pt x="34" y="34"/>
                      </a:lnTo>
                      <a:lnTo>
                        <a:pt x="20" y="52"/>
                      </a:lnTo>
                      <a:lnTo>
                        <a:pt x="8" y="72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20"/>
                      </a:lnTo>
                      <a:lnTo>
                        <a:pt x="0" y="360"/>
                      </a:lnTo>
                      <a:lnTo>
                        <a:pt x="240" y="36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71" name="组合 10"/>
              <p:cNvGrpSpPr/>
              <p:nvPr/>
            </p:nvGrpSpPr>
            <p:grpSpPr>
              <a:xfrm>
                <a:off x="4924600" y="2291901"/>
                <a:ext cx="314264" cy="1714313"/>
                <a:chOff x="3527425" y="2922588"/>
                <a:chExt cx="381000" cy="238442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35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7425" y="4116388"/>
                  <a:ext cx="381000" cy="5365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36" name="Rectangle 27"/>
                <p:cNvSpPr>
                  <a:spLocks noChangeArrowheads="1"/>
                </p:cNvSpPr>
                <p:nvPr/>
              </p:nvSpPr>
              <p:spPr bwMode="auto">
                <a:xfrm>
                  <a:off x="3527425" y="3506788"/>
                  <a:ext cx="381000" cy="596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37" name="Freeform 37"/>
                <p:cNvSpPr>
                  <a:spLocks/>
                </p:cNvSpPr>
                <p:nvPr/>
              </p:nvSpPr>
              <p:spPr bwMode="auto">
                <a:xfrm>
                  <a:off x="3527425" y="4665663"/>
                  <a:ext cx="381000" cy="641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4"/>
                    </a:cxn>
                    <a:cxn ang="0">
                      <a:pos x="0" y="284"/>
                    </a:cxn>
                    <a:cxn ang="0">
                      <a:pos x="2" y="296"/>
                    </a:cxn>
                    <a:cxn ang="0">
                      <a:pos x="4" y="308"/>
                    </a:cxn>
                    <a:cxn ang="0">
                      <a:pos x="10" y="330"/>
                    </a:cxn>
                    <a:cxn ang="0">
                      <a:pos x="22" y="350"/>
                    </a:cxn>
                    <a:cxn ang="0">
                      <a:pos x="36" y="368"/>
                    </a:cxn>
                    <a:cxn ang="0">
                      <a:pos x="54" y="382"/>
                    </a:cxn>
                    <a:cxn ang="0">
                      <a:pos x="74" y="394"/>
                    </a:cxn>
                    <a:cxn ang="0">
                      <a:pos x="96" y="400"/>
                    </a:cxn>
                    <a:cxn ang="0">
                      <a:pos x="108" y="402"/>
                    </a:cxn>
                    <a:cxn ang="0">
                      <a:pos x="120" y="404"/>
                    </a:cxn>
                    <a:cxn ang="0">
                      <a:pos x="120" y="404"/>
                    </a:cxn>
                    <a:cxn ang="0">
                      <a:pos x="134" y="402"/>
                    </a:cxn>
                    <a:cxn ang="0">
                      <a:pos x="146" y="400"/>
                    </a:cxn>
                    <a:cxn ang="0">
                      <a:pos x="168" y="394"/>
                    </a:cxn>
                    <a:cxn ang="0">
                      <a:pos x="188" y="382"/>
                    </a:cxn>
                    <a:cxn ang="0">
                      <a:pos x="206" y="368"/>
                    </a:cxn>
                    <a:cxn ang="0">
                      <a:pos x="220" y="350"/>
                    </a:cxn>
                    <a:cxn ang="0">
                      <a:pos x="232" y="330"/>
                    </a:cxn>
                    <a:cxn ang="0">
                      <a:pos x="238" y="308"/>
                    </a:cxn>
                    <a:cxn ang="0">
                      <a:pos x="240" y="296"/>
                    </a:cxn>
                    <a:cxn ang="0">
                      <a:pos x="240" y="284"/>
                    </a:cxn>
                    <a:cxn ang="0">
                      <a:pos x="24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404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0" y="284"/>
                      </a:lnTo>
                      <a:lnTo>
                        <a:pt x="2" y="296"/>
                      </a:lnTo>
                      <a:lnTo>
                        <a:pt x="4" y="308"/>
                      </a:lnTo>
                      <a:lnTo>
                        <a:pt x="10" y="330"/>
                      </a:lnTo>
                      <a:lnTo>
                        <a:pt x="22" y="350"/>
                      </a:lnTo>
                      <a:lnTo>
                        <a:pt x="36" y="368"/>
                      </a:lnTo>
                      <a:lnTo>
                        <a:pt x="54" y="382"/>
                      </a:lnTo>
                      <a:lnTo>
                        <a:pt x="74" y="394"/>
                      </a:lnTo>
                      <a:lnTo>
                        <a:pt x="96" y="400"/>
                      </a:lnTo>
                      <a:lnTo>
                        <a:pt x="108" y="402"/>
                      </a:lnTo>
                      <a:lnTo>
                        <a:pt x="120" y="404"/>
                      </a:lnTo>
                      <a:lnTo>
                        <a:pt x="120" y="404"/>
                      </a:lnTo>
                      <a:lnTo>
                        <a:pt x="134" y="402"/>
                      </a:lnTo>
                      <a:lnTo>
                        <a:pt x="146" y="400"/>
                      </a:lnTo>
                      <a:lnTo>
                        <a:pt x="168" y="394"/>
                      </a:lnTo>
                      <a:lnTo>
                        <a:pt x="188" y="382"/>
                      </a:lnTo>
                      <a:lnTo>
                        <a:pt x="206" y="368"/>
                      </a:lnTo>
                      <a:lnTo>
                        <a:pt x="220" y="350"/>
                      </a:lnTo>
                      <a:lnTo>
                        <a:pt x="232" y="330"/>
                      </a:lnTo>
                      <a:lnTo>
                        <a:pt x="238" y="308"/>
                      </a:lnTo>
                      <a:lnTo>
                        <a:pt x="240" y="296"/>
                      </a:lnTo>
                      <a:lnTo>
                        <a:pt x="240" y="284"/>
                      </a:lnTo>
                      <a:lnTo>
                        <a:pt x="2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38" name="Freeform 45"/>
                <p:cNvSpPr>
                  <a:spLocks/>
                </p:cNvSpPr>
                <p:nvPr/>
              </p:nvSpPr>
              <p:spPr bwMode="auto">
                <a:xfrm>
                  <a:off x="3527425" y="2922588"/>
                  <a:ext cx="381000" cy="571500"/>
                </a:xfrm>
                <a:custGeom>
                  <a:avLst/>
                  <a:gdLst/>
                  <a:ahLst/>
                  <a:cxnLst>
                    <a:cxn ang="0">
                      <a:pos x="240" y="360"/>
                    </a:cxn>
                    <a:cxn ang="0">
                      <a:pos x="240" y="120"/>
                    </a:cxn>
                    <a:cxn ang="0">
                      <a:pos x="240" y="120"/>
                    </a:cxn>
                    <a:cxn ang="0">
                      <a:pos x="240" y="108"/>
                    </a:cxn>
                    <a:cxn ang="0">
                      <a:pos x="238" y="96"/>
                    </a:cxn>
                    <a:cxn ang="0">
                      <a:pos x="232" y="72"/>
                    </a:cxn>
                    <a:cxn ang="0">
                      <a:pos x="220" y="52"/>
                    </a:cxn>
                    <a:cxn ang="0">
                      <a:pos x="206" y="34"/>
                    </a:cxn>
                    <a:cxn ang="0">
                      <a:pos x="188" y="20"/>
                    </a:cxn>
                    <a:cxn ang="0">
                      <a:pos x="168" y="8"/>
                    </a:cxn>
                    <a:cxn ang="0">
                      <a:pos x="146" y="2"/>
                    </a:cxn>
                    <a:cxn ang="0">
                      <a:pos x="134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08" y="0"/>
                    </a:cxn>
                    <a:cxn ang="0">
                      <a:pos x="96" y="2"/>
                    </a:cxn>
                    <a:cxn ang="0">
                      <a:pos x="74" y="8"/>
                    </a:cxn>
                    <a:cxn ang="0">
                      <a:pos x="54" y="20"/>
                    </a:cxn>
                    <a:cxn ang="0">
                      <a:pos x="36" y="34"/>
                    </a:cxn>
                    <a:cxn ang="0">
                      <a:pos x="22" y="52"/>
                    </a:cxn>
                    <a:cxn ang="0">
                      <a:pos x="10" y="72"/>
                    </a:cxn>
                    <a:cxn ang="0">
                      <a:pos x="4" y="96"/>
                    </a:cxn>
                    <a:cxn ang="0">
                      <a:pos x="2" y="108"/>
                    </a:cxn>
                    <a:cxn ang="0">
                      <a:pos x="0" y="120"/>
                    </a:cxn>
                    <a:cxn ang="0">
                      <a:pos x="0" y="360"/>
                    </a:cxn>
                    <a:cxn ang="0">
                      <a:pos x="240" y="360"/>
                    </a:cxn>
                  </a:cxnLst>
                  <a:rect l="0" t="0" r="r" b="b"/>
                  <a:pathLst>
                    <a:path w="240" h="360">
                      <a:moveTo>
                        <a:pt x="240" y="360"/>
                      </a:moveTo>
                      <a:lnTo>
                        <a:pt x="240" y="120"/>
                      </a:lnTo>
                      <a:lnTo>
                        <a:pt x="240" y="120"/>
                      </a:lnTo>
                      <a:lnTo>
                        <a:pt x="240" y="108"/>
                      </a:lnTo>
                      <a:lnTo>
                        <a:pt x="238" y="96"/>
                      </a:lnTo>
                      <a:lnTo>
                        <a:pt x="232" y="72"/>
                      </a:lnTo>
                      <a:lnTo>
                        <a:pt x="220" y="52"/>
                      </a:lnTo>
                      <a:lnTo>
                        <a:pt x="206" y="34"/>
                      </a:lnTo>
                      <a:lnTo>
                        <a:pt x="188" y="20"/>
                      </a:lnTo>
                      <a:lnTo>
                        <a:pt x="168" y="8"/>
                      </a:lnTo>
                      <a:lnTo>
                        <a:pt x="146" y="2"/>
                      </a:lnTo>
                      <a:lnTo>
                        <a:pt x="134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08" y="0"/>
                      </a:lnTo>
                      <a:lnTo>
                        <a:pt x="96" y="2"/>
                      </a:lnTo>
                      <a:lnTo>
                        <a:pt x="74" y="8"/>
                      </a:lnTo>
                      <a:lnTo>
                        <a:pt x="54" y="20"/>
                      </a:lnTo>
                      <a:lnTo>
                        <a:pt x="36" y="34"/>
                      </a:lnTo>
                      <a:lnTo>
                        <a:pt x="22" y="52"/>
                      </a:lnTo>
                      <a:lnTo>
                        <a:pt x="10" y="72"/>
                      </a:lnTo>
                      <a:lnTo>
                        <a:pt x="4" y="96"/>
                      </a:lnTo>
                      <a:lnTo>
                        <a:pt x="2" y="108"/>
                      </a:lnTo>
                      <a:lnTo>
                        <a:pt x="0" y="120"/>
                      </a:lnTo>
                      <a:lnTo>
                        <a:pt x="0" y="360"/>
                      </a:lnTo>
                      <a:lnTo>
                        <a:pt x="240" y="36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72" name="组合 15"/>
              <p:cNvGrpSpPr/>
              <p:nvPr/>
            </p:nvGrpSpPr>
            <p:grpSpPr>
              <a:xfrm>
                <a:off x="4848653" y="3694735"/>
                <a:ext cx="468778" cy="311478"/>
                <a:chOff x="3435350" y="4767263"/>
                <a:chExt cx="568325" cy="539750"/>
              </a:xfrm>
            </p:grpSpPr>
            <p:sp>
              <p:nvSpPr>
                <p:cNvPr id="132" name="Freeform 131"/>
                <p:cNvSpPr>
                  <a:spLocks/>
                </p:cNvSpPr>
                <p:nvPr/>
              </p:nvSpPr>
              <p:spPr bwMode="auto">
                <a:xfrm>
                  <a:off x="3717925" y="5068888"/>
                  <a:ext cx="285750" cy="238125"/>
                </a:xfrm>
                <a:custGeom>
                  <a:avLst/>
                  <a:gdLst/>
                  <a:ahLst/>
                  <a:cxnLst>
                    <a:cxn ang="0">
                      <a:pos x="120" y="90"/>
                    </a:cxn>
                    <a:cxn ang="0">
                      <a:pos x="120" y="0"/>
                    </a:cxn>
                    <a:cxn ang="0">
                      <a:pos x="0" y="0"/>
                    </a:cxn>
                    <a:cxn ang="0">
                      <a:pos x="0" y="150"/>
                    </a:cxn>
                    <a:cxn ang="0">
                      <a:pos x="180" y="150"/>
                    </a:cxn>
                    <a:cxn ang="0">
                      <a:pos x="180" y="150"/>
                    </a:cxn>
                    <a:cxn ang="0">
                      <a:pos x="168" y="148"/>
                    </a:cxn>
                    <a:cxn ang="0">
                      <a:pos x="158" y="144"/>
                    </a:cxn>
                    <a:cxn ang="0">
                      <a:pos x="148" y="140"/>
                    </a:cxn>
                    <a:cxn ang="0">
                      <a:pos x="138" y="132"/>
                    </a:cxn>
                    <a:cxn ang="0">
                      <a:pos x="132" y="122"/>
                    </a:cxn>
                    <a:cxn ang="0">
                      <a:pos x="126" y="112"/>
                    </a:cxn>
                    <a:cxn ang="0">
                      <a:pos x="122" y="102"/>
                    </a:cxn>
                    <a:cxn ang="0">
                      <a:pos x="120" y="90"/>
                    </a:cxn>
                    <a:cxn ang="0">
                      <a:pos x="120" y="90"/>
                    </a:cxn>
                  </a:cxnLst>
                  <a:rect l="0" t="0" r="r" b="b"/>
                  <a:pathLst>
                    <a:path w="180" h="150">
                      <a:moveTo>
                        <a:pt x="120" y="90"/>
                      </a:moveTo>
                      <a:lnTo>
                        <a:pt x="120" y="0"/>
                      </a:lnTo>
                      <a:lnTo>
                        <a:pt x="0" y="0"/>
                      </a:lnTo>
                      <a:lnTo>
                        <a:pt x="0" y="150"/>
                      </a:lnTo>
                      <a:lnTo>
                        <a:pt x="180" y="150"/>
                      </a:lnTo>
                      <a:lnTo>
                        <a:pt x="180" y="150"/>
                      </a:lnTo>
                      <a:lnTo>
                        <a:pt x="168" y="148"/>
                      </a:lnTo>
                      <a:lnTo>
                        <a:pt x="158" y="144"/>
                      </a:lnTo>
                      <a:lnTo>
                        <a:pt x="148" y="140"/>
                      </a:lnTo>
                      <a:lnTo>
                        <a:pt x="138" y="132"/>
                      </a:lnTo>
                      <a:lnTo>
                        <a:pt x="132" y="122"/>
                      </a:lnTo>
                      <a:lnTo>
                        <a:pt x="126" y="112"/>
                      </a:lnTo>
                      <a:lnTo>
                        <a:pt x="122" y="102"/>
                      </a:lnTo>
                      <a:lnTo>
                        <a:pt x="120" y="90"/>
                      </a:lnTo>
                      <a:lnTo>
                        <a:pt x="120" y="9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33" name="Freeform 144"/>
                <p:cNvSpPr>
                  <a:spLocks/>
                </p:cNvSpPr>
                <p:nvPr/>
              </p:nvSpPr>
              <p:spPr bwMode="auto">
                <a:xfrm>
                  <a:off x="3435350" y="5068888"/>
                  <a:ext cx="282575" cy="238125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8" y="90"/>
                    </a:cxn>
                    <a:cxn ang="0">
                      <a:pos x="58" y="90"/>
                    </a:cxn>
                    <a:cxn ang="0">
                      <a:pos x="58" y="102"/>
                    </a:cxn>
                    <a:cxn ang="0">
                      <a:pos x="54" y="112"/>
                    </a:cxn>
                    <a:cxn ang="0">
                      <a:pos x="48" y="122"/>
                    </a:cxn>
                    <a:cxn ang="0">
                      <a:pos x="42" y="132"/>
                    </a:cxn>
                    <a:cxn ang="0">
                      <a:pos x="32" y="140"/>
                    </a:cxn>
                    <a:cxn ang="0">
                      <a:pos x="22" y="144"/>
                    </a:cxn>
                    <a:cxn ang="0">
                      <a:pos x="12" y="148"/>
                    </a:cxn>
                    <a:cxn ang="0">
                      <a:pos x="0" y="150"/>
                    </a:cxn>
                    <a:cxn ang="0">
                      <a:pos x="178" y="150"/>
                    </a:cxn>
                    <a:cxn ang="0">
                      <a:pos x="178" y="0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178" h="150">
                      <a:moveTo>
                        <a:pt x="58" y="0"/>
                      </a:moveTo>
                      <a:lnTo>
                        <a:pt x="58" y="90"/>
                      </a:lnTo>
                      <a:lnTo>
                        <a:pt x="58" y="90"/>
                      </a:lnTo>
                      <a:lnTo>
                        <a:pt x="58" y="102"/>
                      </a:lnTo>
                      <a:lnTo>
                        <a:pt x="54" y="112"/>
                      </a:lnTo>
                      <a:lnTo>
                        <a:pt x="48" y="122"/>
                      </a:lnTo>
                      <a:lnTo>
                        <a:pt x="42" y="132"/>
                      </a:lnTo>
                      <a:lnTo>
                        <a:pt x="32" y="140"/>
                      </a:lnTo>
                      <a:lnTo>
                        <a:pt x="22" y="144"/>
                      </a:lnTo>
                      <a:lnTo>
                        <a:pt x="12" y="148"/>
                      </a:lnTo>
                      <a:lnTo>
                        <a:pt x="0" y="150"/>
                      </a:lnTo>
                      <a:lnTo>
                        <a:pt x="178" y="150"/>
                      </a:lnTo>
                      <a:lnTo>
                        <a:pt x="178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34" name="Freeform 169"/>
                <p:cNvSpPr>
                  <a:spLocks/>
                </p:cNvSpPr>
                <p:nvPr/>
              </p:nvSpPr>
              <p:spPr bwMode="auto">
                <a:xfrm>
                  <a:off x="3527425" y="4767263"/>
                  <a:ext cx="381000" cy="539750"/>
                </a:xfrm>
                <a:custGeom>
                  <a:avLst/>
                  <a:gdLst/>
                  <a:ahLst/>
                  <a:cxnLst>
                    <a:cxn ang="0">
                      <a:pos x="240" y="220"/>
                    </a:cxn>
                    <a:cxn ang="0">
                      <a:pos x="240" y="220"/>
                    </a:cxn>
                    <a:cxn ang="0">
                      <a:pos x="240" y="232"/>
                    </a:cxn>
                    <a:cxn ang="0">
                      <a:pos x="238" y="244"/>
                    </a:cxn>
                    <a:cxn ang="0">
                      <a:pos x="232" y="266"/>
                    </a:cxn>
                    <a:cxn ang="0">
                      <a:pos x="220" y="286"/>
                    </a:cxn>
                    <a:cxn ang="0">
                      <a:pos x="206" y="304"/>
                    </a:cxn>
                    <a:cxn ang="0">
                      <a:pos x="188" y="318"/>
                    </a:cxn>
                    <a:cxn ang="0">
                      <a:pos x="168" y="330"/>
                    </a:cxn>
                    <a:cxn ang="0">
                      <a:pos x="146" y="336"/>
                    </a:cxn>
                    <a:cxn ang="0">
                      <a:pos x="134" y="338"/>
                    </a:cxn>
                    <a:cxn ang="0">
                      <a:pos x="120" y="340"/>
                    </a:cxn>
                    <a:cxn ang="0">
                      <a:pos x="120" y="340"/>
                    </a:cxn>
                    <a:cxn ang="0">
                      <a:pos x="120" y="340"/>
                    </a:cxn>
                    <a:cxn ang="0">
                      <a:pos x="108" y="338"/>
                    </a:cxn>
                    <a:cxn ang="0">
                      <a:pos x="96" y="336"/>
                    </a:cxn>
                    <a:cxn ang="0">
                      <a:pos x="74" y="330"/>
                    </a:cxn>
                    <a:cxn ang="0">
                      <a:pos x="54" y="318"/>
                    </a:cxn>
                    <a:cxn ang="0">
                      <a:pos x="36" y="304"/>
                    </a:cxn>
                    <a:cxn ang="0">
                      <a:pos x="22" y="286"/>
                    </a:cxn>
                    <a:cxn ang="0">
                      <a:pos x="10" y="266"/>
                    </a:cxn>
                    <a:cxn ang="0">
                      <a:pos x="4" y="244"/>
                    </a:cxn>
                    <a:cxn ang="0">
                      <a:pos x="2" y="232"/>
                    </a:cxn>
                    <a:cxn ang="0">
                      <a:pos x="0" y="220"/>
                    </a:cxn>
                    <a:cxn ang="0">
                      <a:pos x="0" y="120"/>
                    </a:cxn>
                    <a:cxn ang="0">
                      <a:pos x="0" y="120"/>
                    </a:cxn>
                    <a:cxn ang="0">
                      <a:pos x="2" y="106"/>
                    </a:cxn>
                    <a:cxn ang="0">
                      <a:pos x="4" y="94"/>
                    </a:cxn>
                    <a:cxn ang="0">
                      <a:pos x="10" y="72"/>
                    </a:cxn>
                    <a:cxn ang="0">
                      <a:pos x="22" y="52"/>
                    </a:cxn>
                    <a:cxn ang="0">
                      <a:pos x="36" y="34"/>
                    </a:cxn>
                    <a:cxn ang="0">
                      <a:pos x="54" y="20"/>
                    </a:cxn>
                    <a:cxn ang="0">
                      <a:pos x="74" y="8"/>
                    </a:cxn>
                    <a:cxn ang="0">
                      <a:pos x="96" y="2"/>
                    </a:cxn>
                    <a:cxn ang="0">
                      <a:pos x="108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34" y="0"/>
                    </a:cxn>
                    <a:cxn ang="0">
                      <a:pos x="146" y="2"/>
                    </a:cxn>
                    <a:cxn ang="0">
                      <a:pos x="168" y="8"/>
                    </a:cxn>
                    <a:cxn ang="0">
                      <a:pos x="188" y="20"/>
                    </a:cxn>
                    <a:cxn ang="0">
                      <a:pos x="206" y="34"/>
                    </a:cxn>
                    <a:cxn ang="0">
                      <a:pos x="220" y="52"/>
                    </a:cxn>
                    <a:cxn ang="0">
                      <a:pos x="232" y="72"/>
                    </a:cxn>
                    <a:cxn ang="0">
                      <a:pos x="238" y="94"/>
                    </a:cxn>
                    <a:cxn ang="0">
                      <a:pos x="240" y="106"/>
                    </a:cxn>
                    <a:cxn ang="0">
                      <a:pos x="240" y="120"/>
                    </a:cxn>
                    <a:cxn ang="0">
                      <a:pos x="240" y="220"/>
                    </a:cxn>
                  </a:cxnLst>
                  <a:rect l="0" t="0" r="r" b="b"/>
                  <a:pathLst>
                    <a:path w="240" h="340">
                      <a:moveTo>
                        <a:pt x="240" y="220"/>
                      </a:moveTo>
                      <a:lnTo>
                        <a:pt x="240" y="220"/>
                      </a:lnTo>
                      <a:lnTo>
                        <a:pt x="240" y="232"/>
                      </a:lnTo>
                      <a:lnTo>
                        <a:pt x="238" y="244"/>
                      </a:lnTo>
                      <a:lnTo>
                        <a:pt x="232" y="266"/>
                      </a:lnTo>
                      <a:lnTo>
                        <a:pt x="220" y="286"/>
                      </a:lnTo>
                      <a:lnTo>
                        <a:pt x="206" y="304"/>
                      </a:lnTo>
                      <a:lnTo>
                        <a:pt x="188" y="318"/>
                      </a:lnTo>
                      <a:lnTo>
                        <a:pt x="168" y="330"/>
                      </a:lnTo>
                      <a:lnTo>
                        <a:pt x="146" y="336"/>
                      </a:lnTo>
                      <a:lnTo>
                        <a:pt x="134" y="338"/>
                      </a:lnTo>
                      <a:lnTo>
                        <a:pt x="120" y="340"/>
                      </a:lnTo>
                      <a:lnTo>
                        <a:pt x="120" y="340"/>
                      </a:lnTo>
                      <a:lnTo>
                        <a:pt x="120" y="340"/>
                      </a:lnTo>
                      <a:lnTo>
                        <a:pt x="108" y="338"/>
                      </a:lnTo>
                      <a:lnTo>
                        <a:pt x="96" y="336"/>
                      </a:lnTo>
                      <a:lnTo>
                        <a:pt x="74" y="330"/>
                      </a:lnTo>
                      <a:lnTo>
                        <a:pt x="54" y="318"/>
                      </a:lnTo>
                      <a:lnTo>
                        <a:pt x="36" y="304"/>
                      </a:lnTo>
                      <a:lnTo>
                        <a:pt x="22" y="286"/>
                      </a:lnTo>
                      <a:lnTo>
                        <a:pt x="10" y="266"/>
                      </a:lnTo>
                      <a:lnTo>
                        <a:pt x="4" y="244"/>
                      </a:lnTo>
                      <a:lnTo>
                        <a:pt x="2" y="232"/>
                      </a:lnTo>
                      <a:lnTo>
                        <a:pt x="0" y="2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2" y="106"/>
                      </a:lnTo>
                      <a:lnTo>
                        <a:pt x="4" y="94"/>
                      </a:lnTo>
                      <a:lnTo>
                        <a:pt x="10" y="72"/>
                      </a:lnTo>
                      <a:lnTo>
                        <a:pt x="22" y="52"/>
                      </a:lnTo>
                      <a:lnTo>
                        <a:pt x="36" y="34"/>
                      </a:lnTo>
                      <a:lnTo>
                        <a:pt x="54" y="20"/>
                      </a:lnTo>
                      <a:lnTo>
                        <a:pt x="74" y="8"/>
                      </a:lnTo>
                      <a:lnTo>
                        <a:pt x="96" y="2"/>
                      </a:lnTo>
                      <a:lnTo>
                        <a:pt x="108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34" y="0"/>
                      </a:lnTo>
                      <a:lnTo>
                        <a:pt x="146" y="2"/>
                      </a:lnTo>
                      <a:lnTo>
                        <a:pt x="168" y="8"/>
                      </a:lnTo>
                      <a:lnTo>
                        <a:pt x="188" y="20"/>
                      </a:lnTo>
                      <a:lnTo>
                        <a:pt x="206" y="34"/>
                      </a:lnTo>
                      <a:lnTo>
                        <a:pt x="220" y="52"/>
                      </a:lnTo>
                      <a:lnTo>
                        <a:pt x="232" y="72"/>
                      </a:lnTo>
                      <a:lnTo>
                        <a:pt x="238" y="94"/>
                      </a:lnTo>
                      <a:lnTo>
                        <a:pt x="240" y="106"/>
                      </a:lnTo>
                      <a:lnTo>
                        <a:pt x="240" y="120"/>
                      </a:lnTo>
                      <a:lnTo>
                        <a:pt x="240" y="22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73" name="组合 19"/>
              <p:cNvGrpSpPr/>
              <p:nvPr/>
            </p:nvGrpSpPr>
            <p:grpSpPr>
              <a:xfrm>
                <a:off x="5395997" y="2291901"/>
                <a:ext cx="314264" cy="1714313"/>
                <a:chOff x="4098925" y="2922588"/>
                <a:chExt cx="381000" cy="238442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28" name="Rectangle 17"/>
                <p:cNvSpPr>
                  <a:spLocks noChangeArrowheads="1"/>
                </p:cNvSpPr>
                <p:nvPr/>
              </p:nvSpPr>
              <p:spPr bwMode="auto">
                <a:xfrm>
                  <a:off x="4098925" y="4116388"/>
                  <a:ext cx="381000" cy="5365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29" name="Rectangle 31"/>
                <p:cNvSpPr>
                  <a:spLocks noChangeArrowheads="1"/>
                </p:cNvSpPr>
                <p:nvPr/>
              </p:nvSpPr>
              <p:spPr bwMode="auto">
                <a:xfrm>
                  <a:off x="4098925" y="3506788"/>
                  <a:ext cx="381000" cy="596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30" name="Freeform 33"/>
                <p:cNvSpPr>
                  <a:spLocks/>
                </p:cNvSpPr>
                <p:nvPr/>
              </p:nvSpPr>
              <p:spPr bwMode="auto">
                <a:xfrm>
                  <a:off x="4098925" y="4665663"/>
                  <a:ext cx="381000" cy="641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4"/>
                    </a:cxn>
                    <a:cxn ang="0">
                      <a:pos x="0" y="284"/>
                    </a:cxn>
                    <a:cxn ang="0">
                      <a:pos x="0" y="296"/>
                    </a:cxn>
                    <a:cxn ang="0">
                      <a:pos x="2" y="308"/>
                    </a:cxn>
                    <a:cxn ang="0">
                      <a:pos x="10" y="330"/>
                    </a:cxn>
                    <a:cxn ang="0">
                      <a:pos x="20" y="350"/>
                    </a:cxn>
                    <a:cxn ang="0">
                      <a:pos x="36" y="368"/>
                    </a:cxn>
                    <a:cxn ang="0">
                      <a:pos x="52" y="382"/>
                    </a:cxn>
                    <a:cxn ang="0">
                      <a:pos x="74" y="394"/>
                    </a:cxn>
                    <a:cxn ang="0">
                      <a:pos x="96" y="400"/>
                    </a:cxn>
                    <a:cxn ang="0">
                      <a:pos x="108" y="402"/>
                    </a:cxn>
                    <a:cxn ang="0">
                      <a:pos x="120" y="404"/>
                    </a:cxn>
                    <a:cxn ang="0">
                      <a:pos x="120" y="404"/>
                    </a:cxn>
                    <a:cxn ang="0">
                      <a:pos x="132" y="402"/>
                    </a:cxn>
                    <a:cxn ang="0">
                      <a:pos x="144" y="400"/>
                    </a:cxn>
                    <a:cxn ang="0">
                      <a:pos x="166" y="394"/>
                    </a:cxn>
                    <a:cxn ang="0">
                      <a:pos x="188" y="382"/>
                    </a:cxn>
                    <a:cxn ang="0">
                      <a:pos x="204" y="368"/>
                    </a:cxn>
                    <a:cxn ang="0">
                      <a:pos x="220" y="350"/>
                    </a:cxn>
                    <a:cxn ang="0">
                      <a:pos x="230" y="330"/>
                    </a:cxn>
                    <a:cxn ang="0">
                      <a:pos x="238" y="308"/>
                    </a:cxn>
                    <a:cxn ang="0">
                      <a:pos x="240" y="296"/>
                    </a:cxn>
                    <a:cxn ang="0">
                      <a:pos x="240" y="284"/>
                    </a:cxn>
                    <a:cxn ang="0">
                      <a:pos x="24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404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0" y="284"/>
                      </a:lnTo>
                      <a:lnTo>
                        <a:pt x="0" y="296"/>
                      </a:lnTo>
                      <a:lnTo>
                        <a:pt x="2" y="308"/>
                      </a:lnTo>
                      <a:lnTo>
                        <a:pt x="10" y="330"/>
                      </a:lnTo>
                      <a:lnTo>
                        <a:pt x="20" y="350"/>
                      </a:lnTo>
                      <a:lnTo>
                        <a:pt x="36" y="368"/>
                      </a:lnTo>
                      <a:lnTo>
                        <a:pt x="52" y="382"/>
                      </a:lnTo>
                      <a:lnTo>
                        <a:pt x="74" y="394"/>
                      </a:lnTo>
                      <a:lnTo>
                        <a:pt x="96" y="400"/>
                      </a:lnTo>
                      <a:lnTo>
                        <a:pt x="108" y="402"/>
                      </a:lnTo>
                      <a:lnTo>
                        <a:pt x="120" y="404"/>
                      </a:lnTo>
                      <a:lnTo>
                        <a:pt x="120" y="404"/>
                      </a:lnTo>
                      <a:lnTo>
                        <a:pt x="132" y="402"/>
                      </a:lnTo>
                      <a:lnTo>
                        <a:pt x="144" y="400"/>
                      </a:lnTo>
                      <a:lnTo>
                        <a:pt x="166" y="394"/>
                      </a:lnTo>
                      <a:lnTo>
                        <a:pt x="188" y="382"/>
                      </a:lnTo>
                      <a:lnTo>
                        <a:pt x="204" y="368"/>
                      </a:lnTo>
                      <a:lnTo>
                        <a:pt x="220" y="350"/>
                      </a:lnTo>
                      <a:lnTo>
                        <a:pt x="230" y="330"/>
                      </a:lnTo>
                      <a:lnTo>
                        <a:pt x="238" y="308"/>
                      </a:lnTo>
                      <a:lnTo>
                        <a:pt x="240" y="296"/>
                      </a:lnTo>
                      <a:lnTo>
                        <a:pt x="240" y="284"/>
                      </a:lnTo>
                      <a:lnTo>
                        <a:pt x="2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31" name="Freeform 48"/>
                <p:cNvSpPr>
                  <a:spLocks/>
                </p:cNvSpPr>
                <p:nvPr/>
              </p:nvSpPr>
              <p:spPr bwMode="auto">
                <a:xfrm>
                  <a:off x="4098925" y="2922588"/>
                  <a:ext cx="381000" cy="571500"/>
                </a:xfrm>
                <a:custGeom>
                  <a:avLst/>
                  <a:gdLst/>
                  <a:ahLst/>
                  <a:cxnLst>
                    <a:cxn ang="0">
                      <a:pos x="240" y="360"/>
                    </a:cxn>
                    <a:cxn ang="0">
                      <a:pos x="240" y="120"/>
                    </a:cxn>
                    <a:cxn ang="0">
                      <a:pos x="240" y="120"/>
                    </a:cxn>
                    <a:cxn ang="0">
                      <a:pos x="240" y="108"/>
                    </a:cxn>
                    <a:cxn ang="0">
                      <a:pos x="238" y="96"/>
                    </a:cxn>
                    <a:cxn ang="0">
                      <a:pos x="230" y="72"/>
                    </a:cxn>
                    <a:cxn ang="0">
                      <a:pos x="220" y="52"/>
                    </a:cxn>
                    <a:cxn ang="0">
                      <a:pos x="204" y="34"/>
                    </a:cxn>
                    <a:cxn ang="0">
                      <a:pos x="188" y="20"/>
                    </a:cxn>
                    <a:cxn ang="0">
                      <a:pos x="166" y="8"/>
                    </a:cxn>
                    <a:cxn ang="0">
                      <a:pos x="144" y="2"/>
                    </a:cxn>
                    <a:cxn ang="0">
                      <a:pos x="132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08" y="0"/>
                    </a:cxn>
                    <a:cxn ang="0">
                      <a:pos x="96" y="2"/>
                    </a:cxn>
                    <a:cxn ang="0">
                      <a:pos x="74" y="8"/>
                    </a:cxn>
                    <a:cxn ang="0">
                      <a:pos x="52" y="20"/>
                    </a:cxn>
                    <a:cxn ang="0">
                      <a:pos x="36" y="34"/>
                    </a:cxn>
                    <a:cxn ang="0">
                      <a:pos x="20" y="52"/>
                    </a:cxn>
                    <a:cxn ang="0">
                      <a:pos x="10" y="72"/>
                    </a:cxn>
                    <a:cxn ang="0">
                      <a:pos x="2" y="96"/>
                    </a:cxn>
                    <a:cxn ang="0">
                      <a:pos x="0" y="108"/>
                    </a:cxn>
                    <a:cxn ang="0">
                      <a:pos x="0" y="120"/>
                    </a:cxn>
                    <a:cxn ang="0">
                      <a:pos x="0" y="360"/>
                    </a:cxn>
                    <a:cxn ang="0">
                      <a:pos x="240" y="360"/>
                    </a:cxn>
                  </a:cxnLst>
                  <a:rect l="0" t="0" r="r" b="b"/>
                  <a:pathLst>
                    <a:path w="240" h="360">
                      <a:moveTo>
                        <a:pt x="240" y="360"/>
                      </a:moveTo>
                      <a:lnTo>
                        <a:pt x="240" y="120"/>
                      </a:lnTo>
                      <a:lnTo>
                        <a:pt x="240" y="120"/>
                      </a:lnTo>
                      <a:lnTo>
                        <a:pt x="240" y="108"/>
                      </a:lnTo>
                      <a:lnTo>
                        <a:pt x="238" y="96"/>
                      </a:lnTo>
                      <a:lnTo>
                        <a:pt x="230" y="72"/>
                      </a:lnTo>
                      <a:lnTo>
                        <a:pt x="220" y="52"/>
                      </a:lnTo>
                      <a:lnTo>
                        <a:pt x="204" y="34"/>
                      </a:lnTo>
                      <a:lnTo>
                        <a:pt x="188" y="20"/>
                      </a:lnTo>
                      <a:lnTo>
                        <a:pt x="166" y="8"/>
                      </a:lnTo>
                      <a:lnTo>
                        <a:pt x="144" y="2"/>
                      </a:lnTo>
                      <a:lnTo>
                        <a:pt x="132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08" y="0"/>
                      </a:lnTo>
                      <a:lnTo>
                        <a:pt x="96" y="2"/>
                      </a:lnTo>
                      <a:lnTo>
                        <a:pt x="74" y="8"/>
                      </a:lnTo>
                      <a:lnTo>
                        <a:pt x="52" y="20"/>
                      </a:lnTo>
                      <a:lnTo>
                        <a:pt x="36" y="34"/>
                      </a:lnTo>
                      <a:lnTo>
                        <a:pt x="20" y="52"/>
                      </a:lnTo>
                      <a:lnTo>
                        <a:pt x="10" y="72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20"/>
                      </a:lnTo>
                      <a:lnTo>
                        <a:pt x="0" y="360"/>
                      </a:lnTo>
                      <a:lnTo>
                        <a:pt x="240" y="36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74" name="组合 24"/>
              <p:cNvGrpSpPr/>
              <p:nvPr/>
            </p:nvGrpSpPr>
            <p:grpSpPr>
              <a:xfrm>
                <a:off x="5317431" y="3605311"/>
                <a:ext cx="471397" cy="400902"/>
                <a:chOff x="4003675" y="4618038"/>
                <a:chExt cx="571500" cy="688975"/>
              </a:xfrm>
            </p:grpSpPr>
            <p:sp>
              <p:nvSpPr>
                <p:cNvPr id="125" name="Freeform 132"/>
                <p:cNvSpPr>
                  <a:spLocks/>
                </p:cNvSpPr>
                <p:nvPr/>
              </p:nvSpPr>
              <p:spPr bwMode="auto">
                <a:xfrm>
                  <a:off x="4003675" y="5068888"/>
                  <a:ext cx="285750" cy="23812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60" y="90"/>
                    </a:cxn>
                    <a:cxn ang="0">
                      <a:pos x="60" y="90"/>
                    </a:cxn>
                    <a:cxn ang="0">
                      <a:pos x="58" y="102"/>
                    </a:cxn>
                    <a:cxn ang="0">
                      <a:pos x="56" y="112"/>
                    </a:cxn>
                    <a:cxn ang="0">
                      <a:pos x="50" y="122"/>
                    </a:cxn>
                    <a:cxn ang="0">
                      <a:pos x="42" y="132"/>
                    </a:cxn>
                    <a:cxn ang="0">
                      <a:pos x="34" y="140"/>
                    </a:cxn>
                    <a:cxn ang="0">
                      <a:pos x="24" y="144"/>
                    </a:cxn>
                    <a:cxn ang="0">
                      <a:pos x="12" y="148"/>
                    </a:cxn>
                    <a:cxn ang="0">
                      <a:pos x="0" y="150"/>
                    </a:cxn>
                    <a:cxn ang="0">
                      <a:pos x="180" y="150"/>
                    </a:cxn>
                    <a:cxn ang="0">
                      <a:pos x="180" y="0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180" h="150">
                      <a:moveTo>
                        <a:pt x="60" y="0"/>
                      </a:moveTo>
                      <a:lnTo>
                        <a:pt x="60" y="90"/>
                      </a:lnTo>
                      <a:lnTo>
                        <a:pt x="60" y="90"/>
                      </a:lnTo>
                      <a:lnTo>
                        <a:pt x="58" y="102"/>
                      </a:lnTo>
                      <a:lnTo>
                        <a:pt x="56" y="112"/>
                      </a:lnTo>
                      <a:lnTo>
                        <a:pt x="50" y="122"/>
                      </a:lnTo>
                      <a:lnTo>
                        <a:pt x="42" y="132"/>
                      </a:lnTo>
                      <a:lnTo>
                        <a:pt x="34" y="140"/>
                      </a:lnTo>
                      <a:lnTo>
                        <a:pt x="24" y="144"/>
                      </a:lnTo>
                      <a:lnTo>
                        <a:pt x="12" y="148"/>
                      </a:lnTo>
                      <a:lnTo>
                        <a:pt x="0" y="150"/>
                      </a:lnTo>
                      <a:lnTo>
                        <a:pt x="180" y="150"/>
                      </a:lnTo>
                      <a:lnTo>
                        <a:pt x="180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26" name="Freeform 134"/>
                <p:cNvSpPr>
                  <a:spLocks/>
                </p:cNvSpPr>
                <p:nvPr/>
              </p:nvSpPr>
              <p:spPr bwMode="auto">
                <a:xfrm>
                  <a:off x="4289425" y="5068888"/>
                  <a:ext cx="285750" cy="238125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20" y="90"/>
                    </a:cxn>
                    <a:cxn ang="0">
                      <a:pos x="120" y="90"/>
                    </a:cxn>
                    <a:cxn ang="0">
                      <a:pos x="122" y="102"/>
                    </a:cxn>
                    <a:cxn ang="0">
                      <a:pos x="124" y="112"/>
                    </a:cxn>
                    <a:cxn ang="0">
                      <a:pos x="130" y="122"/>
                    </a:cxn>
                    <a:cxn ang="0">
                      <a:pos x="138" y="132"/>
                    </a:cxn>
                    <a:cxn ang="0">
                      <a:pos x="146" y="140"/>
                    </a:cxn>
                    <a:cxn ang="0">
                      <a:pos x="156" y="144"/>
                    </a:cxn>
                    <a:cxn ang="0">
                      <a:pos x="168" y="148"/>
                    </a:cxn>
                    <a:cxn ang="0">
                      <a:pos x="180" y="150"/>
                    </a:cxn>
                    <a:cxn ang="0">
                      <a:pos x="0" y="150"/>
                    </a:cxn>
                    <a:cxn ang="0">
                      <a:pos x="0" y="0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80" h="150">
                      <a:moveTo>
                        <a:pt x="120" y="0"/>
                      </a:moveTo>
                      <a:lnTo>
                        <a:pt x="120" y="90"/>
                      </a:lnTo>
                      <a:lnTo>
                        <a:pt x="120" y="90"/>
                      </a:lnTo>
                      <a:lnTo>
                        <a:pt x="122" y="102"/>
                      </a:lnTo>
                      <a:lnTo>
                        <a:pt x="124" y="112"/>
                      </a:lnTo>
                      <a:lnTo>
                        <a:pt x="130" y="122"/>
                      </a:lnTo>
                      <a:lnTo>
                        <a:pt x="138" y="132"/>
                      </a:lnTo>
                      <a:lnTo>
                        <a:pt x="146" y="140"/>
                      </a:lnTo>
                      <a:lnTo>
                        <a:pt x="156" y="144"/>
                      </a:lnTo>
                      <a:lnTo>
                        <a:pt x="168" y="148"/>
                      </a:lnTo>
                      <a:lnTo>
                        <a:pt x="180" y="150"/>
                      </a:lnTo>
                      <a:lnTo>
                        <a:pt x="0" y="150"/>
                      </a:lnTo>
                      <a:lnTo>
                        <a:pt x="0" y="0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27" name="Freeform 165"/>
                <p:cNvSpPr>
                  <a:spLocks/>
                </p:cNvSpPr>
                <p:nvPr/>
              </p:nvSpPr>
              <p:spPr bwMode="auto">
                <a:xfrm>
                  <a:off x="4098925" y="4618038"/>
                  <a:ext cx="381000" cy="688975"/>
                </a:xfrm>
                <a:custGeom>
                  <a:avLst/>
                  <a:gdLst/>
                  <a:ahLst/>
                  <a:cxnLst>
                    <a:cxn ang="0">
                      <a:pos x="240" y="314"/>
                    </a:cxn>
                    <a:cxn ang="0">
                      <a:pos x="240" y="314"/>
                    </a:cxn>
                    <a:cxn ang="0">
                      <a:pos x="240" y="326"/>
                    </a:cxn>
                    <a:cxn ang="0">
                      <a:pos x="238" y="338"/>
                    </a:cxn>
                    <a:cxn ang="0">
                      <a:pos x="230" y="360"/>
                    </a:cxn>
                    <a:cxn ang="0">
                      <a:pos x="220" y="380"/>
                    </a:cxn>
                    <a:cxn ang="0">
                      <a:pos x="204" y="398"/>
                    </a:cxn>
                    <a:cxn ang="0">
                      <a:pos x="188" y="412"/>
                    </a:cxn>
                    <a:cxn ang="0">
                      <a:pos x="166" y="424"/>
                    </a:cxn>
                    <a:cxn ang="0">
                      <a:pos x="144" y="430"/>
                    </a:cxn>
                    <a:cxn ang="0">
                      <a:pos x="132" y="432"/>
                    </a:cxn>
                    <a:cxn ang="0">
                      <a:pos x="120" y="434"/>
                    </a:cxn>
                    <a:cxn ang="0">
                      <a:pos x="120" y="434"/>
                    </a:cxn>
                    <a:cxn ang="0">
                      <a:pos x="120" y="434"/>
                    </a:cxn>
                    <a:cxn ang="0">
                      <a:pos x="108" y="432"/>
                    </a:cxn>
                    <a:cxn ang="0">
                      <a:pos x="96" y="430"/>
                    </a:cxn>
                    <a:cxn ang="0">
                      <a:pos x="74" y="424"/>
                    </a:cxn>
                    <a:cxn ang="0">
                      <a:pos x="52" y="412"/>
                    </a:cxn>
                    <a:cxn ang="0">
                      <a:pos x="36" y="398"/>
                    </a:cxn>
                    <a:cxn ang="0">
                      <a:pos x="20" y="380"/>
                    </a:cxn>
                    <a:cxn ang="0">
                      <a:pos x="10" y="360"/>
                    </a:cxn>
                    <a:cxn ang="0">
                      <a:pos x="2" y="338"/>
                    </a:cxn>
                    <a:cxn ang="0">
                      <a:pos x="0" y="326"/>
                    </a:cxn>
                    <a:cxn ang="0">
                      <a:pos x="0" y="314"/>
                    </a:cxn>
                    <a:cxn ang="0">
                      <a:pos x="0" y="120"/>
                    </a:cxn>
                    <a:cxn ang="0">
                      <a:pos x="0" y="120"/>
                    </a:cxn>
                    <a:cxn ang="0">
                      <a:pos x="0" y="108"/>
                    </a:cxn>
                    <a:cxn ang="0">
                      <a:pos x="2" y="96"/>
                    </a:cxn>
                    <a:cxn ang="0">
                      <a:pos x="10" y="74"/>
                    </a:cxn>
                    <a:cxn ang="0">
                      <a:pos x="20" y="54"/>
                    </a:cxn>
                    <a:cxn ang="0">
                      <a:pos x="36" y="36"/>
                    </a:cxn>
                    <a:cxn ang="0">
                      <a:pos x="52" y="22"/>
                    </a:cxn>
                    <a:cxn ang="0">
                      <a:pos x="74" y="10"/>
                    </a:cxn>
                    <a:cxn ang="0">
                      <a:pos x="96" y="4"/>
                    </a:cxn>
                    <a:cxn ang="0">
                      <a:pos x="108" y="2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32" y="2"/>
                    </a:cxn>
                    <a:cxn ang="0">
                      <a:pos x="144" y="4"/>
                    </a:cxn>
                    <a:cxn ang="0">
                      <a:pos x="166" y="10"/>
                    </a:cxn>
                    <a:cxn ang="0">
                      <a:pos x="188" y="22"/>
                    </a:cxn>
                    <a:cxn ang="0">
                      <a:pos x="204" y="36"/>
                    </a:cxn>
                    <a:cxn ang="0">
                      <a:pos x="220" y="54"/>
                    </a:cxn>
                    <a:cxn ang="0">
                      <a:pos x="230" y="74"/>
                    </a:cxn>
                    <a:cxn ang="0">
                      <a:pos x="238" y="96"/>
                    </a:cxn>
                    <a:cxn ang="0">
                      <a:pos x="240" y="108"/>
                    </a:cxn>
                    <a:cxn ang="0">
                      <a:pos x="240" y="120"/>
                    </a:cxn>
                    <a:cxn ang="0">
                      <a:pos x="240" y="314"/>
                    </a:cxn>
                  </a:cxnLst>
                  <a:rect l="0" t="0" r="r" b="b"/>
                  <a:pathLst>
                    <a:path w="240" h="434">
                      <a:moveTo>
                        <a:pt x="240" y="314"/>
                      </a:moveTo>
                      <a:lnTo>
                        <a:pt x="240" y="314"/>
                      </a:lnTo>
                      <a:lnTo>
                        <a:pt x="240" y="326"/>
                      </a:lnTo>
                      <a:lnTo>
                        <a:pt x="238" y="338"/>
                      </a:lnTo>
                      <a:lnTo>
                        <a:pt x="230" y="360"/>
                      </a:lnTo>
                      <a:lnTo>
                        <a:pt x="220" y="380"/>
                      </a:lnTo>
                      <a:lnTo>
                        <a:pt x="204" y="398"/>
                      </a:lnTo>
                      <a:lnTo>
                        <a:pt x="188" y="412"/>
                      </a:lnTo>
                      <a:lnTo>
                        <a:pt x="166" y="424"/>
                      </a:lnTo>
                      <a:lnTo>
                        <a:pt x="144" y="430"/>
                      </a:lnTo>
                      <a:lnTo>
                        <a:pt x="132" y="432"/>
                      </a:lnTo>
                      <a:lnTo>
                        <a:pt x="120" y="434"/>
                      </a:lnTo>
                      <a:lnTo>
                        <a:pt x="120" y="434"/>
                      </a:lnTo>
                      <a:lnTo>
                        <a:pt x="120" y="434"/>
                      </a:lnTo>
                      <a:lnTo>
                        <a:pt x="108" y="432"/>
                      </a:lnTo>
                      <a:lnTo>
                        <a:pt x="96" y="430"/>
                      </a:lnTo>
                      <a:lnTo>
                        <a:pt x="74" y="424"/>
                      </a:lnTo>
                      <a:lnTo>
                        <a:pt x="52" y="412"/>
                      </a:lnTo>
                      <a:lnTo>
                        <a:pt x="36" y="398"/>
                      </a:lnTo>
                      <a:lnTo>
                        <a:pt x="20" y="380"/>
                      </a:lnTo>
                      <a:lnTo>
                        <a:pt x="10" y="360"/>
                      </a:lnTo>
                      <a:lnTo>
                        <a:pt x="2" y="338"/>
                      </a:lnTo>
                      <a:lnTo>
                        <a:pt x="0" y="326"/>
                      </a:lnTo>
                      <a:lnTo>
                        <a:pt x="0" y="314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08"/>
                      </a:lnTo>
                      <a:lnTo>
                        <a:pt x="2" y="96"/>
                      </a:lnTo>
                      <a:lnTo>
                        <a:pt x="10" y="74"/>
                      </a:lnTo>
                      <a:lnTo>
                        <a:pt x="20" y="54"/>
                      </a:lnTo>
                      <a:lnTo>
                        <a:pt x="36" y="36"/>
                      </a:lnTo>
                      <a:lnTo>
                        <a:pt x="52" y="22"/>
                      </a:lnTo>
                      <a:lnTo>
                        <a:pt x="74" y="10"/>
                      </a:lnTo>
                      <a:lnTo>
                        <a:pt x="96" y="4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32" y="2"/>
                      </a:lnTo>
                      <a:lnTo>
                        <a:pt x="144" y="4"/>
                      </a:lnTo>
                      <a:lnTo>
                        <a:pt x="166" y="10"/>
                      </a:lnTo>
                      <a:lnTo>
                        <a:pt x="188" y="22"/>
                      </a:lnTo>
                      <a:lnTo>
                        <a:pt x="204" y="36"/>
                      </a:lnTo>
                      <a:lnTo>
                        <a:pt x="220" y="54"/>
                      </a:lnTo>
                      <a:lnTo>
                        <a:pt x="230" y="74"/>
                      </a:lnTo>
                      <a:lnTo>
                        <a:pt x="238" y="96"/>
                      </a:lnTo>
                      <a:lnTo>
                        <a:pt x="240" y="108"/>
                      </a:lnTo>
                      <a:lnTo>
                        <a:pt x="240" y="120"/>
                      </a:lnTo>
                      <a:lnTo>
                        <a:pt x="240" y="314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75" name="Freeform 35"/>
              <p:cNvSpPr>
                <a:spLocks/>
              </p:cNvSpPr>
              <p:nvPr/>
            </p:nvSpPr>
            <p:spPr bwMode="auto">
              <a:xfrm>
                <a:off x="6336171" y="3728508"/>
                <a:ext cx="314264" cy="2777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4"/>
                  </a:cxn>
                  <a:cxn ang="0">
                    <a:pos x="0" y="284"/>
                  </a:cxn>
                  <a:cxn ang="0">
                    <a:pos x="2" y="296"/>
                  </a:cxn>
                  <a:cxn ang="0">
                    <a:pos x="2" y="308"/>
                  </a:cxn>
                  <a:cxn ang="0">
                    <a:pos x="10" y="330"/>
                  </a:cxn>
                  <a:cxn ang="0">
                    <a:pos x="20" y="350"/>
                  </a:cxn>
                  <a:cxn ang="0">
                    <a:pos x="36" y="368"/>
                  </a:cxn>
                  <a:cxn ang="0">
                    <a:pos x="54" y="382"/>
                  </a:cxn>
                  <a:cxn ang="0">
                    <a:pos x="74" y="394"/>
                  </a:cxn>
                  <a:cxn ang="0">
                    <a:pos x="96" y="400"/>
                  </a:cxn>
                  <a:cxn ang="0">
                    <a:pos x="108" y="402"/>
                  </a:cxn>
                  <a:cxn ang="0">
                    <a:pos x="120" y="404"/>
                  </a:cxn>
                  <a:cxn ang="0">
                    <a:pos x="120" y="404"/>
                  </a:cxn>
                  <a:cxn ang="0">
                    <a:pos x="132" y="402"/>
                  </a:cxn>
                  <a:cxn ang="0">
                    <a:pos x="144" y="400"/>
                  </a:cxn>
                  <a:cxn ang="0">
                    <a:pos x="168" y="394"/>
                  </a:cxn>
                  <a:cxn ang="0">
                    <a:pos x="188" y="382"/>
                  </a:cxn>
                  <a:cxn ang="0">
                    <a:pos x="206" y="368"/>
                  </a:cxn>
                  <a:cxn ang="0">
                    <a:pos x="220" y="350"/>
                  </a:cxn>
                  <a:cxn ang="0">
                    <a:pos x="230" y="330"/>
                  </a:cxn>
                  <a:cxn ang="0">
                    <a:pos x="238" y="308"/>
                  </a:cxn>
                  <a:cxn ang="0">
                    <a:pos x="240" y="296"/>
                  </a:cxn>
                  <a:cxn ang="0">
                    <a:pos x="240" y="284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240" h="404">
                    <a:moveTo>
                      <a:pt x="0" y="0"/>
                    </a:moveTo>
                    <a:lnTo>
                      <a:pt x="0" y="284"/>
                    </a:lnTo>
                    <a:lnTo>
                      <a:pt x="0" y="284"/>
                    </a:lnTo>
                    <a:lnTo>
                      <a:pt x="2" y="296"/>
                    </a:lnTo>
                    <a:lnTo>
                      <a:pt x="2" y="308"/>
                    </a:lnTo>
                    <a:lnTo>
                      <a:pt x="10" y="330"/>
                    </a:lnTo>
                    <a:lnTo>
                      <a:pt x="20" y="350"/>
                    </a:lnTo>
                    <a:lnTo>
                      <a:pt x="36" y="368"/>
                    </a:lnTo>
                    <a:lnTo>
                      <a:pt x="54" y="382"/>
                    </a:lnTo>
                    <a:lnTo>
                      <a:pt x="74" y="394"/>
                    </a:lnTo>
                    <a:lnTo>
                      <a:pt x="96" y="400"/>
                    </a:lnTo>
                    <a:lnTo>
                      <a:pt x="108" y="402"/>
                    </a:lnTo>
                    <a:lnTo>
                      <a:pt x="120" y="404"/>
                    </a:lnTo>
                    <a:lnTo>
                      <a:pt x="120" y="404"/>
                    </a:lnTo>
                    <a:lnTo>
                      <a:pt x="132" y="402"/>
                    </a:lnTo>
                    <a:lnTo>
                      <a:pt x="144" y="400"/>
                    </a:lnTo>
                    <a:lnTo>
                      <a:pt x="168" y="394"/>
                    </a:lnTo>
                    <a:lnTo>
                      <a:pt x="188" y="382"/>
                    </a:lnTo>
                    <a:lnTo>
                      <a:pt x="206" y="368"/>
                    </a:lnTo>
                    <a:lnTo>
                      <a:pt x="220" y="350"/>
                    </a:lnTo>
                    <a:lnTo>
                      <a:pt x="230" y="330"/>
                    </a:lnTo>
                    <a:lnTo>
                      <a:pt x="238" y="308"/>
                    </a:lnTo>
                    <a:lnTo>
                      <a:pt x="240" y="296"/>
                    </a:lnTo>
                    <a:lnTo>
                      <a:pt x="240" y="284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grpSp>
            <p:nvGrpSpPr>
              <p:cNvPr id="76" name="组合 37"/>
              <p:cNvGrpSpPr/>
              <p:nvPr/>
            </p:nvGrpSpPr>
            <p:grpSpPr>
              <a:xfrm>
                <a:off x="6807568" y="2291901"/>
                <a:ext cx="314264" cy="1714313"/>
                <a:chOff x="5810250" y="2922588"/>
                <a:chExt cx="381000" cy="238442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21" name="Rectangle 22"/>
                <p:cNvSpPr>
                  <a:spLocks noChangeArrowheads="1"/>
                </p:cNvSpPr>
                <p:nvPr/>
              </p:nvSpPr>
              <p:spPr bwMode="auto">
                <a:xfrm>
                  <a:off x="5810250" y="4116388"/>
                  <a:ext cx="381000" cy="5365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22" name="Rectangle 29"/>
                <p:cNvSpPr>
                  <a:spLocks noChangeArrowheads="1"/>
                </p:cNvSpPr>
                <p:nvPr/>
              </p:nvSpPr>
              <p:spPr bwMode="auto">
                <a:xfrm>
                  <a:off x="5810250" y="3506788"/>
                  <a:ext cx="381000" cy="596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23" name="Freeform 38"/>
                <p:cNvSpPr>
                  <a:spLocks/>
                </p:cNvSpPr>
                <p:nvPr/>
              </p:nvSpPr>
              <p:spPr bwMode="auto">
                <a:xfrm>
                  <a:off x="5810250" y="4665663"/>
                  <a:ext cx="381000" cy="641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4"/>
                    </a:cxn>
                    <a:cxn ang="0">
                      <a:pos x="0" y="284"/>
                    </a:cxn>
                    <a:cxn ang="0">
                      <a:pos x="0" y="296"/>
                    </a:cxn>
                    <a:cxn ang="0">
                      <a:pos x="2" y="308"/>
                    </a:cxn>
                    <a:cxn ang="0">
                      <a:pos x="8" y="330"/>
                    </a:cxn>
                    <a:cxn ang="0">
                      <a:pos x="20" y="350"/>
                    </a:cxn>
                    <a:cxn ang="0">
                      <a:pos x="34" y="368"/>
                    </a:cxn>
                    <a:cxn ang="0">
                      <a:pos x="52" y="382"/>
                    </a:cxn>
                    <a:cxn ang="0">
                      <a:pos x="72" y="394"/>
                    </a:cxn>
                    <a:cxn ang="0">
                      <a:pos x="96" y="400"/>
                    </a:cxn>
                    <a:cxn ang="0">
                      <a:pos x="108" y="402"/>
                    </a:cxn>
                    <a:cxn ang="0">
                      <a:pos x="120" y="404"/>
                    </a:cxn>
                    <a:cxn ang="0">
                      <a:pos x="120" y="404"/>
                    </a:cxn>
                    <a:cxn ang="0">
                      <a:pos x="132" y="402"/>
                    </a:cxn>
                    <a:cxn ang="0">
                      <a:pos x="144" y="400"/>
                    </a:cxn>
                    <a:cxn ang="0">
                      <a:pos x="166" y="394"/>
                    </a:cxn>
                    <a:cxn ang="0">
                      <a:pos x="186" y="382"/>
                    </a:cxn>
                    <a:cxn ang="0">
                      <a:pos x="204" y="368"/>
                    </a:cxn>
                    <a:cxn ang="0">
                      <a:pos x="220" y="350"/>
                    </a:cxn>
                    <a:cxn ang="0">
                      <a:pos x="230" y="330"/>
                    </a:cxn>
                    <a:cxn ang="0">
                      <a:pos x="238" y="308"/>
                    </a:cxn>
                    <a:cxn ang="0">
                      <a:pos x="238" y="296"/>
                    </a:cxn>
                    <a:cxn ang="0">
                      <a:pos x="240" y="284"/>
                    </a:cxn>
                    <a:cxn ang="0">
                      <a:pos x="24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404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0" y="284"/>
                      </a:lnTo>
                      <a:lnTo>
                        <a:pt x="0" y="296"/>
                      </a:lnTo>
                      <a:lnTo>
                        <a:pt x="2" y="308"/>
                      </a:lnTo>
                      <a:lnTo>
                        <a:pt x="8" y="330"/>
                      </a:lnTo>
                      <a:lnTo>
                        <a:pt x="20" y="350"/>
                      </a:lnTo>
                      <a:lnTo>
                        <a:pt x="34" y="368"/>
                      </a:lnTo>
                      <a:lnTo>
                        <a:pt x="52" y="382"/>
                      </a:lnTo>
                      <a:lnTo>
                        <a:pt x="72" y="394"/>
                      </a:lnTo>
                      <a:lnTo>
                        <a:pt x="96" y="400"/>
                      </a:lnTo>
                      <a:lnTo>
                        <a:pt x="108" y="402"/>
                      </a:lnTo>
                      <a:lnTo>
                        <a:pt x="120" y="404"/>
                      </a:lnTo>
                      <a:lnTo>
                        <a:pt x="120" y="404"/>
                      </a:lnTo>
                      <a:lnTo>
                        <a:pt x="132" y="402"/>
                      </a:lnTo>
                      <a:lnTo>
                        <a:pt x="144" y="400"/>
                      </a:lnTo>
                      <a:lnTo>
                        <a:pt x="166" y="394"/>
                      </a:lnTo>
                      <a:lnTo>
                        <a:pt x="186" y="382"/>
                      </a:lnTo>
                      <a:lnTo>
                        <a:pt x="204" y="368"/>
                      </a:lnTo>
                      <a:lnTo>
                        <a:pt x="220" y="350"/>
                      </a:lnTo>
                      <a:lnTo>
                        <a:pt x="230" y="330"/>
                      </a:lnTo>
                      <a:lnTo>
                        <a:pt x="238" y="308"/>
                      </a:lnTo>
                      <a:lnTo>
                        <a:pt x="238" y="296"/>
                      </a:lnTo>
                      <a:lnTo>
                        <a:pt x="240" y="284"/>
                      </a:lnTo>
                      <a:lnTo>
                        <a:pt x="2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24" name="Freeform 42"/>
                <p:cNvSpPr>
                  <a:spLocks/>
                </p:cNvSpPr>
                <p:nvPr/>
              </p:nvSpPr>
              <p:spPr bwMode="auto">
                <a:xfrm>
                  <a:off x="5810250" y="2922588"/>
                  <a:ext cx="381000" cy="571500"/>
                </a:xfrm>
                <a:custGeom>
                  <a:avLst/>
                  <a:gdLst/>
                  <a:ahLst/>
                  <a:cxnLst>
                    <a:cxn ang="0">
                      <a:pos x="240" y="360"/>
                    </a:cxn>
                    <a:cxn ang="0">
                      <a:pos x="240" y="120"/>
                    </a:cxn>
                    <a:cxn ang="0">
                      <a:pos x="240" y="120"/>
                    </a:cxn>
                    <a:cxn ang="0">
                      <a:pos x="238" y="108"/>
                    </a:cxn>
                    <a:cxn ang="0">
                      <a:pos x="238" y="96"/>
                    </a:cxn>
                    <a:cxn ang="0">
                      <a:pos x="230" y="72"/>
                    </a:cxn>
                    <a:cxn ang="0">
                      <a:pos x="220" y="52"/>
                    </a:cxn>
                    <a:cxn ang="0">
                      <a:pos x="204" y="34"/>
                    </a:cxn>
                    <a:cxn ang="0">
                      <a:pos x="186" y="20"/>
                    </a:cxn>
                    <a:cxn ang="0">
                      <a:pos x="166" y="8"/>
                    </a:cxn>
                    <a:cxn ang="0">
                      <a:pos x="144" y="2"/>
                    </a:cxn>
                    <a:cxn ang="0">
                      <a:pos x="132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08" y="0"/>
                    </a:cxn>
                    <a:cxn ang="0">
                      <a:pos x="96" y="2"/>
                    </a:cxn>
                    <a:cxn ang="0">
                      <a:pos x="72" y="8"/>
                    </a:cxn>
                    <a:cxn ang="0">
                      <a:pos x="52" y="20"/>
                    </a:cxn>
                    <a:cxn ang="0">
                      <a:pos x="34" y="34"/>
                    </a:cxn>
                    <a:cxn ang="0">
                      <a:pos x="20" y="52"/>
                    </a:cxn>
                    <a:cxn ang="0">
                      <a:pos x="8" y="72"/>
                    </a:cxn>
                    <a:cxn ang="0">
                      <a:pos x="2" y="96"/>
                    </a:cxn>
                    <a:cxn ang="0">
                      <a:pos x="0" y="108"/>
                    </a:cxn>
                    <a:cxn ang="0">
                      <a:pos x="0" y="120"/>
                    </a:cxn>
                    <a:cxn ang="0">
                      <a:pos x="0" y="360"/>
                    </a:cxn>
                    <a:cxn ang="0">
                      <a:pos x="240" y="360"/>
                    </a:cxn>
                  </a:cxnLst>
                  <a:rect l="0" t="0" r="r" b="b"/>
                  <a:pathLst>
                    <a:path w="240" h="360">
                      <a:moveTo>
                        <a:pt x="240" y="360"/>
                      </a:moveTo>
                      <a:lnTo>
                        <a:pt x="240" y="120"/>
                      </a:lnTo>
                      <a:lnTo>
                        <a:pt x="240" y="120"/>
                      </a:lnTo>
                      <a:lnTo>
                        <a:pt x="238" y="108"/>
                      </a:lnTo>
                      <a:lnTo>
                        <a:pt x="238" y="96"/>
                      </a:lnTo>
                      <a:lnTo>
                        <a:pt x="230" y="72"/>
                      </a:lnTo>
                      <a:lnTo>
                        <a:pt x="220" y="52"/>
                      </a:lnTo>
                      <a:lnTo>
                        <a:pt x="204" y="34"/>
                      </a:lnTo>
                      <a:lnTo>
                        <a:pt x="186" y="20"/>
                      </a:lnTo>
                      <a:lnTo>
                        <a:pt x="166" y="8"/>
                      </a:lnTo>
                      <a:lnTo>
                        <a:pt x="144" y="2"/>
                      </a:lnTo>
                      <a:lnTo>
                        <a:pt x="132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08" y="0"/>
                      </a:lnTo>
                      <a:lnTo>
                        <a:pt x="96" y="2"/>
                      </a:lnTo>
                      <a:lnTo>
                        <a:pt x="72" y="8"/>
                      </a:lnTo>
                      <a:lnTo>
                        <a:pt x="52" y="20"/>
                      </a:lnTo>
                      <a:lnTo>
                        <a:pt x="34" y="34"/>
                      </a:lnTo>
                      <a:lnTo>
                        <a:pt x="20" y="52"/>
                      </a:lnTo>
                      <a:lnTo>
                        <a:pt x="8" y="72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20"/>
                      </a:lnTo>
                      <a:lnTo>
                        <a:pt x="0" y="360"/>
                      </a:lnTo>
                      <a:lnTo>
                        <a:pt x="240" y="36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77" name="Rectangle 20"/>
              <p:cNvSpPr>
                <a:spLocks noChangeArrowheads="1"/>
              </p:cNvSpPr>
              <p:nvPr/>
            </p:nvSpPr>
            <p:spPr bwMode="auto">
              <a:xfrm>
                <a:off x="6336171" y="3269809"/>
                <a:ext cx="314264" cy="44205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grpSp>
            <p:nvGrpSpPr>
              <p:cNvPr id="78" name="组合 46"/>
              <p:cNvGrpSpPr/>
              <p:nvPr/>
            </p:nvGrpSpPr>
            <p:grpSpPr>
              <a:xfrm>
                <a:off x="7276346" y="2291901"/>
                <a:ext cx="314264" cy="1714313"/>
                <a:chOff x="6378575" y="2922588"/>
                <a:chExt cx="381000" cy="238442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17" name="Rectangle 23"/>
                <p:cNvSpPr>
                  <a:spLocks noChangeArrowheads="1"/>
                </p:cNvSpPr>
                <p:nvPr/>
              </p:nvSpPr>
              <p:spPr bwMode="auto">
                <a:xfrm>
                  <a:off x="6378575" y="4116388"/>
                  <a:ext cx="381000" cy="5365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1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8575" y="3506788"/>
                  <a:ext cx="381000" cy="596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19" name="Freeform 41"/>
                <p:cNvSpPr>
                  <a:spLocks/>
                </p:cNvSpPr>
                <p:nvPr/>
              </p:nvSpPr>
              <p:spPr bwMode="auto">
                <a:xfrm>
                  <a:off x="6378575" y="4665663"/>
                  <a:ext cx="381000" cy="641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4"/>
                    </a:cxn>
                    <a:cxn ang="0">
                      <a:pos x="0" y="284"/>
                    </a:cxn>
                    <a:cxn ang="0">
                      <a:pos x="2" y="296"/>
                    </a:cxn>
                    <a:cxn ang="0">
                      <a:pos x="4" y="308"/>
                    </a:cxn>
                    <a:cxn ang="0">
                      <a:pos x="10" y="330"/>
                    </a:cxn>
                    <a:cxn ang="0">
                      <a:pos x="22" y="350"/>
                    </a:cxn>
                    <a:cxn ang="0">
                      <a:pos x="36" y="368"/>
                    </a:cxn>
                    <a:cxn ang="0">
                      <a:pos x="54" y="382"/>
                    </a:cxn>
                    <a:cxn ang="0">
                      <a:pos x="74" y="394"/>
                    </a:cxn>
                    <a:cxn ang="0">
                      <a:pos x="96" y="400"/>
                    </a:cxn>
                    <a:cxn ang="0">
                      <a:pos x="108" y="402"/>
                    </a:cxn>
                    <a:cxn ang="0">
                      <a:pos x="120" y="404"/>
                    </a:cxn>
                    <a:cxn ang="0">
                      <a:pos x="120" y="404"/>
                    </a:cxn>
                    <a:cxn ang="0">
                      <a:pos x="132" y="402"/>
                    </a:cxn>
                    <a:cxn ang="0">
                      <a:pos x="144" y="400"/>
                    </a:cxn>
                    <a:cxn ang="0">
                      <a:pos x="168" y="394"/>
                    </a:cxn>
                    <a:cxn ang="0">
                      <a:pos x="188" y="382"/>
                    </a:cxn>
                    <a:cxn ang="0">
                      <a:pos x="206" y="368"/>
                    </a:cxn>
                    <a:cxn ang="0">
                      <a:pos x="220" y="350"/>
                    </a:cxn>
                    <a:cxn ang="0">
                      <a:pos x="232" y="330"/>
                    </a:cxn>
                    <a:cxn ang="0">
                      <a:pos x="238" y="308"/>
                    </a:cxn>
                    <a:cxn ang="0">
                      <a:pos x="240" y="296"/>
                    </a:cxn>
                    <a:cxn ang="0">
                      <a:pos x="240" y="284"/>
                    </a:cxn>
                    <a:cxn ang="0">
                      <a:pos x="24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404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0" y="284"/>
                      </a:lnTo>
                      <a:lnTo>
                        <a:pt x="2" y="296"/>
                      </a:lnTo>
                      <a:lnTo>
                        <a:pt x="4" y="308"/>
                      </a:lnTo>
                      <a:lnTo>
                        <a:pt x="10" y="330"/>
                      </a:lnTo>
                      <a:lnTo>
                        <a:pt x="22" y="350"/>
                      </a:lnTo>
                      <a:lnTo>
                        <a:pt x="36" y="368"/>
                      </a:lnTo>
                      <a:lnTo>
                        <a:pt x="54" y="382"/>
                      </a:lnTo>
                      <a:lnTo>
                        <a:pt x="74" y="394"/>
                      </a:lnTo>
                      <a:lnTo>
                        <a:pt x="96" y="400"/>
                      </a:lnTo>
                      <a:lnTo>
                        <a:pt x="108" y="402"/>
                      </a:lnTo>
                      <a:lnTo>
                        <a:pt x="120" y="404"/>
                      </a:lnTo>
                      <a:lnTo>
                        <a:pt x="120" y="404"/>
                      </a:lnTo>
                      <a:lnTo>
                        <a:pt x="132" y="402"/>
                      </a:lnTo>
                      <a:lnTo>
                        <a:pt x="144" y="400"/>
                      </a:lnTo>
                      <a:lnTo>
                        <a:pt x="168" y="394"/>
                      </a:lnTo>
                      <a:lnTo>
                        <a:pt x="188" y="382"/>
                      </a:lnTo>
                      <a:lnTo>
                        <a:pt x="206" y="368"/>
                      </a:lnTo>
                      <a:lnTo>
                        <a:pt x="220" y="350"/>
                      </a:lnTo>
                      <a:lnTo>
                        <a:pt x="232" y="330"/>
                      </a:lnTo>
                      <a:lnTo>
                        <a:pt x="238" y="308"/>
                      </a:lnTo>
                      <a:lnTo>
                        <a:pt x="240" y="296"/>
                      </a:lnTo>
                      <a:lnTo>
                        <a:pt x="240" y="284"/>
                      </a:lnTo>
                      <a:lnTo>
                        <a:pt x="2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20" name="Freeform 44"/>
                <p:cNvSpPr>
                  <a:spLocks/>
                </p:cNvSpPr>
                <p:nvPr/>
              </p:nvSpPr>
              <p:spPr bwMode="auto">
                <a:xfrm>
                  <a:off x="6378575" y="2922588"/>
                  <a:ext cx="381000" cy="571500"/>
                </a:xfrm>
                <a:custGeom>
                  <a:avLst/>
                  <a:gdLst/>
                  <a:ahLst/>
                  <a:cxnLst>
                    <a:cxn ang="0">
                      <a:pos x="240" y="360"/>
                    </a:cxn>
                    <a:cxn ang="0">
                      <a:pos x="240" y="120"/>
                    </a:cxn>
                    <a:cxn ang="0">
                      <a:pos x="240" y="120"/>
                    </a:cxn>
                    <a:cxn ang="0">
                      <a:pos x="240" y="108"/>
                    </a:cxn>
                    <a:cxn ang="0">
                      <a:pos x="238" y="96"/>
                    </a:cxn>
                    <a:cxn ang="0">
                      <a:pos x="232" y="72"/>
                    </a:cxn>
                    <a:cxn ang="0">
                      <a:pos x="220" y="52"/>
                    </a:cxn>
                    <a:cxn ang="0">
                      <a:pos x="206" y="34"/>
                    </a:cxn>
                    <a:cxn ang="0">
                      <a:pos x="188" y="20"/>
                    </a:cxn>
                    <a:cxn ang="0">
                      <a:pos x="168" y="8"/>
                    </a:cxn>
                    <a:cxn ang="0">
                      <a:pos x="144" y="2"/>
                    </a:cxn>
                    <a:cxn ang="0">
                      <a:pos x="132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08" y="0"/>
                    </a:cxn>
                    <a:cxn ang="0">
                      <a:pos x="96" y="2"/>
                    </a:cxn>
                    <a:cxn ang="0">
                      <a:pos x="74" y="8"/>
                    </a:cxn>
                    <a:cxn ang="0">
                      <a:pos x="54" y="20"/>
                    </a:cxn>
                    <a:cxn ang="0">
                      <a:pos x="36" y="34"/>
                    </a:cxn>
                    <a:cxn ang="0">
                      <a:pos x="22" y="52"/>
                    </a:cxn>
                    <a:cxn ang="0">
                      <a:pos x="10" y="72"/>
                    </a:cxn>
                    <a:cxn ang="0">
                      <a:pos x="4" y="96"/>
                    </a:cxn>
                    <a:cxn ang="0">
                      <a:pos x="2" y="108"/>
                    </a:cxn>
                    <a:cxn ang="0">
                      <a:pos x="0" y="120"/>
                    </a:cxn>
                    <a:cxn ang="0">
                      <a:pos x="0" y="360"/>
                    </a:cxn>
                    <a:cxn ang="0">
                      <a:pos x="240" y="360"/>
                    </a:cxn>
                  </a:cxnLst>
                  <a:rect l="0" t="0" r="r" b="b"/>
                  <a:pathLst>
                    <a:path w="240" h="360">
                      <a:moveTo>
                        <a:pt x="240" y="360"/>
                      </a:moveTo>
                      <a:lnTo>
                        <a:pt x="240" y="120"/>
                      </a:lnTo>
                      <a:lnTo>
                        <a:pt x="240" y="120"/>
                      </a:lnTo>
                      <a:lnTo>
                        <a:pt x="240" y="108"/>
                      </a:lnTo>
                      <a:lnTo>
                        <a:pt x="238" y="96"/>
                      </a:lnTo>
                      <a:lnTo>
                        <a:pt x="232" y="72"/>
                      </a:lnTo>
                      <a:lnTo>
                        <a:pt x="220" y="52"/>
                      </a:lnTo>
                      <a:lnTo>
                        <a:pt x="206" y="34"/>
                      </a:lnTo>
                      <a:lnTo>
                        <a:pt x="188" y="20"/>
                      </a:lnTo>
                      <a:lnTo>
                        <a:pt x="168" y="8"/>
                      </a:lnTo>
                      <a:lnTo>
                        <a:pt x="144" y="2"/>
                      </a:lnTo>
                      <a:lnTo>
                        <a:pt x="132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08" y="0"/>
                      </a:lnTo>
                      <a:lnTo>
                        <a:pt x="96" y="2"/>
                      </a:lnTo>
                      <a:lnTo>
                        <a:pt x="74" y="8"/>
                      </a:lnTo>
                      <a:lnTo>
                        <a:pt x="54" y="20"/>
                      </a:lnTo>
                      <a:lnTo>
                        <a:pt x="36" y="34"/>
                      </a:lnTo>
                      <a:lnTo>
                        <a:pt x="22" y="52"/>
                      </a:lnTo>
                      <a:lnTo>
                        <a:pt x="10" y="72"/>
                      </a:lnTo>
                      <a:lnTo>
                        <a:pt x="4" y="96"/>
                      </a:lnTo>
                      <a:lnTo>
                        <a:pt x="2" y="108"/>
                      </a:lnTo>
                      <a:lnTo>
                        <a:pt x="0" y="120"/>
                      </a:lnTo>
                      <a:lnTo>
                        <a:pt x="0" y="360"/>
                      </a:lnTo>
                      <a:lnTo>
                        <a:pt x="240" y="36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79" name="组合 51"/>
              <p:cNvGrpSpPr/>
              <p:nvPr/>
            </p:nvGrpSpPr>
            <p:grpSpPr>
              <a:xfrm>
                <a:off x="4455823" y="2286312"/>
                <a:ext cx="314264" cy="1719901"/>
                <a:chOff x="2273300" y="2401888"/>
                <a:chExt cx="381000" cy="238442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13" name="Rectangle 19"/>
                <p:cNvSpPr>
                  <a:spLocks noChangeArrowheads="1"/>
                </p:cNvSpPr>
                <p:nvPr/>
              </p:nvSpPr>
              <p:spPr bwMode="auto">
                <a:xfrm>
                  <a:off x="2273300" y="3595688"/>
                  <a:ext cx="381000" cy="5365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14" name="Rectangle 24"/>
                <p:cNvSpPr>
                  <a:spLocks noChangeArrowheads="1"/>
                </p:cNvSpPr>
                <p:nvPr/>
              </p:nvSpPr>
              <p:spPr bwMode="auto">
                <a:xfrm>
                  <a:off x="2273300" y="2986088"/>
                  <a:ext cx="381000" cy="596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15" name="Freeform 36"/>
                <p:cNvSpPr>
                  <a:spLocks/>
                </p:cNvSpPr>
                <p:nvPr/>
              </p:nvSpPr>
              <p:spPr bwMode="auto">
                <a:xfrm>
                  <a:off x="2273300" y="4144963"/>
                  <a:ext cx="381000" cy="641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4"/>
                    </a:cxn>
                    <a:cxn ang="0">
                      <a:pos x="0" y="284"/>
                    </a:cxn>
                    <a:cxn ang="0">
                      <a:pos x="0" y="296"/>
                    </a:cxn>
                    <a:cxn ang="0">
                      <a:pos x="2" y="308"/>
                    </a:cxn>
                    <a:cxn ang="0">
                      <a:pos x="10" y="330"/>
                    </a:cxn>
                    <a:cxn ang="0">
                      <a:pos x="20" y="350"/>
                    </a:cxn>
                    <a:cxn ang="0">
                      <a:pos x="34" y="368"/>
                    </a:cxn>
                    <a:cxn ang="0">
                      <a:pos x="52" y="382"/>
                    </a:cxn>
                    <a:cxn ang="0">
                      <a:pos x="72" y="394"/>
                    </a:cxn>
                    <a:cxn ang="0">
                      <a:pos x="96" y="400"/>
                    </a:cxn>
                    <a:cxn ang="0">
                      <a:pos x="108" y="402"/>
                    </a:cxn>
                    <a:cxn ang="0">
                      <a:pos x="120" y="404"/>
                    </a:cxn>
                    <a:cxn ang="0">
                      <a:pos x="120" y="404"/>
                    </a:cxn>
                    <a:cxn ang="0">
                      <a:pos x="132" y="402"/>
                    </a:cxn>
                    <a:cxn ang="0">
                      <a:pos x="144" y="400"/>
                    </a:cxn>
                    <a:cxn ang="0">
                      <a:pos x="166" y="394"/>
                    </a:cxn>
                    <a:cxn ang="0">
                      <a:pos x="186" y="382"/>
                    </a:cxn>
                    <a:cxn ang="0">
                      <a:pos x="204" y="368"/>
                    </a:cxn>
                    <a:cxn ang="0">
                      <a:pos x="220" y="350"/>
                    </a:cxn>
                    <a:cxn ang="0">
                      <a:pos x="230" y="330"/>
                    </a:cxn>
                    <a:cxn ang="0">
                      <a:pos x="238" y="308"/>
                    </a:cxn>
                    <a:cxn ang="0">
                      <a:pos x="240" y="296"/>
                    </a:cxn>
                    <a:cxn ang="0">
                      <a:pos x="240" y="284"/>
                    </a:cxn>
                    <a:cxn ang="0">
                      <a:pos x="24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404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0" y="284"/>
                      </a:lnTo>
                      <a:lnTo>
                        <a:pt x="0" y="296"/>
                      </a:lnTo>
                      <a:lnTo>
                        <a:pt x="2" y="308"/>
                      </a:lnTo>
                      <a:lnTo>
                        <a:pt x="10" y="330"/>
                      </a:lnTo>
                      <a:lnTo>
                        <a:pt x="20" y="350"/>
                      </a:lnTo>
                      <a:lnTo>
                        <a:pt x="34" y="368"/>
                      </a:lnTo>
                      <a:lnTo>
                        <a:pt x="52" y="382"/>
                      </a:lnTo>
                      <a:lnTo>
                        <a:pt x="72" y="394"/>
                      </a:lnTo>
                      <a:lnTo>
                        <a:pt x="96" y="400"/>
                      </a:lnTo>
                      <a:lnTo>
                        <a:pt x="108" y="402"/>
                      </a:lnTo>
                      <a:lnTo>
                        <a:pt x="120" y="404"/>
                      </a:lnTo>
                      <a:lnTo>
                        <a:pt x="120" y="404"/>
                      </a:lnTo>
                      <a:lnTo>
                        <a:pt x="132" y="402"/>
                      </a:lnTo>
                      <a:lnTo>
                        <a:pt x="144" y="400"/>
                      </a:lnTo>
                      <a:lnTo>
                        <a:pt x="166" y="394"/>
                      </a:lnTo>
                      <a:lnTo>
                        <a:pt x="186" y="382"/>
                      </a:lnTo>
                      <a:lnTo>
                        <a:pt x="204" y="368"/>
                      </a:lnTo>
                      <a:lnTo>
                        <a:pt x="220" y="350"/>
                      </a:lnTo>
                      <a:lnTo>
                        <a:pt x="230" y="330"/>
                      </a:lnTo>
                      <a:lnTo>
                        <a:pt x="238" y="308"/>
                      </a:lnTo>
                      <a:lnTo>
                        <a:pt x="240" y="296"/>
                      </a:lnTo>
                      <a:lnTo>
                        <a:pt x="240" y="284"/>
                      </a:lnTo>
                      <a:lnTo>
                        <a:pt x="2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16" name="Freeform 46"/>
                <p:cNvSpPr>
                  <a:spLocks/>
                </p:cNvSpPr>
                <p:nvPr/>
              </p:nvSpPr>
              <p:spPr bwMode="auto">
                <a:xfrm>
                  <a:off x="2273300" y="2401888"/>
                  <a:ext cx="381000" cy="571500"/>
                </a:xfrm>
                <a:custGeom>
                  <a:avLst/>
                  <a:gdLst/>
                  <a:ahLst/>
                  <a:cxnLst>
                    <a:cxn ang="0">
                      <a:pos x="240" y="360"/>
                    </a:cxn>
                    <a:cxn ang="0">
                      <a:pos x="240" y="120"/>
                    </a:cxn>
                    <a:cxn ang="0">
                      <a:pos x="240" y="120"/>
                    </a:cxn>
                    <a:cxn ang="0">
                      <a:pos x="240" y="108"/>
                    </a:cxn>
                    <a:cxn ang="0">
                      <a:pos x="238" y="96"/>
                    </a:cxn>
                    <a:cxn ang="0">
                      <a:pos x="230" y="72"/>
                    </a:cxn>
                    <a:cxn ang="0">
                      <a:pos x="220" y="52"/>
                    </a:cxn>
                    <a:cxn ang="0">
                      <a:pos x="204" y="34"/>
                    </a:cxn>
                    <a:cxn ang="0">
                      <a:pos x="186" y="20"/>
                    </a:cxn>
                    <a:cxn ang="0">
                      <a:pos x="166" y="8"/>
                    </a:cxn>
                    <a:cxn ang="0">
                      <a:pos x="144" y="2"/>
                    </a:cxn>
                    <a:cxn ang="0">
                      <a:pos x="132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08" y="0"/>
                    </a:cxn>
                    <a:cxn ang="0">
                      <a:pos x="96" y="2"/>
                    </a:cxn>
                    <a:cxn ang="0">
                      <a:pos x="72" y="8"/>
                    </a:cxn>
                    <a:cxn ang="0">
                      <a:pos x="52" y="20"/>
                    </a:cxn>
                    <a:cxn ang="0">
                      <a:pos x="34" y="34"/>
                    </a:cxn>
                    <a:cxn ang="0">
                      <a:pos x="20" y="52"/>
                    </a:cxn>
                    <a:cxn ang="0">
                      <a:pos x="10" y="72"/>
                    </a:cxn>
                    <a:cxn ang="0">
                      <a:pos x="2" y="96"/>
                    </a:cxn>
                    <a:cxn ang="0">
                      <a:pos x="0" y="108"/>
                    </a:cxn>
                    <a:cxn ang="0">
                      <a:pos x="0" y="120"/>
                    </a:cxn>
                    <a:cxn ang="0">
                      <a:pos x="0" y="360"/>
                    </a:cxn>
                    <a:cxn ang="0">
                      <a:pos x="240" y="360"/>
                    </a:cxn>
                  </a:cxnLst>
                  <a:rect l="0" t="0" r="r" b="b"/>
                  <a:pathLst>
                    <a:path w="240" h="360">
                      <a:moveTo>
                        <a:pt x="240" y="360"/>
                      </a:moveTo>
                      <a:lnTo>
                        <a:pt x="240" y="120"/>
                      </a:lnTo>
                      <a:lnTo>
                        <a:pt x="240" y="120"/>
                      </a:lnTo>
                      <a:lnTo>
                        <a:pt x="240" y="108"/>
                      </a:lnTo>
                      <a:lnTo>
                        <a:pt x="238" y="96"/>
                      </a:lnTo>
                      <a:lnTo>
                        <a:pt x="230" y="72"/>
                      </a:lnTo>
                      <a:lnTo>
                        <a:pt x="220" y="52"/>
                      </a:lnTo>
                      <a:lnTo>
                        <a:pt x="204" y="34"/>
                      </a:lnTo>
                      <a:lnTo>
                        <a:pt x="186" y="20"/>
                      </a:lnTo>
                      <a:lnTo>
                        <a:pt x="166" y="8"/>
                      </a:lnTo>
                      <a:lnTo>
                        <a:pt x="144" y="2"/>
                      </a:lnTo>
                      <a:lnTo>
                        <a:pt x="132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08" y="0"/>
                      </a:lnTo>
                      <a:lnTo>
                        <a:pt x="96" y="2"/>
                      </a:lnTo>
                      <a:lnTo>
                        <a:pt x="72" y="8"/>
                      </a:lnTo>
                      <a:lnTo>
                        <a:pt x="52" y="20"/>
                      </a:lnTo>
                      <a:lnTo>
                        <a:pt x="34" y="34"/>
                      </a:lnTo>
                      <a:lnTo>
                        <a:pt x="20" y="52"/>
                      </a:lnTo>
                      <a:lnTo>
                        <a:pt x="10" y="72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20"/>
                      </a:lnTo>
                      <a:lnTo>
                        <a:pt x="0" y="360"/>
                      </a:lnTo>
                      <a:lnTo>
                        <a:pt x="240" y="36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80" name="组合 56"/>
              <p:cNvGrpSpPr/>
              <p:nvPr/>
            </p:nvGrpSpPr>
            <p:grpSpPr>
              <a:xfrm>
                <a:off x="5867393" y="2291901"/>
                <a:ext cx="314264" cy="1714313"/>
                <a:chOff x="4670425" y="2922588"/>
                <a:chExt cx="381000" cy="238442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8" name="Freeform 34"/>
                <p:cNvSpPr>
                  <a:spLocks/>
                </p:cNvSpPr>
                <p:nvPr/>
              </p:nvSpPr>
              <p:spPr bwMode="auto">
                <a:xfrm>
                  <a:off x="4670425" y="4665663"/>
                  <a:ext cx="381000" cy="641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4"/>
                    </a:cxn>
                    <a:cxn ang="0">
                      <a:pos x="0" y="284"/>
                    </a:cxn>
                    <a:cxn ang="0">
                      <a:pos x="0" y="296"/>
                    </a:cxn>
                    <a:cxn ang="0">
                      <a:pos x="2" y="308"/>
                    </a:cxn>
                    <a:cxn ang="0">
                      <a:pos x="8" y="330"/>
                    </a:cxn>
                    <a:cxn ang="0">
                      <a:pos x="20" y="350"/>
                    </a:cxn>
                    <a:cxn ang="0">
                      <a:pos x="34" y="368"/>
                    </a:cxn>
                    <a:cxn ang="0">
                      <a:pos x="52" y="382"/>
                    </a:cxn>
                    <a:cxn ang="0">
                      <a:pos x="72" y="394"/>
                    </a:cxn>
                    <a:cxn ang="0">
                      <a:pos x="96" y="400"/>
                    </a:cxn>
                    <a:cxn ang="0">
                      <a:pos x="108" y="402"/>
                    </a:cxn>
                    <a:cxn ang="0">
                      <a:pos x="120" y="404"/>
                    </a:cxn>
                    <a:cxn ang="0">
                      <a:pos x="120" y="404"/>
                    </a:cxn>
                    <a:cxn ang="0">
                      <a:pos x="132" y="402"/>
                    </a:cxn>
                    <a:cxn ang="0">
                      <a:pos x="144" y="400"/>
                    </a:cxn>
                    <a:cxn ang="0">
                      <a:pos x="166" y="394"/>
                    </a:cxn>
                    <a:cxn ang="0">
                      <a:pos x="186" y="382"/>
                    </a:cxn>
                    <a:cxn ang="0">
                      <a:pos x="204" y="368"/>
                    </a:cxn>
                    <a:cxn ang="0">
                      <a:pos x="218" y="350"/>
                    </a:cxn>
                    <a:cxn ang="0">
                      <a:pos x="230" y="330"/>
                    </a:cxn>
                    <a:cxn ang="0">
                      <a:pos x="236" y="308"/>
                    </a:cxn>
                    <a:cxn ang="0">
                      <a:pos x="238" y="296"/>
                    </a:cxn>
                    <a:cxn ang="0">
                      <a:pos x="240" y="284"/>
                    </a:cxn>
                    <a:cxn ang="0">
                      <a:pos x="24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404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0" y="284"/>
                      </a:lnTo>
                      <a:lnTo>
                        <a:pt x="0" y="296"/>
                      </a:lnTo>
                      <a:lnTo>
                        <a:pt x="2" y="308"/>
                      </a:lnTo>
                      <a:lnTo>
                        <a:pt x="8" y="330"/>
                      </a:lnTo>
                      <a:lnTo>
                        <a:pt x="20" y="350"/>
                      </a:lnTo>
                      <a:lnTo>
                        <a:pt x="34" y="368"/>
                      </a:lnTo>
                      <a:lnTo>
                        <a:pt x="52" y="382"/>
                      </a:lnTo>
                      <a:lnTo>
                        <a:pt x="72" y="394"/>
                      </a:lnTo>
                      <a:lnTo>
                        <a:pt x="96" y="400"/>
                      </a:lnTo>
                      <a:lnTo>
                        <a:pt x="108" y="402"/>
                      </a:lnTo>
                      <a:lnTo>
                        <a:pt x="120" y="404"/>
                      </a:lnTo>
                      <a:lnTo>
                        <a:pt x="120" y="404"/>
                      </a:lnTo>
                      <a:lnTo>
                        <a:pt x="132" y="402"/>
                      </a:lnTo>
                      <a:lnTo>
                        <a:pt x="144" y="400"/>
                      </a:lnTo>
                      <a:lnTo>
                        <a:pt x="166" y="394"/>
                      </a:lnTo>
                      <a:lnTo>
                        <a:pt x="186" y="382"/>
                      </a:lnTo>
                      <a:lnTo>
                        <a:pt x="204" y="368"/>
                      </a:lnTo>
                      <a:lnTo>
                        <a:pt x="218" y="350"/>
                      </a:lnTo>
                      <a:lnTo>
                        <a:pt x="230" y="330"/>
                      </a:lnTo>
                      <a:lnTo>
                        <a:pt x="236" y="308"/>
                      </a:lnTo>
                      <a:lnTo>
                        <a:pt x="238" y="296"/>
                      </a:lnTo>
                      <a:lnTo>
                        <a:pt x="240" y="284"/>
                      </a:lnTo>
                      <a:lnTo>
                        <a:pt x="2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grpSp>
              <p:nvGrpSpPr>
                <p:cNvPr id="109" name="组合 326"/>
                <p:cNvGrpSpPr/>
                <p:nvPr/>
              </p:nvGrpSpPr>
              <p:grpSpPr>
                <a:xfrm>
                  <a:off x="4670425" y="2922588"/>
                  <a:ext cx="381000" cy="1730375"/>
                  <a:chOff x="4670425" y="2922588"/>
                  <a:chExt cx="381000" cy="1730375"/>
                </a:xfrm>
                <a:grpFill/>
              </p:grpSpPr>
              <p:sp>
                <p:nvSpPr>
                  <p:cNvPr id="110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670425" y="4116388"/>
                    <a:ext cx="381000" cy="53657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400">
                      <a:latin typeface="Arial" panose="020B0604020202020204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1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670425" y="3506788"/>
                    <a:ext cx="381000" cy="5969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400">
                      <a:latin typeface="Arial" panose="020B0604020202020204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2" name="Freeform 47"/>
                  <p:cNvSpPr>
                    <a:spLocks/>
                  </p:cNvSpPr>
                  <p:nvPr/>
                </p:nvSpPr>
                <p:spPr bwMode="auto">
                  <a:xfrm>
                    <a:off x="4670425" y="2922588"/>
                    <a:ext cx="381000" cy="571500"/>
                  </a:xfrm>
                  <a:custGeom>
                    <a:avLst/>
                    <a:gdLst/>
                    <a:ahLst/>
                    <a:cxnLst>
                      <a:cxn ang="0">
                        <a:pos x="240" y="360"/>
                      </a:cxn>
                      <a:cxn ang="0">
                        <a:pos x="240" y="120"/>
                      </a:cxn>
                      <a:cxn ang="0">
                        <a:pos x="240" y="120"/>
                      </a:cxn>
                      <a:cxn ang="0">
                        <a:pos x="238" y="108"/>
                      </a:cxn>
                      <a:cxn ang="0">
                        <a:pos x="236" y="96"/>
                      </a:cxn>
                      <a:cxn ang="0">
                        <a:pos x="230" y="72"/>
                      </a:cxn>
                      <a:cxn ang="0">
                        <a:pos x="218" y="52"/>
                      </a:cxn>
                      <a:cxn ang="0">
                        <a:pos x="204" y="34"/>
                      </a:cxn>
                      <a:cxn ang="0">
                        <a:pos x="186" y="20"/>
                      </a:cxn>
                      <a:cxn ang="0">
                        <a:pos x="166" y="8"/>
                      </a:cxn>
                      <a:cxn ang="0">
                        <a:pos x="144" y="2"/>
                      </a:cxn>
                      <a:cxn ang="0">
                        <a:pos x="132" y="0"/>
                      </a:cxn>
                      <a:cxn ang="0">
                        <a:pos x="120" y="0"/>
                      </a:cxn>
                      <a:cxn ang="0">
                        <a:pos x="120" y="0"/>
                      </a:cxn>
                      <a:cxn ang="0">
                        <a:pos x="108" y="0"/>
                      </a:cxn>
                      <a:cxn ang="0">
                        <a:pos x="96" y="2"/>
                      </a:cxn>
                      <a:cxn ang="0">
                        <a:pos x="72" y="8"/>
                      </a:cxn>
                      <a:cxn ang="0">
                        <a:pos x="52" y="20"/>
                      </a:cxn>
                      <a:cxn ang="0">
                        <a:pos x="34" y="34"/>
                      </a:cxn>
                      <a:cxn ang="0">
                        <a:pos x="20" y="52"/>
                      </a:cxn>
                      <a:cxn ang="0">
                        <a:pos x="8" y="72"/>
                      </a:cxn>
                      <a:cxn ang="0">
                        <a:pos x="2" y="96"/>
                      </a:cxn>
                      <a:cxn ang="0">
                        <a:pos x="0" y="108"/>
                      </a:cxn>
                      <a:cxn ang="0">
                        <a:pos x="0" y="120"/>
                      </a:cxn>
                      <a:cxn ang="0">
                        <a:pos x="0" y="360"/>
                      </a:cxn>
                      <a:cxn ang="0">
                        <a:pos x="240" y="360"/>
                      </a:cxn>
                    </a:cxnLst>
                    <a:rect l="0" t="0" r="r" b="b"/>
                    <a:pathLst>
                      <a:path w="240" h="360">
                        <a:moveTo>
                          <a:pt x="240" y="360"/>
                        </a:moveTo>
                        <a:lnTo>
                          <a:pt x="240" y="120"/>
                        </a:lnTo>
                        <a:lnTo>
                          <a:pt x="240" y="120"/>
                        </a:lnTo>
                        <a:lnTo>
                          <a:pt x="238" y="108"/>
                        </a:lnTo>
                        <a:lnTo>
                          <a:pt x="236" y="96"/>
                        </a:lnTo>
                        <a:lnTo>
                          <a:pt x="230" y="72"/>
                        </a:lnTo>
                        <a:lnTo>
                          <a:pt x="218" y="52"/>
                        </a:lnTo>
                        <a:lnTo>
                          <a:pt x="204" y="34"/>
                        </a:lnTo>
                        <a:lnTo>
                          <a:pt x="186" y="20"/>
                        </a:lnTo>
                        <a:lnTo>
                          <a:pt x="166" y="8"/>
                        </a:lnTo>
                        <a:lnTo>
                          <a:pt x="144" y="2"/>
                        </a:lnTo>
                        <a:lnTo>
                          <a:pt x="132" y="0"/>
                        </a:lnTo>
                        <a:lnTo>
                          <a:pt x="120" y="0"/>
                        </a:lnTo>
                        <a:lnTo>
                          <a:pt x="120" y="0"/>
                        </a:lnTo>
                        <a:lnTo>
                          <a:pt x="108" y="0"/>
                        </a:lnTo>
                        <a:lnTo>
                          <a:pt x="96" y="2"/>
                        </a:lnTo>
                        <a:lnTo>
                          <a:pt x="72" y="8"/>
                        </a:lnTo>
                        <a:lnTo>
                          <a:pt x="52" y="20"/>
                        </a:lnTo>
                        <a:lnTo>
                          <a:pt x="34" y="34"/>
                        </a:lnTo>
                        <a:lnTo>
                          <a:pt x="20" y="52"/>
                        </a:lnTo>
                        <a:lnTo>
                          <a:pt x="8" y="72"/>
                        </a:lnTo>
                        <a:lnTo>
                          <a:pt x="2" y="96"/>
                        </a:lnTo>
                        <a:lnTo>
                          <a:pt x="0" y="108"/>
                        </a:lnTo>
                        <a:lnTo>
                          <a:pt x="0" y="120"/>
                        </a:lnTo>
                        <a:lnTo>
                          <a:pt x="0" y="360"/>
                        </a:lnTo>
                        <a:lnTo>
                          <a:pt x="240" y="36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400">
                      <a:latin typeface="Arial" panose="020B0604020202020204" pitchFamily="34" charset="0"/>
                      <a:ea typeface="宋体" pitchFamily="2" charset="-122"/>
                    </a:endParaRPr>
                  </a:p>
                </p:txBody>
              </p:sp>
            </p:grpSp>
          </p:grpSp>
          <p:grpSp>
            <p:nvGrpSpPr>
              <p:cNvPr id="81" name="组合 78"/>
              <p:cNvGrpSpPr/>
              <p:nvPr/>
            </p:nvGrpSpPr>
            <p:grpSpPr>
              <a:xfrm>
                <a:off x="4455823" y="3756212"/>
                <a:ext cx="392830" cy="250000"/>
                <a:chOff x="2273300" y="4344993"/>
                <a:chExt cx="476250" cy="441325"/>
              </a:xfrm>
              <a:solidFill>
                <a:srgbClr val="C00000"/>
              </a:solidFill>
            </p:grpSpPr>
            <p:sp>
              <p:nvSpPr>
                <p:cNvPr id="106" name="Freeform 143"/>
                <p:cNvSpPr>
                  <a:spLocks/>
                </p:cNvSpPr>
                <p:nvPr/>
              </p:nvSpPr>
              <p:spPr bwMode="auto">
                <a:xfrm>
                  <a:off x="2463800" y="4548188"/>
                  <a:ext cx="285750" cy="238125"/>
                </a:xfrm>
                <a:custGeom>
                  <a:avLst/>
                  <a:gdLst/>
                  <a:ahLst/>
                  <a:cxnLst>
                    <a:cxn ang="0">
                      <a:pos x="120" y="90"/>
                    </a:cxn>
                    <a:cxn ang="0">
                      <a:pos x="120" y="0"/>
                    </a:cxn>
                    <a:cxn ang="0">
                      <a:pos x="0" y="0"/>
                    </a:cxn>
                    <a:cxn ang="0">
                      <a:pos x="0" y="150"/>
                    </a:cxn>
                    <a:cxn ang="0">
                      <a:pos x="180" y="150"/>
                    </a:cxn>
                    <a:cxn ang="0">
                      <a:pos x="180" y="150"/>
                    </a:cxn>
                    <a:cxn ang="0">
                      <a:pos x="168" y="148"/>
                    </a:cxn>
                    <a:cxn ang="0">
                      <a:pos x="156" y="144"/>
                    </a:cxn>
                    <a:cxn ang="0">
                      <a:pos x="146" y="140"/>
                    </a:cxn>
                    <a:cxn ang="0">
                      <a:pos x="138" y="132"/>
                    </a:cxn>
                    <a:cxn ang="0">
                      <a:pos x="130" y="122"/>
                    </a:cxn>
                    <a:cxn ang="0">
                      <a:pos x="124" y="112"/>
                    </a:cxn>
                    <a:cxn ang="0">
                      <a:pos x="120" y="102"/>
                    </a:cxn>
                    <a:cxn ang="0">
                      <a:pos x="120" y="90"/>
                    </a:cxn>
                    <a:cxn ang="0">
                      <a:pos x="120" y="90"/>
                    </a:cxn>
                  </a:cxnLst>
                  <a:rect l="0" t="0" r="r" b="b"/>
                  <a:pathLst>
                    <a:path w="180" h="150">
                      <a:moveTo>
                        <a:pt x="120" y="90"/>
                      </a:moveTo>
                      <a:lnTo>
                        <a:pt x="120" y="0"/>
                      </a:lnTo>
                      <a:lnTo>
                        <a:pt x="0" y="0"/>
                      </a:lnTo>
                      <a:lnTo>
                        <a:pt x="0" y="150"/>
                      </a:lnTo>
                      <a:lnTo>
                        <a:pt x="180" y="150"/>
                      </a:lnTo>
                      <a:lnTo>
                        <a:pt x="180" y="150"/>
                      </a:lnTo>
                      <a:lnTo>
                        <a:pt x="168" y="148"/>
                      </a:lnTo>
                      <a:lnTo>
                        <a:pt x="156" y="144"/>
                      </a:lnTo>
                      <a:lnTo>
                        <a:pt x="146" y="140"/>
                      </a:lnTo>
                      <a:lnTo>
                        <a:pt x="138" y="132"/>
                      </a:lnTo>
                      <a:lnTo>
                        <a:pt x="130" y="122"/>
                      </a:lnTo>
                      <a:lnTo>
                        <a:pt x="124" y="112"/>
                      </a:lnTo>
                      <a:lnTo>
                        <a:pt x="120" y="102"/>
                      </a:lnTo>
                      <a:lnTo>
                        <a:pt x="120" y="90"/>
                      </a:lnTo>
                      <a:lnTo>
                        <a:pt x="120" y="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07" name="Freeform 173"/>
                <p:cNvSpPr>
                  <a:spLocks/>
                </p:cNvSpPr>
                <p:nvPr/>
              </p:nvSpPr>
              <p:spPr bwMode="auto">
                <a:xfrm>
                  <a:off x="2273300" y="4344993"/>
                  <a:ext cx="381000" cy="441325"/>
                </a:xfrm>
                <a:custGeom>
                  <a:avLst/>
                  <a:gdLst/>
                  <a:ahLst/>
                  <a:cxnLst>
                    <a:cxn ang="0">
                      <a:pos x="240" y="158"/>
                    </a:cxn>
                    <a:cxn ang="0">
                      <a:pos x="240" y="158"/>
                    </a:cxn>
                    <a:cxn ang="0">
                      <a:pos x="240" y="170"/>
                    </a:cxn>
                    <a:cxn ang="0">
                      <a:pos x="238" y="182"/>
                    </a:cxn>
                    <a:cxn ang="0">
                      <a:pos x="230" y="204"/>
                    </a:cxn>
                    <a:cxn ang="0">
                      <a:pos x="220" y="224"/>
                    </a:cxn>
                    <a:cxn ang="0">
                      <a:pos x="204" y="242"/>
                    </a:cxn>
                    <a:cxn ang="0">
                      <a:pos x="186" y="256"/>
                    </a:cxn>
                    <a:cxn ang="0">
                      <a:pos x="166" y="268"/>
                    </a:cxn>
                    <a:cxn ang="0">
                      <a:pos x="144" y="274"/>
                    </a:cxn>
                    <a:cxn ang="0">
                      <a:pos x="132" y="276"/>
                    </a:cxn>
                    <a:cxn ang="0">
                      <a:pos x="120" y="278"/>
                    </a:cxn>
                    <a:cxn ang="0">
                      <a:pos x="120" y="278"/>
                    </a:cxn>
                    <a:cxn ang="0">
                      <a:pos x="120" y="278"/>
                    </a:cxn>
                    <a:cxn ang="0">
                      <a:pos x="108" y="276"/>
                    </a:cxn>
                    <a:cxn ang="0">
                      <a:pos x="96" y="274"/>
                    </a:cxn>
                    <a:cxn ang="0">
                      <a:pos x="74" y="268"/>
                    </a:cxn>
                    <a:cxn ang="0">
                      <a:pos x="52" y="256"/>
                    </a:cxn>
                    <a:cxn ang="0">
                      <a:pos x="34" y="242"/>
                    </a:cxn>
                    <a:cxn ang="0">
                      <a:pos x="20" y="224"/>
                    </a:cxn>
                    <a:cxn ang="0">
                      <a:pos x="10" y="204"/>
                    </a:cxn>
                    <a:cxn ang="0">
                      <a:pos x="2" y="182"/>
                    </a:cxn>
                    <a:cxn ang="0">
                      <a:pos x="0" y="170"/>
                    </a:cxn>
                    <a:cxn ang="0">
                      <a:pos x="0" y="158"/>
                    </a:cxn>
                    <a:cxn ang="0">
                      <a:pos x="0" y="120"/>
                    </a:cxn>
                    <a:cxn ang="0">
                      <a:pos x="0" y="120"/>
                    </a:cxn>
                    <a:cxn ang="0">
                      <a:pos x="0" y="106"/>
                    </a:cxn>
                    <a:cxn ang="0">
                      <a:pos x="2" y="96"/>
                    </a:cxn>
                    <a:cxn ang="0">
                      <a:pos x="10" y="72"/>
                    </a:cxn>
                    <a:cxn ang="0">
                      <a:pos x="20" y="52"/>
                    </a:cxn>
                    <a:cxn ang="0">
                      <a:pos x="34" y="34"/>
                    </a:cxn>
                    <a:cxn ang="0">
                      <a:pos x="52" y="20"/>
                    </a:cxn>
                    <a:cxn ang="0">
                      <a:pos x="74" y="8"/>
                    </a:cxn>
                    <a:cxn ang="0">
                      <a:pos x="96" y="2"/>
                    </a:cxn>
                    <a:cxn ang="0">
                      <a:pos x="108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32" y="0"/>
                    </a:cxn>
                    <a:cxn ang="0">
                      <a:pos x="144" y="2"/>
                    </a:cxn>
                    <a:cxn ang="0">
                      <a:pos x="166" y="8"/>
                    </a:cxn>
                    <a:cxn ang="0">
                      <a:pos x="186" y="20"/>
                    </a:cxn>
                    <a:cxn ang="0">
                      <a:pos x="204" y="34"/>
                    </a:cxn>
                    <a:cxn ang="0">
                      <a:pos x="220" y="52"/>
                    </a:cxn>
                    <a:cxn ang="0">
                      <a:pos x="230" y="72"/>
                    </a:cxn>
                    <a:cxn ang="0">
                      <a:pos x="238" y="96"/>
                    </a:cxn>
                    <a:cxn ang="0">
                      <a:pos x="240" y="106"/>
                    </a:cxn>
                    <a:cxn ang="0">
                      <a:pos x="240" y="120"/>
                    </a:cxn>
                    <a:cxn ang="0">
                      <a:pos x="240" y="158"/>
                    </a:cxn>
                  </a:cxnLst>
                  <a:rect l="0" t="0" r="r" b="b"/>
                  <a:pathLst>
                    <a:path w="240" h="278">
                      <a:moveTo>
                        <a:pt x="240" y="158"/>
                      </a:moveTo>
                      <a:lnTo>
                        <a:pt x="240" y="158"/>
                      </a:lnTo>
                      <a:lnTo>
                        <a:pt x="240" y="170"/>
                      </a:lnTo>
                      <a:lnTo>
                        <a:pt x="238" y="182"/>
                      </a:lnTo>
                      <a:lnTo>
                        <a:pt x="230" y="204"/>
                      </a:lnTo>
                      <a:lnTo>
                        <a:pt x="220" y="224"/>
                      </a:lnTo>
                      <a:lnTo>
                        <a:pt x="204" y="242"/>
                      </a:lnTo>
                      <a:lnTo>
                        <a:pt x="186" y="256"/>
                      </a:lnTo>
                      <a:lnTo>
                        <a:pt x="166" y="268"/>
                      </a:lnTo>
                      <a:lnTo>
                        <a:pt x="144" y="274"/>
                      </a:lnTo>
                      <a:lnTo>
                        <a:pt x="132" y="276"/>
                      </a:lnTo>
                      <a:lnTo>
                        <a:pt x="120" y="278"/>
                      </a:lnTo>
                      <a:lnTo>
                        <a:pt x="120" y="278"/>
                      </a:lnTo>
                      <a:lnTo>
                        <a:pt x="120" y="278"/>
                      </a:lnTo>
                      <a:lnTo>
                        <a:pt x="108" y="276"/>
                      </a:lnTo>
                      <a:lnTo>
                        <a:pt x="96" y="274"/>
                      </a:lnTo>
                      <a:lnTo>
                        <a:pt x="74" y="268"/>
                      </a:lnTo>
                      <a:lnTo>
                        <a:pt x="52" y="256"/>
                      </a:lnTo>
                      <a:lnTo>
                        <a:pt x="34" y="242"/>
                      </a:lnTo>
                      <a:lnTo>
                        <a:pt x="20" y="224"/>
                      </a:lnTo>
                      <a:lnTo>
                        <a:pt x="10" y="204"/>
                      </a:lnTo>
                      <a:lnTo>
                        <a:pt x="2" y="182"/>
                      </a:lnTo>
                      <a:lnTo>
                        <a:pt x="0" y="170"/>
                      </a:lnTo>
                      <a:lnTo>
                        <a:pt x="0" y="158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06"/>
                      </a:lnTo>
                      <a:lnTo>
                        <a:pt x="2" y="96"/>
                      </a:lnTo>
                      <a:lnTo>
                        <a:pt x="10" y="72"/>
                      </a:lnTo>
                      <a:lnTo>
                        <a:pt x="20" y="52"/>
                      </a:lnTo>
                      <a:lnTo>
                        <a:pt x="34" y="34"/>
                      </a:lnTo>
                      <a:lnTo>
                        <a:pt x="52" y="20"/>
                      </a:lnTo>
                      <a:lnTo>
                        <a:pt x="74" y="8"/>
                      </a:lnTo>
                      <a:lnTo>
                        <a:pt x="96" y="2"/>
                      </a:lnTo>
                      <a:lnTo>
                        <a:pt x="108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4" y="2"/>
                      </a:lnTo>
                      <a:lnTo>
                        <a:pt x="166" y="8"/>
                      </a:lnTo>
                      <a:lnTo>
                        <a:pt x="186" y="20"/>
                      </a:lnTo>
                      <a:lnTo>
                        <a:pt x="204" y="34"/>
                      </a:lnTo>
                      <a:lnTo>
                        <a:pt x="220" y="52"/>
                      </a:lnTo>
                      <a:lnTo>
                        <a:pt x="230" y="72"/>
                      </a:lnTo>
                      <a:lnTo>
                        <a:pt x="238" y="96"/>
                      </a:lnTo>
                      <a:lnTo>
                        <a:pt x="240" y="106"/>
                      </a:lnTo>
                      <a:lnTo>
                        <a:pt x="240" y="120"/>
                      </a:lnTo>
                      <a:lnTo>
                        <a:pt x="240" y="15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82" name="组合 81"/>
              <p:cNvGrpSpPr/>
              <p:nvPr/>
            </p:nvGrpSpPr>
            <p:grpSpPr>
              <a:xfrm>
                <a:off x="6257605" y="3275561"/>
                <a:ext cx="471397" cy="730652"/>
                <a:chOff x="5143500" y="4110038"/>
                <a:chExt cx="571500" cy="1196975"/>
              </a:xfrm>
            </p:grpSpPr>
            <p:sp>
              <p:nvSpPr>
                <p:cNvPr id="103" name="Freeform 136"/>
                <p:cNvSpPr>
                  <a:spLocks/>
                </p:cNvSpPr>
                <p:nvPr/>
              </p:nvSpPr>
              <p:spPr bwMode="auto">
                <a:xfrm>
                  <a:off x="5143500" y="5068888"/>
                  <a:ext cx="285750" cy="23812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60" y="90"/>
                    </a:cxn>
                    <a:cxn ang="0">
                      <a:pos x="60" y="90"/>
                    </a:cxn>
                    <a:cxn ang="0">
                      <a:pos x="60" y="102"/>
                    </a:cxn>
                    <a:cxn ang="0">
                      <a:pos x="56" y="112"/>
                    </a:cxn>
                    <a:cxn ang="0">
                      <a:pos x="50" y="122"/>
                    </a:cxn>
                    <a:cxn ang="0">
                      <a:pos x="44" y="132"/>
                    </a:cxn>
                    <a:cxn ang="0">
                      <a:pos x="34" y="140"/>
                    </a:cxn>
                    <a:cxn ang="0">
                      <a:pos x="24" y="144"/>
                    </a:cxn>
                    <a:cxn ang="0">
                      <a:pos x="12" y="148"/>
                    </a:cxn>
                    <a:cxn ang="0">
                      <a:pos x="0" y="150"/>
                    </a:cxn>
                    <a:cxn ang="0">
                      <a:pos x="180" y="150"/>
                    </a:cxn>
                    <a:cxn ang="0">
                      <a:pos x="180" y="0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180" h="150">
                      <a:moveTo>
                        <a:pt x="60" y="0"/>
                      </a:moveTo>
                      <a:lnTo>
                        <a:pt x="60" y="90"/>
                      </a:lnTo>
                      <a:lnTo>
                        <a:pt x="60" y="90"/>
                      </a:lnTo>
                      <a:lnTo>
                        <a:pt x="60" y="102"/>
                      </a:lnTo>
                      <a:lnTo>
                        <a:pt x="56" y="112"/>
                      </a:lnTo>
                      <a:lnTo>
                        <a:pt x="50" y="122"/>
                      </a:lnTo>
                      <a:lnTo>
                        <a:pt x="44" y="132"/>
                      </a:lnTo>
                      <a:lnTo>
                        <a:pt x="34" y="140"/>
                      </a:lnTo>
                      <a:lnTo>
                        <a:pt x="24" y="144"/>
                      </a:lnTo>
                      <a:lnTo>
                        <a:pt x="12" y="148"/>
                      </a:lnTo>
                      <a:lnTo>
                        <a:pt x="0" y="150"/>
                      </a:lnTo>
                      <a:lnTo>
                        <a:pt x="180" y="150"/>
                      </a:lnTo>
                      <a:lnTo>
                        <a:pt x="180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4412" tIns="52204" rIns="104412" bIns="52204" anchor="ctr"/>
                <a:lstStyle/>
                <a:p>
                  <a:pPr algn="ctr" defTabSz="1045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04" name="Freeform 138"/>
                <p:cNvSpPr>
                  <a:spLocks/>
                </p:cNvSpPr>
                <p:nvPr/>
              </p:nvSpPr>
              <p:spPr bwMode="auto">
                <a:xfrm>
                  <a:off x="5429250" y="5068888"/>
                  <a:ext cx="285750" cy="238125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20" y="90"/>
                    </a:cxn>
                    <a:cxn ang="0">
                      <a:pos x="120" y="90"/>
                    </a:cxn>
                    <a:cxn ang="0">
                      <a:pos x="122" y="102"/>
                    </a:cxn>
                    <a:cxn ang="0">
                      <a:pos x="124" y="112"/>
                    </a:cxn>
                    <a:cxn ang="0">
                      <a:pos x="130" y="122"/>
                    </a:cxn>
                    <a:cxn ang="0">
                      <a:pos x="138" y="132"/>
                    </a:cxn>
                    <a:cxn ang="0">
                      <a:pos x="146" y="140"/>
                    </a:cxn>
                    <a:cxn ang="0">
                      <a:pos x="156" y="144"/>
                    </a:cxn>
                    <a:cxn ang="0">
                      <a:pos x="168" y="148"/>
                    </a:cxn>
                    <a:cxn ang="0">
                      <a:pos x="180" y="150"/>
                    </a:cxn>
                    <a:cxn ang="0">
                      <a:pos x="0" y="150"/>
                    </a:cxn>
                    <a:cxn ang="0">
                      <a:pos x="0" y="0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80" h="150">
                      <a:moveTo>
                        <a:pt x="120" y="0"/>
                      </a:moveTo>
                      <a:lnTo>
                        <a:pt x="120" y="90"/>
                      </a:lnTo>
                      <a:lnTo>
                        <a:pt x="120" y="90"/>
                      </a:lnTo>
                      <a:lnTo>
                        <a:pt x="122" y="102"/>
                      </a:lnTo>
                      <a:lnTo>
                        <a:pt x="124" y="112"/>
                      </a:lnTo>
                      <a:lnTo>
                        <a:pt x="130" y="122"/>
                      </a:lnTo>
                      <a:lnTo>
                        <a:pt x="138" y="132"/>
                      </a:lnTo>
                      <a:lnTo>
                        <a:pt x="146" y="140"/>
                      </a:lnTo>
                      <a:lnTo>
                        <a:pt x="156" y="144"/>
                      </a:lnTo>
                      <a:lnTo>
                        <a:pt x="168" y="148"/>
                      </a:lnTo>
                      <a:lnTo>
                        <a:pt x="180" y="150"/>
                      </a:lnTo>
                      <a:lnTo>
                        <a:pt x="0" y="150"/>
                      </a:lnTo>
                      <a:lnTo>
                        <a:pt x="0" y="0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4412" tIns="52204" rIns="104412" bIns="52204" anchor="ctr"/>
                <a:lstStyle/>
                <a:p>
                  <a:pPr algn="ctr" defTabSz="1045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05" name="Freeform 157"/>
                <p:cNvSpPr>
                  <a:spLocks/>
                </p:cNvSpPr>
                <p:nvPr/>
              </p:nvSpPr>
              <p:spPr bwMode="auto">
                <a:xfrm>
                  <a:off x="5238750" y="4110038"/>
                  <a:ext cx="381000" cy="1196975"/>
                </a:xfrm>
                <a:custGeom>
                  <a:avLst/>
                  <a:gdLst/>
                  <a:ahLst/>
                  <a:cxnLst>
                    <a:cxn ang="0">
                      <a:pos x="240" y="634"/>
                    </a:cxn>
                    <a:cxn ang="0">
                      <a:pos x="240" y="634"/>
                    </a:cxn>
                    <a:cxn ang="0">
                      <a:pos x="240" y="646"/>
                    </a:cxn>
                    <a:cxn ang="0">
                      <a:pos x="238" y="658"/>
                    </a:cxn>
                    <a:cxn ang="0">
                      <a:pos x="230" y="680"/>
                    </a:cxn>
                    <a:cxn ang="0">
                      <a:pos x="220" y="700"/>
                    </a:cxn>
                    <a:cxn ang="0">
                      <a:pos x="206" y="718"/>
                    </a:cxn>
                    <a:cxn ang="0">
                      <a:pos x="188" y="732"/>
                    </a:cxn>
                    <a:cxn ang="0">
                      <a:pos x="168" y="744"/>
                    </a:cxn>
                    <a:cxn ang="0">
                      <a:pos x="144" y="750"/>
                    </a:cxn>
                    <a:cxn ang="0">
                      <a:pos x="132" y="752"/>
                    </a:cxn>
                    <a:cxn ang="0">
                      <a:pos x="120" y="754"/>
                    </a:cxn>
                    <a:cxn ang="0">
                      <a:pos x="120" y="754"/>
                    </a:cxn>
                    <a:cxn ang="0">
                      <a:pos x="120" y="754"/>
                    </a:cxn>
                    <a:cxn ang="0">
                      <a:pos x="108" y="752"/>
                    </a:cxn>
                    <a:cxn ang="0">
                      <a:pos x="96" y="750"/>
                    </a:cxn>
                    <a:cxn ang="0">
                      <a:pos x="74" y="744"/>
                    </a:cxn>
                    <a:cxn ang="0">
                      <a:pos x="54" y="732"/>
                    </a:cxn>
                    <a:cxn ang="0">
                      <a:pos x="36" y="718"/>
                    </a:cxn>
                    <a:cxn ang="0">
                      <a:pos x="20" y="700"/>
                    </a:cxn>
                    <a:cxn ang="0">
                      <a:pos x="10" y="680"/>
                    </a:cxn>
                    <a:cxn ang="0">
                      <a:pos x="2" y="658"/>
                    </a:cxn>
                    <a:cxn ang="0">
                      <a:pos x="2" y="646"/>
                    </a:cxn>
                    <a:cxn ang="0">
                      <a:pos x="0" y="634"/>
                    </a:cxn>
                    <a:cxn ang="0">
                      <a:pos x="0" y="120"/>
                    </a:cxn>
                    <a:cxn ang="0">
                      <a:pos x="0" y="120"/>
                    </a:cxn>
                    <a:cxn ang="0">
                      <a:pos x="2" y="108"/>
                    </a:cxn>
                    <a:cxn ang="0">
                      <a:pos x="2" y="96"/>
                    </a:cxn>
                    <a:cxn ang="0">
                      <a:pos x="10" y="72"/>
                    </a:cxn>
                    <a:cxn ang="0">
                      <a:pos x="20" y="52"/>
                    </a:cxn>
                    <a:cxn ang="0">
                      <a:pos x="36" y="34"/>
                    </a:cxn>
                    <a:cxn ang="0">
                      <a:pos x="54" y="20"/>
                    </a:cxn>
                    <a:cxn ang="0">
                      <a:pos x="74" y="8"/>
                    </a:cxn>
                    <a:cxn ang="0">
                      <a:pos x="96" y="2"/>
                    </a:cxn>
                    <a:cxn ang="0">
                      <a:pos x="108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32" y="0"/>
                    </a:cxn>
                    <a:cxn ang="0">
                      <a:pos x="144" y="2"/>
                    </a:cxn>
                    <a:cxn ang="0">
                      <a:pos x="168" y="8"/>
                    </a:cxn>
                    <a:cxn ang="0">
                      <a:pos x="188" y="20"/>
                    </a:cxn>
                    <a:cxn ang="0">
                      <a:pos x="206" y="34"/>
                    </a:cxn>
                    <a:cxn ang="0">
                      <a:pos x="220" y="52"/>
                    </a:cxn>
                    <a:cxn ang="0">
                      <a:pos x="230" y="72"/>
                    </a:cxn>
                    <a:cxn ang="0">
                      <a:pos x="238" y="96"/>
                    </a:cxn>
                    <a:cxn ang="0">
                      <a:pos x="240" y="108"/>
                    </a:cxn>
                    <a:cxn ang="0">
                      <a:pos x="240" y="120"/>
                    </a:cxn>
                    <a:cxn ang="0">
                      <a:pos x="240" y="634"/>
                    </a:cxn>
                  </a:cxnLst>
                  <a:rect l="0" t="0" r="r" b="b"/>
                  <a:pathLst>
                    <a:path w="240" h="754">
                      <a:moveTo>
                        <a:pt x="240" y="634"/>
                      </a:moveTo>
                      <a:lnTo>
                        <a:pt x="240" y="634"/>
                      </a:lnTo>
                      <a:lnTo>
                        <a:pt x="240" y="646"/>
                      </a:lnTo>
                      <a:lnTo>
                        <a:pt x="238" y="658"/>
                      </a:lnTo>
                      <a:lnTo>
                        <a:pt x="230" y="680"/>
                      </a:lnTo>
                      <a:lnTo>
                        <a:pt x="220" y="700"/>
                      </a:lnTo>
                      <a:lnTo>
                        <a:pt x="206" y="718"/>
                      </a:lnTo>
                      <a:lnTo>
                        <a:pt x="188" y="732"/>
                      </a:lnTo>
                      <a:lnTo>
                        <a:pt x="168" y="744"/>
                      </a:lnTo>
                      <a:lnTo>
                        <a:pt x="144" y="750"/>
                      </a:lnTo>
                      <a:lnTo>
                        <a:pt x="132" y="752"/>
                      </a:lnTo>
                      <a:lnTo>
                        <a:pt x="120" y="754"/>
                      </a:lnTo>
                      <a:lnTo>
                        <a:pt x="120" y="754"/>
                      </a:lnTo>
                      <a:lnTo>
                        <a:pt x="120" y="754"/>
                      </a:lnTo>
                      <a:lnTo>
                        <a:pt x="108" y="752"/>
                      </a:lnTo>
                      <a:lnTo>
                        <a:pt x="96" y="750"/>
                      </a:lnTo>
                      <a:lnTo>
                        <a:pt x="74" y="744"/>
                      </a:lnTo>
                      <a:lnTo>
                        <a:pt x="54" y="732"/>
                      </a:lnTo>
                      <a:lnTo>
                        <a:pt x="36" y="718"/>
                      </a:lnTo>
                      <a:lnTo>
                        <a:pt x="20" y="700"/>
                      </a:lnTo>
                      <a:lnTo>
                        <a:pt x="10" y="680"/>
                      </a:lnTo>
                      <a:lnTo>
                        <a:pt x="2" y="658"/>
                      </a:lnTo>
                      <a:lnTo>
                        <a:pt x="2" y="646"/>
                      </a:lnTo>
                      <a:lnTo>
                        <a:pt x="0" y="634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2" y="108"/>
                      </a:lnTo>
                      <a:lnTo>
                        <a:pt x="2" y="96"/>
                      </a:lnTo>
                      <a:lnTo>
                        <a:pt x="10" y="72"/>
                      </a:lnTo>
                      <a:lnTo>
                        <a:pt x="20" y="52"/>
                      </a:lnTo>
                      <a:lnTo>
                        <a:pt x="36" y="34"/>
                      </a:lnTo>
                      <a:lnTo>
                        <a:pt x="54" y="20"/>
                      </a:lnTo>
                      <a:lnTo>
                        <a:pt x="74" y="8"/>
                      </a:lnTo>
                      <a:lnTo>
                        <a:pt x="96" y="2"/>
                      </a:lnTo>
                      <a:lnTo>
                        <a:pt x="108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4" y="2"/>
                      </a:lnTo>
                      <a:lnTo>
                        <a:pt x="168" y="8"/>
                      </a:lnTo>
                      <a:lnTo>
                        <a:pt x="188" y="20"/>
                      </a:lnTo>
                      <a:lnTo>
                        <a:pt x="206" y="34"/>
                      </a:lnTo>
                      <a:lnTo>
                        <a:pt x="220" y="52"/>
                      </a:lnTo>
                      <a:lnTo>
                        <a:pt x="230" y="72"/>
                      </a:lnTo>
                      <a:lnTo>
                        <a:pt x="238" y="96"/>
                      </a:lnTo>
                      <a:lnTo>
                        <a:pt x="240" y="108"/>
                      </a:lnTo>
                      <a:lnTo>
                        <a:pt x="240" y="120"/>
                      </a:lnTo>
                      <a:lnTo>
                        <a:pt x="240" y="634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4412" tIns="52204" rIns="104412" bIns="52204" anchor="ctr"/>
                <a:lstStyle/>
                <a:p>
                  <a:pPr algn="ctr" defTabSz="1045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</p:grpSp>
          <p:sp>
            <p:nvSpPr>
              <p:cNvPr id="83" name="Rectangle 158"/>
              <p:cNvSpPr>
                <a:spLocks noChangeArrowheads="1"/>
              </p:cNvSpPr>
              <p:nvPr/>
            </p:nvSpPr>
            <p:spPr bwMode="auto">
              <a:xfrm>
                <a:off x="6372991" y="3548513"/>
                <a:ext cx="348310" cy="450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latin typeface="Arial" panose="020B0604020202020204" pitchFamily="34" charset="0"/>
                    <a:ea typeface="宋体" pitchFamily="2" charset="-122"/>
                    <a:cs typeface="宋体" pitchFamily="2" charset="-122"/>
                  </a:rPr>
                  <a:t>200</a:t>
                </a:r>
              </a:p>
              <a:p>
                <a:pPr defTabSz="1219170" fontAlgn="base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900" dirty="0">
                  <a:latin typeface="Arial" panose="020B0604020202020204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grpSp>
            <p:nvGrpSpPr>
              <p:cNvPr id="84" name="组合 86"/>
              <p:cNvGrpSpPr/>
              <p:nvPr/>
            </p:nvGrpSpPr>
            <p:grpSpPr>
              <a:xfrm>
                <a:off x="6729002" y="3119069"/>
                <a:ext cx="471397" cy="887144"/>
                <a:chOff x="5715000" y="3786188"/>
                <a:chExt cx="571500" cy="1520825"/>
              </a:xfrm>
            </p:grpSpPr>
            <p:sp>
              <p:nvSpPr>
                <p:cNvPr id="100" name="Freeform 137"/>
                <p:cNvSpPr>
                  <a:spLocks/>
                </p:cNvSpPr>
                <p:nvPr/>
              </p:nvSpPr>
              <p:spPr bwMode="auto">
                <a:xfrm>
                  <a:off x="5715000" y="5068888"/>
                  <a:ext cx="285750" cy="238125"/>
                </a:xfrm>
                <a:custGeom>
                  <a:avLst/>
                  <a:gdLst/>
                  <a:ahLst/>
                  <a:cxnLst>
                    <a:cxn ang="0">
                      <a:pos x="60" y="90"/>
                    </a:cxn>
                    <a:cxn ang="0">
                      <a:pos x="60" y="0"/>
                    </a:cxn>
                    <a:cxn ang="0">
                      <a:pos x="180" y="0"/>
                    </a:cxn>
                    <a:cxn ang="0">
                      <a:pos x="180" y="150"/>
                    </a:cxn>
                    <a:cxn ang="0">
                      <a:pos x="0" y="150"/>
                    </a:cxn>
                    <a:cxn ang="0">
                      <a:pos x="0" y="150"/>
                    </a:cxn>
                    <a:cxn ang="0">
                      <a:pos x="12" y="148"/>
                    </a:cxn>
                    <a:cxn ang="0">
                      <a:pos x="24" y="144"/>
                    </a:cxn>
                    <a:cxn ang="0">
                      <a:pos x="34" y="140"/>
                    </a:cxn>
                    <a:cxn ang="0">
                      <a:pos x="42" y="132"/>
                    </a:cxn>
                    <a:cxn ang="0">
                      <a:pos x="50" y="122"/>
                    </a:cxn>
                    <a:cxn ang="0">
                      <a:pos x="54" y="112"/>
                    </a:cxn>
                    <a:cxn ang="0">
                      <a:pos x="58" y="102"/>
                    </a:cxn>
                    <a:cxn ang="0">
                      <a:pos x="60" y="90"/>
                    </a:cxn>
                    <a:cxn ang="0">
                      <a:pos x="60" y="90"/>
                    </a:cxn>
                  </a:cxnLst>
                  <a:rect l="0" t="0" r="r" b="b"/>
                  <a:pathLst>
                    <a:path w="180" h="150">
                      <a:moveTo>
                        <a:pt x="60" y="90"/>
                      </a:moveTo>
                      <a:lnTo>
                        <a:pt x="60" y="0"/>
                      </a:lnTo>
                      <a:lnTo>
                        <a:pt x="180" y="0"/>
                      </a:lnTo>
                      <a:lnTo>
                        <a:pt x="180" y="150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12" y="148"/>
                      </a:lnTo>
                      <a:lnTo>
                        <a:pt x="24" y="144"/>
                      </a:lnTo>
                      <a:lnTo>
                        <a:pt x="34" y="140"/>
                      </a:lnTo>
                      <a:lnTo>
                        <a:pt x="42" y="132"/>
                      </a:lnTo>
                      <a:lnTo>
                        <a:pt x="50" y="122"/>
                      </a:lnTo>
                      <a:lnTo>
                        <a:pt x="54" y="112"/>
                      </a:lnTo>
                      <a:lnTo>
                        <a:pt x="58" y="102"/>
                      </a:lnTo>
                      <a:lnTo>
                        <a:pt x="60" y="90"/>
                      </a:lnTo>
                      <a:lnTo>
                        <a:pt x="60" y="90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01" name="Freeform 139"/>
                <p:cNvSpPr>
                  <a:spLocks/>
                </p:cNvSpPr>
                <p:nvPr/>
              </p:nvSpPr>
              <p:spPr bwMode="auto">
                <a:xfrm>
                  <a:off x="6000750" y="5068888"/>
                  <a:ext cx="285750" cy="238125"/>
                </a:xfrm>
                <a:custGeom>
                  <a:avLst/>
                  <a:gdLst/>
                  <a:ahLst/>
                  <a:cxnLst>
                    <a:cxn ang="0">
                      <a:pos x="120" y="90"/>
                    </a:cxn>
                    <a:cxn ang="0">
                      <a:pos x="120" y="0"/>
                    </a:cxn>
                    <a:cxn ang="0">
                      <a:pos x="0" y="0"/>
                    </a:cxn>
                    <a:cxn ang="0">
                      <a:pos x="0" y="150"/>
                    </a:cxn>
                    <a:cxn ang="0">
                      <a:pos x="180" y="150"/>
                    </a:cxn>
                    <a:cxn ang="0">
                      <a:pos x="180" y="150"/>
                    </a:cxn>
                    <a:cxn ang="0">
                      <a:pos x="168" y="148"/>
                    </a:cxn>
                    <a:cxn ang="0">
                      <a:pos x="156" y="144"/>
                    </a:cxn>
                    <a:cxn ang="0">
                      <a:pos x="146" y="140"/>
                    </a:cxn>
                    <a:cxn ang="0">
                      <a:pos x="138" y="132"/>
                    </a:cxn>
                    <a:cxn ang="0">
                      <a:pos x="130" y="122"/>
                    </a:cxn>
                    <a:cxn ang="0">
                      <a:pos x="124" y="112"/>
                    </a:cxn>
                    <a:cxn ang="0">
                      <a:pos x="120" y="102"/>
                    </a:cxn>
                    <a:cxn ang="0">
                      <a:pos x="120" y="90"/>
                    </a:cxn>
                    <a:cxn ang="0">
                      <a:pos x="120" y="90"/>
                    </a:cxn>
                  </a:cxnLst>
                  <a:rect l="0" t="0" r="r" b="b"/>
                  <a:pathLst>
                    <a:path w="180" h="150">
                      <a:moveTo>
                        <a:pt x="120" y="90"/>
                      </a:moveTo>
                      <a:lnTo>
                        <a:pt x="120" y="0"/>
                      </a:lnTo>
                      <a:lnTo>
                        <a:pt x="0" y="0"/>
                      </a:lnTo>
                      <a:lnTo>
                        <a:pt x="0" y="150"/>
                      </a:lnTo>
                      <a:lnTo>
                        <a:pt x="180" y="150"/>
                      </a:lnTo>
                      <a:lnTo>
                        <a:pt x="180" y="150"/>
                      </a:lnTo>
                      <a:lnTo>
                        <a:pt x="168" y="148"/>
                      </a:lnTo>
                      <a:lnTo>
                        <a:pt x="156" y="144"/>
                      </a:lnTo>
                      <a:lnTo>
                        <a:pt x="146" y="140"/>
                      </a:lnTo>
                      <a:lnTo>
                        <a:pt x="138" y="132"/>
                      </a:lnTo>
                      <a:lnTo>
                        <a:pt x="130" y="122"/>
                      </a:lnTo>
                      <a:lnTo>
                        <a:pt x="124" y="112"/>
                      </a:lnTo>
                      <a:lnTo>
                        <a:pt x="120" y="102"/>
                      </a:lnTo>
                      <a:lnTo>
                        <a:pt x="120" y="90"/>
                      </a:lnTo>
                      <a:lnTo>
                        <a:pt x="120" y="90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02" name="Freeform 153"/>
                <p:cNvSpPr>
                  <a:spLocks/>
                </p:cNvSpPr>
                <p:nvPr/>
              </p:nvSpPr>
              <p:spPr bwMode="auto">
                <a:xfrm>
                  <a:off x="5810250" y="3786188"/>
                  <a:ext cx="381000" cy="1520825"/>
                </a:xfrm>
                <a:custGeom>
                  <a:avLst/>
                  <a:gdLst/>
                  <a:ahLst/>
                  <a:cxnLst>
                    <a:cxn ang="0">
                      <a:pos x="240" y="838"/>
                    </a:cxn>
                    <a:cxn ang="0">
                      <a:pos x="240" y="838"/>
                    </a:cxn>
                    <a:cxn ang="0">
                      <a:pos x="238" y="850"/>
                    </a:cxn>
                    <a:cxn ang="0">
                      <a:pos x="238" y="862"/>
                    </a:cxn>
                    <a:cxn ang="0">
                      <a:pos x="230" y="884"/>
                    </a:cxn>
                    <a:cxn ang="0">
                      <a:pos x="220" y="904"/>
                    </a:cxn>
                    <a:cxn ang="0">
                      <a:pos x="204" y="922"/>
                    </a:cxn>
                    <a:cxn ang="0">
                      <a:pos x="186" y="936"/>
                    </a:cxn>
                    <a:cxn ang="0">
                      <a:pos x="166" y="948"/>
                    </a:cxn>
                    <a:cxn ang="0">
                      <a:pos x="144" y="954"/>
                    </a:cxn>
                    <a:cxn ang="0">
                      <a:pos x="132" y="956"/>
                    </a:cxn>
                    <a:cxn ang="0">
                      <a:pos x="120" y="958"/>
                    </a:cxn>
                    <a:cxn ang="0">
                      <a:pos x="120" y="958"/>
                    </a:cxn>
                    <a:cxn ang="0">
                      <a:pos x="120" y="958"/>
                    </a:cxn>
                    <a:cxn ang="0">
                      <a:pos x="108" y="956"/>
                    </a:cxn>
                    <a:cxn ang="0">
                      <a:pos x="96" y="954"/>
                    </a:cxn>
                    <a:cxn ang="0">
                      <a:pos x="72" y="948"/>
                    </a:cxn>
                    <a:cxn ang="0">
                      <a:pos x="52" y="936"/>
                    </a:cxn>
                    <a:cxn ang="0">
                      <a:pos x="34" y="922"/>
                    </a:cxn>
                    <a:cxn ang="0">
                      <a:pos x="20" y="904"/>
                    </a:cxn>
                    <a:cxn ang="0">
                      <a:pos x="8" y="884"/>
                    </a:cxn>
                    <a:cxn ang="0">
                      <a:pos x="2" y="862"/>
                    </a:cxn>
                    <a:cxn ang="0">
                      <a:pos x="0" y="850"/>
                    </a:cxn>
                    <a:cxn ang="0">
                      <a:pos x="0" y="838"/>
                    </a:cxn>
                    <a:cxn ang="0">
                      <a:pos x="0" y="120"/>
                    </a:cxn>
                    <a:cxn ang="0">
                      <a:pos x="0" y="120"/>
                    </a:cxn>
                    <a:cxn ang="0">
                      <a:pos x="0" y="108"/>
                    </a:cxn>
                    <a:cxn ang="0">
                      <a:pos x="2" y="96"/>
                    </a:cxn>
                    <a:cxn ang="0">
                      <a:pos x="8" y="74"/>
                    </a:cxn>
                    <a:cxn ang="0">
                      <a:pos x="20" y="52"/>
                    </a:cxn>
                    <a:cxn ang="0">
                      <a:pos x="34" y="36"/>
                    </a:cxn>
                    <a:cxn ang="0">
                      <a:pos x="52" y="20"/>
                    </a:cxn>
                    <a:cxn ang="0">
                      <a:pos x="72" y="10"/>
                    </a:cxn>
                    <a:cxn ang="0">
                      <a:pos x="96" y="2"/>
                    </a:cxn>
                    <a:cxn ang="0">
                      <a:pos x="108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32" y="0"/>
                    </a:cxn>
                    <a:cxn ang="0">
                      <a:pos x="144" y="2"/>
                    </a:cxn>
                    <a:cxn ang="0">
                      <a:pos x="166" y="10"/>
                    </a:cxn>
                    <a:cxn ang="0">
                      <a:pos x="186" y="20"/>
                    </a:cxn>
                    <a:cxn ang="0">
                      <a:pos x="204" y="36"/>
                    </a:cxn>
                    <a:cxn ang="0">
                      <a:pos x="220" y="52"/>
                    </a:cxn>
                    <a:cxn ang="0">
                      <a:pos x="230" y="74"/>
                    </a:cxn>
                    <a:cxn ang="0">
                      <a:pos x="238" y="96"/>
                    </a:cxn>
                    <a:cxn ang="0">
                      <a:pos x="238" y="108"/>
                    </a:cxn>
                    <a:cxn ang="0">
                      <a:pos x="240" y="120"/>
                    </a:cxn>
                    <a:cxn ang="0">
                      <a:pos x="240" y="838"/>
                    </a:cxn>
                  </a:cxnLst>
                  <a:rect l="0" t="0" r="r" b="b"/>
                  <a:pathLst>
                    <a:path w="240" h="958">
                      <a:moveTo>
                        <a:pt x="240" y="838"/>
                      </a:moveTo>
                      <a:lnTo>
                        <a:pt x="240" y="838"/>
                      </a:lnTo>
                      <a:lnTo>
                        <a:pt x="238" y="850"/>
                      </a:lnTo>
                      <a:lnTo>
                        <a:pt x="238" y="862"/>
                      </a:lnTo>
                      <a:lnTo>
                        <a:pt x="230" y="884"/>
                      </a:lnTo>
                      <a:lnTo>
                        <a:pt x="220" y="904"/>
                      </a:lnTo>
                      <a:lnTo>
                        <a:pt x="204" y="922"/>
                      </a:lnTo>
                      <a:lnTo>
                        <a:pt x="186" y="936"/>
                      </a:lnTo>
                      <a:lnTo>
                        <a:pt x="166" y="948"/>
                      </a:lnTo>
                      <a:lnTo>
                        <a:pt x="144" y="954"/>
                      </a:lnTo>
                      <a:lnTo>
                        <a:pt x="132" y="956"/>
                      </a:lnTo>
                      <a:lnTo>
                        <a:pt x="120" y="958"/>
                      </a:lnTo>
                      <a:lnTo>
                        <a:pt x="120" y="958"/>
                      </a:lnTo>
                      <a:lnTo>
                        <a:pt x="120" y="958"/>
                      </a:lnTo>
                      <a:lnTo>
                        <a:pt x="108" y="956"/>
                      </a:lnTo>
                      <a:lnTo>
                        <a:pt x="96" y="954"/>
                      </a:lnTo>
                      <a:lnTo>
                        <a:pt x="72" y="948"/>
                      </a:lnTo>
                      <a:lnTo>
                        <a:pt x="52" y="936"/>
                      </a:lnTo>
                      <a:lnTo>
                        <a:pt x="34" y="922"/>
                      </a:lnTo>
                      <a:lnTo>
                        <a:pt x="20" y="904"/>
                      </a:lnTo>
                      <a:lnTo>
                        <a:pt x="8" y="884"/>
                      </a:lnTo>
                      <a:lnTo>
                        <a:pt x="2" y="862"/>
                      </a:lnTo>
                      <a:lnTo>
                        <a:pt x="0" y="850"/>
                      </a:lnTo>
                      <a:lnTo>
                        <a:pt x="0" y="838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08"/>
                      </a:lnTo>
                      <a:lnTo>
                        <a:pt x="2" y="96"/>
                      </a:lnTo>
                      <a:lnTo>
                        <a:pt x="8" y="74"/>
                      </a:lnTo>
                      <a:lnTo>
                        <a:pt x="20" y="52"/>
                      </a:lnTo>
                      <a:lnTo>
                        <a:pt x="34" y="36"/>
                      </a:lnTo>
                      <a:lnTo>
                        <a:pt x="52" y="20"/>
                      </a:lnTo>
                      <a:lnTo>
                        <a:pt x="72" y="10"/>
                      </a:lnTo>
                      <a:lnTo>
                        <a:pt x="96" y="2"/>
                      </a:lnTo>
                      <a:lnTo>
                        <a:pt x="108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4" y="2"/>
                      </a:lnTo>
                      <a:lnTo>
                        <a:pt x="166" y="10"/>
                      </a:lnTo>
                      <a:lnTo>
                        <a:pt x="186" y="20"/>
                      </a:lnTo>
                      <a:lnTo>
                        <a:pt x="204" y="36"/>
                      </a:lnTo>
                      <a:lnTo>
                        <a:pt x="220" y="52"/>
                      </a:lnTo>
                      <a:lnTo>
                        <a:pt x="230" y="74"/>
                      </a:lnTo>
                      <a:lnTo>
                        <a:pt x="238" y="96"/>
                      </a:lnTo>
                      <a:lnTo>
                        <a:pt x="238" y="108"/>
                      </a:lnTo>
                      <a:lnTo>
                        <a:pt x="240" y="120"/>
                      </a:lnTo>
                      <a:lnTo>
                        <a:pt x="240" y="838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85" name="Rectangle 158"/>
              <p:cNvSpPr>
                <a:spLocks noChangeArrowheads="1"/>
              </p:cNvSpPr>
              <p:nvPr/>
            </p:nvSpPr>
            <p:spPr bwMode="auto">
              <a:xfrm>
                <a:off x="6860013" y="3442989"/>
                <a:ext cx="371879" cy="450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latin typeface="Arial" panose="020B0604020202020204" pitchFamily="34" charset="0"/>
                    <a:ea typeface="宋体" pitchFamily="2" charset="-122"/>
                    <a:cs typeface="宋体" pitchFamily="2" charset="-122"/>
                  </a:rPr>
                  <a:t>280</a:t>
                </a:r>
              </a:p>
              <a:p>
                <a:pPr defTabSz="1219170" fontAlgn="base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900" dirty="0">
                  <a:latin typeface="Arial" panose="020B0604020202020204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grpSp>
            <p:nvGrpSpPr>
              <p:cNvPr id="86" name="组合 91"/>
              <p:cNvGrpSpPr/>
              <p:nvPr/>
            </p:nvGrpSpPr>
            <p:grpSpPr>
              <a:xfrm>
                <a:off x="7200399" y="2303078"/>
                <a:ext cx="468778" cy="1703135"/>
                <a:chOff x="6286500" y="3386138"/>
                <a:chExt cx="568325" cy="1920875"/>
              </a:xfrm>
            </p:grpSpPr>
            <p:sp>
              <p:nvSpPr>
                <p:cNvPr id="97" name="Freeform 140"/>
                <p:cNvSpPr>
                  <a:spLocks/>
                </p:cNvSpPr>
                <p:nvPr/>
              </p:nvSpPr>
              <p:spPr bwMode="auto">
                <a:xfrm>
                  <a:off x="6286500" y="5068888"/>
                  <a:ext cx="282575" cy="238125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8" y="90"/>
                    </a:cxn>
                    <a:cxn ang="0">
                      <a:pos x="58" y="90"/>
                    </a:cxn>
                    <a:cxn ang="0">
                      <a:pos x="58" y="102"/>
                    </a:cxn>
                    <a:cxn ang="0">
                      <a:pos x="54" y="112"/>
                    </a:cxn>
                    <a:cxn ang="0">
                      <a:pos x="48" y="122"/>
                    </a:cxn>
                    <a:cxn ang="0">
                      <a:pos x="42" y="132"/>
                    </a:cxn>
                    <a:cxn ang="0">
                      <a:pos x="32" y="140"/>
                    </a:cxn>
                    <a:cxn ang="0">
                      <a:pos x="22" y="144"/>
                    </a:cxn>
                    <a:cxn ang="0">
                      <a:pos x="12" y="148"/>
                    </a:cxn>
                    <a:cxn ang="0">
                      <a:pos x="0" y="150"/>
                    </a:cxn>
                    <a:cxn ang="0">
                      <a:pos x="178" y="150"/>
                    </a:cxn>
                    <a:cxn ang="0">
                      <a:pos x="178" y="0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178" h="150">
                      <a:moveTo>
                        <a:pt x="58" y="0"/>
                      </a:moveTo>
                      <a:lnTo>
                        <a:pt x="58" y="90"/>
                      </a:lnTo>
                      <a:lnTo>
                        <a:pt x="58" y="90"/>
                      </a:lnTo>
                      <a:lnTo>
                        <a:pt x="58" y="102"/>
                      </a:lnTo>
                      <a:lnTo>
                        <a:pt x="54" y="112"/>
                      </a:lnTo>
                      <a:lnTo>
                        <a:pt x="48" y="122"/>
                      </a:lnTo>
                      <a:lnTo>
                        <a:pt x="42" y="132"/>
                      </a:lnTo>
                      <a:lnTo>
                        <a:pt x="32" y="140"/>
                      </a:lnTo>
                      <a:lnTo>
                        <a:pt x="22" y="144"/>
                      </a:lnTo>
                      <a:lnTo>
                        <a:pt x="12" y="148"/>
                      </a:lnTo>
                      <a:lnTo>
                        <a:pt x="0" y="150"/>
                      </a:lnTo>
                      <a:lnTo>
                        <a:pt x="178" y="150"/>
                      </a:lnTo>
                      <a:lnTo>
                        <a:pt x="178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98" name="Freeform 142"/>
                <p:cNvSpPr>
                  <a:spLocks/>
                </p:cNvSpPr>
                <p:nvPr/>
              </p:nvSpPr>
              <p:spPr bwMode="auto">
                <a:xfrm>
                  <a:off x="6569075" y="5068888"/>
                  <a:ext cx="285750" cy="238125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20" y="90"/>
                    </a:cxn>
                    <a:cxn ang="0">
                      <a:pos x="120" y="90"/>
                    </a:cxn>
                    <a:cxn ang="0">
                      <a:pos x="122" y="102"/>
                    </a:cxn>
                    <a:cxn ang="0">
                      <a:pos x="126" y="112"/>
                    </a:cxn>
                    <a:cxn ang="0">
                      <a:pos x="130" y="122"/>
                    </a:cxn>
                    <a:cxn ang="0">
                      <a:pos x="138" y="132"/>
                    </a:cxn>
                    <a:cxn ang="0">
                      <a:pos x="146" y="140"/>
                    </a:cxn>
                    <a:cxn ang="0">
                      <a:pos x="156" y="144"/>
                    </a:cxn>
                    <a:cxn ang="0">
                      <a:pos x="168" y="148"/>
                    </a:cxn>
                    <a:cxn ang="0">
                      <a:pos x="180" y="150"/>
                    </a:cxn>
                    <a:cxn ang="0">
                      <a:pos x="0" y="150"/>
                    </a:cxn>
                    <a:cxn ang="0">
                      <a:pos x="0" y="0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80" h="150">
                      <a:moveTo>
                        <a:pt x="120" y="0"/>
                      </a:moveTo>
                      <a:lnTo>
                        <a:pt x="120" y="90"/>
                      </a:lnTo>
                      <a:lnTo>
                        <a:pt x="120" y="90"/>
                      </a:lnTo>
                      <a:lnTo>
                        <a:pt x="122" y="102"/>
                      </a:lnTo>
                      <a:lnTo>
                        <a:pt x="126" y="112"/>
                      </a:lnTo>
                      <a:lnTo>
                        <a:pt x="130" y="122"/>
                      </a:lnTo>
                      <a:lnTo>
                        <a:pt x="138" y="132"/>
                      </a:lnTo>
                      <a:lnTo>
                        <a:pt x="146" y="140"/>
                      </a:lnTo>
                      <a:lnTo>
                        <a:pt x="156" y="144"/>
                      </a:lnTo>
                      <a:lnTo>
                        <a:pt x="168" y="148"/>
                      </a:lnTo>
                      <a:lnTo>
                        <a:pt x="180" y="150"/>
                      </a:lnTo>
                      <a:lnTo>
                        <a:pt x="0" y="150"/>
                      </a:lnTo>
                      <a:lnTo>
                        <a:pt x="0" y="0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99" name="Freeform 149"/>
                <p:cNvSpPr>
                  <a:spLocks/>
                </p:cNvSpPr>
                <p:nvPr/>
              </p:nvSpPr>
              <p:spPr bwMode="auto">
                <a:xfrm>
                  <a:off x="6378575" y="3386138"/>
                  <a:ext cx="381000" cy="1920875"/>
                </a:xfrm>
                <a:custGeom>
                  <a:avLst/>
                  <a:gdLst/>
                  <a:ahLst/>
                  <a:cxnLst>
                    <a:cxn ang="0">
                      <a:pos x="240" y="1090"/>
                    </a:cxn>
                    <a:cxn ang="0">
                      <a:pos x="240" y="1090"/>
                    </a:cxn>
                    <a:cxn ang="0">
                      <a:pos x="240" y="1102"/>
                    </a:cxn>
                    <a:cxn ang="0">
                      <a:pos x="238" y="1114"/>
                    </a:cxn>
                    <a:cxn ang="0">
                      <a:pos x="232" y="1136"/>
                    </a:cxn>
                    <a:cxn ang="0">
                      <a:pos x="220" y="1156"/>
                    </a:cxn>
                    <a:cxn ang="0">
                      <a:pos x="206" y="1174"/>
                    </a:cxn>
                    <a:cxn ang="0">
                      <a:pos x="188" y="1188"/>
                    </a:cxn>
                    <a:cxn ang="0">
                      <a:pos x="168" y="1200"/>
                    </a:cxn>
                    <a:cxn ang="0">
                      <a:pos x="144" y="1206"/>
                    </a:cxn>
                    <a:cxn ang="0">
                      <a:pos x="132" y="1208"/>
                    </a:cxn>
                    <a:cxn ang="0">
                      <a:pos x="120" y="1210"/>
                    </a:cxn>
                    <a:cxn ang="0">
                      <a:pos x="120" y="1210"/>
                    </a:cxn>
                    <a:cxn ang="0">
                      <a:pos x="120" y="1210"/>
                    </a:cxn>
                    <a:cxn ang="0">
                      <a:pos x="108" y="1208"/>
                    </a:cxn>
                    <a:cxn ang="0">
                      <a:pos x="96" y="1206"/>
                    </a:cxn>
                    <a:cxn ang="0">
                      <a:pos x="74" y="1200"/>
                    </a:cxn>
                    <a:cxn ang="0">
                      <a:pos x="54" y="1188"/>
                    </a:cxn>
                    <a:cxn ang="0">
                      <a:pos x="36" y="1174"/>
                    </a:cxn>
                    <a:cxn ang="0">
                      <a:pos x="22" y="1156"/>
                    </a:cxn>
                    <a:cxn ang="0">
                      <a:pos x="10" y="1136"/>
                    </a:cxn>
                    <a:cxn ang="0">
                      <a:pos x="4" y="1114"/>
                    </a:cxn>
                    <a:cxn ang="0">
                      <a:pos x="2" y="1102"/>
                    </a:cxn>
                    <a:cxn ang="0">
                      <a:pos x="0" y="1090"/>
                    </a:cxn>
                    <a:cxn ang="0">
                      <a:pos x="0" y="120"/>
                    </a:cxn>
                    <a:cxn ang="0">
                      <a:pos x="0" y="120"/>
                    </a:cxn>
                    <a:cxn ang="0">
                      <a:pos x="2" y="108"/>
                    </a:cxn>
                    <a:cxn ang="0">
                      <a:pos x="4" y="96"/>
                    </a:cxn>
                    <a:cxn ang="0">
                      <a:pos x="10" y="74"/>
                    </a:cxn>
                    <a:cxn ang="0">
                      <a:pos x="22" y="52"/>
                    </a:cxn>
                    <a:cxn ang="0">
                      <a:pos x="36" y="36"/>
                    </a:cxn>
                    <a:cxn ang="0">
                      <a:pos x="54" y="20"/>
                    </a:cxn>
                    <a:cxn ang="0">
                      <a:pos x="74" y="10"/>
                    </a:cxn>
                    <a:cxn ang="0">
                      <a:pos x="96" y="2"/>
                    </a:cxn>
                    <a:cxn ang="0">
                      <a:pos x="108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32" y="0"/>
                    </a:cxn>
                    <a:cxn ang="0">
                      <a:pos x="144" y="2"/>
                    </a:cxn>
                    <a:cxn ang="0">
                      <a:pos x="168" y="10"/>
                    </a:cxn>
                    <a:cxn ang="0">
                      <a:pos x="188" y="20"/>
                    </a:cxn>
                    <a:cxn ang="0">
                      <a:pos x="206" y="36"/>
                    </a:cxn>
                    <a:cxn ang="0">
                      <a:pos x="220" y="52"/>
                    </a:cxn>
                    <a:cxn ang="0">
                      <a:pos x="232" y="74"/>
                    </a:cxn>
                    <a:cxn ang="0">
                      <a:pos x="238" y="96"/>
                    </a:cxn>
                    <a:cxn ang="0">
                      <a:pos x="240" y="108"/>
                    </a:cxn>
                    <a:cxn ang="0">
                      <a:pos x="240" y="120"/>
                    </a:cxn>
                    <a:cxn ang="0">
                      <a:pos x="240" y="1090"/>
                    </a:cxn>
                  </a:cxnLst>
                  <a:rect l="0" t="0" r="r" b="b"/>
                  <a:pathLst>
                    <a:path w="240" h="1210">
                      <a:moveTo>
                        <a:pt x="240" y="1090"/>
                      </a:moveTo>
                      <a:lnTo>
                        <a:pt x="240" y="1090"/>
                      </a:lnTo>
                      <a:lnTo>
                        <a:pt x="240" y="1102"/>
                      </a:lnTo>
                      <a:lnTo>
                        <a:pt x="238" y="1114"/>
                      </a:lnTo>
                      <a:lnTo>
                        <a:pt x="232" y="1136"/>
                      </a:lnTo>
                      <a:lnTo>
                        <a:pt x="220" y="1156"/>
                      </a:lnTo>
                      <a:lnTo>
                        <a:pt x="206" y="1174"/>
                      </a:lnTo>
                      <a:lnTo>
                        <a:pt x="188" y="1188"/>
                      </a:lnTo>
                      <a:lnTo>
                        <a:pt x="168" y="1200"/>
                      </a:lnTo>
                      <a:lnTo>
                        <a:pt x="144" y="1206"/>
                      </a:lnTo>
                      <a:lnTo>
                        <a:pt x="132" y="1208"/>
                      </a:lnTo>
                      <a:lnTo>
                        <a:pt x="120" y="1210"/>
                      </a:lnTo>
                      <a:lnTo>
                        <a:pt x="120" y="1210"/>
                      </a:lnTo>
                      <a:lnTo>
                        <a:pt x="120" y="1210"/>
                      </a:lnTo>
                      <a:lnTo>
                        <a:pt x="108" y="1208"/>
                      </a:lnTo>
                      <a:lnTo>
                        <a:pt x="96" y="1206"/>
                      </a:lnTo>
                      <a:lnTo>
                        <a:pt x="74" y="1200"/>
                      </a:lnTo>
                      <a:lnTo>
                        <a:pt x="54" y="1188"/>
                      </a:lnTo>
                      <a:lnTo>
                        <a:pt x="36" y="1174"/>
                      </a:lnTo>
                      <a:lnTo>
                        <a:pt x="22" y="1156"/>
                      </a:lnTo>
                      <a:lnTo>
                        <a:pt x="10" y="1136"/>
                      </a:lnTo>
                      <a:lnTo>
                        <a:pt x="4" y="1114"/>
                      </a:lnTo>
                      <a:lnTo>
                        <a:pt x="2" y="1102"/>
                      </a:lnTo>
                      <a:lnTo>
                        <a:pt x="0" y="109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2" y="108"/>
                      </a:lnTo>
                      <a:lnTo>
                        <a:pt x="4" y="96"/>
                      </a:lnTo>
                      <a:lnTo>
                        <a:pt x="10" y="74"/>
                      </a:lnTo>
                      <a:lnTo>
                        <a:pt x="22" y="52"/>
                      </a:lnTo>
                      <a:lnTo>
                        <a:pt x="36" y="36"/>
                      </a:lnTo>
                      <a:lnTo>
                        <a:pt x="54" y="20"/>
                      </a:lnTo>
                      <a:lnTo>
                        <a:pt x="74" y="10"/>
                      </a:lnTo>
                      <a:lnTo>
                        <a:pt x="96" y="2"/>
                      </a:lnTo>
                      <a:lnTo>
                        <a:pt x="108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4" y="2"/>
                      </a:lnTo>
                      <a:lnTo>
                        <a:pt x="168" y="10"/>
                      </a:lnTo>
                      <a:lnTo>
                        <a:pt x="188" y="20"/>
                      </a:lnTo>
                      <a:lnTo>
                        <a:pt x="206" y="36"/>
                      </a:lnTo>
                      <a:lnTo>
                        <a:pt x="220" y="52"/>
                      </a:lnTo>
                      <a:lnTo>
                        <a:pt x="232" y="74"/>
                      </a:lnTo>
                      <a:lnTo>
                        <a:pt x="238" y="96"/>
                      </a:lnTo>
                      <a:lnTo>
                        <a:pt x="240" y="108"/>
                      </a:lnTo>
                      <a:lnTo>
                        <a:pt x="240" y="120"/>
                      </a:lnTo>
                      <a:lnTo>
                        <a:pt x="240" y="109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87" name="Rectangle 158"/>
              <p:cNvSpPr>
                <a:spLocks noChangeArrowheads="1"/>
              </p:cNvSpPr>
              <p:nvPr/>
            </p:nvSpPr>
            <p:spPr bwMode="auto">
              <a:xfrm>
                <a:off x="7327809" y="3041686"/>
                <a:ext cx="362451" cy="225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latin typeface="Arial" panose="020B0604020202020204" pitchFamily="34" charset="0"/>
                    <a:ea typeface="宋体" pitchFamily="2" charset="-122"/>
                    <a:cs typeface="宋体" pitchFamily="2" charset="-122"/>
                  </a:rPr>
                  <a:t>648</a:t>
                </a:r>
              </a:p>
            </p:txBody>
          </p:sp>
          <p:grpSp>
            <p:nvGrpSpPr>
              <p:cNvPr id="88" name="组合 97"/>
              <p:cNvGrpSpPr/>
              <p:nvPr/>
            </p:nvGrpSpPr>
            <p:grpSpPr>
              <a:xfrm>
                <a:off x="5788828" y="3420875"/>
                <a:ext cx="468778" cy="585338"/>
                <a:chOff x="4575175" y="4376738"/>
                <a:chExt cx="568325" cy="930275"/>
              </a:xfrm>
            </p:grpSpPr>
            <p:sp>
              <p:nvSpPr>
                <p:cNvPr id="94" name="Freeform 133"/>
                <p:cNvSpPr>
                  <a:spLocks/>
                </p:cNvSpPr>
                <p:nvPr/>
              </p:nvSpPr>
              <p:spPr bwMode="auto">
                <a:xfrm>
                  <a:off x="4575175" y="5068888"/>
                  <a:ext cx="285750" cy="238125"/>
                </a:xfrm>
                <a:custGeom>
                  <a:avLst/>
                  <a:gdLst/>
                  <a:ahLst/>
                  <a:cxnLst>
                    <a:cxn ang="0">
                      <a:pos x="60" y="90"/>
                    </a:cxn>
                    <a:cxn ang="0">
                      <a:pos x="60" y="0"/>
                    </a:cxn>
                    <a:cxn ang="0">
                      <a:pos x="180" y="0"/>
                    </a:cxn>
                    <a:cxn ang="0">
                      <a:pos x="180" y="150"/>
                    </a:cxn>
                    <a:cxn ang="0">
                      <a:pos x="0" y="150"/>
                    </a:cxn>
                    <a:cxn ang="0">
                      <a:pos x="0" y="150"/>
                    </a:cxn>
                    <a:cxn ang="0">
                      <a:pos x="12" y="148"/>
                    </a:cxn>
                    <a:cxn ang="0">
                      <a:pos x="22" y="144"/>
                    </a:cxn>
                    <a:cxn ang="0">
                      <a:pos x="32" y="140"/>
                    </a:cxn>
                    <a:cxn ang="0">
                      <a:pos x="42" y="132"/>
                    </a:cxn>
                    <a:cxn ang="0">
                      <a:pos x="48" y="122"/>
                    </a:cxn>
                    <a:cxn ang="0">
                      <a:pos x="54" y="112"/>
                    </a:cxn>
                    <a:cxn ang="0">
                      <a:pos x="58" y="102"/>
                    </a:cxn>
                    <a:cxn ang="0">
                      <a:pos x="60" y="90"/>
                    </a:cxn>
                    <a:cxn ang="0">
                      <a:pos x="60" y="90"/>
                    </a:cxn>
                  </a:cxnLst>
                  <a:rect l="0" t="0" r="r" b="b"/>
                  <a:pathLst>
                    <a:path w="180" h="150">
                      <a:moveTo>
                        <a:pt x="60" y="90"/>
                      </a:moveTo>
                      <a:lnTo>
                        <a:pt x="60" y="0"/>
                      </a:lnTo>
                      <a:lnTo>
                        <a:pt x="180" y="0"/>
                      </a:lnTo>
                      <a:lnTo>
                        <a:pt x="180" y="150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12" y="148"/>
                      </a:lnTo>
                      <a:lnTo>
                        <a:pt x="22" y="144"/>
                      </a:lnTo>
                      <a:lnTo>
                        <a:pt x="32" y="140"/>
                      </a:lnTo>
                      <a:lnTo>
                        <a:pt x="42" y="132"/>
                      </a:lnTo>
                      <a:lnTo>
                        <a:pt x="48" y="122"/>
                      </a:lnTo>
                      <a:lnTo>
                        <a:pt x="54" y="112"/>
                      </a:lnTo>
                      <a:lnTo>
                        <a:pt x="58" y="102"/>
                      </a:lnTo>
                      <a:lnTo>
                        <a:pt x="60" y="90"/>
                      </a:lnTo>
                      <a:lnTo>
                        <a:pt x="60" y="90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95" name="Freeform 135"/>
                <p:cNvSpPr>
                  <a:spLocks/>
                </p:cNvSpPr>
                <p:nvPr/>
              </p:nvSpPr>
              <p:spPr bwMode="auto">
                <a:xfrm>
                  <a:off x="4860925" y="5068888"/>
                  <a:ext cx="282575" cy="238125"/>
                </a:xfrm>
                <a:custGeom>
                  <a:avLst/>
                  <a:gdLst/>
                  <a:ahLst/>
                  <a:cxnLst>
                    <a:cxn ang="0">
                      <a:pos x="120" y="90"/>
                    </a:cxn>
                    <a:cxn ang="0">
                      <a:pos x="120" y="0"/>
                    </a:cxn>
                    <a:cxn ang="0">
                      <a:pos x="0" y="0"/>
                    </a:cxn>
                    <a:cxn ang="0">
                      <a:pos x="0" y="150"/>
                    </a:cxn>
                    <a:cxn ang="0">
                      <a:pos x="178" y="150"/>
                    </a:cxn>
                    <a:cxn ang="0">
                      <a:pos x="178" y="150"/>
                    </a:cxn>
                    <a:cxn ang="0">
                      <a:pos x="166" y="148"/>
                    </a:cxn>
                    <a:cxn ang="0">
                      <a:pos x="156" y="144"/>
                    </a:cxn>
                    <a:cxn ang="0">
                      <a:pos x="146" y="140"/>
                    </a:cxn>
                    <a:cxn ang="0">
                      <a:pos x="136" y="132"/>
                    </a:cxn>
                    <a:cxn ang="0">
                      <a:pos x="130" y="122"/>
                    </a:cxn>
                    <a:cxn ang="0">
                      <a:pos x="124" y="112"/>
                    </a:cxn>
                    <a:cxn ang="0">
                      <a:pos x="120" y="102"/>
                    </a:cxn>
                    <a:cxn ang="0">
                      <a:pos x="120" y="90"/>
                    </a:cxn>
                    <a:cxn ang="0">
                      <a:pos x="120" y="90"/>
                    </a:cxn>
                  </a:cxnLst>
                  <a:rect l="0" t="0" r="r" b="b"/>
                  <a:pathLst>
                    <a:path w="178" h="150">
                      <a:moveTo>
                        <a:pt x="120" y="90"/>
                      </a:moveTo>
                      <a:lnTo>
                        <a:pt x="120" y="0"/>
                      </a:lnTo>
                      <a:lnTo>
                        <a:pt x="0" y="0"/>
                      </a:lnTo>
                      <a:lnTo>
                        <a:pt x="0" y="150"/>
                      </a:lnTo>
                      <a:lnTo>
                        <a:pt x="178" y="150"/>
                      </a:lnTo>
                      <a:lnTo>
                        <a:pt x="178" y="150"/>
                      </a:lnTo>
                      <a:lnTo>
                        <a:pt x="166" y="148"/>
                      </a:lnTo>
                      <a:lnTo>
                        <a:pt x="156" y="144"/>
                      </a:lnTo>
                      <a:lnTo>
                        <a:pt x="146" y="140"/>
                      </a:lnTo>
                      <a:lnTo>
                        <a:pt x="136" y="132"/>
                      </a:lnTo>
                      <a:lnTo>
                        <a:pt x="130" y="122"/>
                      </a:lnTo>
                      <a:lnTo>
                        <a:pt x="124" y="112"/>
                      </a:lnTo>
                      <a:lnTo>
                        <a:pt x="120" y="102"/>
                      </a:lnTo>
                      <a:lnTo>
                        <a:pt x="120" y="90"/>
                      </a:lnTo>
                      <a:lnTo>
                        <a:pt x="120" y="90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96" name="Freeform 161"/>
                <p:cNvSpPr>
                  <a:spLocks/>
                </p:cNvSpPr>
                <p:nvPr/>
              </p:nvSpPr>
              <p:spPr bwMode="auto">
                <a:xfrm>
                  <a:off x="4670425" y="4376738"/>
                  <a:ext cx="381000" cy="930275"/>
                </a:xfrm>
                <a:custGeom>
                  <a:avLst/>
                  <a:gdLst/>
                  <a:ahLst/>
                  <a:cxnLst>
                    <a:cxn ang="0">
                      <a:pos x="240" y="466"/>
                    </a:cxn>
                    <a:cxn ang="0">
                      <a:pos x="240" y="466"/>
                    </a:cxn>
                    <a:cxn ang="0">
                      <a:pos x="238" y="478"/>
                    </a:cxn>
                    <a:cxn ang="0">
                      <a:pos x="236" y="490"/>
                    </a:cxn>
                    <a:cxn ang="0">
                      <a:pos x="230" y="512"/>
                    </a:cxn>
                    <a:cxn ang="0">
                      <a:pos x="218" y="532"/>
                    </a:cxn>
                    <a:cxn ang="0">
                      <a:pos x="204" y="550"/>
                    </a:cxn>
                    <a:cxn ang="0">
                      <a:pos x="186" y="564"/>
                    </a:cxn>
                    <a:cxn ang="0">
                      <a:pos x="166" y="576"/>
                    </a:cxn>
                    <a:cxn ang="0">
                      <a:pos x="144" y="582"/>
                    </a:cxn>
                    <a:cxn ang="0">
                      <a:pos x="132" y="584"/>
                    </a:cxn>
                    <a:cxn ang="0">
                      <a:pos x="120" y="586"/>
                    </a:cxn>
                    <a:cxn ang="0">
                      <a:pos x="120" y="586"/>
                    </a:cxn>
                    <a:cxn ang="0">
                      <a:pos x="120" y="586"/>
                    </a:cxn>
                    <a:cxn ang="0">
                      <a:pos x="108" y="584"/>
                    </a:cxn>
                    <a:cxn ang="0">
                      <a:pos x="96" y="582"/>
                    </a:cxn>
                    <a:cxn ang="0">
                      <a:pos x="72" y="576"/>
                    </a:cxn>
                    <a:cxn ang="0">
                      <a:pos x="52" y="564"/>
                    </a:cxn>
                    <a:cxn ang="0">
                      <a:pos x="34" y="550"/>
                    </a:cxn>
                    <a:cxn ang="0">
                      <a:pos x="20" y="532"/>
                    </a:cxn>
                    <a:cxn ang="0">
                      <a:pos x="8" y="512"/>
                    </a:cxn>
                    <a:cxn ang="0">
                      <a:pos x="2" y="490"/>
                    </a:cxn>
                    <a:cxn ang="0">
                      <a:pos x="0" y="478"/>
                    </a:cxn>
                    <a:cxn ang="0">
                      <a:pos x="0" y="466"/>
                    </a:cxn>
                    <a:cxn ang="0">
                      <a:pos x="0" y="120"/>
                    </a:cxn>
                    <a:cxn ang="0">
                      <a:pos x="0" y="120"/>
                    </a:cxn>
                    <a:cxn ang="0">
                      <a:pos x="0" y="108"/>
                    </a:cxn>
                    <a:cxn ang="0">
                      <a:pos x="2" y="96"/>
                    </a:cxn>
                    <a:cxn ang="0">
                      <a:pos x="8" y="74"/>
                    </a:cxn>
                    <a:cxn ang="0">
                      <a:pos x="20" y="54"/>
                    </a:cxn>
                    <a:cxn ang="0">
                      <a:pos x="34" y="36"/>
                    </a:cxn>
                    <a:cxn ang="0">
                      <a:pos x="52" y="22"/>
                    </a:cxn>
                    <a:cxn ang="0">
                      <a:pos x="72" y="10"/>
                    </a:cxn>
                    <a:cxn ang="0">
                      <a:pos x="96" y="4"/>
                    </a:cxn>
                    <a:cxn ang="0">
                      <a:pos x="108" y="2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32" y="2"/>
                    </a:cxn>
                    <a:cxn ang="0">
                      <a:pos x="144" y="4"/>
                    </a:cxn>
                    <a:cxn ang="0">
                      <a:pos x="166" y="10"/>
                    </a:cxn>
                    <a:cxn ang="0">
                      <a:pos x="186" y="22"/>
                    </a:cxn>
                    <a:cxn ang="0">
                      <a:pos x="204" y="36"/>
                    </a:cxn>
                    <a:cxn ang="0">
                      <a:pos x="218" y="54"/>
                    </a:cxn>
                    <a:cxn ang="0">
                      <a:pos x="230" y="74"/>
                    </a:cxn>
                    <a:cxn ang="0">
                      <a:pos x="236" y="96"/>
                    </a:cxn>
                    <a:cxn ang="0">
                      <a:pos x="238" y="108"/>
                    </a:cxn>
                    <a:cxn ang="0">
                      <a:pos x="240" y="120"/>
                    </a:cxn>
                    <a:cxn ang="0">
                      <a:pos x="240" y="466"/>
                    </a:cxn>
                  </a:cxnLst>
                  <a:rect l="0" t="0" r="r" b="b"/>
                  <a:pathLst>
                    <a:path w="240" h="586">
                      <a:moveTo>
                        <a:pt x="240" y="466"/>
                      </a:moveTo>
                      <a:lnTo>
                        <a:pt x="240" y="466"/>
                      </a:lnTo>
                      <a:lnTo>
                        <a:pt x="238" y="478"/>
                      </a:lnTo>
                      <a:lnTo>
                        <a:pt x="236" y="490"/>
                      </a:lnTo>
                      <a:lnTo>
                        <a:pt x="230" y="512"/>
                      </a:lnTo>
                      <a:lnTo>
                        <a:pt x="218" y="532"/>
                      </a:lnTo>
                      <a:lnTo>
                        <a:pt x="204" y="550"/>
                      </a:lnTo>
                      <a:lnTo>
                        <a:pt x="186" y="564"/>
                      </a:lnTo>
                      <a:lnTo>
                        <a:pt x="166" y="576"/>
                      </a:lnTo>
                      <a:lnTo>
                        <a:pt x="144" y="582"/>
                      </a:lnTo>
                      <a:lnTo>
                        <a:pt x="132" y="584"/>
                      </a:lnTo>
                      <a:lnTo>
                        <a:pt x="120" y="586"/>
                      </a:lnTo>
                      <a:lnTo>
                        <a:pt x="120" y="586"/>
                      </a:lnTo>
                      <a:lnTo>
                        <a:pt x="120" y="586"/>
                      </a:lnTo>
                      <a:lnTo>
                        <a:pt x="108" y="584"/>
                      </a:lnTo>
                      <a:lnTo>
                        <a:pt x="96" y="582"/>
                      </a:lnTo>
                      <a:lnTo>
                        <a:pt x="72" y="576"/>
                      </a:lnTo>
                      <a:lnTo>
                        <a:pt x="52" y="564"/>
                      </a:lnTo>
                      <a:lnTo>
                        <a:pt x="34" y="550"/>
                      </a:lnTo>
                      <a:lnTo>
                        <a:pt x="20" y="532"/>
                      </a:lnTo>
                      <a:lnTo>
                        <a:pt x="8" y="512"/>
                      </a:lnTo>
                      <a:lnTo>
                        <a:pt x="2" y="490"/>
                      </a:lnTo>
                      <a:lnTo>
                        <a:pt x="0" y="478"/>
                      </a:lnTo>
                      <a:lnTo>
                        <a:pt x="0" y="466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08"/>
                      </a:lnTo>
                      <a:lnTo>
                        <a:pt x="2" y="96"/>
                      </a:lnTo>
                      <a:lnTo>
                        <a:pt x="8" y="74"/>
                      </a:lnTo>
                      <a:lnTo>
                        <a:pt x="20" y="54"/>
                      </a:lnTo>
                      <a:lnTo>
                        <a:pt x="34" y="36"/>
                      </a:lnTo>
                      <a:lnTo>
                        <a:pt x="52" y="22"/>
                      </a:lnTo>
                      <a:lnTo>
                        <a:pt x="72" y="10"/>
                      </a:lnTo>
                      <a:lnTo>
                        <a:pt x="96" y="4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32" y="2"/>
                      </a:lnTo>
                      <a:lnTo>
                        <a:pt x="144" y="4"/>
                      </a:lnTo>
                      <a:lnTo>
                        <a:pt x="166" y="10"/>
                      </a:lnTo>
                      <a:lnTo>
                        <a:pt x="186" y="22"/>
                      </a:lnTo>
                      <a:lnTo>
                        <a:pt x="204" y="36"/>
                      </a:lnTo>
                      <a:lnTo>
                        <a:pt x="218" y="54"/>
                      </a:lnTo>
                      <a:lnTo>
                        <a:pt x="230" y="74"/>
                      </a:lnTo>
                      <a:lnTo>
                        <a:pt x="236" y="96"/>
                      </a:lnTo>
                      <a:lnTo>
                        <a:pt x="238" y="108"/>
                      </a:lnTo>
                      <a:lnTo>
                        <a:pt x="240" y="120"/>
                      </a:lnTo>
                      <a:lnTo>
                        <a:pt x="240" y="46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89" name="Rectangle 158"/>
              <p:cNvSpPr>
                <a:spLocks noChangeArrowheads="1"/>
              </p:cNvSpPr>
              <p:nvPr/>
            </p:nvSpPr>
            <p:spPr bwMode="auto">
              <a:xfrm>
                <a:off x="5919282" y="3640393"/>
                <a:ext cx="326312" cy="675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latin typeface="Arial" panose="020B0604020202020204" pitchFamily="34" charset="0"/>
                    <a:ea typeface="宋体" pitchFamily="2" charset="-122"/>
                    <a:cs typeface="宋体" pitchFamily="2" charset="-122"/>
                  </a:rPr>
                  <a:t>160</a:t>
                </a:r>
              </a:p>
              <a:p>
                <a:pPr defTabSz="1219170" fontAlgn="base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900" dirty="0">
                  <a:latin typeface="Arial" panose="020B0604020202020204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90" name="Rectangle 158"/>
              <p:cNvSpPr>
                <a:spLocks noChangeArrowheads="1"/>
              </p:cNvSpPr>
              <p:nvPr/>
            </p:nvSpPr>
            <p:spPr bwMode="auto">
              <a:xfrm>
                <a:off x="5440020" y="3721852"/>
                <a:ext cx="335739" cy="225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latin typeface="Arial" panose="020B0604020202020204" pitchFamily="34" charset="0"/>
                    <a:ea typeface="宋体" pitchFamily="2" charset="-122"/>
                    <a:cs typeface="宋体" pitchFamily="2" charset="-122"/>
                  </a:rPr>
                  <a:t>110</a:t>
                </a:r>
              </a:p>
            </p:txBody>
          </p:sp>
          <p:sp>
            <p:nvSpPr>
              <p:cNvPr id="91" name="Rectangle 158"/>
              <p:cNvSpPr>
                <a:spLocks noChangeArrowheads="1"/>
              </p:cNvSpPr>
              <p:nvPr/>
            </p:nvSpPr>
            <p:spPr bwMode="auto">
              <a:xfrm>
                <a:off x="4991228" y="3771470"/>
                <a:ext cx="334168" cy="225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latin typeface="Arial" panose="020B0604020202020204" pitchFamily="34" charset="0"/>
                    <a:ea typeface="宋体" pitchFamily="2" charset="-122"/>
                    <a:cs typeface="宋体" pitchFamily="2" charset="-122"/>
                  </a:rPr>
                  <a:t> 63</a:t>
                </a:r>
              </a:p>
            </p:txBody>
          </p:sp>
          <p:sp>
            <p:nvSpPr>
              <p:cNvPr id="92" name="Rectangle 158"/>
              <p:cNvSpPr>
                <a:spLocks noChangeArrowheads="1"/>
              </p:cNvSpPr>
              <p:nvPr/>
            </p:nvSpPr>
            <p:spPr bwMode="auto">
              <a:xfrm>
                <a:off x="4520540" y="3800924"/>
                <a:ext cx="326311" cy="450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latin typeface="Arial" panose="020B0604020202020204" pitchFamily="34" charset="0"/>
                    <a:ea typeface="宋体" pitchFamily="2" charset="-122"/>
                    <a:cs typeface="宋体" pitchFamily="2" charset="-122"/>
                  </a:rPr>
                  <a:t>  9</a:t>
                </a:r>
              </a:p>
              <a:p>
                <a:pPr defTabSz="1219170" fontAlgn="base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900" dirty="0">
                  <a:latin typeface="Arial" panose="020B0604020202020204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93" name="文本框 552"/>
              <p:cNvSpPr txBox="1"/>
              <p:nvPr/>
            </p:nvSpPr>
            <p:spPr>
              <a:xfrm>
                <a:off x="4706494" y="1821346"/>
                <a:ext cx="2636064" cy="2160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kumimoji="1" lang="en-US" sz="12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 rot="16200000">
              <a:off x="4641010" y="2996647"/>
              <a:ext cx="5351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ЗМІ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4653263" y="2853355"/>
              <a:ext cx="10012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Охорона </a:t>
              </a:r>
              <a:r>
                <a:rPr lang="uk-UA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</a:t>
              </a:r>
              <a:r>
                <a:rPr lang="en-US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uk-UA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5286203" y="2691636"/>
              <a:ext cx="8305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Виробництво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5349012" y="2403944"/>
              <a:ext cx="1216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Телеком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5200411" y="1878381"/>
              <a:ext cx="20608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Енергія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 rot="16200000">
              <a:off x="4937002" y="2803450"/>
              <a:ext cx="100860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Роздрібна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торгівля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6183154" y="2509645"/>
              <a:ext cx="66252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Фінанси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矩形 603"/>
            <p:cNvSpPr/>
            <p:nvPr/>
          </p:nvSpPr>
          <p:spPr>
            <a:xfrm>
              <a:off x="4788024" y="3864384"/>
              <a:ext cx="1942580" cy="864130"/>
            </a:xfrm>
            <a:prstGeom prst="rect">
              <a:avLst/>
            </a:prstGeom>
            <a:gradFill>
              <a:gsLst>
                <a:gs pos="0">
                  <a:srgbClr val="DDDDDD"/>
                </a:gs>
                <a:gs pos="100000">
                  <a:srgbClr val="F5F5F5"/>
                </a:gs>
              </a:gsLst>
              <a:lin ang="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03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Розбивка</a:t>
              </a:r>
              <a:r>
                <a: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знижує</a:t>
              </a:r>
              <a:r>
                <a: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дохід</a:t>
              </a:r>
              <a:r>
                <a: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підприємства</a:t>
              </a:r>
              <a:r>
                <a: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на 8%</a:t>
              </a:r>
              <a:endPara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734272" y="4781679"/>
              <a:ext cx="195945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Поломка пристрою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фондової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біржі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спричинила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одноденне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призупинення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операцій</a:t>
              </a:r>
              <a:endPara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Відключення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системи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податкової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служби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призвело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72-годинного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збою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роботі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" name="文本框 122"/>
          <p:cNvSpPr txBox="1"/>
          <p:nvPr/>
        </p:nvSpPr>
        <p:spPr>
          <a:xfrm>
            <a:off x="7040344" y="1008919"/>
            <a:ext cx="189412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3943"/>
            <a:r>
              <a:rPr lang="uk-UA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експлуатація та обслуговування</a:t>
            </a:r>
            <a:endParaRPr 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6970486" y="1605282"/>
            <a:ext cx="199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струму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5" name="Picture 2" descr="C:\Users\c00298913.CHINA\Desktop\素材\抠图\机房（透明）.png"/>
          <p:cNvPicPr>
            <a:picLocks noChangeAspect="1" noChangeArrowheads="1"/>
          </p:cNvPicPr>
          <p:nvPr/>
        </p:nvPicPr>
        <p:blipFill>
          <a:blip r:embed="rId5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6392" y="2586402"/>
            <a:ext cx="1746027" cy="129079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6" name="圆角矩形 9"/>
          <p:cNvSpPr/>
          <p:nvPr/>
        </p:nvSpPr>
        <p:spPr>
          <a:xfrm>
            <a:off x="6928759" y="2173135"/>
            <a:ext cx="1008619" cy="6760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Складні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типи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пристроїв</a:t>
            </a:r>
            <a:endParaRPr lang="en-US" sz="1100" dirty="0">
              <a:solidFill>
                <a:srgbClr val="00206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Huawei Sans" panose="020C0503030203020204" pitchFamily="34" charset="0"/>
            </a:endParaRPr>
          </a:p>
        </p:txBody>
      </p:sp>
      <p:sp>
        <p:nvSpPr>
          <p:cNvPr id="147" name="圆角矩形 9"/>
          <p:cNvSpPr/>
          <p:nvPr/>
        </p:nvSpPr>
        <p:spPr>
          <a:xfrm>
            <a:off x="7770489" y="2302604"/>
            <a:ext cx="1347575" cy="38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Вилика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кількість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безглуздих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пристроїв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Huawei Sans" panose="020C0503030203020204" pitchFamily="34" charset="0"/>
            </a:endParaRPr>
          </a:p>
        </p:txBody>
      </p:sp>
      <p:sp>
        <p:nvSpPr>
          <p:cNvPr id="148" name="圆角矩形 9"/>
          <p:cNvSpPr/>
          <p:nvPr/>
        </p:nvSpPr>
        <p:spPr>
          <a:xfrm>
            <a:off x="6943140" y="3484456"/>
            <a:ext cx="994238" cy="4160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Складне розташування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Huawei Sans" panose="020C0503030203020204" pitchFamily="34" charset="0"/>
            </a:endParaRPr>
          </a:p>
        </p:txBody>
      </p:sp>
      <p:sp>
        <p:nvSpPr>
          <p:cNvPr id="149" name="圆角矩形 9"/>
          <p:cNvSpPr/>
          <p:nvPr/>
        </p:nvSpPr>
        <p:spPr>
          <a:xfrm>
            <a:off x="7926832" y="3333656"/>
            <a:ext cx="1217168" cy="38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Численні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rPr>
              <a:t>інтерфейси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Huawei Sans" panose="020C0503030203020204" pitchFamily="34" charset="0"/>
            </a:endParaRPr>
          </a:p>
        </p:txBody>
      </p:sp>
      <p:sp>
        <p:nvSpPr>
          <p:cNvPr id="150" name="矩形 605"/>
          <p:cNvSpPr/>
          <p:nvPr/>
        </p:nvSpPr>
        <p:spPr>
          <a:xfrm>
            <a:off x="7026445" y="3886368"/>
            <a:ext cx="1942580" cy="842146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5F5F5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Протягом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наступних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5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років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обсяг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даних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на душу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населення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збільшиться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в 5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разів</a:t>
            </a: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6965704" y="4768973"/>
            <a:ext cx="19486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&gt; 80%;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несправностей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&gt; 1 день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2020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2,2 рази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2015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8340675" y="6240764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24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3" grpId="0"/>
      <p:bldP spid="146" grpId="0"/>
      <p:bldP spid="147" grpId="0"/>
      <p:bldP spid="148" grpId="0"/>
      <p:bldP spid="149" grpId="0"/>
      <p:bldP spid="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" y="26732"/>
            <a:ext cx="8964487" cy="63830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ОСНОВНІ ВИМОГИ ДО ІКТ</a:t>
            </a:r>
            <a:endParaRPr lang="uk-UA" sz="105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uk-UA" sz="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881" y="908718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sz="2000" dirty="0"/>
          </a:p>
          <a:p>
            <a:pPr marL="342900" indent="-342900"/>
            <a:endParaRPr lang="uk-UA" sz="2000" b="1" dirty="0"/>
          </a:p>
          <a:p>
            <a:endParaRPr lang="ru-RU" dirty="0"/>
          </a:p>
          <a:p>
            <a:pPr marL="342900" indent="-342900"/>
            <a:r>
              <a:rPr lang="uk-UA" sz="2000" dirty="0"/>
              <a:t> </a:t>
            </a:r>
            <a:endParaRPr lang="ru-RU" sz="2400" dirty="0"/>
          </a:p>
          <a:p>
            <a:pPr lvl="1"/>
            <a:endParaRPr lang="uk-UA" dirty="0"/>
          </a:p>
          <a:p>
            <a:pPr lvl="1"/>
            <a:endParaRPr lang="uk-UA" dirty="0"/>
          </a:p>
          <a:p>
            <a:pPr lvl="1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527" y="64006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b="1" i="1" dirty="0"/>
          </a:p>
          <a:p>
            <a:pPr algn="just"/>
            <a:endParaRPr lang="uk-UA" sz="2000" b="1" i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22196480"/>
              </p:ext>
            </p:extLst>
          </p:nvPr>
        </p:nvGraphicFramePr>
        <p:xfrm>
          <a:off x="193881" y="404664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7"/>
          <p:cNvSpPr/>
          <p:nvPr/>
        </p:nvSpPr>
        <p:spPr>
          <a:xfrm>
            <a:off x="8257746" y="6202631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5798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33270" y="47684"/>
            <a:ext cx="8964487" cy="659602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РОЛЬ ЗАХИСТУ ІНФОРМАЦІЇ В СТАБІЛЬНОМУ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РОЗВИТКУ ЕКОНОМІКИ ДЕРЖАВИ</a:t>
            </a:r>
          </a:p>
          <a:p>
            <a:pPr algn="ctr">
              <a:defRPr/>
            </a:pPr>
            <a:endParaRPr lang="uk-UA" sz="900" b="1" dirty="0">
              <a:latin typeface="Times New Roman" pitchFamily="18" charset="0"/>
            </a:endParaRPr>
          </a:p>
          <a:p>
            <a:pPr algn="just">
              <a:defRPr/>
            </a:pPr>
            <a:r>
              <a:rPr lang="uk-UA" sz="2200" b="1" dirty="0">
                <a:latin typeface="Times New Roman" pitchFamily="18" charset="0"/>
              </a:rPr>
              <a:t>     </a:t>
            </a:r>
            <a:endParaRPr lang="uk-UA" sz="800" dirty="0">
              <a:latin typeface="Times New Roman" pitchFamily="18" charset="0"/>
            </a:endParaRPr>
          </a:p>
          <a:p>
            <a:pPr algn="just">
              <a:defRPr/>
            </a:pPr>
            <a:r>
              <a:rPr lang="uk-UA" sz="2200" b="1" dirty="0">
                <a:latin typeface="Times New Roman" pitchFamily="18" charset="0"/>
              </a:rPr>
              <a:t>     </a:t>
            </a:r>
            <a:endParaRPr lang="uk-UA" sz="24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17954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sz="2000" dirty="0"/>
          </a:p>
          <a:p>
            <a:pPr marL="342900" indent="-342900"/>
            <a:endParaRPr lang="uk-UA" sz="2000" b="1" dirty="0"/>
          </a:p>
          <a:p>
            <a:endParaRPr lang="ru-RU" dirty="0"/>
          </a:p>
          <a:p>
            <a:pPr marL="342900" indent="-342900"/>
            <a:r>
              <a:rPr lang="uk-UA" sz="2000" dirty="0"/>
              <a:t> </a:t>
            </a:r>
            <a:endParaRPr lang="ru-RU" sz="2400" dirty="0"/>
          </a:p>
          <a:p>
            <a:pPr lvl="1"/>
            <a:endParaRPr lang="uk-UA" dirty="0"/>
          </a:p>
          <a:p>
            <a:pPr lvl="1"/>
            <a:endParaRPr lang="uk-UA" dirty="0"/>
          </a:p>
          <a:p>
            <a:pPr lvl="1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649304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b="1" i="1" dirty="0"/>
          </a:p>
          <a:p>
            <a:pPr algn="just"/>
            <a:endParaRPr lang="uk-UA" sz="2000" b="1" i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4711286"/>
              </p:ext>
            </p:extLst>
          </p:nvPr>
        </p:nvGraphicFramePr>
        <p:xfrm>
          <a:off x="179512" y="620688"/>
          <a:ext cx="8784976" cy="576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7"/>
          <p:cNvSpPr/>
          <p:nvPr/>
        </p:nvSpPr>
        <p:spPr>
          <a:xfrm>
            <a:off x="8210635" y="6238661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6780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08811"/>
            <a:ext cx="8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ГЛОБАЛЬНИЙ РИНОК ЦИФРОВОЇ ТРАНСФОРМАЦІЇ В СЕКТОРІ РОЗДРІБНОЇ ТОРГІВЛІ 2021-2025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7504" y="3016886"/>
            <a:ext cx="2448272" cy="2403657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1729691"/>
            <a:ext cx="2304256" cy="164723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6691" y="1975723"/>
            <a:ext cx="243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іжнародні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цифрової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трансформації</a:t>
            </a:r>
            <a:endParaRPr lang="uk-UA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496940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Alibaba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Cloud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Alphabet Inc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Amazon Web Services Inc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Intel Corp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Microsoft Corp.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Oracle Corp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41417" y="982412"/>
            <a:ext cx="267865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Рушійні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цифрової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трансформації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речей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Хмарні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бчислення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Штучний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інтелект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Доповнена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віртуальна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AR/VR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3157" y="112131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Географія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1309"/>
            <a:ext cx="3923927" cy="2013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68344" y="1729691"/>
            <a:ext cx="7200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Азія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9906" y="1468597"/>
            <a:ext cx="7163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Європа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6152" y="1675904"/>
            <a:ext cx="1440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Північна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Америка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7938" y="2331387"/>
            <a:ext cx="86040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Африка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7342" y="2647461"/>
            <a:ext cx="151466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Південна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Америка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78" y="4930614"/>
            <a:ext cx="1178979" cy="979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52320" y="5004927"/>
            <a:ext cx="1438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17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23256" y="4727928"/>
            <a:ext cx="34217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Прогнозоване збільшення  роздрібної торгівлі через електронні платформи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$137.05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за період з 2020 року по 2025 роки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283806" y="6093296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743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3608" y="911702"/>
            <a:ext cx="1023156" cy="289942"/>
          </a:xfrm>
          <a:prstGeom prst="roundRect">
            <a:avLst/>
          </a:prstGeom>
          <a:solidFill>
            <a:srgbClr val="CCEC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Телеком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652" y="1391299"/>
            <a:ext cx="1797472" cy="294727"/>
          </a:xfrm>
          <a:prstGeom prst="roundRect">
            <a:avLst/>
          </a:prstGeom>
          <a:solidFill>
            <a:srgbClr val="99CC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Охорона здоров’я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6521" y="2448092"/>
            <a:ext cx="1646132" cy="300033"/>
          </a:xfrm>
          <a:prstGeom prst="roundRect">
            <a:avLst/>
          </a:prstGeom>
          <a:solidFill>
            <a:srgbClr val="66C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Промисловість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9946" y="4908687"/>
            <a:ext cx="1021200" cy="28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Фінанси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652" y="2984776"/>
            <a:ext cx="2190327" cy="297095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Розваги, дозвілля, ЗМІ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652" y="3493901"/>
            <a:ext cx="1280838" cy="300033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846" y="3968032"/>
            <a:ext cx="1474989" cy="279625"/>
          </a:xfrm>
          <a:prstGeom prst="roundRect">
            <a:avLst/>
          </a:prstGeom>
          <a:solidFill>
            <a:srgbClr val="7D83C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ЦОД і хмари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3608" y="4453268"/>
            <a:ext cx="1306677" cy="302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Енегретика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946" y="5461296"/>
            <a:ext cx="800369" cy="288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652" y="5892472"/>
            <a:ext cx="1872208" cy="267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Кібербезпека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652" y="1923740"/>
            <a:ext cx="1707232" cy="282031"/>
          </a:xfrm>
          <a:prstGeom prst="roundRect">
            <a:avLst/>
          </a:prstGeom>
          <a:solidFill>
            <a:srgbClr val="66C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Фізична безпека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249594" y="1056622"/>
            <a:ext cx="1080119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505888" y="908720"/>
            <a:ext cx="6329005" cy="289942"/>
          </a:xfrm>
          <a:prstGeom prst="roundRect">
            <a:avLst/>
          </a:prstGeom>
          <a:solidFill>
            <a:srgbClr val="CCEC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Мобільні мережі, електронна комерція, хмарні обчислення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049124" y="1538662"/>
            <a:ext cx="71765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951288" y="2075581"/>
            <a:ext cx="1033939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892653" y="2576866"/>
            <a:ext cx="874121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441979" y="3125212"/>
            <a:ext cx="833877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14259" y="3611857"/>
            <a:ext cx="1033939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732835" y="4107844"/>
            <a:ext cx="1033939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514259" y="4604655"/>
            <a:ext cx="10339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858918" y="1391299"/>
            <a:ext cx="5987264" cy="294727"/>
          </a:xfrm>
          <a:prstGeom prst="roundRect">
            <a:avLst/>
          </a:prstGeom>
          <a:solidFill>
            <a:srgbClr val="99CC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Електронна медицина, обчислювальна біологія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46106" y="1930610"/>
            <a:ext cx="5700075" cy="289942"/>
          </a:xfrm>
          <a:prstGeom prst="roundRect">
            <a:avLst/>
          </a:prstGeom>
          <a:solidFill>
            <a:srgbClr val="66C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Системи сигналізації, біометрія, комп’ютерний зір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73939" y="2438400"/>
            <a:ext cx="5860954" cy="289942"/>
          </a:xfrm>
          <a:prstGeom prst="roundRect">
            <a:avLst/>
          </a:prstGeom>
          <a:solidFill>
            <a:srgbClr val="66C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Робототехніка, розумна мережа, 3</a:t>
            </a:r>
            <a:r>
              <a:rPr lang="en-US" dirty="0" smtClean="0">
                <a:solidFill>
                  <a:sysClr val="windowText" lastClr="000000"/>
                </a:solidFill>
              </a:rPr>
              <a:t>D</a:t>
            </a:r>
            <a:r>
              <a:rPr lang="uk-UA" dirty="0" smtClean="0">
                <a:solidFill>
                  <a:sysClr val="windowText" lastClr="000000"/>
                </a:solidFill>
              </a:rPr>
              <a:t> друк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76205" y="2980241"/>
            <a:ext cx="5358688" cy="289942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Соціальні мережі, </a:t>
            </a:r>
            <a:r>
              <a:rPr lang="uk-UA" dirty="0" err="1" smtClean="0">
                <a:solidFill>
                  <a:sysClr val="windowText" lastClr="000000"/>
                </a:solidFill>
              </a:rPr>
              <a:t>месенджери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55485" y="3498748"/>
            <a:ext cx="6079408" cy="289942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Автономні транспортні засоби, безпілотні літальні апарати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10579" y="3957715"/>
            <a:ext cx="5919590" cy="289942"/>
          </a:xfrm>
          <a:prstGeom prst="roundRect">
            <a:avLst/>
          </a:prstGeom>
          <a:solidFill>
            <a:srgbClr val="7D83C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Інтенсивна обробка даних, мережі центрів обробки даних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05871" y="4459684"/>
            <a:ext cx="6124298" cy="289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Розумна мережа, енергоефективність, розумні міста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272683" y="5045985"/>
            <a:ext cx="1195574" cy="5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043315" y="5605311"/>
            <a:ext cx="12064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112167" y="6026032"/>
            <a:ext cx="873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720080" y="4908687"/>
            <a:ext cx="6095881" cy="289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Електронна комерція, </a:t>
            </a:r>
            <a:r>
              <a:rPr lang="uk-UA" dirty="0">
                <a:solidFill>
                  <a:sysClr val="windowText" lastClr="000000"/>
                </a:solidFill>
              </a:rPr>
              <a:t>р</a:t>
            </a:r>
            <a:r>
              <a:rPr lang="uk-UA" dirty="0" smtClean="0">
                <a:solidFill>
                  <a:sysClr val="windowText" lastClr="000000"/>
                </a:solidFill>
              </a:rPr>
              <a:t>озпізнавання обличчя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07949" y="5459385"/>
            <a:ext cx="6408012" cy="289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Масові відкриті </a:t>
            </a:r>
            <a:r>
              <a:rPr lang="uk-UA" dirty="0" err="1" smtClean="0">
                <a:solidFill>
                  <a:sysClr val="windowText" lastClr="000000"/>
                </a:solidFill>
              </a:rPr>
              <a:t>онлайн-курси</a:t>
            </a:r>
            <a:r>
              <a:rPr lang="uk-UA" dirty="0" smtClean="0">
                <a:solidFill>
                  <a:sysClr val="windowText" lastClr="000000"/>
                </a:solidFill>
              </a:rPr>
              <a:t>, розумні міста, </a:t>
            </a:r>
            <a:r>
              <a:rPr lang="uk-UA" dirty="0" err="1" smtClean="0">
                <a:solidFill>
                  <a:sysClr val="windowText" lastClr="000000"/>
                </a:solidFill>
              </a:rPr>
              <a:t>гейміфікація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192660" y="5881061"/>
            <a:ext cx="5628449" cy="289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Інформаційна безпека, соціальні мережі, криптографія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528" y="208811"/>
            <a:ext cx="8650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КЛЮЧОВІ ТРЕНДИ ЦИФРОВІЗАЦІЇ ГАЛУЗЕЙ ЕКОНОМІКИ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209132" y="6180609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365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30" y="908720"/>
            <a:ext cx="8496944" cy="5544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55600" algn="just">
              <a:lnSpc>
                <a:spcPts val="1873"/>
              </a:lnSpc>
              <a:spcBef>
                <a:spcPts val="1350"/>
              </a:spcBef>
            </a:pPr>
            <a:endParaRPr lang="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3763" y="18529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Висновки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336" y="674400"/>
            <a:ext cx="87393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Підвищення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економічних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показників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держави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залежить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реалізації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цифрової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трансформації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для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вирішити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indent="355600" algn="just">
              <a:buFont typeface="Wingdings" pitchFamily="2" charset="2"/>
              <a:buChar char="q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інфраструктури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55600" algn="just">
              <a:buFont typeface="Wingdings" pitchFamily="2" charset="2"/>
              <a:buChar char="q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вдосконалення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законодавства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рекомендацій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іжнародного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союзу електрозв’язку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55600" algn="just">
              <a:buFont typeface="Wingdings" pitchFamily="2" charset="2"/>
              <a:buChar char="q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запровадження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механізмів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інвестувати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технопарки,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кредитувати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цифровізації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промисловості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створювати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пільги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тих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комерційних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інвестують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indent="355600" algn="just">
              <a:buFont typeface="Wingdings" pitchFamily="2" charset="2"/>
              <a:buChar char="q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інтелектуальної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55600" algn="just">
              <a:buFont typeface="Wingdings" pitchFamily="2" charset="2"/>
              <a:buChar char="q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підзвітності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розширення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можливостей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громадян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55600" algn="just">
              <a:buFont typeface="Wingdings" pitchFamily="2" charset="2"/>
              <a:buChar char="q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сектору,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тому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сприяння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інфраструктури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Індустрія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5.0",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фінансовим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послугам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цифровому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робочому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"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смарт-фабрикам";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buFont typeface="Wingdings" pitchFamily="2" charset="2"/>
              <a:buChar char="q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сфер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життєдіяльності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трансформацію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 algn="just">
              <a:buFont typeface="Wingdings" pitchFamily="2" charset="2"/>
              <a:buChar char="q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34868" y="6250476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97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интернет вещей водафон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929"/>
                    </a14:imgEffect>
                    <a14:imgEffect>
                      <a14:saturation sa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-13696"/>
            <a:ext cx="9135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63688" y="2504733"/>
            <a:ext cx="5810250" cy="904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rgbClr val="002060"/>
                </a:solidFill>
              </a:rPr>
              <a:t>Дякую</a:t>
            </a:r>
            <a:r>
              <a:rPr lang="ru-RU" sz="4000" dirty="0" smtClean="0">
                <a:solidFill>
                  <a:srgbClr val="002060"/>
                </a:solidFill>
              </a:rPr>
              <a:t> за </a:t>
            </a:r>
            <a:r>
              <a:rPr lang="ru-RU" sz="4000" dirty="0" err="1" smtClean="0">
                <a:solidFill>
                  <a:srgbClr val="002060"/>
                </a:solidFill>
              </a:rPr>
              <a:t>увагу</a:t>
            </a:r>
            <a:r>
              <a:rPr lang="ru-RU" sz="4000" dirty="0" smtClean="0">
                <a:solidFill>
                  <a:srgbClr val="002060"/>
                </a:solidFill>
              </a:rPr>
              <a:t>!</a:t>
            </a:r>
            <a:endParaRPr lang="uk-UA" sz="4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16416" y="6093296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22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46"/>
          <p:cNvSpPr>
            <a:spLocks/>
          </p:cNvSpPr>
          <p:nvPr/>
        </p:nvSpPr>
        <p:spPr bwMode="auto">
          <a:xfrm>
            <a:off x="1996577" y="2780928"/>
            <a:ext cx="1848467" cy="1945941"/>
          </a:xfrm>
          <a:custGeom>
            <a:avLst/>
            <a:gdLst>
              <a:gd name="T0" fmla="*/ 455 w 910"/>
              <a:gd name="T1" fmla="*/ 1051 h 1051"/>
              <a:gd name="T2" fmla="*/ 0 w 910"/>
              <a:gd name="T3" fmla="*/ 789 h 1051"/>
              <a:gd name="T4" fmla="*/ 0 w 910"/>
              <a:gd name="T5" fmla="*/ 262 h 1051"/>
              <a:gd name="T6" fmla="*/ 455 w 910"/>
              <a:gd name="T7" fmla="*/ 0 h 1051"/>
              <a:gd name="T8" fmla="*/ 910 w 910"/>
              <a:gd name="T9" fmla="*/ 262 h 1051"/>
              <a:gd name="T10" fmla="*/ 910 w 910"/>
              <a:gd name="T11" fmla="*/ 789 h 1051"/>
              <a:gd name="T12" fmla="*/ 455 w 910"/>
              <a:gd name="T13" fmla="*/ 1051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1051">
                <a:moveTo>
                  <a:pt x="455" y="1051"/>
                </a:moveTo>
                <a:lnTo>
                  <a:pt x="0" y="789"/>
                </a:lnTo>
                <a:lnTo>
                  <a:pt x="0" y="262"/>
                </a:lnTo>
                <a:lnTo>
                  <a:pt x="455" y="0"/>
                </a:lnTo>
                <a:lnTo>
                  <a:pt x="910" y="262"/>
                </a:lnTo>
                <a:lnTo>
                  <a:pt x="910" y="789"/>
                </a:lnTo>
                <a:lnTo>
                  <a:pt x="455" y="105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gradFill flip="none" rotWithShape="1">
              <a:gsLst>
                <a:gs pos="0">
                  <a:srgbClr val="00FFFF"/>
                </a:gs>
                <a:gs pos="100000">
                  <a:srgbClr val="00ADED">
                    <a:alpha val="53725"/>
                  </a:srgb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5339" tIns="32670" rIns="65339" bIns="32670" anchor="ctr" anchorCtr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421"/>
            <a:endParaRPr lang="zh-CN" altLang="en-US" sz="105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59" y="168934"/>
            <a:ext cx="4662659" cy="1143000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Ключові</a:t>
            </a:r>
            <a:r>
              <a:rPr lang="uk-UA" sz="2400" dirty="0">
                <a:solidFill>
                  <a:srgbClr val="632523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галузі, що потребують впровадження ІКТ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Freeform 35"/>
          <p:cNvSpPr>
            <a:spLocks/>
          </p:cNvSpPr>
          <p:nvPr/>
        </p:nvSpPr>
        <p:spPr bwMode="auto">
          <a:xfrm>
            <a:off x="1127526" y="5566138"/>
            <a:ext cx="672515" cy="777640"/>
          </a:xfrm>
          <a:custGeom>
            <a:avLst/>
            <a:gdLst>
              <a:gd name="T0" fmla="*/ 0 w 909"/>
              <a:gd name="T1" fmla="*/ 262 h 1052"/>
              <a:gd name="T2" fmla="*/ 455 w 909"/>
              <a:gd name="T3" fmla="*/ 0 h 1052"/>
              <a:gd name="T4" fmla="*/ 909 w 909"/>
              <a:gd name="T5" fmla="*/ 262 h 1052"/>
              <a:gd name="T6" fmla="*/ 909 w 909"/>
              <a:gd name="T7" fmla="*/ 789 h 1052"/>
              <a:gd name="T8" fmla="*/ 455 w 909"/>
              <a:gd name="T9" fmla="*/ 1052 h 1052"/>
              <a:gd name="T10" fmla="*/ 0 w 909"/>
              <a:gd name="T11" fmla="*/ 789 h 1052"/>
              <a:gd name="T12" fmla="*/ 0 w 909"/>
              <a:gd name="T13" fmla="*/ 26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9" h="1052">
                <a:moveTo>
                  <a:pt x="0" y="262"/>
                </a:moveTo>
                <a:lnTo>
                  <a:pt x="455" y="0"/>
                </a:lnTo>
                <a:lnTo>
                  <a:pt x="909" y="262"/>
                </a:lnTo>
                <a:lnTo>
                  <a:pt x="909" y="789"/>
                </a:lnTo>
                <a:lnTo>
                  <a:pt x="455" y="1052"/>
                </a:lnTo>
                <a:lnTo>
                  <a:pt x="0" y="789"/>
                </a:lnTo>
                <a:lnTo>
                  <a:pt x="0" y="2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/>
            <a:endParaRPr lang="zh-CN" altLang="en-US" sz="525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7" name="Freeform 41"/>
          <p:cNvSpPr>
            <a:spLocks/>
          </p:cNvSpPr>
          <p:nvPr/>
        </p:nvSpPr>
        <p:spPr bwMode="auto">
          <a:xfrm>
            <a:off x="2868715" y="2815318"/>
            <a:ext cx="675474" cy="776900"/>
          </a:xfrm>
          <a:custGeom>
            <a:avLst/>
            <a:gdLst>
              <a:gd name="T0" fmla="*/ 0 w 913"/>
              <a:gd name="T1" fmla="*/ 789 h 1051"/>
              <a:gd name="T2" fmla="*/ 0 w 913"/>
              <a:gd name="T3" fmla="*/ 262 h 1051"/>
              <a:gd name="T4" fmla="*/ 455 w 913"/>
              <a:gd name="T5" fmla="*/ 0 h 1051"/>
              <a:gd name="T6" fmla="*/ 913 w 913"/>
              <a:gd name="T7" fmla="*/ 262 h 1051"/>
              <a:gd name="T8" fmla="*/ 913 w 913"/>
              <a:gd name="T9" fmla="*/ 789 h 1051"/>
              <a:gd name="T10" fmla="*/ 455 w 913"/>
              <a:gd name="T11" fmla="*/ 1051 h 1051"/>
              <a:gd name="T12" fmla="*/ 0 w 913"/>
              <a:gd name="T13" fmla="*/ 789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3" h="1051">
                <a:moveTo>
                  <a:pt x="0" y="789"/>
                </a:moveTo>
                <a:lnTo>
                  <a:pt x="0" y="262"/>
                </a:lnTo>
                <a:lnTo>
                  <a:pt x="455" y="0"/>
                </a:lnTo>
                <a:lnTo>
                  <a:pt x="913" y="262"/>
                </a:lnTo>
                <a:lnTo>
                  <a:pt x="913" y="789"/>
                </a:lnTo>
                <a:lnTo>
                  <a:pt x="455" y="1051"/>
                </a:lnTo>
                <a:lnTo>
                  <a:pt x="0" y="7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/>
            <a:endParaRPr lang="zh-CN" altLang="en-US" sz="525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1" name="Freeform 46"/>
          <p:cNvSpPr>
            <a:spLocks/>
          </p:cNvSpPr>
          <p:nvPr/>
        </p:nvSpPr>
        <p:spPr bwMode="auto">
          <a:xfrm>
            <a:off x="1075769" y="1294194"/>
            <a:ext cx="1848467" cy="1945941"/>
          </a:xfrm>
          <a:custGeom>
            <a:avLst/>
            <a:gdLst>
              <a:gd name="T0" fmla="*/ 455 w 910"/>
              <a:gd name="T1" fmla="*/ 1051 h 1051"/>
              <a:gd name="T2" fmla="*/ 0 w 910"/>
              <a:gd name="T3" fmla="*/ 789 h 1051"/>
              <a:gd name="T4" fmla="*/ 0 w 910"/>
              <a:gd name="T5" fmla="*/ 262 h 1051"/>
              <a:gd name="T6" fmla="*/ 455 w 910"/>
              <a:gd name="T7" fmla="*/ 0 h 1051"/>
              <a:gd name="T8" fmla="*/ 910 w 910"/>
              <a:gd name="T9" fmla="*/ 262 h 1051"/>
              <a:gd name="T10" fmla="*/ 910 w 910"/>
              <a:gd name="T11" fmla="*/ 789 h 1051"/>
              <a:gd name="T12" fmla="*/ 455 w 910"/>
              <a:gd name="T13" fmla="*/ 1051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1051">
                <a:moveTo>
                  <a:pt x="455" y="1051"/>
                </a:moveTo>
                <a:lnTo>
                  <a:pt x="0" y="789"/>
                </a:lnTo>
                <a:lnTo>
                  <a:pt x="0" y="262"/>
                </a:lnTo>
                <a:lnTo>
                  <a:pt x="455" y="0"/>
                </a:lnTo>
                <a:lnTo>
                  <a:pt x="910" y="262"/>
                </a:lnTo>
                <a:lnTo>
                  <a:pt x="910" y="789"/>
                </a:lnTo>
                <a:lnTo>
                  <a:pt x="455" y="1051"/>
                </a:lnTo>
                <a:close/>
              </a:path>
            </a:pathLst>
          </a:custGeom>
          <a:gradFill flip="none" rotWithShape="1">
            <a:gsLst>
              <a:gs pos="43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00FFFF"/>
                </a:gs>
                <a:gs pos="100000">
                  <a:srgbClr val="00ADED">
                    <a:alpha val="53725"/>
                  </a:srgb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5339" tIns="32670" rIns="65339" bIns="32670" anchor="ctr" anchorCtr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421"/>
            <a:endParaRPr lang="zh-CN" altLang="en-US" sz="105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2162168" y="2815318"/>
            <a:ext cx="673255" cy="776900"/>
          </a:xfrm>
          <a:custGeom>
            <a:avLst/>
            <a:gdLst>
              <a:gd name="T0" fmla="*/ 455 w 910"/>
              <a:gd name="T1" fmla="*/ 1051 h 1051"/>
              <a:gd name="T2" fmla="*/ 0 w 910"/>
              <a:gd name="T3" fmla="*/ 789 h 1051"/>
              <a:gd name="T4" fmla="*/ 0 w 910"/>
              <a:gd name="T5" fmla="*/ 262 h 1051"/>
              <a:gd name="T6" fmla="*/ 455 w 910"/>
              <a:gd name="T7" fmla="*/ 0 h 1051"/>
              <a:gd name="T8" fmla="*/ 910 w 910"/>
              <a:gd name="T9" fmla="*/ 262 h 1051"/>
              <a:gd name="T10" fmla="*/ 910 w 910"/>
              <a:gd name="T11" fmla="*/ 789 h 1051"/>
              <a:gd name="T12" fmla="*/ 455 w 910"/>
              <a:gd name="T13" fmla="*/ 1051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1051">
                <a:moveTo>
                  <a:pt x="455" y="1051"/>
                </a:moveTo>
                <a:lnTo>
                  <a:pt x="0" y="789"/>
                </a:lnTo>
                <a:lnTo>
                  <a:pt x="0" y="262"/>
                </a:lnTo>
                <a:lnTo>
                  <a:pt x="455" y="0"/>
                </a:lnTo>
                <a:lnTo>
                  <a:pt x="910" y="262"/>
                </a:lnTo>
                <a:lnTo>
                  <a:pt x="910" y="789"/>
                </a:lnTo>
                <a:lnTo>
                  <a:pt x="455" y="10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/>
            <a:endParaRPr lang="zh-CN" altLang="en-US" sz="525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37" name="组合 173"/>
          <p:cNvGrpSpPr/>
          <p:nvPr/>
        </p:nvGrpSpPr>
        <p:grpSpPr bwMode="auto">
          <a:xfrm>
            <a:off x="1388067" y="1465254"/>
            <a:ext cx="1295496" cy="1094918"/>
            <a:chOff x="3003550" y="2268538"/>
            <a:chExt cx="896938" cy="563563"/>
          </a:xfrm>
          <a:solidFill>
            <a:schemeClr val="accent1">
              <a:lumMod val="50000"/>
            </a:schemeClr>
          </a:solidFill>
        </p:grpSpPr>
        <p:sp>
          <p:nvSpPr>
            <p:cNvPr id="98" name="Freeform 100"/>
            <p:cNvSpPr>
              <a:spLocks noEditPoints="1"/>
            </p:cNvSpPr>
            <p:nvPr/>
          </p:nvSpPr>
          <p:spPr bwMode="auto">
            <a:xfrm>
              <a:off x="3406775" y="2309813"/>
              <a:ext cx="93663" cy="111125"/>
            </a:xfrm>
            <a:custGeom>
              <a:avLst/>
              <a:gdLst>
                <a:gd name="T0" fmla="*/ 2147483646 w 220"/>
                <a:gd name="T1" fmla="*/ 2147483646 h 263"/>
                <a:gd name="T2" fmla="*/ 2147483646 w 220"/>
                <a:gd name="T3" fmla="*/ 2147483646 h 263"/>
                <a:gd name="T4" fmla="*/ 2147483646 w 220"/>
                <a:gd name="T5" fmla="*/ 2147483646 h 263"/>
                <a:gd name="T6" fmla="*/ 2147483646 w 220"/>
                <a:gd name="T7" fmla="*/ 2147483646 h 263"/>
                <a:gd name="T8" fmla="*/ 2147483646 w 220"/>
                <a:gd name="T9" fmla="*/ 2147483646 h 263"/>
                <a:gd name="T10" fmla="*/ 2147483646 w 220"/>
                <a:gd name="T11" fmla="*/ 2147483646 h 263"/>
                <a:gd name="T12" fmla="*/ 2147483646 w 220"/>
                <a:gd name="T13" fmla="*/ 2147483646 h 263"/>
                <a:gd name="T14" fmla="*/ 2147483646 w 220"/>
                <a:gd name="T15" fmla="*/ 2147483646 h 263"/>
                <a:gd name="T16" fmla="*/ 2147483646 w 220"/>
                <a:gd name="T17" fmla="*/ 2147483646 h 263"/>
                <a:gd name="T18" fmla="*/ 2147483646 w 220"/>
                <a:gd name="T19" fmla="*/ 2147483646 h 263"/>
                <a:gd name="T20" fmla="*/ 2147483646 w 220"/>
                <a:gd name="T21" fmla="*/ 2147483646 h 263"/>
                <a:gd name="T22" fmla="*/ 2147483646 w 220"/>
                <a:gd name="T23" fmla="*/ 2147483646 h 263"/>
                <a:gd name="T24" fmla="*/ 2147483646 w 220"/>
                <a:gd name="T25" fmla="*/ 2147483646 h 263"/>
                <a:gd name="T26" fmla="*/ 2147483646 w 220"/>
                <a:gd name="T27" fmla="*/ 2147483646 h 263"/>
                <a:gd name="T28" fmla="*/ 2147483646 w 220"/>
                <a:gd name="T29" fmla="*/ 2147483646 h 263"/>
                <a:gd name="T30" fmla="*/ 2147483646 w 220"/>
                <a:gd name="T31" fmla="*/ 2147483646 h 263"/>
                <a:gd name="T32" fmla="*/ 2147483646 w 220"/>
                <a:gd name="T33" fmla="*/ 2147483646 h 263"/>
                <a:gd name="T34" fmla="*/ 2147483646 w 220"/>
                <a:gd name="T35" fmla="*/ 2147483646 h 263"/>
                <a:gd name="T36" fmla="*/ 2147483646 w 220"/>
                <a:gd name="T37" fmla="*/ 2147483646 h 263"/>
                <a:gd name="T38" fmla="*/ 2147483646 w 220"/>
                <a:gd name="T39" fmla="*/ 0 h 263"/>
                <a:gd name="T40" fmla="*/ 2147483646 w 220"/>
                <a:gd name="T41" fmla="*/ 0 h 263"/>
                <a:gd name="T42" fmla="*/ 2147483646 w 220"/>
                <a:gd name="T43" fmla="*/ 0 h 263"/>
                <a:gd name="T44" fmla="*/ 0 w 220"/>
                <a:gd name="T45" fmla="*/ 2147483646 h 263"/>
                <a:gd name="T46" fmla="*/ 2147483646 w 220"/>
                <a:gd name="T47" fmla="*/ 2147483646 h 263"/>
                <a:gd name="T48" fmla="*/ 0 w 220"/>
                <a:gd name="T49" fmla="*/ 2147483646 h 263"/>
                <a:gd name="T50" fmla="*/ 2147483646 w 220"/>
                <a:gd name="T51" fmla="*/ 2147483646 h 263"/>
                <a:gd name="T52" fmla="*/ 2147483646 w 220"/>
                <a:gd name="T53" fmla="*/ 2147483646 h 263"/>
                <a:gd name="T54" fmla="*/ 2147483646 w 220"/>
                <a:gd name="T55" fmla="*/ 2147483646 h 2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0"/>
                <a:gd name="T85" fmla="*/ 0 h 263"/>
                <a:gd name="T86" fmla="*/ 220 w 220"/>
                <a:gd name="T87" fmla="*/ 263 h 2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0" h="263">
                  <a:moveTo>
                    <a:pt x="50" y="166"/>
                  </a:moveTo>
                  <a:lnTo>
                    <a:pt x="50" y="166"/>
                  </a:lnTo>
                  <a:lnTo>
                    <a:pt x="76" y="131"/>
                  </a:lnTo>
                  <a:lnTo>
                    <a:pt x="50" y="96"/>
                  </a:lnTo>
                  <a:lnTo>
                    <a:pt x="93" y="101"/>
                  </a:lnTo>
                  <a:lnTo>
                    <a:pt x="110" y="61"/>
                  </a:lnTo>
                  <a:lnTo>
                    <a:pt x="128" y="101"/>
                  </a:lnTo>
                  <a:lnTo>
                    <a:pt x="171" y="96"/>
                  </a:lnTo>
                  <a:lnTo>
                    <a:pt x="145" y="131"/>
                  </a:lnTo>
                  <a:lnTo>
                    <a:pt x="171" y="166"/>
                  </a:lnTo>
                  <a:lnTo>
                    <a:pt x="128" y="161"/>
                  </a:lnTo>
                  <a:lnTo>
                    <a:pt x="110" y="201"/>
                  </a:lnTo>
                  <a:lnTo>
                    <a:pt x="93" y="161"/>
                  </a:lnTo>
                  <a:lnTo>
                    <a:pt x="50" y="166"/>
                  </a:lnTo>
                  <a:close/>
                  <a:moveTo>
                    <a:pt x="160" y="241"/>
                  </a:moveTo>
                  <a:lnTo>
                    <a:pt x="160" y="241"/>
                  </a:lnTo>
                  <a:cubicBezTo>
                    <a:pt x="200" y="224"/>
                    <a:pt x="220" y="189"/>
                    <a:pt x="220" y="152"/>
                  </a:cubicBezTo>
                  <a:cubicBezTo>
                    <a:pt x="220" y="112"/>
                    <a:pt x="208" y="98"/>
                    <a:pt x="208" y="65"/>
                  </a:cubicBezTo>
                  <a:cubicBezTo>
                    <a:pt x="208" y="42"/>
                    <a:pt x="220" y="22"/>
                    <a:pt x="220" y="22"/>
                  </a:cubicBezTo>
                  <a:lnTo>
                    <a:pt x="199" y="0"/>
                  </a:lnTo>
                  <a:cubicBezTo>
                    <a:pt x="152" y="29"/>
                    <a:pt x="110" y="0"/>
                    <a:pt x="110" y="0"/>
                  </a:cubicBezTo>
                  <a:cubicBezTo>
                    <a:pt x="110" y="0"/>
                    <a:pt x="69" y="29"/>
                    <a:pt x="22" y="0"/>
                  </a:cubicBezTo>
                  <a:lnTo>
                    <a:pt x="0" y="22"/>
                  </a:lnTo>
                  <a:cubicBezTo>
                    <a:pt x="0" y="22"/>
                    <a:pt x="13" y="42"/>
                    <a:pt x="13" y="65"/>
                  </a:cubicBezTo>
                  <a:cubicBezTo>
                    <a:pt x="13" y="98"/>
                    <a:pt x="0" y="112"/>
                    <a:pt x="0" y="152"/>
                  </a:cubicBezTo>
                  <a:cubicBezTo>
                    <a:pt x="0" y="189"/>
                    <a:pt x="21" y="224"/>
                    <a:pt x="60" y="241"/>
                  </a:cubicBezTo>
                  <a:cubicBezTo>
                    <a:pt x="100" y="259"/>
                    <a:pt x="110" y="263"/>
                    <a:pt x="110" y="263"/>
                  </a:cubicBezTo>
                  <a:cubicBezTo>
                    <a:pt x="110" y="263"/>
                    <a:pt x="121" y="259"/>
                    <a:pt x="160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3103563" y="2478088"/>
              <a:ext cx="53975" cy="53975"/>
            </a:xfrm>
            <a:custGeom>
              <a:avLst/>
              <a:gdLst>
                <a:gd name="T0" fmla="*/ 2147483646 w 129"/>
                <a:gd name="T1" fmla="*/ 0 h 129"/>
                <a:gd name="T2" fmla="*/ 2147483646 w 129"/>
                <a:gd name="T3" fmla="*/ 0 h 129"/>
                <a:gd name="T4" fmla="*/ 0 w 129"/>
                <a:gd name="T5" fmla="*/ 0 h 129"/>
                <a:gd name="T6" fmla="*/ 0 w 129"/>
                <a:gd name="T7" fmla="*/ 2147483646 h 129"/>
                <a:gd name="T8" fmla="*/ 2147483646 w 129"/>
                <a:gd name="T9" fmla="*/ 2147483646 h 129"/>
                <a:gd name="T10" fmla="*/ 2147483646 w 129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129"/>
                <a:gd name="T20" fmla="*/ 129 w 12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129">
                  <a:moveTo>
                    <a:pt x="129" y="0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9" y="129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3186113" y="2478088"/>
              <a:ext cx="53975" cy="53975"/>
            </a:xfrm>
            <a:custGeom>
              <a:avLst/>
              <a:gdLst>
                <a:gd name="T0" fmla="*/ 2147483646 w 129"/>
                <a:gd name="T1" fmla="*/ 0 h 129"/>
                <a:gd name="T2" fmla="*/ 2147483646 w 129"/>
                <a:gd name="T3" fmla="*/ 0 h 129"/>
                <a:gd name="T4" fmla="*/ 0 w 129"/>
                <a:gd name="T5" fmla="*/ 0 h 129"/>
                <a:gd name="T6" fmla="*/ 0 w 129"/>
                <a:gd name="T7" fmla="*/ 2147483646 h 129"/>
                <a:gd name="T8" fmla="*/ 2147483646 w 129"/>
                <a:gd name="T9" fmla="*/ 2147483646 h 129"/>
                <a:gd name="T10" fmla="*/ 2147483646 w 129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129"/>
                <a:gd name="T20" fmla="*/ 129 w 12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129">
                  <a:moveTo>
                    <a:pt x="129" y="0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9" y="129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3103563" y="2552700"/>
              <a:ext cx="53975" cy="53975"/>
            </a:xfrm>
            <a:custGeom>
              <a:avLst/>
              <a:gdLst>
                <a:gd name="T0" fmla="*/ 2147483646 w 129"/>
                <a:gd name="T1" fmla="*/ 0 h 129"/>
                <a:gd name="T2" fmla="*/ 2147483646 w 129"/>
                <a:gd name="T3" fmla="*/ 0 h 129"/>
                <a:gd name="T4" fmla="*/ 0 w 129"/>
                <a:gd name="T5" fmla="*/ 0 h 129"/>
                <a:gd name="T6" fmla="*/ 0 w 129"/>
                <a:gd name="T7" fmla="*/ 2147483646 h 129"/>
                <a:gd name="T8" fmla="*/ 2147483646 w 129"/>
                <a:gd name="T9" fmla="*/ 2147483646 h 129"/>
                <a:gd name="T10" fmla="*/ 2147483646 w 129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129"/>
                <a:gd name="T20" fmla="*/ 129 w 12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129">
                  <a:moveTo>
                    <a:pt x="129" y="0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9" y="129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3186113" y="2552700"/>
              <a:ext cx="53975" cy="53975"/>
            </a:xfrm>
            <a:custGeom>
              <a:avLst/>
              <a:gdLst>
                <a:gd name="T0" fmla="*/ 2147483646 w 129"/>
                <a:gd name="T1" fmla="*/ 0 h 129"/>
                <a:gd name="T2" fmla="*/ 2147483646 w 129"/>
                <a:gd name="T3" fmla="*/ 0 h 129"/>
                <a:gd name="T4" fmla="*/ 0 w 129"/>
                <a:gd name="T5" fmla="*/ 0 h 129"/>
                <a:gd name="T6" fmla="*/ 0 w 129"/>
                <a:gd name="T7" fmla="*/ 2147483646 h 129"/>
                <a:gd name="T8" fmla="*/ 2147483646 w 129"/>
                <a:gd name="T9" fmla="*/ 2147483646 h 129"/>
                <a:gd name="T10" fmla="*/ 2147483646 w 129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129"/>
                <a:gd name="T20" fmla="*/ 129 w 12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129">
                  <a:moveTo>
                    <a:pt x="129" y="0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9" y="129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3103563" y="2627313"/>
              <a:ext cx="53975" cy="53975"/>
            </a:xfrm>
            <a:custGeom>
              <a:avLst/>
              <a:gdLst>
                <a:gd name="T0" fmla="*/ 0 w 129"/>
                <a:gd name="T1" fmla="*/ 2147483646 h 129"/>
                <a:gd name="T2" fmla="*/ 0 w 129"/>
                <a:gd name="T3" fmla="*/ 2147483646 h 129"/>
                <a:gd name="T4" fmla="*/ 2147483646 w 129"/>
                <a:gd name="T5" fmla="*/ 2147483646 h 129"/>
                <a:gd name="T6" fmla="*/ 2147483646 w 129"/>
                <a:gd name="T7" fmla="*/ 0 h 129"/>
                <a:gd name="T8" fmla="*/ 0 w 129"/>
                <a:gd name="T9" fmla="*/ 0 h 129"/>
                <a:gd name="T10" fmla="*/ 0 w 129"/>
                <a:gd name="T11" fmla="*/ 2147483646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129"/>
                <a:gd name="T20" fmla="*/ 129 w 12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129">
                  <a:moveTo>
                    <a:pt x="0" y="129"/>
                  </a:moveTo>
                  <a:lnTo>
                    <a:pt x="0" y="129"/>
                  </a:lnTo>
                  <a:lnTo>
                    <a:pt x="129" y="12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3186113" y="2627313"/>
              <a:ext cx="53975" cy="53975"/>
            </a:xfrm>
            <a:custGeom>
              <a:avLst/>
              <a:gdLst>
                <a:gd name="T0" fmla="*/ 0 w 129"/>
                <a:gd name="T1" fmla="*/ 2147483646 h 129"/>
                <a:gd name="T2" fmla="*/ 0 w 129"/>
                <a:gd name="T3" fmla="*/ 2147483646 h 129"/>
                <a:gd name="T4" fmla="*/ 2147483646 w 129"/>
                <a:gd name="T5" fmla="*/ 2147483646 h 129"/>
                <a:gd name="T6" fmla="*/ 2147483646 w 129"/>
                <a:gd name="T7" fmla="*/ 0 h 129"/>
                <a:gd name="T8" fmla="*/ 0 w 129"/>
                <a:gd name="T9" fmla="*/ 0 h 129"/>
                <a:gd name="T10" fmla="*/ 0 w 129"/>
                <a:gd name="T11" fmla="*/ 2147483646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129"/>
                <a:gd name="T20" fmla="*/ 129 w 12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129">
                  <a:moveTo>
                    <a:pt x="0" y="129"/>
                  </a:moveTo>
                  <a:lnTo>
                    <a:pt x="0" y="129"/>
                  </a:lnTo>
                  <a:lnTo>
                    <a:pt x="129" y="12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5" name="Freeform 107"/>
            <p:cNvSpPr/>
            <p:nvPr/>
          </p:nvSpPr>
          <p:spPr bwMode="auto">
            <a:xfrm>
              <a:off x="3665538" y="2478088"/>
              <a:ext cx="53975" cy="53975"/>
            </a:xfrm>
            <a:custGeom>
              <a:avLst/>
              <a:gdLst>
                <a:gd name="T0" fmla="*/ 0 w 129"/>
                <a:gd name="T1" fmla="*/ 2147483646 h 129"/>
                <a:gd name="T2" fmla="*/ 0 w 129"/>
                <a:gd name="T3" fmla="*/ 2147483646 h 129"/>
                <a:gd name="T4" fmla="*/ 2147483646 w 129"/>
                <a:gd name="T5" fmla="*/ 2147483646 h 129"/>
                <a:gd name="T6" fmla="*/ 2147483646 w 129"/>
                <a:gd name="T7" fmla="*/ 0 h 129"/>
                <a:gd name="T8" fmla="*/ 0 w 129"/>
                <a:gd name="T9" fmla="*/ 0 h 129"/>
                <a:gd name="T10" fmla="*/ 0 w 129"/>
                <a:gd name="T11" fmla="*/ 2147483646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129"/>
                <a:gd name="T20" fmla="*/ 129 w 12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129">
                  <a:moveTo>
                    <a:pt x="0" y="129"/>
                  </a:moveTo>
                  <a:lnTo>
                    <a:pt x="0" y="129"/>
                  </a:lnTo>
                  <a:lnTo>
                    <a:pt x="129" y="12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3749675" y="2478088"/>
              <a:ext cx="53975" cy="53975"/>
            </a:xfrm>
            <a:custGeom>
              <a:avLst/>
              <a:gdLst>
                <a:gd name="T0" fmla="*/ 2147483646 w 129"/>
                <a:gd name="T1" fmla="*/ 0 h 129"/>
                <a:gd name="T2" fmla="*/ 2147483646 w 129"/>
                <a:gd name="T3" fmla="*/ 0 h 129"/>
                <a:gd name="T4" fmla="*/ 0 w 129"/>
                <a:gd name="T5" fmla="*/ 0 h 129"/>
                <a:gd name="T6" fmla="*/ 0 w 129"/>
                <a:gd name="T7" fmla="*/ 2147483646 h 129"/>
                <a:gd name="T8" fmla="*/ 2147483646 w 129"/>
                <a:gd name="T9" fmla="*/ 2147483646 h 129"/>
                <a:gd name="T10" fmla="*/ 2147483646 w 129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129"/>
                <a:gd name="T20" fmla="*/ 129 w 12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129">
                  <a:moveTo>
                    <a:pt x="129" y="0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9" y="129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3665538" y="2552700"/>
              <a:ext cx="53975" cy="53975"/>
            </a:xfrm>
            <a:custGeom>
              <a:avLst/>
              <a:gdLst>
                <a:gd name="T0" fmla="*/ 0 w 129"/>
                <a:gd name="T1" fmla="*/ 2147483646 h 129"/>
                <a:gd name="T2" fmla="*/ 0 w 129"/>
                <a:gd name="T3" fmla="*/ 2147483646 h 129"/>
                <a:gd name="T4" fmla="*/ 2147483646 w 129"/>
                <a:gd name="T5" fmla="*/ 2147483646 h 129"/>
                <a:gd name="T6" fmla="*/ 2147483646 w 129"/>
                <a:gd name="T7" fmla="*/ 0 h 129"/>
                <a:gd name="T8" fmla="*/ 0 w 129"/>
                <a:gd name="T9" fmla="*/ 0 h 129"/>
                <a:gd name="T10" fmla="*/ 0 w 129"/>
                <a:gd name="T11" fmla="*/ 2147483646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129"/>
                <a:gd name="T20" fmla="*/ 129 w 12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129">
                  <a:moveTo>
                    <a:pt x="0" y="129"/>
                  </a:moveTo>
                  <a:lnTo>
                    <a:pt x="0" y="129"/>
                  </a:lnTo>
                  <a:lnTo>
                    <a:pt x="129" y="12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3749675" y="2552700"/>
              <a:ext cx="53975" cy="53975"/>
            </a:xfrm>
            <a:custGeom>
              <a:avLst/>
              <a:gdLst>
                <a:gd name="T0" fmla="*/ 0 w 129"/>
                <a:gd name="T1" fmla="*/ 2147483646 h 129"/>
                <a:gd name="T2" fmla="*/ 0 w 129"/>
                <a:gd name="T3" fmla="*/ 2147483646 h 129"/>
                <a:gd name="T4" fmla="*/ 2147483646 w 129"/>
                <a:gd name="T5" fmla="*/ 2147483646 h 129"/>
                <a:gd name="T6" fmla="*/ 2147483646 w 129"/>
                <a:gd name="T7" fmla="*/ 0 h 129"/>
                <a:gd name="T8" fmla="*/ 0 w 129"/>
                <a:gd name="T9" fmla="*/ 0 h 129"/>
                <a:gd name="T10" fmla="*/ 0 w 129"/>
                <a:gd name="T11" fmla="*/ 2147483646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129"/>
                <a:gd name="T20" fmla="*/ 129 w 12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129">
                  <a:moveTo>
                    <a:pt x="0" y="129"/>
                  </a:moveTo>
                  <a:lnTo>
                    <a:pt x="0" y="129"/>
                  </a:lnTo>
                  <a:lnTo>
                    <a:pt x="129" y="12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9" name="Freeform 111"/>
            <p:cNvSpPr/>
            <p:nvPr/>
          </p:nvSpPr>
          <p:spPr bwMode="auto">
            <a:xfrm>
              <a:off x="3665538" y="2627313"/>
              <a:ext cx="53975" cy="53975"/>
            </a:xfrm>
            <a:custGeom>
              <a:avLst/>
              <a:gdLst>
                <a:gd name="T0" fmla="*/ 0 w 129"/>
                <a:gd name="T1" fmla="*/ 2147483646 h 129"/>
                <a:gd name="T2" fmla="*/ 0 w 129"/>
                <a:gd name="T3" fmla="*/ 2147483646 h 129"/>
                <a:gd name="T4" fmla="*/ 2147483646 w 129"/>
                <a:gd name="T5" fmla="*/ 2147483646 h 129"/>
                <a:gd name="T6" fmla="*/ 2147483646 w 129"/>
                <a:gd name="T7" fmla="*/ 0 h 129"/>
                <a:gd name="T8" fmla="*/ 0 w 129"/>
                <a:gd name="T9" fmla="*/ 0 h 129"/>
                <a:gd name="T10" fmla="*/ 0 w 129"/>
                <a:gd name="T11" fmla="*/ 2147483646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129"/>
                <a:gd name="T20" fmla="*/ 129 w 12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129">
                  <a:moveTo>
                    <a:pt x="0" y="129"/>
                  </a:moveTo>
                  <a:lnTo>
                    <a:pt x="0" y="129"/>
                  </a:lnTo>
                  <a:lnTo>
                    <a:pt x="129" y="12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3749675" y="2627313"/>
              <a:ext cx="53975" cy="53975"/>
            </a:xfrm>
            <a:custGeom>
              <a:avLst/>
              <a:gdLst>
                <a:gd name="T0" fmla="*/ 0 w 129"/>
                <a:gd name="T1" fmla="*/ 2147483646 h 129"/>
                <a:gd name="T2" fmla="*/ 0 w 129"/>
                <a:gd name="T3" fmla="*/ 2147483646 h 129"/>
                <a:gd name="T4" fmla="*/ 2147483646 w 129"/>
                <a:gd name="T5" fmla="*/ 2147483646 h 129"/>
                <a:gd name="T6" fmla="*/ 2147483646 w 129"/>
                <a:gd name="T7" fmla="*/ 0 h 129"/>
                <a:gd name="T8" fmla="*/ 0 w 129"/>
                <a:gd name="T9" fmla="*/ 0 h 129"/>
                <a:gd name="T10" fmla="*/ 0 w 129"/>
                <a:gd name="T11" fmla="*/ 2147483646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129"/>
                <a:gd name="T20" fmla="*/ 129 w 12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129">
                  <a:moveTo>
                    <a:pt x="0" y="129"/>
                  </a:moveTo>
                  <a:lnTo>
                    <a:pt x="0" y="129"/>
                  </a:lnTo>
                  <a:lnTo>
                    <a:pt x="129" y="12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1" name="Freeform 113"/>
            <p:cNvSpPr>
              <a:spLocks noEditPoints="1"/>
            </p:cNvSpPr>
            <p:nvPr/>
          </p:nvSpPr>
          <p:spPr bwMode="auto">
            <a:xfrm>
              <a:off x="3003550" y="2268538"/>
              <a:ext cx="896938" cy="563563"/>
            </a:xfrm>
            <a:custGeom>
              <a:avLst/>
              <a:gdLst>
                <a:gd name="T0" fmla="*/ 2147483646 w 2140"/>
                <a:gd name="T1" fmla="*/ 2147483646 h 1342"/>
                <a:gd name="T2" fmla="*/ 2147483646 w 2140"/>
                <a:gd name="T3" fmla="*/ 2147483646 h 1342"/>
                <a:gd name="T4" fmla="*/ 2147483646 w 2140"/>
                <a:gd name="T5" fmla="*/ 2147483646 h 1342"/>
                <a:gd name="T6" fmla="*/ 2147483646 w 2140"/>
                <a:gd name="T7" fmla="*/ 2147483646 h 1342"/>
                <a:gd name="T8" fmla="*/ 2147483646 w 2140"/>
                <a:gd name="T9" fmla="*/ 2147483646 h 1342"/>
                <a:gd name="T10" fmla="*/ 2147483646 w 2140"/>
                <a:gd name="T11" fmla="*/ 2147483646 h 1342"/>
                <a:gd name="T12" fmla="*/ 2147483646 w 2140"/>
                <a:gd name="T13" fmla="*/ 2147483646 h 1342"/>
                <a:gd name="T14" fmla="*/ 2147483646 w 2140"/>
                <a:gd name="T15" fmla="*/ 2147483646 h 1342"/>
                <a:gd name="T16" fmla="*/ 2147483646 w 2140"/>
                <a:gd name="T17" fmla="*/ 2147483646 h 1342"/>
                <a:gd name="T18" fmla="*/ 2147483646 w 2140"/>
                <a:gd name="T19" fmla="*/ 0 h 1342"/>
                <a:gd name="T20" fmla="*/ 2147483646 w 2140"/>
                <a:gd name="T21" fmla="*/ 2147483646 h 1342"/>
                <a:gd name="T22" fmla="*/ 2147483646 w 2140"/>
                <a:gd name="T23" fmla="*/ 2147483646 h 1342"/>
                <a:gd name="T24" fmla="*/ 2147483646 w 2140"/>
                <a:gd name="T25" fmla="*/ 2147483646 h 1342"/>
                <a:gd name="T26" fmla="*/ 2147483646 w 2140"/>
                <a:gd name="T27" fmla="*/ 2147483646 h 1342"/>
                <a:gd name="T28" fmla="*/ 2147483646 w 2140"/>
                <a:gd name="T29" fmla="*/ 2147483646 h 1342"/>
                <a:gd name="T30" fmla="*/ 2147483646 w 2140"/>
                <a:gd name="T31" fmla="*/ 2147483646 h 1342"/>
                <a:gd name="T32" fmla="*/ 0 w 2140"/>
                <a:gd name="T33" fmla="*/ 2147483646 h 1342"/>
                <a:gd name="T34" fmla="*/ 2147483646 w 2140"/>
                <a:gd name="T35" fmla="*/ 2147483646 h 1342"/>
                <a:gd name="T36" fmla="*/ 2147483646 w 2140"/>
                <a:gd name="T37" fmla="*/ 2147483646 h 1342"/>
                <a:gd name="T38" fmla="*/ 2147483646 w 2140"/>
                <a:gd name="T39" fmla="*/ 2147483646 h 1342"/>
                <a:gd name="T40" fmla="*/ 2147483646 w 2140"/>
                <a:gd name="T41" fmla="*/ 2147483646 h 1342"/>
                <a:gd name="T42" fmla="*/ 2147483646 w 2140"/>
                <a:gd name="T43" fmla="*/ 2147483646 h 1342"/>
                <a:gd name="T44" fmla="*/ 2147483646 w 2140"/>
                <a:gd name="T45" fmla="*/ 2147483646 h 1342"/>
                <a:gd name="T46" fmla="*/ 2147483646 w 2140"/>
                <a:gd name="T47" fmla="*/ 2147483646 h 1342"/>
                <a:gd name="T48" fmla="*/ 2147483646 w 2140"/>
                <a:gd name="T49" fmla="*/ 2147483646 h 1342"/>
                <a:gd name="T50" fmla="*/ 2147483646 w 2140"/>
                <a:gd name="T51" fmla="*/ 2147483646 h 1342"/>
                <a:gd name="T52" fmla="*/ 2147483646 w 2140"/>
                <a:gd name="T53" fmla="*/ 2147483646 h 1342"/>
                <a:gd name="T54" fmla="*/ 2147483646 w 2140"/>
                <a:gd name="T55" fmla="*/ 2147483646 h 1342"/>
                <a:gd name="T56" fmla="*/ 2147483646 w 2140"/>
                <a:gd name="T57" fmla="*/ 2147483646 h 1342"/>
                <a:gd name="T58" fmla="*/ 2147483646 w 2140"/>
                <a:gd name="T59" fmla="*/ 2147483646 h 1342"/>
                <a:gd name="T60" fmla="*/ 2147483646 w 2140"/>
                <a:gd name="T61" fmla="*/ 2147483646 h 1342"/>
                <a:gd name="T62" fmla="*/ 2147483646 w 2140"/>
                <a:gd name="T63" fmla="*/ 2147483646 h 1342"/>
                <a:gd name="T64" fmla="*/ 2147483646 w 2140"/>
                <a:gd name="T65" fmla="*/ 2147483646 h 1342"/>
                <a:gd name="T66" fmla="*/ 2147483646 w 2140"/>
                <a:gd name="T67" fmla="*/ 2147483646 h 1342"/>
                <a:gd name="T68" fmla="*/ 2147483646 w 2140"/>
                <a:gd name="T69" fmla="*/ 2147483646 h 1342"/>
                <a:gd name="T70" fmla="*/ 2147483646 w 2140"/>
                <a:gd name="T71" fmla="*/ 2147483646 h 1342"/>
                <a:gd name="T72" fmla="*/ 2147483646 w 2140"/>
                <a:gd name="T73" fmla="*/ 2147483646 h 1342"/>
                <a:gd name="T74" fmla="*/ 2147483646 w 2140"/>
                <a:gd name="T75" fmla="*/ 2147483646 h 1342"/>
                <a:gd name="T76" fmla="*/ 2147483646 w 2140"/>
                <a:gd name="T77" fmla="*/ 2147483646 h 1342"/>
                <a:gd name="T78" fmla="*/ 2147483646 w 2140"/>
                <a:gd name="T79" fmla="*/ 2147483646 h 1342"/>
                <a:gd name="T80" fmla="*/ 2147483646 w 2140"/>
                <a:gd name="T81" fmla="*/ 2147483646 h 1342"/>
                <a:gd name="T82" fmla="*/ 2147483646 w 2140"/>
                <a:gd name="T83" fmla="*/ 2147483646 h 1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0"/>
                <a:gd name="T127" fmla="*/ 0 h 1342"/>
                <a:gd name="T128" fmla="*/ 2140 w 2140"/>
                <a:gd name="T129" fmla="*/ 1342 h 1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0" h="1342">
                  <a:moveTo>
                    <a:pt x="940" y="992"/>
                  </a:moveTo>
                  <a:lnTo>
                    <a:pt x="940" y="992"/>
                  </a:lnTo>
                  <a:lnTo>
                    <a:pt x="1189" y="992"/>
                  </a:lnTo>
                  <a:lnTo>
                    <a:pt x="1189" y="1230"/>
                  </a:lnTo>
                  <a:lnTo>
                    <a:pt x="940" y="1230"/>
                  </a:lnTo>
                  <a:lnTo>
                    <a:pt x="940" y="992"/>
                  </a:lnTo>
                  <a:close/>
                  <a:moveTo>
                    <a:pt x="2107" y="1098"/>
                  </a:moveTo>
                  <a:lnTo>
                    <a:pt x="2107" y="1098"/>
                  </a:lnTo>
                  <a:lnTo>
                    <a:pt x="2032" y="1098"/>
                  </a:lnTo>
                  <a:lnTo>
                    <a:pt x="2032" y="408"/>
                  </a:lnTo>
                  <a:cubicBezTo>
                    <a:pt x="2032" y="389"/>
                    <a:pt x="2017" y="374"/>
                    <a:pt x="1998" y="374"/>
                  </a:cubicBezTo>
                  <a:lnTo>
                    <a:pt x="1480" y="374"/>
                  </a:lnTo>
                  <a:cubicBezTo>
                    <a:pt x="1462" y="374"/>
                    <a:pt x="1447" y="389"/>
                    <a:pt x="1447" y="408"/>
                  </a:cubicBezTo>
                  <a:lnTo>
                    <a:pt x="1447" y="1098"/>
                  </a:lnTo>
                  <a:lnTo>
                    <a:pt x="1410" y="1098"/>
                  </a:lnTo>
                  <a:lnTo>
                    <a:pt x="1410" y="273"/>
                  </a:lnTo>
                  <a:cubicBezTo>
                    <a:pt x="1410" y="255"/>
                    <a:pt x="1395" y="240"/>
                    <a:pt x="1377" y="240"/>
                  </a:cubicBezTo>
                  <a:lnTo>
                    <a:pt x="1311" y="240"/>
                  </a:lnTo>
                  <a:lnTo>
                    <a:pt x="1311" y="33"/>
                  </a:lnTo>
                  <a:cubicBezTo>
                    <a:pt x="1311" y="15"/>
                    <a:pt x="1296" y="0"/>
                    <a:pt x="1277" y="0"/>
                  </a:cubicBezTo>
                  <a:lnTo>
                    <a:pt x="861" y="0"/>
                  </a:lnTo>
                  <a:cubicBezTo>
                    <a:pt x="842" y="0"/>
                    <a:pt x="827" y="15"/>
                    <a:pt x="827" y="33"/>
                  </a:cubicBezTo>
                  <a:lnTo>
                    <a:pt x="827" y="240"/>
                  </a:lnTo>
                  <a:lnTo>
                    <a:pt x="761" y="240"/>
                  </a:lnTo>
                  <a:cubicBezTo>
                    <a:pt x="743" y="240"/>
                    <a:pt x="728" y="255"/>
                    <a:pt x="728" y="273"/>
                  </a:cubicBezTo>
                  <a:lnTo>
                    <a:pt x="728" y="1098"/>
                  </a:lnTo>
                  <a:lnTo>
                    <a:pt x="693" y="1098"/>
                  </a:lnTo>
                  <a:lnTo>
                    <a:pt x="693" y="408"/>
                  </a:lnTo>
                  <a:cubicBezTo>
                    <a:pt x="693" y="389"/>
                    <a:pt x="678" y="374"/>
                    <a:pt x="660" y="374"/>
                  </a:cubicBezTo>
                  <a:lnTo>
                    <a:pt x="142" y="374"/>
                  </a:lnTo>
                  <a:cubicBezTo>
                    <a:pt x="123" y="374"/>
                    <a:pt x="108" y="389"/>
                    <a:pt x="108" y="408"/>
                  </a:cubicBezTo>
                  <a:lnTo>
                    <a:pt x="108" y="1098"/>
                  </a:lnTo>
                  <a:lnTo>
                    <a:pt x="34" y="1098"/>
                  </a:lnTo>
                  <a:cubicBezTo>
                    <a:pt x="15" y="1098"/>
                    <a:pt x="0" y="1113"/>
                    <a:pt x="0" y="1131"/>
                  </a:cubicBezTo>
                  <a:lnTo>
                    <a:pt x="0" y="1272"/>
                  </a:lnTo>
                  <a:cubicBezTo>
                    <a:pt x="0" y="1291"/>
                    <a:pt x="15" y="1306"/>
                    <a:pt x="34" y="1306"/>
                  </a:cubicBezTo>
                  <a:lnTo>
                    <a:pt x="1574" y="1306"/>
                  </a:lnTo>
                  <a:cubicBezTo>
                    <a:pt x="1586" y="1327"/>
                    <a:pt x="1608" y="1342"/>
                    <a:pt x="1634" y="1342"/>
                  </a:cubicBezTo>
                  <a:cubicBezTo>
                    <a:pt x="1673" y="1342"/>
                    <a:pt x="1704" y="1310"/>
                    <a:pt x="1704" y="1272"/>
                  </a:cubicBezTo>
                  <a:cubicBezTo>
                    <a:pt x="1704" y="1234"/>
                    <a:pt x="1673" y="1203"/>
                    <a:pt x="1634" y="1203"/>
                  </a:cubicBezTo>
                  <a:cubicBezTo>
                    <a:pt x="1608" y="1203"/>
                    <a:pt x="1586" y="1217"/>
                    <a:pt x="1574" y="1239"/>
                  </a:cubicBezTo>
                  <a:lnTo>
                    <a:pt x="1255" y="1239"/>
                  </a:lnTo>
                  <a:lnTo>
                    <a:pt x="1255" y="958"/>
                  </a:lnTo>
                  <a:cubicBezTo>
                    <a:pt x="1255" y="940"/>
                    <a:pt x="1240" y="925"/>
                    <a:pt x="1222" y="925"/>
                  </a:cubicBezTo>
                  <a:lnTo>
                    <a:pt x="906" y="925"/>
                  </a:lnTo>
                  <a:cubicBezTo>
                    <a:pt x="888" y="925"/>
                    <a:pt x="873" y="940"/>
                    <a:pt x="873" y="958"/>
                  </a:cubicBezTo>
                  <a:lnTo>
                    <a:pt x="873" y="1239"/>
                  </a:lnTo>
                  <a:lnTo>
                    <a:pt x="67" y="1239"/>
                  </a:lnTo>
                  <a:lnTo>
                    <a:pt x="67" y="1165"/>
                  </a:lnTo>
                  <a:lnTo>
                    <a:pt x="142" y="1165"/>
                  </a:lnTo>
                  <a:cubicBezTo>
                    <a:pt x="160" y="1165"/>
                    <a:pt x="175" y="1150"/>
                    <a:pt x="175" y="1131"/>
                  </a:cubicBezTo>
                  <a:lnTo>
                    <a:pt x="175" y="441"/>
                  </a:lnTo>
                  <a:lnTo>
                    <a:pt x="626" y="441"/>
                  </a:lnTo>
                  <a:lnTo>
                    <a:pt x="626" y="1131"/>
                  </a:lnTo>
                  <a:cubicBezTo>
                    <a:pt x="626" y="1150"/>
                    <a:pt x="641" y="1165"/>
                    <a:pt x="660" y="1165"/>
                  </a:cubicBezTo>
                  <a:lnTo>
                    <a:pt x="761" y="1165"/>
                  </a:lnTo>
                  <a:cubicBezTo>
                    <a:pt x="780" y="1165"/>
                    <a:pt x="794" y="1150"/>
                    <a:pt x="794" y="1131"/>
                  </a:cubicBezTo>
                  <a:lnTo>
                    <a:pt x="794" y="306"/>
                  </a:lnTo>
                  <a:lnTo>
                    <a:pt x="861" y="306"/>
                  </a:lnTo>
                  <a:cubicBezTo>
                    <a:pt x="879" y="306"/>
                    <a:pt x="894" y="291"/>
                    <a:pt x="894" y="273"/>
                  </a:cubicBezTo>
                  <a:lnTo>
                    <a:pt x="894" y="67"/>
                  </a:lnTo>
                  <a:lnTo>
                    <a:pt x="1244" y="67"/>
                  </a:lnTo>
                  <a:lnTo>
                    <a:pt x="1244" y="273"/>
                  </a:lnTo>
                  <a:cubicBezTo>
                    <a:pt x="1244" y="291"/>
                    <a:pt x="1259" y="306"/>
                    <a:pt x="1277" y="306"/>
                  </a:cubicBezTo>
                  <a:lnTo>
                    <a:pt x="1343" y="306"/>
                  </a:lnTo>
                  <a:lnTo>
                    <a:pt x="1343" y="1131"/>
                  </a:lnTo>
                  <a:cubicBezTo>
                    <a:pt x="1343" y="1150"/>
                    <a:pt x="1358" y="1165"/>
                    <a:pt x="1377" y="1165"/>
                  </a:cubicBezTo>
                  <a:lnTo>
                    <a:pt x="1480" y="1165"/>
                  </a:lnTo>
                  <a:cubicBezTo>
                    <a:pt x="1499" y="1165"/>
                    <a:pt x="1514" y="1150"/>
                    <a:pt x="1514" y="1131"/>
                  </a:cubicBezTo>
                  <a:lnTo>
                    <a:pt x="1514" y="441"/>
                  </a:lnTo>
                  <a:lnTo>
                    <a:pt x="1965" y="441"/>
                  </a:lnTo>
                  <a:lnTo>
                    <a:pt x="1965" y="1131"/>
                  </a:lnTo>
                  <a:cubicBezTo>
                    <a:pt x="1965" y="1150"/>
                    <a:pt x="1980" y="1165"/>
                    <a:pt x="1998" y="1165"/>
                  </a:cubicBezTo>
                  <a:lnTo>
                    <a:pt x="2073" y="1165"/>
                  </a:lnTo>
                  <a:lnTo>
                    <a:pt x="2073" y="1239"/>
                  </a:lnTo>
                  <a:lnTo>
                    <a:pt x="1908" y="1239"/>
                  </a:lnTo>
                  <a:cubicBezTo>
                    <a:pt x="1896" y="1217"/>
                    <a:pt x="1874" y="1203"/>
                    <a:pt x="1847" y="1203"/>
                  </a:cubicBezTo>
                  <a:cubicBezTo>
                    <a:pt x="1809" y="1203"/>
                    <a:pt x="1778" y="1234"/>
                    <a:pt x="1778" y="1272"/>
                  </a:cubicBezTo>
                  <a:cubicBezTo>
                    <a:pt x="1778" y="1310"/>
                    <a:pt x="1809" y="1342"/>
                    <a:pt x="1847" y="1342"/>
                  </a:cubicBezTo>
                  <a:cubicBezTo>
                    <a:pt x="1874" y="1342"/>
                    <a:pt x="1896" y="1327"/>
                    <a:pt x="1908" y="1306"/>
                  </a:cubicBezTo>
                  <a:lnTo>
                    <a:pt x="2107" y="1306"/>
                  </a:lnTo>
                  <a:cubicBezTo>
                    <a:pt x="2125" y="1306"/>
                    <a:pt x="2140" y="1291"/>
                    <a:pt x="2140" y="1272"/>
                  </a:cubicBezTo>
                  <a:lnTo>
                    <a:pt x="2140" y="1131"/>
                  </a:lnTo>
                  <a:cubicBezTo>
                    <a:pt x="2140" y="1113"/>
                    <a:pt x="2125" y="1098"/>
                    <a:pt x="2107" y="10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370263" y="2457450"/>
              <a:ext cx="68263" cy="69850"/>
            </a:xfrm>
            <a:custGeom>
              <a:avLst/>
              <a:gdLst>
                <a:gd name="T0" fmla="*/ 2147483646 w 165"/>
                <a:gd name="T1" fmla="*/ 0 h 165"/>
                <a:gd name="T2" fmla="*/ 2147483646 w 165"/>
                <a:gd name="T3" fmla="*/ 0 h 165"/>
                <a:gd name="T4" fmla="*/ 0 w 165"/>
                <a:gd name="T5" fmla="*/ 0 h 165"/>
                <a:gd name="T6" fmla="*/ 0 w 165"/>
                <a:gd name="T7" fmla="*/ 2147483646 h 165"/>
                <a:gd name="T8" fmla="*/ 2147483646 w 165"/>
                <a:gd name="T9" fmla="*/ 2147483646 h 165"/>
                <a:gd name="T10" fmla="*/ 2147483646 w 165"/>
                <a:gd name="T11" fmla="*/ 0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165"/>
                <a:gd name="T20" fmla="*/ 165 w 165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165">
                  <a:moveTo>
                    <a:pt x="165" y="0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5" y="165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3465513" y="2457450"/>
              <a:ext cx="69850" cy="69850"/>
            </a:xfrm>
            <a:custGeom>
              <a:avLst/>
              <a:gdLst>
                <a:gd name="T0" fmla="*/ 2147483646 w 165"/>
                <a:gd name="T1" fmla="*/ 0 h 165"/>
                <a:gd name="T2" fmla="*/ 2147483646 w 165"/>
                <a:gd name="T3" fmla="*/ 0 h 165"/>
                <a:gd name="T4" fmla="*/ 0 w 165"/>
                <a:gd name="T5" fmla="*/ 0 h 165"/>
                <a:gd name="T6" fmla="*/ 0 w 165"/>
                <a:gd name="T7" fmla="*/ 2147483646 h 165"/>
                <a:gd name="T8" fmla="*/ 2147483646 w 165"/>
                <a:gd name="T9" fmla="*/ 2147483646 h 165"/>
                <a:gd name="T10" fmla="*/ 2147483646 w 165"/>
                <a:gd name="T11" fmla="*/ 0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165"/>
                <a:gd name="T20" fmla="*/ 165 w 165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165">
                  <a:moveTo>
                    <a:pt x="165" y="0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5" y="165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3370263" y="2547938"/>
              <a:ext cx="68263" cy="68263"/>
            </a:xfrm>
            <a:custGeom>
              <a:avLst/>
              <a:gdLst>
                <a:gd name="T0" fmla="*/ 0 w 165"/>
                <a:gd name="T1" fmla="*/ 2147483646 h 165"/>
                <a:gd name="T2" fmla="*/ 0 w 165"/>
                <a:gd name="T3" fmla="*/ 2147483646 h 165"/>
                <a:gd name="T4" fmla="*/ 2147483646 w 165"/>
                <a:gd name="T5" fmla="*/ 2147483646 h 165"/>
                <a:gd name="T6" fmla="*/ 2147483646 w 165"/>
                <a:gd name="T7" fmla="*/ 0 h 165"/>
                <a:gd name="T8" fmla="*/ 0 w 165"/>
                <a:gd name="T9" fmla="*/ 0 h 165"/>
                <a:gd name="T10" fmla="*/ 0 w 165"/>
                <a:gd name="T11" fmla="*/ 2147483646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165"/>
                <a:gd name="T20" fmla="*/ 165 w 165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165">
                  <a:moveTo>
                    <a:pt x="0" y="165"/>
                  </a:moveTo>
                  <a:lnTo>
                    <a:pt x="0" y="165"/>
                  </a:lnTo>
                  <a:lnTo>
                    <a:pt x="165" y="165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3465513" y="2547938"/>
              <a:ext cx="69850" cy="68263"/>
            </a:xfrm>
            <a:custGeom>
              <a:avLst/>
              <a:gdLst>
                <a:gd name="T0" fmla="*/ 2147483646 w 165"/>
                <a:gd name="T1" fmla="*/ 0 h 165"/>
                <a:gd name="T2" fmla="*/ 2147483646 w 165"/>
                <a:gd name="T3" fmla="*/ 0 h 165"/>
                <a:gd name="T4" fmla="*/ 0 w 165"/>
                <a:gd name="T5" fmla="*/ 0 h 165"/>
                <a:gd name="T6" fmla="*/ 0 w 165"/>
                <a:gd name="T7" fmla="*/ 2147483646 h 165"/>
                <a:gd name="T8" fmla="*/ 2147483646 w 165"/>
                <a:gd name="T9" fmla="*/ 2147483646 h 165"/>
                <a:gd name="T10" fmla="*/ 2147483646 w 165"/>
                <a:gd name="T11" fmla="*/ 0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165"/>
                <a:gd name="T20" fmla="*/ 165 w 165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165">
                  <a:moveTo>
                    <a:pt x="165" y="0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5" y="165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38" name="组合 374"/>
          <p:cNvGrpSpPr/>
          <p:nvPr/>
        </p:nvGrpSpPr>
        <p:grpSpPr bwMode="auto">
          <a:xfrm>
            <a:off x="3404601" y="1533287"/>
            <a:ext cx="983506" cy="1100933"/>
            <a:chOff x="4725988" y="1738313"/>
            <a:chExt cx="449263" cy="487363"/>
          </a:xfrm>
          <a:solidFill>
            <a:schemeClr val="accent1">
              <a:lumMod val="50000"/>
            </a:schemeClr>
          </a:solidFill>
        </p:grpSpPr>
        <p:sp>
          <p:nvSpPr>
            <p:cNvPr id="92" name="Oval 42"/>
            <p:cNvSpPr>
              <a:spLocks noChangeArrowheads="1"/>
            </p:cNvSpPr>
            <p:nvPr/>
          </p:nvSpPr>
          <p:spPr bwMode="auto">
            <a:xfrm>
              <a:off x="4965701" y="2170113"/>
              <a:ext cx="52388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3" name="Oval 43"/>
            <p:cNvSpPr>
              <a:spLocks noChangeArrowheads="1"/>
            </p:cNvSpPr>
            <p:nvPr/>
          </p:nvSpPr>
          <p:spPr bwMode="auto">
            <a:xfrm>
              <a:off x="4883151" y="2170113"/>
              <a:ext cx="53975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4" name="Freeform 44"/>
            <p:cNvSpPr/>
            <p:nvPr/>
          </p:nvSpPr>
          <p:spPr bwMode="auto">
            <a:xfrm>
              <a:off x="4725988" y="1835151"/>
              <a:ext cx="449263" cy="374650"/>
            </a:xfrm>
            <a:custGeom>
              <a:avLst/>
              <a:gdLst>
                <a:gd name="T0" fmla="*/ 2147483646 w 335"/>
                <a:gd name="T1" fmla="*/ 2147483646 h 279"/>
                <a:gd name="T2" fmla="*/ 2147483646 w 335"/>
                <a:gd name="T3" fmla="*/ 2147483646 h 279"/>
                <a:gd name="T4" fmla="*/ 0 w 335"/>
                <a:gd name="T5" fmla="*/ 2147483646 h 279"/>
                <a:gd name="T6" fmla="*/ 2147483646 w 335"/>
                <a:gd name="T7" fmla="*/ 0 h 279"/>
                <a:gd name="T8" fmla="*/ 2147483646 w 335"/>
                <a:gd name="T9" fmla="*/ 2147483646 h 279"/>
                <a:gd name="T10" fmla="*/ 2147483646 w 335"/>
                <a:gd name="T11" fmla="*/ 2147483646 h 279"/>
                <a:gd name="T12" fmla="*/ 2147483646 w 335"/>
                <a:gd name="T13" fmla="*/ 2147483646 h 279"/>
                <a:gd name="T14" fmla="*/ 2147483646 w 335"/>
                <a:gd name="T15" fmla="*/ 2147483646 h 279"/>
                <a:gd name="T16" fmla="*/ 2147483646 w 335"/>
                <a:gd name="T17" fmla="*/ 2147483646 h 279"/>
                <a:gd name="T18" fmla="*/ 2147483646 w 335"/>
                <a:gd name="T19" fmla="*/ 2147483646 h 279"/>
                <a:gd name="T20" fmla="*/ 2147483646 w 335"/>
                <a:gd name="T21" fmla="*/ 2147483646 h 279"/>
                <a:gd name="T22" fmla="*/ 2147483646 w 335"/>
                <a:gd name="T23" fmla="*/ 2147483646 h 279"/>
                <a:gd name="T24" fmla="*/ 2147483646 w 335"/>
                <a:gd name="T25" fmla="*/ 2147483646 h 279"/>
                <a:gd name="T26" fmla="*/ 2147483646 w 335"/>
                <a:gd name="T27" fmla="*/ 2147483646 h 2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5"/>
                <a:gd name="T43" fmla="*/ 0 h 279"/>
                <a:gd name="T44" fmla="*/ 335 w 335"/>
                <a:gd name="T45" fmla="*/ 279 h 27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5" h="279">
                  <a:moveTo>
                    <a:pt x="136" y="278"/>
                  </a:moveTo>
                  <a:cubicBezTo>
                    <a:pt x="135" y="278"/>
                    <a:pt x="135" y="278"/>
                    <a:pt x="134" y="278"/>
                  </a:cubicBezTo>
                  <a:cubicBezTo>
                    <a:pt x="56" y="267"/>
                    <a:pt x="0" y="216"/>
                    <a:pt x="0" y="158"/>
                  </a:cubicBezTo>
                  <a:cubicBezTo>
                    <a:pt x="0" y="87"/>
                    <a:pt x="77" y="0"/>
                    <a:pt x="168" y="0"/>
                  </a:cubicBezTo>
                  <a:cubicBezTo>
                    <a:pt x="258" y="0"/>
                    <a:pt x="335" y="87"/>
                    <a:pt x="335" y="158"/>
                  </a:cubicBezTo>
                  <a:cubicBezTo>
                    <a:pt x="335" y="216"/>
                    <a:pt x="279" y="267"/>
                    <a:pt x="201" y="278"/>
                  </a:cubicBezTo>
                  <a:cubicBezTo>
                    <a:pt x="196" y="279"/>
                    <a:pt x="191" y="276"/>
                    <a:pt x="191" y="271"/>
                  </a:cubicBezTo>
                  <a:cubicBezTo>
                    <a:pt x="190" y="266"/>
                    <a:pt x="193" y="261"/>
                    <a:pt x="198" y="261"/>
                  </a:cubicBezTo>
                  <a:cubicBezTo>
                    <a:pt x="267" y="250"/>
                    <a:pt x="317" y="207"/>
                    <a:pt x="317" y="158"/>
                  </a:cubicBezTo>
                  <a:cubicBezTo>
                    <a:pt x="317" y="103"/>
                    <a:pt x="253" y="18"/>
                    <a:pt x="168" y="18"/>
                  </a:cubicBezTo>
                  <a:cubicBezTo>
                    <a:pt x="82" y="18"/>
                    <a:pt x="18" y="103"/>
                    <a:pt x="18" y="158"/>
                  </a:cubicBezTo>
                  <a:cubicBezTo>
                    <a:pt x="18" y="207"/>
                    <a:pt x="68" y="250"/>
                    <a:pt x="137" y="261"/>
                  </a:cubicBezTo>
                  <a:cubicBezTo>
                    <a:pt x="142" y="261"/>
                    <a:pt x="145" y="266"/>
                    <a:pt x="145" y="271"/>
                  </a:cubicBezTo>
                  <a:cubicBezTo>
                    <a:pt x="144" y="275"/>
                    <a:pt x="140" y="278"/>
                    <a:pt x="136" y="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5" name="Freeform 45"/>
            <p:cNvSpPr>
              <a:spLocks noEditPoints="1"/>
            </p:cNvSpPr>
            <p:nvPr/>
          </p:nvSpPr>
          <p:spPr bwMode="auto">
            <a:xfrm>
              <a:off x="4867276" y="1738313"/>
              <a:ext cx="168275" cy="95250"/>
            </a:xfrm>
            <a:custGeom>
              <a:avLst/>
              <a:gdLst>
                <a:gd name="T0" fmla="*/ 2147483646 w 125"/>
                <a:gd name="T1" fmla="*/ 2147483646 h 70"/>
                <a:gd name="T2" fmla="*/ 2147483646 w 125"/>
                <a:gd name="T3" fmla="*/ 2147483646 h 70"/>
                <a:gd name="T4" fmla="*/ 2147483646 w 125"/>
                <a:gd name="T5" fmla="*/ 2147483646 h 70"/>
                <a:gd name="T6" fmla="*/ 2147483646 w 125"/>
                <a:gd name="T7" fmla="*/ 2147483646 h 70"/>
                <a:gd name="T8" fmla="*/ 2147483646 w 125"/>
                <a:gd name="T9" fmla="*/ 2147483646 h 70"/>
                <a:gd name="T10" fmla="*/ 2147483646 w 125"/>
                <a:gd name="T11" fmla="*/ 0 h 70"/>
                <a:gd name="T12" fmla="*/ 2147483646 w 125"/>
                <a:gd name="T13" fmla="*/ 0 h 70"/>
                <a:gd name="T14" fmla="*/ 2147483646 w 125"/>
                <a:gd name="T15" fmla="*/ 2147483646 h 70"/>
                <a:gd name="T16" fmla="*/ 2147483646 w 125"/>
                <a:gd name="T17" fmla="*/ 2147483646 h 70"/>
                <a:gd name="T18" fmla="*/ 2147483646 w 125"/>
                <a:gd name="T19" fmla="*/ 2147483646 h 70"/>
                <a:gd name="T20" fmla="*/ 2147483646 w 125"/>
                <a:gd name="T21" fmla="*/ 2147483646 h 70"/>
                <a:gd name="T22" fmla="*/ 2147483646 w 125"/>
                <a:gd name="T23" fmla="*/ 2147483646 h 70"/>
                <a:gd name="T24" fmla="*/ 2147483646 w 125"/>
                <a:gd name="T25" fmla="*/ 2147483646 h 70"/>
                <a:gd name="T26" fmla="*/ 2147483646 w 125"/>
                <a:gd name="T27" fmla="*/ 2147483646 h 70"/>
                <a:gd name="T28" fmla="*/ 2147483646 w 125"/>
                <a:gd name="T29" fmla="*/ 2147483646 h 70"/>
                <a:gd name="T30" fmla="*/ 2147483646 w 125"/>
                <a:gd name="T31" fmla="*/ 2147483646 h 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5"/>
                <a:gd name="T49" fmla="*/ 0 h 70"/>
                <a:gd name="T50" fmla="*/ 125 w 125"/>
                <a:gd name="T51" fmla="*/ 70 h 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5" h="70">
                  <a:moveTo>
                    <a:pt x="86" y="70"/>
                  </a:moveTo>
                  <a:cubicBezTo>
                    <a:pt x="37" y="70"/>
                    <a:pt x="37" y="70"/>
                    <a:pt x="37" y="70"/>
                  </a:cubicBezTo>
                  <a:cubicBezTo>
                    <a:pt x="34" y="70"/>
                    <a:pt x="31" y="69"/>
                    <a:pt x="29" y="6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0" y="7"/>
                    <a:pt x="2" y="4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1"/>
                    <a:pt x="123" y="4"/>
                  </a:cubicBezTo>
                  <a:cubicBezTo>
                    <a:pt x="125" y="7"/>
                    <a:pt x="125" y="10"/>
                    <a:pt x="123" y="13"/>
                  </a:cubicBezTo>
                  <a:cubicBezTo>
                    <a:pt x="94" y="66"/>
                    <a:pt x="94" y="66"/>
                    <a:pt x="94" y="66"/>
                  </a:cubicBezTo>
                  <a:cubicBezTo>
                    <a:pt x="93" y="69"/>
                    <a:pt x="90" y="70"/>
                    <a:pt x="86" y="70"/>
                  </a:cubicBezTo>
                  <a:close/>
                  <a:moveTo>
                    <a:pt x="42" y="52"/>
                  </a:moveTo>
                  <a:cubicBezTo>
                    <a:pt x="81" y="52"/>
                    <a:pt x="81" y="52"/>
                    <a:pt x="81" y="5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25" y="18"/>
                    <a:pt x="25" y="18"/>
                    <a:pt x="25" y="18"/>
                  </a:cubicBezTo>
                  <a:lnTo>
                    <a:pt x="4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6" name="Freeform 183"/>
            <p:cNvSpPr/>
            <p:nvPr/>
          </p:nvSpPr>
          <p:spPr bwMode="auto">
            <a:xfrm>
              <a:off x="4895851" y="1936751"/>
              <a:ext cx="111125" cy="171450"/>
            </a:xfrm>
            <a:custGeom>
              <a:avLst/>
              <a:gdLst>
                <a:gd name="T0" fmla="*/ 2147483646 w 82"/>
                <a:gd name="T1" fmla="*/ 2147483646 h 127"/>
                <a:gd name="T2" fmla="*/ 2147483646 w 82"/>
                <a:gd name="T3" fmla="*/ 2147483646 h 127"/>
                <a:gd name="T4" fmla="*/ 2147483646 w 82"/>
                <a:gd name="T5" fmla="*/ 2147483646 h 127"/>
                <a:gd name="T6" fmla="*/ 2147483646 w 82"/>
                <a:gd name="T7" fmla="*/ 2147483646 h 127"/>
                <a:gd name="T8" fmla="*/ 2147483646 w 82"/>
                <a:gd name="T9" fmla="*/ 2147483646 h 127"/>
                <a:gd name="T10" fmla="*/ 2147483646 w 82"/>
                <a:gd name="T11" fmla="*/ 2147483646 h 127"/>
                <a:gd name="T12" fmla="*/ 2147483646 w 82"/>
                <a:gd name="T13" fmla="*/ 2147483646 h 127"/>
                <a:gd name="T14" fmla="*/ 2147483646 w 82"/>
                <a:gd name="T15" fmla="*/ 2147483646 h 127"/>
                <a:gd name="T16" fmla="*/ 0 w 82"/>
                <a:gd name="T17" fmla="*/ 2147483646 h 127"/>
                <a:gd name="T18" fmla="*/ 2147483646 w 82"/>
                <a:gd name="T19" fmla="*/ 0 h 127"/>
                <a:gd name="T20" fmla="*/ 2147483646 w 82"/>
                <a:gd name="T21" fmla="*/ 0 h 127"/>
                <a:gd name="T22" fmla="*/ 2147483646 w 82"/>
                <a:gd name="T23" fmla="*/ 2147483646 h 127"/>
                <a:gd name="T24" fmla="*/ 2147483646 w 82"/>
                <a:gd name="T25" fmla="*/ 2147483646 h 127"/>
                <a:gd name="T26" fmla="*/ 2147483646 w 82"/>
                <a:gd name="T27" fmla="*/ 2147483646 h 127"/>
                <a:gd name="T28" fmla="*/ 2147483646 w 82"/>
                <a:gd name="T29" fmla="*/ 2147483646 h 127"/>
                <a:gd name="T30" fmla="*/ 2147483646 w 82"/>
                <a:gd name="T31" fmla="*/ 2147483646 h 127"/>
                <a:gd name="T32" fmla="*/ 2147483646 w 82"/>
                <a:gd name="T33" fmla="*/ 2147483646 h 127"/>
                <a:gd name="T34" fmla="*/ 2147483646 w 82"/>
                <a:gd name="T35" fmla="*/ 2147483646 h 127"/>
                <a:gd name="T36" fmla="*/ 2147483646 w 82"/>
                <a:gd name="T37" fmla="*/ 2147483646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"/>
                <a:gd name="T58" fmla="*/ 0 h 127"/>
                <a:gd name="T59" fmla="*/ 82 w 82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" h="127">
                  <a:moveTo>
                    <a:pt x="45" y="127"/>
                  </a:moveTo>
                  <a:cubicBezTo>
                    <a:pt x="13" y="127"/>
                    <a:pt x="13" y="127"/>
                    <a:pt x="13" y="127"/>
                  </a:cubicBezTo>
                  <a:cubicBezTo>
                    <a:pt x="8" y="127"/>
                    <a:pt x="4" y="123"/>
                    <a:pt x="4" y="118"/>
                  </a:cubicBezTo>
                  <a:cubicBezTo>
                    <a:pt x="4" y="113"/>
                    <a:pt x="8" y="109"/>
                    <a:pt x="13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55" y="109"/>
                    <a:pt x="64" y="101"/>
                    <a:pt x="64" y="91"/>
                  </a:cubicBezTo>
                  <a:cubicBezTo>
                    <a:pt x="64" y="81"/>
                    <a:pt x="55" y="73"/>
                    <a:pt x="4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6" y="73"/>
                    <a:pt x="0" y="57"/>
                    <a:pt x="0" y="37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8" y="4"/>
                    <a:pt x="78" y="9"/>
                  </a:cubicBezTo>
                  <a:cubicBezTo>
                    <a:pt x="78" y="14"/>
                    <a:pt x="74" y="18"/>
                    <a:pt x="69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26" y="18"/>
                    <a:pt x="18" y="27"/>
                    <a:pt x="18" y="37"/>
                  </a:cubicBezTo>
                  <a:cubicBezTo>
                    <a:pt x="18" y="47"/>
                    <a:pt x="26" y="55"/>
                    <a:pt x="36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65" y="55"/>
                    <a:pt x="82" y="71"/>
                    <a:pt x="82" y="91"/>
                  </a:cubicBezTo>
                  <a:cubicBezTo>
                    <a:pt x="82" y="111"/>
                    <a:pt x="65" y="127"/>
                    <a:pt x="45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7" name="Freeform 184"/>
            <p:cNvSpPr/>
            <p:nvPr/>
          </p:nvSpPr>
          <p:spPr bwMode="auto">
            <a:xfrm>
              <a:off x="4938713" y="1919288"/>
              <a:ext cx="25400" cy="207963"/>
            </a:xfrm>
            <a:custGeom>
              <a:avLst/>
              <a:gdLst>
                <a:gd name="T0" fmla="*/ 2147483646 w 18"/>
                <a:gd name="T1" fmla="*/ 2147483646 h 155"/>
                <a:gd name="T2" fmla="*/ 0 w 18"/>
                <a:gd name="T3" fmla="*/ 2147483646 h 155"/>
                <a:gd name="T4" fmla="*/ 0 w 18"/>
                <a:gd name="T5" fmla="*/ 2147483646 h 155"/>
                <a:gd name="T6" fmla="*/ 2147483646 w 18"/>
                <a:gd name="T7" fmla="*/ 0 h 155"/>
                <a:gd name="T8" fmla="*/ 2147483646 w 18"/>
                <a:gd name="T9" fmla="*/ 2147483646 h 155"/>
                <a:gd name="T10" fmla="*/ 2147483646 w 18"/>
                <a:gd name="T11" fmla="*/ 2147483646 h 155"/>
                <a:gd name="T12" fmla="*/ 2147483646 w 18"/>
                <a:gd name="T13" fmla="*/ 2147483646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55"/>
                <a:gd name="T23" fmla="*/ 18 w 1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55">
                  <a:moveTo>
                    <a:pt x="9" y="155"/>
                  </a:moveTo>
                  <a:cubicBezTo>
                    <a:pt x="4" y="155"/>
                    <a:pt x="0" y="151"/>
                    <a:pt x="0" y="14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151"/>
                    <a:pt x="14" y="155"/>
                    <a:pt x="9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39" name="组合 647"/>
          <p:cNvGrpSpPr/>
          <p:nvPr/>
        </p:nvGrpSpPr>
        <p:grpSpPr bwMode="auto">
          <a:xfrm>
            <a:off x="599045" y="2825422"/>
            <a:ext cx="996021" cy="1092797"/>
            <a:chOff x="2470150" y="2011363"/>
            <a:chExt cx="1128712" cy="917575"/>
          </a:xfrm>
          <a:solidFill>
            <a:schemeClr val="accent1">
              <a:lumMod val="50000"/>
            </a:schemeClr>
          </a:solidFill>
        </p:grpSpPr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3263900" y="2830513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3117850" y="2830513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3290887" y="2859088"/>
              <a:ext cx="288925" cy="42863"/>
            </a:xfrm>
            <a:custGeom>
              <a:avLst/>
              <a:gdLst>
                <a:gd name="T0" fmla="*/ 267435 w 121"/>
                <a:gd name="T1" fmla="*/ 42863 h 18"/>
                <a:gd name="T2" fmla="*/ 21490 w 121"/>
                <a:gd name="T3" fmla="*/ 42863 h 18"/>
                <a:gd name="T4" fmla="*/ 0 w 121"/>
                <a:gd name="T5" fmla="*/ 21432 h 18"/>
                <a:gd name="T6" fmla="*/ 21490 w 121"/>
                <a:gd name="T7" fmla="*/ 0 h 18"/>
                <a:gd name="T8" fmla="*/ 267435 w 121"/>
                <a:gd name="T9" fmla="*/ 0 h 18"/>
                <a:gd name="T10" fmla="*/ 288925 w 121"/>
                <a:gd name="T11" fmla="*/ 21432 h 18"/>
                <a:gd name="T12" fmla="*/ 267435 w 121"/>
                <a:gd name="T13" fmla="*/ 42863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"/>
                <a:gd name="T22" fmla="*/ 0 h 18"/>
                <a:gd name="T23" fmla="*/ 121 w 121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" h="18">
                  <a:moveTo>
                    <a:pt x="112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7" y="0"/>
                    <a:pt x="121" y="4"/>
                    <a:pt x="121" y="9"/>
                  </a:cubicBezTo>
                  <a:cubicBezTo>
                    <a:pt x="121" y="14"/>
                    <a:pt x="117" y="18"/>
                    <a:pt x="1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2470150" y="2859088"/>
              <a:ext cx="714375" cy="42863"/>
            </a:xfrm>
            <a:custGeom>
              <a:avLst/>
              <a:gdLst>
                <a:gd name="T0" fmla="*/ 692872 w 299"/>
                <a:gd name="T1" fmla="*/ 42863 h 18"/>
                <a:gd name="T2" fmla="*/ 21503 w 299"/>
                <a:gd name="T3" fmla="*/ 42863 h 18"/>
                <a:gd name="T4" fmla="*/ 0 w 299"/>
                <a:gd name="T5" fmla="*/ 21432 h 18"/>
                <a:gd name="T6" fmla="*/ 21503 w 299"/>
                <a:gd name="T7" fmla="*/ 0 h 18"/>
                <a:gd name="T8" fmla="*/ 692872 w 299"/>
                <a:gd name="T9" fmla="*/ 0 h 18"/>
                <a:gd name="T10" fmla="*/ 714375 w 299"/>
                <a:gd name="T11" fmla="*/ 21432 h 18"/>
                <a:gd name="T12" fmla="*/ 692872 w 299"/>
                <a:gd name="T13" fmla="*/ 42863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18"/>
                <a:gd name="T23" fmla="*/ 299 w 29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18">
                  <a:moveTo>
                    <a:pt x="290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9" y="4"/>
                    <a:pt x="299" y="9"/>
                  </a:cubicBezTo>
                  <a:cubicBezTo>
                    <a:pt x="299" y="14"/>
                    <a:pt x="294" y="18"/>
                    <a:pt x="29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6" name="Freeform 176"/>
            <p:cNvSpPr/>
            <p:nvPr/>
          </p:nvSpPr>
          <p:spPr bwMode="auto">
            <a:xfrm>
              <a:off x="3017837" y="2433638"/>
              <a:ext cx="42863" cy="468313"/>
            </a:xfrm>
            <a:custGeom>
              <a:avLst/>
              <a:gdLst>
                <a:gd name="T0" fmla="*/ 21432 w 18"/>
                <a:gd name="T1" fmla="*/ 468313 h 196"/>
                <a:gd name="T2" fmla="*/ 0 w 18"/>
                <a:gd name="T3" fmla="*/ 446809 h 196"/>
                <a:gd name="T4" fmla="*/ 0 w 18"/>
                <a:gd name="T5" fmla="*/ 21504 h 196"/>
                <a:gd name="T6" fmla="*/ 21432 w 18"/>
                <a:gd name="T7" fmla="*/ 0 h 196"/>
                <a:gd name="T8" fmla="*/ 42863 w 18"/>
                <a:gd name="T9" fmla="*/ 21504 h 196"/>
                <a:gd name="T10" fmla="*/ 42863 w 18"/>
                <a:gd name="T11" fmla="*/ 446809 h 196"/>
                <a:gd name="T12" fmla="*/ 21432 w 18"/>
                <a:gd name="T13" fmla="*/ 468313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96"/>
                <a:gd name="T23" fmla="*/ 18 w 18"/>
                <a:gd name="T24" fmla="*/ 196 h 1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96">
                  <a:moveTo>
                    <a:pt x="9" y="196"/>
                  </a:moveTo>
                  <a:cubicBezTo>
                    <a:pt x="4" y="196"/>
                    <a:pt x="0" y="192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18" y="192"/>
                    <a:pt x="14" y="196"/>
                    <a:pt x="9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7" name="Freeform 177"/>
            <p:cNvSpPr>
              <a:spLocks noEditPoints="1"/>
            </p:cNvSpPr>
            <p:nvPr/>
          </p:nvSpPr>
          <p:spPr bwMode="auto">
            <a:xfrm>
              <a:off x="2701925" y="2011363"/>
              <a:ext cx="679450" cy="595313"/>
            </a:xfrm>
            <a:custGeom>
              <a:avLst/>
              <a:gdLst>
                <a:gd name="T0" fmla="*/ 47849 w 284"/>
                <a:gd name="T1" fmla="*/ 592922 h 249"/>
                <a:gd name="T2" fmla="*/ 35886 w 284"/>
                <a:gd name="T3" fmla="*/ 590531 h 249"/>
                <a:gd name="T4" fmla="*/ 7177 w 284"/>
                <a:gd name="T5" fmla="*/ 569014 h 249"/>
                <a:gd name="T6" fmla="*/ 2392 w 284"/>
                <a:gd name="T7" fmla="*/ 533152 h 249"/>
                <a:gd name="T8" fmla="*/ 23924 w 284"/>
                <a:gd name="T9" fmla="*/ 504462 h 249"/>
                <a:gd name="T10" fmla="*/ 255990 w 284"/>
                <a:gd name="T11" fmla="*/ 370576 h 249"/>
                <a:gd name="T12" fmla="*/ 289484 w 284"/>
                <a:gd name="T13" fmla="*/ 315588 h 249"/>
                <a:gd name="T14" fmla="*/ 289484 w 284"/>
                <a:gd name="T15" fmla="*/ 47816 h 249"/>
                <a:gd name="T16" fmla="*/ 337333 w 284"/>
                <a:gd name="T17" fmla="*/ 0 h 249"/>
                <a:gd name="T18" fmla="*/ 385181 w 284"/>
                <a:gd name="T19" fmla="*/ 47816 h 249"/>
                <a:gd name="T20" fmla="*/ 385181 w 284"/>
                <a:gd name="T21" fmla="*/ 315588 h 249"/>
                <a:gd name="T22" fmla="*/ 416283 w 284"/>
                <a:gd name="T23" fmla="*/ 370576 h 249"/>
                <a:gd name="T24" fmla="*/ 648348 w 284"/>
                <a:gd name="T25" fmla="*/ 504462 h 249"/>
                <a:gd name="T26" fmla="*/ 665095 w 284"/>
                <a:gd name="T27" fmla="*/ 569014 h 249"/>
                <a:gd name="T28" fmla="*/ 636386 w 284"/>
                <a:gd name="T29" fmla="*/ 590531 h 249"/>
                <a:gd name="T30" fmla="*/ 600500 w 284"/>
                <a:gd name="T31" fmla="*/ 585750 h 249"/>
                <a:gd name="T32" fmla="*/ 368434 w 284"/>
                <a:gd name="T33" fmla="*/ 454255 h 249"/>
                <a:gd name="T34" fmla="*/ 303839 w 284"/>
                <a:gd name="T35" fmla="*/ 454255 h 249"/>
                <a:gd name="T36" fmla="*/ 71773 w 284"/>
                <a:gd name="T37" fmla="*/ 585750 h 249"/>
                <a:gd name="T38" fmla="*/ 47849 w 284"/>
                <a:gd name="T39" fmla="*/ 592922 h 249"/>
                <a:gd name="T40" fmla="*/ 337333 w 284"/>
                <a:gd name="T41" fmla="*/ 43035 h 249"/>
                <a:gd name="T42" fmla="*/ 332548 w 284"/>
                <a:gd name="T43" fmla="*/ 47816 h 249"/>
                <a:gd name="T44" fmla="*/ 332548 w 284"/>
                <a:gd name="T45" fmla="*/ 322760 h 249"/>
                <a:gd name="T46" fmla="*/ 320586 w 284"/>
                <a:gd name="T47" fmla="*/ 346668 h 249"/>
                <a:gd name="T48" fmla="*/ 299054 w 284"/>
                <a:gd name="T49" fmla="*/ 380140 h 249"/>
                <a:gd name="T50" fmla="*/ 299054 w 284"/>
                <a:gd name="T51" fmla="*/ 380140 h 249"/>
                <a:gd name="T52" fmla="*/ 284699 w 284"/>
                <a:gd name="T53" fmla="*/ 404048 h 249"/>
                <a:gd name="T54" fmla="*/ 45456 w 284"/>
                <a:gd name="T55" fmla="*/ 540324 h 249"/>
                <a:gd name="T56" fmla="*/ 43064 w 284"/>
                <a:gd name="T57" fmla="*/ 545106 h 249"/>
                <a:gd name="T58" fmla="*/ 43064 w 284"/>
                <a:gd name="T59" fmla="*/ 547497 h 249"/>
                <a:gd name="T60" fmla="*/ 47849 w 284"/>
                <a:gd name="T61" fmla="*/ 549888 h 249"/>
                <a:gd name="T62" fmla="*/ 50241 w 284"/>
                <a:gd name="T63" fmla="*/ 549888 h 249"/>
                <a:gd name="T64" fmla="*/ 289484 w 284"/>
                <a:gd name="T65" fmla="*/ 411220 h 249"/>
                <a:gd name="T66" fmla="*/ 289484 w 284"/>
                <a:gd name="T67" fmla="*/ 411220 h 249"/>
                <a:gd name="T68" fmla="*/ 315801 w 284"/>
                <a:gd name="T69" fmla="*/ 411220 h 249"/>
                <a:gd name="T70" fmla="*/ 356472 w 284"/>
                <a:gd name="T71" fmla="*/ 411220 h 249"/>
                <a:gd name="T72" fmla="*/ 382789 w 284"/>
                <a:gd name="T73" fmla="*/ 411220 h 249"/>
                <a:gd name="T74" fmla="*/ 382789 w 284"/>
                <a:gd name="T75" fmla="*/ 411220 h 249"/>
                <a:gd name="T76" fmla="*/ 622032 w 284"/>
                <a:gd name="T77" fmla="*/ 549888 h 249"/>
                <a:gd name="T78" fmla="*/ 624424 w 284"/>
                <a:gd name="T79" fmla="*/ 549888 h 249"/>
                <a:gd name="T80" fmla="*/ 629209 w 284"/>
                <a:gd name="T81" fmla="*/ 547497 h 249"/>
                <a:gd name="T82" fmla="*/ 626817 w 284"/>
                <a:gd name="T83" fmla="*/ 540324 h 249"/>
                <a:gd name="T84" fmla="*/ 626817 w 284"/>
                <a:gd name="T85" fmla="*/ 540324 h 249"/>
                <a:gd name="T86" fmla="*/ 387574 w 284"/>
                <a:gd name="T87" fmla="*/ 404048 h 249"/>
                <a:gd name="T88" fmla="*/ 373219 w 284"/>
                <a:gd name="T89" fmla="*/ 382530 h 249"/>
                <a:gd name="T90" fmla="*/ 373219 w 284"/>
                <a:gd name="T91" fmla="*/ 380140 h 249"/>
                <a:gd name="T92" fmla="*/ 351687 w 284"/>
                <a:gd name="T93" fmla="*/ 346668 h 249"/>
                <a:gd name="T94" fmla="*/ 342117 w 284"/>
                <a:gd name="T95" fmla="*/ 322760 h 249"/>
                <a:gd name="T96" fmla="*/ 342117 w 284"/>
                <a:gd name="T97" fmla="*/ 322760 h 249"/>
                <a:gd name="T98" fmla="*/ 342117 w 284"/>
                <a:gd name="T99" fmla="*/ 47816 h 249"/>
                <a:gd name="T100" fmla="*/ 337333 w 284"/>
                <a:gd name="T101" fmla="*/ 4303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49"/>
                <a:gd name="T155" fmla="*/ 284 w 284"/>
                <a:gd name="T156" fmla="*/ 249 h 2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49">
                  <a:moveTo>
                    <a:pt x="20" y="248"/>
                  </a:moveTo>
                  <a:cubicBezTo>
                    <a:pt x="19" y="248"/>
                    <a:pt x="17" y="248"/>
                    <a:pt x="15" y="247"/>
                  </a:cubicBezTo>
                  <a:cubicBezTo>
                    <a:pt x="10" y="246"/>
                    <a:pt x="6" y="243"/>
                    <a:pt x="3" y="238"/>
                  </a:cubicBezTo>
                  <a:cubicBezTo>
                    <a:pt x="0" y="233"/>
                    <a:pt x="0" y="228"/>
                    <a:pt x="1" y="223"/>
                  </a:cubicBezTo>
                  <a:cubicBezTo>
                    <a:pt x="2" y="218"/>
                    <a:pt x="6" y="213"/>
                    <a:pt x="10" y="211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45"/>
                    <a:pt x="113" y="137"/>
                    <a:pt x="121" y="132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9"/>
                    <a:pt x="130" y="0"/>
                    <a:pt x="141" y="0"/>
                  </a:cubicBezTo>
                  <a:cubicBezTo>
                    <a:pt x="152" y="0"/>
                    <a:pt x="161" y="9"/>
                    <a:pt x="161" y="20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8" y="137"/>
                    <a:pt x="173" y="145"/>
                    <a:pt x="174" y="155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81" y="216"/>
                    <a:pt x="284" y="229"/>
                    <a:pt x="278" y="238"/>
                  </a:cubicBezTo>
                  <a:cubicBezTo>
                    <a:pt x="276" y="243"/>
                    <a:pt x="271" y="246"/>
                    <a:pt x="266" y="247"/>
                  </a:cubicBezTo>
                  <a:cubicBezTo>
                    <a:pt x="261" y="249"/>
                    <a:pt x="256" y="248"/>
                    <a:pt x="251" y="245"/>
                  </a:cubicBezTo>
                  <a:cubicBezTo>
                    <a:pt x="154" y="190"/>
                    <a:pt x="154" y="190"/>
                    <a:pt x="154" y="190"/>
                  </a:cubicBezTo>
                  <a:cubicBezTo>
                    <a:pt x="146" y="193"/>
                    <a:pt x="136" y="193"/>
                    <a:pt x="127" y="190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7" y="247"/>
                    <a:pt x="24" y="248"/>
                    <a:pt x="20" y="248"/>
                  </a:cubicBezTo>
                  <a:close/>
                  <a:moveTo>
                    <a:pt x="141" y="18"/>
                  </a:moveTo>
                  <a:cubicBezTo>
                    <a:pt x="139" y="18"/>
                    <a:pt x="139" y="19"/>
                    <a:pt x="139" y="20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39"/>
                    <a:pt x="137" y="143"/>
                    <a:pt x="134" y="145"/>
                  </a:cubicBezTo>
                  <a:cubicBezTo>
                    <a:pt x="128" y="147"/>
                    <a:pt x="125" y="153"/>
                    <a:pt x="125" y="159"/>
                  </a:cubicBezTo>
                  <a:cubicBezTo>
                    <a:pt x="125" y="159"/>
                    <a:pt x="125" y="159"/>
                    <a:pt x="125" y="159"/>
                  </a:cubicBezTo>
                  <a:cubicBezTo>
                    <a:pt x="125" y="163"/>
                    <a:pt x="123" y="167"/>
                    <a:pt x="119" y="169"/>
                  </a:cubicBezTo>
                  <a:cubicBezTo>
                    <a:pt x="19" y="226"/>
                    <a:pt x="19" y="226"/>
                    <a:pt x="19" y="226"/>
                  </a:cubicBezTo>
                  <a:cubicBezTo>
                    <a:pt x="19" y="227"/>
                    <a:pt x="18" y="227"/>
                    <a:pt x="18" y="228"/>
                  </a:cubicBezTo>
                  <a:cubicBezTo>
                    <a:pt x="18" y="228"/>
                    <a:pt x="18" y="229"/>
                    <a:pt x="18" y="229"/>
                  </a:cubicBezTo>
                  <a:cubicBezTo>
                    <a:pt x="19" y="230"/>
                    <a:pt x="19" y="230"/>
                    <a:pt x="20" y="230"/>
                  </a:cubicBezTo>
                  <a:cubicBezTo>
                    <a:pt x="20" y="230"/>
                    <a:pt x="21" y="230"/>
                    <a:pt x="21" y="23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4" y="170"/>
                    <a:pt x="129" y="169"/>
                    <a:pt x="132" y="172"/>
                  </a:cubicBezTo>
                  <a:cubicBezTo>
                    <a:pt x="137" y="175"/>
                    <a:pt x="144" y="175"/>
                    <a:pt x="149" y="172"/>
                  </a:cubicBezTo>
                  <a:cubicBezTo>
                    <a:pt x="153" y="169"/>
                    <a:pt x="157" y="170"/>
                    <a:pt x="160" y="172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1" y="230"/>
                    <a:pt x="261" y="230"/>
                    <a:pt x="261" y="230"/>
                  </a:cubicBezTo>
                  <a:cubicBezTo>
                    <a:pt x="262" y="230"/>
                    <a:pt x="262" y="230"/>
                    <a:pt x="263" y="229"/>
                  </a:cubicBezTo>
                  <a:cubicBezTo>
                    <a:pt x="263" y="228"/>
                    <a:pt x="263" y="227"/>
                    <a:pt x="262" y="226"/>
                  </a:cubicBezTo>
                  <a:cubicBezTo>
                    <a:pt x="262" y="226"/>
                    <a:pt x="262" y="226"/>
                    <a:pt x="262" y="226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59" y="168"/>
                    <a:pt x="156" y="164"/>
                    <a:pt x="156" y="160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56" y="153"/>
                    <a:pt x="153" y="147"/>
                    <a:pt x="147" y="145"/>
                  </a:cubicBezTo>
                  <a:cubicBezTo>
                    <a:pt x="144" y="143"/>
                    <a:pt x="142" y="139"/>
                    <a:pt x="143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19"/>
                    <a:pt x="142" y="18"/>
                    <a:pt x="14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8" name="Freeform 178"/>
            <p:cNvSpPr/>
            <p:nvPr/>
          </p:nvSpPr>
          <p:spPr bwMode="auto">
            <a:xfrm>
              <a:off x="2638425" y="2659063"/>
              <a:ext cx="19050" cy="231775"/>
            </a:xfrm>
            <a:custGeom>
              <a:avLst/>
              <a:gdLst>
                <a:gd name="T0" fmla="*/ 9525 w 8"/>
                <a:gd name="T1" fmla="*/ 231775 h 97"/>
                <a:gd name="T2" fmla="*/ 0 w 8"/>
                <a:gd name="T3" fmla="*/ 222217 h 97"/>
                <a:gd name="T4" fmla="*/ 0 w 8"/>
                <a:gd name="T5" fmla="*/ 9558 h 97"/>
                <a:gd name="T6" fmla="*/ 9525 w 8"/>
                <a:gd name="T7" fmla="*/ 0 h 97"/>
                <a:gd name="T8" fmla="*/ 19050 w 8"/>
                <a:gd name="T9" fmla="*/ 9558 h 97"/>
                <a:gd name="T10" fmla="*/ 19050 w 8"/>
                <a:gd name="T11" fmla="*/ 222217 h 97"/>
                <a:gd name="T12" fmla="*/ 9525 w 8"/>
                <a:gd name="T13" fmla="*/ 231775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7"/>
                <a:gd name="T23" fmla="*/ 8 w 8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7">
                  <a:moveTo>
                    <a:pt x="4" y="97"/>
                  </a:moveTo>
                  <a:cubicBezTo>
                    <a:pt x="2" y="97"/>
                    <a:pt x="0" y="95"/>
                    <a:pt x="0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5"/>
                    <a:pt x="7" y="97"/>
                    <a:pt x="4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9" name="Freeform 179"/>
            <p:cNvSpPr>
              <a:spLocks noEditPoints="1"/>
            </p:cNvSpPr>
            <p:nvPr/>
          </p:nvSpPr>
          <p:spPr bwMode="auto">
            <a:xfrm>
              <a:off x="2479675" y="2446338"/>
              <a:ext cx="338138" cy="295275"/>
            </a:xfrm>
            <a:custGeom>
              <a:avLst/>
              <a:gdLst>
                <a:gd name="T0" fmla="*/ 23981 w 141"/>
                <a:gd name="T1" fmla="*/ 292894 h 124"/>
                <a:gd name="T2" fmla="*/ 19185 w 141"/>
                <a:gd name="T3" fmla="*/ 292894 h 124"/>
                <a:gd name="T4" fmla="*/ 4796 w 141"/>
                <a:gd name="T5" fmla="*/ 283369 h 124"/>
                <a:gd name="T6" fmla="*/ 2398 w 141"/>
                <a:gd name="T7" fmla="*/ 264319 h 124"/>
                <a:gd name="T8" fmla="*/ 11991 w 141"/>
                <a:gd name="T9" fmla="*/ 252413 h 124"/>
                <a:gd name="T10" fmla="*/ 129500 w 141"/>
                <a:gd name="T11" fmla="*/ 183356 h 124"/>
                <a:gd name="T12" fmla="*/ 146287 w 141"/>
                <a:gd name="T13" fmla="*/ 157163 h 124"/>
                <a:gd name="T14" fmla="*/ 146287 w 141"/>
                <a:gd name="T15" fmla="*/ 23813 h 124"/>
                <a:gd name="T16" fmla="*/ 167870 w 141"/>
                <a:gd name="T17" fmla="*/ 0 h 124"/>
                <a:gd name="T18" fmla="*/ 191851 w 141"/>
                <a:gd name="T19" fmla="*/ 23813 h 124"/>
                <a:gd name="T20" fmla="*/ 191851 w 141"/>
                <a:gd name="T21" fmla="*/ 157163 h 124"/>
                <a:gd name="T22" fmla="*/ 208638 w 141"/>
                <a:gd name="T23" fmla="*/ 183356 h 124"/>
                <a:gd name="T24" fmla="*/ 323749 w 141"/>
                <a:gd name="T25" fmla="*/ 252413 h 124"/>
                <a:gd name="T26" fmla="*/ 323749 w 141"/>
                <a:gd name="T27" fmla="*/ 252413 h 124"/>
                <a:gd name="T28" fmla="*/ 333342 w 141"/>
                <a:gd name="T29" fmla="*/ 283369 h 124"/>
                <a:gd name="T30" fmla="*/ 318953 w 141"/>
                <a:gd name="T31" fmla="*/ 292894 h 124"/>
                <a:gd name="T32" fmla="*/ 302166 w 141"/>
                <a:gd name="T33" fmla="*/ 290513 h 124"/>
                <a:gd name="T34" fmla="*/ 184657 w 141"/>
                <a:gd name="T35" fmla="*/ 223838 h 124"/>
                <a:gd name="T36" fmla="*/ 153481 w 141"/>
                <a:gd name="T37" fmla="*/ 223838 h 124"/>
                <a:gd name="T38" fmla="*/ 35972 w 141"/>
                <a:gd name="T39" fmla="*/ 290513 h 124"/>
                <a:gd name="T40" fmla="*/ 23981 w 141"/>
                <a:gd name="T41" fmla="*/ 292894 h 124"/>
                <a:gd name="T42" fmla="*/ 167870 w 141"/>
                <a:gd name="T43" fmla="*/ 19050 h 124"/>
                <a:gd name="T44" fmla="*/ 165472 w 141"/>
                <a:gd name="T45" fmla="*/ 23813 h 124"/>
                <a:gd name="T46" fmla="*/ 165472 w 141"/>
                <a:gd name="T47" fmla="*/ 159544 h 124"/>
                <a:gd name="T48" fmla="*/ 160676 w 141"/>
                <a:gd name="T49" fmla="*/ 171450 h 124"/>
                <a:gd name="T50" fmla="*/ 148685 w 141"/>
                <a:gd name="T51" fmla="*/ 188119 h 124"/>
                <a:gd name="T52" fmla="*/ 148685 w 141"/>
                <a:gd name="T53" fmla="*/ 190500 h 124"/>
                <a:gd name="T54" fmla="*/ 141490 w 141"/>
                <a:gd name="T55" fmla="*/ 200025 h 124"/>
                <a:gd name="T56" fmla="*/ 21583 w 141"/>
                <a:gd name="T57" fmla="*/ 269081 h 124"/>
                <a:gd name="T58" fmla="*/ 21583 w 141"/>
                <a:gd name="T59" fmla="*/ 269081 h 124"/>
                <a:gd name="T60" fmla="*/ 21583 w 141"/>
                <a:gd name="T61" fmla="*/ 273844 h 124"/>
                <a:gd name="T62" fmla="*/ 23981 w 141"/>
                <a:gd name="T63" fmla="*/ 273844 h 124"/>
                <a:gd name="T64" fmla="*/ 26380 w 141"/>
                <a:gd name="T65" fmla="*/ 273844 h 124"/>
                <a:gd name="T66" fmla="*/ 146287 w 141"/>
                <a:gd name="T67" fmla="*/ 204788 h 124"/>
                <a:gd name="T68" fmla="*/ 158277 w 141"/>
                <a:gd name="T69" fmla="*/ 204788 h 124"/>
                <a:gd name="T70" fmla="*/ 179861 w 141"/>
                <a:gd name="T71" fmla="*/ 204788 h 124"/>
                <a:gd name="T72" fmla="*/ 191851 w 141"/>
                <a:gd name="T73" fmla="*/ 204788 h 124"/>
                <a:gd name="T74" fmla="*/ 311758 w 141"/>
                <a:gd name="T75" fmla="*/ 273844 h 124"/>
                <a:gd name="T76" fmla="*/ 314157 w 141"/>
                <a:gd name="T77" fmla="*/ 273844 h 124"/>
                <a:gd name="T78" fmla="*/ 316555 w 141"/>
                <a:gd name="T79" fmla="*/ 273844 h 124"/>
                <a:gd name="T80" fmla="*/ 314157 w 141"/>
                <a:gd name="T81" fmla="*/ 269081 h 124"/>
                <a:gd name="T82" fmla="*/ 196648 w 141"/>
                <a:gd name="T83" fmla="*/ 200025 h 124"/>
                <a:gd name="T84" fmla="*/ 189453 w 141"/>
                <a:gd name="T85" fmla="*/ 190500 h 124"/>
                <a:gd name="T86" fmla="*/ 189453 w 141"/>
                <a:gd name="T87" fmla="*/ 188119 h 124"/>
                <a:gd name="T88" fmla="*/ 177462 w 141"/>
                <a:gd name="T89" fmla="*/ 171450 h 124"/>
                <a:gd name="T90" fmla="*/ 172666 w 141"/>
                <a:gd name="T91" fmla="*/ 159544 h 124"/>
                <a:gd name="T92" fmla="*/ 172666 w 141"/>
                <a:gd name="T93" fmla="*/ 23813 h 124"/>
                <a:gd name="T94" fmla="*/ 167870 w 141"/>
                <a:gd name="T95" fmla="*/ 19050 h 1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1"/>
                <a:gd name="T145" fmla="*/ 0 h 124"/>
                <a:gd name="T146" fmla="*/ 141 w 141"/>
                <a:gd name="T147" fmla="*/ 124 h 1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1" h="124">
                  <a:moveTo>
                    <a:pt x="10" y="123"/>
                  </a:moveTo>
                  <a:cubicBezTo>
                    <a:pt x="9" y="123"/>
                    <a:pt x="9" y="123"/>
                    <a:pt x="8" y="123"/>
                  </a:cubicBezTo>
                  <a:cubicBezTo>
                    <a:pt x="5" y="122"/>
                    <a:pt x="3" y="121"/>
                    <a:pt x="2" y="119"/>
                  </a:cubicBezTo>
                  <a:cubicBezTo>
                    <a:pt x="1" y="116"/>
                    <a:pt x="0" y="114"/>
                    <a:pt x="1" y="111"/>
                  </a:cubicBezTo>
                  <a:cubicBezTo>
                    <a:pt x="2" y="109"/>
                    <a:pt x="3" y="107"/>
                    <a:pt x="5" y="10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3"/>
                    <a:pt x="57" y="69"/>
                    <a:pt x="61" y="6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4"/>
                    <a:pt x="65" y="0"/>
                    <a:pt x="70" y="0"/>
                  </a:cubicBezTo>
                  <a:cubicBezTo>
                    <a:pt x="76" y="0"/>
                    <a:pt x="80" y="4"/>
                    <a:pt x="80" y="10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4" y="69"/>
                    <a:pt x="86" y="73"/>
                    <a:pt x="87" y="77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40" y="108"/>
                    <a:pt x="141" y="114"/>
                    <a:pt x="139" y="119"/>
                  </a:cubicBezTo>
                  <a:cubicBezTo>
                    <a:pt x="138" y="121"/>
                    <a:pt x="136" y="122"/>
                    <a:pt x="133" y="123"/>
                  </a:cubicBezTo>
                  <a:cubicBezTo>
                    <a:pt x="131" y="124"/>
                    <a:pt x="128" y="123"/>
                    <a:pt x="126" y="122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3" y="96"/>
                    <a:pt x="68" y="96"/>
                    <a:pt x="64" y="94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4" y="123"/>
                    <a:pt x="12" y="123"/>
                    <a:pt x="10" y="123"/>
                  </a:cubicBezTo>
                  <a:close/>
                  <a:moveTo>
                    <a:pt x="70" y="8"/>
                  </a:moveTo>
                  <a:cubicBezTo>
                    <a:pt x="70" y="8"/>
                    <a:pt x="69" y="9"/>
                    <a:pt x="69" y="10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9"/>
                    <a:pt x="68" y="71"/>
                    <a:pt x="67" y="72"/>
                  </a:cubicBezTo>
                  <a:cubicBezTo>
                    <a:pt x="64" y="73"/>
                    <a:pt x="62" y="76"/>
                    <a:pt x="62" y="79"/>
                  </a:cubicBezTo>
                  <a:cubicBezTo>
                    <a:pt x="62" y="79"/>
                    <a:pt x="62" y="80"/>
                    <a:pt x="62" y="80"/>
                  </a:cubicBezTo>
                  <a:cubicBezTo>
                    <a:pt x="62" y="81"/>
                    <a:pt x="61" y="83"/>
                    <a:pt x="59" y="84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5"/>
                  </a:cubicBezTo>
                  <a:cubicBezTo>
                    <a:pt x="9" y="115"/>
                    <a:pt x="10" y="115"/>
                    <a:pt x="10" y="115"/>
                  </a:cubicBezTo>
                  <a:cubicBezTo>
                    <a:pt x="10" y="115"/>
                    <a:pt x="11" y="115"/>
                    <a:pt x="11" y="115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2" y="85"/>
                    <a:pt x="64" y="85"/>
                    <a:pt x="66" y="86"/>
                  </a:cubicBezTo>
                  <a:cubicBezTo>
                    <a:pt x="69" y="88"/>
                    <a:pt x="72" y="88"/>
                    <a:pt x="75" y="86"/>
                  </a:cubicBezTo>
                  <a:cubicBezTo>
                    <a:pt x="77" y="85"/>
                    <a:pt x="78" y="85"/>
                    <a:pt x="80" y="8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1" y="115"/>
                    <a:pt x="131" y="115"/>
                  </a:cubicBezTo>
                  <a:cubicBezTo>
                    <a:pt x="131" y="115"/>
                    <a:pt x="132" y="115"/>
                    <a:pt x="132" y="115"/>
                  </a:cubicBezTo>
                  <a:cubicBezTo>
                    <a:pt x="132" y="114"/>
                    <a:pt x="132" y="113"/>
                    <a:pt x="131" y="113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0" y="83"/>
                    <a:pt x="79" y="81"/>
                    <a:pt x="79" y="80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79" y="76"/>
                    <a:pt x="77" y="73"/>
                    <a:pt x="74" y="72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2" y="9"/>
                    <a:pt x="71" y="8"/>
                    <a:pt x="7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0" name="Freeform 180"/>
            <p:cNvSpPr/>
            <p:nvPr/>
          </p:nvSpPr>
          <p:spPr bwMode="auto">
            <a:xfrm>
              <a:off x="3419475" y="2659063"/>
              <a:ext cx="19050" cy="231775"/>
            </a:xfrm>
            <a:custGeom>
              <a:avLst/>
              <a:gdLst>
                <a:gd name="T0" fmla="*/ 9525 w 8"/>
                <a:gd name="T1" fmla="*/ 231775 h 97"/>
                <a:gd name="T2" fmla="*/ 0 w 8"/>
                <a:gd name="T3" fmla="*/ 222217 h 97"/>
                <a:gd name="T4" fmla="*/ 0 w 8"/>
                <a:gd name="T5" fmla="*/ 9558 h 97"/>
                <a:gd name="T6" fmla="*/ 9525 w 8"/>
                <a:gd name="T7" fmla="*/ 0 h 97"/>
                <a:gd name="T8" fmla="*/ 19050 w 8"/>
                <a:gd name="T9" fmla="*/ 9558 h 97"/>
                <a:gd name="T10" fmla="*/ 19050 w 8"/>
                <a:gd name="T11" fmla="*/ 222217 h 97"/>
                <a:gd name="T12" fmla="*/ 9525 w 8"/>
                <a:gd name="T13" fmla="*/ 231775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7"/>
                <a:gd name="T23" fmla="*/ 8 w 8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7">
                  <a:moveTo>
                    <a:pt x="4" y="97"/>
                  </a:moveTo>
                  <a:cubicBezTo>
                    <a:pt x="1" y="97"/>
                    <a:pt x="0" y="95"/>
                    <a:pt x="0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5"/>
                    <a:pt x="6" y="97"/>
                    <a:pt x="4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1" name="Freeform 181"/>
            <p:cNvSpPr>
              <a:spLocks noEditPoints="1"/>
            </p:cNvSpPr>
            <p:nvPr/>
          </p:nvSpPr>
          <p:spPr bwMode="auto">
            <a:xfrm>
              <a:off x="3262312" y="2446338"/>
              <a:ext cx="336550" cy="295275"/>
            </a:xfrm>
            <a:custGeom>
              <a:avLst/>
              <a:gdLst>
                <a:gd name="T0" fmla="*/ 21482 w 141"/>
                <a:gd name="T1" fmla="*/ 292894 h 124"/>
                <a:gd name="T2" fmla="*/ 16708 w 141"/>
                <a:gd name="T3" fmla="*/ 292894 h 124"/>
                <a:gd name="T4" fmla="*/ 2387 w 141"/>
                <a:gd name="T5" fmla="*/ 283369 h 124"/>
                <a:gd name="T6" fmla="*/ 0 w 141"/>
                <a:gd name="T7" fmla="*/ 264319 h 124"/>
                <a:gd name="T8" fmla="*/ 11934 w 141"/>
                <a:gd name="T9" fmla="*/ 252413 h 124"/>
                <a:gd name="T10" fmla="*/ 126505 w 141"/>
                <a:gd name="T11" fmla="*/ 183356 h 124"/>
                <a:gd name="T12" fmla="*/ 143213 w 141"/>
                <a:gd name="T13" fmla="*/ 157163 h 124"/>
                <a:gd name="T14" fmla="*/ 143213 w 141"/>
                <a:gd name="T15" fmla="*/ 23813 h 124"/>
                <a:gd name="T16" fmla="*/ 167082 w 141"/>
                <a:gd name="T17" fmla="*/ 0 h 124"/>
                <a:gd name="T18" fmla="*/ 188563 w 141"/>
                <a:gd name="T19" fmla="*/ 23813 h 124"/>
                <a:gd name="T20" fmla="*/ 188563 w 141"/>
                <a:gd name="T21" fmla="*/ 157163 h 124"/>
                <a:gd name="T22" fmla="*/ 205272 w 141"/>
                <a:gd name="T23" fmla="*/ 183356 h 124"/>
                <a:gd name="T24" fmla="*/ 322229 w 141"/>
                <a:gd name="T25" fmla="*/ 252413 h 124"/>
                <a:gd name="T26" fmla="*/ 322229 w 141"/>
                <a:gd name="T27" fmla="*/ 252413 h 124"/>
                <a:gd name="T28" fmla="*/ 329389 w 141"/>
                <a:gd name="T29" fmla="*/ 283369 h 124"/>
                <a:gd name="T30" fmla="*/ 315068 w 141"/>
                <a:gd name="T31" fmla="*/ 292894 h 124"/>
                <a:gd name="T32" fmla="*/ 298360 w 141"/>
                <a:gd name="T33" fmla="*/ 290513 h 124"/>
                <a:gd name="T34" fmla="*/ 181403 w 141"/>
                <a:gd name="T35" fmla="*/ 223838 h 124"/>
                <a:gd name="T36" fmla="*/ 150373 w 141"/>
                <a:gd name="T37" fmla="*/ 223838 h 124"/>
                <a:gd name="T38" fmla="*/ 33416 w 141"/>
                <a:gd name="T39" fmla="*/ 290513 h 124"/>
                <a:gd name="T40" fmla="*/ 21482 w 141"/>
                <a:gd name="T41" fmla="*/ 292894 h 124"/>
                <a:gd name="T42" fmla="*/ 167082 w 141"/>
                <a:gd name="T43" fmla="*/ 19050 h 124"/>
                <a:gd name="T44" fmla="*/ 162308 w 141"/>
                <a:gd name="T45" fmla="*/ 23813 h 124"/>
                <a:gd name="T46" fmla="*/ 162308 w 141"/>
                <a:gd name="T47" fmla="*/ 159544 h 124"/>
                <a:gd name="T48" fmla="*/ 157534 w 141"/>
                <a:gd name="T49" fmla="*/ 171450 h 124"/>
                <a:gd name="T50" fmla="*/ 145600 w 141"/>
                <a:gd name="T51" fmla="*/ 188119 h 124"/>
                <a:gd name="T52" fmla="*/ 145600 w 141"/>
                <a:gd name="T53" fmla="*/ 190500 h 124"/>
                <a:gd name="T54" fmla="*/ 140826 w 141"/>
                <a:gd name="T55" fmla="*/ 200025 h 124"/>
                <a:gd name="T56" fmla="*/ 21482 w 141"/>
                <a:gd name="T57" fmla="*/ 269081 h 124"/>
                <a:gd name="T58" fmla="*/ 19095 w 141"/>
                <a:gd name="T59" fmla="*/ 269081 h 124"/>
                <a:gd name="T60" fmla="*/ 19095 w 141"/>
                <a:gd name="T61" fmla="*/ 273844 h 124"/>
                <a:gd name="T62" fmla="*/ 21482 w 141"/>
                <a:gd name="T63" fmla="*/ 273844 h 124"/>
                <a:gd name="T64" fmla="*/ 23869 w 141"/>
                <a:gd name="T65" fmla="*/ 273844 h 124"/>
                <a:gd name="T66" fmla="*/ 143213 w 141"/>
                <a:gd name="T67" fmla="*/ 204788 h 124"/>
                <a:gd name="T68" fmla="*/ 155147 w 141"/>
                <a:gd name="T69" fmla="*/ 204788 h 124"/>
                <a:gd name="T70" fmla="*/ 176629 w 141"/>
                <a:gd name="T71" fmla="*/ 204788 h 124"/>
                <a:gd name="T72" fmla="*/ 188563 w 141"/>
                <a:gd name="T73" fmla="*/ 204788 h 124"/>
                <a:gd name="T74" fmla="*/ 307907 w 141"/>
                <a:gd name="T75" fmla="*/ 273844 h 124"/>
                <a:gd name="T76" fmla="*/ 310294 w 141"/>
                <a:gd name="T77" fmla="*/ 273844 h 124"/>
                <a:gd name="T78" fmla="*/ 312681 w 141"/>
                <a:gd name="T79" fmla="*/ 273844 h 124"/>
                <a:gd name="T80" fmla="*/ 312681 w 141"/>
                <a:gd name="T81" fmla="*/ 269081 h 124"/>
                <a:gd name="T82" fmla="*/ 193337 w 141"/>
                <a:gd name="T83" fmla="*/ 200025 h 124"/>
                <a:gd name="T84" fmla="*/ 186177 w 141"/>
                <a:gd name="T85" fmla="*/ 190500 h 124"/>
                <a:gd name="T86" fmla="*/ 186177 w 141"/>
                <a:gd name="T87" fmla="*/ 188119 h 124"/>
                <a:gd name="T88" fmla="*/ 174242 w 141"/>
                <a:gd name="T89" fmla="*/ 171450 h 124"/>
                <a:gd name="T90" fmla="*/ 169468 w 141"/>
                <a:gd name="T91" fmla="*/ 159544 h 124"/>
                <a:gd name="T92" fmla="*/ 169468 w 141"/>
                <a:gd name="T93" fmla="*/ 23813 h 124"/>
                <a:gd name="T94" fmla="*/ 167082 w 141"/>
                <a:gd name="T95" fmla="*/ 19050 h 1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1"/>
                <a:gd name="T145" fmla="*/ 0 h 124"/>
                <a:gd name="T146" fmla="*/ 141 w 141"/>
                <a:gd name="T147" fmla="*/ 124 h 1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1" h="124">
                  <a:moveTo>
                    <a:pt x="9" y="123"/>
                  </a:moveTo>
                  <a:cubicBezTo>
                    <a:pt x="9" y="123"/>
                    <a:pt x="8" y="123"/>
                    <a:pt x="7" y="123"/>
                  </a:cubicBezTo>
                  <a:cubicBezTo>
                    <a:pt x="5" y="122"/>
                    <a:pt x="2" y="121"/>
                    <a:pt x="1" y="119"/>
                  </a:cubicBezTo>
                  <a:cubicBezTo>
                    <a:pt x="0" y="116"/>
                    <a:pt x="0" y="114"/>
                    <a:pt x="0" y="111"/>
                  </a:cubicBezTo>
                  <a:cubicBezTo>
                    <a:pt x="1" y="109"/>
                    <a:pt x="2" y="107"/>
                    <a:pt x="5" y="106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4" y="73"/>
                    <a:pt x="56" y="69"/>
                    <a:pt x="60" y="66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4"/>
                    <a:pt x="64" y="0"/>
                    <a:pt x="70" y="0"/>
                  </a:cubicBezTo>
                  <a:cubicBezTo>
                    <a:pt x="75" y="0"/>
                    <a:pt x="79" y="4"/>
                    <a:pt x="79" y="10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3" y="69"/>
                    <a:pt x="85" y="73"/>
                    <a:pt x="86" y="77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39" y="108"/>
                    <a:pt x="141" y="114"/>
                    <a:pt x="138" y="119"/>
                  </a:cubicBezTo>
                  <a:cubicBezTo>
                    <a:pt x="137" y="121"/>
                    <a:pt x="135" y="122"/>
                    <a:pt x="132" y="123"/>
                  </a:cubicBezTo>
                  <a:cubicBezTo>
                    <a:pt x="130" y="124"/>
                    <a:pt x="127" y="123"/>
                    <a:pt x="125" y="122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2" y="96"/>
                    <a:pt x="67" y="96"/>
                    <a:pt x="63" y="9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3"/>
                    <a:pt x="11" y="123"/>
                    <a:pt x="9" y="123"/>
                  </a:cubicBezTo>
                  <a:close/>
                  <a:moveTo>
                    <a:pt x="70" y="8"/>
                  </a:moveTo>
                  <a:cubicBezTo>
                    <a:pt x="69" y="8"/>
                    <a:pt x="68" y="9"/>
                    <a:pt x="68" y="1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9"/>
                    <a:pt x="68" y="71"/>
                    <a:pt x="66" y="72"/>
                  </a:cubicBezTo>
                  <a:cubicBezTo>
                    <a:pt x="63" y="73"/>
                    <a:pt x="61" y="76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1"/>
                    <a:pt x="60" y="83"/>
                    <a:pt x="59" y="84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4"/>
                    <a:pt x="8" y="114"/>
                    <a:pt x="8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9" y="115"/>
                    <a:pt x="10" y="115"/>
                    <a:pt x="10" y="115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5"/>
                    <a:pt x="63" y="85"/>
                    <a:pt x="65" y="86"/>
                  </a:cubicBezTo>
                  <a:cubicBezTo>
                    <a:pt x="68" y="88"/>
                    <a:pt x="71" y="88"/>
                    <a:pt x="74" y="86"/>
                  </a:cubicBezTo>
                  <a:cubicBezTo>
                    <a:pt x="76" y="85"/>
                    <a:pt x="78" y="85"/>
                    <a:pt x="79" y="86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9" y="115"/>
                    <a:pt x="130" y="115"/>
                    <a:pt x="130" y="115"/>
                  </a:cubicBezTo>
                  <a:cubicBezTo>
                    <a:pt x="130" y="115"/>
                    <a:pt x="131" y="115"/>
                    <a:pt x="131" y="115"/>
                  </a:cubicBezTo>
                  <a:cubicBezTo>
                    <a:pt x="132" y="114"/>
                    <a:pt x="131" y="113"/>
                    <a:pt x="131" y="113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79" y="83"/>
                    <a:pt x="78" y="81"/>
                    <a:pt x="78" y="80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78" y="76"/>
                    <a:pt x="76" y="73"/>
                    <a:pt x="73" y="72"/>
                  </a:cubicBezTo>
                  <a:cubicBezTo>
                    <a:pt x="72" y="71"/>
                    <a:pt x="71" y="69"/>
                    <a:pt x="71" y="67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9"/>
                    <a:pt x="70" y="8"/>
                    <a:pt x="7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40" name="组合 446"/>
          <p:cNvGrpSpPr/>
          <p:nvPr/>
        </p:nvGrpSpPr>
        <p:grpSpPr bwMode="auto">
          <a:xfrm>
            <a:off x="4370763" y="2978895"/>
            <a:ext cx="985035" cy="902593"/>
            <a:chOff x="1371600" y="6778625"/>
            <a:chExt cx="703263" cy="425450"/>
          </a:xfrm>
          <a:solidFill>
            <a:schemeClr val="accent1">
              <a:lumMod val="50000"/>
            </a:schemeClr>
          </a:solidFill>
        </p:grpSpPr>
        <p:sp>
          <p:nvSpPr>
            <p:cNvPr id="68" name="Freeform 45"/>
            <p:cNvSpPr>
              <a:spLocks noEditPoints="1"/>
            </p:cNvSpPr>
            <p:nvPr/>
          </p:nvSpPr>
          <p:spPr bwMode="auto">
            <a:xfrm>
              <a:off x="1774825" y="6881813"/>
              <a:ext cx="61913" cy="133350"/>
            </a:xfrm>
            <a:custGeom>
              <a:avLst/>
              <a:gdLst>
                <a:gd name="T0" fmla="*/ 2147483646 w 45"/>
                <a:gd name="T1" fmla="*/ 2147483646 h 99"/>
                <a:gd name="T2" fmla="*/ 2147483646 w 45"/>
                <a:gd name="T3" fmla="*/ 2147483646 h 99"/>
                <a:gd name="T4" fmla="*/ 2147483646 w 45"/>
                <a:gd name="T5" fmla="*/ 2147483646 h 99"/>
                <a:gd name="T6" fmla="*/ 0 w 45"/>
                <a:gd name="T7" fmla="*/ 2147483646 h 99"/>
                <a:gd name="T8" fmla="*/ 0 w 45"/>
                <a:gd name="T9" fmla="*/ 2147483646 h 99"/>
                <a:gd name="T10" fmla="*/ 2147483646 w 45"/>
                <a:gd name="T11" fmla="*/ 2147483646 h 99"/>
                <a:gd name="T12" fmla="*/ 2147483646 w 45"/>
                <a:gd name="T13" fmla="*/ 2147483646 h 99"/>
                <a:gd name="T14" fmla="*/ 2147483646 w 45"/>
                <a:gd name="T15" fmla="*/ 2147483646 h 99"/>
                <a:gd name="T16" fmla="*/ 2147483646 w 45"/>
                <a:gd name="T17" fmla="*/ 2147483646 h 99"/>
                <a:gd name="T18" fmla="*/ 2147483646 w 45"/>
                <a:gd name="T19" fmla="*/ 2147483646 h 99"/>
                <a:gd name="T20" fmla="*/ 2147483646 w 45"/>
                <a:gd name="T21" fmla="*/ 2147483646 h 99"/>
                <a:gd name="T22" fmla="*/ 2147483646 w 45"/>
                <a:gd name="T23" fmla="*/ 2147483646 h 99"/>
                <a:gd name="T24" fmla="*/ 2147483646 w 45"/>
                <a:gd name="T25" fmla="*/ 2147483646 h 99"/>
                <a:gd name="T26" fmla="*/ 2147483646 w 45"/>
                <a:gd name="T27" fmla="*/ 2147483646 h 99"/>
                <a:gd name="T28" fmla="*/ 2147483646 w 45"/>
                <a:gd name="T29" fmla="*/ 2147483646 h 99"/>
                <a:gd name="T30" fmla="*/ 2147483646 w 45"/>
                <a:gd name="T31" fmla="*/ 2147483646 h 99"/>
                <a:gd name="T32" fmla="*/ 2147483646 w 45"/>
                <a:gd name="T33" fmla="*/ 2147483646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99"/>
                <a:gd name="T53" fmla="*/ 45 w 45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99">
                  <a:moveTo>
                    <a:pt x="36" y="99"/>
                  </a:moveTo>
                  <a:cubicBezTo>
                    <a:pt x="35" y="99"/>
                    <a:pt x="33" y="99"/>
                    <a:pt x="32" y="98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" y="82"/>
                    <a:pt x="0" y="79"/>
                    <a:pt x="0" y="7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2" y="3"/>
                    <a:pt x="5" y="2"/>
                  </a:cubicBezTo>
                  <a:cubicBezTo>
                    <a:pt x="8" y="0"/>
                    <a:pt x="12" y="1"/>
                    <a:pt x="14" y="3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4" y="29"/>
                    <a:pt x="45" y="32"/>
                    <a:pt x="45" y="34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3"/>
                    <a:pt x="43" y="96"/>
                    <a:pt x="41" y="98"/>
                  </a:cubicBezTo>
                  <a:cubicBezTo>
                    <a:pt x="39" y="99"/>
                    <a:pt x="38" y="99"/>
                    <a:pt x="36" y="99"/>
                  </a:cubicBezTo>
                  <a:close/>
                  <a:moveTo>
                    <a:pt x="18" y="70"/>
                  </a:moveTo>
                  <a:cubicBezTo>
                    <a:pt x="27" y="75"/>
                    <a:pt x="27" y="75"/>
                    <a:pt x="27" y="75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18" y="30"/>
                    <a:pt x="18" y="30"/>
                    <a:pt x="18" y="30"/>
                  </a:cubicBezTo>
                  <a:lnTo>
                    <a:pt x="1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9" name="Freeform 46"/>
            <p:cNvSpPr/>
            <p:nvPr/>
          </p:nvSpPr>
          <p:spPr bwMode="auto">
            <a:xfrm>
              <a:off x="1651000" y="7010400"/>
              <a:ext cx="61913" cy="42862"/>
            </a:xfrm>
            <a:custGeom>
              <a:avLst/>
              <a:gdLst>
                <a:gd name="T0" fmla="*/ 2147483646 w 46"/>
                <a:gd name="T1" fmla="*/ 2147483646 h 31"/>
                <a:gd name="T2" fmla="*/ 2147483646 w 46"/>
                <a:gd name="T3" fmla="*/ 2147483646 h 31"/>
                <a:gd name="T4" fmla="*/ 0 w 46"/>
                <a:gd name="T5" fmla="*/ 2147483646 h 31"/>
                <a:gd name="T6" fmla="*/ 0 w 46"/>
                <a:gd name="T7" fmla="*/ 2147483646 h 31"/>
                <a:gd name="T8" fmla="*/ 2147483646 w 46"/>
                <a:gd name="T9" fmla="*/ 0 h 31"/>
                <a:gd name="T10" fmla="*/ 2147483646 w 46"/>
                <a:gd name="T11" fmla="*/ 0 h 31"/>
                <a:gd name="T12" fmla="*/ 2147483646 w 46"/>
                <a:gd name="T13" fmla="*/ 2147483646 h 31"/>
                <a:gd name="T14" fmla="*/ 2147483646 w 46"/>
                <a:gd name="T15" fmla="*/ 2147483646 h 31"/>
                <a:gd name="T16" fmla="*/ 2147483646 w 46"/>
                <a:gd name="T17" fmla="*/ 214748364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1"/>
                <a:gd name="T29" fmla="*/ 46 w 4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1">
                  <a:moveTo>
                    <a:pt x="37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9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7"/>
                    <a:pt x="42" y="31"/>
                    <a:pt x="3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0" name="Freeform 47"/>
            <p:cNvSpPr/>
            <p:nvPr/>
          </p:nvSpPr>
          <p:spPr bwMode="auto">
            <a:xfrm>
              <a:off x="1530350" y="7010400"/>
              <a:ext cx="63500" cy="42862"/>
            </a:xfrm>
            <a:custGeom>
              <a:avLst/>
              <a:gdLst>
                <a:gd name="T0" fmla="*/ 2147483646 w 46"/>
                <a:gd name="T1" fmla="*/ 2147483646 h 31"/>
                <a:gd name="T2" fmla="*/ 2147483646 w 46"/>
                <a:gd name="T3" fmla="*/ 2147483646 h 31"/>
                <a:gd name="T4" fmla="*/ 0 w 46"/>
                <a:gd name="T5" fmla="*/ 2147483646 h 31"/>
                <a:gd name="T6" fmla="*/ 0 w 46"/>
                <a:gd name="T7" fmla="*/ 2147483646 h 31"/>
                <a:gd name="T8" fmla="*/ 2147483646 w 46"/>
                <a:gd name="T9" fmla="*/ 0 h 31"/>
                <a:gd name="T10" fmla="*/ 2147483646 w 46"/>
                <a:gd name="T11" fmla="*/ 0 h 31"/>
                <a:gd name="T12" fmla="*/ 2147483646 w 46"/>
                <a:gd name="T13" fmla="*/ 2147483646 h 31"/>
                <a:gd name="T14" fmla="*/ 2147483646 w 46"/>
                <a:gd name="T15" fmla="*/ 2147483646 h 31"/>
                <a:gd name="T16" fmla="*/ 2147483646 w 46"/>
                <a:gd name="T17" fmla="*/ 214748364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1"/>
                <a:gd name="T29" fmla="*/ 46 w 4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1">
                  <a:moveTo>
                    <a:pt x="37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9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7"/>
                    <a:pt x="42" y="31"/>
                    <a:pt x="3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1" name="Freeform 48"/>
            <p:cNvSpPr>
              <a:spLocks noEditPoints="1"/>
            </p:cNvSpPr>
            <p:nvPr/>
          </p:nvSpPr>
          <p:spPr bwMode="auto">
            <a:xfrm>
              <a:off x="1530350" y="6818313"/>
              <a:ext cx="206375" cy="127000"/>
            </a:xfrm>
            <a:custGeom>
              <a:avLst/>
              <a:gdLst>
                <a:gd name="T0" fmla="*/ 2147483646 w 152"/>
                <a:gd name="T1" fmla="*/ 2147483646 h 93"/>
                <a:gd name="T2" fmla="*/ 2147483646 w 152"/>
                <a:gd name="T3" fmla="*/ 2147483646 h 93"/>
                <a:gd name="T4" fmla="*/ 2147483646 w 152"/>
                <a:gd name="T5" fmla="*/ 2147483646 h 93"/>
                <a:gd name="T6" fmla="*/ 0 w 152"/>
                <a:gd name="T7" fmla="*/ 2147483646 h 93"/>
                <a:gd name="T8" fmla="*/ 2147483646 w 152"/>
                <a:gd name="T9" fmla="*/ 2147483646 h 93"/>
                <a:gd name="T10" fmla="*/ 2147483646 w 152"/>
                <a:gd name="T11" fmla="*/ 0 h 93"/>
                <a:gd name="T12" fmla="*/ 2147483646 w 152"/>
                <a:gd name="T13" fmla="*/ 0 h 93"/>
                <a:gd name="T14" fmla="*/ 2147483646 w 152"/>
                <a:gd name="T15" fmla="*/ 2147483646 h 93"/>
                <a:gd name="T16" fmla="*/ 2147483646 w 152"/>
                <a:gd name="T17" fmla="*/ 2147483646 h 93"/>
                <a:gd name="T18" fmla="*/ 2147483646 w 152"/>
                <a:gd name="T19" fmla="*/ 2147483646 h 93"/>
                <a:gd name="T20" fmla="*/ 2147483646 w 152"/>
                <a:gd name="T21" fmla="*/ 2147483646 h 93"/>
                <a:gd name="T22" fmla="*/ 2147483646 w 152"/>
                <a:gd name="T23" fmla="*/ 2147483646 h 93"/>
                <a:gd name="T24" fmla="*/ 2147483646 w 152"/>
                <a:gd name="T25" fmla="*/ 2147483646 h 93"/>
                <a:gd name="T26" fmla="*/ 2147483646 w 152"/>
                <a:gd name="T27" fmla="*/ 2147483646 h 93"/>
                <a:gd name="T28" fmla="*/ 2147483646 w 152"/>
                <a:gd name="T29" fmla="*/ 2147483646 h 93"/>
                <a:gd name="T30" fmla="*/ 2147483646 w 152"/>
                <a:gd name="T31" fmla="*/ 2147483646 h 93"/>
                <a:gd name="T32" fmla="*/ 2147483646 w 152"/>
                <a:gd name="T33" fmla="*/ 2147483646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93"/>
                <a:gd name="T53" fmla="*/ 152 w 152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93">
                  <a:moveTo>
                    <a:pt x="136" y="93"/>
                  </a:moveTo>
                  <a:cubicBezTo>
                    <a:pt x="9" y="93"/>
                    <a:pt x="9" y="93"/>
                    <a:pt x="9" y="93"/>
                  </a:cubicBezTo>
                  <a:cubicBezTo>
                    <a:pt x="7" y="93"/>
                    <a:pt x="4" y="92"/>
                    <a:pt x="3" y="90"/>
                  </a:cubicBezTo>
                  <a:cubicBezTo>
                    <a:pt x="1" y="88"/>
                    <a:pt x="0" y="86"/>
                    <a:pt x="0" y="83"/>
                  </a:cubicBezTo>
                  <a:cubicBezTo>
                    <a:pt x="0" y="81"/>
                    <a:pt x="3" y="38"/>
                    <a:pt x="31" y="3"/>
                  </a:cubicBezTo>
                  <a:cubicBezTo>
                    <a:pt x="32" y="1"/>
                    <a:pt x="35" y="0"/>
                    <a:pt x="38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6" y="0"/>
                    <a:pt x="148" y="1"/>
                    <a:pt x="150" y="3"/>
                  </a:cubicBezTo>
                  <a:cubicBezTo>
                    <a:pt x="152" y="5"/>
                    <a:pt x="152" y="8"/>
                    <a:pt x="152" y="10"/>
                  </a:cubicBezTo>
                  <a:cubicBezTo>
                    <a:pt x="152" y="11"/>
                    <a:pt x="144" y="47"/>
                    <a:pt x="145" y="83"/>
                  </a:cubicBezTo>
                  <a:cubicBezTo>
                    <a:pt x="145" y="86"/>
                    <a:pt x="144" y="88"/>
                    <a:pt x="142" y="90"/>
                  </a:cubicBezTo>
                  <a:cubicBezTo>
                    <a:pt x="141" y="92"/>
                    <a:pt x="138" y="93"/>
                    <a:pt x="136" y="93"/>
                  </a:cubicBezTo>
                  <a:close/>
                  <a:moveTo>
                    <a:pt x="19" y="75"/>
                  </a:moveTo>
                  <a:cubicBezTo>
                    <a:pt x="127" y="75"/>
                    <a:pt x="127" y="75"/>
                    <a:pt x="127" y="75"/>
                  </a:cubicBezTo>
                  <a:cubicBezTo>
                    <a:pt x="127" y="52"/>
                    <a:pt x="130" y="30"/>
                    <a:pt x="13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27" y="38"/>
                    <a:pt x="21" y="62"/>
                    <a:pt x="1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2" name="Freeform 49"/>
            <p:cNvSpPr/>
            <p:nvPr/>
          </p:nvSpPr>
          <p:spPr bwMode="auto">
            <a:xfrm>
              <a:off x="1960563" y="6994525"/>
              <a:ext cx="47625" cy="65087"/>
            </a:xfrm>
            <a:custGeom>
              <a:avLst/>
              <a:gdLst>
                <a:gd name="T0" fmla="*/ 2147483646 w 35"/>
                <a:gd name="T1" fmla="*/ 2147483646 h 48"/>
                <a:gd name="T2" fmla="*/ 2147483646 w 35"/>
                <a:gd name="T3" fmla="*/ 2147483646 h 48"/>
                <a:gd name="T4" fmla="*/ 2147483646 w 35"/>
                <a:gd name="T5" fmla="*/ 2147483646 h 48"/>
                <a:gd name="T6" fmla="*/ 0 w 35"/>
                <a:gd name="T7" fmla="*/ 2147483646 h 48"/>
                <a:gd name="T8" fmla="*/ 0 w 35"/>
                <a:gd name="T9" fmla="*/ 2147483646 h 48"/>
                <a:gd name="T10" fmla="*/ 2147483646 w 35"/>
                <a:gd name="T11" fmla="*/ 2147483646 h 48"/>
                <a:gd name="T12" fmla="*/ 2147483646 w 35"/>
                <a:gd name="T13" fmla="*/ 2147483646 h 48"/>
                <a:gd name="T14" fmla="*/ 2147483646 w 35"/>
                <a:gd name="T15" fmla="*/ 2147483646 h 48"/>
                <a:gd name="T16" fmla="*/ 2147483646 w 35"/>
                <a:gd name="T17" fmla="*/ 2147483646 h 48"/>
                <a:gd name="T18" fmla="*/ 2147483646 w 35"/>
                <a:gd name="T19" fmla="*/ 2147483646 h 48"/>
                <a:gd name="T20" fmla="*/ 2147483646 w 35"/>
                <a:gd name="T21" fmla="*/ 2147483646 h 48"/>
                <a:gd name="T22" fmla="*/ 2147483646 w 35"/>
                <a:gd name="T23" fmla="*/ 2147483646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48"/>
                <a:gd name="T38" fmla="*/ 35 w 35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48">
                  <a:moveTo>
                    <a:pt x="26" y="48"/>
                  </a:moveTo>
                  <a:cubicBezTo>
                    <a:pt x="25" y="48"/>
                    <a:pt x="25" y="48"/>
                    <a:pt x="2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5"/>
                    <a:pt x="0" y="41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2" y="4"/>
                    <a:pt x="4" y="3"/>
                  </a:cubicBezTo>
                  <a:cubicBezTo>
                    <a:pt x="6" y="1"/>
                    <a:pt x="9" y="0"/>
                    <a:pt x="11" y="1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2" y="5"/>
                    <a:pt x="35" y="9"/>
                    <a:pt x="35" y="1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2"/>
                    <a:pt x="34" y="44"/>
                    <a:pt x="32" y="46"/>
                  </a:cubicBezTo>
                  <a:cubicBezTo>
                    <a:pt x="30" y="47"/>
                    <a:pt x="28" y="48"/>
                    <a:pt x="2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3" name="Freeform 50"/>
            <p:cNvSpPr/>
            <p:nvPr/>
          </p:nvSpPr>
          <p:spPr bwMode="auto">
            <a:xfrm>
              <a:off x="1906588" y="6969125"/>
              <a:ext cx="42863" cy="82550"/>
            </a:xfrm>
            <a:custGeom>
              <a:avLst/>
              <a:gdLst>
                <a:gd name="T0" fmla="*/ 2147483646 w 32"/>
                <a:gd name="T1" fmla="*/ 2147483646 h 60"/>
                <a:gd name="T2" fmla="*/ 2147483646 w 32"/>
                <a:gd name="T3" fmla="*/ 2147483646 h 60"/>
                <a:gd name="T4" fmla="*/ 2147483646 w 32"/>
                <a:gd name="T5" fmla="*/ 2147483646 h 60"/>
                <a:gd name="T6" fmla="*/ 0 w 32"/>
                <a:gd name="T7" fmla="*/ 2147483646 h 60"/>
                <a:gd name="T8" fmla="*/ 0 w 32"/>
                <a:gd name="T9" fmla="*/ 2147483646 h 60"/>
                <a:gd name="T10" fmla="*/ 2147483646 w 32"/>
                <a:gd name="T11" fmla="*/ 2147483646 h 60"/>
                <a:gd name="T12" fmla="*/ 2147483646 w 32"/>
                <a:gd name="T13" fmla="*/ 2147483646 h 60"/>
                <a:gd name="T14" fmla="*/ 2147483646 w 32"/>
                <a:gd name="T15" fmla="*/ 2147483646 h 60"/>
                <a:gd name="T16" fmla="*/ 2147483646 w 32"/>
                <a:gd name="T17" fmla="*/ 2147483646 h 60"/>
                <a:gd name="T18" fmla="*/ 2147483646 w 32"/>
                <a:gd name="T19" fmla="*/ 2147483646 h 60"/>
                <a:gd name="T20" fmla="*/ 2147483646 w 32"/>
                <a:gd name="T21" fmla="*/ 2147483646 h 60"/>
                <a:gd name="T22" fmla="*/ 2147483646 w 32"/>
                <a:gd name="T23" fmla="*/ 2147483646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60"/>
                <a:gd name="T38" fmla="*/ 32 w 32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60">
                  <a:moveTo>
                    <a:pt x="23" y="60"/>
                  </a:moveTo>
                  <a:cubicBezTo>
                    <a:pt x="22" y="60"/>
                    <a:pt x="21" y="60"/>
                    <a:pt x="21" y="59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5"/>
                    <a:pt x="0" y="51"/>
                    <a:pt x="0" y="4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2" y="3"/>
                    <a:pt x="4" y="1"/>
                  </a:cubicBezTo>
                  <a:cubicBezTo>
                    <a:pt x="7" y="0"/>
                    <a:pt x="11" y="0"/>
                    <a:pt x="13" y="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0" y="11"/>
                    <a:pt x="32" y="14"/>
                    <a:pt x="32" y="17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3"/>
                    <a:pt x="31" y="56"/>
                    <a:pt x="28" y="58"/>
                  </a:cubicBezTo>
                  <a:cubicBezTo>
                    <a:pt x="27" y="59"/>
                    <a:pt x="25" y="60"/>
                    <a:pt x="2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4" name="Freeform 51"/>
            <p:cNvSpPr>
              <a:spLocks noEditPoints="1"/>
            </p:cNvSpPr>
            <p:nvPr/>
          </p:nvSpPr>
          <p:spPr bwMode="auto">
            <a:xfrm>
              <a:off x="1839913" y="6931025"/>
              <a:ext cx="57150" cy="106362"/>
            </a:xfrm>
            <a:custGeom>
              <a:avLst/>
              <a:gdLst>
                <a:gd name="T0" fmla="*/ 2147483646 w 41"/>
                <a:gd name="T1" fmla="*/ 2147483646 h 78"/>
                <a:gd name="T2" fmla="*/ 2147483646 w 41"/>
                <a:gd name="T3" fmla="*/ 2147483646 h 78"/>
                <a:gd name="T4" fmla="*/ 2147483646 w 41"/>
                <a:gd name="T5" fmla="*/ 2147483646 h 78"/>
                <a:gd name="T6" fmla="*/ 0 w 41"/>
                <a:gd name="T7" fmla="*/ 2147483646 h 78"/>
                <a:gd name="T8" fmla="*/ 0 w 41"/>
                <a:gd name="T9" fmla="*/ 2147483646 h 78"/>
                <a:gd name="T10" fmla="*/ 2147483646 w 41"/>
                <a:gd name="T11" fmla="*/ 2147483646 h 78"/>
                <a:gd name="T12" fmla="*/ 2147483646 w 41"/>
                <a:gd name="T13" fmla="*/ 2147483646 h 78"/>
                <a:gd name="T14" fmla="*/ 2147483646 w 41"/>
                <a:gd name="T15" fmla="*/ 2147483646 h 78"/>
                <a:gd name="T16" fmla="*/ 2147483646 w 41"/>
                <a:gd name="T17" fmla="*/ 2147483646 h 78"/>
                <a:gd name="T18" fmla="*/ 2147483646 w 41"/>
                <a:gd name="T19" fmla="*/ 2147483646 h 78"/>
                <a:gd name="T20" fmla="*/ 2147483646 w 41"/>
                <a:gd name="T21" fmla="*/ 2147483646 h 78"/>
                <a:gd name="T22" fmla="*/ 2147483646 w 41"/>
                <a:gd name="T23" fmla="*/ 2147483646 h 78"/>
                <a:gd name="T24" fmla="*/ 2147483646 w 41"/>
                <a:gd name="T25" fmla="*/ 2147483646 h 78"/>
                <a:gd name="T26" fmla="*/ 2147483646 w 41"/>
                <a:gd name="T27" fmla="*/ 2147483646 h 78"/>
                <a:gd name="T28" fmla="*/ 2147483646 w 41"/>
                <a:gd name="T29" fmla="*/ 2147483646 h 78"/>
                <a:gd name="T30" fmla="*/ 2147483646 w 41"/>
                <a:gd name="T31" fmla="*/ 2147483646 h 78"/>
                <a:gd name="T32" fmla="*/ 2147483646 w 41"/>
                <a:gd name="T33" fmla="*/ 214748364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78"/>
                <a:gd name="T53" fmla="*/ 41 w 41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78">
                  <a:moveTo>
                    <a:pt x="32" y="78"/>
                  </a:moveTo>
                  <a:cubicBezTo>
                    <a:pt x="31" y="78"/>
                    <a:pt x="30" y="78"/>
                    <a:pt x="29" y="78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3" y="69"/>
                    <a:pt x="0" y="65"/>
                    <a:pt x="0" y="6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2" y="4"/>
                    <a:pt x="5" y="2"/>
                  </a:cubicBezTo>
                  <a:cubicBezTo>
                    <a:pt x="8" y="0"/>
                    <a:pt x="11" y="1"/>
                    <a:pt x="14" y="2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9" y="18"/>
                    <a:pt x="41" y="21"/>
                    <a:pt x="41" y="24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72"/>
                    <a:pt x="39" y="75"/>
                    <a:pt x="37" y="76"/>
                  </a:cubicBezTo>
                  <a:cubicBezTo>
                    <a:pt x="35" y="77"/>
                    <a:pt x="33" y="78"/>
                    <a:pt x="32" y="78"/>
                  </a:cubicBezTo>
                  <a:close/>
                  <a:moveTo>
                    <a:pt x="18" y="55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5" name="Freeform 52"/>
            <p:cNvSpPr/>
            <p:nvPr/>
          </p:nvSpPr>
          <p:spPr bwMode="auto">
            <a:xfrm>
              <a:off x="1462088" y="6778625"/>
              <a:ext cx="612775" cy="328612"/>
            </a:xfrm>
            <a:custGeom>
              <a:avLst/>
              <a:gdLst>
                <a:gd name="T0" fmla="*/ 2147483646 w 450"/>
                <a:gd name="T1" fmla="*/ 2147483646 h 241"/>
                <a:gd name="T2" fmla="*/ 2147483646 w 450"/>
                <a:gd name="T3" fmla="*/ 2147483646 h 241"/>
                <a:gd name="T4" fmla="*/ 2147483646 w 450"/>
                <a:gd name="T5" fmla="*/ 2147483646 h 241"/>
                <a:gd name="T6" fmla="*/ 2147483646 w 450"/>
                <a:gd name="T7" fmla="*/ 2147483646 h 241"/>
                <a:gd name="T8" fmla="*/ 2147483646 w 450"/>
                <a:gd name="T9" fmla="*/ 2147483646 h 241"/>
                <a:gd name="T10" fmla="*/ 2147483646 w 450"/>
                <a:gd name="T11" fmla="*/ 2147483646 h 241"/>
                <a:gd name="T12" fmla="*/ 2147483646 w 450"/>
                <a:gd name="T13" fmla="*/ 2147483646 h 241"/>
                <a:gd name="T14" fmla="*/ 2147483646 w 450"/>
                <a:gd name="T15" fmla="*/ 2147483646 h 241"/>
                <a:gd name="T16" fmla="*/ 2147483646 w 450"/>
                <a:gd name="T17" fmla="*/ 2147483646 h 241"/>
                <a:gd name="T18" fmla="*/ 2147483646 w 450"/>
                <a:gd name="T19" fmla="*/ 2147483646 h 241"/>
                <a:gd name="T20" fmla="*/ 2147483646 w 450"/>
                <a:gd name="T21" fmla="*/ 2147483646 h 241"/>
                <a:gd name="T22" fmla="*/ 2147483646 w 450"/>
                <a:gd name="T23" fmla="*/ 2147483646 h 241"/>
                <a:gd name="T24" fmla="*/ 2147483646 w 450"/>
                <a:gd name="T25" fmla="*/ 2147483646 h 241"/>
                <a:gd name="T26" fmla="*/ 2147483646 w 450"/>
                <a:gd name="T27" fmla="*/ 2147483646 h 241"/>
                <a:gd name="T28" fmla="*/ 2147483646 w 450"/>
                <a:gd name="T29" fmla="*/ 2147483646 h 241"/>
                <a:gd name="T30" fmla="*/ 2147483646 w 450"/>
                <a:gd name="T31" fmla="*/ 2147483646 h 241"/>
                <a:gd name="T32" fmla="*/ 2147483646 w 450"/>
                <a:gd name="T33" fmla="*/ 2147483646 h 241"/>
                <a:gd name="T34" fmla="*/ 2147483646 w 450"/>
                <a:gd name="T35" fmla="*/ 2147483646 h 241"/>
                <a:gd name="T36" fmla="*/ 2147483646 w 450"/>
                <a:gd name="T37" fmla="*/ 2147483646 h 241"/>
                <a:gd name="T38" fmla="*/ 2147483646 w 450"/>
                <a:gd name="T39" fmla="*/ 2147483646 h 241"/>
                <a:gd name="T40" fmla="*/ 2147483646 w 450"/>
                <a:gd name="T41" fmla="*/ 2147483646 h 241"/>
                <a:gd name="T42" fmla="*/ 2147483646 w 450"/>
                <a:gd name="T43" fmla="*/ 2147483646 h 241"/>
                <a:gd name="T44" fmla="*/ 2147483646 w 450"/>
                <a:gd name="T45" fmla="*/ 2147483646 h 241"/>
                <a:gd name="T46" fmla="*/ 2147483646 w 450"/>
                <a:gd name="T47" fmla="*/ 2147483646 h 241"/>
                <a:gd name="T48" fmla="*/ 2147483646 w 450"/>
                <a:gd name="T49" fmla="*/ 2147483646 h 241"/>
                <a:gd name="T50" fmla="*/ 2147483646 w 450"/>
                <a:gd name="T51" fmla="*/ 2147483646 h 241"/>
                <a:gd name="T52" fmla="*/ 2147483646 w 450"/>
                <a:gd name="T53" fmla="*/ 2147483646 h 241"/>
                <a:gd name="T54" fmla="*/ 2147483646 w 450"/>
                <a:gd name="T55" fmla="*/ 2147483646 h 241"/>
                <a:gd name="T56" fmla="*/ 2147483646 w 450"/>
                <a:gd name="T57" fmla="*/ 2147483646 h 241"/>
                <a:gd name="T58" fmla="*/ 2147483646 w 450"/>
                <a:gd name="T59" fmla="*/ 2147483646 h 241"/>
                <a:gd name="T60" fmla="*/ 2147483646 w 450"/>
                <a:gd name="T61" fmla="*/ 2147483646 h 241"/>
                <a:gd name="T62" fmla="*/ 2147483646 w 450"/>
                <a:gd name="T63" fmla="*/ 0 h 241"/>
                <a:gd name="T64" fmla="*/ 2147483646 w 450"/>
                <a:gd name="T65" fmla="*/ 0 h 241"/>
                <a:gd name="T66" fmla="*/ 2147483646 w 450"/>
                <a:gd name="T67" fmla="*/ 0 h 241"/>
                <a:gd name="T68" fmla="*/ 2147483646 w 450"/>
                <a:gd name="T69" fmla="*/ 2147483646 h 241"/>
                <a:gd name="T70" fmla="*/ 2147483646 w 450"/>
                <a:gd name="T71" fmla="*/ 2147483646 h 241"/>
                <a:gd name="T72" fmla="*/ 2147483646 w 450"/>
                <a:gd name="T73" fmla="*/ 2147483646 h 241"/>
                <a:gd name="T74" fmla="*/ 2147483646 w 450"/>
                <a:gd name="T75" fmla="*/ 2147483646 h 241"/>
                <a:gd name="T76" fmla="*/ 2147483646 w 450"/>
                <a:gd name="T77" fmla="*/ 2147483646 h 241"/>
                <a:gd name="T78" fmla="*/ 2147483646 w 450"/>
                <a:gd name="T79" fmla="*/ 2147483646 h 241"/>
                <a:gd name="T80" fmla="*/ 2147483646 w 450"/>
                <a:gd name="T81" fmla="*/ 2147483646 h 241"/>
                <a:gd name="T82" fmla="*/ 2147483646 w 450"/>
                <a:gd name="T83" fmla="*/ 2147483646 h 241"/>
                <a:gd name="T84" fmla="*/ 2147483646 w 450"/>
                <a:gd name="T85" fmla="*/ 2147483646 h 241"/>
                <a:gd name="T86" fmla="*/ 2147483646 w 450"/>
                <a:gd name="T87" fmla="*/ 2147483646 h 241"/>
                <a:gd name="T88" fmla="*/ 2147483646 w 450"/>
                <a:gd name="T89" fmla="*/ 2147483646 h 2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0"/>
                <a:gd name="T136" fmla="*/ 0 h 241"/>
                <a:gd name="T137" fmla="*/ 450 w 450"/>
                <a:gd name="T138" fmla="*/ 241 h 2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0" h="241">
                  <a:moveTo>
                    <a:pt x="441" y="241"/>
                  </a:moveTo>
                  <a:cubicBezTo>
                    <a:pt x="384" y="241"/>
                    <a:pt x="384" y="241"/>
                    <a:pt x="384" y="241"/>
                  </a:cubicBezTo>
                  <a:cubicBezTo>
                    <a:pt x="379" y="241"/>
                    <a:pt x="375" y="237"/>
                    <a:pt x="375" y="232"/>
                  </a:cubicBezTo>
                  <a:cubicBezTo>
                    <a:pt x="375" y="227"/>
                    <a:pt x="379" y="223"/>
                    <a:pt x="384" y="223"/>
                  </a:cubicBezTo>
                  <a:cubicBezTo>
                    <a:pt x="432" y="223"/>
                    <a:pt x="432" y="223"/>
                    <a:pt x="432" y="223"/>
                  </a:cubicBezTo>
                  <a:cubicBezTo>
                    <a:pt x="432" y="160"/>
                    <a:pt x="432" y="160"/>
                    <a:pt x="432" y="160"/>
                  </a:cubicBezTo>
                  <a:cubicBezTo>
                    <a:pt x="406" y="156"/>
                    <a:pt x="406" y="156"/>
                    <a:pt x="406" y="156"/>
                  </a:cubicBezTo>
                  <a:cubicBezTo>
                    <a:pt x="406" y="156"/>
                    <a:pt x="405" y="156"/>
                    <a:pt x="404" y="155"/>
                  </a:cubicBezTo>
                  <a:cubicBezTo>
                    <a:pt x="345" y="131"/>
                    <a:pt x="345" y="131"/>
                    <a:pt x="345" y="131"/>
                  </a:cubicBezTo>
                  <a:cubicBezTo>
                    <a:pt x="345" y="131"/>
                    <a:pt x="344" y="130"/>
                    <a:pt x="344" y="130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8" y="70"/>
                    <a:pt x="258" y="70"/>
                    <a:pt x="258" y="69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8" y="18"/>
                    <a:pt x="76" y="19"/>
                    <a:pt x="75" y="19"/>
                  </a:cubicBezTo>
                  <a:cubicBezTo>
                    <a:pt x="41" y="56"/>
                    <a:pt x="19" y="166"/>
                    <a:pt x="23" y="214"/>
                  </a:cubicBezTo>
                  <a:cubicBezTo>
                    <a:pt x="24" y="215"/>
                    <a:pt x="26" y="218"/>
                    <a:pt x="27" y="221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335" y="223"/>
                    <a:pt x="335" y="223"/>
                    <a:pt x="335" y="223"/>
                  </a:cubicBezTo>
                  <a:cubicBezTo>
                    <a:pt x="340" y="223"/>
                    <a:pt x="344" y="227"/>
                    <a:pt x="344" y="232"/>
                  </a:cubicBezTo>
                  <a:cubicBezTo>
                    <a:pt x="344" y="237"/>
                    <a:pt x="340" y="241"/>
                    <a:pt x="335" y="241"/>
                  </a:cubicBezTo>
                  <a:cubicBezTo>
                    <a:pt x="27" y="241"/>
                    <a:pt x="27" y="241"/>
                    <a:pt x="27" y="241"/>
                  </a:cubicBezTo>
                  <a:cubicBezTo>
                    <a:pt x="26" y="241"/>
                    <a:pt x="24" y="240"/>
                    <a:pt x="23" y="239"/>
                  </a:cubicBezTo>
                  <a:cubicBezTo>
                    <a:pt x="16" y="235"/>
                    <a:pt x="16" y="235"/>
                    <a:pt x="16" y="235"/>
                  </a:cubicBezTo>
                  <a:cubicBezTo>
                    <a:pt x="15" y="235"/>
                    <a:pt x="14" y="234"/>
                    <a:pt x="13" y="233"/>
                  </a:cubicBezTo>
                  <a:cubicBezTo>
                    <a:pt x="10" y="228"/>
                    <a:pt x="6" y="221"/>
                    <a:pt x="5" y="216"/>
                  </a:cubicBezTo>
                  <a:cubicBezTo>
                    <a:pt x="0" y="162"/>
                    <a:pt x="24" y="46"/>
                    <a:pt x="63" y="6"/>
                  </a:cubicBezTo>
                  <a:cubicBezTo>
                    <a:pt x="64" y="5"/>
                    <a:pt x="67" y="2"/>
                    <a:pt x="78" y="0"/>
                  </a:cubicBezTo>
                  <a:cubicBezTo>
                    <a:pt x="78" y="0"/>
                    <a:pt x="79" y="0"/>
                    <a:pt x="7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6" y="0"/>
                    <a:pt x="208" y="1"/>
                    <a:pt x="209" y="2"/>
                  </a:cubicBezTo>
                  <a:cubicBezTo>
                    <a:pt x="216" y="8"/>
                    <a:pt x="216" y="8"/>
                    <a:pt x="216" y="8"/>
                  </a:cubicBezTo>
                  <a:cubicBezTo>
                    <a:pt x="270" y="56"/>
                    <a:pt x="270" y="56"/>
                    <a:pt x="270" y="56"/>
                  </a:cubicBezTo>
                  <a:cubicBezTo>
                    <a:pt x="298" y="78"/>
                    <a:pt x="298" y="78"/>
                    <a:pt x="298" y="78"/>
                  </a:cubicBezTo>
                  <a:cubicBezTo>
                    <a:pt x="325" y="98"/>
                    <a:pt x="325" y="98"/>
                    <a:pt x="325" y="98"/>
                  </a:cubicBezTo>
                  <a:cubicBezTo>
                    <a:pt x="353" y="114"/>
                    <a:pt x="353" y="114"/>
                    <a:pt x="353" y="114"/>
                  </a:cubicBezTo>
                  <a:cubicBezTo>
                    <a:pt x="410" y="138"/>
                    <a:pt x="410" y="138"/>
                    <a:pt x="410" y="138"/>
                  </a:cubicBezTo>
                  <a:cubicBezTo>
                    <a:pt x="443" y="143"/>
                    <a:pt x="443" y="143"/>
                    <a:pt x="443" y="143"/>
                  </a:cubicBezTo>
                  <a:cubicBezTo>
                    <a:pt x="447" y="144"/>
                    <a:pt x="450" y="148"/>
                    <a:pt x="450" y="152"/>
                  </a:cubicBezTo>
                  <a:cubicBezTo>
                    <a:pt x="450" y="232"/>
                    <a:pt x="450" y="232"/>
                    <a:pt x="450" y="232"/>
                  </a:cubicBezTo>
                  <a:cubicBezTo>
                    <a:pt x="450" y="237"/>
                    <a:pt x="446" y="241"/>
                    <a:pt x="441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6" name="Oval 320"/>
            <p:cNvSpPr>
              <a:spLocks noChangeArrowheads="1"/>
            </p:cNvSpPr>
            <p:nvPr/>
          </p:nvSpPr>
          <p:spPr bwMode="auto">
            <a:xfrm>
              <a:off x="1892300" y="7070725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7" name="Oval 321"/>
            <p:cNvSpPr>
              <a:spLocks noChangeArrowheads="1"/>
            </p:cNvSpPr>
            <p:nvPr/>
          </p:nvSpPr>
          <p:spPr bwMode="auto">
            <a:xfrm>
              <a:off x="1962150" y="7070725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8" name="Freeform 405"/>
            <p:cNvSpPr/>
            <p:nvPr/>
          </p:nvSpPr>
          <p:spPr bwMode="auto">
            <a:xfrm>
              <a:off x="1449388" y="7119937"/>
              <a:ext cx="176213" cy="25400"/>
            </a:xfrm>
            <a:custGeom>
              <a:avLst/>
              <a:gdLst>
                <a:gd name="T0" fmla="*/ 2147483646 w 130"/>
                <a:gd name="T1" fmla="*/ 2147483646 h 18"/>
                <a:gd name="T2" fmla="*/ 2147483646 w 130"/>
                <a:gd name="T3" fmla="*/ 2147483646 h 18"/>
                <a:gd name="T4" fmla="*/ 0 w 130"/>
                <a:gd name="T5" fmla="*/ 2147483646 h 18"/>
                <a:gd name="T6" fmla="*/ 2147483646 w 130"/>
                <a:gd name="T7" fmla="*/ 0 h 18"/>
                <a:gd name="T8" fmla="*/ 2147483646 w 130"/>
                <a:gd name="T9" fmla="*/ 0 h 18"/>
                <a:gd name="T10" fmla="*/ 2147483646 w 130"/>
                <a:gd name="T11" fmla="*/ 2147483646 h 18"/>
                <a:gd name="T12" fmla="*/ 2147483646 w 130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18"/>
                <a:gd name="T23" fmla="*/ 130 w 130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18">
                  <a:moveTo>
                    <a:pt x="121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6" y="0"/>
                    <a:pt x="130" y="4"/>
                    <a:pt x="130" y="9"/>
                  </a:cubicBezTo>
                  <a:cubicBezTo>
                    <a:pt x="130" y="14"/>
                    <a:pt x="126" y="18"/>
                    <a:pt x="1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9" name="Freeform 406"/>
            <p:cNvSpPr/>
            <p:nvPr/>
          </p:nvSpPr>
          <p:spPr bwMode="auto">
            <a:xfrm>
              <a:off x="1401763" y="7156450"/>
              <a:ext cx="193675" cy="23812"/>
            </a:xfrm>
            <a:custGeom>
              <a:avLst/>
              <a:gdLst>
                <a:gd name="T0" fmla="*/ 2147483646 w 143"/>
                <a:gd name="T1" fmla="*/ 2147483646 h 18"/>
                <a:gd name="T2" fmla="*/ 2147483646 w 143"/>
                <a:gd name="T3" fmla="*/ 2147483646 h 18"/>
                <a:gd name="T4" fmla="*/ 0 w 143"/>
                <a:gd name="T5" fmla="*/ 2147483646 h 18"/>
                <a:gd name="T6" fmla="*/ 2147483646 w 143"/>
                <a:gd name="T7" fmla="*/ 0 h 18"/>
                <a:gd name="T8" fmla="*/ 2147483646 w 143"/>
                <a:gd name="T9" fmla="*/ 0 h 18"/>
                <a:gd name="T10" fmla="*/ 2147483646 w 143"/>
                <a:gd name="T11" fmla="*/ 2147483646 h 18"/>
                <a:gd name="T12" fmla="*/ 2147483646 w 143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18"/>
                <a:gd name="T23" fmla="*/ 143 w 143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18">
                  <a:moveTo>
                    <a:pt x="134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0" name="Freeform 408"/>
            <p:cNvSpPr/>
            <p:nvPr/>
          </p:nvSpPr>
          <p:spPr bwMode="auto">
            <a:xfrm>
              <a:off x="1371600" y="7080250"/>
              <a:ext cx="165100" cy="123825"/>
            </a:xfrm>
            <a:custGeom>
              <a:avLst/>
              <a:gdLst>
                <a:gd name="T0" fmla="*/ 2147483646 w 121"/>
                <a:gd name="T1" fmla="*/ 2147483646 h 91"/>
                <a:gd name="T2" fmla="*/ 2147483646 w 121"/>
                <a:gd name="T3" fmla="*/ 2147483646 h 91"/>
                <a:gd name="T4" fmla="*/ 2147483646 w 121"/>
                <a:gd name="T5" fmla="*/ 2147483646 h 91"/>
                <a:gd name="T6" fmla="*/ 2147483646 w 121"/>
                <a:gd name="T7" fmla="*/ 2147483646 h 91"/>
                <a:gd name="T8" fmla="*/ 2147483646 w 121"/>
                <a:gd name="T9" fmla="*/ 2147483646 h 91"/>
                <a:gd name="T10" fmla="*/ 2147483646 w 121"/>
                <a:gd name="T11" fmla="*/ 2147483646 h 91"/>
                <a:gd name="T12" fmla="*/ 2147483646 w 121"/>
                <a:gd name="T13" fmla="*/ 2147483646 h 91"/>
                <a:gd name="T14" fmla="*/ 2147483646 w 121"/>
                <a:gd name="T15" fmla="*/ 2147483646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1"/>
                <a:gd name="T26" fmla="*/ 121 w 121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1">
                  <a:moveTo>
                    <a:pt x="10" y="91"/>
                  </a:moveTo>
                  <a:cubicBezTo>
                    <a:pt x="7" y="91"/>
                    <a:pt x="5" y="90"/>
                    <a:pt x="3" y="88"/>
                  </a:cubicBezTo>
                  <a:cubicBezTo>
                    <a:pt x="0" y="84"/>
                    <a:pt x="0" y="79"/>
                    <a:pt x="4" y="75"/>
                  </a:cubicBezTo>
                  <a:cubicBezTo>
                    <a:pt x="72" y="13"/>
                    <a:pt x="107" y="2"/>
                    <a:pt x="108" y="1"/>
                  </a:cubicBezTo>
                  <a:cubicBezTo>
                    <a:pt x="113" y="0"/>
                    <a:pt x="118" y="2"/>
                    <a:pt x="119" y="7"/>
                  </a:cubicBezTo>
                  <a:cubicBezTo>
                    <a:pt x="121" y="12"/>
                    <a:pt x="118" y="17"/>
                    <a:pt x="113" y="18"/>
                  </a:cubicBezTo>
                  <a:cubicBezTo>
                    <a:pt x="113" y="19"/>
                    <a:pt x="80" y="30"/>
                    <a:pt x="16" y="89"/>
                  </a:cubicBezTo>
                  <a:cubicBezTo>
                    <a:pt x="14" y="90"/>
                    <a:pt x="12" y="91"/>
                    <a:pt x="1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1" name="Freeform 409"/>
            <p:cNvSpPr/>
            <p:nvPr/>
          </p:nvSpPr>
          <p:spPr bwMode="auto">
            <a:xfrm>
              <a:off x="1554163" y="7080250"/>
              <a:ext cx="107950" cy="123825"/>
            </a:xfrm>
            <a:custGeom>
              <a:avLst/>
              <a:gdLst>
                <a:gd name="T0" fmla="*/ 2147483646 w 80"/>
                <a:gd name="T1" fmla="*/ 2147483646 h 91"/>
                <a:gd name="T2" fmla="*/ 2147483646 w 80"/>
                <a:gd name="T3" fmla="*/ 2147483646 h 91"/>
                <a:gd name="T4" fmla="*/ 2147483646 w 80"/>
                <a:gd name="T5" fmla="*/ 2147483646 h 91"/>
                <a:gd name="T6" fmla="*/ 2147483646 w 80"/>
                <a:gd name="T7" fmla="*/ 2147483646 h 91"/>
                <a:gd name="T8" fmla="*/ 2147483646 w 80"/>
                <a:gd name="T9" fmla="*/ 2147483646 h 91"/>
                <a:gd name="T10" fmla="*/ 2147483646 w 80"/>
                <a:gd name="T11" fmla="*/ 2147483646 h 91"/>
                <a:gd name="T12" fmla="*/ 2147483646 w 80"/>
                <a:gd name="T13" fmla="*/ 2147483646 h 91"/>
                <a:gd name="T14" fmla="*/ 2147483646 w 80"/>
                <a:gd name="T15" fmla="*/ 2147483646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91"/>
                <a:gd name="T26" fmla="*/ 80 w 80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91">
                  <a:moveTo>
                    <a:pt x="10" y="91"/>
                  </a:moveTo>
                  <a:cubicBezTo>
                    <a:pt x="8" y="91"/>
                    <a:pt x="6" y="90"/>
                    <a:pt x="5" y="89"/>
                  </a:cubicBezTo>
                  <a:cubicBezTo>
                    <a:pt x="1" y="86"/>
                    <a:pt x="0" y="81"/>
                    <a:pt x="3" y="77"/>
                  </a:cubicBezTo>
                  <a:cubicBezTo>
                    <a:pt x="42" y="22"/>
                    <a:pt x="64" y="4"/>
                    <a:pt x="64" y="3"/>
                  </a:cubicBezTo>
                  <a:cubicBezTo>
                    <a:pt x="68" y="0"/>
                    <a:pt x="74" y="0"/>
                    <a:pt x="77" y="4"/>
                  </a:cubicBezTo>
                  <a:cubicBezTo>
                    <a:pt x="80" y="8"/>
                    <a:pt x="80" y="13"/>
                    <a:pt x="76" y="17"/>
                  </a:cubicBezTo>
                  <a:cubicBezTo>
                    <a:pt x="76" y="17"/>
                    <a:pt x="55" y="35"/>
                    <a:pt x="17" y="87"/>
                  </a:cubicBezTo>
                  <a:cubicBezTo>
                    <a:pt x="16" y="90"/>
                    <a:pt x="13" y="91"/>
                    <a:pt x="1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811" tIns="38406" rIns="76811" bIns="38406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41" name="组合 206"/>
          <p:cNvGrpSpPr/>
          <p:nvPr/>
        </p:nvGrpSpPr>
        <p:grpSpPr bwMode="auto">
          <a:xfrm>
            <a:off x="1750492" y="4300088"/>
            <a:ext cx="598198" cy="1175618"/>
            <a:chOff x="7724775" y="2054225"/>
            <a:chExt cx="444500" cy="820738"/>
          </a:xfrm>
          <a:solidFill>
            <a:schemeClr val="accent1">
              <a:lumMod val="50000"/>
            </a:schemeClr>
          </a:solidFill>
        </p:grpSpPr>
        <p:sp>
          <p:nvSpPr>
            <p:cNvPr id="62" name="Freeform 164"/>
            <p:cNvSpPr/>
            <p:nvPr/>
          </p:nvSpPr>
          <p:spPr bwMode="auto">
            <a:xfrm>
              <a:off x="7878763" y="2163763"/>
              <a:ext cx="52388" cy="52388"/>
            </a:xfrm>
            <a:custGeom>
              <a:avLst/>
              <a:gdLst>
                <a:gd name="T0" fmla="*/ 0 w 125"/>
                <a:gd name="T1" fmla="*/ 2147483646 h 125"/>
                <a:gd name="T2" fmla="*/ 0 w 125"/>
                <a:gd name="T3" fmla="*/ 2147483646 h 125"/>
                <a:gd name="T4" fmla="*/ 2147483646 w 125"/>
                <a:gd name="T5" fmla="*/ 2147483646 h 125"/>
                <a:gd name="T6" fmla="*/ 2147483646 w 125"/>
                <a:gd name="T7" fmla="*/ 2147483646 h 125"/>
                <a:gd name="T8" fmla="*/ 2147483646 w 125"/>
                <a:gd name="T9" fmla="*/ 0 h 125"/>
                <a:gd name="T10" fmla="*/ 0 w 125"/>
                <a:gd name="T11" fmla="*/ 2147483646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125"/>
                <a:gd name="T20" fmla="*/ 125 w 125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125">
                  <a:moveTo>
                    <a:pt x="0" y="63"/>
                  </a:moveTo>
                  <a:lnTo>
                    <a:pt x="0" y="63"/>
                  </a:lnTo>
                  <a:cubicBezTo>
                    <a:pt x="0" y="97"/>
                    <a:pt x="28" y="125"/>
                    <a:pt x="62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2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3" name="Freeform 165"/>
            <p:cNvSpPr>
              <a:spLocks noEditPoints="1"/>
            </p:cNvSpPr>
            <p:nvPr/>
          </p:nvSpPr>
          <p:spPr bwMode="auto">
            <a:xfrm>
              <a:off x="7724775" y="2230438"/>
              <a:ext cx="444500" cy="644525"/>
            </a:xfrm>
            <a:custGeom>
              <a:avLst/>
              <a:gdLst>
                <a:gd name="T0" fmla="*/ 2147483646 w 1060"/>
                <a:gd name="T1" fmla="*/ 2147483646 h 1536"/>
                <a:gd name="T2" fmla="*/ 2147483646 w 1060"/>
                <a:gd name="T3" fmla="*/ 2147483646 h 1536"/>
                <a:gd name="T4" fmla="*/ 2147483646 w 1060"/>
                <a:gd name="T5" fmla="*/ 2147483646 h 1536"/>
                <a:gd name="T6" fmla="*/ 2147483646 w 1060"/>
                <a:gd name="T7" fmla="*/ 2147483646 h 1536"/>
                <a:gd name="T8" fmla="*/ 2147483646 w 1060"/>
                <a:gd name="T9" fmla="*/ 2147483646 h 1536"/>
                <a:gd name="T10" fmla="*/ 2147483646 w 1060"/>
                <a:gd name="T11" fmla="*/ 2147483646 h 1536"/>
                <a:gd name="T12" fmla="*/ 2147483646 w 1060"/>
                <a:gd name="T13" fmla="*/ 2147483646 h 1536"/>
                <a:gd name="T14" fmla="*/ 2147483646 w 1060"/>
                <a:gd name="T15" fmla="*/ 2147483646 h 1536"/>
                <a:gd name="T16" fmla="*/ 2147483646 w 1060"/>
                <a:gd name="T17" fmla="*/ 2147483646 h 1536"/>
                <a:gd name="T18" fmla="*/ 2147483646 w 1060"/>
                <a:gd name="T19" fmla="*/ 2147483646 h 1536"/>
                <a:gd name="T20" fmla="*/ 2147483646 w 1060"/>
                <a:gd name="T21" fmla="*/ 2147483646 h 1536"/>
                <a:gd name="T22" fmla="*/ 2147483646 w 1060"/>
                <a:gd name="T23" fmla="*/ 2147483646 h 1536"/>
                <a:gd name="T24" fmla="*/ 2147483646 w 1060"/>
                <a:gd name="T25" fmla="*/ 2147483646 h 1536"/>
                <a:gd name="T26" fmla="*/ 2147483646 w 1060"/>
                <a:gd name="T27" fmla="*/ 2147483646 h 1536"/>
                <a:gd name="T28" fmla="*/ 2147483646 w 1060"/>
                <a:gd name="T29" fmla="*/ 2147483646 h 1536"/>
                <a:gd name="T30" fmla="*/ 2147483646 w 1060"/>
                <a:gd name="T31" fmla="*/ 2147483646 h 1536"/>
                <a:gd name="T32" fmla="*/ 2147483646 w 1060"/>
                <a:gd name="T33" fmla="*/ 2147483646 h 1536"/>
                <a:gd name="T34" fmla="*/ 2147483646 w 1060"/>
                <a:gd name="T35" fmla="*/ 2147483646 h 1536"/>
                <a:gd name="T36" fmla="*/ 2147483646 w 1060"/>
                <a:gd name="T37" fmla="*/ 2147483646 h 1536"/>
                <a:gd name="T38" fmla="*/ 2147483646 w 1060"/>
                <a:gd name="T39" fmla="*/ 2147483646 h 1536"/>
                <a:gd name="T40" fmla="*/ 2147483646 w 1060"/>
                <a:gd name="T41" fmla="*/ 2147483646 h 1536"/>
                <a:gd name="T42" fmla="*/ 2147483646 w 1060"/>
                <a:gd name="T43" fmla="*/ 2147483646 h 1536"/>
                <a:gd name="T44" fmla="*/ 2147483646 w 1060"/>
                <a:gd name="T45" fmla="*/ 2147483646 h 1536"/>
                <a:gd name="T46" fmla="*/ 2147483646 w 1060"/>
                <a:gd name="T47" fmla="*/ 2147483646 h 1536"/>
                <a:gd name="T48" fmla="*/ 2147483646 w 1060"/>
                <a:gd name="T49" fmla="*/ 2147483646 h 1536"/>
                <a:gd name="T50" fmla="*/ 2147483646 w 1060"/>
                <a:gd name="T51" fmla="*/ 2147483646 h 1536"/>
                <a:gd name="T52" fmla="*/ 2147483646 w 1060"/>
                <a:gd name="T53" fmla="*/ 2147483646 h 1536"/>
                <a:gd name="T54" fmla="*/ 2147483646 w 1060"/>
                <a:gd name="T55" fmla="*/ 2147483646 h 1536"/>
                <a:gd name="T56" fmla="*/ 2147483646 w 1060"/>
                <a:gd name="T57" fmla="*/ 2147483646 h 1536"/>
                <a:gd name="T58" fmla="*/ 2147483646 w 1060"/>
                <a:gd name="T59" fmla="*/ 2147483646 h 1536"/>
                <a:gd name="T60" fmla="*/ 2147483646 w 1060"/>
                <a:gd name="T61" fmla="*/ 2147483646 h 1536"/>
                <a:gd name="T62" fmla="*/ 2147483646 w 1060"/>
                <a:gd name="T63" fmla="*/ 2147483646 h 1536"/>
                <a:gd name="T64" fmla="*/ 2147483646 w 1060"/>
                <a:gd name="T65" fmla="*/ 2147483646 h 1536"/>
                <a:gd name="T66" fmla="*/ 2147483646 w 1060"/>
                <a:gd name="T67" fmla="*/ 2147483646 h 1536"/>
                <a:gd name="T68" fmla="*/ 2147483646 w 1060"/>
                <a:gd name="T69" fmla="*/ 2147483646 h 1536"/>
                <a:gd name="T70" fmla="*/ 2147483646 w 1060"/>
                <a:gd name="T71" fmla="*/ 2147483646 h 1536"/>
                <a:gd name="T72" fmla="*/ 2147483646 w 1060"/>
                <a:gd name="T73" fmla="*/ 2147483646 h 1536"/>
                <a:gd name="T74" fmla="*/ 2147483646 w 1060"/>
                <a:gd name="T75" fmla="*/ 2147483646 h 1536"/>
                <a:gd name="T76" fmla="*/ 2147483646 w 1060"/>
                <a:gd name="T77" fmla="*/ 2147483646 h 1536"/>
                <a:gd name="T78" fmla="*/ 2147483646 w 1060"/>
                <a:gd name="T79" fmla="*/ 2147483646 h 1536"/>
                <a:gd name="T80" fmla="*/ 2147483646 w 1060"/>
                <a:gd name="T81" fmla="*/ 2147483646 h 1536"/>
                <a:gd name="T82" fmla="*/ 2147483646 w 1060"/>
                <a:gd name="T83" fmla="*/ 2147483646 h 1536"/>
                <a:gd name="T84" fmla="*/ 2147483646 w 1060"/>
                <a:gd name="T85" fmla="*/ 2147483646 h 1536"/>
                <a:gd name="T86" fmla="*/ 2147483646 w 1060"/>
                <a:gd name="T87" fmla="*/ 2147483646 h 1536"/>
                <a:gd name="T88" fmla="*/ 2147483646 w 1060"/>
                <a:gd name="T89" fmla="*/ 2147483646 h 1536"/>
                <a:gd name="T90" fmla="*/ 2147483646 w 1060"/>
                <a:gd name="T91" fmla="*/ 2147483646 h 1536"/>
                <a:gd name="T92" fmla="*/ 2147483646 w 1060"/>
                <a:gd name="T93" fmla="*/ 2147483646 h 1536"/>
                <a:gd name="T94" fmla="*/ 2147483646 w 1060"/>
                <a:gd name="T95" fmla="*/ 2147483646 h 1536"/>
                <a:gd name="T96" fmla="*/ 2147483646 w 1060"/>
                <a:gd name="T97" fmla="*/ 2147483646 h 1536"/>
                <a:gd name="T98" fmla="*/ 2147483646 w 1060"/>
                <a:gd name="T99" fmla="*/ 2147483646 h 1536"/>
                <a:gd name="T100" fmla="*/ 2147483646 w 1060"/>
                <a:gd name="T101" fmla="*/ 2147483646 h 1536"/>
                <a:gd name="T102" fmla="*/ 2147483646 w 1060"/>
                <a:gd name="T103" fmla="*/ 2147483646 h 1536"/>
                <a:gd name="T104" fmla="*/ 2147483646 w 1060"/>
                <a:gd name="T105" fmla="*/ 2147483646 h 1536"/>
                <a:gd name="T106" fmla="*/ 2147483646 w 1060"/>
                <a:gd name="T107" fmla="*/ 2147483646 h 1536"/>
                <a:gd name="T108" fmla="*/ 2147483646 w 1060"/>
                <a:gd name="T109" fmla="*/ 2147483646 h 1536"/>
                <a:gd name="T110" fmla="*/ 2147483646 w 1060"/>
                <a:gd name="T111" fmla="*/ 2147483646 h 1536"/>
                <a:gd name="T112" fmla="*/ 2147483646 w 1060"/>
                <a:gd name="T113" fmla="*/ 2147483646 h 1536"/>
                <a:gd name="T114" fmla="*/ 2147483646 w 1060"/>
                <a:gd name="T115" fmla="*/ 2147483646 h 1536"/>
                <a:gd name="T116" fmla="*/ 2147483646 w 1060"/>
                <a:gd name="T117" fmla="*/ 2147483646 h 1536"/>
                <a:gd name="T118" fmla="*/ 2147483646 w 1060"/>
                <a:gd name="T119" fmla="*/ 2147483646 h 1536"/>
                <a:gd name="T120" fmla="*/ 2147483646 w 1060"/>
                <a:gd name="T121" fmla="*/ 2147483646 h 1536"/>
                <a:gd name="T122" fmla="*/ 2147483646 w 1060"/>
                <a:gd name="T123" fmla="*/ 2147483646 h 1536"/>
                <a:gd name="T124" fmla="*/ 2147483646 w 1060"/>
                <a:gd name="T125" fmla="*/ 2147483646 h 1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0"/>
                <a:gd name="T190" fmla="*/ 0 h 1536"/>
                <a:gd name="T191" fmla="*/ 1060 w 1060"/>
                <a:gd name="T192" fmla="*/ 1536 h 1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0" h="1536">
                  <a:moveTo>
                    <a:pt x="943" y="272"/>
                  </a:moveTo>
                  <a:lnTo>
                    <a:pt x="943" y="272"/>
                  </a:lnTo>
                  <a:lnTo>
                    <a:pt x="820" y="337"/>
                  </a:lnTo>
                  <a:lnTo>
                    <a:pt x="761" y="303"/>
                  </a:lnTo>
                  <a:lnTo>
                    <a:pt x="761" y="236"/>
                  </a:lnTo>
                  <a:lnTo>
                    <a:pt x="820" y="202"/>
                  </a:lnTo>
                  <a:lnTo>
                    <a:pt x="943" y="272"/>
                  </a:lnTo>
                  <a:close/>
                  <a:moveTo>
                    <a:pt x="836" y="135"/>
                  </a:moveTo>
                  <a:lnTo>
                    <a:pt x="836" y="135"/>
                  </a:lnTo>
                  <a:cubicBezTo>
                    <a:pt x="826" y="129"/>
                    <a:pt x="813" y="129"/>
                    <a:pt x="803" y="135"/>
                  </a:cubicBezTo>
                  <a:lnTo>
                    <a:pt x="711" y="188"/>
                  </a:lnTo>
                  <a:cubicBezTo>
                    <a:pt x="701" y="194"/>
                    <a:pt x="694" y="205"/>
                    <a:pt x="694" y="217"/>
                  </a:cubicBezTo>
                  <a:lnTo>
                    <a:pt x="694" y="322"/>
                  </a:lnTo>
                  <a:cubicBezTo>
                    <a:pt x="694" y="334"/>
                    <a:pt x="701" y="345"/>
                    <a:pt x="711" y="351"/>
                  </a:cubicBezTo>
                  <a:lnTo>
                    <a:pt x="803" y="404"/>
                  </a:lnTo>
                  <a:cubicBezTo>
                    <a:pt x="813" y="410"/>
                    <a:pt x="825" y="410"/>
                    <a:pt x="835" y="405"/>
                  </a:cubicBezTo>
                  <a:lnTo>
                    <a:pt x="958" y="339"/>
                  </a:lnTo>
                  <a:lnTo>
                    <a:pt x="977" y="374"/>
                  </a:lnTo>
                  <a:lnTo>
                    <a:pt x="819" y="465"/>
                  </a:lnTo>
                  <a:lnTo>
                    <a:pt x="633" y="358"/>
                  </a:lnTo>
                  <a:cubicBezTo>
                    <a:pt x="625" y="353"/>
                    <a:pt x="615" y="352"/>
                    <a:pt x="606" y="355"/>
                  </a:cubicBezTo>
                  <a:lnTo>
                    <a:pt x="554" y="355"/>
                  </a:lnTo>
                  <a:lnTo>
                    <a:pt x="554" y="345"/>
                  </a:lnTo>
                  <a:lnTo>
                    <a:pt x="554" y="194"/>
                  </a:lnTo>
                  <a:lnTo>
                    <a:pt x="554" y="184"/>
                  </a:lnTo>
                  <a:lnTo>
                    <a:pt x="606" y="184"/>
                  </a:lnTo>
                  <a:cubicBezTo>
                    <a:pt x="615" y="187"/>
                    <a:pt x="625" y="186"/>
                    <a:pt x="633" y="181"/>
                  </a:cubicBezTo>
                  <a:lnTo>
                    <a:pt x="819" y="74"/>
                  </a:lnTo>
                  <a:lnTo>
                    <a:pt x="978" y="165"/>
                  </a:lnTo>
                  <a:lnTo>
                    <a:pt x="957" y="203"/>
                  </a:lnTo>
                  <a:lnTo>
                    <a:pt x="836" y="135"/>
                  </a:lnTo>
                  <a:close/>
                  <a:moveTo>
                    <a:pt x="344" y="312"/>
                  </a:moveTo>
                  <a:lnTo>
                    <a:pt x="344" y="312"/>
                  </a:lnTo>
                  <a:lnTo>
                    <a:pt x="344" y="274"/>
                  </a:lnTo>
                  <a:cubicBezTo>
                    <a:pt x="344" y="258"/>
                    <a:pt x="341" y="242"/>
                    <a:pt x="336" y="227"/>
                  </a:cubicBezTo>
                  <a:lnTo>
                    <a:pt x="487" y="227"/>
                  </a:lnTo>
                  <a:lnTo>
                    <a:pt x="487" y="312"/>
                  </a:lnTo>
                  <a:lnTo>
                    <a:pt x="344" y="312"/>
                  </a:lnTo>
                  <a:close/>
                  <a:moveTo>
                    <a:pt x="269" y="1205"/>
                  </a:moveTo>
                  <a:lnTo>
                    <a:pt x="269" y="1205"/>
                  </a:lnTo>
                  <a:lnTo>
                    <a:pt x="85" y="834"/>
                  </a:lnTo>
                  <a:cubicBezTo>
                    <a:pt x="59" y="783"/>
                    <a:pt x="80" y="720"/>
                    <a:pt x="131" y="695"/>
                  </a:cubicBezTo>
                  <a:cubicBezTo>
                    <a:pt x="183" y="669"/>
                    <a:pt x="245" y="690"/>
                    <a:pt x="271" y="741"/>
                  </a:cubicBezTo>
                  <a:lnTo>
                    <a:pt x="503" y="1205"/>
                  </a:lnTo>
                  <a:lnTo>
                    <a:pt x="269" y="1205"/>
                  </a:lnTo>
                  <a:close/>
                  <a:moveTo>
                    <a:pt x="171" y="175"/>
                  </a:moveTo>
                  <a:lnTo>
                    <a:pt x="171" y="175"/>
                  </a:lnTo>
                  <a:cubicBezTo>
                    <a:pt x="199" y="174"/>
                    <a:pt x="225" y="184"/>
                    <a:pt x="245" y="204"/>
                  </a:cubicBezTo>
                  <a:cubicBezTo>
                    <a:pt x="265" y="223"/>
                    <a:pt x="277" y="249"/>
                    <a:pt x="278" y="275"/>
                  </a:cubicBezTo>
                  <a:lnTo>
                    <a:pt x="277" y="338"/>
                  </a:lnTo>
                  <a:cubicBezTo>
                    <a:pt x="277" y="341"/>
                    <a:pt x="277" y="343"/>
                    <a:pt x="277" y="345"/>
                  </a:cubicBezTo>
                  <a:cubicBezTo>
                    <a:pt x="277" y="347"/>
                    <a:pt x="277" y="349"/>
                    <a:pt x="277" y="351"/>
                  </a:cubicBezTo>
                  <a:lnTo>
                    <a:pt x="276" y="648"/>
                  </a:lnTo>
                  <a:cubicBezTo>
                    <a:pt x="226" y="613"/>
                    <a:pt x="159" y="606"/>
                    <a:pt x="102" y="635"/>
                  </a:cubicBezTo>
                  <a:cubicBezTo>
                    <a:pt x="90" y="641"/>
                    <a:pt x="79" y="648"/>
                    <a:pt x="69" y="656"/>
                  </a:cubicBezTo>
                  <a:lnTo>
                    <a:pt x="69" y="282"/>
                  </a:lnTo>
                  <a:cubicBezTo>
                    <a:pt x="68" y="225"/>
                    <a:pt x="113" y="177"/>
                    <a:pt x="171" y="175"/>
                  </a:cubicBezTo>
                  <a:close/>
                  <a:moveTo>
                    <a:pt x="1051" y="370"/>
                  </a:moveTo>
                  <a:lnTo>
                    <a:pt x="1051" y="370"/>
                  </a:lnTo>
                  <a:lnTo>
                    <a:pt x="1000" y="278"/>
                  </a:lnTo>
                  <a:cubicBezTo>
                    <a:pt x="998" y="276"/>
                    <a:pt x="997" y="274"/>
                    <a:pt x="995" y="272"/>
                  </a:cubicBezTo>
                  <a:cubicBezTo>
                    <a:pt x="997" y="270"/>
                    <a:pt x="999" y="268"/>
                    <a:pt x="1000" y="265"/>
                  </a:cubicBezTo>
                  <a:lnTo>
                    <a:pt x="1052" y="168"/>
                  </a:lnTo>
                  <a:cubicBezTo>
                    <a:pt x="1060" y="152"/>
                    <a:pt x="1055" y="132"/>
                    <a:pt x="1039" y="123"/>
                  </a:cubicBezTo>
                  <a:lnTo>
                    <a:pt x="836" y="6"/>
                  </a:lnTo>
                  <a:cubicBezTo>
                    <a:pt x="826" y="0"/>
                    <a:pt x="813" y="0"/>
                    <a:pt x="803" y="6"/>
                  </a:cubicBezTo>
                  <a:lnTo>
                    <a:pt x="610" y="117"/>
                  </a:lnTo>
                  <a:lnTo>
                    <a:pt x="520" y="117"/>
                  </a:lnTo>
                  <a:cubicBezTo>
                    <a:pt x="502" y="117"/>
                    <a:pt x="487" y="132"/>
                    <a:pt x="487" y="151"/>
                  </a:cubicBezTo>
                  <a:lnTo>
                    <a:pt x="487" y="161"/>
                  </a:lnTo>
                  <a:lnTo>
                    <a:pt x="296" y="161"/>
                  </a:lnTo>
                  <a:cubicBezTo>
                    <a:pt x="294" y="159"/>
                    <a:pt x="293" y="157"/>
                    <a:pt x="291" y="155"/>
                  </a:cubicBezTo>
                  <a:cubicBezTo>
                    <a:pt x="258" y="124"/>
                    <a:pt x="214" y="107"/>
                    <a:pt x="169" y="108"/>
                  </a:cubicBezTo>
                  <a:cubicBezTo>
                    <a:pt x="75" y="111"/>
                    <a:pt x="0" y="190"/>
                    <a:pt x="3" y="283"/>
                  </a:cubicBezTo>
                  <a:lnTo>
                    <a:pt x="2" y="775"/>
                  </a:lnTo>
                  <a:cubicBezTo>
                    <a:pt x="2" y="782"/>
                    <a:pt x="4" y="788"/>
                    <a:pt x="7" y="793"/>
                  </a:cubicBezTo>
                  <a:cubicBezTo>
                    <a:pt x="8" y="817"/>
                    <a:pt x="13" y="841"/>
                    <a:pt x="25" y="864"/>
                  </a:cubicBezTo>
                  <a:lnTo>
                    <a:pt x="195" y="1205"/>
                  </a:lnTo>
                  <a:lnTo>
                    <a:pt x="155" y="1205"/>
                  </a:lnTo>
                  <a:cubicBezTo>
                    <a:pt x="137" y="1205"/>
                    <a:pt x="122" y="1220"/>
                    <a:pt x="122" y="1238"/>
                  </a:cubicBezTo>
                  <a:lnTo>
                    <a:pt x="122" y="1308"/>
                  </a:lnTo>
                  <a:lnTo>
                    <a:pt x="61" y="1308"/>
                  </a:lnTo>
                  <a:cubicBezTo>
                    <a:pt x="42" y="1308"/>
                    <a:pt x="28" y="1323"/>
                    <a:pt x="28" y="1342"/>
                  </a:cubicBezTo>
                  <a:lnTo>
                    <a:pt x="28" y="1474"/>
                  </a:lnTo>
                  <a:cubicBezTo>
                    <a:pt x="28" y="1492"/>
                    <a:pt x="42" y="1507"/>
                    <a:pt x="61" y="1507"/>
                  </a:cubicBezTo>
                  <a:lnTo>
                    <a:pt x="239" y="1507"/>
                  </a:lnTo>
                  <a:cubicBezTo>
                    <a:pt x="252" y="1524"/>
                    <a:pt x="272" y="1536"/>
                    <a:pt x="295" y="1536"/>
                  </a:cubicBezTo>
                  <a:cubicBezTo>
                    <a:pt x="334" y="1536"/>
                    <a:pt x="365" y="1504"/>
                    <a:pt x="365" y="1466"/>
                  </a:cubicBezTo>
                  <a:cubicBezTo>
                    <a:pt x="365" y="1428"/>
                    <a:pt x="334" y="1397"/>
                    <a:pt x="295" y="1397"/>
                  </a:cubicBezTo>
                  <a:cubicBezTo>
                    <a:pt x="266" y="1397"/>
                    <a:pt x="241" y="1415"/>
                    <a:pt x="231" y="1440"/>
                  </a:cubicBezTo>
                  <a:lnTo>
                    <a:pt x="94" y="1440"/>
                  </a:lnTo>
                  <a:lnTo>
                    <a:pt x="94" y="1375"/>
                  </a:lnTo>
                  <a:lnTo>
                    <a:pt x="155" y="1375"/>
                  </a:lnTo>
                  <a:cubicBezTo>
                    <a:pt x="174" y="1375"/>
                    <a:pt x="189" y="1360"/>
                    <a:pt x="189" y="1342"/>
                  </a:cubicBezTo>
                  <a:lnTo>
                    <a:pt x="189" y="1272"/>
                  </a:lnTo>
                  <a:lnTo>
                    <a:pt x="557" y="1272"/>
                  </a:lnTo>
                  <a:cubicBezTo>
                    <a:pt x="557" y="1272"/>
                    <a:pt x="557" y="1272"/>
                    <a:pt x="557" y="1272"/>
                  </a:cubicBezTo>
                  <a:cubicBezTo>
                    <a:pt x="557" y="1272"/>
                    <a:pt x="557" y="1272"/>
                    <a:pt x="557" y="1272"/>
                  </a:cubicBezTo>
                  <a:lnTo>
                    <a:pt x="585" y="1272"/>
                  </a:lnTo>
                  <a:lnTo>
                    <a:pt x="585" y="1342"/>
                  </a:lnTo>
                  <a:cubicBezTo>
                    <a:pt x="585" y="1360"/>
                    <a:pt x="600" y="1375"/>
                    <a:pt x="618" y="1375"/>
                  </a:cubicBezTo>
                  <a:lnTo>
                    <a:pt x="679" y="1375"/>
                  </a:lnTo>
                  <a:lnTo>
                    <a:pt x="679" y="1440"/>
                  </a:lnTo>
                  <a:lnTo>
                    <a:pt x="573" y="1440"/>
                  </a:lnTo>
                  <a:cubicBezTo>
                    <a:pt x="562" y="1415"/>
                    <a:pt x="538" y="1397"/>
                    <a:pt x="508" y="1397"/>
                  </a:cubicBezTo>
                  <a:cubicBezTo>
                    <a:pt x="470" y="1397"/>
                    <a:pt x="439" y="1428"/>
                    <a:pt x="439" y="1466"/>
                  </a:cubicBezTo>
                  <a:cubicBezTo>
                    <a:pt x="439" y="1504"/>
                    <a:pt x="470" y="1536"/>
                    <a:pt x="508" y="1536"/>
                  </a:cubicBezTo>
                  <a:cubicBezTo>
                    <a:pt x="531" y="1536"/>
                    <a:pt x="552" y="1524"/>
                    <a:pt x="564" y="1507"/>
                  </a:cubicBezTo>
                  <a:lnTo>
                    <a:pt x="713" y="1507"/>
                  </a:lnTo>
                  <a:cubicBezTo>
                    <a:pt x="731" y="1507"/>
                    <a:pt x="746" y="1492"/>
                    <a:pt x="746" y="1474"/>
                  </a:cubicBezTo>
                  <a:lnTo>
                    <a:pt x="746" y="1342"/>
                  </a:lnTo>
                  <a:cubicBezTo>
                    <a:pt x="746" y="1323"/>
                    <a:pt x="731" y="1308"/>
                    <a:pt x="713" y="1308"/>
                  </a:cubicBezTo>
                  <a:lnTo>
                    <a:pt x="651" y="1308"/>
                  </a:lnTo>
                  <a:lnTo>
                    <a:pt x="651" y="1238"/>
                  </a:lnTo>
                  <a:cubicBezTo>
                    <a:pt x="651" y="1220"/>
                    <a:pt x="636" y="1205"/>
                    <a:pt x="618" y="1205"/>
                  </a:cubicBezTo>
                  <a:lnTo>
                    <a:pt x="577" y="1205"/>
                  </a:lnTo>
                  <a:lnTo>
                    <a:pt x="342" y="733"/>
                  </a:lnTo>
                  <a:lnTo>
                    <a:pt x="344" y="378"/>
                  </a:lnTo>
                  <a:lnTo>
                    <a:pt x="487" y="378"/>
                  </a:lnTo>
                  <a:lnTo>
                    <a:pt x="487" y="388"/>
                  </a:lnTo>
                  <a:cubicBezTo>
                    <a:pt x="487" y="407"/>
                    <a:pt x="502" y="422"/>
                    <a:pt x="520" y="422"/>
                  </a:cubicBezTo>
                  <a:lnTo>
                    <a:pt x="610" y="422"/>
                  </a:lnTo>
                  <a:lnTo>
                    <a:pt x="803" y="533"/>
                  </a:lnTo>
                  <a:cubicBezTo>
                    <a:pt x="808" y="536"/>
                    <a:pt x="814" y="537"/>
                    <a:pt x="819" y="537"/>
                  </a:cubicBezTo>
                  <a:cubicBezTo>
                    <a:pt x="825" y="537"/>
                    <a:pt x="831" y="536"/>
                    <a:pt x="836" y="533"/>
                  </a:cubicBezTo>
                  <a:lnTo>
                    <a:pt x="1039" y="416"/>
                  </a:lnTo>
                  <a:cubicBezTo>
                    <a:pt x="1055" y="406"/>
                    <a:pt x="1060" y="386"/>
                    <a:pt x="1051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4" name="Freeform 166"/>
            <p:cNvSpPr/>
            <p:nvPr/>
          </p:nvSpPr>
          <p:spPr bwMode="auto">
            <a:xfrm>
              <a:off x="7821613" y="2111375"/>
              <a:ext cx="165100" cy="52388"/>
            </a:xfrm>
            <a:custGeom>
              <a:avLst/>
              <a:gdLst>
                <a:gd name="T0" fmla="*/ 2147483646 w 390"/>
                <a:gd name="T1" fmla="*/ 2147483646 h 125"/>
                <a:gd name="T2" fmla="*/ 2147483646 w 390"/>
                <a:gd name="T3" fmla="*/ 2147483646 h 125"/>
                <a:gd name="T4" fmla="*/ 2147483646 w 390"/>
                <a:gd name="T5" fmla="*/ 2147483646 h 125"/>
                <a:gd name="T6" fmla="*/ 2147483646 w 390"/>
                <a:gd name="T7" fmla="*/ 2147483646 h 125"/>
                <a:gd name="T8" fmla="*/ 2147483646 w 390"/>
                <a:gd name="T9" fmla="*/ 0 h 125"/>
                <a:gd name="T10" fmla="*/ 2147483646 w 390"/>
                <a:gd name="T11" fmla="*/ 2147483646 h 125"/>
                <a:gd name="T12" fmla="*/ 2147483646 w 390"/>
                <a:gd name="T13" fmla="*/ 2147483646 h 125"/>
                <a:gd name="T14" fmla="*/ 2147483646 w 390"/>
                <a:gd name="T15" fmla="*/ 2147483646 h 125"/>
                <a:gd name="T16" fmla="*/ 2147483646 w 390"/>
                <a:gd name="T17" fmla="*/ 2147483646 h 125"/>
                <a:gd name="T18" fmla="*/ 2147483646 w 390"/>
                <a:gd name="T19" fmla="*/ 2147483646 h 125"/>
                <a:gd name="T20" fmla="*/ 2147483646 w 390"/>
                <a:gd name="T21" fmla="*/ 2147483646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125"/>
                <a:gd name="T35" fmla="*/ 390 w 390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125">
                  <a:moveTo>
                    <a:pt x="352" y="121"/>
                  </a:moveTo>
                  <a:lnTo>
                    <a:pt x="352" y="121"/>
                  </a:lnTo>
                  <a:cubicBezTo>
                    <a:pt x="362" y="121"/>
                    <a:pt x="372" y="117"/>
                    <a:pt x="378" y="109"/>
                  </a:cubicBezTo>
                  <a:cubicBezTo>
                    <a:pt x="390" y="95"/>
                    <a:pt x="387" y="74"/>
                    <a:pt x="373" y="62"/>
                  </a:cubicBezTo>
                  <a:cubicBezTo>
                    <a:pt x="323" y="22"/>
                    <a:pt x="259" y="0"/>
                    <a:pt x="195" y="0"/>
                  </a:cubicBezTo>
                  <a:cubicBezTo>
                    <a:pt x="130" y="0"/>
                    <a:pt x="67" y="22"/>
                    <a:pt x="16" y="62"/>
                  </a:cubicBezTo>
                  <a:cubicBezTo>
                    <a:pt x="2" y="73"/>
                    <a:pt x="0" y="94"/>
                    <a:pt x="11" y="109"/>
                  </a:cubicBezTo>
                  <a:cubicBezTo>
                    <a:pt x="23" y="123"/>
                    <a:pt x="44" y="125"/>
                    <a:pt x="58" y="114"/>
                  </a:cubicBezTo>
                  <a:cubicBezTo>
                    <a:pt x="97" y="83"/>
                    <a:pt x="144" y="66"/>
                    <a:pt x="195" y="66"/>
                  </a:cubicBezTo>
                  <a:cubicBezTo>
                    <a:pt x="245" y="66"/>
                    <a:pt x="292" y="83"/>
                    <a:pt x="331" y="114"/>
                  </a:cubicBezTo>
                  <a:cubicBezTo>
                    <a:pt x="337" y="119"/>
                    <a:pt x="345" y="121"/>
                    <a:pt x="352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5" name="Freeform 167"/>
            <p:cNvSpPr/>
            <p:nvPr/>
          </p:nvSpPr>
          <p:spPr bwMode="auto">
            <a:xfrm>
              <a:off x="7783513" y="2054225"/>
              <a:ext cx="241300" cy="71438"/>
            </a:xfrm>
            <a:custGeom>
              <a:avLst/>
              <a:gdLst>
                <a:gd name="T0" fmla="*/ 2147483646 w 573"/>
                <a:gd name="T1" fmla="*/ 2147483646 h 167"/>
                <a:gd name="T2" fmla="*/ 2147483646 w 573"/>
                <a:gd name="T3" fmla="*/ 2147483646 h 167"/>
                <a:gd name="T4" fmla="*/ 2147483646 w 573"/>
                <a:gd name="T5" fmla="*/ 2147483646 h 167"/>
                <a:gd name="T6" fmla="*/ 2147483646 w 573"/>
                <a:gd name="T7" fmla="*/ 2147483646 h 167"/>
                <a:gd name="T8" fmla="*/ 2147483646 w 573"/>
                <a:gd name="T9" fmla="*/ 2147483646 h 167"/>
                <a:gd name="T10" fmla="*/ 2147483646 w 573"/>
                <a:gd name="T11" fmla="*/ 2147483646 h 167"/>
                <a:gd name="T12" fmla="*/ 2147483646 w 573"/>
                <a:gd name="T13" fmla="*/ 2147483646 h 167"/>
                <a:gd name="T14" fmla="*/ 2147483646 w 573"/>
                <a:gd name="T15" fmla="*/ 0 h 167"/>
                <a:gd name="T16" fmla="*/ 2147483646 w 573"/>
                <a:gd name="T17" fmla="*/ 2147483646 h 167"/>
                <a:gd name="T18" fmla="*/ 2147483646 w 573"/>
                <a:gd name="T19" fmla="*/ 2147483646 h 167"/>
                <a:gd name="T20" fmla="*/ 2147483646 w 573"/>
                <a:gd name="T21" fmla="*/ 2147483646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3"/>
                <a:gd name="T34" fmla="*/ 0 h 167"/>
                <a:gd name="T35" fmla="*/ 573 w 573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3" h="167">
                  <a:moveTo>
                    <a:pt x="60" y="155"/>
                  </a:moveTo>
                  <a:lnTo>
                    <a:pt x="60" y="155"/>
                  </a:lnTo>
                  <a:cubicBezTo>
                    <a:pt x="122" y="98"/>
                    <a:pt x="202" y="67"/>
                    <a:pt x="286" y="67"/>
                  </a:cubicBezTo>
                  <a:cubicBezTo>
                    <a:pt x="370" y="67"/>
                    <a:pt x="451" y="99"/>
                    <a:pt x="513" y="156"/>
                  </a:cubicBezTo>
                  <a:cubicBezTo>
                    <a:pt x="519" y="162"/>
                    <a:pt x="528" y="165"/>
                    <a:pt x="536" y="165"/>
                  </a:cubicBezTo>
                  <a:cubicBezTo>
                    <a:pt x="545" y="165"/>
                    <a:pt x="554" y="161"/>
                    <a:pt x="560" y="154"/>
                  </a:cubicBezTo>
                  <a:cubicBezTo>
                    <a:pt x="573" y="141"/>
                    <a:pt x="572" y="120"/>
                    <a:pt x="558" y="107"/>
                  </a:cubicBezTo>
                  <a:cubicBezTo>
                    <a:pt x="484" y="38"/>
                    <a:pt x="387" y="0"/>
                    <a:pt x="286" y="0"/>
                  </a:cubicBezTo>
                  <a:cubicBezTo>
                    <a:pt x="185" y="0"/>
                    <a:pt x="89" y="38"/>
                    <a:pt x="15" y="105"/>
                  </a:cubicBezTo>
                  <a:cubicBezTo>
                    <a:pt x="1" y="118"/>
                    <a:pt x="0" y="139"/>
                    <a:pt x="13" y="152"/>
                  </a:cubicBezTo>
                  <a:cubicBezTo>
                    <a:pt x="25" y="166"/>
                    <a:pt x="46" y="167"/>
                    <a:pt x="60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6" name="Freeform 168"/>
            <p:cNvSpPr>
              <a:spLocks noEditPoints="1"/>
            </p:cNvSpPr>
            <p:nvPr/>
          </p:nvSpPr>
          <p:spPr bwMode="auto">
            <a:xfrm>
              <a:off x="7764463" y="2541588"/>
              <a:ext cx="88900" cy="82550"/>
            </a:xfrm>
            <a:custGeom>
              <a:avLst/>
              <a:gdLst>
                <a:gd name="T0" fmla="*/ 2147483646 w 210"/>
                <a:gd name="T1" fmla="*/ 2147483646 h 196"/>
                <a:gd name="T2" fmla="*/ 2147483646 w 210"/>
                <a:gd name="T3" fmla="*/ 2147483646 h 196"/>
                <a:gd name="T4" fmla="*/ 2147483646 w 210"/>
                <a:gd name="T5" fmla="*/ 2147483646 h 196"/>
                <a:gd name="T6" fmla="*/ 2147483646 w 210"/>
                <a:gd name="T7" fmla="*/ 2147483646 h 196"/>
                <a:gd name="T8" fmla="*/ 2147483646 w 210"/>
                <a:gd name="T9" fmla="*/ 2147483646 h 196"/>
                <a:gd name="T10" fmla="*/ 2147483646 w 210"/>
                <a:gd name="T11" fmla="*/ 2147483646 h 196"/>
                <a:gd name="T12" fmla="*/ 2147483646 w 210"/>
                <a:gd name="T13" fmla="*/ 2147483646 h 196"/>
                <a:gd name="T14" fmla="*/ 2147483646 w 210"/>
                <a:gd name="T15" fmla="*/ 2147483646 h 196"/>
                <a:gd name="T16" fmla="*/ 2147483646 w 210"/>
                <a:gd name="T17" fmla="*/ 2147483646 h 196"/>
                <a:gd name="T18" fmla="*/ 2147483646 w 210"/>
                <a:gd name="T19" fmla="*/ 2147483646 h 196"/>
                <a:gd name="T20" fmla="*/ 2147483646 w 210"/>
                <a:gd name="T21" fmla="*/ 2147483646 h 196"/>
                <a:gd name="T22" fmla="*/ 2147483646 w 210"/>
                <a:gd name="T23" fmla="*/ 2147483646 h 196"/>
                <a:gd name="T24" fmla="*/ 2147483646 w 210"/>
                <a:gd name="T25" fmla="*/ 2147483646 h 196"/>
                <a:gd name="T26" fmla="*/ 2147483646 w 210"/>
                <a:gd name="T27" fmla="*/ 2147483646 h 196"/>
                <a:gd name="T28" fmla="*/ 2147483646 w 210"/>
                <a:gd name="T29" fmla="*/ 2147483646 h 196"/>
                <a:gd name="T30" fmla="*/ 2147483646 w 210"/>
                <a:gd name="T31" fmla="*/ 2147483646 h 196"/>
                <a:gd name="T32" fmla="*/ 2147483646 w 210"/>
                <a:gd name="T33" fmla="*/ 2147483646 h 196"/>
                <a:gd name="T34" fmla="*/ 2147483646 w 210"/>
                <a:gd name="T35" fmla="*/ 2147483646 h 196"/>
                <a:gd name="T36" fmla="*/ 2147483646 w 210"/>
                <a:gd name="T37" fmla="*/ 2147483646 h 1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0"/>
                <a:gd name="T58" fmla="*/ 0 h 196"/>
                <a:gd name="T59" fmla="*/ 210 w 210"/>
                <a:gd name="T60" fmla="*/ 196 h 1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0" h="196">
                  <a:moveTo>
                    <a:pt x="139" y="109"/>
                  </a:moveTo>
                  <a:lnTo>
                    <a:pt x="139" y="109"/>
                  </a:lnTo>
                  <a:cubicBezTo>
                    <a:pt x="136" y="117"/>
                    <a:pt x="131" y="123"/>
                    <a:pt x="124" y="126"/>
                  </a:cubicBezTo>
                  <a:cubicBezTo>
                    <a:pt x="109" y="134"/>
                    <a:pt x="91" y="128"/>
                    <a:pt x="83" y="113"/>
                  </a:cubicBezTo>
                  <a:cubicBezTo>
                    <a:pt x="76" y="98"/>
                    <a:pt x="82" y="80"/>
                    <a:pt x="97" y="73"/>
                  </a:cubicBezTo>
                  <a:cubicBezTo>
                    <a:pt x="101" y="71"/>
                    <a:pt x="106" y="70"/>
                    <a:pt x="110" y="70"/>
                  </a:cubicBezTo>
                  <a:cubicBezTo>
                    <a:pt x="113" y="70"/>
                    <a:pt x="117" y="70"/>
                    <a:pt x="120" y="71"/>
                  </a:cubicBezTo>
                  <a:cubicBezTo>
                    <a:pt x="127" y="74"/>
                    <a:pt x="133" y="79"/>
                    <a:pt x="137" y="86"/>
                  </a:cubicBezTo>
                  <a:cubicBezTo>
                    <a:pt x="141" y="93"/>
                    <a:pt x="141" y="102"/>
                    <a:pt x="139" y="109"/>
                  </a:cubicBezTo>
                  <a:close/>
                  <a:moveTo>
                    <a:pt x="67" y="13"/>
                  </a:moveTo>
                  <a:lnTo>
                    <a:pt x="67" y="13"/>
                  </a:lnTo>
                  <a:cubicBezTo>
                    <a:pt x="19" y="37"/>
                    <a:pt x="0" y="95"/>
                    <a:pt x="24" y="143"/>
                  </a:cubicBezTo>
                  <a:cubicBezTo>
                    <a:pt x="41" y="177"/>
                    <a:pt x="75" y="196"/>
                    <a:pt x="110" y="196"/>
                  </a:cubicBezTo>
                  <a:cubicBezTo>
                    <a:pt x="125" y="196"/>
                    <a:pt x="140" y="193"/>
                    <a:pt x="153" y="186"/>
                  </a:cubicBezTo>
                  <a:cubicBezTo>
                    <a:pt x="176" y="175"/>
                    <a:pt x="194" y="155"/>
                    <a:pt x="202" y="130"/>
                  </a:cubicBezTo>
                  <a:cubicBezTo>
                    <a:pt x="210" y="106"/>
                    <a:pt x="208" y="80"/>
                    <a:pt x="197" y="56"/>
                  </a:cubicBezTo>
                  <a:cubicBezTo>
                    <a:pt x="185" y="33"/>
                    <a:pt x="165" y="16"/>
                    <a:pt x="141" y="8"/>
                  </a:cubicBezTo>
                  <a:cubicBezTo>
                    <a:pt x="116" y="0"/>
                    <a:pt x="90" y="2"/>
                    <a:pt x="6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7" name="Freeform 169"/>
            <p:cNvSpPr>
              <a:spLocks noEditPoints="1"/>
            </p:cNvSpPr>
            <p:nvPr/>
          </p:nvSpPr>
          <p:spPr bwMode="auto">
            <a:xfrm>
              <a:off x="7759700" y="2309813"/>
              <a:ext cx="79375" cy="74613"/>
            </a:xfrm>
            <a:custGeom>
              <a:avLst/>
              <a:gdLst>
                <a:gd name="T0" fmla="*/ 2147483646 w 187"/>
                <a:gd name="T1" fmla="*/ 2147483646 h 176"/>
                <a:gd name="T2" fmla="*/ 2147483646 w 187"/>
                <a:gd name="T3" fmla="*/ 2147483646 h 176"/>
                <a:gd name="T4" fmla="*/ 2147483646 w 187"/>
                <a:gd name="T5" fmla="*/ 2147483646 h 176"/>
                <a:gd name="T6" fmla="*/ 2147483646 w 187"/>
                <a:gd name="T7" fmla="*/ 2147483646 h 176"/>
                <a:gd name="T8" fmla="*/ 2147483646 w 187"/>
                <a:gd name="T9" fmla="*/ 2147483646 h 176"/>
                <a:gd name="T10" fmla="*/ 2147483646 w 187"/>
                <a:gd name="T11" fmla="*/ 2147483646 h 176"/>
                <a:gd name="T12" fmla="*/ 2147483646 w 187"/>
                <a:gd name="T13" fmla="*/ 2147483646 h 176"/>
                <a:gd name="T14" fmla="*/ 2147483646 w 187"/>
                <a:gd name="T15" fmla="*/ 2147483646 h 176"/>
                <a:gd name="T16" fmla="*/ 2147483646 w 187"/>
                <a:gd name="T17" fmla="*/ 2147483646 h 176"/>
                <a:gd name="T18" fmla="*/ 2147483646 w 187"/>
                <a:gd name="T19" fmla="*/ 2147483646 h 176"/>
                <a:gd name="T20" fmla="*/ 2147483646 w 187"/>
                <a:gd name="T21" fmla="*/ 2147483646 h 176"/>
                <a:gd name="T22" fmla="*/ 2147483646 w 187"/>
                <a:gd name="T23" fmla="*/ 2147483646 h 176"/>
                <a:gd name="T24" fmla="*/ 2147483646 w 187"/>
                <a:gd name="T25" fmla="*/ 2147483646 h 176"/>
                <a:gd name="T26" fmla="*/ 2147483646 w 187"/>
                <a:gd name="T27" fmla="*/ 2147483646 h 176"/>
                <a:gd name="T28" fmla="*/ 2147483646 w 187"/>
                <a:gd name="T29" fmla="*/ 2147483646 h 176"/>
                <a:gd name="T30" fmla="*/ 2147483646 w 187"/>
                <a:gd name="T31" fmla="*/ 2147483646 h 176"/>
                <a:gd name="T32" fmla="*/ 2147483646 w 187"/>
                <a:gd name="T33" fmla="*/ 2147483646 h 176"/>
                <a:gd name="T34" fmla="*/ 2147483646 w 187"/>
                <a:gd name="T35" fmla="*/ 2147483646 h 176"/>
                <a:gd name="T36" fmla="*/ 2147483646 w 187"/>
                <a:gd name="T37" fmla="*/ 2147483646 h 176"/>
                <a:gd name="T38" fmla="*/ 2147483646 w 187"/>
                <a:gd name="T39" fmla="*/ 2147483646 h 176"/>
                <a:gd name="T40" fmla="*/ 2147483646 w 187"/>
                <a:gd name="T41" fmla="*/ 214748364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"/>
                <a:gd name="T64" fmla="*/ 0 h 176"/>
                <a:gd name="T65" fmla="*/ 187 w 187"/>
                <a:gd name="T66" fmla="*/ 176 h 1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" h="176">
                  <a:moveTo>
                    <a:pt x="73" y="75"/>
                  </a:moveTo>
                  <a:lnTo>
                    <a:pt x="73" y="75"/>
                  </a:lnTo>
                  <a:cubicBezTo>
                    <a:pt x="77" y="71"/>
                    <a:pt x="82" y="69"/>
                    <a:pt x="87" y="68"/>
                  </a:cubicBezTo>
                  <a:cubicBezTo>
                    <a:pt x="88" y="68"/>
                    <a:pt x="88" y="68"/>
                    <a:pt x="89" y="68"/>
                  </a:cubicBezTo>
                  <a:cubicBezTo>
                    <a:pt x="94" y="68"/>
                    <a:pt x="99" y="70"/>
                    <a:pt x="102" y="73"/>
                  </a:cubicBezTo>
                  <a:cubicBezTo>
                    <a:pt x="111" y="81"/>
                    <a:pt x="112" y="94"/>
                    <a:pt x="105" y="102"/>
                  </a:cubicBezTo>
                  <a:cubicBezTo>
                    <a:pt x="101" y="107"/>
                    <a:pt x="96" y="109"/>
                    <a:pt x="91" y="110"/>
                  </a:cubicBezTo>
                  <a:cubicBezTo>
                    <a:pt x="85" y="110"/>
                    <a:pt x="80" y="108"/>
                    <a:pt x="76" y="105"/>
                  </a:cubicBezTo>
                  <a:cubicBezTo>
                    <a:pt x="71" y="101"/>
                    <a:pt x="69" y="96"/>
                    <a:pt x="68" y="91"/>
                  </a:cubicBezTo>
                  <a:cubicBezTo>
                    <a:pt x="68" y="85"/>
                    <a:pt x="70" y="80"/>
                    <a:pt x="73" y="75"/>
                  </a:cubicBezTo>
                  <a:close/>
                  <a:moveTo>
                    <a:pt x="32" y="155"/>
                  </a:moveTo>
                  <a:lnTo>
                    <a:pt x="32" y="155"/>
                  </a:lnTo>
                  <a:cubicBezTo>
                    <a:pt x="48" y="169"/>
                    <a:pt x="68" y="176"/>
                    <a:pt x="89" y="176"/>
                  </a:cubicBezTo>
                  <a:cubicBezTo>
                    <a:pt x="91" y="176"/>
                    <a:pt x="94" y="176"/>
                    <a:pt x="96" y="176"/>
                  </a:cubicBezTo>
                  <a:cubicBezTo>
                    <a:pt x="119" y="174"/>
                    <a:pt x="140" y="163"/>
                    <a:pt x="156" y="146"/>
                  </a:cubicBezTo>
                  <a:cubicBezTo>
                    <a:pt x="187" y="109"/>
                    <a:pt x="182" y="54"/>
                    <a:pt x="146" y="22"/>
                  </a:cubicBezTo>
                  <a:cubicBezTo>
                    <a:pt x="128" y="7"/>
                    <a:pt x="105" y="0"/>
                    <a:pt x="82" y="2"/>
                  </a:cubicBezTo>
                  <a:cubicBezTo>
                    <a:pt x="59" y="4"/>
                    <a:pt x="38" y="14"/>
                    <a:pt x="22" y="32"/>
                  </a:cubicBezTo>
                  <a:cubicBezTo>
                    <a:pt x="7" y="50"/>
                    <a:pt x="0" y="73"/>
                    <a:pt x="2" y="96"/>
                  </a:cubicBezTo>
                  <a:cubicBezTo>
                    <a:pt x="4" y="119"/>
                    <a:pt x="15" y="140"/>
                    <a:pt x="3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endParaRPr lang="zh-CN" altLang="en-US" sz="105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48" name="矩形 224"/>
          <p:cNvSpPr/>
          <p:nvPr/>
        </p:nvSpPr>
        <p:spPr>
          <a:xfrm>
            <a:off x="1327698" y="2648593"/>
            <a:ext cx="1352294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1">
              <a:defRPr/>
            </a:pPr>
            <a:r>
              <a:rPr lang="uk-UA" alt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Розумне місто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3" name="组合 154"/>
          <p:cNvGrpSpPr>
            <a:grpSpLocks/>
          </p:cNvGrpSpPr>
          <p:nvPr/>
        </p:nvGrpSpPr>
        <p:grpSpPr bwMode="auto">
          <a:xfrm>
            <a:off x="3243335" y="4300764"/>
            <a:ext cx="1213717" cy="1160658"/>
            <a:chOff x="652463" y="985838"/>
            <a:chExt cx="909638" cy="581025"/>
          </a:xfrm>
          <a:solidFill>
            <a:schemeClr val="tx2"/>
          </a:solidFill>
        </p:grpSpPr>
        <p:sp>
          <p:nvSpPr>
            <p:cNvPr id="57" name="Freeform 29"/>
            <p:cNvSpPr>
              <a:spLocks noEditPoints="1"/>
            </p:cNvSpPr>
            <p:nvPr/>
          </p:nvSpPr>
          <p:spPr bwMode="auto">
            <a:xfrm>
              <a:off x="652463" y="1039813"/>
              <a:ext cx="909638" cy="376238"/>
            </a:xfrm>
            <a:custGeom>
              <a:avLst/>
              <a:gdLst>
                <a:gd name="T0" fmla="*/ 2147483646 w 2167"/>
                <a:gd name="T1" fmla="*/ 2147483646 h 894"/>
                <a:gd name="T2" fmla="*/ 2147483646 w 2167"/>
                <a:gd name="T3" fmla="*/ 2147483646 h 894"/>
                <a:gd name="T4" fmla="*/ 2147483646 w 2167"/>
                <a:gd name="T5" fmla="*/ 2147483646 h 894"/>
                <a:gd name="T6" fmla="*/ 2147483646 w 2167"/>
                <a:gd name="T7" fmla="*/ 2147483646 h 894"/>
                <a:gd name="T8" fmla="*/ 2147483646 w 2167"/>
                <a:gd name="T9" fmla="*/ 2147483646 h 894"/>
                <a:gd name="T10" fmla="*/ 2147483646 w 2167"/>
                <a:gd name="T11" fmla="*/ 2147483646 h 894"/>
                <a:gd name="T12" fmla="*/ 2147483646 w 2167"/>
                <a:gd name="T13" fmla="*/ 2147483646 h 894"/>
                <a:gd name="T14" fmla="*/ 2147483646 w 2167"/>
                <a:gd name="T15" fmla="*/ 2147483646 h 894"/>
                <a:gd name="T16" fmla="*/ 2147483646 w 2167"/>
                <a:gd name="T17" fmla="*/ 2147483646 h 894"/>
                <a:gd name="T18" fmla="*/ 2147483646 w 2167"/>
                <a:gd name="T19" fmla="*/ 2147483646 h 894"/>
                <a:gd name="T20" fmla="*/ 2147483646 w 2167"/>
                <a:gd name="T21" fmla="*/ 2147483646 h 894"/>
                <a:gd name="T22" fmla="*/ 2147483646 w 2167"/>
                <a:gd name="T23" fmla="*/ 2147483646 h 894"/>
                <a:gd name="T24" fmla="*/ 2147483646 w 2167"/>
                <a:gd name="T25" fmla="*/ 2147483646 h 894"/>
                <a:gd name="T26" fmla="*/ 2147483646 w 2167"/>
                <a:gd name="T27" fmla="*/ 2147483646 h 894"/>
                <a:gd name="T28" fmla="*/ 2147483646 w 2167"/>
                <a:gd name="T29" fmla="*/ 2147483646 h 894"/>
                <a:gd name="T30" fmla="*/ 2147483646 w 2167"/>
                <a:gd name="T31" fmla="*/ 2147483646 h 894"/>
                <a:gd name="T32" fmla="*/ 2147483646 w 2167"/>
                <a:gd name="T33" fmla="*/ 2147483646 h 894"/>
                <a:gd name="T34" fmla="*/ 2147483646 w 2167"/>
                <a:gd name="T35" fmla="*/ 2147483646 h 894"/>
                <a:gd name="T36" fmla="*/ 2147483646 w 2167"/>
                <a:gd name="T37" fmla="*/ 2147483646 h 894"/>
                <a:gd name="T38" fmla="*/ 2147483646 w 2167"/>
                <a:gd name="T39" fmla="*/ 2147483646 h 894"/>
                <a:gd name="T40" fmla="*/ 2147483646 w 2167"/>
                <a:gd name="T41" fmla="*/ 2147483646 h 894"/>
                <a:gd name="T42" fmla="*/ 2147483646 w 2167"/>
                <a:gd name="T43" fmla="*/ 2147483646 h 894"/>
                <a:gd name="T44" fmla="*/ 2147483646 w 2167"/>
                <a:gd name="T45" fmla="*/ 2147483646 h 894"/>
                <a:gd name="T46" fmla="*/ 2147483646 w 2167"/>
                <a:gd name="T47" fmla="*/ 2147483646 h 894"/>
                <a:gd name="T48" fmla="*/ 2147483646 w 2167"/>
                <a:gd name="T49" fmla="*/ 2147483646 h 894"/>
                <a:gd name="T50" fmla="*/ 2147483646 w 2167"/>
                <a:gd name="T51" fmla="*/ 2147483646 h 894"/>
                <a:gd name="T52" fmla="*/ 2147483646 w 2167"/>
                <a:gd name="T53" fmla="*/ 2147483646 h 894"/>
                <a:gd name="T54" fmla="*/ 2147483646 w 2167"/>
                <a:gd name="T55" fmla="*/ 0 h 894"/>
                <a:gd name="T56" fmla="*/ 2147483646 w 2167"/>
                <a:gd name="T57" fmla="*/ 2147483646 h 894"/>
                <a:gd name="T58" fmla="*/ 2147483646 w 2167"/>
                <a:gd name="T59" fmla="*/ 2147483646 h 894"/>
                <a:gd name="T60" fmla="*/ 2147483646 w 2167"/>
                <a:gd name="T61" fmla="*/ 2147483646 h 894"/>
                <a:gd name="T62" fmla="*/ 2147483646 w 2167"/>
                <a:gd name="T63" fmla="*/ 2147483646 h 894"/>
                <a:gd name="T64" fmla="*/ 2147483646 w 2167"/>
                <a:gd name="T65" fmla="*/ 2147483646 h 894"/>
                <a:gd name="T66" fmla="*/ 2147483646 w 2167"/>
                <a:gd name="T67" fmla="*/ 2147483646 h 894"/>
                <a:gd name="T68" fmla="*/ 2147483646 w 2167"/>
                <a:gd name="T69" fmla="*/ 2147483646 h 894"/>
                <a:gd name="T70" fmla="*/ 2147483646 w 2167"/>
                <a:gd name="T71" fmla="*/ 2147483646 h 894"/>
                <a:gd name="T72" fmla="*/ 2147483646 w 2167"/>
                <a:gd name="T73" fmla="*/ 2147483646 h 894"/>
                <a:gd name="T74" fmla="*/ 2147483646 w 2167"/>
                <a:gd name="T75" fmla="*/ 2147483646 h 894"/>
                <a:gd name="T76" fmla="*/ 2147483646 w 2167"/>
                <a:gd name="T77" fmla="*/ 2147483646 h 894"/>
                <a:gd name="T78" fmla="*/ 2147483646 w 2167"/>
                <a:gd name="T79" fmla="*/ 2147483646 h 894"/>
                <a:gd name="T80" fmla="*/ 2147483646 w 2167"/>
                <a:gd name="T81" fmla="*/ 2147483646 h 894"/>
                <a:gd name="T82" fmla="*/ 2147483646 w 2167"/>
                <a:gd name="T83" fmla="*/ 2147483646 h 894"/>
                <a:gd name="T84" fmla="*/ 2147483646 w 2167"/>
                <a:gd name="T85" fmla="*/ 2147483646 h 894"/>
                <a:gd name="T86" fmla="*/ 2147483646 w 2167"/>
                <a:gd name="T87" fmla="*/ 2147483646 h 894"/>
                <a:gd name="T88" fmla="*/ 2147483646 w 2167"/>
                <a:gd name="T89" fmla="*/ 2147483646 h 894"/>
                <a:gd name="T90" fmla="*/ 2147483646 w 2167"/>
                <a:gd name="T91" fmla="*/ 2147483646 h 894"/>
                <a:gd name="T92" fmla="*/ 2147483646 w 2167"/>
                <a:gd name="T93" fmla="*/ 2147483646 h 894"/>
                <a:gd name="T94" fmla="*/ 2147483646 w 2167"/>
                <a:gd name="T95" fmla="*/ 2147483646 h 894"/>
                <a:gd name="T96" fmla="*/ 2147483646 w 2167"/>
                <a:gd name="T97" fmla="*/ 2147483646 h 894"/>
                <a:gd name="T98" fmla="*/ 2147483646 w 2167"/>
                <a:gd name="T99" fmla="*/ 2147483646 h 8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67"/>
                <a:gd name="T151" fmla="*/ 0 h 894"/>
                <a:gd name="T152" fmla="*/ 2167 w 2167"/>
                <a:gd name="T153" fmla="*/ 894 h 8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67" h="894">
                  <a:moveTo>
                    <a:pt x="1992" y="605"/>
                  </a:moveTo>
                  <a:lnTo>
                    <a:pt x="1992" y="605"/>
                  </a:lnTo>
                  <a:cubicBezTo>
                    <a:pt x="1904" y="622"/>
                    <a:pt x="1516" y="646"/>
                    <a:pt x="1349" y="655"/>
                  </a:cubicBezTo>
                  <a:cubicBezTo>
                    <a:pt x="1369" y="624"/>
                    <a:pt x="1384" y="590"/>
                    <a:pt x="1392" y="554"/>
                  </a:cubicBezTo>
                  <a:lnTo>
                    <a:pt x="2086" y="530"/>
                  </a:lnTo>
                  <a:cubicBezTo>
                    <a:pt x="2072" y="559"/>
                    <a:pt x="2045" y="595"/>
                    <a:pt x="1992" y="605"/>
                  </a:cubicBezTo>
                  <a:close/>
                  <a:moveTo>
                    <a:pt x="1117" y="497"/>
                  </a:moveTo>
                  <a:lnTo>
                    <a:pt x="1117" y="497"/>
                  </a:lnTo>
                  <a:lnTo>
                    <a:pt x="1117" y="391"/>
                  </a:lnTo>
                  <a:lnTo>
                    <a:pt x="1315" y="391"/>
                  </a:lnTo>
                  <a:cubicBezTo>
                    <a:pt x="1326" y="420"/>
                    <a:pt x="1333" y="452"/>
                    <a:pt x="1333" y="484"/>
                  </a:cubicBezTo>
                  <a:cubicBezTo>
                    <a:pt x="1333" y="486"/>
                    <a:pt x="1333" y="488"/>
                    <a:pt x="1333" y="489"/>
                  </a:cubicBezTo>
                  <a:lnTo>
                    <a:pt x="1117" y="497"/>
                  </a:lnTo>
                  <a:close/>
                  <a:moveTo>
                    <a:pt x="834" y="484"/>
                  </a:moveTo>
                  <a:lnTo>
                    <a:pt x="834" y="484"/>
                  </a:lnTo>
                  <a:cubicBezTo>
                    <a:pt x="834" y="452"/>
                    <a:pt x="841" y="420"/>
                    <a:pt x="853" y="391"/>
                  </a:cubicBezTo>
                  <a:lnTo>
                    <a:pt x="1050" y="391"/>
                  </a:lnTo>
                  <a:lnTo>
                    <a:pt x="1050" y="497"/>
                  </a:lnTo>
                  <a:lnTo>
                    <a:pt x="835" y="489"/>
                  </a:lnTo>
                  <a:cubicBezTo>
                    <a:pt x="834" y="488"/>
                    <a:pt x="834" y="486"/>
                    <a:pt x="834" y="484"/>
                  </a:cubicBezTo>
                  <a:close/>
                  <a:moveTo>
                    <a:pt x="818" y="655"/>
                  </a:moveTo>
                  <a:lnTo>
                    <a:pt x="818" y="655"/>
                  </a:lnTo>
                  <a:cubicBezTo>
                    <a:pt x="651" y="646"/>
                    <a:pt x="263" y="622"/>
                    <a:pt x="175" y="605"/>
                  </a:cubicBezTo>
                  <a:cubicBezTo>
                    <a:pt x="122" y="595"/>
                    <a:pt x="95" y="559"/>
                    <a:pt x="81" y="530"/>
                  </a:cubicBezTo>
                  <a:lnTo>
                    <a:pt x="775" y="554"/>
                  </a:lnTo>
                  <a:cubicBezTo>
                    <a:pt x="783" y="590"/>
                    <a:pt x="798" y="624"/>
                    <a:pt x="818" y="655"/>
                  </a:cubicBezTo>
                  <a:close/>
                  <a:moveTo>
                    <a:pt x="1084" y="235"/>
                  </a:moveTo>
                  <a:lnTo>
                    <a:pt x="1084" y="235"/>
                  </a:lnTo>
                  <a:cubicBezTo>
                    <a:pt x="1160" y="235"/>
                    <a:pt x="1229" y="270"/>
                    <a:pt x="1275" y="325"/>
                  </a:cubicBezTo>
                  <a:lnTo>
                    <a:pt x="892" y="325"/>
                  </a:lnTo>
                  <a:cubicBezTo>
                    <a:pt x="938" y="270"/>
                    <a:pt x="1007" y="235"/>
                    <a:pt x="1084" y="235"/>
                  </a:cubicBezTo>
                  <a:close/>
                  <a:moveTo>
                    <a:pt x="1796" y="827"/>
                  </a:moveTo>
                  <a:lnTo>
                    <a:pt x="1796" y="827"/>
                  </a:lnTo>
                  <a:cubicBezTo>
                    <a:pt x="1760" y="827"/>
                    <a:pt x="1730" y="798"/>
                    <a:pt x="1730" y="762"/>
                  </a:cubicBezTo>
                  <a:cubicBezTo>
                    <a:pt x="1730" y="726"/>
                    <a:pt x="1760" y="697"/>
                    <a:pt x="1796" y="697"/>
                  </a:cubicBezTo>
                  <a:cubicBezTo>
                    <a:pt x="1831" y="697"/>
                    <a:pt x="1861" y="726"/>
                    <a:pt x="1861" y="762"/>
                  </a:cubicBezTo>
                  <a:cubicBezTo>
                    <a:pt x="1861" y="798"/>
                    <a:pt x="1831" y="827"/>
                    <a:pt x="1796" y="827"/>
                  </a:cubicBezTo>
                  <a:close/>
                  <a:moveTo>
                    <a:pt x="372" y="827"/>
                  </a:moveTo>
                  <a:lnTo>
                    <a:pt x="372" y="827"/>
                  </a:lnTo>
                  <a:cubicBezTo>
                    <a:pt x="336" y="827"/>
                    <a:pt x="306" y="798"/>
                    <a:pt x="306" y="762"/>
                  </a:cubicBezTo>
                  <a:cubicBezTo>
                    <a:pt x="306" y="726"/>
                    <a:pt x="336" y="697"/>
                    <a:pt x="372" y="697"/>
                  </a:cubicBezTo>
                  <a:cubicBezTo>
                    <a:pt x="408" y="697"/>
                    <a:pt x="437" y="726"/>
                    <a:pt x="437" y="762"/>
                  </a:cubicBezTo>
                  <a:cubicBezTo>
                    <a:pt x="437" y="798"/>
                    <a:pt x="408" y="827"/>
                    <a:pt x="372" y="827"/>
                  </a:cubicBezTo>
                  <a:close/>
                  <a:moveTo>
                    <a:pt x="2157" y="473"/>
                  </a:moveTo>
                  <a:lnTo>
                    <a:pt x="2157" y="473"/>
                  </a:lnTo>
                  <a:cubicBezTo>
                    <a:pt x="2151" y="466"/>
                    <a:pt x="2141" y="462"/>
                    <a:pt x="2131" y="462"/>
                  </a:cubicBezTo>
                  <a:lnTo>
                    <a:pt x="1399" y="487"/>
                  </a:lnTo>
                  <a:cubicBezTo>
                    <a:pt x="1399" y="486"/>
                    <a:pt x="1399" y="485"/>
                    <a:pt x="1399" y="484"/>
                  </a:cubicBezTo>
                  <a:cubicBezTo>
                    <a:pt x="1399" y="430"/>
                    <a:pt x="1386" y="379"/>
                    <a:pt x="1362" y="335"/>
                  </a:cubicBezTo>
                  <a:lnTo>
                    <a:pt x="1508" y="318"/>
                  </a:lnTo>
                  <a:cubicBezTo>
                    <a:pt x="1526" y="315"/>
                    <a:pt x="1539" y="299"/>
                    <a:pt x="1537" y="281"/>
                  </a:cubicBezTo>
                  <a:cubicBezTo>
                    <a:pt x="1535" y="262"/>
                    <a:pt x="1518" y="249"/>
                    <a:pt x="1500" y="251"/>
                  </a:cubicBezTo>
                  <a:lnTo>
                    <a:pt x="1318" y="273"/>
                  </a:lnTo>
                  <a:cubicBezTo>
                    <a:pt x="1267" y="217"/>
                    <a:pt x="1196" y="179"/>
                    <a:pt x="1117" y="170"/>
                  </a:cubicBezTo>
                  <a:lnTo>
                    <a:pt x="1117" y="33"/>
                  </a:lnTo>
                  <a:cubicBezTo>
                    <a:pt x="1117" y="15"/>
                    <a:pt x="1102" y="0"/>
                    <a:pt x="1084" y="0"/>
                  </a:cubicBezTo>
                  <a:cubicBezTo>
                    <a:pt x="1065" y="0"/>
                    <a:pt x="1050" y="15"/>
                    <a:pt x="1050" y="33"/>
                  </a:cubicBezTo>
                  <a:lnTo>
                    <a:pt x="1050" y="170"/>
                  </a:lnTo>
                  <a:cubicBezTo>
                    <a:pt x="971" y="179"/>
                    <a:pt x="900" y="217"/>
                    <a:pt x="849" y="273"/>
                  </a:cubicBezTo>
                  <a:lnTo>
                    <a:pt x="667" y="251"/>
                  </a:lnTo>
                  <a:cubicBezTo>
                    <a:pt x="649" y="249"/>
                    <a:pt x="632" y="262"/>
                    <a:pt x="630" y="281"/>
                  </a:cubicBezTo>
                  <a:cubicBezTo>
                    <a:pt x="628" y="299"/>
                    <a:pt x="641" y="315"/>
                    <a:pt x="659" y="318"/>
                  </a:cubicBezTo>
                  <a:lnTo>
                    <a:pt x="805" y="335"/>
                  </a:lnTo>
                  <a:cubicBezTo>
                    <a:pt x="781" y="379"/>
                    <a:pt x="768" y="430"/>
                    <a:pt x="768" y="484"/>
                  </a:cubicBezTo>
                  <a:cubicBezTo>
                    <a:pt x="768" y="485"/>
                    <a:pt x="768" y="486"/>
                    <a:pt x="768" y="487"/>
                  </a:cubicBezTo>
                  <a:lnTo>
                    <a:pt x="36" y="462"/>
                  </a:lnTo>
                  <a:cubicBezTo>
                    <a:pt x="26" y="462"/>
                    <a:pt x="16" y="466"/>
                    <a:pt x="10" y="473"/>
                  </a:cubicBezTo>
                  <a:cubicBezTo>
                    <a:pt x="3" y="481"/>
                    <a:pt x="0" y="491"/>
                    <a:pt x="2" y="500"/>
                  </a:cubicBezTo>
                  <a:cubicBezTo>
                    <a:pt x="3" y="506"/>
                    <a:pt x="25" y="644"/>
                    <a:pt x="162" y="671"/>
                  </a:cubicBezTo>
                  <a:cubicBezTo>
                    <a:pt x="183" y="675"/>
                    <a:pt x="220" y="679"/>
                    <a:pt x="266" y="684"/>
                  </a:cubicBezTo>
                  <a:cubicBezTo>
                    <a:pt x="249" y="706"/>
                    <a:pt x="240" y="733"/>
                    <a:pt x="240" y="762"/>
                  </a:cubicBezTo>
                  <a:cubicBezTo>
                    <a:pt x="240" y="835"/>
                    <a:pt x="299" y="894"/>
                    <a:pt x="372" y="894"/>
                  </a:cubicBezTo>
                  <a:cubicBezTo>
                    <a:pt x="444" y="894"/>
                    <a:pt x="503" y="835"/>
                    <a:pt x="503" y="762"/>
                  </a:cubicBezTo>
                  <a:cubicBezTo>
                    <a:pt x="503" y="740"/>
                    <a:pt x="498" y="720"/>
                    <a:pt x="489" y="701"/>
                  </a:cubicBezTo>
                  <a:cubicBezTo>
                    <a:pt x="656" y="713"/>
                    <a:pt x="832" y="723"/>
                    <a:pt x="879" y="725"/>
                  </a:cubicBezTo>
                  <a:cubicBezTo>
                    <a:pt x="888" y="733"/>
                    <a:pt x="898" y="740"/>
                    <a:pt x="908" y="747"/>
                  </a:cubicBezTo>
                  <a:cubicBezTo>
                    <a:pt x="908" y="749"/>
                    <a:pt x="907" y="751"/>
                    <a:pt x="907" y="753"/>
                  </a:cubicBezTo>
                  <a:cubicBezTo>
                    <a:pt x="907" y="791"/>
                    <a:pt x="938" y="822"/>
                    <a:pt x="977" y="822"/>
                  </a:cubicBezTo>
                  <a:cubicBezTo>
                    <a:pt x="1015" y="822"/>
                    <a:pt x="1046" y="791"/>
                    <a:pt x="1046" y="753"/>
                  </a:cubicBezTo>
                  <a:cubicBezTo>
                    <a:pt x="1046" y="714"/>
                    <a:pt x="1015" y="683"/>
                    <a:pt x="977" y="683"/>
                  </a:cubicBezTo>
                  <a:cubicBezTo>
                    <a:pt x="965" y="683"/>
                    <a:pt x="954" y="686"/>
                    <a:pt x="945" y="691"/>
                  </a:cubicBezTo>
                  <a:cubicBezTo>
                    <a:pt x="896" y="659"/>
                    <a:pt x="861" y="611"/>
                    <a:pt x="845" y="556"/>
                  </a:cubicBezTo>
                  <a:lnTo>
                    <a:pt x="1082" y="564"/>
                  </a:lnTo>
                  <a:cubicBezTo>
                    <a:pt x="1083" y="564"/>
                    <a:pt x="1083" y="564"/>
                    <a:pt x="1084" y="564"/>
                  </a:cubicBezTo>
                  <a:cubicBezTo>
                    <a:pt x="1084" y="564"/>
                    <a:pt x="1084" y="564"/>
                    <a:pt x="1085" y="564"/>
                  </a:cubicBezTo>
                  <a:lnTo>
                    <a:pt x="1322" y="556"/>
                  </a:lnTo>
                  <a:cubicBezTo>
                    <a:pt x="1306" y="611"/>
                    <a:pt x="1271" y="659"/>
                    <a:pt x="1223" y="691"/>
                  </a:cubicBezTo>
                  <a:cubicBezTo>
                    <a:pt x="1213" y="686"/>
                    <a:pt x="1202" y="682"/>
                    <a:pt x="1190" y="682"/>
                  </a:cubicBezTo>
                  <a:cubicBezTo>
                    <a:pt x="1152" y="682"/>
                    <a:pt x="1121" y="713"/>
                    <a:pt x="1121" y="752"/>
                  </a:cubicBezTo>
                  <a:cubicBezTo>
                    <a:pt x="1121" y="790"/>
                    <a:pt x="1152" y="821"/>
                    <a:pt x="1190" y="821"/>
                  </a:cubicBezTo>
                  <a:cubicBezTo>
                    <a:pt x="1229" y="821"/>
                    <a:pt x="1260" y="790"/>
                    <a:pt x="1260" y="752"/>
                  </a:cubicBezTo>
                  <a:cubicBezTo>
                    <a:pt x="1260" y="750"/>
                    <a:pt x="1260" y="748"/>
                    <a:pt x="1259" y="747"/>
                  </a:cubicBezTo>
                  <a:cubicBezTo>
                    <a:pt x="1269" y="740"/>
                    <a:pt x="1279" y="733"/>
                    <a:pt x="1288" y="725"/>
                  </a:cubicBezTo>
                  <a:cubicBezTo>
                    <a:pt x="1335" y="723"/>
                    <a:pt x="1511" y="713"/>
                    <a:pt x="1678" y="701"/>
                  </a:cubicBezTo>
                  <a:cubicBezTo>
                    <a:pt x="1669" y="720"/>
                    <a:pt x="1664" y="740"/>
                    <a:pt x="1664" y="762"/>
                  </a:cubicBezTo>
                  <a:cubicBezTo>
                    <a:pt x="1664" y="835"/>
                    <a:pt x="1723" y="894"/>
                    <a:pt x="1796" y="894"/>
                  </a:cubicBezTo>
                  <a:cubicBezTo>
                    <a:pt x="1868" y="894"/>
                    <a:pt x="1927" y="835"/>
                    <a:pt x="1927" y="762"/>
                  </a:cubicBezTo>
                  <a:cubicBezTo>
                    <a:pt x="1927" y="733"/>
                    <a:pt x="1918" y="706"/>
                    <a:pt x="1902" y="684"/>
                  </a:cubicBezTo>
                  <a:cubicBezTo>
                    <a:pt x="1947" y="679"/>
                    <a:pt x="1984" y="675"/>
                    <a:pt x="2005" y="671"/>
                  </a:cubicBezTo>
                  <a:cubicBezTo>
                    <a:pt x="2143" y="644"/>
                    <a:pt x="2165" y="506"/>
                    <a:pt x="2165" y="500"/>
                  </a:cubicBezTo>
                  <a:cubicBezTo>
                    <a:pt x="2167" y="491"/>
                    <a:pt x="2164" y="481"/>
                    <a:pt x="2157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26"/>
              <a:endParaRPr lang="zh-CN" altLang="en-US" sz="1799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1093788" y="985838"/>
              <a:ext cx="26988" cy="44450"/>
            </a:xfrm>
            <a:custGeom>
              <a:avLst/>
              <a:gdLst>
                <a:gd name="T0" fmla="*/ 2147483646 w 67"/>
                <a:gd name="T1" fmla="*/ 2147483646 h 105"/>
                <a:gd name="T2" fmla="*/ 2147483646 w 67"/>
                <a:gd name="T3" fmla="*/ 2147483646 h 105"/>
                <a:gd name="T4" fmla="*/ 2147483646 w 67"/>
                <a:gd name="T5" fmla="*/ 2147483646 h 105"/>
                <a:gd name="T6" fmla="*/ 2147483646 w 67"/>
                <a:gd name="T7" fmla="*/ 2147483646 h 105"/>
                <a:gd name="T8" fmla="*/ 2147483646 w 67"/>
                <a:gd name="T9" fmla="*/ 0 h 105"/>
                <a:gd name="T10" fmla="*/ 0 w 67"/>
                <a:gd name="T11" fmla="*/ 2147483646 h 105"/>
                <a:gd name="T12" fmla="*/ 0 w 67"/>
                <a:gd name="T13" fmla="*/ 2147483646 h 105"/>
                <a:gd name="T14" fmla="*/ 2147483646 w 67"/>
                <a:gd name="T15" fmla="*/ 2147483646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105"/>
                <a:gd name="T26" fmla="*/ 67 w 67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105">
                  <a:moveTo>
                    <a:pt x="34" y="105"/>
                  </a:moveTo>
                  <a:lnTo>
                    <a:pt x="34" y="105"/>
                  </a:lnTo>
                  <a:cubicBezTo>
                    <a:pt x="52" y="105"/>
                    <a:pt x="67" y="90"/>
                    <a:pt x="67" y="71"/>
                  </a:cubicBezTo>
                  <a:lnTo>
                    <a:pt x="67" y="33"/>
                  </a:lnTo>
                  <a:cubicBezTo>
                    <a:pt x="67" y="15"/>
                    <a:pt x="52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lnTo>
                    <a:pt x="0" y="71"/>
                  </a:lnTo>
                  <a:cubicBezTo>
                    <a:pt x="0" y="90"/>
                    <a:pt x="15" y="105"/>
                    <a:pt x="3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26"/>
              <a:endParaRPr lang="zh-CN" altLang="en-US" sz="1799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1025525" y="1425575"/>
              <a:ext cx="163513" cy="28575"/>
            </a:xfrm>
            <a:custGeom>
              <a:avLst/>
              <a:gdLst>
                <a:gd name="T0" fmla="*/ 2147483646 w 387"/>
                <a:gd name="T1" fmla="*/ 2147483646 h 67"/>
                <a:gd name="T2" fmla="*/ 2147483646 w 387"/>
                <a:gd name="T3" fmla="*/ 2147483646 h 67"/>
                <a:gd name="T4" fmla="*/ 2147483646 w 387"/>
                <a:gd name="T5" fmla="*/ 2147483646 h 67"/>
                <a:gd name="T6" fmla="*/ 2147483646 w 387"/>
                <a:gd name="T7" fmla="*/ 0 h 67"/>
                <a:gd name="T8" fmla="*/ 2147483646 w 387"/>
                <a:gd name="T9" fmla="*/ 0 h 67"/>
                <a:gd name="T10" fmla="*/ 0 w 387"/>
                <a:gd name="T11" fmla="*/ 2147483646 h 67"/>
                <a:gd name="T12" fmla="*/ 2147483646 w 387"/>
                <a:gd name="T13" fmla="*/ 2147483646 h 67"/>
                <a:gd name="T14" fmla="*/ 2147483646 w 387"/>
                <a:gd name="T15" fmla="*/ 2147483646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7"/>
                <a:gd name="T25" fmla="*/ 0 h 67"/>
                <a:gd name="T26" fmla="*/ 387 w 387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7" h="67">
                  <a:moveTo>
                    <a:pt x="353" y="67"/>
                  </a:moveTo>
                  <a:lnTo>
                    <a:pt x="353" y="67"/>
                  </a:lnTo>
                  <a:cubicBezTo>
                    <a:pt x="372" y="67"/>
                    <a:pt x="387" y="52"/>
                    <a:pt x="387" y="34"/>
                  </a:cubicBezTo>
                  <a:cubicBezTo>
                    <a:pt x="387" y="15"/>
                    <a:pt x="372" y="0"/>
                    <a:pt x="353" y="0"/>
                  </a:cubicBez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lnTo>
                    <a:pt x="35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26"/>
              <a:endParaRPr lang="zh-CN" altLang="en-US" sz="1799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782638" y="1538288"/>
              <a:ext cx="649288" cy="28575"/>
            </a:xfrm>
            <a:custGeom>
              <a:avLst/>
              <a:gdLst>
                <a:gd name="T0" fmla="*/ 2147483646 w 1545"/>
                <a:gd name="T1" fmla="*/ 0 h 67"/>
                <a:gd name="T2" fmla="*/ 2147483646 w 1545"/>
                <a:gd name="T3" fmla="*/ 0 h 67"/>
                <a:gd name="T4" fmla="*/ 2147483646 w 1545"/>
                <a:gd name="T5" fmla="*/ 0 h 67"/>
                <a:gd name="T6" fmla="*/ 0 w 1545"/>
                <a:gd name="T7" fmla="*/ 2147483646 h 67"/>
                <a:gd name="T8" fmla="*/ 2147483646 w 1545"/>
                <a:gd name="T9" fmla="*/ 2147483646 h 67"/>
                <a:gd name="T10" fmla="*/ 2147483646 w 1545"/>
                <a:gd name="T11" fmla="*/ 2147483646 h 67"/>
                <a:gd name="T12" fmla="*/ 2147483646 w 1545"/>
                <a:gd name="T13" fmla="*/ 2147483646 h 67"/>
                <a:gd name="T14" fmla="*/ 2147483646 w 1545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5"/>
                <a:gd name="T25" fmla="*/ 0 h 67"/>
                <a:gd name="T26" fmla="*/ 1545 w 1545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5" h="67">
                  <a:moveTo>
                    <a:pt x="1512" y="0"/>
                  </a:moveTo>
                  <a:lnTo>
                    <a:pt x="1512" y="0"/>
                  </a:lnTo>
                  <a:lnTo>
                    <a:pt x="33" y="0"/>
                  </a:ln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3" y="67"/>
                  </a:cubicBezTo>
                  <a:lnTo>
                    <a:pt x="1512" y="67"/>
                  </a:lnTo>
                  <a:cubicBezTo>
                    <a:pt x="1530" y="67"/>
                    <a:pt x="1545" y="52"/>
                    <a:pt x="1545" y="34"/>
                  </a:cubicBezTo>
                  <a:cubicBezTo>
                    <a:pt x="1545" y="15"/>
                    <a:pt x="1530" y="0"/>
                    <a:pt x="15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26"/>
              <a:endParaRPr lang="zh-CN" altLang="en-US" sz="1799"/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889000" y="1482725"/>
              <a:ext cx="436563" cy="26988"/>
            </a:xfrm>
            <a:custGeom>
              <a:avLst/>
              <a:gdLst>
                <a:gd name="T0" fmla="*/ 0 w 1037"/>
                <a:gd name="T1" fmla="*/ 2147483646 h 67"/>
                <a:gd name="T2" fmla="*/ 0 w 1037"/>
                <a:gd name="T3" fmla="*/ 2147483646 h 67"/>
                <a:gd name="T4" fmla="*/ 2147483646 w 1037"/>
                <a:gd name="T5" fmla="*/ 2147483646 h 67"/>
                <a:gd name="T6" fmla="*/ 2147483646 w 1037"/>
                <a:gd name="T7" fmla="*/ 2147483646 h 67"/>
                <a:gd name="T8" fmla="*/ 2147483646 w 1037"/>
                <a:gd name="T9" fmla="*/ 2147483646 h 67"/>
                <a:gd name="T10" fmla="*/ 2147483646 w 1037"/>
                <a:gd name="T11" fmla="*/ 0 h 67"/>
                <a:gd name="T12" fmla="*/ 2147483646 w 1037"/>
                <a:gd name="T13" fmla="*/ 0 h 67"/>
                <a:gd name="T14" fmla="*/ 0 w 1037"/>
                <a:gd name="T15" fmla="*/ 2147483646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7"/>
                <a:gd name="T25" fmla="*/ 0 h 67"/>
                <a:gd name="T26" fmla="*/ 1037 w 1037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7" h="67">
                  <a:moveTo>
                    <a:pt x="0" y="34"/>
                  </a:moveTo>
                  <a:lnTo>
                    <a:pt x="0" y="34"/>
                  </a:lnTo>
                  <a:cubicBezTo>
                    <a:pt x="0" y="52"/>
                    <a:pt x="14" y="67"/>
                    <a:pt x="33" y="67"/>
                  </a:cubicBezTo>
                  <a:lnTo>
                    <a:pt x="1004" y="67"/>
                  </a:lnTo>
                  <a:cubicBezTo>
                    <a:pt x="1023" y="67"/>
                    <a:pt x="1037" y="52"/>
                    <a:pt x="1037" y="34"/>
                  </a:cubicBezTo>
                  <a:cubicBezTo>
                    <a:pt x="1037" y="15"/>
                    <a:pt x="1023" y="0"/>
                    <a:pt x="1004" y="0"/>
                  </a:cubicBezTo>
                  <a:lnTo>
                    <a:pt x="33" y="0"/>
                  </a:lnTo>
                  <a:cubicBezTo>
                    <a:pt x="14" y="0"/>
                    <a:pt x="0" y="15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26"/>
              <a:endParaRPr lang="zh-CN" altLang="en-US" sz="1799"/>
            </a:p>
          </p:txBody>
        </p:sp>
      </p:grpSp>
      <p:sp>
        <p:nvSpPr>
          <p:cNvPr id="116" name="Freeform 46"/>
          <p:cNvSpPr>
            <a:spLocks/>
          </p:cNvSpPr>
          <p:nvPr/>
        </p:nvSpPr>
        <p:spPr bwMode="auto">
          <a:xfrm>
            <a:off x="2927686" y="1319515"/>
            <a:ext cx="1848467" cy="1945941"/>
          </a:xfrm>
          <a:custGeom>
            <a:avLst/>
            <a:gdLst>
              <a:gd name="T0" fmla="*/ 455 w 910"/>
              <a:gd name="T1" fmla="*/ 1051 h 1051"/>
              <a:gd name="T2" fmla="*/ 0 w 910"/>
              <a:gd name="T3" fmla="*/ 789 h 1051"/>
              <a:gd name="T4" fmla="*/ 0 w 910"/>
              <a:gd name="T5" fmla="*/ 262 h 1051"/>
              <a:gd name="T6" fmla="*/ 455 w 910"/>
              <a:gd name="T7" fmla="*/ 0 h 1051"/>
              <a:gd name="T8" fmla="*/ 910 w 910"/>
              <a:gd name="T9" fmla="*/ 262 h 1051"/>
              <a:gd name="T10" fmla="*/ 910 w 910"/>
              <a:gd name="T11" fmla="*/ 789 h 1051"/>
              <a:gd name="T12" fmla="*/ 455 w 910"/>
              <a:gd name="T13" fmla="*/ 1051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1051">
                <a:moveTo>
                  <a:pt x="455" y="1051"/>
                </a:moveTo>
                <a:lnTo>
                  <a:pt x="0" y="789"/>
                </a:lnTo>
                <a:lnTo>
                  <a:pt x="0" y="262"/>
                </a:lnTo>
                <a:lnTo>
                  <a:pt x="455" y="0"/>
                </a:lnTo>
                <a:lnTo>
                  <a:pt x="910" y="262"/>
                </a:lnTo>
                <a:lnTo>
                  <a:pt x="910" y="789"/>
                </a:lnTo>
                <a:lnTo>
                  <a:pt x="455" y="1051"/>
                </a:lnTo>
                <a:close/>
              </a:path>
            </a:pathLst>
          </a:custGeom>
          <a:gradFill flip="none" rotWithShape="1">
            <a:gsLst>
              <a:gs pos="43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00FFFF"/>
                </a:gs>
                <a:gs pos="100000">
                  <a:srgbClr val="00ADED">
                    <a:alpha val="53725"/>
                  </a:srgb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5339" tIns="32670" rIns="65339" bIns="32670" anchor="ctr" anchorCtr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421"/>
            <a:endParaRPr lang="zh-CN" altLang="en-US" sz="105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7" name="矩形 224"/>
          <p:cNvSpPr/>
          <p:nvPr/>
        </p:nvSpPr>
        <p:spPr>
          <a:xfrm>
            <a:off x="3390838" y="2567527"/>
            <a:ext cx="918713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1">
              <a:defRPr/>
            </a:pPr>
            <a:r>
              <a:rPr lang="uk-UA" alt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Фінансові</a:t>
            </a:r>
          </a:p>
          <a:p>
            <a:pPr algn="r" latinLnBrk="1">
              <a:defRPr/>
            </a:pPr>
            <a:r>
              <a:rPr lang="uk-UA" alt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установи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8" name="Freeform 46"/>
          <p:cNvSpPr>
            <a:spLocks/>
          </p:cNvSpPr>
          <p:nvPr/>
        </p:nvSpPr>
        <p:spPr bwMode="auto">
          <a:xfrm>
            <a:off x="153759" y="2762365"/>
            <a:ext cx="1848467" cy="1945941"/>
          </a:xfrm>
          <a:custGeom>
            <a:avLst/>
            <a:gdLst>
              <a:gd name="T0" fmla="*/ 455 w 910"/>
              <a:gd name="T1" fmla="*/ 1051 h 1051"/>
              <a:gd name="T2" fmla="*/ 0 w 910"/>
              <a:gd name="T3" fmla="*/ 789 h 1051"/>
              <a:gd name="T4" fmla="*/ 0 w 910"/>
              <a:gd name="T5" fmla="*/ 262 h 1051"/>
              <a:gd name="T6" fmla="*/ 455 w 910"/>
              <a:gd name="T7" fmla="*/ 0 h 1051"/>
              <a:gd name="T8" fmla="*/ 910 w 910"/>
              <a:gd name="T9" fmla="*/ 262 h 1051"/>
              <a:gd name="T10" fmla="*/ 910 w 910"/>
              <a:gd name="T11" fmla="*/ 789 h 1051"/>
              <a:gd name="T12" fmla="*/ 455 w 910"/>
              <a:gd name="T13" fmla="*/ 1051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1051">
                <a:moveTo>
                  <a:pt x="455" y="1051"/>
                </a:moveTo>
                <a:lnTo>
                  <a:pt x="0" y="789"/>
                </a:lnTo>
                <a:lnTo>
                  <a:pt x="0" y="262"/>
                </a:lnTo>
                <a:lnTo>
                  <a:pt x="455" y="0"/>
                </a:lnTo>
                <a:lnTo>
                  <a:pt x="910" y="262"/>
                </a:lnTo>
                <a:lnTo>
                  <a:pt x="910" y="789"/>
                </a:lnTo>
                <a:lnTo>
                  <a:pt x="455" y="1051"/>
                </a:lnTo>
                <a:close/>
              </a:path>
            </a:pathLst>
          </a:custGeom>
          <a:gradFill flip="none" rotWithShape="1">
            <a:gsLst>
              <a:gs pos="43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00FFFF"/>
                </a:gs>
                <a:gs pos="100000">
                  <a:srgbClr val="00ADED">
                    <a:alpha val="53725"/>
                  </a:srgb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5339" tIns="32670" rIns="65339" bIns="32670" anchor="ctr" anchorCtr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421"/>
            <a:endParaRPr lang="zh-CN" altLang="en-US" sz="105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9" name="Freeform 46"/>
          <p:cNvSpPr>
            <a:spLocks/>
          </p:cNvSpPr>
          <p:nvPr/>
        </p:nvSpPr>
        <p:spPr bwMode="auto">
          <a:xfrm>
            <a:off x="3851920" y="2780928"/>
            <a:ext cx="1848467" cy="1945941"/>
          </a:xfrm>
          <a:custGeom>
            <a:avLst/>
            <a:gdLst>
              <a:gd name="T0" fmla="*/ 455 w 910"/>
              <a:gd name="T1" fmla="*/ 1051 h 1051"/>
              <a:gd name="T2" fmla="*/ 0 w 910"/>
              <a:gd name="T3" fmla="*/ 789 h 1051"/>
              <a:gd name="T4" fmla="*/ 0 w 910"/>
              <a:gd name="T5" fmla="*/ 262 h 1051"/>
              <a:gd name="T6" fmla="*/ 455 w 910"/>
              <a:gd name="T7" fmla="*/ 0 h 1051"/>
              <a:gd name="T8" fmla="*/ 910 w 910"/>
              <a:gd name="T9" fmla="*/ 262 h 1051"/>
              <a:gd name="T10" fmla="*/ 910 w 910"/>
              <a:gd name="T11" fmla="*/ 789 h 1051"/>
              <a:gd name="T12" fmla="*/ 455 w 910"/>
              <a:gd name="T13" fmla="*/ 1051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1051">
                <a:moveTo>
                  <a:pt x="455" y="1051"/>
                </a:moveTo>
                <a:lnTo>
                  <a:pt x="0" y="789"/>
                </a:lnTo>
                <a:lnTo>
                  <a:pt x="0" y="262"/>
                </a:lnTo>
                <a:lnTo>
                  <a:pt x="455" y="0"/>
                </a:lnTo>
                <a:lnTo>
                  <a:pt x="910" y="262"/>
                </a:lnTo>
                <a:lnTo>
                  <a:pt x="910" y="789"/>
                </a:lnTo>
                <a:lnTo>
                  <a:pt x="455" y="1051"/>
                </a:lnTo>
                <a:close/>
              </a:path>
            </a:pathLst>
          </a:custGeom>
          <a:gradFill flip="none" rotWithShape="1">
            <a:gsLst>
              <a:gs pos="43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00FFFF"/>
                </a:gs>
                <a:gs pos="100000">
                  <a:srgbClr val="00ADED">
                    <a:alpha val="53725"/>
                  </a:srgb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5339" tIns="32670" rIns="65339" bIns="32670" anchor="ctr" anchorCtr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421"/>
            <a:endParaRPr lang="zh-CN" altLang="en-US" sz="105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0" name="Freeform 46"/>
          <p:cNvSpPr>
            <a:spLocks/>
          </p:cNvSpPr>
          <p:nvPr/>
        </p:nvSpPr>
        <p:spPr bwMode="auto">
          <a:xfrm>
            <a:off x="1075769" y="4238840"/>
            <a:ext cx="1848467" cy="1945941"/>
          </a:xfrm>
          <a:custGeom>
            <a:avLst/>
            <a:gdLst>
              <a:gd name="T0" fmla="*/ 455 w 910"/>
              <a:gd name="T1" fmla="*/ 1051 h 1051"/>
              <a:gd name="T2" fmla="*/ 0 w 910"/>
              <a:gd name="T3" fmla="*/ 789 h 1051"/>
              <a:gd name="T4" fmla="*/ 0 w 910"/>
              <a:gd name="T5" fmla="*/ 262 h 1051"/>
              <a:gd name="T6" fmla="*/ 455 w 910"/>
              <a:gd name="T7" fmla="*/ 0 h 1051"/>
              <a:gd name="T8" fmla="*/ 910 w 910"/>
              <a:gd name="T9" fmla="*/ 262 h 1051"/>
              <a:gd name="T10" fmla="*/ 910 w 910"/>
              <a:gd name="T11" fmla="*/ 789 h 1051"/>
              <a:gd name="T12" fmla="*/ 455 w 910"/>
              <a:gd name="T13" fmla="*/ 1051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1051">
                <a:moveTo>
                  <a:pt x="455" y="1051"/>
                </a:moveTo>
                <a:lnTo>
                  <a:pt x="0" y="789"/>
                </a:lnTo>
                <a:lnTo>
                  <a:pt x="0" y="262"/>
                </a:lnTo>
                <a:lnTo>
                  <a:pt x="455" y="0"/>
                </a:lnTo>
                <a:lnTo>
                  <a:pt x="910" y="262"/>
                </a:lnTo>
                <a:lnTo>
                  <a:pt x="910" y="789"/>
                </a:lnTo>
                <a:lnTo>
                  <a:pt x="455" y="1051"/>
                </a:lnTo>
                <a:close/>
              </a:path>
            </a:pathLst>
          </a:custGeom>
          <a:gradFill flip="none" rotWithShape="1">
            <a:gsLst>
              <a:gs pos="43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00FFFF"/>
                </a:gs>
                <a:gs pos="100000">
                  <a:srgbClr val="00ADED">
                    <a:alpha val="53725"/>
                  </a:srgb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5339" tIns="32670" rIns="65339" bIns="32670" anchor="ctr" anchorCtr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421"/>
            <a:endParaRPr lang="zh-CN" altLang="en-US" sz="105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1" name="Freeform 46"/>
          <p:cNvSpPr>
            <a:spLocks/>
          </p:cNvSpPr>
          <p:nvPr/>
        </p:nvSpPr>
        <p:spPr bwMode="auto">
          <a:xfrm>
            <a:off x="2942581" y="4238840"/>
            <a:ext cx="1848467" cy="1945941"/>
          </a:xfrm>
          <a:custGeom>
            <a:avLst/>
            <a:gdLst>
              <a:gd name="T0" fmla="*/ 455 w 910"/>
              <a:gd name="T1" fmla="*/ 1051 h 1051"/>
              <a:gd name="T2" fmla="*/ 0 w 910"/>
              <a:gd name="T3" fmla="*/ 789 h 1051"/>
              <a:gd name="T4" fmla="*/ 0 w 910"/>
              <a:gd name="T5" fmla="*/ 262 h 1051"/>
              <a:gd name="T6" fmla="*/ 455 w 910"/>
              <a:gd name="T7" fmla="*/ 0 h 1051"/>
              <a:gd name="T8" fmla="*/ 910 w 910"/>
              <a:gd name="T9" fmla="*/ 262 h 1051"/>
              <a:gd name="T10" fmla="*/ 910 w 910"/>
              <a:gd name="T11" fmla="*/ 789 h 1051"/>
              <a:gd name="T12" fmla="*/ 455 w 910"/>
              <a:gd name="T13" fmla="*/ 1051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1051">
                <a:moveTo>
                  <a:pt x="455" y="1051"/>
                </a:moveTo>
                <a:lnTo>
                  <a:pt x="0" y="789"/>
                </a:lnTo>
                <a:lnTo>
                  <a:pt x="0" y="262"/>
                </a:lnTo>
                <a:lnTo>
                  <a:pt x="455" y="0"/>
                </a:lnTo>
                <a:lnTo>
                  <a:pt x="910" y="262"/>
                </a:lnTo>
                <a:lnTo>
                  <a:pt x="910" y="789"/>
                </a:lnTo>
                <a:lnTo>
                  <a:pt x="455" y="1051"/>
                </a:lnTo>
                <a:close/>
              </a:path>
            </a:pathLst>
          </a:custGeom>
          <a:gradFill flip="none" rotWithShape="1">
            <a:gsLst>
              <a:gs pos="43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00FFFF"/>
                </a:gs>
                <a:gs pos="100000">
                  <a:srgbClr val="00ADED">
                    <a:alpha val="53725"/>
                  </a:srgb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5339" tIns="32670" rIns="65339" bIns="32670" anchor="ctr" anchorCtr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421"/>
            <a:endParaRPr lang="zh-CN" altLang="en-US" sz="105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2" name="矩形 224"/>
          <p:cNvSpPr/>
          <p:nvPr/>
        </p:nvSpPr>
        <p:spPr>
          <a:xfrm>
            <a:off x="1399402" y="5625785"/>
            <a:ext cx="125765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1">
              <a:defRPr/>
            </a:pPr>
            <a:r>
              <a:rPr lang="uk-UA" alt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Виробництво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3" name="矩形 224"/>
          <p:cNvSpPr/>
          <p:nvPr/>
        </p:nvSpPr>
        <p:spPr>
          <a:xfrm>
            <a:off x="561697" y="4029292"/>
            <a:ext cx="113165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1">
              <a:defRPr/>
            </a:pPr>
            <a:r>
              <a:rPr lang="uk-UA" alt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Енергетичні</a:t>
            </a:r>
          </a:p>
          <a:p>
            <a:pPr algn="ctr" latinLnBrk="1">
              <a:defRPr/>
            </a:pPr>
            <a:r>
              <a:rPr lang="uk-UA" alt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компанії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4" name="矩形 224"/>
          <p:cNvSpPr/>
          <p:nvPr/>
        </p:nvSpPr>
        <p:spPr>
          <a:xfrm>
            <a:off x="3366674" y="5632122"/>
            <a:ext cx="102143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1">
              <a:defRPr/>
            </a:pPr>
            <a:r>
              <a:rPr lang="uk-UA" alt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Аеропорти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5" name="矩形 224"/>
          <p:cNvSpPr/>
          <p:nvPr/>
        </p:nvSpPr>
        <p:spPr>
          <a:xfrm>
            <a:off x="2041819" y="3249567"/>
            <a:ext cx="1790491" cy="9233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>
              <a:defRPr/>
            </a:pPr>
            <a:r>
              <a:rPr lang="uk-UA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Інформаційно-</a:t>
            </a:r>
          </a:p>
          <a:p>
            <a:pPr algn="ctr" latinLnBrk="1">
              <a:defRPr/>
            </a:pPr>
            <a:r>
              <a:rPr lang="uk-UA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комунікаційні</a:t>
            </a:r>
          </a:p>
          <a:p>
            <a:pPr algn="ctr" latinLnBrk="1">
              <a:defRPr/>
            </a:pPr>
            <a:r>
              <a:rPr lang="uk-UA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т</a:t>
            </a:r>
            <a:r>
              <a:rPr lang="uk-UA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ехнології (ІКТ)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7" name="矩形 224"/>
          <p:cNvSpPr/>
          <p:nvPr/>
        </p:nvSpPr>
        <p:spPr>
          <a:xfrm>
            <a:off x="4115656" y="4157007"/>
            <a:ext cx="1365760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1">
              <a:defRPr/>
            </a:pPr>
            <a:r>
              <a:rPr lang="uk-UA" alt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Залізні дороги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8" name="Блок-схема: узел 127"/>
          <p:cNvSpPr/>
          <p:nvPr/>
        </p:nvSpPr>
        <p:spPr>
          <a:xfrm>
            <a:off x="5777200" y="1587264"/>
            <a:ext cx="335218" cy="44089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2C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Блок-схема: узел 128"/>
          <p:cNvSpPr/>
          <p:nvPr/>
        </p:nvSpPr>
        <p:spPr>
          <a:xfrm>
            <a:off x="5777200" y="2232021"/>
            <a:ext cx="335218" cy="44089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CB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Блок-схема: узел 129"/>
          <p:cNvSpPr/>
          <p:nvPr/>
        </p:nvSpPr>
        <p:spPr>
          <a:xfrm>
            <a:off x="5777200" y="2896582"/>
            <a:ext cx="335218" cy="44089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89C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Блок-схема: узел 130"/>
          <p:cNvSpPr/>
          <p:nvPr/>
        </p:nvSpPr>
        <p:spPr>
          <a:xfrm>
            <a:off x="5777200" y="3524911"/>
            <a:ext cx="335218" cy="44089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D9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Блок-схема: узел 131"/>
          <p:cNvSpPr/>
          <p:nvPr/>
        </p:nvSpPr>
        <p:spPr>
          <a:xfrm>
            <a:off x="5777200" y="4177669"/>
            <a:ext cx="335218" cy="44089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57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Блок-схема: узел 132"/>
          <p:cNvSpPr/>
          <p:nvPr/>
        </p:nvSpPr>
        <p:spPr>
          <a:xfrm>
            <a:off x="5779863" y="4866354"/>
            <a:ext cx="335218" cy="44089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C7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Блок-схема: узел 133"/>
          <p:cNvSpPr/>
          <p:nvPr/>
        </p:nvSpPr>
        <p:spPr>
          <a:xfrm>
            <a:off x="5779863" y="5500371"/>
            <a:ext cx="335218" cy="44089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B6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6215081" y="3520825"/>
            <a:ext cx="1741294" cy="517778"/>
          </a:xfrm>
          <a:prstGeom prst="roundRect">
            <a:avLst/>
          </a:prstGeom>
          <a:solidFill>
            <a:srgbClr val="E89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Збільшення продажів</a:t>
            </a: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6215082" y="2245613"/>
            <a:ext cx="1741294" cy="516751"/>
          </a:xfrm>
          <a:prstGeom prst="roundRect">
            <a:avLst/>
          </a:prstGeom>
          <a:solidFill>
            <a:srgbClr val="ECB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Оптимізація витрат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6215082" y="2881147"/>
            <a:ext cx="1741293" cy="501893"/>
          </a:xfrm>
          <a:prstGeom prst="roundRect">
            <a:avLst/>
          </a:prstGeom>
          <a:solidFill>
            <a:srgbClr val="E89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Обґрунтовані рішення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6215083" y="1393708"/>
            <a:ext cx="1741293" cy="768592"/>
          </a:xfrm>
          <a:prstGeom prst="roundRect">
            <a:avLst/>
          </a:prstGeom>
          <a:solidFill>
            <a:srgbClr val="E2C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Підвищена продуктивність виробництва</a:t>
            </a: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6215083" y="4185386"/>
            <a:ext cx="2605389" cy="440896"/>
          </a:xfrm>
          <a:prstGeom prst="roundRect">
            <a:avLst/>
          </a:prstGeom>
          <a:solidFill>
            <a:srgbClr val="E57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Вихід на глобальний ринок</a:t>
            </a: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6217745" y="4773065"/>
            <a:ext cx="2602727" cy="534185"/>
          </a:xfrm>
          <a:prstGeom prst="roundRect">
            <a:avLst/>
          </a:prstGeom>
          <a:solidFill>
            <a:srgbClr val="E85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Підвищення якості обслуговування</a:t>
            </a: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6217745" y="5497982"/>
            <a:ext cx="2602728" cy="491338"/>
          </a:xfrm>
          <a:prstGeom prst="roundRect">
            <a:avLst/>
          </a:prstGeom>
          <a:solidFill>
            <a:srgbClr val="D33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Зростання бізнесу / прибутковість 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Заголовок 1"/>
          <p:cNvSpPr txBox="1">
            <a:spLocks/>
          </p:cNvSpPr>
          <p:nvPr/>
        </p:nvSpPr>
        <p:spPr>
          <a:xfrm>
            <a:off x="4637589" y="27043"/>
            <a:ext cx="44470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Переваги впровадження ІКТ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8316416" y="6175903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140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268758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69367161"/>
              </p:ext>
            </p:extLst>
          </p:nvPr>
        </p:nvGraphicFramePr>
        <p:xfrm>
          <a:off x="202398" y="809328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59679" y="188640"/>
            <a:ext cx="5804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Цифров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 технології сьогодення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44408" y="6093296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1408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215916"/>
            <a:ext cx="8928992" cy="53094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68187729"/>
              </p:ext>
            </p:extLst>
          </p:nvPr>
        </p:nvGraphicFramePr>
        <p:xfrm>
          <a:off x="467544" y="692696"/>
          <a:ext cx="8244408" cy="598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449" y="332656"/>
            <a:ext cx="9144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Цифрова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трансформація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008049" y="6125673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63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5516" y="3704028"/>
            <a:ext cx="5832648" cy="28083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1344" y="266268"/>
            <a:ext cx="5832648" cy="31683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32344856"/>
              </p:ext>
            </p:extLst>
          </p:nvPr>
        </p:nvGraphicFramePr>
        <p:xfrm>
          <a:off x="419200" y="402396"/>
          <a:ext cx="5376936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91180259"/>
              </p:ext>
            </p:extLst>
          </p:nvPr>
        </p:nvGraphicFramePr>
        <p:xfrm>
          <a:off x="419200" y="3848044"/>
          <a:ext cx="543660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Decision Intelligence: руководство для бизнес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746562" cy="183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alltouch.ru/upload/medialibrary/c28/c2818a85fd65422bd9708e8115a9226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95" y="1196752"/>
            <a:ext cx="2650630" cy="14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8309100" y="6233863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865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3573016"/>
            <a:ext cx="5832648" cy="29523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4624"/>
            <a:ext cx="5760640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63699030"/>
              </p:ext>
            </p:extLst>
          </p:nvPr>
        </p:nvGraphicFramePr>
        <p:xfrm>
          <a:off x="323528" y="216024"/>
          <a:ext cx="547260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41456592"/>
              </p:ext>
            </p:extLst>
          </p:nvPr>
        </p:nvGraphicFramePr>
        <p:xfrm>
          <a:off x="345232" y="3717032"/>
          <a:ext cx="545090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Учені просять взяти штучний інтелект під контроль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22" y="1196752"/>
            <a:ext cx="2619710" cy="1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gle заявляє про створення найпотужнішого квантового комп&amp;#39;ютер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25672"/>
            <a:ext cx="2555764" cy="14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8244408" y="6102851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89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3573016"/>
            <a:ext cx="5832648" cy="29523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5832648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04332255"/>
              </p:ext>
            </p:extLst>
          </p:nvPr>
        </p:nvGraphicFramePr>
        <p:xfrm>
          <a:off x="371872" y="404664"/>
          <a:ext cx="542426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4247288"/>
              </p:ext>
            </p:extLst>
          </p:nvPr>
        </p:nvGraphicFramePr>
        <p:xfrm>
          <a:off x="360416" y="3757488"/>
          <a:ext cx="5435720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3064" y="4293096"/>
            <a:ext cx="2843432" cy="1599431"/>
          </a:xfrm>
          <a:prstGeom prst="rect">
            <a:avLst/>
          </a:prstGeom>
        </p:spPr>
      </p:pic>
      <p:pic>
        <p:nvPicPr>
          <p:cNvPr id="2052" name="Picture 4" descr="http://www.dut.edu.ua/uploads/n_7929_5773307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10" y="1196752"/>
            <a:ext cx="2880320" cy="17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8244408" y="6102851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218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45038" y="764707"/>
            <a:ext cx="9098962" cy="5496703"/>
            <a:chOff x="45038" y="1268760"/>
            <a:chExt cx="9098962" cy="5496703"/>
          </a:xfrm>
        </p:grpSpPr>
        <p:sp>
          <p:nvSpPr>
            <p:cNvPr id="5" name="Овал 4"/>
            <p:cNvSpPr/>
            <p:nvPr/>
          </p:nvSpPr>
          <p:spPr>
            <a:xfrm>
              <a:off x="45038" y="3501008"/>
              <a:ext cx="1548000" cy="154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Прогноз </a:t>
              </a:r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2025</a:t>
              </a:r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рік</a:t>
              </a:r>
              <a:endPara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619672" y="4221088"/>
              <a:ext cx="7524328" cy="10801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1701158" y="3798518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млрд.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2754044" y="3789040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40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млрд.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3825286" y="3789040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1A8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млрд.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4878388" y="3789040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C06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млрд.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922396" y="3789040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440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млн.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6975498" y="3789040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200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млн.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8046740" y="3789040"/>
              <a:ext cx="972000" cy="972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D65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80 %</a:t>
              </a:r>
              <a:endPara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>
              <a:stCxn id="5" idx="7"/>
              <a:endCxn id="17" idx="2"/>
            </p:cNvCxnSpPr>
            <p:nvPr/>
          </p:nvCxnSpPr>
          <p:spPr>
            <a:xfrm flipV="1">
              <a:off x="1366339" y="1484784"/>
              <a:ext cx="1009417" cy="224292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2375756" y="1268760"/>
              <a:ext cx="5544616" cy="432048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rgbClr val="002060"/>
                  </a:solidFill>
                </a:rPr>
                <a:t>СВІТ ПІД ВПЛИВОМ ЦИФРОВОЇ ТРАНСФОРМАЦІЇ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cxnSp>
          <p:nvCxnSpPr>
            <p:cNvPr id="23" name="Прямая соединительная линия 22"/>
            <p:cNvCxnSpPr>
              <a:endCxn id="28" idx="1"/>
            </p:cNvCxnSpPr>
            <p:nvPr/>
          </p:nvCxnSpPr>
          <p:spPr>
            <a:xfrm flipV="1">
              <a:off x="2123728" y="2060848"/>
              <a:ext cx="1080120" cy="1208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endCxn id="29" idx="1"/>
            </p:cNvCxnSpPr>
            <p:nvPr/>
          </p:nvCxnSpPr>
          <p:spPr>
            <a:xfrm>
              <a:off x="1874846" y="2617516"/>
              <a:ext cx="280516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30" idx="1"/>
            </p:cNvCxnSpPr>
            <p:nvPr/>
          </p:nvCxnSpPr>
          <p:spPr>
            <a:xfrm>
              <a:off x="1619672" y="3140968"/>
              <a:ext cx="446449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Скругленный прямоугольник 27"/>
            <p:cNvSpPr/>
            <p:nvPr/>
          </p:nvSpPr>
          <p:spPr>
            <a:xfrm>
              <a:off x="3203848" y="1916832"/>
              <a:ext cx="2376264" cy="288032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C00000"/>
                  </a:solidFill>
                </a:rPr>
                <a:t>«розумний»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680012" y="2473500"/>
              <a:ext cx="2376264" cy="28803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 smtClean="0">
                  <a:solidFill>
                    <a:srgbClr val="C00000"/>
                  </a:solidFill>
                </a:rPr>
                <a:t>сенсорний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084168" y="2996952"/>
              <a:ext cx="2376264" cy="28803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 smtClean="0">
                  <a:solidFill>
                    <a:srgbClr val="C00000"/>
                  </a:solidFill>
                </a:rPr>
                <a:t>підключений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Соединительная линия уступом 32"/>
            <p:cNvCxnSpPr>
              <a:stCxn id="6" idx="3"/>
            </p:cNvCxnSpPr>
            <p:nvPr/>
          </p:nvCxnSpPr>
          <p:spPr>
            <a:xfrm rot="16200000" flipH="1">
              <a:off x="1318276" y="5153400"/>
              <a:ext cx="1467452" cy="416996"/>
            </a:xfrm>
            <a:prstGeom prst="bentConnector3">
              <a:avLst/>
            </a:prstGeom>
            <a:ln w="1905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Соединительная линия уступом 34"/>
            <p:cNvCxnSpPr>
              <a:stCxn id="7" idx="3"/>
            </p:cNvCxnSpPr>
            <p:nvPr/>
          </p:nvCxnSpPr>
          <p:spPr>
            <a:xfrm rot="16200000" flipH="1">
              <a:off x="2051912" y="5463172"/>
              <a:ext cx="2122674" cy="433718"/>
            </a:xfrm>
            <a:prstGeom prst="bentConnector3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Соединительная линия уступом 35"/>
            <p:cNvCxnSpPr>
              <a:stCxn id="8" idx="3"/>
            </p:cNvCxnSpPr>
            <p:nvPr/>
          </p:nvCxnSpPr>
          <p:spPr>
            <a:xfrm rot="16200000" flipH="1">
              <a:off x="3283539" y="5302787"/>
              <a:ext cx="1900548" cy="532362"/>
            </a:xfrm>
            <a:prstGeom prst="bentConnector3">
              <a:avLst>
                <a:gd name="adj1" fmla="val 41125"/>
              </a:avLst>
            </a:prstGeom>
            <a:ln w="19050">
              <a:solidFill>
                <a:srgbClr val="1A8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Соединительная линия уступом 36"/>
            <p:cNvCxnSpPr>
              <a:stCxn id="9" idx="3"/>
            </p:cNvCxnSpPr>
            <p:nvPr/>
          </p:nvCxnSpPr>
          <p:spPr>
            <a:xfrm rot="16200000" flipH="1">
              <a:off x="4481401" y="5158027"/>
              <a:ext cx="2122674" cy="1044008"/>
            </a:xfrm>
            <a:prstGeom prst="bentConnector3">
              <a:avLst>
                <a:gd name="adj1" fmla="val 75512"/>
              </a:avLst>
            </a:prstGeom>
            <a:ln w="19050">
              <a:solidFill>
                <a:srgbClr val="BC06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Соединительная линия уступом 37"/>
            <p:cNvCxnSpPr>
              <a:stCxn id="10" idx="3"/>
            </p:cNvCxnSpPr>
            <p:nvPr/>
          </p:nvCxnSpPr>
          <p:spPr>
            <a:xfrm rot="16200000" flipH="1">
              <a:off x="5646263" y="5037173"/>
              <a:ext cx="1504456" cy="667498"/>
            </a:xfrm>
            <a:prstGeom prst="bentConnector3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Соединительная линия уступом 38"/>
            <p:cNvCxnSpPr>
              <a:stCxn id="11" idx="3"/>
            </p:cNvCxnSpPr>
            <p:nvPr/>
          </p:nvCxnSpPr>
          <p:spPr>
            <a:xfrm rot="16200000" flipH="1">
              <a:off x="6751908" y="4984630"/>
              <a:ext cx="2146769" cy="1414896"/>
            </a:xfrm>
            <a:prstGeom prst="bentConnector3">
              <a:avLst>
                <a:gd name="adj1" fmla="val 58271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Соединительная линия уступом 39"/>
            <p:cNvCxnSpPr>
              <a:stCxn id="12" idx="3"/>
            </p:cNvCxnSpPr>
            <p:nvPr/>
          </p:nvCxnSpPr>
          <p:spPr>
            <a:xfrm rot="16200000" flipH="1">
              <a:off x="7870186" y="4937594"/>
              <a:ext cx="1467455" cy="829654"/>
            </a:xfrm>
            <a:prstGeom prst="bentConnector3">
              <a:avLst>
                <a:gd name="adj1" fmla="val 30036"/>
              </a:avLst>
            </a:prstGeom>
            <a:ln w="19050">
              <a:solidFill>
                <a:srgbClr val="D65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50852" y="5370921"/>
              <a:ext cx="121689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i="1" dirty="0" err="1" smtClean="0">
                  <a:solidFill>
                    <a:srgbClr val="800080"/>
                  </a:solidFill>
                </a:rPr>
                <a:t>мережних</a:t>
              </a:r>
              <a:r>
                <a:rPr lang="ru-RU" sz="1600" b="1" i="1" dirty="0" smtClean="0">
                  <a:solidFill>
                    <a:srgbClr val="800080"/>
                  </a:solidFill>
                </a:rPr>
                <a:t> </a:t>
              </a:r>
              <a:r>
                <a:rPr lang="ru-RU" sz="1600" b="1" i="1" dirty="0" err="1" smtClean="0">
                  <a:solidFill>
                    <a:srgbClr val="800080"/>
                  </a:solidFill>
                </a:rPr>
                <a:t>з’єднань</a:t>
              </a:r>
              <a:endParaRPr lang="ru-RU" sz="1600" b="1" i="1" dirty="0">
                <a:solidFill>
                  <a:srgbClr val="80008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5656" y="6186220"/>
              <a:ext cx="181432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i="1" dirty="0" err="1" smtClean="0">
                  <a:solidFill>
                    <a:srgbClr val="002060"/>
                  </a:solidFill>
                </a:rPr>
                <a:t>інтелектуальних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 </a:t>
              </a:r>
              <a:r>
                <a:rPr lang="ru-RU" sz="1600" b="1" i="1" dirty="0" err="1" smtClean="0">
                  <a:solidFill>
                    <a:srgbClr val="002060"/>
                  </a:solidFill>
                </a:rPr>
                <a:t>пристроїв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1809" y="5411245"/>
              <a:ext cx="1148183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i="1" dirty="0" err="1" smtClean="0">
                  <a:solidFill>
                    <a:srgbClr val="1A8501"/>
                  </a:solidFill>
                </a:rPr>
                <a:t>Пристроїв</a:t>
              </a:r>
              <a:r>
                <a:rPr lang="ru-RU" sz="1600" b="1" i="1" dirty="0" smtClean="0">
                  <a:solidFill>
                    <a:srgbClr val="1A8501"/>
                  </a:solidFill>
                </a:rPr>
                <a:t> </a:t>
              </a:r>
              <a:r>
                <a:rPr lang="ru-RU" sz="1600" b="1" i="1" dirty="0" err="1" smtClean="0">
                  <a:solidFill>
                    <a:srgbClr val="1A8501"/>
                  </a:solidFill>
                </a:rPr>
                <a:t>технології</a:t>
              </a:r>
              <a:r>
                <a:rPr lang="ru-RU" sz="1600" b="1" i="1" dirty="0" smtClean="0">
                  <a:solidFill>
                    <a:srgbClr val="1A8501"/>
                  </a:solidFill>
                </a:rPr>
                <a:t> «</a:t>
              </a:r>
              <a:r>
                <a:rPr lang="ru-RU" sz="1600" b="1" i="1" dirty="0" err="1" smtClean="0">
                  <a:solidFill>
                    <a:srgbClr val="1A8501"/>
                  </a:solidFill>
                </a:rPr>
                <a:t>розумний</a:t>
              </a:r>
              <a:r>
                <a:rPr lang="ru-RU" sz="1600" b="1" i="1" dirty="0" smtClean="0">
                  <a:solidFill>
                    <a:srgbClr val="1A8501"/>
                  </a:solidFill>
                </a:rPr>
                <a:t> </a:t>
              </a:r>
              <a:r>
                <a:rPr lang="ru-RU" sz="1600" b="1" i="1" dirty="0" err="1" smtClean="0">
                  <a:solidFill>
                    <a:srgbClr val="1A8501"/>
                  </a:solidFill>
                </a:rPr>
                <a:t>будинок</a:t>
              </a:r>
              <a:r>
                <a:rPr lang="ru-RU" sz="1600" b="1" i="1" dirty="0" smtClean="0">
                  <a:solidFill>
                    <a:srgbClr val="1A8501"/>
                  </a:solidFill>
                </a:rPr>
                <a:t>»</a:t>
              </a:r>
              <a:endParaRPr lang="ru-RU" sz="1600" b="1" i="1" dirty="0">
                <a:solidFill>
                  <a:srgbClr val="1A850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28900" y="6273020"/>
              <a:ext cx="141966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BC0654"/>
                  </a:solidFill>
                </a:rPr>
                <a:t>SMART</a:t>
              </a:r>
              <a:r>
                <a:rPr lang="ru-RU" sz="1600" b="1" i="1" dirty="0" smtClean="0">
                  <a:solidFill>
                    <a:srgbClr val="BC0654"/>
                  </a:solidFill>
                </a:rPr>
                <a:t> </a:t>
              </a:r>
              <a:r>
                <a:rPr lang="ru-RU" sz="1600" b="1" i="1" dirty="0" err="1" smtClean="0">
                  <a:solidFill>
                    <a:srgbClr val="BC0654"/>
                  </a:solidFill>
                </a:rPr>
                <a:t>пристроїв</a:t>
              </a:r>
              <a:endParaRPr lang="ru-RU" sz="1600" b="1" i="1" dirty="0">
                <a:solidFill>
                  <a:srgbClr val="BC0654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06574" y="5381872"/>
              <a:ext cx="179480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i="1" dirty="0" err="1" smtClean="0">
                  <a:solidFill>
                    <a:srgbClr val="FF0000"/>
                  </a:solidFill>
                </a:rPr>
                <a:t>Користувальницькі</a:t>
              </a:r>
              <a:r>
                <a:rPr lang="ru-RU" sz="1600" b="1" i="1" dirty="0" smtClean="0">
                  <a:solidFill>
                    <a:srgbClr val="FF0000"/>
                  </a:solidFill>
                </a:rPr>
                <a:t> </a:t>
              </a:r>
              <a:r>
                <a:rPr lang="ru-RU" sz="1600" b="1" i="1" dirty="0" err="1" smtClean="0">
                  <a:solidFill>
                    <a:srgbClr val="FF0000"/>
                  </a:solidFill>
                </a:rPr>
                <a:t>інтелектуальні</a:t>
              </a:r>
              <a:r>
                <a:rPr lang="ru-RU" sz="1600" b="1" i="1" dirty="0" smtClean="0">
                  <a:solidFill>
                    <a:srgbClr val="FF0000"/>
                  </a:solidFill>
                </a:rPr>
                <a:t> </a:t>
              </a:r>
              <a:r>
                <a:rPr lang="ru-RU" sz="1600" b="1" i="1" dirty="0" err="1" smtClean="0">
                  <a:solidFill>
                    <a:srgbClr val="FF0000"/>
                  </a:solidFill>
                </a:rPr>
                <a:t>пристрої</a:t>
              </a:r>
              <a:endParaRPr lang="ru-RU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15291" y="6026798"/>
              <a:ext cx="17174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i="1" dirty="0" err="1" smtClean="0"/>
                <a:t>Транспортні</a:t>
              </a:r>
              <a:r>
                <a:rPr lang="ru-RU" sz="1600" b="1" i="1" dirty="0" smtClean="0"/>
                <a:t> </a:t>
              </a:r>
              <a:r>
                <a:rPr lang="ru-RU" sz="1600" b="1" i="1" dirty="0" err="1" smtClean="0"/>
                <a:t>засоби</a:t>
              </a:r>
              <a:r>
                <a:rPr lang="ru-RU" sz="1600" b="1" i="1" dirty="0" smtClean="0"/>
                <a:t> </a:t>
              </a:r>
              <a:r>
                <a:rPr lang="ru-RU" sz="1600" b="1" i="1" dirty="0" err="1" smtClean="0"/>
                <a:t>підключені</a:t>
              </a:r>
              <a:r>
                <a:rPr lang="ru-RU" sz="1600" b="1" i="1" dirty="0" smtClean="0"/>
                <a:t> до мереж 5</a:t>
              </a:r>
              <a:r>
                <a:rPr lang="en-US" sz="1600" b="1" i="1" dirty="0" smtClean="0"/>
                <a:t>G</a:t>
              </a:r>
              <a:endParaRPr lang="ru-RU" sz="1600" b="1" i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72300" y="5094006"/>
              <a:ext cx="171744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i="1" dirty="0" err="1" smtClean="0">
                  <a:solidFill>
                    <a:srgbClr val="D65700"/>
                  </a:solidFill>
                </a:rPr>
                <a:t>Додатків</a:t>
              </a:r>
              <a:r>
                <a:rPr lang="ru-RU" sz="1600" b="1" i="1" dirty="0" smtClean="0">
                  <a:solidFill>
                    <a:srgbClr val="D65700"/>
                  </a:solidFill>
                </a:rPr>
                <a:t> в «</a:t>
              </a:r>
              <a:r>
                <a:rPr lang="ru-RU" sz="1600" b="1" i="1" dirty="0" err="1" smtClean="0">
                  <a:solidFill>
                    <a:srgbClr val="D65700"/>
                  </a:solidFill>
                </a:rPr>
                <a:t>хмарі</a:t>
              </a:r>
              <a:r>
                <a:rPr lang="ru-RU" sz="1600" b="1" i="1" dirty="0" smtClean="0">
                  <a:solidFill>
                    <a:srgbClr val="D65700"/>
                  </a:solidFill>
                </a:rPr>
                <a:t>»</a:t>
              </a:r>
              <a:endParaRPr lang="ru-RU" sz="1600" b="1" i="1" dirty="0">
                <a:solidFill>
                  <a:srgbClr val="D657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6335" y="207742"/>
            <a:ext cx="914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ЦИФРОВЕ МАЙБУТНЄ. СВІТОВІ ТЕНДЕНЦІЇ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8411911" y="6234608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647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35332"/>
            <a:ext cx="87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ЕФЕКТИВНІСТЬ ЦИФРОВОЇ ТРАНСФОРМАЦІЇ ДЕРЖАВИ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1955966" y="1473594"/>
            <a:ext cx="4680000" cy="4680000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640081" y="2292134"/>
            <a:ext cx="3105150" cy="2800350"/>
            <a:chOff x="3019126" y="1988840"/>
            <a:chExt cx="3105150" cy="2800350"/>
          </a:xfrm>
        </p:grpSpPr>
        <p:pic>
          <p:nvPicPr>
            <p:cNvPr id="4" name="Picture 4" descr="C:\Users\Администратор\Desktop\Безымянный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0" t="16944" r="27282" b="14927"/>
            <a:stretch/>
          </p:blipFill>
          <p:spPr bwMode="auto">
            <a:xfrm>
              <a:off x="3019126" y="1988840"/>
              <a:ext cx="3105150" cy="2800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51445" y="3308181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Сучасні</a:t>
              </a:r>
              <a:r>
                <a:rPr lang="ru-RU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технології</a:t>
              </a:r>
              <a:r>
                <a:rPr lang="ru-RU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для </a:t>
              </a:r>
              <a:r>
                <a:rPr lang="ru-RU" sz="14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громадян</a:t>
              </a:r>
              <a:endPara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" name="Picture 7" descr="C:\Users\Администратор\Desktop\доклад ректор на конф\Конференция МАЙ 2019\Инфа\image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07" y="1052589"/>
            <a:ext cx="1596726" cy="13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Администратор\Desktop\доклад ректор на конф\Конференция МАЙ 2019\Инфа\929df4ad483fd907efb0030b3c683d7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872" y="5284058"/>
            <a:ext cx="1097276" cy="10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Администратор\Desktop\доклад ректор на конф\Конференция МАЙ 2019\Инфа\docs_n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68" y="1181138"/>
            <a:ext cx="1164777" cy="121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Администратор\Desktop\доклад ректор на конф\Конференция МАЙ 2019\Инфа\информационная-технология-связала-комплект-значка-12549959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30" t="22464" r="25376" b="34143"/>
          <a:stretch/>
        </p:blipFill>
        <p:spPr bwMode="auto">
          <a:xfrm>
            <a:off x="6079478" y="3104979"/>
            <a:ext cx="1228826" cy="11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Администратор\Desktop\доклад ректор на конф\Конференция МАЙ 2019\Инфа\flat-icon-of-security-camera-vector-387175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5" t="12623" r="10312" b="11121"/>
          <a:stretch/>
        </p:blipFill>
        <p:spPr bwMode="auto">
          <a:xfrm>
            <a:off x="2411507" y="5064817"/>
            <a:ext cx="1215612" cy="119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84168" y="1353545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Віртуалізація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відмова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від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паперових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носіїв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39920" y="369402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Інформаційний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розвиток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населення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63130" y="4912957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Прозорість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і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оптимізація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роботи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державних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структур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787" y="863839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Підвищення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рівня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медичного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обслуговування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5887" y="202544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Доступність медицини у віддалених районах держави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8503" y="4983559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Підвищення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рівня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безпеки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вулицях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міст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pic>
        <p:nvPicPr>
          <p:cNvPr id="1026" name="Picture 2" descr="ÐÐ°ÑÑÐ¸Ð½ÐºÐ¸ Ð¿Ð¾ Ð·Ð°Ð¿ÑÐ¾ÑÑ ÑÐ´Ð°Ð»ÐµÐ½Ð½Ð°Ñ ÑÐ¸ÑÑÑÐ³Ð¸Ñ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40" y="3170863"/>
            <a:ext cx="1363960" cy="8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8352400" y="6117327"/>
            <a:ext cx="606829" cy="556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4796</TotalTime>
  <Words>1445</Words>
  <Application>Microsoft Office PowerPoint</Application>
  <PresentationFormat>Экран (4:3)</PresentationFormat>
  <Paragraphs>336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Ключові галузі, що потребують впровадження ІКТ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ЗБІЛЬШЕННЯ ДАНИХ СТАЄ КАТАЛІЗАТОРОМ  ЦИФРОВОЇ ЕКОНОМІКИ </vt:lpstr>
      <vt:lpstr>Необхідність впровадження технологій обробки великих даних для забезпечення стабільного розвитку цифрової економіки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ДУТ</cp:lastModifiedBy>
  <cp:revision>597</cp:revision>
  <cp:lastPrinted>2019-04-16T13:11:09Z</cp:lastPrinted>
  <dcterms:created xsi:type="dcterms:W3CDTF">2016-10-31T10:11:48Z</dcterms:created>
  <dcterms:modified xsi:type="dcterms:W3CDTF">2021-12-13T11:43:47Z</dcterms:modified>
</cp:coreProperties>
</file>