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1" r:id="rId3"/>
    <p:sldId id="282" r:id="rId4"/>
    <p:sldId id="260" r:id="rId5"/>
    <p:sldId id="259" r:id="rId6"/>
    <p:sldId id="272" r:id="rId7"/>
    <p:sldId id="273" r:id="rId8"/>
    <p:sldId id="276" r:id="rId9"/>
    <p:sldId id="274" r:id="rId10"/>
    <p:sldId id="277" r:id="rId11"/>
    <p:sldId id="278" r:id="rId12"/>
    <p:sldId id="268" r:id="rId13"/>
    <p:sldId id="261" r:id="rId14"/>
    <p:sldId id="280" r:id="rId15"/>
    <p:sldId id="279" r:id="rId16"/>
    <p:sldId id="262" r:id="rId17"/>
  </p:sldIdLst>
  <p:sldSz cx="12192000" cy="6858000"/>
  <p:notesSz cx="6858000" cy="99472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106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5BA06-E9DC-4E07-A71C-1D4A06981D35}" type="doc">
      <dgm:prSet loTypeId="urn:microsoft.com/office/officeart/2005/8/layout/defaul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x-none"/>
        </a:p>
      </dgm:t>
    </dgm:pt>
    <dgm:pt modelId="{ED5E71DB-9056-411F-8481-B833A9CD7428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Інституціоналізація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розвитку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хай-тек-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сегментів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12F75-3A59-43A7-92BE-F663508093FA}" type="parTrans" cxnId="{BEE4EACD-65B1-43E7-A7AE-FB334E776CCA}">
      <dgm:prSet/>
      <dgm:spPr/>
      <dgm:t>
        <a:bodyPr/>
        <a:lstStyle/>
        <a:p>
          <a:endParaRPr lang="x-none"/>
        </a:p>
      </dgm:t>
    </dgm:pt>
    <dgm:pt modelId="{54139AE1-1703-4391-A1A8-3763D89C8C1F}" type="sibTrans" cxnId="{BEE4EACD-65B1-43E7-A7AE-FB334E776CCA}">
      <dgm:prSet/>
      <dgm:spPr/>
      <dgm:t>
        <a:bodyPr/>
        <a:lstStyle/>
        <a:p>
          <a:endParaRPr lang="x-none"/>
        </a:p>
      </dgm:t>
    </dgm:pt>
    <dgm:pt modelId="{1903AAEA-CC5F-4F09-AF13-E0450A02F339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інноваційної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хай-тек 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304DF-CC9E-45B0-9552-D3D921387786}" type="parTrans" cxnId="{C084F304-B0FD-4C78-A18B-85274E565236}">
      <dgm:prSet/>
      <dgm:spPr/>
      <dgm:t>
        <a:bodyPr/>
        <a:lstStyle/>
        <a:p>
          <a:endParaRPr lang="x-none"/>
        </a:p>
      </dgm:t>
    </dgm:pt>
    <dgm:pt modelId="{0DA581A1-AADC-4062-A36F-1DC7DF62C77D}" type="sibTrans" cxnId="{C084F304-B0FD-4C78-A18B-85274E565236}">
      <dgm:prSet/>
      <dgm:spPr/>
      <dgm:t>
        <a:bodyPr/>
        <a:lstStyle/>
        <a:p>
          <a:endParaRPr lang="x-none"/>
        </a:p>
      </dgm:t>
    </dgm:pt>
    <dgm:pt modelId="{5FBF5B2F-8BEF-473E-8D7A-C05DCF767826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Прискорення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кластеризації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сфері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Індустрії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5.0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як 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регіональному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так і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рівнях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1E079-8FC3-4163-9D7F-2BA0EBAAB4AA}" type="parTrans" cxnId="{EA35ABB1-9059-4A0E-9CAC-D94715931095}">
      <dgm:prSet/>
      <dgm:spPr/>
      <dgm:t>
        <a:bodyPr/>
        <a:lstStyle/>
        <a:p>
          <a:endParaRPr lang="x-none"/>
        </a:p>
      </dgm:t>
    </dgm:pt>
    <dgm:pt modelId="{B60CDED9-A1A5-4467-91B2-A01FD0FD6330}" type="sibTrans" cxnId="{EA35ABB1-9059-4A0E-9CAC-D94715931095}">
      <dgm:prSet/>
      <dgm:spPr/>
      <dgm:t>
        <a:bodyPr/>
        <a:lstStyle/>
        <a:p>
          <a:endParaRPr lang="x-none"/>
        </a:p>
      </dgm:t>
    </dgm:pt>
    <dgm:pt modelId="{DE8F990B-5045-4111-977D-BB3D5809A156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Повномасштабна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цифровізація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ключових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секторів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енергетики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інфраструктури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29CDF-4796-45D2-9332-56880548D39F}" type="parTrans" cxnId="{A281BD73-72A2-41C0-BEC8-C4A80A4A7604}">
      <dgm:prSet/>
      <dgm:spPr/>
      <dgm:t>
        <a:bodyPr/>
        <a:lstStyle/>
        <a:p>
          <a:endParaRPr lang="x-none"/>
        </a:p>
      </dgm:t>
    </dgm:pt>
    <dgm:pt modelId="{3FE29C0E-92EE-4791-9C38-4D47C774A105}" type="sibTrans" cxnId="{A281BD73-72A2-41C0-BEC8-C4A80A4A7604}">
      <dgm:prSet/>
      <dgm:spPr/>
      <dgm:t>
        <a:bodyPr/>
        <a:lstStyle/>
        <a:p>
          <a:endParaRPr lang="x-none"/>
        </a:p>
      </dgm:t>
    </dgm:pt>
    <dgm:pt modelId="{FBB9D57D-C1F9-4113-B765-CE09FBBD70F3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Індустрії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.0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оборонного комплексу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країни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3AC20-A3B5-4A87-93F7-5BEC38A9A3BA}" type="parTrans" cxnId="{D8AE66A6-2C76-43F1-8FE7-5A435A168BF9}">
      <dgm:prSet/>
      <dgm:spPr/>
      <dgm:t>
        <a:bodyPr/>
        <a:lstStyle/>
        <a:p>
          <a:endParaRPr lang="x-none"/>
        </a:p>
      </dgm:t>
    </dgm:pt>
    <dgm:pt modelId="{25324D3E-17EA-4435-813C-571EBFB74EB2}" type="sibTrans" cxnId="{D8AE66A6-2C76-43F1-8FE7-5A435A168BF9}">
      <dgm:prSet/>
      <dgm:spPr/>
      <dgm:t>
        <a:bodyPr/>
        <a:lstStyle/>
        <a:p>
          <a:endParaRPr lang="x-none"/>
        </a:p>
      </dgm:t>
    </dgm:pt>
    <dgm:pt modelId="{E1001DB9-4D87-4736-BA2C-B6F5B2D4451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Запуск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експортних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хайтек-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секторів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723E1-DFFC-49B2-BEC1-FDA32247B800}" type="parTrans" cxnId="{40153C52-0887-4B50-B2A3-08A16FF36278}">
      <dgm:prSet/>
      <dgm:spPr/>
      <dgm:t>
        <a:bodyPr/>
        <a:lstStyle/>
        <a:p>
          <a:endParaRPr lang="x-none"/>
        </a:p>
      </dgm:t>
    </dgm:pt>
    <dgm:pt modelId="{7C84B7A5-F42C-47D9-A386-8AACE908926B}" type="sibTrans" cxnId="{40153C52-0887-4B50-B2A3-08A16FF36278}">
      <dgm:prSet/>
      <dgm:spPr/>
      <dgm:t>
        <a:bodyPr/>
        <a:lstStyle/>
        <a:p>
          <a:endParaRPr lang="x-none"/>
        </a:p>
      </dgm:t>
    </dgm:pt>
    <dgm:pt modelId="{574DDFA9-CA68-428C-947D-E2ABEF1F7D6F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Інтернаціоналізація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світовий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простір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.0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E87E7-9DD9-466A-9C01-BE529F55084C}" type="parTrans" cxnId="{567929C9-096B-4AA5-A753-443FC3C5EF39}">
      <dgm:prSet/>
      <dgm:spPr/>
      <dgm:t>
        <a:bodyPr/>
        <a:lstStyle/>
        <a:p>
          <a:endParaRPr lang="x-none"/>
        </a:p>
      </dgm:t>
    </dgm:pt>
    <dgm:pt modelId="{CE3E68CC-3258-4897-BF5E-F3E316189166}" type="sibTrans" cxnId="{567929C9-096B-4AA5-A753-443FC3C5EF39}">
      <dgm:prSet/>
      <dgm:spPr/>
      <dgm:t>
        <a:bodyPr/>
        <a:lstStyle/>
        <a:p>
          <a:endParaRPr lang="x-none"/>
        </a:p>
      </dgm:t>
    </dgm:pt>
    <dgm:pt modelId="{D4F4B845-0B38-4DF1-956F-79D8292A3DB9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Таргетинг,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секторів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високою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доданою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вартістю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відносно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конкурентоздатності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перспектив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росту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3003F-6EDC-4224-92CE-3C705350ABC9}" type="parTrans" cxnId="{9B794DCC-8138-49B8-A521-B1A163ACAD2B}">
      <dgm:prSet/>
      <dgm:spPr/>
      <dgm:t>
        <a:bodyPr/>
        <a:lstStyle/>
        <a:p>
          <a:endParaRPr lang="x-none"/>
        </a:p>
      </dgm:t>
    </dgm:pt>
    <dgm:pt modelId="{ED055574-823F-44F9-B673-CEC3BF6DDB6C}" type="sibTrans" cxnId="{9B794DCC-8138-49B8-A521-B1A163ACAD2B}">
      <dgm:prSet/>
      <dgm:spPr/>
      <dgm:t>
        <a:bodyPr/>
        <a:lstStyle/>
        <a:p>
          <a:endParaRPr lang="x-none"/>
        </a:p>
      </dgm:t>
    </dgm:pt>
    <dgm:pt modelId="{AB8AB976-AA96-464D-92A0-9837AA469A46}">
      <dgm:prSet phldrT="[Текст]"/>
      <dgm:spPr/>
      <dgm:t>
        <a:bodyPr/>
        <a:lstStyle/>
        <a:p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ІТ-</a:t>
          </a:r>
          <a:r>
            <a:rPr lang="ru-RU" b="0" i="0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фікація</a:t>
          </a:r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просвіти</a:t>
          </a:r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 та трансферу </a:t>
          </a:r>
          <a:r>
            <a:rPr lang="ru-RU" b="0" i="0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кращих</a:t>
          </a:r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 практик з ІКТ-сектору в </a:t>
          </a:r>
          <a:r>
            <a:rPr lang="ru-RU" b="0" i="0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промислові</a:t>
          </a:r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сектори</a:t>
          </a:r>
          <a:endParaRPr lang="x-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C2C51-3701-493F-8253-35A7C8FDD78F}" type="parTrans" cxnId="{79E54B28-74F0-41CC-B4C6-64EC2820FABE}">
      <dgm:prSet/>
      <dgm:spPr/>
      <dgm:t>
        <a:bodyPr/>
        <a:lstStyle/>
        <a:p>
          <a:endParaRPr lang="x-none"/>
        </a:p>
      </dgm:t>
    </dgm:pt>
    <dgm:pt modelId="{4D6FC847-A9E9-4680-859F-62CF62E2471D}" type="sibTrans" cxnId="{79E54B28-74F0-41CC-B4C6-64EC2820FABE}">
      <dgm:prSet/>
      <dgm:spPr/>
      <dgm:t>
        <a:bodyPr/>
        <a:lstStyle/>
        <a:p>
          <a:endParaRPr lang="x-none"/>
        </a:p>
      </dgm:t>
    </dgm:pt>
    <dgm:pt modelId="{736DA6D3-BD04-4E87-9694-224CBBFEE82D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Інжинірингові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кластери</a:t>
          </a:r>
          <a:endParaRPr lang="x-none" dirty="0"/>
        </a:p>
      </dgm:t>
    </dgm:pt>
    <dgm:pt modelId="{E0389278-B1C2-480A-B863-8E4FC556BB65}" type="parTrans" cxnId="{8BA2CCC6-7271-421D-90B8-78E9A6DDF15E}">
      <dgm:prSet/>
      <dgm:spPr/>
      <dgm:t>
        <a:bodyPr/>
        <a:lstStyle/>
        <a:p>
          <a:endParaRPr lang="x-none"/>
        </a:p>
      </dgm:t>
    </dgm:pt>
    <dgm:pt modelId="{84D375A1-169A-4A0C-AA08-A26553447B4A}" type="sibTrans" cxnId="{8BA2CCC6-7271-421D-90B8-78E9A6DDF15E}">
      <dgm:prSet/>
      <dgm:spPr/>
      <dgm:t>
        <a:bodyPr/>
        <a:lstStyle/>
        <a:p>
          <a:endParaRPr lang="x-none"/>
        </a:p>
      </dgm:t>
    </dgm:pt>
    <dgm:pt modelId="{A3FEF6E1-5368-485D-A00D-39E940B12781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галузевих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дорожніх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карт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цифрової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трансформації</a:t>
          </a:r>
          <a:endParaRPr lang="x-none" dirty="0"/>
        </a:p>
      </dgm:t>
    </dgm:pt>
    <dgm:pt modelId="{3123F547-77C1-491D-973C-164504067D27}" type="parTrans" cxnId="{87516A36-D7D3-4B04-A038-431E850FB4D2}">
      <dgm:prSet/>
      <dgm:spPr/>
      <dgm:t>
        <a:bodyPr/>
        <a:lstStyle/>
        <a:p>
          <a:endParaRPr lang="x-none"/>
        </a:p>
      </dgm:t>
    </dgm:pt>
    <dgm:pt modelId="{D18AD59A-9363-417F-8ABE-30368C5C5CBB}" type="sibTrans" cxnId="{87516A36-D7D3-4B04-A038-431E850FB4D2}">
      <dgm:prSet/>
      <dgm:spPr/>
      <dgm:t>
        <a:bodyPr/>
        <a:lstStyle/>
        <a:p>
          <a:endParaRPr lang="x-none"/>
        </a:p>
      </dgm:t>
    </dgm:pt>
    <dgm:pt modelId="{EF8BD38C-1063-498C-A40F-14996800B056}" type="pres">
      <dgm:prSet presAssocID="{0E15BA06-E9DC-4E07-A71C-1D4A06981D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ACFA7F-7AC5-4C69-9D37-F738CB781CFD}" type="pres">
      <dgm:prSet presAssocID="{ED5E71DB-9056-411F-8481-B833A9CD742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BF612-3AF9-479B-8FF8-B058386B8511}" type="pres">
      <dgm:prSet presAssocID="{54139AE1-1703-4391-A1A8-3763D89C8C1F}" presName="sibTrans" presStyleCnt="0"/>
      <dgm:spPr/>
      <dgm:t>
        <a:bodyPr/>
        <a:lstStyle/>
        <a:p>
          <a:endParaRPr lang="ru-RU"/>
        </a:p>
      </dgm:t>
    </dgm:pt>
    <dgm:pt modelId="{120EC081-F09F-4E40-84E8-D35C96B16C0C}" type="pres">
      <dgm:prSet presAssocID="{1903AAEA-CC5F-4F09-AF13-E0450A02F339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F5C7F-48EC-4747-A66A-DD631E4A8C2B}" type="pres">
      <dgm:prSet presAssocID="{0DA581A1-AADC-4062-A36F-1DC7DF62C77D}" presName="sibTrans" presStyleCnt="0"/>
      <dgm:spPr/>
      <dgm:t>
        <a:bodyPr/>
        <a:lstStyle/>
        <a:p>
          <a:endParaRPr lang="ru-RU"/>
        </a:p>
      </dgm:t>
    </dgm:pt>
    <dgm:pt modelId="{4AF17F3E-35B9-4062-9AF9-B124B9B61814}" type="pres">
      <dgm:prSet presAssocID="{5FBF5B2F-8BEF-473E-8D7A-C05DCF767826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295F8-E0F0-4D7F-9E43-3E68453E4F7A}" type="pres">
      <dgm:prSet presAssocID="{B60CDED9-A1A5-4467-91B2-A01FD0FD6330}" presName="sibTrans" presStyleCnt="0"/>
      <dgm:spPr/>
      <dgm:t>
        <a:bodyPr/>
        <a:lstStyle/>
        <a:p>
          <a:endParaRPr lang="ru-RU"/>
        </a:p>
      </dgm:t>
    </dgm:pt>
    <dgm:pt modelId="{CEA2C572-2D7A-455C-B2C8-6BDA2D2ACB36}" type="pres">
      <dgm:prSet presAssocID="{DE8F990B-5045-4111-977D-BB3D5809A156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DAE2C-DB9F-4C50-A5E9-FEE28A1C32AA}" type="pres">
      <dgm:prSet presAssocID="{3FE29C0E-92EE-4791-9C38-4D47C774A105}" presName="sibTrans" presStyleCnt="0"/>
      <dgm:spPr/>
      <dgm:t>
        <a:bodyPr/>
        <a:lstStyle/>
        <a:p>
          <a:endParaRPr lang="ru-RU"/>
        </a:p>
      </dgm:t>
    </dgm:pt>
    <dgm:pt modelId="{8D746DBB-ADB4-4F66-A2DF-372716A508E9}" type="pres">
      <dgm:prSet presAssocID="{FBB9D57D-C1F9-4113-B765-CE09FBBD70F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FBB2D-5BA4-492E-8C23-E9AD70EF0184}" type="pres">
      <dgm:prSet presAssocID="{25324D3E-17EA-4435-813C-571EBFB74EB2}" presName="sibTrans" presStyleCnt="0"/>
      <dgm:spPr/>
      <dgm:t>
        <a:bodyPr/>
        <a:lstStyle/>
        <a:p>
          <a:endParaRPr lang="ru-RU"/>
        </a:p>
      </dgm:t>
    </dgm:pt>
    <dgm:pt modelId="{CD405795-FF35-421D-98BF-7D88D30BAB92}" type="pres">
      <dgm:prSet presAssocID="{E1001DB9-4D87-4736-BA2C-B6F5B2D44513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85E92-DDD2-4899-AE22-DEAFB6E11A13}" type="pres">
      <dgm:prSet presAssocID="{7C84B7A5-F42C-47D9-A386-8AACE908926B}" presName="sibTrans" presStyleCnt="0"/>
      <dgm:spPr/>
      <dgm:t>
        <a:bodyPr/>
        <a:lstStyle/>
        <a:p>
          <a:endParaRPr lang="ru-RU"/>
        </a:p>
      </dgm:t>
    </dgm:pt>
    <dgm:pt modelId="{0AD5EC42-68EE-40BB-BD79-D7DE5D127830}" type="pres">
      <dgm:prSet presAssocID="{574DDFA9-CA68-428C-947D-E2ABEF1F7D6F}" presName="node" presStyleLbl="node1" presStyleIdx="6" presStyleCnt="11" custLinFactNeighborX="3160" custLinFactNeighborY="-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33B9F-5308-4B34-B82E-CC5B25150948}" type="pres">
      <dgm:prSet presAssocID="{CE3E68CC-3258-4897-BF5E-F3E316189166}" presName="sibTrans" presStyleCnt="0"/>
      <dgm:spPr/>
      <dgm:t>
        <a:bodyPr/>
        <a:lstStyle/>
        <a:p>
          <a:endParaRPr lang="ru-RU"/>
        </a:p>
      </dgm:t>
    </dgm:pt>
    <dgm:pt modelId="{9C67C866-57B0-4F9F-9F31-F3541B7D2B37}" type="pres">
      <dgm:prSet presAssocID="{D4F4B845-0B38-4DF1-956F-79D8292A3DB9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E17B5-F7EF-4C89-AA3C-A36D512532B1}" type="pres">
      <dgm:prSet presAssocID="{ED055574-823F-44F9-B673-CEC3BF6DDB6C}" presName="sibTrans" presStyleCnt="0"/>
      <dgm:spPr/>
      <dgm:t>
        <a:bodyPr/>
        <a:lstStyle/>
        <a:p>
          <a:endParaRPr lang="ru-RU"/>
        </a:p>
      </dgm:t>
    </dgm:pt>
    <dgm:pt modelId="{48176AC7-84BB-4332-8365-71677C2A0FB6}" type="pres">
      <dgm:prSet presAssocID="{AB8AB976-AA96-464D-92A0-9837AA469A46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15DDD-93C0-4342-92DA-BF03850BE46A}" type="pres">
      <dgm:prSet presAssocID="{4D6FC847-A9E9-4680-859F-62CF62E2471D}" presName="sibTrans" presStyleCnt="0"/>
      <dgm:spPr/>
      <dgm:t>
        <a:bodyPr/>
        <a:lstStyle/>
        <a:p>
          <a:endParaRPr lang="ru-RU"/>
        </a:p>
      </dgm:t>
    </dgm:pt>
    <dgm:pt modelId="{779EEECB-FE7E-4409-90B3-F04C064B5D76}" type="pres">
      <dgm:prSet presAssocID="{736DA6D3-BD04-4E87-9694-224CBBFEE82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C8810-0689-4C55-91A9-FE8BCF2A7F20}" type="pres">
      <dgm:prSet presAssocID="{84D375A1-169A-4A0C-AA08-A26553447B4A}" presName="sibTrans" presStyleCnt="0"/>
      <dgm:spPr/>
      <dgm:t>
        <a:bodyPr/>
        <a:lstStyle/>
        <a:p>
          <a:endParaRPr lang="ru-RU"/>
        </a:p>
      </dgm:t>
    </dgm:pt>
    <dgm:pt modelId="{A3B67819-BD0C-4327-95F7-1112A5D0C59A}" type="pres">
      <dgm:prSet presAssocID="{A3FEF6E1-5368-485D-A00D-39E940B12781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E4EACD-65B1-43E7-A7AE-FB334E776CCA}" srcId="{0E15BA06-E9DC-4E07-A71C-1D4A06981D35}" destId="{ED5E71DB-9056-411F-8481-B833A9CD7428}" srcOrd="0" destOrd="0" parTransId="{B3912F75-3A59-43A7-92BE-F663508093FA}" sibTransId="{54139AE1-1703-4391-A1A8-3763D89C8C1F}"/>
    <dgm:cxn modelId="{40153C52-0887-4B50-B2A3-08A16FF36278}" srcId="{0E15BA06-E9DC-4E07-A71C-1D4A06981D35}" destId="{E1001DB9-4D87-4736-BA2C-B6F5B2D44513}" srcOrd="5" destOrd="0" parTransId="{891723E1-DFFC-49B2-BEC1-FDA32247B800}" sibTransId="{7C84B7A5-F42C-47D9-A386-8AACE908926B}"/>
    <dgm:cxn modelId="{567929C9-096B-4AA5-A753-443FC3C5EF39}" srcId="{0E15BA06-E9DC-4E07-A71C-1D4A06981D35}" destId="{574DDFA9-CA68-428C-947D-E2ABEF1F7D6F}" srcOrd="6" destOrd="0" parTransId="{154E87E7-9DD9-466A-9C01-BE529F55084C}" sibTransId="{CE3E68CC-3258-4897-BF5E-F3E316189166}"/>
    <dgm:cxn modelId="{EA35ABB1-9059-4A0E-9CAC-D94715931095}" srcId="{0E15BA06-E9DC-4E07-A71C-1D4A06981D35}" destId="{5FBF5B2F-8BEF-473E-8D7A-C05DCF767826}" srcOrd="2" destOrd="0" parTransId="{C1A1E079-8FC3-4163-9D7F-2BA0EBAAB4AA}" sibTransId="{B60CDED9-A1A5-4467-91B2-A01FD0FD6330}"/>
    <dgm:cxn modelId="{945AECB8-3E76-4D27-9E25-8D047A3D1556}" type="presOf" srcId="{5FBF5B2F-8BEF-473E-8D7A-C05DCF767826}" destId="{4AF17F3E-35B9-4062-9AF9-B124B9B61814}" srcOrd="0" destOrd="0" presId="urn:microsoft.com/office/officeart/2005/8/layout/default"/>
    <dgm:cxn modelId="{271AF392-BB68-4A13-A357-EB9FE83762D8}" type="presOf" srcId="{DE8F990B-5045-4111-977D-BB3D5809A156}" destId="{CEA2C572-2D7A-455C-B2C8-6BDA2D2ACB36}" srcOrd="0" destOrd="0" presId="urn:microsoft.com/office/officeart/2005/8/layout/default"/>
    <dgm:cxn modelId="{8BA2CCC6-7271-421D-90B8-78E9A6DDF15E}" srcId="{0E15BA06-E9DC-4E07-A71C-1D4A06981D35}" destId="{736DA6D3-BD04-4E87-9694-224CBBFEE82D}" srcOrd="9" destOrd="0" parTransId="{E0389278-B1C2-480A-B863-8E4FC556BB65}" sibTransId="{84D375A1-169A-4A0C-AA08-A26553447B4A}"/>
    <dgm:cxn modelId="{87516A36-D7D3-4B04-A038-431E850FB4D2}" srcId="{0E15BA06-E9DC-4E07-A71C-1D4A06981D35}" destId="{A3FEF6E1-5368-485D-A00D-39E940B12781}" srcOrd="10" destOrd="0" parTransId="{3123F547-77C1-491D-973C-164504067D27}" sibTransId="{D18AD59A-9363-417F-8ABE-30368C5C5CBB}"/>
    <dgm:cxn modelId="{D8AE66A6-2C76-43F1-8FE7-5A435A168BF9}" srcId="{0E15BA06-E9DC-4E07-A71C-1D4A06981D35}" destId="{FBB9D57D-C1F9-4113-B765-CE09FBBD70F3}" srcOrd="4" destOrd="0" parTransId="{19F3AC20-A3B5-4A87-93F7-5BEC38A9A3BA}" sibTransId="{25324D3E-17EA-4435-813C-571EBFB74EB2}"/>
    <dgm:cxn modelId="{79E54B28-74F0-41CC-B4C6-64EC2820FABE}" srcId="{0E15BA06-E9DC-4E07-A71C-1D4A06981D35}" destId="{AB8AB976-AA96-464D-92A0-9837AA469A46}" srcOrd="8" destOrd="0" parTransId="{A39C2C51-3701-493F-8253-35A7C8FDD78F}" sibTransId="{4D6FC847-A9E9-4680-859F-62CF62E2471D}"/>
    <dgm:cxn modelId="{9B794DCC-8138-49B8-A521-B1A163ACAD2B}" srcId="{0E15BA06-E9DC-4E07-A71C-1D4A06981D35}" destId="{D4F4B845-0B38-4DF1-956F-79D8292A3DB9}" srcOrd="7" destOrd="0" parTransId="{AC33003F-6EDC-4224-92CE-3C705350ABC9}" sibTransId="{ED055574-823F-44F9-B673-CEC3BF6DDB6C}"/>
    <dgm:cxn modelId="{BFE25027-71CC-4F2D-9444-7F78A8A87925}" type="presOf" srcId="{736DA6D3-BD04-4E87-9694-224CBBFEE82D}" destId="{779EEECB-FE7E-4409-90B3-F04C064B5D76}" srcOrd="0" destOrd="0" presId="urn:microsoft.com/office/officeart/2005/8/layout/default"/>
    <dgm:cxn modelId="{C084F304-B0FD-4C78-A18B-85274E565236}" srcId="{0E15BA06-E9DC-4E07-A71C-1D4A06981D35}" destId="{1903AAEA-CC5F-4F09-AF13-E0450A02F339}" srcOrd="1" destOrd="0" parTransId="{781304DF-CC9E-45B0-9552-D3D921387786}" sibTransId="{0DA581A1-AADC-4062-A36F-1DC7DF62C77D}"/>
    <dgm:cxn modelId="{A281BD73-72A2-41C0-BEC8-C4A80A4A7604}" srcId="{0E15BA06-E9DC-4E07-A71C-1D4A06981D35}" destId="{DE8F990B-5045-4111-977D-BB3D5809A156}" srcOrd="3" destOrd="0" parTransId="{E5A29CDF-4796-45D2-9332-56880548D39F}" sibTransId="{3FE29C0E-92EE-4791-9C38-4D47C774A105}"/>
    <dgm:cxn modelId="{6174C92D-8C7F-484A-8486-19B663597336}" type="presOf" srcId="{ED5E71DB-9056-411F-8481-B833A9CD7428}" destId="{ECACFA7F-7AC5-4C69-9D37-F738CB781CFD}" srcOrd="0" destOrd="0" presId="urn:microsoft.com/office/officeart/2005/8/layout/default"/>
    <dgm:cxn modelId="{3D9CEE78-453A-48A3-B2B8-587195E99464}" type="presOf" srcId="{574DDFA9-CA68-428C-947D-E2ABEF1F7D6F}" destId="{0AD5EC42-68EE-40BB-BD79-D7DE5D127830}" srcOrd="0" destOrd="0" presId="urn:microsoft.com/office/officeart/2005/8/layout/default"/>
    <dgm:cxn modelId="{A15662DD-126D-4877-B1CF-AB8E8DD8348C}" type="presOf" srcId="{A3FEF6E1-5368-485D-A00D-39E940B12781}" destId="{A3B67819-BD0C-4327-95F7-1112A5D0C59A}" srcOrd="0" destOrd="0" presId="urn:microsoft.com/office/officeart/2005/8/layout/default"/>
    <dgm:cxn modelId="{63143387-0073-4592-B8DC-7DF23D8EFDEC}" type="presOf" srcId="{FBB9D57D-C1F9-4113-B765-CE09FBBD70F3}" destId="{8D746DBB-ADB4-4F66-A2DF-372716A508E9}" srcOrd="0" destOrd="0" presId="urn:microsoft.com/office/officeart/2005/8/layout/default"/>
    <dgm:cxn modelId="{DE809928-3823-441E-AF7A-D060C5638235}" type="presOf" srcId="{D4F4B845-0B38-4DF1-956F-79D8292A3DB9}" destId="{9C67C866-57B0-4F9F-9F31-F3541B7D2B37}" srcOrd="0" destOrd="0" presId="urn:microsoft.com/office/officeart/2005/8/layout/default"/>
    <dgm:cxn modelId="{46F0D60B-F77F-4A01-889A-E79D0722A490}" type="presOf" srcId="{AB8AB976-AA96-464D-92A0-9837AA469A46}" destId="{48176AC7-84BB-4332-8365-71677C2A0FB6}" srcOrd="0" destOrd="0" presId="urn:microsoft.com/office/officeart/2005/8/layout/default"/>
    <dgm:cxn modelId="{D1C1AE0D-ECFD-438A-AA38-77A8A171606F}" type="presOf" srcId="{E1001DB9-4D87-4736-BA2C-B6F5B2D44513}" destId="{CD405795-FF35-421D-98BF-7D88D30BAB92}" srcOrd="0" destOrd="0" presId="urn:microsoft.com/office/officeart/2005/8/layout/default"/>
    <dgm:cxn modelId="{CD9687B9-614C-4F22-8C07-DCE5D0193D24}" type="presOf" srcId="{1903AAEA-CC5F-4F09-AF13-E0450A02F339}" destId="{120EC081-F09F-4E40-84E8-D35C96B16C0C}" srcOrd="0" destOrd="0" presId="urn:microsoft.com/office/officeart/2005/8/layout/default"/>
    <dgm:cxn modelId="{31680249-E143-4B06-8689-CFD34A7ED4F2}" type="presOf" srcId="{0E15BA06-E9DC-4E07-A71C-1D4A06981D35}" destId="{EF8BD38C-1063-498C-A40F-14996800B056}" srcOrd="0" destOrd="0" presId="urn:microsoft.com/office/officeart/2005/8/layout/default"/>
    <dgm:cxn modelId="{3D3356F3-52F6-4B99-89A2-275EE7CFA931}" type="presParOf" srcId="{EF8BD38C-1063-498C-A40F-14996800B056}" destId="{ECACFA7F-7AC5-4C69-9D37-F738CB781CFD}" srcOrd="0" destOrd="0" presId="urn:microsoft.com/office/officeart/2005/8/layout/default"/>
    <dgm:cxn modelId="{F2A84981-BDE1-47F2-AA4B-872766939BB6}" type="presParOf" srcId="{EF8BD38C-1063-498C-A40F-14996800B056}" destId="{D18BF612-3AF9-479B-8FF8-B058386B8511}" srcOrd="1" destOrd="0" presId="urn:microsoft.com/office/officeart/2005/8/layout/default"/>
    <dgm:cxn modelId="{93D6C285-0E66-4B52-B70F-ECA800C23198}" type="presParOf" srcId="{EF8BD38C-1063-498C-A40F-14996800B056}" destId="{120EC081-F09F-4E40-84E8-D35C96B16C0C}" srcOrd="2" destOrd="0" presId="urn:microsoft.com/office/officeart/2005/8/layout/default"/>
    <dgm:cxn modelId="{FCCB9C93-50AA-45A1-B6BB-B09DBD1793AA}" type="presParOf" srcId="{EF8BD38C-1063-498C-A40F-14996800B056}" destId="{EF2F5C7F-48EC-4747-A66A-DD631E4A8C2B}" srcOrd="3" destOrd="0" presId="urn:microsoft.com/office/officeart/2005/8/layout/default"/>
    <dgm:cxn modelId="{22154CC1-D548-462F-99AC-FF5B67DE0FDC}" type="presParOf" srcId="{EF8BD38C-1063-498C-A40F-14996800B056}" destId="{4AF17F3E-35B9-4062-9AF9-B124B9B61814}" srcOrd="4" destOrd="0" presId="urn:microsoft.com/office/officeart/2005/8/layout/default"/>
    <dgm:cxn modelId="{169EBFBC-AC22-4C9C-879A-10CF11DC844B}" type="presParOf" srcId="{EF8BD38C-1063-498C-A40F-14996800B056}" destId="{312295F8-E0F0-4D7F-9E43-3E68453E4F7A}" srcOrd="5" destOrd="0" presId="urn:microsoft.com/office/officeart/2005/8/layout/default"/>
    <dgm:cxn modelId="{9946E127-3176-4563-A995-4851B341404C}" type="presParOf" srcId="{EF8BD38C-1063-498C-A40F-14996800B056}" destId="{CEA2C572-2D7A-455C-B2C8-6BDA2D2ACB36}" srcOrd="6" destOrd="0" presId="urn:microsoft.com/office/officeart/2005/8/layout/default"/>
    <dgm:cxn modelId="{F2A8A4AF-5532-44C0-9C1E-D0E6EF0E6ED1}" type="presParOf" srcId="{EF8BD38C-1063-498C-A40F-14996800B056}" destId="{E15DAE2C-DB9F-4C50-A5E9-FEE28A1C32AA}" srcOrd="7" destOrd="0" presId="urn:microsoft.com/office/officeart/2005/8/layout/default"/>
    <dgm:cxn modelId="{375F9AAD-AE74-408D-8D28-E15FB81F73C4}" type="presParOf" srcId="{EF8BD38C-1063-498C-A40F-14996800B056}" destId="{8D746DBB-ADB4-4F66-A2DF-372716A508E9}" srcOrd="8" destOrd="0" presId="urn:microsoft.com/office/officeart/2005/8/layout/default"/>
    <dgm:cxn modelId="{FDF670D2-F935-4177-AEF3-5A83FE793E11}" type="presParOf" srcId="{EF8BD38C-1063-498C-A40F-14996800B056}" destId="{8A8FBB2D-5BA4-492E-8C23-E9AD70EF0184}" srcOrd="9" destOrd="0" presId="urn:microsoft.com/office/officeart/2005/8/layout/default"/>
    <dgm:cxn modelId="{4516A105-9ACB-4A75-8118-C1E9B1D6D72C}" type="presParOf" srcId="{EF8BD38C-1063-498C-A40F-14996800B056}" destId="{CD405795-FF35-421D-98BF-7D88D30BAB92}" srcOrd="10" destOrd="0" presId="urn:microsoft.com/office/officeart/2005/8/layout/default"/>
    <dgm:cxn modelId="{E52CA1C6-579C-42C4-8777-E4F0BBCC1ECD}" type="presParOf" srcId="{EF8BD38C-1063-498C-A40F-14996800B056}" destId="{8CC85E92-DDD2-4899-AE22-DEAFB6E11A13}" srcOrd="11" destOrd="0" presId="urn:microsoft.com/office/officeart/2005/8/layout/default"/>
    <dgm:cxn modelId="{E74E3707-2504-49FB-81D3-2AAE9D1245F7}" type="presParOf" srcId="{EF8BD38C-1063-498C-A40F-14996800B056}" destId="{0AD5EC42-68EE-40BB-BD79-D7DE5D127830}" srcOrd="12" destOrd="0" presId="urn:microsoft.com/office/officeart/2005/8/layout/default"/>
    <dgm:cxn modelId="{BDAE582A-F085-466F-8361-17B36EB9AC77}" type="presParOf" srcId="{EF8BD38C-1063-498C-A40F-14996800B056}" destId="{DB733B9F-5308-4B34-B82E-CC5B25150948}" srcOrd="13" destOrd="0" presId="urn:microsoft.com/office/officeart/2005/8/layout/default"/>
    <dgm:cxn modelId="{443422A4-C45A-4DFA-8A31-53E2B2F9FCDD}" type="presParOf" srcId="{EF8BD38C-1063-498C-A40F-14996800B056}" destId="{9C67C866-57B0-4F9F-9F31-F3541B7D2B37}" srcOrd="14" destOrd="0" presId="urn:microsoft.com/office/officeart/2005/8/layout/default"/>
    <dgm:cxn modelId="{BA6981AA-12FB-4D72-90EA-47651FF17F3F}" type="presParOf" srcId="{EF8BD38C-1063-498C-A40F-14996800B056}" destId="{79BE17B5-F7EF-4C89-AA3C-A36D512532B1}" srcOrd="15" destOrd="0" presId="urn:microsoft.com/office/officeart/2005/8/layout/default"/>
    <dgm:cxn modelId="{25562976-91EE-447D-A450-5ABB6BCBADA7}" type="presParOf" srcId="{EF8BD38C-1063-498C-A40F-14996800B056}" destId="{48176AC7-84BB-4332-8365-71677C2A0FB6}" srcOrd="16" destOrd="0" presId="urn:microsoft.com/office/officeart/2005/8/layout/default"/>
    <dgm:cxn modelId="{6A9C4A16-3200-4471-8BF2-A6D65A165021}" type="presParOf" srcId="{EF8BD38C-1063-498C-A40F-14996800B056}" destId="{F9715DDD-93C0-4342-92DA-BF03850BE46A}" srcOrd="17" destOrd="0" presId="urn:microsoft.com/office/officeart/2005/8/layout/default"/>
    <dgm:cxn modelId="{94E7BB3B-6F82-49A2-8956-D501F2FC5A23}" type="presParOf" srcId="{EF8BD38C-1063-498C-A40F-14996800B056}" destId="{779EEECB-FE7E-4409-90B3-F04C064B5D76}" srcOrd="18" destOrd="0" presId="urn:microsoft.com/office/officeart/2005/8/layout/default"/>
    <dgm:cxn modelId="{D9742926-7D6B-483A-9C15-4E7A7C4AACB7}" type="presParOf" srcId="{EF8BD38C-1063-498C-A40F-14996800B056}" destId="{738C8810-0689-4C55-91A9-FE8BCF2A7F20}" srcOrd="19" destOrd="0" presId="urn:microsoft.com/office/officeart/2005/8/layout/default"/>
    <dgm:cxn modelId="{DCCA22A1-84B6-4521-8B70-3A1D3BA73B12}" type="presParOf" srcId="{EF8BD38C-1063-498C-A40F-14996800B056}" destId="{A3B67819-BD0C-4327-95F7-1112A5D0C59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8E656E-AA3D-4057-8AAD-E875DD8ED4A2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AF7430A-D8CC-46EF-B223-85DA32D78017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єдиної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ідентифікації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SSO –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єдиний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вхід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701B6-544A-4FF5-80DB-CA560C388C15}" type="parTrans" cxnId="{E8AE3E76-7C66-434B-9D25-1B8481FA2807}">
      <dgm:prSet/>
      <dgm:spPr/>
      <dgm:t>
        <a:bodyPr/>
        <a:lstStyle/>
        <a:p>
          <a:endParaRPr lang="ru-RU"/>
        </a:p>
      </dgm:t>
    </dgm:pt>
    <dgm:pt modelId="{FFEB8A09-370C-41C6-AEEE-04250EECEB62}" type="sibTrans" cxnId="{E8AE3E76-7C66-434B-9D25-1B8481FA2807}">
      <dgm:prSet/>
      <dgm:spPr/>
      <dgm:t>
        <a:bodyPr/>
        <a:lstStyle/>
        <a:p>
          <a:endParaRPr lang="ru-RU"/>
        </a:p>
      </dgm:t>
    </dgm:pt>
    <dgm:pt modelId="{5E10F19B-207F-432A-BB98-7EBACAF49256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Агрегація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систем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ABC32-5724-455E-8CDA-51213544F612}" type="parTrans" cxnId="{60B1511C-8679-4B2A-9201-26FB5F1A60D9}">
      <dgm:prSet/>
      <dgm:spPr/>
      <dgm:t>
        <a:bodyPr/>
        <a:lstStyle/>
        <a:p>
          <a:endParaRPr lang="ru-RU"/>
        </a:p>
      </dgm:t>
    </dgm:pt>
    <dgm:pt modelId="{94AC35B5-BE49-4DAC-A1AD-E3CB7524B6C8}" type="sibTrans" cxnId="{60B1511C-8679-4B2A-9201-26FB5F1A60D9}">
      <dgm:prSet/>
      <dgm:spPr/>
      <dgm:t>
        <a:bodyPr/>
        <a:lstStyle/>
        <a:p>
          <a:endParaRPr lang="ru-RU"/>
        </a:p>
      </dgm:t>
    </dgm:pt>
    <dgm:pt modelId="{B6218D26-25C0-413A-AA0B-8BFCFC69E831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Розробка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користувацьких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конекторів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API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інтеграції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3A253E-6F22-49BD-955F-12BCB4C0E5FE}" type="parTrans" cxnId="{D8BB94DF-6CF6-41B8-B85A-22E6F33ECBCC}">
      <dgm:prSet/>
      <dgm:spPr/>
      <dgm:t>
        <a:bodyPr/>
        <a:lstStyle/>
        <a:p>
          <a:endParaRPr lang="ru-RU"/>
        </a:p>
      </dgm:t>
    </dgm:pt>
    <dgm:pt modelId="{000D348C-A284-42BC-9FDC-F2E4F26421CB}" type="sibTrans" cxnId="{D8BB94DF-6CF6-41B8-B85A-22E6F33ECBCC}">
      <dgm:prSet/>
      <dgm:spPr/>
      <dgm:t>
        <a:bodyPr/>
        <a:lstStyle/>
        <a:p>
          <a:endParaRPr lang="ru-RU"/>
        </a:p>
      </dgm:t>
    </dgm:pt>
    <dgm:pt modelId="{4C55C77F-885D-4976-B233-61782EF95B5F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Консолідовані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панелі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5D421-CBD0-414E-927D-1705D20B5DA0}" type="parTrans" cxnId="{EA117A90-AA95-45D3-ACDF-A6073DC9DB64}">
      <dgm:prSet/>
      <dgm:spPr/>
      <dgm:t>
        <a:bodyPr/>
        <a:lstStyle/>
        <a:p>
          <a:endParaRPr lang="ru-RU"/>
        </a:p>
      </dgm:t>
    </dgm:pt>
    <dgm:pt modelId="{12EB9A6E-D452-4F99-841F-495898B808DA}" type="sibTrans" cxnId="{EA117A90-AA95-45D3-ACDF-A6073DC9DB64}">
      <dgm:prSet/>
      <dgm:spPr/>
      <dgm:t>
        <a:bodyPr/>
        <a:lstStyle/>
        <a:p>
          <a:endParaRPr lang="ru-RU"/>
        </a:p>
      </dgm:t>
    </dgm:pt>
    <dgm:pt modelId="{15370B2D-394E-4F17-8EE8-F78712C97E3E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керування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пристроєм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додатком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7E067-78A3-45CB-A8FF-A391A3F7DE3B}" type="parTrans" cxnId="{C7A637DE-243A-44FD-AC5A-C81F69E51D68}">
      <dgm:prSet/>
      <dgm:spPr/>
      <dgm:t>
        <a:bodyPr/>
        <a:lstStyle/>
        <a:p>
          <a:endParaRPr lang="ru-RU"/>
        </a:p>
      </dgm:t>
    </dgm:pt>
    <dgm:pt modelId="{18ACE3DE-C43A-46F3-AB2D-7A2769AADD1D}" type="sibTrans" cxnId="{C7A637DE-243A-44FD-AC5A-C81F69E51D68}">
      <dgm:prSet/>
      <dgm:spPr/>
      <dgm:t>
        <a:bodyPr/>
        <a:lstStyle/>
        <a:p>
          <a:endParaRPr lang="ru-RU"/>
        </a:p>
      </dgm:t>
    </dgm:pt>
    <dgm:pt modelId="{C26C34B1-1F41-4FF8-B854-41CE5B27EA1A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Звіт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4C268-F9A0-4B01-AD15-C8B234B546E0}" type="parTrans" cxnId="{BA5123C8-74E4-4441-A7E3-56C8AE88A110}">
      <dgm:prSet/>
      <dgm:spPr/>
      <dgm:t>
        <a:bodyPr/>
        <a:lstStyle/>
        <a:p>
          <a:endParaRPr lang="ru-RU"/>
        </a:p>
      </dgm:t>
    </dgm:pt>
    <dgm:pt modelId="{9D591654-6B36-497A-BF56-4D6174D0E112}" type="sibTrans" cxnId="{BA5123C8-74E4-4441-A7E3-56C8AE88A110}">
      <dgm:prSet/>
      <dgm:spPr/>
      <dgm:t>
        <a:bodyPr/>
        <a:lstStyle/>
        <a:p>
          <a:endParaRPr lang="ru-RU"/>
        </a:p>
      </dgm:t>
    </dgm:pt>
    <dgm:pt modelId="{590A6AC9-1B07-4D6A-BF85-533AA04888AA}" type="pres">
      <dgm:prSet presAssocID="{0D8E656E-AA3D-4057-8AAD-E875DD8ED4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30EBA9-19A7-4861-89E5-0DA12690F699}" type="pres">
      <dgm:prSet presAssocID="{2AF7430A-D8CC-46EF-B223-85DA32D780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6B66A-4D6A-479A-B5BB-DD0452821237}" type="pres">
      <dgm:prSet presAssocID="{FFEB8A09-370C-41C6-AEEE-04250EECEB6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82CB4DA-67E3-486A-92DC-CB52D5F6DCD6}" type="pres">
      <dgm:prSet presAssocID="{FFEB8A09-370C-41C6-AEEE-04250EECEB62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17ED6229-9652-433A-9FC4-5316CCE62675}" type="pres">
      <dgm:prSet presAssocID="{5E10F19B-207F-432A-BB98-7EBACAF4925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8E516-CD8E-4E2D-ACED-868ADDE48457}" type="pres">
      <dgm:prSet presAssocID="{94AC35B5-BE49-4DAC-A1AD-E3CB7524B6C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8AFEFFB-7372-482D-BA08-42CB63D01C53}" type="pres">
      <dgm:prSet presAssocID="{94AC35B5-BE49-4DAC-A1AD-E3CB7524B6C8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9E72DB6A-5596-4D1B-ADDF-B0D48C487A8A}" type="pres">
      <dgm:prSet presAssocID="{B6218D26-25C0-413A-AA0B-8BFCFC69E83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0360C-0FCE-4295-AEEF-727BA0BF59E7}" type="pres">
      <dgm:prSet presAssocID="{000D348C-A284-42BC-9FDC-F2E4F26421C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0BE9E57-6D07-42BF-954B-5F29BC848B6E}" type="pres">
      <dgm:prSet presAssocID="{000D348C-A284-42BC-9FDC-F2E4F26421CB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00D0D0D7-60D3-4472-A29F-422F9B2FD8B8}" type="pres">
      <dgm:prSet presAssocID="{4C55C77F-885D-4976-B233-61782EF95B5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F3696-0D1D-4978-8DDB-0624D84850A8}" type="pres">
      <dgm:prSet presAssocID="{12EB9A6E-D452-4F99-841F-495898B808D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27E6ACB-E363-40B9-8803-CBB95A3772D2}" type="pres">
      <dgm:prSet presAssocID="{12EB9A6E-D452-4F99-841F-495898B808DA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F67EEB08-50D8-4472-9DF3-5163DCC1A507}" type="pres">
      <dgm:prSet presAssocID="{15370B2D-394E-4F17-8EE8-F78712C97E3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DFB60-0297-4812-85A3-DFCD64F76D4D}" type="pres">
      <dgm:prSet presAssocID="{18ACE3DE-C43A-46F3-AB2D-7A2769AADD1D}" presName="sibTrans" presStyleLbl="sibTrans1D1" presStyleIdx="4" presStyleCnt="5"/>
      <dgm:spPr/>
      <dgm:t>
        <a:bodyPr/>
        <a:lstStyle/>
        <a:p>
          <a:endParaRPr lang="ru-RU"/>
        </a:p>
      </dgm:t>
    </dgm:pt>
    <dgm:pt modelId="{EBAD7C08-787A-4671-AEEE-1EF7ABD57D0B}" type="pres">
      <dgm:prSet presAssocID="{18ACE3DE-C43A-46F3-AB2D-7A2769AADD1D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D2068D05-FFA9-4ECC-8F25-FD441303EBBE}" type="pres">
      <dgm:prSet presAssocID="{C26C34B1-1F41-4FF8-B854-41CE5B27EA1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637DE-243A-44FD-AC5A-C81F69E51D68}" srcId="{0D8E656E-AA3D-4057-8AAD-E875DD8ED4A2}" destId="{15370B2D-394E-4F17-8EE8-F78712C97E3E}" srcOrd="4" destOrd="0" parTransId="{7E77E067-78A3-45CB-A8FF-A391A3F7DE3B}" sibTransId="{18ACE3DE-C43A-46F3-AB2D-7A2769AADD1D}"/>
    <dgm:cxn modelId="{423F2895-4F6C-4D2D-8962-13DDBED8B308}" type="presOf" srcId="{B6218D26-25C0-413A-AA0B-8BFCFC69E831}" destId="{9E72DB6A-5596-4D1B-ADDF-B0D48C487A8A}" srcOrd="0" destOrd="0" presId="urn:microsoft.com/office/officeart/2005/8/layout/bProcess3"/>
    <dgm:cxn modelId="{50ED822F-9239-4ED5-8EFD-335DC6E915EB}" type="presOf" srcId="{15370B2D-394E-4F17-8EE8-F78712C97E3E}" destId="{F67EEB08-50D8-4472-9DF3-5163DCC1A507}" srcOrd="0" destOrd="0" presId="urn:microsoft.com/office/officeart/2005/8/layout/bProcess3"/>
    <dgm:cxn modelId="{7FCC6AFD-25C1-4E30-AAA1-8C022E077467}" type="presOf" srcId="{FFEB8A09-370C-41C6-AEEE-04250EECEB62}" destId="{8606B66A-4D6A-479A-B5BB-DD0452821237}" srcOrd="0" destOrd="0" presId="urn:microsoft.com/office/officeart/2005/8/layout/bProcess3"/>
    <dgm:cxn modelId="{7351A3A3-4DCA-4794-9670-DF30B434F29F}" type="presOf" srcId="{18ACE3DE-C43A-46F3-AB2D-7A2769AADD1D}" destId="{EBAD7C08-787A-4671-AEEE-1EF7ABD57D0B}" srcOrd="1" destOrd="0" presId="urn:microsoft.com/office/officeart/2005/8/layout/bProcess3"/>
    <dgm:cxn modelId="{38084E1F-3222-462C-823B-0CFFA6568DCB}" type="presOf" srcId="{C26C34B1-1F41-4FF8-B854-41CE5B27EA1A}" destId="{D2068D05-FFA9-4ECC-8F25-FD441303EBBE}" srcOrd="0" destOrd="0" presId="urn:microsoft.com/office/officeart/2005/8/layout/bProcess3"/>
    <dgm:cxn modelId="{B40554E7-527F-4829-AFCD-68181FFFB0CE}" type="presOf" srcId="{2AF7430A-D8CC-46EF-B223-85DA32D78017}" destId="{DA30EBA9-19A7-4861-89E5-0DA12690F699}" srcOrd="0" destOrd="0" presId="urn:microsoft.com/office/officeart/2005/8/layout/bProcess3"/>
    <dgm:cxn modelId="{B7BB6375-DB29-49AD-82D7-8AC73BD63106}" type="presOf" srcId="{0D8E656E-AA3D-4057-8AAD-E875DD8ED4A2}" destId="{590A6AC9-1B07-4D6A-BF85-533AA04888AA}" srcOrd="0" destOrd="0" presId="urn:microsoft.com/office/officeart/2005/8/layout/bProcess3"/>
    <dgm:cxn modelId="{60B1511C-8679-4B2A-9201-26FB5F1A60D9}" srcId="{0D8E656E-AA3D-4057-8AAD-E875DD8ED4A2}" destId="{5E10F19B-207F-432A-BB98-7EBACAF49256}" srcOrd="1" destOrd="0" parTransId="{7FCABC32-5724-455E-8CDA-51213544F612}" sibTransId="{94AC35B5-BE49-4DAC-A1AD-E3CB7524B6C8}"/>
    <dgm:cxn modelId="{655B875A-B4BD-454D-8EC3-257836EA45EE}" type="presOf" srcId="{000D348C-A284-42BC-9FDC-F2E4F26421CB}" destId="{D650360C-0FCE-4295-AEEF-727BA0BF59E7}" srcOrd="0" destOrd="0" presId="urn:microsoft.com/office/officeart/2005/8/layout/bProcess3"/>
    <dgm:cxn modelId="{D8BB94DF-6CF6-41B8-B85A-22E6F33ECBCC}" srcId="{0D8E656E-AA3D-4057-8AAD-E875DD8ED4A2}" destId="{B6218D26-25C0-413A-AA0B-8BFCFC69E831}" srcOrd="2" destOrd="0" parTransId="{4F3A253E-6F22-49BD-955F-12BCB4C0E5FE}" sibTransId="{000D348C-A284-42BC-9FDC-F2E4F26421CB}"/>
    <dgm:cxn modelId="{E8929328-CA30-4C4E-8347-B20FF0C01B79}" type="presOf" srcId="{12EB9A6E-D452-4F99-841F-495898B808DA}" destId="{721F3696-0D1D-4978-8DDB-0624D84850A8}" srcOrd="0" destOrd="0" presId="urn:microsoft.com/office/officeart/2005/8/layout/bProcess3"/>
    <dgm:cxn modelId="{C38D2C4F-096D-49E0-B847-8AB2CBF37BF1}" type="presOf" srcId="{94AC35B5-BE49-4DAC-A1AD-E3CB7524B6C8}" destId="{3028E516-CD8E-4E2D-ACED-868ADDE48457}" srcOrd="0" destOrd="0" presId="urn:microsoft.com/office/officeart/2005/8/layout/bProcess3"/>
    <dgm:cxn modelId="{EA117A90-AA95-45D3-ACDF-A6073DC9DB64}" srcId="{0D8E656E-AA3D-4057-8AAD-E875DD8ED4A2}" destId="{4C55C77F-885D-4976-B233-61782EF95B5F}" srcOrd="3" destOrd="0" parTransId="{6535D421-CBD0-414E-927D-1705D20B5DA0}" sibTransId="{12EB9A6E-D452-4F99-841F-495898B808DA}"/>
    <dgm:cxn modelId="{7F141B22-12AF-4A2A-B1F8-30C582E98D70}" type="presOf" srcId="{000D348C-A284-42BC-9FDC-F2E4F26421CB}" destId="{E0BE9E57-6D07-42BF-954B-5F29BC848B6E}" srcOrd="1" destOrd="0" presId="urn:microsoft.com/office/officeart/2005/8/layout/bProcess3"/>
    <dgm:cxn modelId="{A8D5ADB7-A3AD-4B1E-98EA-B27118B17D2D}" type="presOf" srcId="{5E10F19B-207F-432A-BB98-7EBACAF49256}" destId="{17ED6229-9652-433A-9FC4-5316CCE62675}" srcOrd="0" destOrd="0" presId="urn:microsoft.com/office/officeart/2005/8/layout/bProcess3"/>
    <dgm:cxn modelId="{6DB78E47-2A70-49F1-B5D4-012407F22581}" type="presOf" srcId="{12EB9A6E-D452-4F99-841F-495898B808DA}" destId="{E27E6ACB-E363-40B9-8803-CBB95A3772D2}" srcOrd="1" destOrd="0" presId="urn:microsoft.com/office/officeart/2005/8/layout/bProcess3"/>
    <dgm:cxn modelId="{A3856137-BC8F-4B16-8A38-5C9DDD9DFD43}" type="presOf" srcId="{18ACE3DE-C43A-46F3-AB2D-7A2769AADD1D}" destId="{D5DDFB60-0297-4812-85A3-DFCD64F76D4D}" srcOrd="0" destOrd="0" presId="urn:microsoft.com/office/officeart/2005/8/layout/bProcess3"/>
    <dgm:cxn modelId="{F83D4CFB-15E5-4B86-9447-5F278B9B92B5}" type="presOf" srcId="{4C55C77F-885D-4976-B233-61782EF95B5F}" destId="{00D0D0D7-60D3-4472-A29F-422F9B2FD8B8}" srcOrd="0" destOrd="0" presId="urn:microsoft.com/office/officeart/2005/8/layout/bProcess3"/>
    <dgm:cxn modelId="{E48C4947-C365-44BE-8661-1171107B36F1}" type="presOf" srcId="{94AC35B5-BE49-4DAC-A1AD-E3CB7524B6C8}" destId="{18AFEFFB-7372-482D-BA08-42CB63D01C53}" srcOrd="1" destOrd="0" presId="urn:microsoft.com/office/officeart/2005/8/layout/bProcess3"/>
    <dgm:cxn modelId="{E8AE3E76-7C66-434B-9D25-1B8481FA2807}" srcId="{0D8E656E-AA3D-4057-8AAD-E875DD8ED4A2}" destId="{2AF7430A-D8CC-46EF-B223-85DA32D78017}" srcOrd="0" destOrd="0" parTransId="{8C9701B6-544A-4FF5-80DB-CA560C388C15}" sibTransId="{FFEB8A09-370C-41C6-AEEE-04250EECEB62}"/>
    <dgm:cxn modelId="{C3820767-86C7-47F1-972D-823640243C74}" type="presOf" srcId="{FFEB8A09-370C-41C6-AEEE-04250EECEB62}" destId="{C82CB4DA-67E3-486A-92DC-CB52D5F6DCD6}" srcOrd="1" destOrd="0" presId="urn:microsoft.com/office/officeart/2005/8/layout/bProcess3"/>
    <dgm:cxn modelId="{BA5123C8-74E4-4441-A7E3-56C8AE88A110}" srcId="{0D8E656E-AA3D-4057-8AAD-E875DD8ED4A2}" destId="{C26C34B1-1F41-4FF8-B854-41CE5B27EA1A}" srcOrd="5" destOrd="0" parTransId="{3B24C268-F9A0-4B01-AD15-C8B234B546E0}" sibTransId="{9D591654-6B36-497A-BF56-4D6174D0E112}"/>
    <dgm:cxn modelId="{FF2BA64B-2557-46CE-8B7F-C15BB28420CC}" type="presParOf" srcId="{590A6AC9-1B07-4D6A-BF85-533AA04888AA}" destId="{DA30EBA9-19A7-4861-89E5-0DA12690F699}" srcOrd="0" destOrd="0" presId="urn:microsoft.com/office/officeart/2005/8/layout/bProcess3"/>
    <dgm:cxn modelId="{92CAA0F0-A3B3-4F6B-9383-FDF8C69BBDC8}" type="presParOf" srcId="{590A6AC9-1B07-4D6A-BF85-533AA04888AA}" destId="{8606B66A-4D6A-479A-B5BB-DD0452821237}" srcOrd="1" destOrd="0" presId="urn:microsoft.com/office/officeart/2005/8/layout/bProcess3"/>
    <dgm:cxn modelId="{9FB0EA00-03B1-4A54-A81B-3374BC868617}" type="presParOf" srcId="{8606B66A-4D6A-479A-B5BB-DD0452821237}" destId="{C82CB4DA-67E3-486A-92DC-CB52D5F6DCD6}" srcOrd="0" destOrd="0" presId="urn:microsoft.com/office/officeart/2005/8/layout/bProcess3"/>
    <dgm:cxn modelId="{E8469A03-9AE8-42F2-BEC1-A9E235D2F0E3}" type="presParOf" srcId="{590A6AC9-1B07-4D6A-BF85-533AA04888AA}" destId="{17ED6229-9652-433A-9FC4-5316CCE62675}" srcOrd="2" destOrd="0" presId="urn:microsoft.com/office/officeart/2005/8/layout/bProcess3"/>
    <dgm:cxn modelId="{2660575B-43FA-46F8-B146-04034E57CE9F}" type="presParOf" srcId="{590A6AC9-1B07-4D6A-BF85-533AA04888AA}" destId="{3028E516-CD8E-4E2D-ACED-868ADDE48457}" srcOrd="3" destOrd="0" presId="urn:microsoft.com/office/officeart/2005/8/layout/bProcess3"/>
    <dgm:cxn modelId="{D95A5891-9774-4F4F-9EBC-4ADD29C3D797}" type="presParOf" srcId="{3028E516-CD8E-4E2D-ACED-868ADDE48457}" destId="{18AFEFFB-7372-482D-BA08-42CB63D01C53}" srcOrd="0" destOrd="0" presId="urn:microsoft.com/office/officeart/2005/8/layout/bProcess3"/>
    <dgm:cxn modelId="{48B4A305-7945-4388-9B38-62E6FDCDA416}" type="presParOf" srcId="{590A6AC9-1B07-4D6A-BF85-533AA04888AA}" destId="{9E72DB6A-5596-4D1B-ADDF-B0D48C487A8A}" srcOrd="4" destOrd="0" presId="urn:microsoft.com/office/officeart/2005/8/layout/bProcess3"/>
    <dgm:cxn modelId="{B2E07B50-1C40-4B1A-89D5-64787EFFE309}" type="presParOf" srcId="{590A6AC9-1B07-4D6A-BF85-533AA04888AA}" destId="{D650360C-0FCE-4295-AEEF-727BA0BF59E7}" srcOrd="5" destOrd="0" presId="urn:microsoft.com/office/officeart/2005/8/layout/bProcess3"/>
    <dgm:cxn modelId="{35D548A5-CCF7-40B0-B72C-AAC7D28D0B48}" type="presParOf" srcId="{D650360C-0FCE-4295-AEEF-727BA0BF59E7}" destId="{E0BE9E57-6D07-42BF-954B-5F29BC848B6E}" srcOrd="0" destOrd="0" presId="urn:microsoft.com/office/officeart/2005/8/layout/bProcess3"/>
    <dgm:cxn modelId="{0703718D-4D21-4A58-8131-43BEF7FBCC21}" type="presParOf" srcId="{590A6AC9-1B07-4D6A-BF85-533AA04888AA}" destId="{00D0D0D7-60D3-4472-A29F-422F9B2FD8B8}" srcOrd="6" destOrd="0" presId="urn:microsoft.com/office/officeart/2005/8/layout/bProcess3"/>
    <dgm:cxn modelId="{6B39A4DA-3DAF-47DF-A9CB-F37489FD27EE}" type="presParOf" srcId="{590A6AC9-1B07-4D6A-BF85-533AA04888AA}" destId="{721F3696-0D1D-4978-8DDB-0624D84850A8}" srcOrd="7" destOrd="0" presId="urn:microsoft.com/office/officeart/2005/8/layout/bProcess3"/>
    <dgm:cxn modelId="{ECD0B2C9-A84D-4E18-9592-9AE7A4D6D832}" type="presParOf" srcId="{721F3696-0D1D-4978-8DDB-0624D84850A8}" destId="{E27E6ACB-E363-40B9-8803-CBB95A3772D2}" srcOrd="0" destOrd="0" presId="urn:microsoft.com/office/officeart/2005/8/layout/bProcess3"/>
    <dgm:cxn modelId="{D51E999C-54DE-43F8-A868-B9CA89F95B54}" type="presParOf" srcId="{590A6AC9-1B07-4D6A-BF85-533AA04888AA}" destId="{F67EEB08-50D8-4472-9DF3-5163DCC1A507}" srcOrd="8" destOrd="0" presId="urn:microsoft.com/office/officeart/2005/8/layout/bProcess3"/>
    <dgm:cxn modelId="{D2837C90-6EA1-4ED0-821F-20C57889BECF}" type="presParOf" srcId="{590A6AC9-1B07-4D6A-BF85-533AA04888AA}" destId="{D5DDFB60-0297-4812-85A3-DFCD64F76D4D}" srcOrd="9" destOrd="0" presId="urn:microsoft.com/office/officeart/2005/8/layout/bProcess3"/>
    <dgm:cxn modelId="{E0CF2EC0-5B75-4022-9727-B275F0AE3CFC}" type="presParOf" srcId="{D5DDFB60-0297-4812-85A3-DFCD64F76D4D}" destId="{EBAD7C08-787A-4671-AEEE-1EF7ABD57D0B}" srcOrd="0" destOrd="0" presId="urn:microsoft.com/office/officeart/2005/8/layout/bProcess3"/>
    <dgm:cxn modelId="{4043B266-9F59-4F89-8FB2-42DF1B7C7C18}" type="presParOf" srcId="{590A6AC9-1B07-4D6A-BF85-533AA04888AA}" destId="{D2068D05-FFA9-4ECC-8F25-FD441303EBB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951E5C-F3FD-4C09-BA9C-E79ABC66350A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6D62A2-9250-401B-B149-99D884CB8A4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управління знаннями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EF0B3-5762-4436-9CA1-C873D4B350F8}" type="parTrans" cxnId="{C7DEA729-75E4-453B-B59C-E25635640B59}">
      <dgm:prSet/>
      <dgm:spPr/>
      <dgm:t>
        <a:bodyPr/>
        <a:lstStyle/>
        <a:p>
          <a:endParaRPr lang="ru-RU"/>
        </a:p>
      </dgm:t>
    </dgm:pt>
    <dgm:pt modelId="{A2C7F59A-4836-4070-957E-069683F6948C}" type="sibTrans" cxnId="{C7DEA729-75E4-453B-B59C-E25635640B59}">
      <dgm:prSet/>
      <dgm:spPr/>
      <dgm:t>
        <a:bodyPr/>
        <a:lstStyle/>
        <a:p>
          <a:endParaRPr lang="ru-RU"/>
        </a:p>
      </dgm:t>
    </dgm:pt>
    <dgm:pt modelId="{E547D423-3C84-4A37-B001-5ECE8915A42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управління веб-контентом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57527-B8CE-43B4-9207-CEEBA430568B}" type="parTrans" cxnId="{AEE9871E-08E2-4070-B4F7-AE77368E82E9}">
      <dgm:prSet/>
      <dgm:spPr/>
      <dgm:t>
        <a:bodyPr/>
        <a:lstStyle/>
        <a:p>
          <a:endParaRPr lang="ru-RU"/>
        </a:p>
      </dgm:t>
    </dgm:pt>
    <dgm:pt modelId="{D6E95EB4-F31F-40E9-BC59-1271B096457D}" type="sibTrans" cxnId="{AEE9871E-08E2-4070-B4F7-AE77368E82E9}">
      <dgm:prSet/>
      <dgm:spPr/>
      <dgm:t>
        <a:bodyPr/>
        <a:lstStyle/>
        <a:p>
          <a:endParaRPr lang="ru-RU"/>
        </a:p>
      </dgm:t>
    </dgm:pt>
    <dgm:pt modelId="{DDE8D083-AA7A-4FE2-86BD-05CB639B51AB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документообігу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25539-F2A4-4041-8CBC-6BDABB0B903E}" type="parTrans" cxnId="{C45118C9-6347-421F-8E8F-A51383B86028}">
      <dgm:prSet/>
      <dgm:spPr/>
      <dgm:t>
        <a:bodyPr/>
        <a:lstStyle/>
        <a:p>
          <a:endParaRPr lang="ru-RU"/>
        </a:p>
      </dgm:t>
    </dgm:pt>
    <dgm:pt modelId="{63CE1DDC-DE87-49A4-A777-CDC9AE8266C7}" type="sibTrans" cxnId="{C45118C9-6347-421F-8E8F-A51383B86028}">
      <dgm:prSet/>
      <dgm:spPr/>
      <dgm:t>
        <a:bodyPr/>
        <a:lstStyle/>
        <a:p>
          <a:endParaRPr lang="ru-RU"/>
        </a:p>
      </dgm:t>
    </dgm:pt>
    <dgm:pt modelId="{F4CA062E-8329-4389-945C-0D554D672C8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Керування робочими процесами та автоматизація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911E2-3F74-4F34-90A9-B90ECB14E76A}" type="parTrans" cxnId="{E51E4523-6D7C-4213-A86B-D2D635DA9815}">
      <dgm:prSet/>
      <dgm:spPr/>
      <dgm:t>
        <a:bodyPr/>
        <a:lstStyle/>
        <a:p>
          <a:endParaRPr lang="ru-RU"/>
        </a:p>
      </dgm:t>
    </dgm:pt>
    <dgm:pt modelId="{01C4FA5B-F453-44F1-AF36-3E5143D67DD8}" type="sibTrans" cxnId="{E51E4523-6D7C-4213-A86B-D2D635DA9815}">
      <dgm:prSet/>
      <dgm:spPr/>
      <dgm:t>
        <a:bodyPr/>
        <a:lstStyle/>
        <a:p>
          <a:endParaRPr lang="ru-RU"/>
        </a:p>
      </dgm:t>
    </dgm:pt>
    <dgm:pt modelId="{955B1426-9919-4101-B9C4-43ED801FDB4E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Інформаційний портал підприємства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8ADC88-9F88-4835-A1F1-52664F5FB08F}" type="parTrans" cxnId="{BAD23324-D40B-4F28-BDFC-3E81C4FB3458}">
      <dgm:prSet/>
      <dgm:spPr/>
      <dgm:t>
        <a:bodyPr/>
        <a:lstStyle/>
        <a:p>
          <a:endParaRPr lang="ru-RU"/>
        </a:p>
      </dgm:t>
    </dgm:pt>
    <dgm:pt modelId="{7753719E-55AC-467D-87DB-D302FC0D7BF8}" type="sibTrans" cxnId="{BAD23324-D40B-4F28-BDFC-3E81C4FB3458}">
      <dgm:prSet/>
      <dgm:spPr/>
      <dgm:t>
        <a:bodyPr/>
        <a:lstStyle/>
        <a:p>
          <a:endParaRPr lang="ru-RU"/>
        </a:p>
      </dgm:t>
    </dgm:pt>
    <dgm:pt modelId="{40EB7CC4-BC29-4A4F-A41B-8D1F134B1F25}" type="pres">
      <dgm:prSet presAssocID="{77951E5C-F3FD-4C09-BA9C-E79ABC6635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8B0743-77E2-4521-9D30-15C6069F8076}" type="pres">
      <dgm:prSet presAssocID="{77951E5C-F3FD-4C09-BA9C-E79ABC66350A}" presName="fgShape" presStyleLbl="fgShp" presStyleIdx="0" presStyleCnt="1"/>
      <dgm:spPr/>
    </dgm:pt>
    <dgm:pt modelId="{54907B39-EB53-4BA8-AE70-9A1BD2B3760A}" type="pres">
      <dgm:prSet presAssocID="{77951E5C-F3FD-4C09-BA9C-E79ABC66350A}" presName="linComp" presStyleCnt="0"/>
      <dgm:spPr/>
    </dgm:pt>
    <dgm:pt modelId="{D05F23E3-0D79-4198-AECF-D7C735584D1A}" type="pres">
      <dgm:prSet presAssocID="{9B6D62A2-9250-401B-B149-99D884CB8A44}" presName="compNode" presStyleCnt="0"/>
      <dgm:spPr/>
    </dgm:pt>
    <dgm:pt modelId="{7061C5D8-7007-46D9-B6A2-BFA920A6A5EB}" type="pres">
      <dgm:prSet presAssocID="{9B6D62A2-9250-401B-B149-99D884CB8A44}" presName="bkgdShape" presStyleLbl="node1" presStyleIdx="0" presStyleCnt="5"/>
      <dgm:spPr/>
      <dgm:t>
        <a:bodyPr/>
        <a:lstStyle/>
        <a:p>
          <a:endParaRPr lang="ru-RU"/>
        </a:p>
      </dgm:t>
    </dgm:pt>
    <dgm:pt modelId="{64075354-BA2E-43D6-99D3-0BBFA63B95B7}" type="pres">
      <dgm:prSet presAssocID="{9B6D62A2-9250-401B-B149-99D884CB8A4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BD57B-8CE6-4131-AA72-B293BFD1D62F}" type="pres">
      <dgm:prSet presAssocID="{9B6D62A2-9250-401B-B149-99D884CB8A44}" presName="invisiNode" presStyleLbl="node1" presStyleIdx="0" presStyleCnt="5"/>
      <dgm:spPr/>
    </dgm:pt>
    <dgm:pt modelId="{EFB75DFB-0B17-4BB4-8E7A-82973D544435}" type="pres">
      <dgm:prSet presAssocID="{9B6D62A2-9250-401B-B149-99D884CB8A44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uk-UA"/>
        </a:p>
      </dgm:t>
    </dgm:pt>
    <dgm:pt modelId="{72A1DFC8-BB23-4743-858D-1A62D40EFE6D}" type="pres">
      <dgm:prSet presAssocID="{A2C7F59A-4836-4070-957E-069683F694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1D2654-8CA8-4D01-BFA0-6256ACD63DED}" type="pres">
      <dgm:prSet presAssocID="{955B1426-9919-4101-B9C4-43ED801FDB4E}" presName="compNode" presStyleCnt="0"/>
      <dgm:spPr/>
    </dgm:pt>
    <dgm:pt modelId="{DE718929-23AC-4584-AEB4-0E68A1AB09AC}" type="pres">
      <dgm:prSet presAssocID="{955B1426-9919-4101-B9C4-43ED801FDB4E}" presName="bkgdShape" presStyleLbl="node1" presStyleIdx="1" presStyleCnt="5"/>
      <dgm:spPr/>
      <dgm:t>
        <a:bodyPr/>
        <a:lstStyle/>
        <a:p>
          <a:endParaRPr lang="ru-RU"/>
        </a:p>
      </dgm:t>
    </dgm:pt>
    <dgm:pt modelId="{BFCC3C8F-55D6-40FB-9813-C40CD56F9200}" type="pres">
      <dgm:prSet presAssocID="{955B1426-9919-4101-B9C4-43ED801FDB4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CF9A8-8796-4335-885F-9D4B93541C52}" type="pres">
      <dgm:prSet presAssocID="{955B1426-9919-4101-B9C4-43ED801FDB4E}" presName="invisiNode" presStyleLbl="node1" presStyleIdx="1" presStyleCnt="5"/>
      <dgm:spPr/>
    </dgm:pt>
    <dgm:pt modelId="{5F1D7DCE-0CF0-45FD-981B-5E4EE46DE2C5}" type="pres">
      <dgm:prSet presAssocID="{955B1426-9919-4101-B9C4-43ED801FDB4E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D901A030-0586-449D-A991-B089C843BA32}" type="pres">
      <dgm:prSet presAssocID="{7753719E-55AC-467D-87DB-D302FC0D7BF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A71D3AB-CF03-487B-A4E3-C82F2A521047}" type="pres">
      <dgm:prSet presAssocID="{E547D423-3C84-4A37-B001-5ECE8915A424}" presName="compNode" presStyleCnt="0"/>
      <dgm:spPr/>
    </dgm:pt>
    <dgm:pt modelId="{4C22061E-3BC1-4D96-BB62-5165874BC941}" type="pres">
      <dgm:prSet presAssocID="{E547D423-3C84-4A37-B001-5ECE8915A424}" presName="bkgdShape" presStyleLbl="node1" presStyleIdx="2" presStyleCnt="5"/>
      <dgm:spPr/>
      <dgm:t>
        <a:bodyPr/>
        <a:lstStyle/>
        <a:p>
          <a:endParaRPr lang="ru-RU"/>
        </a:p>
      </dgm:t>
    </dgm:pt>
    <dgm:pt modelId="{B3DABB81-3349-4294-B9C5-4A2BDC92E88C}" type="pres">
      <dgm:prSet presAssocID="{E547D423-3C84-4A37-B001-5ECE8915A42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AA414-0897-4566-8F3A-8A41291DD2F5}" type="pres">
      <dgm:prSet presAssocID="{E547D423-3C84-4A37-B001-5ECE8915A424}" presName="invisiNode" presStyleLbl="node1" presStyleIdx="2" presStyleCnt="5"/>
      <dgm:spPr/>
    </dgm:pt>
    <dgm:pt modelId="{6E10CAF6-60D0-47C6-A11C-22302D327824}" type="pres">
      <dgm:prSet presAssocID="{E547D423-3C84-4A37-B001-5ECE8915A424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uk-UA"/>
        </a:p>
      </dgm:t>
    </dgm:pt>
    <dgm:pt modelId="{544305C3-E198-4EBB-A8DE-4175E941F662}" type="pres">
      <dgm:prSet presAssocID="{D6E95EB4-F31F-40E9-BC59-1271B09645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5E74F2-CEF2-4478-85B4-757F746A02A3}" type="pres">
      <dgm:prSet presAssocID="{DDE8D083-AA7A-4FE2-86BD-05CB639B51AB}" presName="compNode" presStyleCnt="0"/>
      <dgm:spPr/>
    </dgm:pt>
    <dgm:pt modelId="{768E6418-5702-4712-A669-37FDEEBD58AA}" type="pres">
      <dgm:prSet presAssocID="{DDE8D083-AA7A-4FE2-86BD-05CB639B51AB}" presName="bkgdShape" presStyleLbl="node1" presStyleIdx="3" presStyleCnt="5"/>
      <dgm:spPr/>
      <dgm:t>
        <a:bodyPr/>
        <a:lstStyle/>
        <a:p>
          <a:endParaRPr lang="ru-RU"/>
        </a:p>
      </dgm:t>
    </dgm:pt>
    <dgm:pt modelId="{E53D52AA-F1A2-4EC4-A4C6-1E8DD35F467B}" type="pres">
      <dgm:prSet presAssocID="{DDE8D083-AA7A-4FE2-86BD-05CB639B51AB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27922-CB09-43D6-BB39-B5DD63A007A3}" type="pres">
      <dgm:prSet presAssocID="{DDE8D083-AA7A-4FE2-86BD-05CB639B51AB}" presName="invisiNode" presStyleLbl="node1" presStyleIdx="3" presStyleCnt="5"/>
      <dgm:spPr/>
    </dgm:pt>
    <dgm:pt modelId="{9D9828C8-F48A-47C1-AB29-596139C1DFE8}" type="pres">
      <dgm:prSet presAssocID="{DDE8D083-AA7A-4FE2-86BD-05CB639B51AB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uk-UA"/>
        </a:p>
      </dgm:t>
    </dgm:pt>
    <dgm:pt modelId="{5076BB8B-7B51-49B9-9EBD-6FDC98E0A695}" type="pres">
      <dgm:prSet presAssocID="{63CE1DDC-DE87-49A4-A777-CDC9AE8266C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29AEE8-745F-487C-8313-9A3BFF889891}" type="pres">
      <dgm:prSet presAssocID="{F4CA062E-8329-4389-945C-0D554D672C8C}" presName="compNode" presStyleCnt="0"/>
      <dgm:spPr/>
    </dgm:pt>
    <dgm:pt modelId="{21E94860-3B7A-4DA5-A352-D2CD052E6026}" type="pres">
      <dgm:prSet presAssocID="{F4CA062E-8329-4389-945C-0D554D672C8C}" presName="bkgdShape" presStyleLbl="node1" presStyleIdx="4" presStyleCnt="5"/>
      <dgm:spPr/>
      <dgm:t>
        <a:bodyPr/>
        <a:lstStyle/>
        <a:p>
          <a:endParaRPr lang="ru-RU"/>
        </a:p>
      </dgm:t>
    </dgm:pt>
    <dgm:pt modelId="{703E817E-3D79-4D7B-A0AD-847638BA15C9}" type="pres">
      <dgm:prSet presAssocID="{F4CA062E-8329-4389-945C-0D554D672C8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88795-FB55-435E-B6D4-69114D86F048}" type="pres">
      <dgm:prSet presAssocID="{F4CA062E-8329-4389-945C-0D554D672C8C}" presName="invisiNode" presStyleLbl="node1" presStyleIdx="4" presStyleCnt="5"/>
      <dgm:spPr/>
    </dgm:pt>
    <dgm:pt modelId="{4869A057-8992-4130-BD81-C8F9E514457A}" type="pres">
      <dgm:prSet presAssocID="{F4CA062E-8329-4389-945C-0D554D672C8C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uk-UA"/>
        </a:p>
      </dgm:t>
    </dgm:pt>
  </dgm:ptLst>
  <dgm:cxnLst>
    <dgm:cxn modelId="{6CC3C81D-E31C-4907-BABF-2BF1AB08EC16}" type="presOf" srcId="{7753719E-55AC-467D-87DB-D302FC0D7BF8}" destId="{D901A030-0586-449D-A991-B089C843BA32}" srcOrd="0" destOrd="0" presId="urn:microsoft.com/office/officeart/2005/8/layout/hList7"/>
    <dgm:cxn modelId="{26156F84-23BA-4F49-A497-BE866AF3CE38}" type="presOf" srcId="{A2C7F59A-4836-4070-957E-069683F6948C}" destId="{72A1DFC8-BB23-4743-858D-1A62D40EFE6D}" srcOrd="0" destOrd="0" presId="urn:microsoft.com/office/officeart/2005/8/layout/hList7"/>
    <dgm:cxn modelId="{B95B70A3-C498-469D-BB8A-3B9F4ACD7CF3}" type="presOf" srcId="{E547D423-3C84-4A37-B001-5ECE8915A424}" destId="{B3DABB81-3349-4294-B9C5-4A2BDC92E88C}" srcOrd="1" destOrd="0" presId="urn:microsoft.com/office/officeart/2005/8/layout/hList7"/>
    <dgm:cxn modelId="{E47963C5-C12D-4F04-8DFF-C36A633411A6}" type="presOf" srcId="{77951E5C-F3FD-4C09-BA9C-E79ABC66350A}" destId="{40EB7CC4-BC29-4A4F-A41B-8D1F134B1F25}" srcOrd="0" destOrd="0" presId="urn:microsoft.com/office/officeart/2005/8/layout/hList7"/>
    <dgm:cxn modelId="{25DBDBD6-B317-49EC-BE43-9CED25828875}" type="presOf" srcId="{955B1426-9919-4101-B9C4-43ED801FDB4E}" destId="{DE718929-23AC-4584-AEB4-0E68A1AB09AC}" srcOrd="0" destOrd="0" presId="urn:microsoft.com/office/officeart/2005/8/layout/hList7"/>
    <dgm:cxn modelId="{AEE9871E-08E2-4070-B4F7-AE77368E82E9}" srcId="{77951E5C-F3FD-4C09-BA9C-E79ABC66350A}" destId="{E547D423-3C84-4A37-B001-5ECE8915A424}" srcOrd="2" destOrd="0" parTransId="{59457527-B8CE-43B4-9207-CEEBA430568B}" sibTransId="{D6E95EB4-F31F-40E9-BC59-1271B096457D}"/>
    <dgm:cxn modelId="{BAD23324-D40B-4F28-BDFC-3E81C4FB3458}" srcId="{77951E5C-F3FD-4C09-BA9C-E79ABC66350A}" destId="{955B1426-9919-4101-B9C4-43ED801FDB4E}" srcOrd="1" destOrd="0" parTransId="{258ADC88-9F88-4835-A1F1-52664F5FB08F}" sibTransId="{7753719E-55AC-467D-87DB-D302FC0D7BF8}"/>
    <dgm:cxn modelId="{F5E83C8B-686C-4BB8-B4EA-35D0366F5707}" type="presOf" srcId="{9B6D62A2-9250-401B-B149-99D884CB8A44}" destId="{7061C5D8-7007-46D9-B6A2-BFA920A6A5EB}" srcOrd="0" destOrd="0" presId="urn:microsoft.com/office/officeart/2005/8/layout/hList7"/>
    <dgm:cxn modelId="{A2325F1B-73B1-482A-BFA8-392A161ED641}" type="presOf" srcId="{DDE8D083-AA7A-4FE2-86BD-05CB639B51AB}" destId="{768E6418-5702-4712-A669-37FDEEBD58AA}" srcOrd="0" destOrd="0" presId="urn:microsoft.com/office/officeart/2005/8/layout/hList7"/>
    <dgm:cxn modelId="{D3E77256-32ED-452C-9C8F-191E9017BE7F}" type="presOf" srcId="{955B1426-9919-4101-B9C4-43ED801FDB4E}" destId="{BFCC3C8F-55D6-40FB-9813-C40CD56F9200}" srcOrd="1" destOrd="0" presId="urn:microsoft.com/office/officeart/2005/8/layout/hList7"/>
    <dgm:cxn modelId="{52E32212-404F-4D62-8BC1-42B3BE94D809}" type="presOf" srcId="{E547D423-3C84-4A37-B001-5ECE8915A424}" destId="{4C22061E-3BC1-4D96-BB62-5165874BC941}" srcOrd="0" destOrd="0" presId="urn:microsoft.com/office/officeart/2005/8/layout/hList7"/>
    <dgm:cxn modelId="{DBD3040E-8895-4310-A745-102AA935EEDF}" type="presOf" srcId="{9B6D62A2-9250-401B-B149-99D884CB8A44}" destId="{64075354-BA2E-43D6-99D3-0BBFA63B95B7}" srcOrd="1" destOrd="0" presId="urn:microsoft.com/office/officeart/2005/8/layout/hList7"/>
    <dgm:cxn modelId="{E8E6595D-3EE7-4C58-B1D7-1F09551F6B24}" type="presOf" srcId="{D6E95EB4-F31F-40E9-BC59-1271B096457D}" destId="{544305C3-E198-4EBB-A8DE-4175E941F662}" srcOrd="0" destOrd="0" presId="urn:microsoft.com/office/officeart/2005/8/layout/hList7"/>
    <dgm:cxn modelId="{77EF4490-A599-4760-B849-5EFA1E98C210}" type="presOf" srcId="{F4CA062E-8329-4389-945C-0D554D672C8C}" destId="{21E94860-3B7A-4DA5-A352-D2CD052E6026}" srcOrd="0" destOrd="0" presId="urn:microsoft.com/office/officeart/2005/8/layout/hList7"/>
    <dgm:cxn modelId="{580EB2EB-6A0C-4108-9DEC-F63981082D3A}" type="presOf" srcId="{63CE1DDC-DE87-49A4-A777-CDC9AE8266C7}" destId="{5076BB8B-7B51-49B9-9EBD-6FDC98E0A695}" srcOrd="0" destOrd="0" presId="urn:microsoft.com/office/officeart/2005/8/layout/hList7"/>
    <dgm:cxn modelId="{E51E4523-6D7C-4213-A86B-D2D635DA9815}" srcId="{77951E5C-F3FD-4C09-BA9C-E79ABC66350A}" destId="{F4CA062E-8329-4389-945C-0D554D672C8C}" srcOrd="4" destOrd="0" parTransId="{72D911E2-3F74-4F34-90A9-B90ECB14E76A}" sibTransId="{01C4FA5B-F453-44F1-AF36-3E5143D67DD8}"/>
    <dgm:cxn modelId="{24C7A1A5-1CD2-4C1E-AF13-3934697E4A49}" type="presOf" srcId="{DDE8D083-AA7A-4FE2-86BD-05CB639B51AB}" destId="{E53D52AA-F1A2-4EC4-A4C6-1E8DD35F467B}" srcOrd="1" destOrd="0" presId="urn:microsoft.com/office/officeart/2005/8/layout/hList7"/>
    <dgm:cxn modelId="{C7DEA729-75E4-453B-B59C-E25635640B59}" srcId="{77951E5C-F3FD-4C09-BA9C-E79ABC66350A}" destId="{9B6D62A2-9250-401B-B149-99D884CB8A44}" srcOrd="0" destOrd="0" parTransId="{A69EF0B3-5762-4436-9CA1-C873D4B350F8}" sibTransId="{A2C7F59A-4836-4070-957E-069683F6948C}"/>
    <dgm:cxn modelId="{090BE20E-E42C-4075-9D2E-E8EC0A2193CD}" type="presOf" srcId="{F4CA062E-8329-4389-945C-0D554D672C8C}" destId="{703E817E-3D79-4D7B-A0AD-847638BA15C9}" srcOrd="1" destOrd="0" presId="urn:microsoft.com/office/officeart/2005/8/layout/hList7"/>
    <dgm:cxn modelId="{C45118C9-6347-421F-8E8F-A51383B86028}" srcId="{77951E5C-F3FD-4C09-BA9C-E79ABC66350A}" destId="{DDE8D083-AA7A-4FE2-86BD-05CB639B51AB}" srcOrd="3" destOrd="0" parTransId="{3A425539-F2A4-4041-8CBC-6BDABB0B903E}" sibTransId="{63CE1DDC-DE87-49A4-A777-CDC9AE8266C7}"/>
    <dgm:cxn modelId="{7CF1B025-6C0A-4693-B25E-930BD49758BD}" type="presParOf" srcId="{40EB7CC4-BC29-4A4F-A41B-8D1F134B1F25}" destId="{9F8B0743-77E2-4521-9D30-15C6069F8076}" srcOrd="0" destOrd="0" presId="urn:microsoft.com/office/officeart/2005/8/layout/hList7"/>
    <dgm:cxn modelId="{EC539514-DDDF-447A-BEB1-5D8CA5743C04}" type="presParOf" srcId="{40EB7CC4-BC29-4A4F-A41B-8D1F134B1F25}" destId="{54907B39-EB53-4BA8-AE70-9A1BD2B3760A}" srcOrd="1" destOrd="0" presId="urn:microsoft.com/office/officeart/2005/8/layout/hList7"/>
    <dgm:cxn modelId="{2195EAEA-7DD2-4ADF-BA81-4E5BC70197D0}" type="presParOf" srcId="{54907B39-EB53-4BA8-AE70-9A1BD2B3760A}" destId="{D05F23E3-0D79-4198-AECF-D7C735584D1A}" srcOrd="0" destOrd="0" presId="urn:microsoft.com/office/officeart/2005/8/layout/hList7"/>
    <dgm:cxn modelId="{2EA504C5-4676-4F93-A0CB-03AC8A06731E}" type="presParOf" srcId="{D05F23E3-0D79-4198-AECF-D7C735584D1A}" destId="{7061C5D8-7007-46D9-B6A2-BFA920A6A5EB}" srcOrd="0" destOrd="0" presId="urn:microsoft.com/office/officeart/2005/8/layout/hList7"/>
    <dgm:cxn modelId="{27CBC98D-1EB0-4E27-A691-EEF6169585A7}" type="presParOf" srcId="{D05F23E3-0D79-4198-AECF-D7C735584D1A}" destId="{64075354-BA2E-43D6-99D3-0BBFA63B95B7}" srcOrd="1" destOrd="0" presId="urn:microsoft.com/office/officeart/2005/8/layout/hList7"/>
    <dgm:cxn modelId="{976B720D-3FEF-4D5B-A670-547F53B41E90}" type="presParOf" srcId="{D05F23E3-0D79-4198-AECF-D7C735584D1A}" destId="{70BBD57B-8CE6-4131-AA72-B293BFD1D62F}" srcOrd="2" destOrd="0" presId="urn:microsoft.com/office/officeart/2005/8/layout/hList7"/>
    <dgm:cxn modelId="{9E814359-2852-4806-B147-F197F3BA1FDA}" type="presParOf" srcId="{D05F23E3-0D79-4198-AECF-D7C735584D1A}" destId="{EFB75DFB-0B17-4BB4-8E7A-82973D544435}" srcOrd="3" destOrd="0" presId="urn:microsoft.com/office/officeart/2005/8/layout/hList7"/>
    <dgm:cxn modelId="{F919F8A3-7583-43BA-9040-7002C5B2144E}" type="presParOf" srcId="{54907B39-EB53-4BA8-AE70-9A1BD2B3760A}" destId="{72A1DFC8-BB23-4743-858D-1A62D40EFE6D}" srcOrd="1" destOrd="0" presId="urn:microsoft.com/office/officeart/2005/8/layout/hList7"/>
    <dgm:cxn modelId="{10C33EEB-19B9-4788-8190-4A3A8FB9CCD2}" type="presParOf" srcId="{54907B39-EB53-4BA8-AE70-9A1BD2B3760A}" destId="{381D2654-8CA8-4D01-BFA0-6256ACD63DED}" srcOrd="2" destOrd="0" presId="urn:microsoft.com/office/officeart/2005/8/layout/hList7"/>
    <dgm:cxn modelId="{7ED3AFA5-3F36-472C-8D5B-01ED141F296E}" type="presParOf" srcId="{381D2654-8CA8-4D01-BFA0-6256ACD63DED}" destId="{DE718929-23AC-4584-AEB4-0E68A1AB09AC}" srcOrd="0" destOrd="0" presId="urn:microsoft.com/office/officeart/2005/8/layout/hList7"/>
    <dgm:cxn modelId="{831FDCB5-5433-4330-A1D0-4F49ABD4FE2F}" type="presParOf" srcId="{381D2654-8CA8-4D01-BFA0-6256ACD63DED}" destId="{BFCC3C8F-55D6-40FB-9813-C40CD56F9200}" srcOrd="1" destOrd="0" presId="urn:microsoft.com/office/officeart/2005/8/layout/hList7"/>
    <dgm:cxn modelId="{5DC1C825-2371-491D-95F5-6A2A56D7A6C7}" type="presParOf" srcId="{381D2654-8CA8-4D01-BFA0-6256ACD63DED}" destId="{0C0CF9A8-8796-4335-885F-9D4B93541C52}" srcOrd="2" destOrd="0" presId="urn:microsoft.com/office/officeart/2005/8/layout/hList7"/>
    <dgm:cxn modelId="{C48FFD25-B4AE-493D-B7ED-0FF8959C7BAD}" type="presParOf" srcId="{381D2654-8CA8-4D01-BFA0-6256ACD63DED}" destId="{5F1D7DCE-0CF0-45FD-981B-5E4EE46DE2C5}" srcOrd="3" destOrd="0" presId="urn:microsoft.com/office/officeart/2005/8/layout/hList7"/>
    <dgm:cxn modelId="{163AF8E3-7524-4EF0-8329-D8A3349EEEAA}" type="presParOf" srcId="{54907B39-EB53-4BA8-AE70-9A1BD2B3760A}" destId="{D901A030-0586-449D-A991-B089C843BA32}" srcOrd="3" destOrd="0" presId="urn:microsoft.com/office/officeart/2005/8/layout/hList7"/>
    <dgm:cxn modelId="{C6E4B894-8C61-47CB-A21E-76F607671E6C}" type="presParOf" srcId="{54907B39-EB53-4BA8-AE70-9A1BD2B3760A}" destId="{7A71D3AB-CF03-487B-A4E3-C82F2A521047}" srcOrd="4" destOrd="0" presId="urn:microsoft.com/office/officeart/2005/8/layout/hList7"/>
    <dgm:cxn modelId="{CBDAF94E-E342-4E0E-A660-E9BE3E70490D}" type="presParOf" srcId="{7A71D3AB-CF03-487B-A4E3-C82F2A521047}" destId="{4C22061E-3BC1-4D96-BB62-5165874BC941}" srcOrd="0" destOrd="0" presId="urn:microsoft.com/office/officeart/2005/8/layout/hList7"/>
    <dgm:cxn modelId="{70230CF8-D99C-4CCA-8B3C-A7D5D2FF9ED7}" type="presParOf" srcId="{7A71D3AB-CF03-487B-A4E3-C82F2A521047}" destId="{B3DABB81-3349-4294-B9C5-4A2BDC92E88C}" srcOrd="1" destOrd="0" presId="urn:microsoft.com/office/officeart/2005/8/layout/hList7"/>
    <dgm:cxn modelId="{35D2DBFC-6282-4415-A619-C8C35E25F788}" type="presParOf" srcId="{7A71D3AB-CF03-487B-A4E3-C82F2A521047}" destId="{058AA414-0897-4566-8F3A-8A41291DD2F5}" srcOrd="2" destOrd="0" presId="urn:microsoft.com/office/officeart/2005/8/layout/hList7"/>
    <dgm:cxn modelId="{5F2DE091-658E-455B-8781-722F88248792}" type="presParOf" srcId="{7A71D3AB-CF03-487B-A4E3-C82F2A521047}" destId="{6E10CAF6-60D0-47C6-A11C-22302D327824}" srcOrd="3" destOrd="0" presId="urn:microsoft.com/office/officeart/2005/8/layout/hList7"/>
    <dgm:cxn modelId="{B749D807-6CCE-4CC1-A8D2-6819CE7F2028}" type="presParOf" srcId="{54907B39-EB53-4BA8-AE70-9A1BD2B3760A}" destId="{544305C3-E198-4EBB-A8DE-4175E941F662}" srcOrd="5" destOrd="0" presId="urn:microsoft.com/office/officeart/2005/8/layout/hList7"/>
    <dgm:cxn modelId="{E43F1665-DF92-436A-967C-57F7C90245CA}" type="presParOf" srcId="{54907B39-EB53-4BA8-AE70-9A1BD2B3760A}" destId="{B45E74F2-CEF2-4478-85B4-757F746A02A3}" srcOrd="6" destOrd="0" presId="urn:microsoft.com/office/officeart/2005/8/layout/hList7"/>
    <dgm:cxn modelId="{F58904A2-804F-4C29-95E2-FD3B79AA561B}" type="presParOf" srcId="{B45E74F2-CEF2-4478-85B4-757F746A02A3}" destId="{768E6418-5702-4712-A669-37FDEEBD58AA}" srcOrd="0" destOrd="0" presId="urn:microsoft.com/office/officeart/2005/8/layout/hList7"/>
    <dgm:cxn modelId="{3E8432E9-07CD-41C4-9D7F-F5719254F357}" type="presParOf" srcId="{B45E74F2-CEF2-4478-85B4-757F746A02A3}" destId="{E53D52AA-F1A2-4EC4-A4C6-1E8DD35F467B}" srcOrd="1" destOrd="0" presId="urn:microsoft.com/office/officeart/2005/8/layout/hList7"/>
    <dgm:cxn modelId="{22E6323A-79EE-402E-9A0A-CE52E53E4E6C}" type="presParOf" srcId="{B45E74F2-CEF2-4478-85B4-757F746A02A3}" destId="{96B27922-CB09-43D6-BB39-B5DD63A007A3}" srcOrd="2" destOrd="0" presId="urn:microsoft.com/office/officeart/2005/8/layout/hList7"/>
    <dgm:cxn modelId="{001A67CD-C36F-4C48-878E-7BD48782767C}" type="presParOf" srcId="{B45E74F2-CEF2-4478-85B4-757F746A02A3}" destId="{9D9828C8-F48A-47C1-AB29-596139C1DFE8}" srcOrd="3" destOrd="0" presId="urn:microsoft.com/office/officeart/2005/8/layout/hList7"/>
    <dgm:cxn modelId="{A081C497-EE73-4EA8-9D17-D333D6A35AF7}" type="presParOf" srcId="{54907B39-EB53-4BA8-AE70-9A1BD2B3760A}" destId="{5076BB8B-7B51-49B9-9EBD-6FDC98E0A695}" srcOrd="7" destOrd="0" presId="urn:microsoft.com/office/officeart/2005/8/layout/hList7"/>
    <dgm:cxn modelId="{2DF6D723-B37C-4B70-9C36-22BC18AE77D3}" type="presParOf" srcId="{54907B39-EB53-4BA8-AE70-9A1BD2B3760A}" destId="{0129AEE8-745F-487C-8313-9A3BFF889891}" srcOrd="8" destOrd="0" presId="urn:microsoft.com/office/officeart/2005/8/layout/hList7"/>
    <dgm:cxn modelId="{F94AD458-FCAD-428E-BA89-FF9ECDA7EC9C}" type="presParOf" srcId="{0129AEE8-745F-487C-8313-9A3BFF889891}" destId="{21E94860-3B7A-4DA5-A352-D2CD052E6026}" srcOrd="0" destOrd="0" presId="urn:microsoft.com/office/officeart/2005/8/layout/hList7"/>
    <dgm:cxn modelId="{C2BB8BA6-DCB0-48FF-9F1F-2EDC9D938CEF}" type="presParOf" srcId="{0129AEE8-745F-487C-8313-9A3BFF889891}" destId="{703E817E-3D79-4D7B-A0AD-847638BA15C9}" srcOrd="1" destOrd="0" presId="urn:microsoft.com/office/officeart/2005/8/layout/hList7"/>
    <dgm:cxn modelId="{193A817E-629B-46C6-9616-31780F90EB16}" type="presParOf" srcId="{0129AEE8-745F-487C-8313-9A3BFF889891}" destId="{EA788795-FB55-435E-B6D4-69114D86F048}" srcOrd="2" destOrd="0" presId="urn:microsoft.com/office/officeart/2005/8/layout/hList7"/>
    <dgm:cxn modelId="{5D174B29-60D7-45B2-B7EC-7EF8BB81CAB6}" type="presParOf" srcId="{0129AEE8-745F-487C-8313-9A3BFF889891}" destId="{4869A057-8992-4130-BD81-C8F9E514457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39DFF5-3C25-4A7E-88A4-302FF2FFD17C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5872D33-D404-4B87-A501-8E537EAC35A8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Додаток для мобільних продажів POS / Платіжні програми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F6CDC-3B70-4464-B028-987A21E940C5}" type="parTrans" cxnId="{090B791B-B483-4355-A91E-431AFEAF735C}">
      <dgm:prSet/>
      <dgm:spPr/>
      <dgm:t>
        <a:bodyPr/>
        <a:lstStyle/>
        <a:p>
          <a:endParaRPr lang="ru-RU"/>
        </a:p>
      </dgm:t>
    </dgm:pt>
    <dgm:pt modelId="{0CDB64F5-8704-48B8-8646-CBE931A56E42}" type="sibTrans" cxnId="{090B791B-B483-4355-A91E-431AFEAF735C}">
      <dgm:prSet/>
      <dgm:spPr/>
      <dgm:t>
        <a:bodyPr/>
        <a:lstStyle/>
        <a:p>
          <a:endParaRPr lang="ru-RU"/>
        </a:p>
      </dgm:t>
    </dgm:pt>
    <dgm:pt modelId="{0BD1B2C0-4EF9-4819-85D9-1E9923D29680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Керування документами на мобільному пристрої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0A657-8AB4-4D63-B714-7E461A66BE07}" type="parTrans" cxnId="{D8F61CAA-3066-4998-BA05-9302DC0A6974}">
      <dgm:prSet/>
      <dgm:spPr/>
      <dgm:t>
        <a:bodyPr/>
        <a:lstStyle/>
        <a:p>
          <a:endParaRPr lang="ru-RU"/>
        </a:p>
      </dgm:t>
    </dgm:pt>
    <dgm:pt modelId="{71374C69-EF1A-4E5D-A817-39475F529B0F}" type="sibTrans" cxnId="{D8F61CAA-3066-4998-BA05-9302DC0A6974}">
      <dgm:prSet/>
      <dgm:spPr/>
      <dgm:t>
        <a:bodyPr/>
        <a:lstStyle/>
        <a:p>
          <a:endParaRPr lang="ru-RU"/>
        </a:p>
      </dgm:t>
    </dgm:pt>
    <dgm:pt modelId="{8583C1E4-7A17-408C-BA4A-C4B128575971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Додаток для логістики та керування автопарком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0BC46-13FC-4416-BD80-66153F793DDE}" type="sibTrans" cxnId="{028E301C-1343-4CD7-8B8B-656B5D3055D8}">
      <dgm:prSet/>
      <dgm:spPr/>
      <dgm:t>
        <a:bodyPr/>
        <a:lstStyle/>
        <a:p>
          <a:endParaRPr lang="ru-RU"/>
        </a:p>
      </dgm:t>
    </dgm:pt>
    <dgm:pt modelId="{A819BC2F-8D03-40CE-A197-CD3F1B36ACDA}" type="parTrans" cxnId="{028E301C-1343-4CD7-8B8B-656B5D3055D8}">
      <dgm:prSet/>
      <dgm:spPr/>
      <dgm:t>
        <a:bodyPr/>
        <a:lstStyle/>
        <a:p>
          <a:endParaRPr lang="ru-RU"/>
        </a:p>
      </dgm:t>
    </dgm:pt>
    <dgm:pt modelId="{05C2E18F-00C2-48A0-8BAC-EC336E5D3C31}">
      <dgm:prSet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 </a:t>
          </a:r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Intelligence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&amp; </a:t>
          </a:r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Analytics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596F4-8B99-44F7-9684-22C4978FA5C8}" type="parTrans" cxnId="{F7AF5D26-AA77-429D-BC3B-F31654F90D4D}">
      <dgm:prSet/>
      <dgm:spPr/>
      <dgm:t>
        <a:bodyPr/>
        <a:lstStyle/>
        <a:p>
          <a:endParaRPr lang="ru-RU"/>
        </a:p>
      </dgm:t>
    </dgm:pt>
    <dgm:pt modelId="{5CFAF057-648B-4EFE-88B4-B58080A33485}" type="sibTrans" cxnId="{F7AF5D26-AA77-429D-BC3B-F31654F90D4D}">
      <dgm:prSet/>
      <dgm:spPr/>
      <dgm:t>
        <a:bodyPr/>
        <a:lstStyle/>
        <a:p>
          <a:endParaRPr lang="ru-RU"/>
        </a:p>
      </dgm:t>
    </dgm:pt>
    <dgm:pt modelId="{B14D16EB-80AE-4294-9184-146A1B217971}">
      <dgm:prSet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 для співпраці та спілкування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334F1-EA33-41CF-8B7C-7AA047387FCA}" type="parTrans" cxnId="{93E12E4C-4AAA-4DCE-BD49-63541E6991BD}">
      <dgm:prSet/>
      <dgm:spPr/>
      <dgm:t>
        <a:bodyPr/>
        <a:lstStyle/>
        <a:p>
          <a:endParaRPr lang="ru-RU"/>
        </a:p>
      </dgm:t>
    </dgm:pt>
    <dgm:pt modelId="{EB8124CD-EC10-4E6A-A84D-30CB4071505A}" type="sibTrans" cxnId="{93E12E4C-4AAA-4DCE-BD49-63541E6991BD}">
      <dgm:prSet/>
      <dgm:spPr/>
      <dgm:t>
        <a:bodyPr/>
        <a:lstStyle/>
        <a:p>
          <a:endParaRPr lang="ru-RU"/>
        </a:p>
      </dgm:t>
    </dgm:pt>
    <dgm:pt modelId="{4B4E74E8-97CB-45F3-ADEA-2E2E35225294}">
      <dgm:prSet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 M-</a:t>
          </a:r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Commerce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61ECA-1937-4D1D-9F8A-421AA59CE849}" type="parTrans" cxnId="{62650DB1-63FE-4248-9CEF-6E095972FD4E}">
      <dgm:prSet/>
      <dgm:spPr/>
      <dgm:t>
        <a:bodyPr/>
        <a:lstStyle/>
        <a:p>
          <a:endParaRPr lang="ru-RU"/>
        </a:p>
      </dgm:t>
    </dgm:pt>
    <dgm:pt modelId="{6A8F9AFB-8624-4039-96E0-16EDE90D0D5B}" type="sibTrans" cxnId="{62650DB1-63FE-4248-9CEF-6E095972FD4E}">
      <dgm:prSet/>
      <dgm:spPr/>
      <dgm:t>
        <a:bodyPr/>
        <a:lstStyle/>
        <a:p>
          <a:endParaRPr lang="ru-RU"/>
        </a:p>
      </dgm:t>
    </dgm:pt>
    <dgm:pt modelId="{8BE2D169-9E4D-463E-8D21-A0D2997C8546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 для </a:t>
          </a:r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зворотнього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зв’язку та програми лояльності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EC3AC2-6D23-420C-9C46-F109A1EC1D72}" type="sibTrans" cxnId="{217A3E20-70F1-4C26-9D3B-530D95D82628}">
      <dgm:prSet/>
      <dgm:spPr/>
      <dgm:t>
        <a:bodyPr/>
        <a:lstStyle/>
        <a:p>
          <a:endParaRPr lang="ru-RU"/>
        </a:p>
      </dgm:t>
    </dgm:pt>
    <dgm:pt modelId="{6FA4D27D-972D-450A-922D-BD702B24056B}" type="parTrans" cxnId="{217A3E20-70F1-4C26-9D3B-530D95D82628}">
      <dgm:prSet/>
      <dgm:spPr/>
      <dgm:t>
        <a:bodyPr/>
        <a:lstStyle/>
        <a:p>
          <a:endParaRPr lang="ru-RU"/>
        </a:p>
      </dgm:t>
    </dgm:pt>
    <dgm:pt modelId="{7A29492F-7921-4956-9B56-78A35AE23F4C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Додаток для відстеження активів (RFID / штрих-код)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B25E3-10F3-42EF-BC8E-B31CB35032C2}" type="sibTrans" cxnId="{FCACE241-1538-4CEA-B0DE-9F3D75E63A2D}">
      <dgm:prSet/>
      <dgm:spPr/>
      <dgm:t>
        <a:bodyPr/>
        <a:lstStyle/>
        <a:p>
          <a:endParaRPr lang="ru-RU"/>
        </a:p>
      </dgm:t>
    </dgm:pt>
    <dgm:pt modelId="{7ABA12A8-33DF-47C2-B0A0-2B099F30C65E}" type="parTrans" cxnId="{FCACE241-1538-4CEA-B0DE-9F3D75E63A2D}">
      <dgm:prSet/>
      <dgm:spPr/>
      <dgm:t>
        <a:bodyPr/>
        <a:lstStyle/>
        <a:p>
          <a:endParaRPr lang="ru-RU"/>
        </a:p>
      </dgm:t>
    </dgm:pt>
    <dgm:pt modelId="{9A96125C-B09A-4246-8ADB-4316A70FA00D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 </a:t>
          </a:r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Field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Service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A72A5-EA04-498D-84F9-27B2A0F99E39}" type="sibTrans" cxnId="{2A807F17-518C-4FB5-AAA2-333859CB55B0}">
      <dgm:prSet/>
      <dgm:spPr/>
      <dgm:t>
        <a:bodyPr/>
        <a:lstStyle/>
        <a:p>
          <a:endParaRPr lang="ru-RU"/>
        </a:p>
      </dgm:t>
    </dgm:pt>
    <dgm:pt modelId="{00B165A9-C4A6-4AED-A20A-DA2FCABC591F}" type="parTrans" cxnId="{2A807F17-518C-4FB5-AAA2-333859CB55B0}">
      <dgm:prSet/>
      <dgm:spPr/>
      <dgm:t>
        <a:bodyPr/>
        <a:lstStyle/>
        <a:p>
          <a:endParaRPr lang="ru-RU"/>
        </a:p>
      </dgm:t>
    </dgm:pt>
    <dgm:pt modelId="{1CE961FD-689F-4262-97B3-737FB9A24593}" type="pres">
      <dgm:prSet presAssocID="{3D39DFF5-3C25-4A7E-88A4-302FF2FFD1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EADF65-CD4E-4FD5-9033-97B46DA7A462}" type="pres">
      <dgm:prSet presAssocID="{65872D33-D404-4B87-A501-8E537EAC35A8}" presName="vertOne" presStyleCnt="0"/>
      <dgm:spPr/>
    </dgm:pt>
    <dgm:pt modelId="{07B0135E-9B14-465B-B46B-3BC12CDD4954}" type="pres">
      <dgm:prSet presAssocID="{65872D33-D404-4B87-A501-8E537EAC35A8}" presName="txOne" presStyleLbl="node0" presStyleIdx="0" presStyleCnt="4" custScaleX="47981" custScaleY="67010" custLinFactNeighborX="-24258" custLinFactNeighborY="-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55EB16-1285-466A-8958-76DA394E6021}" type="pres">
      <dgm:prSet presAssocID="{65872D33-D404-4B87-A501-8E537EAC35A8}" presName="parTransOne" presStyleCnt="0"/>
      <dgm:spPr/>
    </dgm:pt>
    <dgm:pt modelId="{77973BA5-B553-4D74-B245-4A41E47BAAD5}" type="pres">
      <dgm:prSet presAssocID="{65872D33-D404-4B87-A501-8E537EAC35A8}" presName="horzOne" presStyleCnt="0"/>
      <dgm:spPr/>
    </dgm:pt>
    <dgm:pt modelId="{9C939B5F-7931-4640-BD57-722AB365E5E8}" type="pres">
      <dgm:prSet presAssocID="{8BE2D169-9E4D-463E-8D21-A0D2997C8546}" presName="vertTwo" presStyleCnt="0"/>
      <dgm:spPr/>
    </dgm:pt>
    <dgm:pt modelId="{122397F8-B2D7-43F1-8B00-6560DE487D87}" type="pres">
      <dgm:prSet presAssocID="{8BE2D169-9E4D-463E-8D21-A0D2997C8546}" presName="txTwo" presStyleLbl="node2" presStyleIdx="0" presStyleCnt="2" custScaleX="47785" custScaleY="102123" custLinFactNeighborX="-8388" custLinFactNeighborY="-52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3F94B-E4AA-4539-A377-FB05C06F0FDB}" type="pres">
      <dgm:prSet presAssocID="{8BE2D169-9E4D-463E-8D21-A0D2997C8546}" presName="parTransTwo" presStyleCnt="0"/>
      <dgm:spPr/>
    </dgm:pt>
    <dgm:pt modelId="{601A1124-338B-49F3-88A1-65040A6CA1EF}" type="pres">
      <dgm:prSet presAssocID="{8BE2D169-9E4D-463E-8D21-A0D2997C8546}" presName="horzTwo" presStyleCnt="0"/>
      <dgm:spPr/>
    </dgm:pt>
    <dgm:pt modelId="{8EF50417-FF65-4A8A-BF0B-02A7DEFD003A}" type="pres">
      <dgm:prSet presAssocID="{7A29492F-7921-4956-9B56-78A35AE23F4C}" presName="vertThree" presStyleCnt="0"/>
      <dgm:spPr/>
    </dgm:pt>
    <dgm:pt modelId="{A5A73766-F078-4874-B22F-F88A575100A3}" type="pres">
      <dgm:prSet presAssocID="{7A29492F-7921-4956-9B56-78A35AE23F4C}" presName="txThree" presStyleLbl="node3" presStyleIdx="0" presStyleCnt="3" custLinFactNeighborX="24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776485-2535-4F97-A41C-84397772FA4E}" type="pres">
      <dgm:prSet presAssocID="{7A29492F-7921-4956-9B56-78A35AE23F4C}" presName="horzThree" presStyleCnt="0"/>
      <dgm:spPr/>
    </dgm:pt>
    <dgm:pt modelId="{2783666F-8947-458F-829D-4C40D552CFF5}" type="pres">
      <dgm:prSet presAssocID="{9E8B25E3-10F3-42EF-BC8E-B31CB35032C2}" presName="sibSpaceThree" presStyleCnt="0"/>
      <dgm:spPr/>
    </dgm:pt>
    <dgm:pt modelId="{E252AB39-313F-4286-92B3-1EA5B60AAAC7}" type="pres">
      <dgm:prSet presAssocID="{9A96125C-B09A-4246-8ADB-4316A70FA00D}" presName="vertThree" presStyleCnt="0"/>
      <dgm:spPr/>
    </dgm:pt>
    <dgm:pt modelId="{87E83921-6778-4BD0-BAF5-C6D9DBAB4CB4}" type="pres">
      <dgm:prSet presAssocID="{9A96125C-B09A-4246-8ADB-4316A70FA00D}" presName="txThree" presStyleLbl="node3" presStyleIdx="1" presStyleCnt="3" custLinFactX="200000" custLinFactNeighborX="272734" custLinFactNeighborY="-1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4BA3F7-8994-4FEA-931D-73E2B9F15D1C}" type="pres">
      <dgm:prSet presAssocID="{9A96125C-B09A-4246-8ADB-4316A70FA00D}" presName="horzThree" presStyleCnt="0"/>
      <dgm:spPr/>
    </dgm:pt>
    <dgm:pt modelId="{315CAFFB-9833-4096-893A-133D44E3CC1F}" type="pres">
      <dgm:prSet presAssocID="{1AEC3AC2-6D23-420C-9C46-F109A1EC1D72}" presName="sibSpaceTwo" presStyleCnt="0"/>
      <dgm:spPr/>
    </dgm:pt>
    <dgm:pt modelId="{3236CD63-8A35-49BE-90F0-388605CAA7CB}" type="pres">
      <dgm:prSet presAssocID="{8583C1E4-7A17-408C-BA4A-C4B128575971}" presName="vertTwo" presStyleCnt="0"/>
      <dgm:spPr/>
    </dgm:pt>
    <dgm:pt modelId="{225622EF-B4CE-4F37-B7DC-530B4546280A}" type="pres">
      <dgm:prSet presAssocID="{8583C1E4-7A17-408C-BA4A-C4B128575971}" presName="txTwo" presStyleLbl="node2" presStyleIdx="1" presStyleCnt="2" custLinFactX="100000" custLinFactY="100000" custLinFactNeighborX="124443" custLinFactNeighborY="119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554412-57D6-4165-9FC6-DC50226A9510}" type="pres">
      <dgm:prSet presAssocID="{8583C1E4-7A17-408C-BA4A-C4B128575971}" presName="parTransTwo" presStyleCnt="0"/>
      <dgm:spPr/>
    </dgm:pt>
    <dgm:pt modelId="{37142F16-8E87-48EF-8984-515DAA2381CE}" type="pres">
      <dgm:prSet presAssocID="{8583C1E4-7A17-408C-BA4A-C4B128575971}" presName="horzTwo" presStyleCnt="0"/>
      <dgm:spPr/>
    </dgm:pt>
    <dgm:pt modelId="{599621C6-3B3D-4F20-B406-A9B71C358CE6}" type="pres">
      <dgm:prSet presAssocID="{0BD1B2C0-4EF9-4819-85D9-1E9923D29680}" presName="vertThree" presStyleCnt="0"/>
      <dgm:spPr/>
    </dgm:pt>
    <dgm:pt modelId="{F4B81807-24CE-4AC7-90A3-A3EC8F7D3ADB}" type="pres">
      <dgm:prSet presAssocID="{0BD1B2C0-4EF9-4819-85D9-1E9923D29680}" presName="txThree" presStyleLbl="node3" presStyleIdx="2" presStyleCnt="3" custLinFactNeighborX="79631" custLinFactNeighborY="2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7A669-9D0D-4F8C-958D-613861882ABB}" type="pres">
      <dgm:prSet presAssocID="{0BD1B2C0-4EF9-4819-85D9-1E9923D29680}" presName="horzThree" presStyleCnt="0"/>
      <dgm:spPr/>
    </dgm:pt>
    <dgm:pt modelId="{EB64F3AE-2865-4DB2-8ACA-32CECDF19DC5}" type="pres">
      <dgm:prSet presAssocID="{0CDB64F5-8704-48B8-8646-CBE931A56E42}" presName="sibSpaceOne" presStyleCnt="0"/>
      <dgm:spPr/>
    </dgm:pt>
    <dgm:pt modelId="{67D53A99-6269-4282-AC74-87C5B642164C}" type="pres">
      <dgm:prSet presAssocID="{05C2E18F-00C2-48A0-8BAC-EC336E5D3C31}" presName="vertOne" presStyleCnt="0"/>
      <dgm:spPr/>
    </dgm:pt>
    <dgm:pt modelId="{AC2812DA-149F-4191-B095-205854F602A0}" type="pres">
      <dgm:prSet presAssocID="{05C2E18F-00C2-48A0-8BAC-EC336E5D3C31}" presName="txOne" presStyleLbl="node0" presStyleIdx="1" presStyleCnt="4" custScaleX="143297" custScaleY="61845" custLinFactX="100000" custLinFactNeighborX="124739" custLinFactNeighborY="-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B22218-FDC5-4167-A405-42E9F5053DC4}" type="pres">
      <dgm:prSet presAssocID="{05C2E18F-00C2-48A0-8BAC-EC336E5D3C31}" presName="horzOne" presStyleCnt="0"/>
      <dgm:spPr/>
    </dgm:pt>
    <dgm:pt modelId="{F70919FD-EB5F-4DF8-B827-18193553B4C5}" type="pres">
      <dgm:prSet presAssocID="{5CFAF057-648B-4EFE-88B4-B58080A33485}" presName="sibSpaceOne" presStyleCnt="0"/>
      <dgm:spPr/>
    </dgm:pt>
    <dgm:pt modelId="{07CA29E1-F2B9-4E83-ACE1-202595407EF4}" type="pres">
      <dgm:prSet presAssocID="{B14D16EB-80AE-4294-9184-146A1B217971}" presName="vertOne" presStyleCnt="0"/>
      <dgm:spPr/>
    </dgm:pt>
    <dgm:pt modelId="{B7FBB2AD-78C9-4D03-80E4-8AA9F3D6AE58}" type="pres">
      <dgm:prSet presAssocID="{B14D16EB-80AE-4294-9184-146A1B217971}" presName="txOne" presStyleLbl="node0" presStyleIdx="2" presStyleCnt="4" custLinFactNeighborX="86849" custLinFactNeighborY="67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52ADC9-B5C6-43CE-B1A1-C1E336AADA22}" type="pres">
      <dgm:prSet presAssocID="{B14D16EB-80AE-4294-9184-146A1B217971}" presName="horzOne" presStyleCnt="0"/>
      <dgm:spPr/>
    </dgm:pt>
    <dgm:pt modelId="{83636620-6E80-40EB-B96A-324D7A7057C4}" type="pres">
      <dgm:prSet presAssocID="{EB8124CD-EC10-4E6A-A84D-30CB4071505A}" presName="sibSpaceOne" presStyleCnt="0"/>
      <dgm:spPr/>
    </dgm:pt>
    <dgm:pt modelId="{D6AE9992-4359-4AF2-A27A-CB981CD4F96A}" type="pres">
      <dgm:prSet presAssocID="{4B4E74E8-97CB-45F3-ADEA-2E2E35225294}" presName="vertOne" presStyleCnt="0"/>
      <dgm:spPr/>
    </dgm:pt>
    <dgm:pt modelId="{AD88920E-8E4C-4EE0-BC12-6F0DAEE17E6B}" type="pres">
      <dgm:prSet presAssocID="{4B4E74E8-97CB-45F3-ADEA-2E2E35225294}" presName="txOne" presStyleLbl="node0" presStyleIdx="3" presStyleCnt="4" custLinFactX="-200000" custLinFactY="90386" custLinFactNeighborX="-24510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F53694-23C5-42AB-A329-A83350D4F4DD}" type="pres">
      <dgm:prSet presAssocID="{4B4E74E8-97CB-45F3-ADEA-2E2E35225294}" presName="horzOne" presStyleCnt="0"/>
      <dgm:spPr/>
    </dgm:pt>
  </dgm:ptLst>
  <dgm:cxnLst>
    <dgm:cxn modelId="{F7AF5D26-AA77-429D-BC3B-F31654F90D4D}" srcId="{3D39DFF5-3C25-4A7E-88A4-302FF2FFD17C}" destId="{05C2E18F-00C2-48A0-8BAC-EC336E5D3C31}" srcOrd="1" destOrd="0" parTransId="{C20596F4-8B99-44F7-9684-22C4978FA5C8}" sibTransId="{5CFAF057-648B-4EFE-88B4-B58080A33485}"/>
    <dgm:cxn modelId="{028E301C-1343-4CD7-8B8B-656B5D3055D8}" srcId="{65872D33-D404-4B87-A501-8E537EAC35A8}" destId="{8583C1E4-7A17-408C-BA4A-C4B128575971}" srcOrd="1" destOrd="0" parTransId="{A819BC2F-8D03-40CE-A197-CD3F1B36ACDA}" sibTransId="{9D00BC46-13FC-4416-BD80-66153F793DDE}"/>
    <dgm:cxn modelId="{217A3E20-70F1-4C26-9D3B-530D95D82628}" srcId="{65872D33-D404-4B87-A501-8E537EAC35A8}" destId="{8BE2D169-9E4D-463E-8D21-A0D2997C8546}" srcOrd="0" destOrd="0" parTransId="{6FA4D27D-972D-450A-922D-BD702B24056B}" sibTransId="{1AEC3AC2-6D23-420C-9C46-F109A1EC1D72}"/>
    <dgm:cxn modelId="{8F5C38FB-F60C-4E66-891E-94A827295D95}" type="presOf" srcId="{3D39DFF5-3C25-4A7E-88A4-302FF2FFD17C}" destId="{1CE961FD-689F-4262-97B3-737FB9A24593}" srcOrd="0" destOrd="0" presId="urn:microsoft.com/office/officeart/2005/8/layout/hierarchy4"/>
    <dgm:cxn modelId="{D8F61CAA-3066-4998-BA05-9302DC0A6974}" srcId="{8583C1E4-7A17-408C-BA4A-C4B128575971}" destId="{0BD1B2C0-4EF9-4819-85D9-1E9923D29680}" srcOrd="0" destOrd="0" parTransId="{BC10A657-8AB4-4D63-B714-7E461A66BE07}" sibTransId="{71374C69-EF1A-4E5D-A817-39475F529B0F}"/>
    <dgm:cxn modelId="{475B4DC8-630D-4E7F-97A3-E8CBD889256E}" type="presOf" srcId="{7A29492F-7921-4956-9B56-78A35AE23F4C}" destId="{A5A73766-F078-4874-B22F-F88A575100A3}" srcOrd="0" destOrd="0" presId="urn:microsoft.com/office/officeart/2005/8/layout/hierarchy4"/>
    <dgm:cxn modelId="{DE59FA84-A552-4CC2-A15B-DEE53F9A6746}" type="presOf" srcId="{9A96125C-B09A-4246-8ADB-4316A70FA00D}" destId="{87E83921-6778-4BD0-BAF5-C6D9DBAB4CB4}" srcOrd="0" destOrd="0" presId="urn:microsoft.com/office/officeart/2005/8/layout/hierarchy4"/>
    <dgm:cxn modelId="{3F9CD0AE-B41F-4EB4-8521-591FD3CF2022}" type="presOf" srcId="{B14D16EB-80AE-4294-9184-146A1B217971}" destId="{B7FBB2AD-78C9-4D03-80E4-8AA9F3D6AE58}" srcOrd="0" destOrd="0" presId="urn:microsoft.com/office/officeart/2005/8/layout/hierarchy4"/>
    <dgm:cxn modelId="{090B791B-B483-4355-A91E-431AFEAF735C}" srcId="{3D39DFF5-3C25-4A7E-88A4-302FF2FFD17C}" destId="{65872D33-D404-4B87-A501-8E537EAC35A8}" srcOrd="0" destOrd="0" parTransId="{4F1F6CDC-3B70-4464-B028-987A21E940C5}" sibTransId="{0CDB64F5-8704-48B8-8646-CBE931A56E42}"/>
    <dgm:cxn modelId="{93E12E4C-4AAA-4DCE-BD49-63541E6991BD}" srcId="{3D39DFF5-3C25-4A7E-88A4-302FF2FFD17C}" destId="{B14D16EB-80AE-4294-9184-146A1B217971}" srcOrd="2" destOrd="0" parTransId="{C85334F1-EA33-41CF-8B7C-7AA047387FCA}" sibTransId="{EB8124CD-EC10-4E6A-A84D-30CB4071505A}"/>
    <dgm:cxn modelId="{A98B3D39-AB01-4A9A-9C20-6B84CC62129F}" type="presOf" srcId="{8BE2D169-9E4D-463E-8D21-A0D2997C8546}" destId="{122397F8-B2D7-43F1-8B00-6560DE487D87}" srcOrd="0" destOrd="0" presId="urn:microsoft.com/office/officeart/2005/8/layout/hierarchy4"/>
    <dgm:cxn modelId="{5B5D0D27-6ADB-4E38-9301-9C645FB0AD0B}" type="presOf" srcId="{0BD1B2C0-4EF9-4819-85D9-1E9923D29680}" destId="{F4B81807-24CE-4AC7-90A3-A3EC8F7D3ADB}" srcOrd="0" destOrd="0" presId="urn:microsoft.com/office/officeart/2005/8/layout/hierarchy4"/>
    <dgm:cxn modelId="{62650DB1-63FE-4248-9CEF-6E095972FD4E}" srcId="{3D39DFF5-3C25-4A7E-88A4-302FF2FFD17C}" destId="{4B4E74E8-97CB-45F3-ADEA-2E2E35225294}" srcOrd="3" destOrd="0" parTransId="{DC961ECA-1937-4D1D-9F8A-421AA59CE849}" sibTransId="{6A8F9AFB-8624-4039-96E0-16EDE90D0D5B}"/>
    <dgm:cxn modelId="{C284C8FF-69CE-4290-B52C-A2680DC85B94}" type="presOf" srcId="{4B4E74E8-97CB-45F3-ADEA-2E2E35225294}" destId="{AD88920E-8E4C-4EE0-BC12-6F0DAEE17E6B}" srcOrd="0" destOrd="0" presId="urn:microsoft.com/office/officeart/2005/8/layout/hierarchy4"/>
    <dgm:cxn modelId="{B8D556F1-EB90-45DA-9F75-8BAE1E365D23}" type="presOf" srcId="{65872D33-D404-4B87-A501-8E537EAC35A8}" destId="{07B0135E-9B14-465B-B46B-3BC12CDD4954}" srcOrd="0" destOrd="0" presId="urn:microsoft.com/office/officeart/2005/8/layout/hierarchy4"/>
    <dgm:cxn modelId="{627D84B5-CA96-4050-B80B-0C68B58542AF}" type="presOf" srcId="{8583C1E4-7A17-408C-BA4A-C4B128575971}" destId="{225622EF-B4CE-4F37-B7DC-530B4546280A}" srcOrd="0" destOrd="0" presId="urn:microsoft.com/office/officeart/2005/8/layout/hierarchy4"/>
    <dgm:cxn modelId="{DA147F8F-3C36-486B-B044-C62C22AFF979}" type="presOf" srcId="{05C2E18F-00C2-48A0-8BAC-EC336E5D3C31}" destId="{AC2812DA-149F-4191-B095-205854F602A0}" srcOrd="0" destOrd="0" presId="urn:microsoft.com/office/officeart/2005/8/layout/hierarchy4"/>
    <dgm:cxn modelId="{FCACE241-1538-4CEA-B0DE-9F3D75E63A2D}" srcId="{8BE2D169-9E4D-463E-8D21-A0D2997C8546}" destId="{7A29492F-7921-4956-9B56-78A35AE23F4C}" srcOrd="0" destOrd="0" parTransId="{7ABA12A8-33DF-47C2-B0A0-2B099F30C65E}" sibTransId="{9E8B25E3-10F3-42EF-BC8E-B31CB35032C2}"/>
    <dgm:cxn modelId="{2A807F17-518C-4FB5-AAA2-333859CB55B0}" srcId="{8BE2D169-9E4D-463E-8D21-A0D2997C8546}" destId="{9A96125C-B09A-4246-8ADB-4316A70FA00D}" srcOrd="1" destOrd="0" parTransId="{00B165A9-C4A6-4AED-A20A-DA2FCABC591F}" sibTransId="{E7CA72A5-EA04-498D-84F9-27B2A0F99E39}"/>
    <dgm:cxn modelId="{DCA4CC53-F509-4E70-A78F-A76D704B04C4}" type="presParOf" srcId="{1CE961FD-689F-4262-97B3-737FB9A24593}" destId="{BEEADF65-CD4E-4FD5-9033-97B46DA7A462}" srcOrd="0" destOrd="0" presId="urn:microsoft.com/office/officeart/2005/8/layout/hierarchy4"/>
    <dgm:cxn modelId="{69BB8A08-81DF-4543-8F9D-BA30AEC9CAB8}" type="presParOf" srcId="{BEEADF65-CD4E-4FD5-9033-97B46DA7A462}" destId="{07B0135E-9B14-465B-B46B-3BC12CDD4954}" srcOrd="0" destOrd="0" presId="urn:microsoft.com/office/officeart/2005/8/layout/hierarchy4"/>
    <dgm:cxn modelId="{2D28DA6D-0ADF-405B-8DBD-DFCEDCBA9F24}" type="presParOf" srcId="{BEEADF65-CD4E-4FD5-9033-97B46DA7A462}" destId="{8E55EB16-1285-466A-8958-76DA394E6021}" srcOrd="1" destOrd="0" presId="urn:microsoft.com/office/officeart/2005/8/layout/hierarchy4"/>
    <dgm:cxn modelId="{37EE3BB6-AB90-4827-AB06-00E344101FFD}" type="presParOf" srcId="{BEEADF65-CD4E-4FD5-9033-97B46DA7A462}" destId="{77973BA5-B553-4D74-B245-4A41E47BAAD5}" srcOrd="2" destOrd="0" presId="urn:microsoft.com/office/officeart/2005/8/layout/hierarchy4"/>
    <dgm:cxn modelId="{E4BA5830-0754-4AC1-92AD-EDD1BDA6E6EC}" type="presParOf" srcId="{77973BA5-B553-4D74-B245-4A41E47BAAD5}" destId="{9C939B5F-7931-4640-BD57-722AB365E5E8}" srcOrd="0" destOrd="0" presId="urn:microsoft.com/office/officeart/2005/8/layout/hierarchy4"/>
    <dgm:cxn modelId="{DE30143A-AEBB-45C5-B722-8B1AE1810DB4}" type="presParOf" srcId="{9C939B5F-7931-4640-BD57-722AB365E5E8}" destId="{122397F8-B2D7-43F1-8B00-6560DE487D87}" srcOrd="0" destOrd="0" presId="urn:microsoft.com/office/officeart/2005/8/layout/hierarchy4"/>
    <dgm:cxn modelId="{96891971-3443-48DD-9E01-99E6AE81FAF0}" type="presParOf" srcId="{9C939B5F-7931-4640-BD57-722AB365E5E8}" destId="{8853F94B-E4AA-4539-A377-FB05C06F0FDB}" srcOrd="1" destOrd="0" presId="urn:microsoft.com/office/officeart/2005/8/layout/hierarchy4"/>
    <dgm:cxn modelId="{4A549A0D-05C3-4DD3-BD2F-2F7759C62EAB}" type="presParOf" srcId="{9C939B5F-7931-4640-BD57-722AB365E5E8}" destId="{601A1124-338B-49F3-88A1-65040A6CA1EF}" srcOrd="2" destOrd="0" presId="urn:microsoft.com/office/officeart/2005/8/layout/hierarchy4"/>
    <dgm:cxn modelId="{567BF750-32AF-4679-A8F8-11D712E073F5}" type="presParOf" srcId="{601A1124-338B-49F3-88A1-65040A6CA1EF}" destId="{8EF50417-FF65-4A8A-BF0B-02A7DEFD003A}" srcOrd="0" destOrd="0" presId="urn:microsoft.com/office/officeart/2005/8/layout/hierarchy4"/>
    <dgm:cxn modelId="{11EF8582-C34D-4BC6-B67F-DB5A956ADCB0}" type="presParOf" srcId="{8EF50417-FF65-4A8A-BF0B-02A7DEFD003A}" destId="{A5A73766-F078-4874-B22F-F88A575100A3}" srcOrd="0" destOrd="0" presId="urn:microsoft.com/office/officeart/2005/8/layout/hierarchy4"/>
    <dgm:cxn modelId="{468930ED-00CB-4C2B-AD14-7B2AB24FDAE7}" type="presParOf" srcId="{8EF50417-FF65-4A8A-BF0B-02A7DEFD003A}" destId="{4E776485-2535-4F97-A41C-84397772FA4E}" srcOrd="1" destOrd="0" presId="urn:microsoft.com/office/officeart/2005/8/layout/hierarchy4"/>
    <dgm:cxn modelId="{A2316844-A437-49B2-9596-3CA92475F564}" type="presParOf" srcId="{601A1124-338B-49F3-88A1-65040A6CA1EF}" destId="{2783666F-8947-458F-829D-4C40D552CFF5}" srcOrd="1" destOrd="0" presId="urn:microsoft.com/office/officeart/2005/8/layout/hierarchy4"/>
    <dgm:cxn modelId="{E7E5E7D0-ABA5-488F-B513-639C4372B24F}" type="presParOf" srcId="{601A1124-338B-49F3-88A1-65040A6CA1EF}" destId="{E252AB39-313F-4286-92B3-1EA5B60AAAC7}" srcOrd="2" destOrd="0" presId="urn:microsoft.com/office/officeart/2005/8/layout/hierarchy4"/>
    <dgm:cxn modelId="{548919B4-0DA8-4283-AEDB-2C1453A888A7}" type="presParOf" srcId="{E252AB39-313F-4286-92B3-1EA5B60AAAC7}" destId="{87E83921-6778-4BD0-BAF5-C6D9DBAB4CB4}" srcOrd="0" destOrd="0" presId="urn:microsoft.com/office/officeart/2005/8/layout/hierarchy4"/>
    <dgm:cxn modelId="{7410A1BC-371B-4E25-B026-764CC9D89E12}" type="presParOf" srcId="{E252AB39-313F-4286-92B3-1EA5B60AAAC7}" destId="{A54BA3F7-8994-4FEA-931D-73E2B9F15D1C}" srcOrd="1" destOrd="0" presId="urn:microsoft.com/office/officeart/2005/8/layout/hierarchy4"/>
    <dgm:cxn modelId="{692C5EBF-126A-487C-9FCE-85837EA35498}" type="presParOf" srcId="{77973BA5-B553-4D74-B245-4A41E47BAAD5}" destId="{315CAFFB-9833-4096-893A-133D44E3CC1F}" srcOrd="1" destOrd="0" presId="urn:microsoft.com/office/officeart/2005/8/layout/hierarchy4"/>
    <dgm:cxn modelId="{F315D460-CB34-4D71-BA69-66804A1D07B1}" type="presParOf" srcId="{77973BA5-B553-4D74-B245-4A41E47BAAD5}" destId="{3236CD63-8A35-49BE-90F0-388605CAA7CB}" srcOrd="2" destOrd="0" presId="urn:microsoft.com/office/officeart/2005/8/layout/hierarchy4"/>
    <dgm:cxn modelId="{92ECCB37-0159-467A-BB37-777F8381649B}" type="presParOf" srcId="{3236CD63-8A35-49BE-90F0-388605CAA7CB}" destId="{225622EF-B4CE-4F37-B7DC-530B4546280A}" srcOrd="0" destOrd="0" presId="urn:microsoft.com/office/officeart/2005/8/layout/hierarchy4"/>
    <dgm:cxn modelId="{BC8251D8-AB98-47FF-A196-442C6B63A967}" type="presParOf" srcId="{3236CD63-8A35-49BE-90F0-388605CAA7CB}" destId="{86554412-57D6-4165-9FC6-DC50226A9510}" srcOrd="1" destOrd="0" presId="urn:microsoft.com/office/officeart/2005/8/layout/hierarchy4"/>
    <dgm:cxn modelId="{6C8B5968-3319-4DED-B359-7FD8AEB5891C}" type="presParOf" srcId="{3236CD63-8A35-49BE-90F0-388605CAA7CB}" destId="{37142F16-8E87-48EF-8984-515DAA2381CE}" srcOrd="2" destOrd="0" presId="urn:microsoft.com/office/officeart/2005/8/layout/hierarchy4"/>
    <dgm:cxn modelId="{1AE0E2B3-E821-4452-A68E-0408F97A27A6}" type="presParOf" srcId="{37142F16-8E87-48EF-8984-515DAA2381CE}" destId="{599621C6-3B3D-4F20-B406-A9B71C358CE6}" srcOrd="0" destOrd="0" presId="urn:microsoft.com/office/officeart/2005/8/layout/hierarchy4"/>
    <dgm:cxn modelId="{D0265477-6AA1-4AA6-ABD8-2171AF89461E}" type="presParOf" srcId="{599621C6-3B3D-4F20-B406-A9B71C358CE6}" destId="{F4B81807-24CE-4AC7-90A3-A3EC8F7D3ADB}" srcOrd="0" destOrd="0" presId="urn:microsoft.com/office/officeart/2005/8/layout/hierarchy4"/>
    <dgm:cxn modelId="{A120D951-441E-47A4-87E4-AE8E40649F15}" type="presParOf" srcId="{599621C6-3B3D-4F20-B406-A9B71C358CE6}" destId="{B477A669-9D0D-4F8C-958D-613861882ABB}" srcOrd="1" destOrd="0" presId="urn:microsoft.com/office/officeart/2005/8/layout/hierarchy4"/>
    <dgm:cxn modelId="{A8607EE2-DDD7-4D8D-8865-A900D18FC60C}" type="presParOf" srcId="{1CE961FD-689F-4262-97B3-737FB9A24593}" destId="{EB64F3AE-2865-4DB2-8ACA-32CECDF19DC5}" srcOrd="1" destOrd="0" presId="urn:microsoft.com/office/officeart/2005/8/layout/hierarchy4"/>
    <dgm:cxn modelId="{A055FCBF-8E1E-47B9-82C3-E7940AABD34A}" type="presParOf" srcId="{1CE961FD-689F-4262-97B3-737FB9A24593}" destId="{67D53A99-6269-4282-AC74-87C5B642164C}" srcOrd="2" destOrd="0" presId="urn:microsoft.com/office/officeart/2005/8/layout/hierarchy4"/>
    <dgm:cxn modelId="{841A39BA-A06F-464E-A044-937C09A2D097}" type="presParOf" srcId="{67D53A99-6269-4282-AC74-87C5B642164C}" destId="{AC2812DA-149F-4191-B095-205854F602A0}" srcOrd="0" destOrd="0" presId="urn:microsoft.com/office/officeart/2005/8/layout/hierarchy4"/>
    <dgm:cxn modelId="{56BC7BE9-39ED-48FA-9826-0F94B9AAB675}" type="presParOf" srcId="{67D53A99-6269-4282-AC74-87C5B642164C}" destId="{EAB22218-FDC5-4167-A405-42E9F5053DC4}" srcOrd="1" destOrd="0" presId="urn:microsoft.com/office/officeart/2005/8/layout/hierarchy4"/>
    <dgm:cxn modelId="{6EB76ACC-86C4-42EB-9C11-3F9ED987B76F}" type="presParOf" srcId="{1CE961FD-689F-4262-97B3-737FB9A24593}" destId="{F70919FD-EB5F-4DF8-B827-18193553B4C5}" srcOrd="3" destOrd="0" presId="urn:microsoft.com/office/officeart/2005/8/layout/hierarchy4"/>
    <dgm:cxn modelId="{1BEB0823-DB5C-4022-AEC8-EB2FCA0D02F1}" type="presParOf" srcId="{1CE961FD-689F-4262-97B3-737FB9A24593}" destId="{07CA29E1-F2B9-4E83-ACE1-202595407EF4}" srcOrd="4" destOrd="0" presId="urn:microsoft.com/office/officeart/2005/8/layout/hierarchy4"/>
    <dgm:cxn modelId="{8E1F192A-7AE5-4A3A-9276-42AA8668BC04}" type="presParOf" srcId="{07CA29E1-F2B9-4E83-ACE1-202595407EF4}" destId="{B7FBB2AD-78C9-4D03-80E4-8AA9F3D6AE58}" srcOrd="0" destOrd="0" presId="urn:microsoft.com/office/officeart/2005/8/layout/hierarchy4"/>
    <dgm:cxn modelId="{7C0D64ED-4E77-4713-99A9-02EAF386727F}" type="presParOf" srcId="{07CA29E1-F2B9-4E83-ACE1-202595407EF4}" destId="{DD52ADC9-B5C6-43CE-B1A1-C1E336AADA22}" srcOrd="1" destOrd="0" presId="urn:microsoft.com/office/officeart/2005/8/layout/hierarchy4"/>
    <dgm:cxn modelId="{4200849F-D949-4442-8648-A14A7242283D}" type="presParOf" srcId="{1CE961FD-689F-4262-97B3-737FB9A24593}" destId="{83636620-6E80-40EB-B96A-324D7A7057C4}" srcOrd="5" destOrd="0" presId="urn:microsoft.com/office/officeart/2005/8/layout/hierarchy4"/>
    <dgm:cxn modelId="{36BFF7F1-8D17-4D4E-AB10-CEF8BB5C79EC}" type="presParOf" srcId="{1CE961FD-689F-4262-97B3-737FB9A24593}" destId="{D6AE9992-4359-4AF2-A27A-CB981CD4F96A}" srcOrd="6" destOrd="0" presId="urn:microsoft.com/office/officeart/2005/8/layout/hierarchy4"/>
    <dgm:cxn modelId="{80040C27-C84B-46FC-9B77-AAE454BB0CA8}" type="presParOf" srcId="{D6AE9992-4359-4AF2-A27A-CB981CD4F96A}" destId="{AD88920E-8E4C-4EE0-BC12-6F0DAEE17E6B}" srcOrd="0" destOrd="0" presId="urn:microsoft.com/office/officeart/2005/8/layout/hierarchy4"/>
    <dgm:cxn modelId="{7E2EB700-1E06-4A23-9B66-2AEBE254FCBE}" type="presParOf" srcId="{D6AE9992-4359-4AF2-A27A-CB981CD4F96A}" destId="{FAF53694-23C5-42AB-A329-A83350D4F4D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0A5D77-3F27-4DF4-B072-147BBB3DC355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9C923C5-119D-4FEB-AC2A-E344E964A39E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Візуалізація інформації 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(уніфікований вигляд, KPI, інформаційні панелі, таблиці показників, звіти тощо)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8732D-FBDF-4D7E-8400-0BDA7DBDD647}" type="parTrans" cxnId="{B5E7060D-1AEF-4AB2-BCED-FCA65E415BA3}">
      <dgm:prSet/>
      <dgm:spPr/>
      <dgm:t>
        <a:bodyPr/>
        <a:lstStyle/>
        <a:p>
          <a:endParaRPr lang="ru-RU"/>
        </a:p>
      </dgm:t>
    </dgm:pt>
    <dgm:pt modelId="{229D7CC0-712F-4FD5-8599-F1DE81B4992D}" type="sibTrans" cxnId="{B5E7060D-1AEF-4AB2-BCED-FCA65E415BA3}">
      <dgm:prSet/>
      <dgm:spPr/>
      <dgm:t>
        <a:bodyPr/>
        <a:lstStyle/>
        <a:p>
          <a:endParaRPr lang="ru-RU"/>
        </a:p>
      </dgm:t>
    </dgm:pt>
    <dgm:pt modelId="{A5813565-023F-42CE-B042-1D742EE78A26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Аналітика </a:t>
          </a:r>
          <a:endParaRPr lang="en-US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чат-боти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82C13-D326-4552-B253-258801106255}" type="parTrans" cxnId="{D81DA156-7D08-44E6-89D4-2A8614965605}">
      <dgm:prSet/>
      <dgm:spPr/>
      <dgm:t>
        <a:bodyPr/>
        <a:lstStyle/>
        <a:p>
          <a:endParaRPr lang="ru-RU"/>
        </a:p>
      </dgm:t>
    </dgm:pt>
    <dgm:pt modelId="{CFEE32AA-DF8E-4F85-B6FB-07FE10B4C86A}" type="sibTrans" cxnId="{D81DA156-7D08-44E6-89D4-2A8614965605}">
      <dgm:prSet/>
      <dgm:spPr/>
      <dgm:t>
        <a:bodyPr/>
        <a:lstStyle/>
        <a:p>
          <a:endParaRPr lang="ru-RU"/>
        </a:p>
      </dgm:t>
    </dgm:pt>
    <dgm:pt modelId="{F038522C-9B82-438A-8339-F526F54A5A03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даними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(якість, інтеграція, стандартизація, консолідація)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BEA37-05FC-40E1-95E2-5C02B0DD0972}" type="parTrans" cxnId="{7242A354-253E-4814-AB06-5863027948F4}">
      <dgm:prSet/>
      <dgm:spPr/>
      <dgm:t>
        <a:bodyPr/>
        <a:lstStyle/>
        <a:p>
          <a:endParaRPr lang="ru-RU"/>
        </a:p>
      </dgm:t>
    </dgm:pt>
    <dgm:pt modelId="{4EAC16FE-F6FF-48D1-9BC9-4684E63D8155}" type="sibTrans" cxnId="{7242A354-253E-4814-AB06-5863027948F4}">
      <dgm:prSet/>
      <dgm:spPr/>
      <dgm:t>
        <a:bodyPr/>
        <a:lstStyle/>
        <a:p>
          <a:endParaRPr lang="ru-RU"/>
        </a:p>
      </dgm:t>
    </dgm:pt>
    <dgm:pt modelId="{103A7A19-F638-49E7-B2B5-6774B1E87A89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Доставка інформації 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(портали, засоби контролю доступу до даних)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6226A9-8316-40B9-841E-2D48D2F04373}" type="parTrans" cxnId="{65A6CBAC-A5A0-413B-9A34-5F73933D0594}">
      <dgm:prSet/>
      <dgm:spPr/>
      <dgm:t>
        <a:bodyPr/>
        <a:lstStyle/>
        <a:p>
          <a:endParaRPr lang="ru-RU"/>
        </a:p>
      </dgm:t>
    </dgm:pt>
    <dgm:pt modelId="{0EDB6D66-1550-4CE3-B866-93B2715E33CA}" type="sibTrans" cxnId="{65A6CBAC-A5A0-413B-9A34-5F73933D0594}">
      <dgm:prSet/>
      <dgm:spPr/>
      <dgm:t>
        <a:bodyPr/>
        <a:lstStyle/>
        <a:p>
          <a:endParaRPr lang="ru-RU"/>
        </a:p>
      </dgm:t>
    </dgm:pt>
    <dgm:pt modelId="{9CCD3DD8-FC89-4A2F-BEC4-1EF954FB5E4B}" type="pres">
      <dgm:prSet presAssocID="{B50A5D77-3F27-4DF4-B072-147BBB3DC3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F01C36-D821-4DAA-9024-4882DF0F16FB}" type="pres">
      <dgm:prSet presAssocID="{89C923C5-119D-4FEB-AC2A-E344E964A39E}" presName="circ1" presStyleLbl="vennNode1" presStyleIdx="0" presStyleCnt="4"/>
      <dgm:spPr/>
      <dgm:t>
        <a:bodyPr/>
        <a:lstStyle/>
        <a:p>
          <a:endParaRPr lang="ru-RU"/>
        </a:p>
      </dgm:t>
    </dgm:pt>
    <dgm:pt modelId="{057F4B2B-C9AA-48DE-B2F1-19E09504F3D5}" type="pres">
      <dgm:prSet presAssocID="{89C923C5-119D-4FEB-AC2A-E344E964A39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BF0D0-DBA1-4462-941F-AE7108FE6971}" type="pres">
      <dgm:prSet presAssocID="{A5813565-023F-42CE-B042-1D742EE78A26}" presName="circ2" presStyleLbl="vennNode1" presStyleIdx="1" presStyleCnt="4"/>
      <dgm:spPr/>
      <dgm:t>
        <a:bodyPr/>
        <a:lstStyle/>
        <a:p>
          <a:endParaRPr lang="ru-RU"/>
        </a:p>
      </dgm:t>
    </dgm:pt>
    <dgm:pt modelId="{1663A50E-6D47-4CF1-B592-4DF19D6F1D3A}" type="pres">
      <dgm:prSet presAssocID="{A5813565-023F-42CE-B042-1D742EE78A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E85AC-E6B8-48FE-AF38-3FC864FBEF27}" type="pres">
      <dgm:prSet presAssocID="{F038522C-9B82-438A-8339-F526F54A5A03}" presName="circ3" presStyleLbl="vennNode1" presStyleIdx="2" presStyleCnt="4"/>
      <dgm:spPr/>
      <dgm:t>
        <a:bodyPr/>
        <a:lstStyle/>
        <a:p>
          <a:endParaRPr lang="ru-RU"/>
        </a:p>
      </dgm:t>
    </dgm:pt>
    <dgm:pt modelId="{881A2162-E70F-40A8-8BDF-D969FE5AF02A}" type="pres">
      <dgm:prSet presAssocID="{F038522C-9B82-438A-8339-F526F54A5A0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1CA81-186A-47F8-936B-5272A0F9854E}" type="pres">
      <dgm:prSet presAssocID="{103A7A19-F638-49E7-B2B5-6774B1E87A89}" presName="circ4" presStyleLbl="vennNode1" presStyleIdx="3" presStyleCnt="4"/>
      <dgm:spPr/>
      <dgm:t>
        <a:bodyPr/>
        <a:lstStyle/>
        <a:p>
          <a:endParaRPr lang="ru-RU"/>
        </a:p>
      </dgm:t>
    </dgm:pt>
    <dgm:pt modelId="{3B3651B3-F5D9-40C2-A5E6-995948709F7E}" type="pres">
      <dgm:prSet presAssocID="{103A7A19-F638-49E7-B2B5-6774B1E87A8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DA156-7D08-44E6-89D4-2A8614965605}" srcId="{B50A5D77-3F27-4DF4-B072-147BBB3DC355}" destId="{A5813565-023F-42CE-B042-1D742EE78A26}" srcOrd="1" destOrd="0" parTransId="{97582C13-D326-4552-B253-258801106255}" sibTransId="{CFEE32AA-DF8E-4F85-B6FB-07FE10B4C86A}"/>
    <dgm:cxn modelId="{65A6CBAC-A5A0-413B-9A34-5F73933D0594}" srcId="{B50A5D77-3F27-4DF4-B072-147BBB3DC355}" destId="{103A7A19-F638-49E7-B2B5-6774B1E87A89}" srcOrd="3" destOrd="0" parTransId="{B36226A9-8316-40B9-841E-2D48D2F04373}" sibTransId="{0EDB6D66-1550-4CE3-B866-93B2715E33CA}"/>
    <dgm:cxn modelId="{4A691BC3-7FE9-43D0-8D74-B96F6FE6070F}" type="presOf" srcId="{F038522C-9B82-438A-8339-F526F54A5A03}" destId="{6A6E85AC-E6B8-48FE-AF38-3FC864FBEF27}" srcOrd="0" destOrd="0" presId="urn:microsoft.com/office/officeart/2005/8/layout/venn1"/>
    <dgm:cxn modelId="{7242A354-253E-4814-AB06-5863027948F4}" srcId="{B50A5D77-3F27-4DF4-B072-147BBB3DC355}" destId="{F038522C-9B82-438A-8339-F526F54A5A03}" srcOrd="2" destOrd="0" parTransId="{5DCBEA37-05FC-40E1-95E2-5C02B0DD0972}" sibTransId="{4EAC16FE-F6FF-48D1-9BC9-4684E63D8155}"/>
    <dgm:cxn modelId="{88D898F2-612F-4E81-924E-9158FAFF0094}" type="presOf" srcId="{A5813565-023F-42CE-B042-1D742EE78A26}" destId="{09FBF0D0-DBA1-4462-941F-AE7108FE6971}" srcOrd="0" destOrd="0" presId="urn:microsoft.com/office/officeart/2005/8/layout/venn1"/>
    <dgm:cxn modelId="{65FEA330-74CE-4866-92DB-E9ED396A4C0C}" type="presOf" srcId="{B50A5D77-3F27-4DF4-B072-147BBB3DC355}" destId="{9CCD3DD8-FC89-4A2F-BEC4-1EF954FB5E4B}" srcOrd="0" destOrd="0" presId="urn:microsoft.com/office/officeart/2005/8/layout/venn1"/>
    <dgm:cxn modelId="{9A2E3A46-F9F8-49BC-B45C-179402BE389E}" type="presOf" srcId="{A5813565-023F-42CE-B042-1D742EE78A26}" destId="{1663A50E-6D47-4CF1-B592-4DF19D6F1D3A}" srcOrd="1" destOrd="0" presId="urn:microsoft.com/office/officeart/2005/8/layout/venn1"/>
    <dgm:cxn modelId="{C59460D4-2EEA-4430-BF20-15446914D1BE}" type="presOf" srcId="{103A7A19-F638-49E7-B2B5-6774B1E87A89}" destId="{4451CA81-186A-47F8-936B-5272A0F9854E}" srcOrd="0" destOrd="0" presId="urn:microsoft.com/office/officeart/2005/8/layout/venn1"/>
    <dgm:cxn modelId="{323B00F2-A92E-4B3F-BACD-7B81BA757D6D}" type="presOf" srcId="{F038522C-9B82-438A-8339-F526F54A5A03}" destId="{881A2162-E70F-40A8-8BDF-D969FE5AF02A}" srcOrd="1" destOrd="0" presId="urn:microsoft.com/office/officeart/2005/8/layout/venn1"/>
    <dgm:cxn modelId="{BF74E000-DF74-44EF-AC37-5605E7B67E48}" type="presOf" srcId="{89C923C5-119D-4FEB-AC2A-E344E964A39E}" destId="{1EF01C36-D821-4DAA-9024-4882DF0F16FB}" srcOrd="0" destOrd="0" presId="urn:microsoft.com/office/officeart/2005/8/layout/venn1"/>
    <dgm:cxn modelId="{B5E7060D-1AEF-4AB2-BCED-FCA65E415BA3}" srcId="{B50A5D77-3F27-4DF4-B072-147BBB3DC355}" destId="{89C923C5-119D-4FEB-AC2A-E344E964A39E}" srcOrd="0" destOrd="0" parTransId="{8EA8732D-FBDF-4D7E-8400-0BDA7DBDD647}" sibTransId="{229D7CC0-712F-4FD5-8599-F1DE81B4992D}"/>
    <dgm:cxn modelId="{E6D164D1-DB55-43FC-8172-882DAB9E38D2}" type="presOf" srcId="{103A7A19-F638-49E7-B2B5-6774B1E87A89}" destId="{3B3651B3-F5D9-40C2-A5E6-995948709F7E}" srcOrd="1" destOrd="0" presId="urn:microsoft.com/office/officeart/2005/8/layout/venn1"/>
    <dgm:cxn modelId="{B908FB8D-3EBF-43CD-A19B-6CD827B488C3}" type="presOf" srcId="{89C923C5-119D-4FEB-AC2A-E344E964A39E}" destId="{057F4B2B-C9AA-48DE-B2F1-19E09504F3D5}" srcOrd="1" destOrd="0" presId="urn:microsoft.com/office/officeart/2005/8/layout/venn1"/>
    <dgm:cxn modelId="{FFA0544A-2A3B-4E9A-AF60-58851929DFED}" type="presParOf" srcId="{9CCD3DD8-FC89-4A2F-BEC4-1EF954FB5E4B}" destId="{1EF01C36-D821-4DAA-9024-4882DF0F16FB}" srcOrd="0" destOrd="0" presId="urn:microsoft.com/office/officeart/2005/8/layout/venn1"/>
    <dgm:cxn modelId="{9617E5BE-4626-4FB7-9EF6-E5A1AF97F640}" type="presParOf" srcId="{9CCD3DD8-FC89-4A2F-BEC4-1EF954FB5E4B}" destId="{057F4B2B-C9AA-48DE-B2F1-19E09504F3D5}" srcOrd="1" destOrd="0" presId="urn:microsoft.com/office/officeart/2005/8/layout/venn1"/>
    <dgm:cxn modelId="{55A456FF-F095-4BB0-87FD-7E486665BF98}" type="presParOf" srcId="{9CCD3DD8-FC89-4A2F-BEC4-1EF954FB5E4B}" destId="{09FBF0D0-DBA1-4462-941F-AE7108FE6971}" srcOrd="2" destOrd="0" presId="urn:microsoft.com/office/officeart/2005/8/layout/venn1"/>
    <dgm:cxn modelId="{65DE2ECE-B546-4C77-8549-908065F0AFF1}" type="presParOf" srcId="{9CCD3DD8-FC89-4A2F-BEC4-1EF954FB5E4B}" destId="{1663A50E-6D47-4CF1-B592-4DF19D6F1D3A}" srcOrd="3" destOrd="0" presId="urn:microsoft.com/office/officeart/2005/8/layout/venn1"/>
    <dgm:cxn modelId="{3FB4CAD0-BADF-46AE-AA3B-B944683A3FE3}" type="presParOf" srcId="{9CCD3DD8-FC89-4A2F-BEC4-1EF954FB5E4B}" destId="{6A6E85AC-E6B8-48FE-AF38-3FC864FBEF27}" srcOrd="4" destOrd="0" presId="urn:microsoft.com/office/officeart/2005/8/layout/venn1"/>
    <dgm:cxn modelId="{E0222428-6573-4911-B99A-FBF4D5F4DA69}" type="presParOf" srcId="{9CCD3DD8-FC89-4A2F-BEC4-1EF954FB5E4B}" destId="{881A2162-E70F-40A8-8BDF-D969FE5AF02A}" srcOrd="5" destOrd="0" presId="urn:microsoft.com/office/officeart/2005/8/layout/venn1"/>
    <dgm:cxn modelId="{50B22879-AB2A-4903-967C-9583E352DB2A}" type="presParOf" srcId="{9CCD3DD8-FC89-4A2F-BEC4-1EF954FB5E4B}" destId="{4451CA81-186A-47F8-936B-5272A0F9854E}" srcOrd="6" destOrd="0" presId="urn:microsoft.com/office/officeart/2005/8/layout/venn1"/>
    <dgm:cxn modelId="{ABCEEA04-BF4E-4860-8E94-9F71D27A497E}" type="presParOf" srcId="{9CCD3DD8-FC89-4A2F-BEC4-1EF954FB5E4B}" destId="{3B3651B3-F5D9-40C2-A5E6-995948709F7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A87A0F-D38B-4567-82E2-F6FB932F8F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1174D729-2950-4D9B-8723-D81BC959F77F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3200" b="1" i="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українсько</a:t>
          </a:r>
          <a:r>
            <a:rPr lang="uk-UA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ї</a:t>
          </a:r>
          <a:r>
            <a:rPr lang="ru-RU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i="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RU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x-none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DB987-B41B-41EC-AD28-2CA83F79957B}" type="parTrans" cxnId="{D00750B3-6330-4996-B4E6-129B21CEBFD1}">
      <dgm:prSet/>
      <dgm:spPr/>
      <dgm:t>
        <a:bodyPr/>
        <a:lstStyle/>
        <a:p>
          <a:endParaRPr lang="x-none"/>
        </a:p>
      </dgm:t>
    </dgm:pt>
    <dgm:pt modelId="{CC45B662-333E-4334-ABC1-3154C20465A9}" type="sibTrans" cxnId="{D00750B3-6330-4996-B4E6-129B21CEBFD1}">
      <dgm:prSet/>
      <dgm:spPr/>
      <dgm:t>
        <a:bodyPr/>
        <a:lstStyle/>
        <a:p>
          <a:endParaRPr lang="x-none"/>
        </a:p>
      </dgm:t>
    </dgm:pt>
    <dgm:pt modelId="{7AC3551F-3427-4884-970D-F862FE5ADB18}">
      <dgm:prSet phldrT="[Текст]"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сектору не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менше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ніж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 10% на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x-none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1D7E4-A8CF-40AA-886B-1389F63636AC}" type="parTrans" cxnId="{DDA774C4-D264-4B3D-BC1A-7FC973A0CD08}">
      <dgm:prSet/>
      <dgm:spPr/>
      <dgm:t>
        <a:bodyPr/>
        <a:lstStyle/>
        <a:p>
          <a:endParaRPr lang="x-none"/>
        </a:p>
      </dgm:t>
    </dgm:pt>
    <dgm:pt modelId="{D612F819-2459-4CE5-B7A4-820D83C62AD9}" type="sibTrans" cxnId="{DDA774C4-D264-4B3D-BC1A-7FC973A0CD08}">
      <dgm:prSet/>
      <dgm:spPr/>
      <dgm:t>
        <a:bodyPr/>
        <a:lstStyle/>
        <a:p>
          <a:endParaRPr lang="x-none"/>
        </a:p>
      </dgm:t>
    </dgm:pt>
    <dgm:pt modelId="{00F9EF53-90BA-46B3-8232-91F02A0BBE40}">
      <dgm:prSet phldrT="[Текст]" custT="1"/>
      <dgm:spPr/>
      <dgm:t>
        <a:bodyPr/>
        <a:lstStyle/>
        <a:p>
          <a:r>
            <a:rPr lang="ru-RU" sz="32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32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українського</a:t>
          </a:r>
          <a:r>
            <a:rPr lang="ru-RU" sz="32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endParaRPr lang="x-none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124AB-C70A-4B99-9C45-A6911B9EC055}" type="parTrans" cxnId="{1A22B025-5179-4FF9-8935-A4B0E8247213}">
      <dgm:prSet/>
      <dgm:spPr/>
      <dgm:t>
        <a:bodyPr/>
        <a:lstStyle/>
        <a:p>
          <a:endParaRPr lang="x-none"/>
        </a:p>
      </dgm:t>
    </dgm:pt>
    <dgm:pt modelId="{DF4FA2EF-6A86-4973-AE15-1D122A4CF86A}" type="sibTrans" cxnId="{1A22B025-5179-4FF9-8935-A4B0E8247213}">
      <dgm:prSet/>
      <dgm:spPr/>
      <dgm:t>
        <a:bodyPr/>
        <a:lstStyle/>
        <a:p>
          <a:endParaRPr lang="x-none"/>
        </a:p>
      </dgm:t>
    </dgm:pt>
    <dgm:pt modelId="{222B6F62-C4DE-41F2-9FD0-1E308C12D794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промислового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на </a:t>
          </a:r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7–10%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 на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x-none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DA0F2-9EC8-4307-9296-8E85BC928DC8}" type="parTrans" cxnId="{2D2D2C4B-9C93-4B5F-9FBA-DA77086BCFC3}">
      <dgm:prSet/>
      <dgm:spPr/>
      <dgm:t>
        <a:bodyPr/>
        <a:lstStyle/>
        <a:p>
          <a:endParaRPr lang="x-none"/>
        </a:p>
      </dgm:t>
    </dgm:pt>
    <dgm:pt modelId="{1A5F564E-8590-4CED-A75C-23B041528B3B}" type="sibTrans" cxnId="{2D2D2C4B-9C93-4B5F-9FBA-DA77086BCFC3}">
      <dgm:prSet/>
      <dgm:spPr/>
      <dgm:t>
        <a:bodyPr/>
        <a:lstStyle/>
        <a:p>
          <a:endParaRPr lang="x-none"/>
        </a:p>
      </dgm:t>
    </dgm:pt>
    <dgm:pt modelId="{6D71B55D-9C03-4830-B0D0-2EB933D09E3E}">
      <dgm:prSet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випереджальне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високотехнологічних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сегментів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 20% на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Значне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експорту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сегментів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x-none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6BC2A-CB8D-47B0-A962-A3112E043BF5}" type="parTrans" cxnId="{3181BCDC-EE98-4A42-882A-D4CAEE75C286}">
      <dgm:prSet/>
      <dgm:spPr/>
      <dgm:t>
        <a:bodyPr/>
        <a:lstStyle/>
        <a:p>
          <a:endParaRPr lang="x-none"/>
        </a:p>
      </dgm:t>
    </dgm:pt>
    <dgm:pt modelId="{AD536919-A904-4994-B6B9-F49B7E8C88D8}" type="sibTrans" cxnId="{3181BCDC-EE98-4A42-882A-D4CAEE75C286}">
      <dgm:prSet/>
      <dgm:spPr/>
      <dgm:t>
        <a:bodyPr/>
        <a:lstStyle/>
        <a:p>
          <a:endParaRPr lang="x-none"/>
        </a:p>
      </dgm:t>
    </dgm:pt>
    <dgm:pt modelId="{A6B21F08-9D28-4C71-8114-26423E3A1F6B}">
      <dgm:prSet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Додаткове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країни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інвестицій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у 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4.0 — як у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так і в центри R&amp;D,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інкубатори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x-none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D1692-A554-4EBF-998E-E0C618C03CA6}" type="parTrans" cxnId="{BF098324-706F-40AF-8890-3823497B4E56}">
      <dgm:prSet/>
      <dgm:spPr/>
      <dgm:t>
        <a:bodyPr/>
        <a:lstStyle/>
        <a:p>
          <a:endParaRPr lang="x-none"/>
        </a:p>
      </dgm:t>
    </dgm:pt>
    <dgm:pt modelId="{F08C4E7B-DD0B-4307-B14C-B2DC01C98019}" type="sibTrans" cxnId="{BF098324-706F-40AF-8890-3823497B4E56}">
      <dgm:prSet/>
      <dgm:spPr/>
      <dgm:t>
        <a:bodyPr/>
        <a:lstStyle/>
        <a:p>
          <a:endParaRPr lang="x-none"/>
        </a:p>
      </dgm:t>
    </dgm:pt>
    <dgm:pt modelId="{17FA4375-E6C1-4CD9-9F11-80DA58FB756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високотехнологічних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сегментів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до </a:t>
          </a:r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 на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FD63CC6C-B64A-44D2-BB38-D87B3726BF4F}" type="parTrans" cxnId="{4FEC54D2-3BF6-4D70-8F46-B228976C5032}">
      <dgm:prSet/>
      <dgm:spPr/>
      <dgm:t>
        <a:bodyPr/>
        <a:lstStyle/>
        <a:p>
          <a:endParaRPr lang="x-none"/>
        </a:p>
      </dgm:t>
    </dgm:pt>
    <dgm:pt modelId="{402DDA2F-4376-4003-ACBD-1733728B7C4A}" type="sibTrans" cxnId="{4FEC54D2-3BF6-4D70-8F46-B228976C5032}">
      <dgm:prSet/>
      <dgm:spPr/>
      <dgm:t>
        <a:bodyPr/>
        <a:lstStyle/>
        <a:p>
          <a:endParaRPr lang="x-none"/>
        </a:p>
      </dgm:t>
    </dgm:pt>
    <dgm:pt modelId="{2A4796B8-C530-4298-879E-1804606A148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пропускної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здатності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— до </a:t>
          </a:r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60%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ACF4B409-2327-4C50-B70B-65BCC462E58C}" type="parTrans" cxnId="{6F99EC64-E283-4746-AB4B-691D5BC8834E}">
      <dgm:prSet/>
      <dgm:spPr/>
      <dgm:t>
        <a:bodyPr/>
        <a:lstStyle/>
        <a:p>
          <a:endParaRPr lang="x-none"/>
        </a:p>
      </dgm:t>
    </dgm:pt>
    <dgm:pt modelId="{4C3BBECB-AAB0-43C4-970E-FA86EC27B672}" type="sibTrans" cxnId="{6F99EC64-E283-4746-AB4B-691D5BC8834E}">
      <dgm:prSet/>
      <dgm:spPr/>
      <dgm:t>
        <a:bodyPr/>
        <a:lstStyle/>
        <a:p>
          <a:endParaRPr lang="x-none"/>
        </a:p>
      </dgm:t>
    </dgm:pt>
    <dgm:pt modelId="{C9085872-A8BB-4EDF-9D04-FF65FF7178F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кількості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замовлень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виконаних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вчасно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— до </a:t>
          </a:r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95%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DD468520-0CFC-4128-9BC4-7C0BBDAE2A3D}" type="parTrans" cxnId="{5DB28485-63A8-49AA-95EA-C28BEBE6E39D}">
      <dgm:prSet/>
      <dgm:spPr/>
      <dgm:t>
        <a:bodyPr/>
        <a:lstStyle/>
        <a:p>
          <a:endParaRPr lang="x-none"/>
        </a:p>
      </dgm:t>
    </dgm:pt>
    <dgm:pt modelId="{00E29651-6380-41DB-A799-861D25ED2768}" type="sibTrans" cxnId="{5DB28485-63A8-49AA-95EA-C28BEBE6E39D}">
      <dgm:prSet/>
      <dgm:spPr/>
      <dgm:t>
        <a:bodyPr/>
        <a:lstStyle/>
        <a:p>
          <a:endParaRPr lang="x-none"/>
        </a:p>
      </dgm:t>
    </dgm:pt>
    <dgm:pt modelId="{A2E14052-9FCF-4549-B744-63BC7345D07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запасів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— до </a:t>
          </a:r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153BC8C1-2E75-46AD-8353-25312309728A}" type="parTrans" cxnId="{38C49802-608F-491D-894B-26FC37E733F4}">
      <dgm:prSet/>
      <dgm:spPr/>
      <dgm:t>
        <a:bodyPr/>
        <a:lstStyle/>
        <a:p>
          <a:endParaRPr lang="x-none"/>
        </a:p>
      </dgm:t>
    </dgm:pt>
    <dgm:pt modelId="{1670D91E-EE0E-44B7-8C40-BC071E19005C}" type="sibTrans" cxnId="{38C49802-608F-491D-894B-26FC37E733F4}">
      <dgm:prSet/>
      <dgm:spPr/>
      <dgm:t>
        <a:bodyPr/>
        <a:lstStyle/>
        <a:p>
          <a:endParaRPr lang="x-none"/>
        </a:p>
      </dgm:t>
    </dgm:pt>
    <dgm:pt modelId="{D28AD504-151D-414F-BA6A-E791202AE81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встановленого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обладнання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— до </a:t>
          </a:r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15%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229DEFEF-AD9C-4BC4-A6C2-B364FE8B8E6E}" type="parTrans" cxnId="{40A87542-084D-4C32-A738-C2FFD465B0B3}">
      <dgm:prSet/>
      <dgm:spPr/>
      <dgm:t>
        <a:bodyPr/>
        <a:lstStyle/>
        <a:p>
          <a:endParaRPr lang="x-none"/>
        </a:p>
      </dgm:t>
    </dgm:pt>
    <dgm:pt modelId="{424F642F-3894-448D-9ACC-AC1893D4410A}" type="sibTrans" cxnId="{40A87542-084D-4C32-A738-C2FFD465B0B3}">
      <dgm:prSet/>
      <dgm:spPr/>
      <dgm:t>
        <a:bodyPr/>
        <a:lstStyle/>
        <a:p>
          <a:endParaRPr lang="x-none"/>
        </a:p>
      </dgm:t>
    </dgm:pt>
    <dgm:pt modelId="{184A2F86-479A-4F43-8774-C313BAE4D5A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простоїв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обладнання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— до </a:t>
          </a:r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22%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E16D120A-0B3F-40F5-A487-1A8F7660276F}" type="parTrans" cxnId="{38D9B0AA-F161-4F1B-AA3A-AC05249C43F2}">
      <dgm:prSet/>
      <dgm:spPr/>
      <dgm:t>
        <a:bodyPr/>
        <a:lstStyle/>
        <a:p>
          <a:endParaRPr lang="x-none"/>
        </a:p>
      </dgm:t>
    </dgm:pt>
    <dgm:pt modelId="{1C060F7B-A08A-4F79-AE06-83531111C317}" type="sibTrans" cxnId="{38D9B0AA-F161-4F1B-AA3A-AC05249C43F2}">
      <dgm:prSet/>
      <dgm:spPr/>
      <dgm:t>
        <a:bodyPr/>
        <a:lstStyle/>
        <a:p>
          <a:endParaRPr lang="x-none"/>
        </a:p>
      </dgm:t>
    </dgm:pt>
    <dgm:pt modelId="{611AA0C5-4B72-4295-A658-339151CC3FF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економія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витрат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закупівлю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— до </a:t>
          </a:r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30%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03A81AF5-693E-4EFF-9DF0-2E8A21DBFF82}" type="parTrans" cxnId="{3B97CC39-5728-404F-9CB1-F088CE7A1063}">
      <dgm:prSet/>
      <dgm:spPr/>
      <dgm:t>
        <a:bodyPr/>
        <a:lstStyle/>
        <a:p>
          <a:endParaRPr lang="x-none"/>
        </a:p>
      </dgm:t>
    </dgm:pt>
    <dgm:pt modelId="{949F3721-6965-492E-98B2-56B665AF2CA1}" type="sibTrans" cxnId="{3B97CC39-5728-404F-9CB1-F088CE7A1063}">
      <dgm:prSet/>
      <dgm:spPr/>
      <dgm:t>
        <a:bodyPr/>
        <a:lstStyle/>
        <a:p>
          <a:endParaRPr lang="x-none"/>
        </a:p>
      </dgm:t>
    </dgm:pt>
    <dgm:pt modelId="{36CC2140-05A0-44F2-9AF2-377329F1777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додаткове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країни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інвестицій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Індустрії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4.0 — як у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так і в центри R&amp;D,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інкубатори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та 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технологічні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171D1DA-1FCA-40DC-AB77-9E5D3B83241E}" type="parTrans" cxnId="{35FCDCD5-1EE0-423C-AF84-505D4E305180}">
      <dgm:prSet/>
      <dgm:spPr/>
      <dgm:t>
        <a:bodyPr/>
        <a:lstStyle/>
        <a:p>
          <a:endParaRPr lang="x-none"/>
        </a:p>
      </dgm:t>
    </dgm:pt>
    <dgm:pt modelId="{9F8114D9-8E4D-472D-8AF6-0B7330AE7B49}" type="sibTrans" cxnId="{35FCDCD5-1EE0-423C-AF84-505D4E305180}">
      <dgm:prSet/>
      <dgm:spPr/>
      <dgm:t>
        <a:bodyPr/>
        <a:lstStyle/>
        <a:p>
          <a:endParaRPr lang="x-none"/>
        </a:p>
      </dgm:t>
    </dgm:pt>
    <dgm:pt modelId="{1998FFF2-05F3-4DC3-AD55-0BC33B47D8BE}" type="pres">
      <dgm:prSet presAssocID="{B4A87A0F-D38B-4567-82E2-F6FB932F8F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65BC9E-BD1B-4274-A86C-8524B87CC4FB}" type="pres">
      <dgm:prSet presAssocID="{1174D729-2950-4D9B-8723-D81BC959F77F}" presName="linNode" presStyleCnt="0"/>
      <dgm:spPr/>
    </dgm:pt>
    <dgm:pt modelId="{B1CC4E34-48D1-4710-AFAA-4D76ADA7E070}" type="pres">
      <dgm:prSet presAssocID="{1174D729-2950-4D9B-8723-D81BC959F77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A9C07-BB48-4F9B-98B6-5F89CA5F2088}" type="pres">
      <dgm:prSet presAssocID="{1174D729-2950-4D9B-8723-D81BC959F77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FEEA8-0B64-4FD5-972C-5D49FEBD4119}" type="pres">
      <dgm:prSet presAssocID="{CC45B662-333E-4334-ABC1-3154C20465A9}" presName="sp" presStyleCnt="0"/>
      <dgm:spPr/>
    </dgm:pt>
    <dgm:pt modelId="{DBFBD776-598C-4295-ADDC-55C392E8913B}" type="pres">
      <dgm:prSet presAssocID="{00F9EF53-90BA-46B3-8232-91F02A0BBE40}" presName="linNode" presStyleCnt="0"/>
      <dgm:spPr/>
    </dgm:pt>
    <dgm:pt modelId="{608F4A6B-1C90-461F-9932-9121A1788B63}" type="pres">
      <dgm:prSet presAssocID="{00F9EF53-90BA-46B3-8232-91F02A0BBE4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E1766-164B-46F4-BECE-2CDF6597D33A}" type="pres">
      <dgm:prSet presAssocID="{00F9EF53-90BA-46B3-8232-91F02A0BBE4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22B025-5179-4FF9-8935-A4B0E8247213}" srcId="{B4A87A0F-D38B-4567-82E2-F6FB932F8F1A}" destId="{00F9EF53-90BA-46B3-8232-91F02A0BBE40}" srcOrd="1" destOrd="0" parTransId="{888124AB-C70A-4B99-9C45-A6911B9EC055}" sibTransId="{DF4FA2EF-6A86-4973-AE15-1D122A4CF86A}"/>
    <dgm:cxn modelId="{C9D6451F-0362-441E-9217-59210540F1CC}" type="presOf" srcId="{184A2F86-479A-4F43-8774-C313BAE4D5AD}" destId="{3ECE1766-164B-46F4-BECE-2CDF6597D33A}" srcOrd="0" destOrd="6" presId="urn:microsoft.com/office/officeart/2005/8/layout/vList5"/>
    <dgm:cxn modelId="{BF098324-706F-40AF-8890-3823497B4E56}" srcId="{1174D729-2950-4D9B-8723-D81BC959F77F}" destId="{A6B21F08-9D28-4C71-8114-26423E3A1F6B}" srcOrd="2" destOrd="0" parTransId="{A47D1692-A554-4EBF-998E-E0C618C03CA6}" sibTransId="{F08C4E7B-DD0B-4307-B14C-B2DC01C98019}"/>
    <dgm:cxn modelId="{BFE7A750-BC30-46DA-96CD-26938E43E1A0}" type="presOf" srcId="{222B6F62-C4DE-41F2-9FD0-1E308C12D794}" destId="{3ECE1766-164B-46F4-BECE-2CDF6597D33A}" srcOrd="0" destOrd="0" presId="urn:microsoft.com/office/officeart/2005/8/layout/vList5"/>
    <dgm:cxn modelId="{5A0AE266-0CA9-4CC6-B382-167B6908C8E0}" type="presOf" srcId="{A6B21F08-9D28-4C71-8114-26423E3A1F6B}" destId="{FB7A9C07-BB48-4F9B-98B6-5F89CA5F2088}" srcOrd="0" destOrd="2" presId="urn:microsoft.com/office/officeart/2005/8/layout/vList5"/>
    <dgm:cxn modelId="{3ACE4527-D779-47E1-9C8C-FA35A02E1CF8}" type="presOf" srcId="{17FA4375-E6C1-4CD9-9F11-80DA58FB756F}" destId="{3ECE1766-164B-46F4-BECE-2CDF6597D33A}" srcOrd="0" destOrd="1" presId="urn:microsoft.com/office/officeart/2005/8/layout/vList5"/>
    <dgm:cxn modelId="{87BBD39C-D6CF-4FB1-968F-A2144D047C8E}" type="presOf" srcId="{2A4796B8-C530-4298-879E-1804606A1482}" destId="{3ECE1766-164B-46F4-BECE-2CDF6597D33A}" srcOrd="0" destOrd="2" presId="urn:microsoft.com/office/officeart/2005/8/layout/vList5"/>
    <dgm:cxn modelId="{76492F13-79E8-4D51-8855-6CD500C65FA8}" type="presOf" srcId="{36CC2140-05A0-44F2-9AF2-377329F17775}" destId="{3ECE1766-164B-46F4-BECE-2CDF6597D33A}" srcOrd="0" destOrd="8" presId="urn:microsoft.com/office/officeart/2005/8/layout/vList5"/>
    <dgm:cxn modelId="{0FFF1ABE-7D95-42FF-828B-6D0566E5C2B7}" type="presOf" srcId="{A2E14052-9FCF-4549-B744-63BC7345D07E}" destId="{3ECE1766-164B-46F4-BECE-2CDF6597D33A}" srcOrd="0" destOrd="4" presId="urn:microsoft.com/office/officeart/2005/8/layout/vList5"/>
    <dgm:cxn modelId="{5DB28485-63A8-49AA-95EA-C28BEBE6E39D}" srcId="{00F9EF53-90BA-46B3-8232-91F02A0BBE40}" destId="{C9085872-A8BB-4EDF-9D04-FF65FF7178FF}" srcOrd="3" destOrd="0" parTransId="{DD468520-0CFC-4128-9BC4-7C0BBDAE2A3D}" sibTransId="{00E29651-6380-41DB-A799-861D25ED2768}"/>
    <dgm:cxn modelId="{4FEC54D2-3BF6-4D70-8F46-B228976C5032}" srcId="{00F9EF53-90BA-46B3-8232-91F02A0BBE40}" destId="{17FA4375-E6C1-4CD9-9F11-80DA58FB756F}" srcOrd="1" destOrd="0" parTransId="{FD63CC6C-B64A-44D2-BB38-D87B3726BF4F}" sibTransId="{402DDA2F-4376-4003-ACBD-1733728B7C4A}"/>
    <dgm:cxn modelId="{3181BCDC-EE98-4A42-882A-D4CAEE75C286}" srcId="{1174D729-2950-4D9B-8723-D81BC959F77F}" destId="{6D71B55D-9C03-4830-B0D0-2EB933D09E3E}" srcOrd="1" destOrd="0" parTransId="{A946BC2A-CB8D-47B0-A962-A3112E043BF5}" sibTransId="{AD536919-A904-4994-B6B9-F49B7E8C88D8}"/>
    <dgm:cxn modelId="{35FCDCD5-1EE0-423C-AF84-505D4E305180}" srcId="{00F9EF53-90BA-46B3-8232-91F02A0BBE40}" destId="{36CC2140-05A0-44F2-9AF2-377329F17775}" srcOrd="8" destOrd="0" parTransId="{6171D1DA-1FCA-40DC-AB77-9E5D3B83241E}" sibTransId="{9F8114D9-8E4D-472D-8AF6-0B7330AE7B49}"/>
    <dgm:cxn modelId="{D00750B3-6330-4996-B4E6-129B21CEBFD1}" srcId="{B4A87A0F-D38B-4567-82E2-F6FB932F8F1A}" destId="{1174D729-2950-4D9B-8723-D81BC959F77F}" srcOrd="0" destOrd="0" parTransId="{8FDDB987-B41B-41EC-AD28-2CA83F79957B}" sibTransId="{CC45B662-333E-4334-ABC1-3154C20465A9}"/>
    <dgm:cxn modelId="{F96275AF-BD61-496E-9058-C4850D95DCFC}" type="presOf" srcId="{00F9EF53-90BA-46B3-8232-91F02A0BBE40}" destId="{608F4A6B-1C90-461F-9932-9121A1788B63}" srcOrd="0" destOrd="0" presId="urn:microsoft.com/office/officeart/2005/8/layout/vList5"/>
    <dgm:cxn modelId="{C1F4C6D3-5D93-4612-80F5-2DF5F32756BF}" type="presOf" srcId="{D28AD504-151D-414F-BA6A-E791202AE81B}" destId="{3ECE1766-164B-46F4-BECE-2CDF6597D33A}" srcOrd="0" destOrd="5" presId="urn:microsoft.com/office/officeart/2005/8/layout/vList5"/>
    <dgm:cxn modelId="{2D2D2C4B-9C93-4B5F-9FBA-DA77086BCFC3}" srcId="{00F9EF53-90BA-46B3-8232-91F02A0BBE40}" destId="{222B6F62-C4DE-41F2-9FD0-1E308C12D794}" srcOrd="0" destOrd="0" parTransId="{BFADA0F2-9EC8-4307-9296-8E85BC928DC8}" sibTransId="{1A5F564E-8590-4CED-A75C-23B041528B3B}"/>
    <dgm:cxn modelId="{38D9B0AA-F161-4F1B-AA3A-AC05249C43F2}" srcId="{00F9EF53-90BA-46B3-8232-91F02A0BBE40}" destId="{184A2F86-479A-4F43-8774-C313BAE4D5AD}" srcOrd="6" destOrd="0" parTransId="{E16D120A-0B3F-40F5-A487-1A8F7660276F}" sibTransId="{1C060F7B-A08A-4F79-AE06-83531111C317}"/>
    <dgm:cxn modelId="{71684A91-F73A-4F36-9F3B-C6C0F01487CB}" type="presOf" srcId="{7AC3551F-3427-4884-970D-F862FE5ADB18}" destId="{FB7A9C07-BB48-4F9B-98B6-5F89CA5F2088}" srcOrd="0" destOrd="0" presId="urn:microsoft.com/office/officeart/2005/8/layout/vList5"/>
    <dgm:cxn modelId="{24C9AB98-94B6-46A0-8659-7A86AB12734D}" type="presOf" srcId="{B4A87A0F-D38B-4567-82E2-F6FB932F8F1A}" destId="{1998FFF2-05F3-4DC3-AD55-0BC33B47D8BE}" srcOrd="0" destOrd="0" presId="urn:microsoft.com/office/officeart/2005/8/layout/vList5"/>
    <dgm:cxn modelId="{DDA774C4-D264-4B3D-BC1A-7FC973A0CD08}" srcId="{1174D729-2950-4D9B-8723-D81BC959F77F}" destId="{7AC3551F-3427-4884-970D-F862FE5ADB18}" srcOrd="0" destOrd="0" parTransId="{F181D7E4-A8CF-40AA-886B-1389F63636AC}" sibTransId="{D612F819-2459-4CE5-B7A4-820D83C62AD9}"/>
    <dgm:cxn modelId="{005D01D7-F1DF-46D4-8CE9-CBBB50EAFF84}" type="presOf" srcId="{611AA0C5-4B72-4295-A658-339151CC3FFF}" destId="{3ECE1766-164B-46F4-BECE-2CDF6597D33A}" srcOrd="0" destOrd="7" presId="urn:microsoft.com/office/officeart/2005/8/layout/vList5"/>
    <dgm:cxn modelId="{DDC27EF0-2BFE-495F-92C0-EE04D8B57C0D}" type="presOf" srcId="{C9085872-A8BB-4EDF-9D04-FF65FF7178FF}" destId="{3ECE1766-164B-46F4-BECE-2CDF6597D33A}" srcOrd="0" destOrd="3" presId="urn:microsoft.com/office/officeart/2005/8/layout/vList5"/>
    <dgm:cxn modelId="{38C49802-608F-491D-894B-26FC37E733F4}" srcId="{00F9EF53-90BA-46B3-8232-91F02A0BBE40}" destId="{A2E14052-9FCF-4549-B744-63BC7345D07E}" srcOrd="4" destOrd="0" parTransId="{153BC8C1-2E75-46AD-8353-25312309728A}" sibTransId="{1670D91E-EE0E-44B7-8C40-BC071E19005C}"/>
    <dgm:cxn modelId="{9C3C2EBC-B82C-4541-8158-749153838EC1}" type="presOf" srcId="{6D71B55D-9C03-4830-B0D0-2EB933D09E3E}" destId="{FB7A9C07-BB48-4F9B-98B6-5F89CA5F2088}" srcOrd="0" destOrd="1" presId="urn:microsoft.com/office/officeart/2005/8/layout/vList5"/>
    <dgm:cxn modelId="{40A87542-084D-4C32-A738-C2FFD465B0B3}" srcId="{00F9EF53-90BA-46B3-8232-91F02A0BBE40}" destId="{D28AD504-151D-414F-BA6A-E791202AE81B}" srcOrd="5" destOrd="0" parTransId="{229DEFEF-AD9C-4BC4-A6C2-B364FE8B8E6E}" sibTransId="{424F642F-3894-448D-9ACC-AC1893D4410A}"/>
    <dgm:cxn modelId="{B96548DF-E0FB-4246-AB1C-670243BE4900}" type="presOf" srcId="{1174D729-2950-4D9B-8723-D81BC959F77F}" destId="{B1CC4E34-48D1-4710-AFAA-4D76ADA7E070}" srcOrd="0" destOrd="0" presId="urn:microsoft.com/office/officeart/2005/8/layout/vList5"/>
    <dgm:cxn modelId="{3B97CC39-5728-404F-9CB1-F088CE7A1063}" srcId="{00F9EF53-90BA-46B3-8232-91F02A0BBE40}" destId="{611AA0C5-4B72-4295-A658-339151CC3FFF}" srcOrd="7" destOrd="0" parTransId="{03A81AF5-693E-4EFF-9DF0-2E8A21DBFF82}" sibTransId="{949F3721-6965-492E-98B2-56B665AF2CA1}"/>
    <dgm:cxn modelId="{6F99EC64-E283-4746-AB4B-691D5BC8834E}" srcId="{00F9EF53-90BA-46B3-8232-91F02A0BBE40}" destId="{2A4796B8-C530-4298-879E-1804606A1482}" srcOrd="2" destOrd="0" parTransId="{ACF4B409-2327-4C50-B70B-65BCC462E58C}" sibTransId="{4C3BBECB-AAB0-43C4-970E-FA86EC27B672}"/>
    <dgm:cxn modelId="{02F478F1-812E-4636-8C1A-2DBDD47D48E0}" type="presParOf" srcId="{1998FFF2-05F3-4DC3-AD55-0BC33B47D8BE}" destId="{C965BC9E-BD1B-4274-A86C-8524B87CC4FB}" srcOrd="0" destOrd="0" presId="urn:microsoft.com/office/officeart/2005/8/layout/vList5"/>
    <dgm:cxn modelId="{3EBCB367-D8F2-4B1A-855F-166A7E49BB88}" type="presParOf" srcId="{C965BC9E-BD1B-4274-A86C-8524B87CC4FB}" destId="{B1CC4E34-48D1-4710-AFAA-4D76ADA7E070}" srcOrd="0" destOrd="0" presId="urn:microsoft.com/office/officeart/2005/8/layout/vList5"/>
    <dgm:cxn modelId="{121D117B-BA7C-4944-AA2B-C0ACE3694043}" type="presParOf" srcId="{C965BC9E-BD1B-4274-A86C-8524B87CC4FB}" destId="{FB7A9C07-BB48-4F9B-98B6-5F89CA5F2088}" srcOrd="1" destOrd="0" presId="urn:microsoft.com/office/officeart/2005/8/layout/vList5"/>
    <dgm:cxn modelId="{4F5FE834-E8EC-4ED4-B971-15F6C408B891}" type="presParOf" srcId="{1998FFF2-05F3-4DC3-AD55-0BC33B47D8BE}" destId="{506FEEA8-0B64-4FD5-972C-5D49FEBD4119}" srcOrd="1" destOrd="0" presId="urn:microsoft.com/office/officeart/2005/8/layout/vList5"/>
    <dgm:cxn modelId="{F90C53CD-001E-489A-B622-7CEDEE3298C6}" type="presParOf" srcId="{1998FFF2-05F3-4DC3-AD55-0BC33B47D8BE}" destId="{DBFBD776-598C-4295-ADDC-55C392E8913B}" srcOrd="2" destOrd="0" presId="urn:microsoft.com/office/officeart/2005/8/layout/vList5"/>
    <dgm:cxn modelId="{A151F7BC-F9BB-4F09-ACC8-0B344645CF25}" type="presParOf" srcId="{DBFBD776-598C-4295-ADDC-55C392E8913B}" destId="{608F4A6B-1C90-461F-9932-9121A1788B63}" srcOrd="0" destOrd="0" presId="urn:microsoft.com/office/officeart/2005/8/layout/vList5"/>
    <dgm:cxn modelId="{2CCB7F91-C1A3-46DA-AADF-2BCAF196E959}" type="presParOf" srcId="{DBFBD776-598C-4295-ADDC-55C392E8913B}" destId="{3ECE1766-164B-46F4-BECE-2CDF6597D3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CFA7F-7AC5-4C69-9D37-F738CB781CFD}">
      <dsp:nvSpPr>
        <dsp:cNvPr id="0" name=""/>
        <dsp:cNvSpPr/>
      </dsp:nvSpPr>
      <dsp:spPr>
        <a:xfrm>
          <a:off x="3384" y="24369"/>
          <a:ext cx="2684964" cy="16109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Інституціоналізація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розвитку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хай-тек-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сегментів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4" y="24369"/>
        <a:ext cx="2684964" cy="1610978"/>
      </dsp:txXfrm>
    </dsp:sp>
    <dsp:sp modelId="{120EC081-F09F-4E40-84E8-D35C96B16C0C}">
      <dsp:nvSpPr>
        <dsp:cNvPr id="0" name=""/>
        <dsp:cNvSpPr/>
      </dsp:nvSpPr>
      <dsp:spPr>
        <a:xfrm>
          <a:off x="2956845" y="24369"/>
          <a:ext cx="2684964" cy="1610978"/>
        </a:xfrm>
        <a:prstGeom prst="rect">
          <a:avLst/>
        </a:prstGeom>
        <a:solidFill>
          <a:schemeClr val="accent3">
            <a:hueOff val="271060"/>
            <a:satOff val="10000"/>
            <a:lumOff val="-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інноваційної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екосистеми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хай-тек 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6845" y="24369"/>
        <a:ext cx="2684964" cy="1610978"/>
      </dsp:txXfrm>
    </dsp:sp>
    <dsp:sp modelId="{4AF17F3E-35B9-4062-9AF9-B124B9B61814}">
      <dsp:nvSpPr>
        <dsp:cNvPr id="0" name=""/>
        <dsp:cNvSpPr/>
      </dsp:nvSpPr>
      <dsp:spPr>
        <a:xfrm>
          <a:off x="5910306" y="24369"/>
          <a:ext cx="2684964" cy="1610978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Прискорення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кластеризації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сфері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Індустрії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5.0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як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регіональному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так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національному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рівнях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0306" y="24369"/>
        <a:ext cx="2684964" cy="1610978"/>
      </dsp:txXfrm>
    </dsp:sp>
    <dsp:sp modelId="{CEA2C572-2D7A-455C-B2C8-6BDA2D2ACB36}">
      <dsp:nvSpPr>
        <dsp:cNvPr id="0" name=""/>
        <dsp:cNvSpPr/>
      </dsp:nvSpPr>
      <dsp:spPr>
        <a:xfrm>
          <a:off x="8863767" y="24369"/>
          <a:ext cx="2684964" cy="1610978"/>
        </a:xfrm>
        <a:prstGeom prst="rect">
          <a:avLst/>
        </a:prstGeom>
        <a:solidFill>
          <a:schemeClr val="accent3">
            <a:hueOff val="813180"/>
            <a:satOff val="30000"/>
            <a:lumOff val="-4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Повномасштабна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цифровізація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ключових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секторів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енергетики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інфраструктури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63767" y="24369"/>
        <a:ext cx="2684964" cy="1610978"/>
      </dsp:txXfrm>
    </dsp:sp>
    <dsp:sp modelId="{8D746DBB-ADB4-4F66-A2DF-372716A508E9}">
      <dsp:nvSpPr>
        <dsp:cNvPr id="0" name=""/>
        <dsp:cNvSpPr/>
      </dsp:nvSpPr>
      <dsp:spPr>
        <a:xfrm>
          <a:off x="3384" y="1903844"/>
          <a:ext cx="2684964" cy="1610978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інновацій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Індустрії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.0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оборонного комплексу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країни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4" y="1903844"/>
        <a:ext cx="2684964" cy="1610978"/>
      </dsp:txXfrm>
    </dsp:sp>
    <dsp:sp modelId="{CD405795-FF35-421D-98BF-7D88D30BAB92}">
      <dsp:nvSpPr>
        <dsp:cNvPr id="0" name=""/>
        <dsp:cNvSpPr/>
      </dsp:nvSpPr>
      <dsp:spPr>
        <a:xfrm>
          <a:off x="2956845" y="1903844"/>
          <a:ext cx="2684964" cy="1610978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Запуск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експортних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хайтек-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секторів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6845" y="1903844"/>
        <a:ext cx="2684964" cy="1610978"/>
      </dsp:txXfrm>
    </dsp:sp>
    <dsp:sp modelId="{0AD5EC42-68EE-40BB-BD79-D7DE5D127830}">
      <dsp:nvSpPr>
        <dsp:cNvPr id="0" name=""/>
        <dsp:cNvSpPr/>
      </dsp:nvSpPr>
      <dsp:spPr>
        <a:xfrm>
          <a:off x="5995151" y="1866131"/>
          <a:ext cx="2684964" cy="1610978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Інтернаціоналізація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світовий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простір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.0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5151" y="1866131"/>
        <a:ext cx="2684964" cy="1610978"/>
      </dsp:txXfrm>
    </dsp:sp>
    <dsp:sp modelId="{9C67C866-57B0-4F9F-9F31-F3541B7D2B37}">
      <dsp:nvSpPr>
        <dsp:cNvPr id="0" name=""/>
        <dsp:cNvSpPr/>
      </dsp:nvSpPr>
      <dsp:spPr>
        <a:xfrm>
          <a:off x="8863767" y="1903844"/>
          <a:ext cx="2684964" cy="1610978"/>
        </a:xfrm>
        <a:prstGeom prst="rect">
          <a:avLst/>
        </a:prstGeom>
        <a:solidFill>
          <a:schemeClr val="accent3">
            <a:hueOff val="1897419"/>
            <a:satOff val="70000"/>
            <a:lumOff val="-10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Таргетинг,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секторів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високою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доданою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вартістю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відносно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оцінки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конкурентоздатності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перспектив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росту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63767" y="1903844"/>
        <a:ext cx="2684964" cy="1610978"/>
      </dsp:txXfrm>
    </dsp:sp>
    <dsp:sp modelId="{48176AC7-84BB-4332-8365-71677C2A0FB6}">
      <dsp:nvSpPr>
        <dsp:cNvPr id="0" name=""/>
        <dsp:cNvSpPr/>
      </dsp:nvSpPr>
      <dsp:spPr>
        <a:xfrm>
          <a:off x="1480114" y="3783319"/>
          <a:ext cx="2684964" cy="1610978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ІТ-</a:t>
          </a:r>
          <a:r>
            <a:rPr lang="ru-RU" sz="1600" b="0" i="0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фікація</a:t>
          </a:r>
          <a:r>
            <a:rPr lang="ru-RU" sz="16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i="0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програма</a:t>
          </a:r>
          <a:r>
            <a:rPr lang="ru-RU" sz="16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просвіти</a:t>
          </a:r>
          <a:r>
            <a:rPr lang="ru-RU" sz="16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трансферу </a:t>
          </a:r>
          <a:r>
            <a:rPr lang="ru-RU" sz="1600" b="0" i="0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кращих</a:t>
          </a:r>
          <a:r>
            <a:rPr lang="ru-RU" sz="16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практик з ІКТ-сектору в </a:t>
          </a:r>
          <a:r>
            <a:rPr lang="ru-RU" sz="1600" b="0" i="0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промислові</a:t>
          </a:r>
          <a:r>
            <a:rPr lang="ru-RU" sz="16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сектори</a:t>
          </a:r>
          <a:endParaRPr lang="x-none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0114" y="3783319"/>
        <a:ext cx="2684964" cy="1610978"/>
      </dsp:txXfrm>
    </dsp:sp>
    <dsp:sp modelId="{779EEECB-FE7E-4409-90B3-F04C064B5D76}">
      <dsp:nvSpPr>
        <dsp:cNvPr id="0" name=""/>
        <dsp:cNvSpPr/>
      </dsp:nvSpPr>
      <dsp:spPr>
        <a:xfrm>
          <a:off x="4433575" y="3783319"/>
          <a:ext cx="2684964" cy="1610978"/>
        </a:xfrm>
        <a:prstGeom prst="rect">
          <a:avLst/>
        </a:prstGeom>
        <a:solidFill>
          <a:schemeClr val="accent3">
            <a:hueOff val="2439539"/>
            <a:satOff val="90000"/>
            <a:lumOff val="-13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Інжинірингові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кластери</a:t>
          </a:r>
          <a:endParaRPr lang="x-none" sz="1600" kern="1200" dirty="0"/>
        </a:p>
      </dsp:txBody>
      <dsp:txXfrm>
        <a:off x="4433575" y="3783319"/>
        <a:ext cx="2684964" cy="1610978"/>
      </dsp:txXfrm>
    </dsp:sp>
    <dsp:sp modelId="{A3B67819-BD0C-4327-95F7-1112A5D0C59A}">
      <dsp:nvSpPr>
        <dsp:cNvPr id="0" name=""/>
        <dsp:cNvSpPr/>
      </dsp:nvSpPr>
      <dsp:spPr>
        <a:xfrm>
          <a:off x="7387036" y="3783319"/>
          <a:ext cx="2684964" cy="1610978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галузевих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дорожніх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карт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цифрової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трансформації</a:t>
          </a:r>
          <a:endParaRPr lang="x-none" sz="1600" kern="1200" dirty="0"/>
        </a:p>
      </dsp:txBody>
      <dsp:txXfrm>
        <a:off x="7387036" y="3783319"/>
        <a:ext cx="2684964" cy="1610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6B66A-4D6A-479A-B5BB-DD0452821237}">
      <dsp:nvSpPr>
        <dsp:cNvPr id="0" name=""/>
        <dsp:cNvSpPr/>
      </dsp:nvSpPr>
      <dsp:spPr>
        <a:xfrm>
          <a:off x="3251742" y="573790"/>
          <a:ext cx="4420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06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60959" y="617146"/>
        <a:ext cx="23633" cy="4726"/>
      </dsp:txXfrm>
    </dsp:sp>
    <dsp:sp modelId="{DA30EBA9-19A7-4861-89E5-0DA12690F699}">
      <dsp:nvSpPr>
        <dsp:cNvPr id="0" name=""/>
        <dsp:cNvSpPr/>
      </dsp:nvSpPr>
      <dsp:spPr>
        <a:xfrm>
          <a:off x="1198469" y="2987"/>
          <a:ext cx="2055073" cy="12330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єдиної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ідентифікації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SSO –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єдиний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вхід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8469" y="2987"/>
        <a:ext cx="2055073" cy="1233044"/>
      </dsp:txXfrm>
    </dsp:sp>
    <dsp:sp modelId="{3028E516-CD8E-4E2D-ACED-868ADDE48457}">
      <dsp:nvSpPr>
        <dsp:cNvPr id="0" name=""/>
        <dsp:cNvSpPr/>
      </dsp:nvSpPr>
      <dsp:spPr>
        <a:xfrm>
          <a:off x="2226005" y="1234232"/>
          <a:ext cx="2527740" cy="442066"/>
        </a:xfrm>
        <a:custGeom>
          <a:avLst/>
          <a:gdLst/>
          <a:ahLst/>
          <a:cxnLst/>
          <a:rect l="0" t="0" r="0" b="0"/>
          <a:pathLst>
            <a:path>
              <a:moveTo>
                <a:pt x="2527740" y="0"/>
              </a:moveTo>
              <a:lnTo>
                <a:pt x="2527740" y="238133"/>
              </a:lnTo>
              <a:lnTo>
                <a:pt x="0" y="238133"/>
              </a:lnTo>
              <a:lnTo>
                <a:pt x="0" y="442066"/>
              </a:lnTo>
            </a:path>
          </a:pathLst>
        </a:custGeom>
        <a:noFill/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25587" y="1452902"/>
        <a:ext cx="128577" cy="4726"/>
      </dsp:txXfrm>
    </dsp:sp>
    <dsp:sp modelId="{17ED6229-9652-433A-9FC4-5316CCE62675}">
      <dsp:nvSpPr>
        <dsp:cNvPr id="0" name=""/>
        <dsp:cNvSpPr/>
      </dsp:nvSpPr>
      <dsp:spPr>
        <a:xfrm>
          <a:off x="3726209" y="2987"/>
          <a:ext cx="2055073" cy="1233044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Агрегація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даних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систем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6209" y="2987"/>
        <a:ext cx="2055073" cy="1233044"/>
      </dsp:txXfrm>
    </dsp:sp>
    <dsp:sp modelId="{D650360C-0FCE-4295-AEEF-727BA0BF59E7}">
      <dsp:nvSpPr>
        <dsp:cNvPr id="0" name=""/>
        <dsp:cNvSpPr/>
      </dsp:nvSpPr>
      <dsp:spPr>
        <a:xfrm>
          <a:off x="3251742" y="2279501"/>
          <a:ext cx="4420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066" y="45720"/>
              </a:lnTo>
            </a:path>
          </a:pathLst>
        </a:custGeom>
        <a:noFill/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60959" y="2322857"/>
        <a:ext cx="23633" cy="4726"/>
      </dsp:txXfrm>
    </dsp:sp>
    <dsp:sp modelId="{9E72DB6A-5596-4D1B-ADDF-B0D48C487A8A}">
      <dsp:nvSpPr>
        <dsp:cNvPr id="0" name=""/>
        <dsp:cNvSpPr/>
      </dsp:nvSpPr>
      <dsp:spPr>
        <a:xfrm>
          <a:off x="1198469" y="1708698"/>
          <a:ext cx="2055073" cy="1233044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Розробка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користувацьких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конекторів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API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інтеграції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8469" y="1708698"/>
        <a:ext cx="2055073" cy="1233044"/>
      </dsp:txXfrm>
    </dsp:sp>
    <dsp:sp modelId="{721F3696-0D1D-4978-8DDB-0624D84850A8}">
      <dsp:nvSpPr>
        <dsp:cNvPr id="0" name=""/>
        <dsp:cNvSpPr/>
      </dsp:nvSpPr>
      <dsp:spPr>
        <a:xfrm>
          <a:off x="2226005" y="2939943"/>
          <a:ext cx="2527740" cy="442066"/>
        </a:xfrm>
        <a:custGeom>
          <a:avLst/>
          <a:gdLst/>
          <a:ahLst/>
          <a:cxnLst/>
          <a:rect l="0" t="0" r="0" b="0"/>
          <a:pathLst>
            <a:path>
              <a:moveTo>
                <a:pt x="2527740" y="0"/>
              </a:moveTo>
              <a:lnTo>
                <a:pt x="2527740" y="238133"/>
              </a:lnTo>
              <a:lnTo>
                <a:pt x="0" y="238133"/>
              </a:lnTo>
              <a:lnTo>
                <a:pt x="0" y="442066"/>
              </a:lnTo>
            </a:path>
          </a:pathLst>
        </a:custGeom>
        <a:noFill/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25587" y="3158613"/>
        <a:ext cx="128577" cy="4726"/>
      </dsp:txXfrm>
    </dsp:sp>
    <dsp:sp modelId="{00D0D0D7-60D3-4472-A29F-422F9B2FD8B8}">
      <dsp:nvSpPr>
        <dsp:cNvPr id="0" name=""/>
        <dsp:cNvSpPr/>
      </dsp:nvSpPr>
      <dsp:spPr>
        <a:xfrm>
          <a:off x="3726209" y="1708698"/>
          <a:ext cx="2055073" cy="1233044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Консолідовані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панелі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6209" y="1708698"/>
        <a:ext cx="2055073" cy="1233044"/>
      </dsp:txXfrm>
    </dsp:sp>
    <dsp:sp modelId="{D5DDFB60-0297-4812-85A3-DFCD64F76D4D}">
      <dsp:nvSpPr>
        <dsp:cNvPr id="0" name=""/>
        <dsp:cNvSpPr/>
      </dsp:nvSpPr>
      <dsp:spPr>
        <a:xfrm>
          <a:off x="3251742" y="3985211"/>
          <a:ext cx="4420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066" y="45720"/>
              </a:lnTo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60959" y="4028568"/>
        <a:ext cx="23633" cy="4726"/>
      </dsp:txXfrm>
    </dsp:sp>
    <dsp:sp modelId="{F67EEB08-50D8-4472-9DF3-5163DCC1A507}">
      <dsp:nvSpPr>
        <dsp:cNvPr id="0" name=""/>
        <dsp:cNvSpPr/>
      </dsp:nvSpPr>
      <dsp:spPr>
        <a:xfrm>
          <a:off x="1198469" y="3414409"/>
          <a:ext cx="2055073" cy="1233044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керування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пристроєм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додатком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8469" y="3414409"/>
        <a:ext cx="2055073" cy="1233044"/>
      </dsp:txXfrm>
    </dsp:sp>
    <dsp:sp modelId="{D2068D05-FFA9-4ECC-8F25-FD441303EBBE}">
      <dsp:nvSpPr>
        <dsp:cNvPr id="0" name=""/>
        <dsp:cNvSpPr/>
      </dsp:nvSpPr>
      <dsp:spPr>
        <a:xfrm>
          <a:off x="3726209" y="3414409"/>
          <a:ext cx="2055073" cy="1233044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Звіт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6209" y="3414409"/>
        <a:ext cx="2055073" cy="1233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1C5D8-7007-46D9-B6A2-BFA920A6A5EB}">
      <dsp:nvSpPr>
        <dsp:cNvPr id="0" name=""/>
        <dsp:cNvSpPr/>
      </dsp:nvSpPr>
      <dsp:spPr>
        <a:xfrm>
          <a:off x="0" y="0"/>
          <a:ext cx="1833552" cy="4589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управління знаннями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35618"/>
        <a:ext cx="1833552" cy="1835618"/>
      </dsp:txXfrm>
    </dsp:sp>
    <dsp:sp modelId="{EFB75DFB-0B17-4BB4-8E7A-82973D544435}">
      <dsp:nvSpPr>
        <dsp:cNvPr id="0" name=""/>
        <dsp:cNvSpPr/>
      </dsp:nvSpPr>
      <dsp:spPr>
        <a:xfrm>
          <a:off x="152699" y="275342"/>
          <a:ext cx="1528152" cy="15281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18929-23AC-4584-AEB4-0E68A1AB09AC}">
      <dsp:nvSpPr>
        <dsp:cNvPr id="0" name=""/>
        <dsp:cNvSpPr/>
      </dsp:nvSpPr>
      <dsp:spPr>
        <a:xfrm>
          <a:off x="1888558" y="0"/>
          <a:ext cx="1833552" cy="4589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Інформаційний портал підприємства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558" y="1835618"/>
        <a:ext cx="1833552" cy="1835618"/>
      </dsp:txXfrm>
    </dsp:sp>
    <dsp:sp modelId="{5F1D7DCE-0CF0-45FD-981B-5E4EE46DE2C5}">
      <dsp:nvSpPr>
        <dsp:cNvPr id="0" name=""/>
        <dsp:cNvSpPr/>
      </dsp:nvSpPr>
      <dsp:spPr>
        <a:xfrm>
          <a:off x="2041258" y="275342"/>
          <a:ext cx="1528152" cy="15281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2061E-3BC1-4D96-BB62-5165874BC941}">
      <dsp:nvSpPr>
        <dsp:cNvPr id="0" name=""/>
        <dsp:cNvSpPr/>
      </dsp:nvSpPr>
      <dsp:spPr>
        <a:xfrm>
          <a:off x="3777117" y="0"/>
          <a:ext cx="1833552" cy="4589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управління веб-контентом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7117" y="1835618"/>
        <a:ext cx="1833552" cy="1835618"/>
      </dsp:txXfrm>
    </dsp:sp>
    <dsp:sp modelId="{6E10CAF6-60D0-47C6-A11C-22302D327824}">
      <dsp:nvSpPr>
        <dsp:cNvPr id="0" name=""/>
        <dsp:cNvSpPr/>
      </dsp:nvSpPr>
      <dsp:spPr>
        <a:xfrm>
          <a:off x="3929817" y="275342"/>
          <a:ext cx="1528152" cy="15281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E6418-5702-4712-A669-37FDEEBD58AA}">
      <dsp:nvSpPr>
        <dsp:cNvPr id="0" name=""/>
        <dsp:cNvSpPr/>
      </dsp:nvSpPr>
      <dsp:spPr>
        <a:xfrm>
          <a:off x="5665676" y="0"/>
          <a:ext cx="1833552" cy="4589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документообігу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5676" y="1835618"/>
        <a:ext cx="1833552" cy="1835618"/>
      </dsp:txXfrm>
    </dsp:sp>
    <dsp:sp modelId="{9D9828C8-F48A-47C1-AB29-596139C1DFE8}">
      <dsp:nvSpPr>
        <dsp:cNvPr id="0" name=""/>
        <dsp:cNvSpPr/>
      </dsp:nvSpPr>
      <dsp:spPr>
        <a:xfrm>
          <a:off x="5818376" y="275342"/>
          <a:ext cx="1528152" cy="152815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4860-3B7A-4DA5-A352-D2CD052E6026}">
      <dsp:nvSpPr>
        <dsp:cNvPr id="0" name=""/>
        <dsp:cNvSpPr/>
      </dsp:nvSpPr>
      <dsp:spPr>
        <a:xfrm>
          <a:off x="7554235" y="0"/>
          <a:ext cx="1833552" cy="4589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Керування робочими процесами та автоматизація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54235" y="1835618"/>
        <a:ext cx="1833552" cy="1835618"/>
      </dsp:txXfrm>
    </dsp:sp>
    <dsp:sp modelId="{4869A057-8992-4130-BD81-C8F9E514457A}">
      <dsp:nvSpPr>
        <dsp:cNvPr id="0" name=""/>
        <dsp:cNvSpPr/>
      </dsp:nvSpPr>
      <dsp:spPr>
        <a:xfrm>
          <a:off x="7706935" y="275342"/>
          <a:ext cx="1528152" cy="152815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B0743-77E2-4521-9D30-15C6069F8076}">
      <dsp:nvSpPr>
        <dsp:cNvPr id="0" name=""/>
        <dsp:cNvSpPr/>
      </dsp:nvSpPr>
      <dsp:spPr>
        <a:xfrm>
          <a:off x="375511" y="3671237"/>
          <a:ext cx="8636764" cy="68835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0135E-9B14-465B-B46B-3BC12CDD4954}">
      <dsp:nvSpPr>
        <dsp:cNvPr id="0" name=""/>
        <dsp:cNvSpPr/>
      </dsp:nvSpPr>
      <dsp:spPr>
        <a:xfrm>
          <a:off x="82284" y="1182"/>
          <a:ext cx="2262566" cy="124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Додаток для мобільних продажів POS / Платіжні програми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790" y="37688"/>
        <a:ext cx="2189554" cy="1173388"/>
      </dsp:txXfrm>
    </dsp:sp>
    <dsp:sp modelId="{122397F8-B2D7-43F1-8B00-6560DE487D87}">
      <dsp:nvSpPr>
        <dsp:cNvPr id="0" name=""/>
        <dsp:cNvSpPr/>
      </dsp:nvSpPr>
      <dsp:spPr>
        <a:xfrm>
          <a:off x="549049" y="1344320"/>
          <a:ext cx="1469067" cy="18995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 для </a:t>
          </a:r>
          <a:r>
            <a:rPr lang="uk-UA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зворотнього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зв’язку та програми лояльності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077" y="1387348"/>
        <a:ext cx="1383011" cy="1813453"/>
      </dsp:txXfrm>
    </dsp:sp>
    <dsp:sp modelId="{A5A73766-F078-4874-B22F-F88A575100A3}">
      <dsp:nvSpPr>
        <dsp:cNvPr id="0" name=""/>
        <dsp:cNvSpPr/>
      </dsp:nvSpPr>
      <dsp:spPr>
        <a:xfrm>
          <a:off x="371933" y="3557058"/>
          <a:ext cx="1505547" cy="1860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Додаток для відстеження активів (RFID / штрих-код)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029" y="3601154"/>
        <a:ext cx="1417355" cy="1771828"/>
      </dsp:txXfrm>
    </dsp:sp>
    <dsp:sp modelId="{87E83921-6778-4BD0-BAF5-C6D9DBAB4CB4}">
      <dsp:nvSpPr>
        <dsp:cNvPr id="0" name=""/>
        <dsp:cNvSpPr/>
      </dsp:nvSpPr>
      <dsp:spPr>
        <a:xfrm>
          <a:off x="8690307" y="3528785"/>
          <a:ext cx="1505547" cy="1860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Програма </a:t>
          </a:r>
          <a:r>
            <a:rPr lang="uk-UA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Field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Service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4403" y="3572881"/>
        <a:ext cx="1417355" cy="1771828"/>
      </dsp:txXfrm>
    </dsp:sp>
    <dsp:sp modelId="{225622EF-B4CE-4F37-B7DC-530B4546280A}">
      <dsp:nvSpPr>
        <dsp:cNvPr id="0" name=""/>
        <dsp:cNvSpPr/>
      </dsp:nvSpPr>
      <dsp:spPr>
        <a:xfrm>
          <a:off x="6584182" y="3556572"/>
          <a:ext cx="1505547" cy="18600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Додаток для логістики та керування автопарком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8278" y="3600668"/>
        <a:ext cx="1417355" cy="1771828"/>
      </dsp:txXfrm>
    </dsp:sp>
    <dsp:sp modelId="{F4B81807-24CE-4AC7-90A3-A3EC8F7D3ADB}">
      <dsp:nvSpPr>
        <dsp:cNvPr id="0" name=""/>
        <dsp:cNvSpPr/>
      </dsp:nvSpPr>
      <dsp:spPr>
        <a:xfrm>
          <a:off x="4403969" y="3558639"/>
          <a:ext cx="1505547" cy="1860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Керування документами на мобільному пристрої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8065" y="3602735"/>
        <a:ext cx="1417355" cy="1771828"/>
      </dsp:txXfrm>
    </dsp:sp>
    <dsp:sp modelId="{AC2812DA-149F-4191-B095-205854F602A0}">
      <dsp:nvSpPr>
        <dsp:cNvPr id="0" name=""/>
        <dsp:cNvSpPr/>
      </dsp:nvSpPr>
      <dsp:spPr>
        <a:xfrm>
          <a:off x="8353983" y="0"/>
          <a:ext cx="2161623" cy="11503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 </a:t>
          </a:r>
          <a:r>
            <a:rPr lang="uk-UA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Intelligence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&amp; </a:t>
          </a:r>
          <a:r>
            <a:rPr lang="uk-UA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Analytics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7675" y="33692"/>
        <a:ext cx="2094239" cy="1082945"/>
      </dsp:txXfrm>
    </dsp:sp>
    <dsp:sp modelId="{B7FBB2AD-78C9-4D03-80E4-8AA9F3D6AE58}">
      <dsp:nvSpPr>
        <dsp:cNvPr id="0" name=""/>
        <dsp:cNvSpPr/>
      </dsp:nvSpPr>
      <dsp:spPr>
        <a:xfrm>
          <a:off x="8688726" y="1265807"/>
          <a:ext cx="1508491" cy="1860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 для співпраці та спілкування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2908" y="1309989"/>
        <a:ext cx="1420127" cy="1771656"/>
      </dsp:txXfrm>
    </dsp:sp>
    <dsp:sp modelId="{AD88920E-8E4C-4EE0-BC12-6F0DAEE17E6B}">
      <dsp:nvSpPr>
        <dsp:cNvPr id="0" name=""/>
        <dsp:cNvSpPr/>
      </dsp:nvSpPr>
      <dsp:spPr>
        <a:xfrm>
          <a:off x="2425899" y="3542807"/>
          <a:ext cx="1508491" cy="1860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 M-</a:t>
          </a:r>
          <a:r>
            <a:rPr lang="uk-UA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Commerce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0081" y="3586989"/>
        <a:ext cx="1420127" cy="1771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01C36-D821-4DAA-9024-4882DF0F16FB}">
      <dsp:nvSpPr>
        <dsp:cNvPr id="0" name=""/>
        <dsp:cNvSpPr/>
      </dsp:nvSpPr>
      <dsp:spPr>
        <a:xfrm>
          <a:off x="1695778" y="53700"/>
          <a:ext cx="2792426" cy="279242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Візуалізація інформації 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(уніфікований вигляд, KPI, інформаційні панелі, таблиці показників, звіти тощо)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7981" y="429603"/>
        <a:ext cx="2148020" cy="886058"/>
      </dsp:txXfrm>
    </dsp:sp>
    <dsp:sp modelId="{09FBF0D0-DBA1-4462-941F-AE7108FE6971}">
      <dsp:nvSpPr>
        <dsp:cNvPr id="0" name=""/>
        <dsp:cNvSpPr/>
      </dsp:nvSpPr>
      <dsp:spPr>
        <a:xfrm>
          <a:off x="2930890" y="1288811"/>
          <a:ext cx="2792426" cy="2792426"/>
        </a:xfrm>
        <a:prstGeom prst="ellipse">
          <a:avLst/>
        </a:prstGeom>
        <a:solidFill>
          <a:schemeClr val="accent3">
            <a:alpha val="50000"/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Аналітика </a:t>
          </a:r>
          <a:endParaRPr lang="en-US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чат-боти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4504" y="1611014"/>
        <a:ext cx="1074010" cy="2148020"/>
      </dsp:txXfrm>
    </dsp:sp>
    <dsp:sp modelId="{6A6E85AC-E6B8-48FE-AF38-3FC864FBEF27}">
      <dsp:nvSpPr>
        <dsp:cNvPr id="0" name=""/>
        <dsp:cNvSpPr/>
      </dsp:nvSpPr>
      <dsp:spPr>
        <a:xfrm>
          <a:off x="1695778" y="2523923"/>
          <a:ext cx="2792426" cy="2792426"/>
        </a:xfrm>
        <a:prstGeom prst="ellipse">
          <a:avLst/>
        </a:prstGeom>
        <a:solidFill>
          <a:schemeClr val="accent3">
            <a:alpha val="50000"/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даними</a:t>
          </a: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(якість, інтеграція, стандартизація, консолідація)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7981" y="4054387"/>
        <a:ext cx="2148020" cy="886058"/>
      </dsp:txXfrm>
    </dsp:sp>
    <dsp:sp modelId="{4451CA81-186A-47F8-936B-5272A0F9854E}">
      <dsp:nvSpPr>
        <dsp:cNvPr id="0" name=""/>
        <dsp:cNvSpPr/>
      </dsp:nvSpPr>
      <dsp:spPr>
        <a:xfrm>
          <a:off x="460667" y="1288811"/>
          <a:ext cx="2792426" cy="2792426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Доставка інформації 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(портали, засоби контролю доступу до даних)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5469" y="1611014"/>
        <a:ext cx="1074010" cy="2148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A9C07-BB48-4F9B-98B6-5F89CA5F2088}">
      <dsp:nvSpPr>
        <dsp:cNvPr id="0" name=""/>
        <dsp:cNvSpPr/>
      </dsp:nvSpPr>
      <dsp:spPr>
        <a:xfrm rot="5400000">
          <a:off x="5725255" y="-1855916"/>
          <a:ext cx="2150992" cy="64007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сектору не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менше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ніж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10% на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x-none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випереджальне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високотехнологічних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сегментів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 20% на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Значне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експорту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сегментів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x-none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Додаткове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країни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інвестицій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 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4.0 — як у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так і в центри R&amp;D,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інкубатори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x-none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00398" y="373944"/>
        <a:ext cx="6295704" cy="1940986"/>
      </dsp:txXfrm>
    </dsp:sp>
    <dsp:sp modelId="{B1CC4E34-48D1-4710-AFAA-4D76ADA7E070}">
      <dsp:nvSpPr>
        <dsp:cNvPr id="0" name=""/>
        <dsp:cNvSpPr/>
      </dsp:nvSpPr>
      <dsp:spPr>
        <a:xfrm>
          <a:off x="0" y="67"/>
          <a:ext cx="3600398" cy="2688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3200" b="1" i="0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українсько</a:t>
          </a:r>
          <a:r>
            <a:rPr lang="uk-UA" sz="3200" b="1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ї</a:t>
          </a:r>
          <a:r>
            <a:rPr lang="ru-RU" sz="3200" b="1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i="0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економіки</a:t>
          </a:r>
          <a:r>
            <a:rPr lang="ru-RU" sz="3200" b="1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x-none" sz="3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253" y="131320"/>
        <a:ext cx="3337892" cy="2426234"/>
      </dsp:txXfrm>
    </dsp:sp>
    <dsp:sp modelId="{3ECE1766-164B-46F4-BECE-2CDF6597D33A}">
      <dsp:nvSpPr>
        <dsp:cNvPr id="0" name=""/>
        <dsp:cNvSpPr/>
      </dsp:nvSpPr>
      <dsp:spPr>
        <a:xfrm rot="5400000">
          <a:off x="5725255" y="967260"/>
          <a:ext cx="2150992" cy="64007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промислового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 </a:t>
          </a: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7–10%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на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x-none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високотехнологічних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сегментів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 </a:t>
          </a: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на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пропускної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здатності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— до </a:t>
          </a: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60%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кількості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замовлень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виконаних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вчасно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— до </a:t>
          </a: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95%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запасів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— до </a:t>
          </a: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встановленого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обладнання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— до </a:t>
          </a: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15%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скорочення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простоїв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обладнання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— до </a:t>
          </a: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22%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економія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витрат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закупівлю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— до </a:t>
          </a: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30%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додаткове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країни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інвестицій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Індустрії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4.0 — як у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так і в центри R&amp;D,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інкубатори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 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технологічні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компанії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3600398" y="3197121"/>
        <a:ext cx="6295704" cy="1940986"/>
      </dsp:txXfrm>
    </dsp:sp>
    <dsp:sp modelId="{608F4A6B-1C90-461F-9932-9121A1788B63}">
      <dsp:nvSpPr>
        <dsp:cNvPr id="0" name=""/>
        <dsp:cNvSpPr/>
      </dsp:nvSpPr>
      <dsp:spPr>
        <a:xfrm>
          <a:off x="0" y="2823244"/>
          <a:ext cx="3600398" cy="2688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32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українського</a:t>
          </a:r>
          <a:r>
            <a:rPr lang="ru-RU" sz="3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endParaRPr lang="x-none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253" y="2954497"/>
        <a:ext cx="3337892" cy="2426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322E5-FD01-4C4A-9E01-15ACA6785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51FA8D-A759-4AEA-8A90-2F61F39F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07BC46-B6FD-407B-9CD3-1217F64B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5083-15C2-4829-8D9B-CBDC7694A108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07A307-20ED-49A5-98E2-001424BC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0F1990-C7FB-418F-AF70-3B0C3538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AE4-6A0C-4A7B-BE59-3E44D7F03A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528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88DBF0-5F76-40B0-8B5D-467A52FF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7E23B4-1E98-4AFA-8A88-B0FD75037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E46837-FCF7-490C-BCC8-B0A48B78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5083-15C2-4829-8D9B-CBDC7694A108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308C7F-4DF1-4CB3-8CAD-F98FB3B4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AB937C-ACB1-498C-B132-E0ACFEEF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AE4-6A0C-4A7B-BE59-3E44D7F03A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39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69A37E7-ABCA-4C5E-93C3-E43213A04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63ED31A-9E36-4001-9D08-ED384DD0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F39A1A-1085-4C52-A292-1B9CC8CC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5083-15C2-4829-8D9B-CBDC7694A108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2153C5-7338-4050-89FF-10530573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8D9676-CAC9-4435-B28C-80892D56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AE4-6A0C-4A7B-BE59-3E44D7F03A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164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F35BAC-3208-49EE-B462-9B7FBD7A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4C87AE-CA53-4CA3-BBDE-19E8090CD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BEBE51-262C-4C83-B01C-A6E195C4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5083-15C2-4829-8D9B-CBDC7694A108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66C43D-62B1-493D-9EC3-E4E04061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E8B36B-35EF-4451-B55F-7AFEC561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AE4-6A0C-4A7B-BE59-3E44D7F03A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18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9ED5D7-F8DF-4478-A76B-C121A550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0FB25B-12A9-451B-A323-3D902D85E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A55483-F488-4A9C-850C-8E0C8FCE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5083-15C2-4829-8D9B-CBDC7694A108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50FCC0-0291-4C9E-AC37-E330F934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497991-3BD3-49AB-944A-20D4CDEC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AE4-6A0C-4A7B-BE59-3E44D7F03A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716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5EADA9-97D4-4082-BB43-7861F3A7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45A38C-7318-4AC3-A243-CF9CB2776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2A7AF66-DD1D-4B0E-A8E8-44CF902F9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6E1A16-9D7B-4746-9FE0-EDD5B4AD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5083-15C2-4829-8D9B-CBDC7694A108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8F0B1D-0D90-4414-9AAF-FD83EAFD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5E132B-E5D6-4789-AF40-1673DF2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AE4-6A0C-4A7B-BE59-3E44D7F03A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026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39AF6-38C6-428A-AE9E-02950ED5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60B393-BB74-468B-8F2E-3ECACA408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6C8742-72B7-4C9A-A8EC-45E03E8EB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4841FC8-B48F-49F4-A8FF-5AABEF16D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0B72D6E-1194-4CE0-8FBA-AEAFE2A2D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F384601-4553-4A63-996B-76811CAA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5083-15C2-4829-8D9B-CBDC7694A108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A28530-1434-4BB9-9D94-3913BEE2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3B21BA6-EE2A-4007-8673-1934FBCD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AE4-6A0C-4A7B-BE59-3E44D7F03A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318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ECC0AA-77DB-4328-8149-3351013E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CBF433-66F5-4E24-8FBA-5641D0E9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5083-15C2-4829-8D9B-CBDC7694A108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E61151D-0EBB-4CA6-BB7C-E0BC1677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614D6DE-65BF-41F8-935D-0E44FDCD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AE4-6A0C-4A7B-BE59-3E44D7F03A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838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D70CCE0-E2D9-4861-A33E-D78511490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5083-15C2-4829-8D9B-CBDC7694A108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DB13B5-D44B-481B-BC76-2F671A59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FF1D75-B0DA-4047-802E-05F482EB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AE4-6A0C-4A7B-BE59-3E44D7F03A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201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E93951-4672-41B0-AFF9-17486082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48DB8D-FB41-4285-AAAB-05DD9BCD8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E00CD15-866F-4A29-82AF-7239BFFD9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2CAE06-A639-455E-941C-B0EBC942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5083-15C2-4829-8D9B-CBDC7694A108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2EB4ED-1356-4BD3-8A9A-41A0B593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4DC848-7F6C-40C6-858A-A687C22D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AE4-6A0C-4A7B-BE59-3E44D7F03A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604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E99D96-B1FC-44DE-8A9E-6A01E220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8419221-8810-4A59-9B92-56DB05CEB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C1E43E-8FD2-46FE-8F01-FF5078DBD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862695-8D89-40D3-933E-63137CAB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5083-15C2-4829-8D9B-CBDC7694A108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204FF5-F24C-49A4-97F4-1B5E7CDF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C0B14D-8919-489D-A1BA-5391C6FE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66AE4-6A0C-4A7B-BE59-3E44D7F03A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980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F5A82A-BF22-4BEB-A93C-7661F84E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DA0F81-7C58-4CEC-BB20-02B65BA9C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EA74EA-B0A9-48A8-B3F2-B0A6ECCB0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F5083-15C2-4829-8D9B-CBDC7694A108}" type="datetimeFigureOut">
              <a:rPr lang="x-none" smtClean="0"/>
              <a:t>13.12.2021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283558-A417-49D9-A2F4-C410373CB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9F2A63-601B-49F9-81B2-C07CBD57D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66AE4-6A0C-4A7B-BE59-3E44D7F03AF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009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vkatok@ukrtelecom.u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459189"/>
            <a:ext cx="10615124" cy="5398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0205" y="176871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 ТРАНСФОРМАЦІЯ ПІДПРИЄМСТВ УКРАЇНИ НА БАЗІ СУЧАСНИХ ІНФОРМАЦІЙНИХ ТЕХНОЛОГІЙ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2439" y="73397"/>
            <a:ext cx="1224136" cy="1399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35860" y="609755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2021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185652"/>
            <a:ext cx="1355281" cy="1355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0814" y="3624348"/>
            <a:ext cx="72486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радник з питань науково-технічної політики АТ «Укртелеком», Україна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 Каток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vkatok@ukrtelecom.ua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71" y="4753030"/>
            <a:ext cx="2267909" cy="890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00" y="1198594"/>
            <a:ext cx="6719878" cy="54164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547" y="4644158"/>
            <a:ext cx="2465848" cy="9075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91" y="1313527"/>
            <a:ext cx="2267909" cy="68890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162854" y="1432874"/>
            <a:ext cx="2256934" cy="6787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188" y="169684"/>
            <a:ext cx="10515600" cy="112179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ХМАРНІ ТЕХНОЛОГІЇ ДЛЯ ІНТЕГРАЦІЇ, МІГРАЦІЇ, УПРАВЛІННЯ ДАНИМИ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52975" y="1538082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286" y="144937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96580" y="4753030"/>
            <a:ext cx="2416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додатками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9443" y="4875171"/>
            <a:ext cx="2237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хмарною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інфраструктурою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418" y="289712"/>
            <a:ext cx="10515600" cy="104889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РИНКУ ХМАРНИХ ОБЧИСЛЕНЬ ПРИ ЦИФРОВІЙ ТРАНСФОРМАЦІЇ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402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F3A823-3756-4C20-9842-A2400CE54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" t="8644" r="2485" b="8123"/>
          <a:stretch/>
        </p:blipFill>
        <p:spPr>
          <a:xfrm>
            <a:off x="1545996" y="699592"/>
            <a:ext cx="9360817" cy="602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17376" y="5269583"/>
            <a:ext cx="217759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C54986-C643-4849-9510-A3BFB68B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01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КЛІЄНТОЦЕНТРИЧНІСТЬ ПРИ ЦИФРОВІЙ ТРАНСФОРМАЦІЇ</a:t>
            </a:r>
            <a:endParaRPr lang="x-none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7376" y="5269583"/>
            <a:ext cx="2545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Джерело: ДТЕК: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рограма ЦТ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FFDD5A-BA33-4E66-941A-EA98A62F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256" y="132700"/>
            <a:ext cx="10515600" cy="888023"/>
          </a:xfrm>
        </p:spPr>
        <p:txBody>
          <a:bodyPr>
            <a:normAutofit/>
          </a:bodyPr>
          <a:lstStyle/>
          <a:p>
            <a:pPr algn="ctr"/>
            <a:r>
              <a:rPr lang="ru-RU" sz="360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Плюси</a:t>
            </a:r>
            <a:r>
              <a:rPr lang="ru-RU" sz="360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</a:t>
            </a:r>
            <a:r>
              <a:rPr lang="ru-RU" sz="360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</a:t>
            </a:r>
            <a:r>
              <a:rPr lang="ru-RU" sz="360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</a:t>
            </a:r>
            <a:endParaRPr lang="x-none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28F03A75-3EB4-41F1-AD1D-CC0242327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312261"/>
              </p:ext>
            </p:extLst>
          </p:nvPr>
        </p:nvGraphicFramePr>
        <p:xfrm>
          <a:off x="1028256" y="1020723"/>
          <a:ext cx="10001106" cy="551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6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004115" y="999241"/>
            <a:ext cx="5071621" cy="48548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390" y="999241"/>
            <a:ext cx="6645897" cy="48548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31" y="136152"/>
            <a:ext cx="11698664" cy="95735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 НА ТЕХНОЛОГІЇ ТА ПОСЛУГИ ЦИФРОВОЇ ТРАНСФОРМАЦІЇ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055" t="41083" r="43302" b="17199"/>
          <a:stretch/>
        </p:blipFill>
        <p:spPr>
          <a:xfrm>
            <a:off x="463748" y="1282605"/>
            <a:ext cx="6213608" cy="3935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664" y="1668543"/>
            <a:ext cx="4864231" cy="3384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047" y="5217615"/>
            <a:ext cx="527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по 2025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трильйонах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6989" y="5145628"/>
            <a:ext cx="274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для України на 2030 рік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627" y="581942"/>
            <a:ext cx="10515600" cy="53984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Висновки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779" y="989197"/>
            <a:ext cx="109484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Робота з командою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бізнес-додатки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все направлено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боргу.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-модель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1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9" y="1413933"/>
            <a:ext cx="11066815" cy="5444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175" y="2828041"/>
            <a:ext cx="696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трансформують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3500846"/>
            <a:ext cx="10199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ВФПЕ-21 сприятиме сталому розвитку та призведе до політики, яка надасть кожному доступ до безпечних, привабливих та доступних технологій. На карту поставлена здатність створювати інфраструктуру та моделі політики,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Хоулінь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Чжао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МСЕ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907177"/>
            <a:ext cx="1051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ВФПЕ-21 </a:t>
            </a:r>
            <a:r>
              <a:rPr lang="ru-RU" sz="2000" dirty="0" err="1"/>
              <a:t>об'єднує</a:t>
            </a:r>
            <a:r>
              <a:rPr lang="ru-RU" sz="2000" dirty="0"/>
              <a:t> </a:t>
            </a:r>
            <a:r>
              <a:rPr lang="ru-RU" sz="2000" dirty="0" err="1"/>
              <a:t>політиків</a:t>
            </a:r>
            <a:r>
              <a:rPr lang="ru-RU" sz="2000" dirty="0"/>
              <a:t> з </a:t>
            </a:r>
            <a:r>
              <a:rPr lang="ru-RU" sz="2000" dirty="0" err="1"/>
              <a:t>усього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обговорити</a:t>
            </a:r>
            <a:r>
              <a:rPr lang="ru-RU" sz="2000" dirty="0"/>
              <a:t>, як </a:t>
            </a:r>
            <a:r>
              <a:rPr lang="ru-RU" sz="2000" dirty="0" err="1"/>
              <a:t>краще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з'являються</a:t>
            </a:r>
            <a:r>
              <a:rPr lang="ru-RU" sz="2000" dirty="0"/>
              <a:t>, для </a:t>
            </a:r>
            <a:r>
              <a:rPr lang="ru-RU" sz="2000" dirty="0" err="1"/>
              <a:t>прискорення</a:t>
            </a:r>
            <a:r>
              <a:rPr lang="ru-RU" sz="2000" dirty="0"/>
              <a:t> </a:t>
            </a:r>
            <a:r>
              <a:rPr lang="ru-RU" sz="2000" dirty="0" err="1"/>
              <a:t>досягнення</a:t>
            </a:r>
            <a:r>
              <a:rPr lang="ru-RU" sz="2000" dirty="0"/>
              <a:t> Порядку денного в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сталого</a:t>
            </a:r>
            <a:r>
              <a:rPr lang="ru-RU" sz="2000" dirty="0"/>
              <a:t> розвитку на </a:t>
            </a:r>
            <a:r>
              <a:rPr lang="ru-RU" sz="2000" dirty="0" err="1"/>
              <a:t>період</a:t>
            </a:r>
            <a:r>
              <a:rPr lang="ru-RU" sz="2000" dirty="0"/>
              <a:t> до 2030 року і </a:t>
            </a:r>
            <a:r>
              <a:rPr lang="ru-RU" sz="2000" dirty="0" err="1"/>
              <a:t>вирішувати</a:t>
            </a:r>
            <a:r>
              <a:rPr lang="ru-RU" sz="2000" dirty="0"/>
              <a:t> </a:t>
            </a:r>
            <a:r>
              <a:rPr lang="ru-RU" sz="2000" dirty="0" err="1"/>
              <a:t>найнагальніші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, </a:t>
            </a:r>
            <a:r>
              <a:rPr lang="ru-RU" sz="2000" dirty="0" err="1"/>
              <a:t>включаючи</a:t>
            </a:r>
            <a:r>
              <a:rPr lang="ru-RU" sz="2000" dirty="0"/>
              <a:t> </a:t>
            </a:r>
            <a:r>
              <a:rPr lang="ru-RU" sz="2000" dirty="0" err="1"/>
              <a:t>пандемію</a:t>
            </a:r>
            <a:r>
              <a:rPr lang="ru-RU" sz="2000" dirty="0"/>
              <a:t> </a:t>
            </a:r>
            <a:r>
              <a:rPr lang="en-US" sz="2000" dirty="0"/>
              <a:t>COVID-19, </a:t>
            </a:r>
            <a:r>
              <a:rPr lang="ru-RU" sz="2000" dirty="0"/>
              <a:t>не </a:t>
            </a:r>
            <a:r>
              <a:rPr lang="ru-RU" sz="2000" dirty="0" err="1"/>
              <a:t>залишаючи</a:t>
            </a:r>
            <a:r>
              <a:rPr lang="ru-RU" sz="2000" dirty="0"/>
              <a:t> </a:t>
            </a:r>
            <a:r>
              <a:rPr lang="ru-RU" sz="2000" dirty="0" err="1" smtClean="0"/>
              <a:t>нікого</a:t>
            </a:r>
            <a:r>
              <a:rPr lang="ru-RU" sz="2000" dirty="0" smtClean="0"/>
              <a:t> </a:t>
            </a:r>
            <a:r>
              <a:rPr lang="ru-RU" sz="2000" dirty="0" err="1"/>
              <a:t>позаду</a:t>
            </a:r>
            <a:r>
              <a:rPr lang="ru-R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769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8" y="104502"/>
            <a:ext cx="9953897" cy="66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9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E0AF33-112F-4FEB-A545-735E503D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6" y="-75216"/>
            <a:ext cx="1200443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СТРАТЕГІЧНІ ІНІЦІАТИВИ ТА НАПРЯМКИ РОЗВИТКУ ІНДУСТРІЇ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endParaRPr lang="x-none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56AE28CE-22A7-42BA-B6B9-A2F43F3ED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839249"/>
              </p:ext>
            </p:extLst>
          </p:nvPr>
        </p:nvGraphicFramePr>
        <p:xfrm>
          <a:off x="358133" y="1146903"/>
          <a:ext cx="115521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7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84" y="868828"/>
            <a:ext cx="7459116" cy="566816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16485" y="1049266"/>
            <a:ext cx="4572000" cy="53072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36A073-8D5B-4C7C-8E39-0A1E2B4B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4" y="259918"/>
            <a:ext cx="12104174" cy="5602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ПЕРЕХОДУ ЗА ПРОГРАМОЮ</a:t>
            </a:r>
            <a:b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«ІНДУСТРІЯ </a:t>
            </a:r>
            <a:r>
              <a:rPr lang="en-US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.0»</a:t>
            </a:r>
            <a:endParaRPr lang="x-non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703" y="1227990"/>
            <a:ext cx="40158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Цільовими</a:t>
            </a:r>
            <a:r>
              <a:rPr lang="ru-RU" sz="1600" b="1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індустріями</a:t>
            </a:r>
            <a:r>
              <a:rPr lang="ru-RU" sz="1600" b="1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600" b="1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1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600" b="1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600" b="1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</a:t>
            </a:r>
            <a:r>
              <a:rPr lang="ru-RU" sz="1600" b="1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600" b="1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ru-RU" sz="1600" b="1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lang="ru-RU" sz="1600" b="1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600" b="1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b="1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3B3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Машинобудування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Металургія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добувна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endParaRPr lang="ru-RU" sz="1600" dirty="0">
              <a:solidFill>
                <a:srgbClr val="3B3B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переробної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Енергетика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транспорт,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енергоресурсів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Інфраструктурні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(як-от газ,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нафта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 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авіапорти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залізниця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автодороги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Міська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інфраструктура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трафік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комунальні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 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енергомережі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Агропереробна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Воєнно-промисловий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комплекс.</a:t>
            </a: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Аерокосмічна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1600" dirty="0">
                <a:solidFill>
                  <a:srgbClr val="3B3B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rgbClr val="3B3B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747350" y="2224726"/>
            <a:ext cx="1733173" cy="26772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54350" y="344716"/>
            <a:ext cx="7902997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СИСТЕМИ ПІДПРИЄМСТВА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24634498"/>
              </p:ext>
            </p:extLst>
          </p:nvPr>
        </p:nvGraphicFramePr>
        <p:xfrm>
          <a:off x="5906588" y="1139128"/>
          <a:ext cx="6979752" cy="465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73593" y="2725683"/>
            <a:ext cx="1733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рішення інтеграції системи підприємства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579908" y="3286689"/>
            <a:ext cx="440891" cy="3553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847" y="1565278"/>
            <a:ext cx="3853006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188" y="2237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Управління </a:t>
            </a:r>
            <a:r>
              <a:rPr lang="uk-UA" sz="3600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корпоративним </a:t>
            </a:r>
            <a:r>
              <a:rPr lang="uk-UA" sz="3600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вмістом за цифрової трансформації</a:t>
            </a:r>
            <a:endParaRPr lang="en-US" sz="3600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0355" y="28092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Інформаційний</a:t>
            </a:r>
            <a:r>
              <a:rPr lang="ru-RU" dirty="0" smtClean="0"/>
              <a:t> </a:t>
            </a:r>
            <a:r>
              <a:rPr lang="ru-RU" dirty="0"/>
              <a:t>портал </a:t>
            </a:r>
            <a:r>
              <a:rPr lang="ru-RU" dirty="0" err="1"/>
              <a:t>підприємства</a:t>
            </a:r>
            <a:endParaRPr lang="ru-RU" dirty="0"/>
          </a:p>
          <a:p>
            <a:r>
              <a:rPr lang="ru-RU" dirty="0"/>
              <a:t>Система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endParaRPr lang="ru-RU" dirty="0"/>
          </a:p>
          <a:p>
            <a:r>
              <a:rPr lang="ru-RU" dirty="0"/>
              <a:t>Система </a:t>
            </a:r>
            <a:r>
              <a:rPr lang="ru-RU" dirty="0" err="1"/>
              <a:t>управління</a:t>
            </a:r>
            <a:r>
              <a:rPr lang="ru-RU" dirty="0"/>
              <a:t> веб-контентом</a:t>
            </a:r>
          </a:p>
          <a:p>
            <a:r>
              <a:rPr lang="ru-RU" dirty="0"/>
              <a:t>Система </a:t>
            </a:r>
            <a:r>
              <a:rPr lang="ru-RU" dirty="0" err="1"/>
              <a:t>документообігу</a:t>
            </a:r>
            <a:endParaRPr lang="ru-RU" dirty="0"/>
          </a:p>
          <a:p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робочими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 та </a:t>
            </a:r>
            <a:r>
              <a:rPr lang="ru-RU" dirty="0" err="1"/>
              <a:t>автоматизація</a:t>
            </a:r>
            <a:endParaRPr lang="en-US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37173422"/>
              </p:ext>
            </p:extLst>
          </p:nvPr>
        </p:nvGraphicFramePr>
        <p:xfrm>
          <a:off x="1468094" y="1662408"/>
          <a:ext cx="9387788" cy="458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1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677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КОРПОРАТИВНОЇ МОБІЛЬНОСТІ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05803425"/>
              </p:ext>
            </p:extLst>
          </p:nvPr>
        </p:nvGraphicFramePr>
        <p:xfrm>
          <a:off x="838200" y="1253765"/>
          <a:ext cx="106530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57" y="1555423"/>
            <a:ext cx="5542960" cy="2771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4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49"/>
            <a:ext cx="7525732" cy="53856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748" y="101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ТЕХНОЛОГІЇ  B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USINESS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NTELLIGENCE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НЕВІД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ЄМНА СКЛАДОВА ЦИФРОВОЇ ТРАНСФОРМАЦІЇ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382387"/>
              </p:ext>
            </p:extLst>
          </p:nvPr>
        </p:nvGraphicFramePr>
        <p:xfrm>
          <a:off x="6315407" y="1294701"/>
          <a:ext cx="6183984" cy="537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8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746</TotalTime>
  <Words>751</Words>
  <Application>Microsoft Office PowerPoint</Application>
  <PresentationFormat>Произвольный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Нові технології трансформують світову цифрову економіку.</vt:lpstr>
      <vt:lpstr>Презентация PowerPoint</vt:lpstr>
      <vt:lpstr>ГОЛОВНІ СТРАТЕГІЧНІ ІНІЦІАТИВИ ТА НАПРЯМКИ РОЗВИТКУ ІНДУСТРІЇ 5.0 </vt:lpstr>
      <vt:lpstr>ПРИНЦИПИ ПЕРЕХОДУ ЗА ПРОГРАМОЮ «ІНДУСТРІЯ 5.0»</vt:lpstr>
      <vt:lpstr>ІНТЕГРАЦІЯ СИСТЕМИ ПІДПРИЄМСТВА </vt:lpstr>
      <vt:lpstr>Управління корпоративним вмістом за цифрової трансформації</vt:lpstr>
      <vt:lpstr>ТЕХНОЛОГІЇ КОРПОРАТИВНОЇ МОБІЛЬНОСТІ</vt:lpstr>
      <vt:lpstr>ТЕХНОЛОГІЇ  BUSINESS INTELLIGENCE НЕВІД’ЄМНА СКЛАДОВА ЦИФРОВОЇ ТРАНСФОРМАЦІЇ</vt:lpstr>
      <vt:lpstr>ХМАРНІ ТЕХНОЛОГІЇ ДЛЯ ІНТЕГРАЦІЇ, МІГРАЦІЇ, УПРАВЛІННЯ ДАНИМИ </vt:lpstr>
      <vt:lpstr>ЗБІЛЬШЕННЯ РИНКУ ХМАРНИХ ОБЧИСЛЕНЬ ПРИ ЦИФРОВІЙ ТРАНСФОРМАЦІЇ</vt:lpstr>
      <vt:lpstr>КЛІЄНТОЦЕНТРИЧНІСТЬ ПРИ ЦИФРОВІЙ ТРАНСФОРМАЦІЇ</vt:lpstr>
      <vt:lpstr>Плюси від розвитку цифрової трансформації</vt:lpstr>
      <vt:lpstr>ВИТРАТИ НА ТЕХНОЛОГІЇ ТА ПОСЛУГИ ЦИФРОВОЇ ТРАНСФОРМАЦІЇ</vt:lpstr>
      <vt:lpstr>Висновки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ДУТ</cp:lastModifiedBy>
  <cp:revision>57</cp:revision>
  <cp:lastPrinted>2021-12-08T07:27:11Z</cp:lastPrinted>
  <dcterms:created xsi:type="dcterms:W3CDTF">2021-12-06T20:41:11Z</dcterms:created>
  <dcterms:modified xsi:type="dcterms:W3CDTF">2021-12-13T11:18:27Z</dcterms:modified>
</cp:coreProperties>
</file>